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619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pos="4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63"/>
        <p:guide pos="3657" orient="horz"/>
        <p:guide pos="619"/>
        <p:guide pos="1117" orient="horz"/>
        <p:guide pos="47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0" name="Google Shape;15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3" name="Google Shape;16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5" name="Google Shape;16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1" name="Google Shape;202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6" name="Google Shape;20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8" name="Google Shape;20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3" name="Google Shape;212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2" name="Google Shape;215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8" name="Google Shape;251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7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9" name="Google Shape;26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0" name="Google Shape;261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6" name="Google Shape;266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7" name="Google Shape;266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5" name="Google Shape;27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6" name="Google Shape;273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9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1" name="Google Shape;286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5" name="Google Shape;14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2276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-1" y="0"/>
            <a:ext cx="12227669" cy="6858000"/>
          </a:xfrm>
          <a:prstGeom prst="rect">
            <a:avLst/>
          </a:prstGeom>
          <a:gradFill>
            <a:gsLst>
              <a:gs pos="0">
                <a:srgbClr val="020911"/>
              </a:gs>
              <a:gs pos="51000">
                <a:srgbClr val="091524">
                  <a:alpha val="82745"/>
                </a:srgbClr>
              </a:gs>
              <a:gs pos="100000">
                <a:srgbClr val="09173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227669" cy="688718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-1" y="0"/>
            <a:ext cx="12227669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51000">
                <a:srgbClr val="082241">
                  <a:alpha val="84705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Slide 1">
  <p:cSld name=" Slide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763378" y="64311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 Medium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31.jpg"/><Relationship Id="rId5" Type="http://schemas.openxmlformats.org/officeDocument/2006/relationships/image" Target="../media/image14.jpg"/><Relationship Id="rId6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Relationship Id="rId4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0911"/>
            </a:gs>
            <a:gs pos="51000">
              <a:srgbClr val="0E1B2E">
                <a:alpha val="94901"/>
              </a:srgbClr>
            </a:gs>
            <a:gs pos="100000">
              <a:srgbClr val="091731"/>
            </a:gs>
          </a:gsLst>
          <a:lin ang="5400000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3971625" y="1304625"/>
            <a:ext cx="4248751" cy="42487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4482566" y="1815566"/>
            <a:ext cx="3226869" cy="322686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" name="Google Shape;73;p12"/>
          <p:cNvSpPr/>
          <p:nvPr/>
        </p:nvSpPr>
        <p:spPr>
          <a:xfrm>
            <a:off x="5027596" y="2360596"/>
            <a:ext cx="2136808" cy="21368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6056679" y="5518899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75" name="Google Shape;75;p12"/>
          <p:cNvGrpSpPr/>
          <p:nvPr/>
        </p:nvGrpSpPr>
        <p:grpSpPr>
          <a:xfrm>
            <a:off x="3463560" y="338945"/>
            <a:ext cx="5277931" cy="5798363"/>
            <a:chOff x="3463560" y="338945"/>
            <a:chExt cx="5277931" cy="5798363"/>
          </a:xfrm>
        </p:grpSpPr>
        <p:sp>
          <p:nvSpPr>
            <p:cNvPr id="76" name="Google Shape;76;p12"/>
            <p:cNvSpPr/>
            <p:nvPr/>
          </p:nvSpPr>
          <p:spPr>
            <a:xfrm>
              <a:off x="4502744" y="484484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4134940" y="2415539"/>
              <a:ext cx="81563" cy="81563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459537" y="5722862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695774" y="5701095"/>
              <a:ext cx="47091" cy="4709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" name="Google Shape;80;p12"/>
            <p:cNvSpPr/>
            <p:nvPr/>
          </p:nvSpPr>
          <p:spPr>
            <a:xfrm flipH="1">
              <a:off x="6412484" y="5607226"/>
              <a:ext cx="52831" cy="52831"/>
            </a:xfrm>
            <a:prstGeom prst="ellipse">
              <a:avLst/>
            </a:prstGeom>
            <a:solidFill>
              <a:srgbClr val="D8D8D8">
                <a:alpha val="56862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6950092" y="5364067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6778609" y="552877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6827805" y="5570078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6592814" y="5794082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6592814" y="5794383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6532262" y="5491091"/>
              <a:ext cx="47091" cy="4709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6681632" y="5453403"/>
              <a:ext cx="61233" cy="61233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6619150" y="546823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6855410" y="5882010"/>
              <a:ext cx="49196" cy="49196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6950092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6197584" y="6059504"/>
              <a:ext cx="77804" cy="77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6128502" y="6018212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6183280" y="5660057"/>
              <a:ext cx="72200" cy="7220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6101899" y="5726631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5807958" y="57212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5879953" y="5589708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5797598" y="5560862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5581948" y="576948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5400771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5285484" y="587122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5372187" y="5592282"/>
              <a:ext cx="45719" cy="4571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5553340" y="5500170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5573176" y="5570468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5409288" y="5437260"/>
              <a:ext cx="61942" cy="619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4978659" y="5614068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4773871" y="5787642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4909082" y="5303773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4978659" y="5250706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5017874" y="5367544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5060771" y="530685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5032206" y="5479315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5053345" y="5550445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4773870" y="5787641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4385669" y="5763044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4887442" y="5178117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4870091" y="5278148"/>
              <a:ext cx="52251" cy="5225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4630911" y="5321533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4327341" y="5383602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3936724" y="5058165"/>
              <a:ext cx="69801" cy="69801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3580876" y="4992688"/>
              <a:ext cx="65477" cy="65477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4362241" y="510658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4305643" y="5037718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4442256" y="491046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4482566" y="4945837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4374021" y="4854900"/>
              <a:ext cx="61942" cy="619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4395306" y="4824671"/>
              <a:ext cx="73722" cy="7372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4175722" y="471331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4217808" y="4556691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4106338" y="452179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4049740" y="4633896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4333621" y="4713318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4022585" y="411132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3907095" y="4257893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3808279" y="4410105"/>
              <a:ext cx="69801" cy="69801"/>
            </a:xfrm>
            <a:prstGeom prst="ellipse">
              <a:avLst/>
            </a:prstGeom>
            <a:solidFill>
              <a:srgbClr val="97C4D9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4006525" y="4399630"/>
              <a:ext cx="53102" cy="5310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3985691" y="4315954"/>
              <a:ext cx="66884" cy="6688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3953338" y="4027718"/>
              <a:ext cx="62075" cy="62075"/>
            </a:xfrm>
            <a:prstGeom prst="ellipse">
              <a:avLst/>
            </a:prstGeom>
            <a:solidFill>
              <a:srgbClr val="D8D8D8">
                <a:alpha val="72941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969431" y="4171366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3864881" y="4107627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3587514" y="4195055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3780012" y="3918376"/>
              <a:ext cx="48788" cy="4878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3845097" y="3967164"/>
              <a:ext cx="50776" cy="50776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3840696" y="3860615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3704542" y="3846864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3761759" y="3796227"/>
              <a:ext cx="67041" cy="6704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745051" y="4145103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3749924" y="3262453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809158" y="3082456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3873013" y="2803525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3754496" y="2771606"/>
              <a:ext cx="58030" cy="5803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3813982" y="2621071"/>
              <a:ext cx="58030" cy="5803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3958206" y="2650412"/>
              <a:ext cx="74550" cy="7455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3910187" y="2382300"/>
              <a:ext cx="46789" cy="4678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4002630" y="2453762"/>
              <a:ext cx="46789" cy="4678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4059627" y="2523374"/>
              <a:ext cx="53288" cy="53288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3823132" y="2521690"/>
              <a:ext cx="54972" cy="54972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3716183" y="2518786"/>
              <a:ext cx="54972" cy="54972"/>
            </a:xfrm>
            <a:prstGeom prst="ellipse">
              <a:avLst/>
            </a:prstGeom>
            <a:solidFill>
              <a:srgbClr val="D0CECE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3747236" y="2598132"/>
              <a:ext cx="74550" cy="7455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3913980" y="2536956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3463560" y="2194055"/>
              <a:ext cx="86089" cy="86089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508539" y="2341563"/>
              <a:ext cx="58831" cy="588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3567370" y="2092326"/>
              <a:ext cx="58831" cy="588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3580534" y="1987536"/>
              <a:ext cx="58831" cy="588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3785284" y="1921052"/>
              <a:ext cx="66484" cy="66484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3704542" y="2009531"/>
              <a:ext cx="61951" cy="6195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805159" y="2125391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3830930" y="2257342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4184988" y="2273671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238991" y="224746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4026266" y="2289108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3994622" y="2243389"/>
              <a:ext cx="45719" cy="45719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4070778" y="2217969"/>
              <a:ext cx="54047" cy="54047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3879709" y="2040506"/>
              <a:ext cx="66083" cy="66083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781125" y="1920086"/>
              <a:ext cx="66083" cy="66083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3729196" y="1670508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3983336" y="1773009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4210448" y="2103023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4145384" y="2006464"/>
              <a:ext cx="51100" cy="51100"/>
            </a:xfrm>
            <a:prstGeom prst="ellipse">
              <a:avLst/>
            </a:prstGeom>
            <a:solidFill>
              <a:srgbClr val="97C4D9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4033332" y="2120002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077722" y="2092905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4110122" y="2154672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4137919" y="2113338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4336242" y="2068296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285963" y="2157764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247825" y="2092310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450081" y="196959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352440" y="198193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4295525" y="1868478"/>
              <a:ext cx="45719" cy="45719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233141" y="2020140"/>
              <a:ext cx="45719" cy="45719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859584" y="1427320"/>
              <a:ext cx="66083" cy="66083"/>
            </a:xfrm>
            <a:prstGeom prst="ellipse">
              <a:avLst/>
            </a:prstGeom>
            <a:solidFill>
              <a:srgbClr val="97C4D9">
                <a:alpha val="1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4163442" y="1479456"/>
              <a:ext cx="66083" cy="66083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4430814" y="176811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4533428" y="169087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498684" y="1742389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4482869" y="1663848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4579147" y="1584232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4459218" y="1523792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4688219" y="1523857"/>
              <a:ext cx="70594" cy="7059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4471788" y="1663017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4267689" y="1737270"/>
              <a:ext cx="81845" cy="81845"/>
            </a:xfrm>
            <a:prstGeom prst="ellipse">
              <a:avLst/>
            </a:prstGeom>
            <a:solidFill>
              <a:srgbClr val="97C4D9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4419274" y="1701332"/>
              <a:ext cx="54703" cy="54703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4815770" y="1420741"/>
              <a:ext cx="54703" cy="54703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4831981" y="1540593"/>
              <a:ext cx="54703" cy="54703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898061" y="1559898"/>
              <a:ext cx="68174" cy="6817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5193037" y="140525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5117134" y="144974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973004" y="1514777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4987226" y="1452694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5083956" y="1431896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5076300" y="1363524"/>
              <a:ext cx="54897" cy="5489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5262055" y="1277708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4950991" y="136215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4912206" y="1399691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5045941" y="1196183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5273520" y="1100597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4994237" y="1282983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5082342" y="1358603"/>
              <a:ext cx="51344" cy="5134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5261965" y="1279175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4840925" y="1207716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4604315" y="1240690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4456783" y="1083608"/>
              <a:ext cx="81417" cy="81417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450081" y="899572"/>
              <a:ext cx="81417" cy="81417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5020978" y="900868"/>
              <a:ext cx="64733" cy="6473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5062884" y="105958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5103748" y="109900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4925558" y="1152785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4878688" y="1119551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5190193" y="98299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5344555" y="823602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5355076" y="929828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5488222" y="967599"/>
              <a:ext cx="81556" cy="81556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5498387" y="1221604"/>
              <a:ext cx="81556" cy="81556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570502" y="1291813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5536064" y="118338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5638909" y="1207924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5615884" y="1139421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648250" y="1062627"/>
              <a:ext cx="81556" cy="81556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5702573" y="1127938"/>
              <a:ext cx="49189" cy="49189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5738013" y="1153388"/>
              <a:ext cx="49189" cy="49189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5753693" y="873150"/>
              <a:ext cx="67018" cy="67018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5948363" y="831180"/>
              <a:ext cx="78620" cy="7862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047380" y="1020037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181708" y="116871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5954164" y="1193544"/>
              <a:ext cx="67018" cy="67018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5902482" y="1253149"/>
              <a:ext cx="45719" cy="45719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5906773" y="1104495"/>
              <a:ext cx="67018" cy="67018"/>
            </a:xfrm>
            <a:prstGeom prst="ellipse">
              <a:avLst/>
            </a:prstGeom>
            <a:solidFill>
              <a:srgbClr val="629BB4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6166603" y="1102387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6234785" y="1073713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6232210" y="998737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6412484" y="691903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6405053" y="1013450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6499589" y="97960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6348103" y="1110964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6262686" y="115544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6341861" y="1167648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6535140" y="1169163"/>
              <a:ext cx="78620" cy="7862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6479681" y="1124282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6592814" y="1254427"/>
              <a:ext cx="57291" cy="5729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6772185" y="621577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5183529" y="523435"/>
              <a:ext cx="78436" cy="78436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5855583" y="452001"/>
              <a:ext cx="78436" cy="78436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5990445" y="338945"/>
              <a:ext cx="78436" cy="78436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36600" y="1029530"/>
              <a:ext cx="54749" cy="54749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6935380" y="1080241"/>
              <a:ext cx="78620" cy="7862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6738339" y="1006362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6695774" y="890395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6982365" y="1293526"/>
              <a:ext cx="59775" cy="59775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6876886" y="1295377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6545804" y="1271921"/>
              <a:ext cx="57291" cy="5729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6957996" y="1364261"/>
              <a:ext cx="57291" cy="5729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7334603" y="1017066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166852" y="121445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451536" y="1271911"/>
              <a:ext cx="67226" cy="6722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565524" y="1243933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7184100" y="1382616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7142211" y="1500883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7055341" y="1479456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7371434" y="1486932"/>
              <a:ext cx="76312" cy="7631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7272269" y="1402978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7307746" y="1437928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7314371" y="1488284"/>
              <a:ext cx="71451" cy="7145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7440177" y="1506231"/>
              <a:ext cx="45719" cy="4571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7534395" y="154553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7770516" y="1551950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7685317" y="1506021"/>
              <a:ext cx="45929" cy="45929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7433071" y="162067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7299602" y="1619521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7390409" y="1727430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7524806" y="1673486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7462201" y="1698379"/>
              <a:ext cx="53016" cy="5301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7534145" y="1718464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7593300" y="1719419"/>
              <a:ext cx="67226" cy="6722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7752942" y="1743195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7737016" y="182407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7690993" y="1820575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7625877" y="183375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7758418" y="197202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7722642" y="1957937"/>
              <a:ext cx="45719" cy="4571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7700625" y="1924040"/>
              <a:ext cx="57793" cy="5779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7940705" y="1745165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7816063" y="202536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908689" y="1987536"/>
              <a:ext cx="67226" cy="6722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8085202" y="1777040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8473990" y="1684618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8014092" y="2134625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8067176" y="212426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8058063" y="1947689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8243912" y="2000705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8135927" y="2338432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7873014" y="2136194"/>
              <a:ext cx="67691" cy="67691"/>
            </a:xfrm>
            <a:prstGeom prst="ellipse">
              <a:avLst/>
            </a:prstGeom>
            <a:solidFill>
              <a:srgbClr val="629BB4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7839763" y="2201936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8140861" y="2338432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7969239" y="2293859"/>
              <a:ext cx="48029" cy="48029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8089538" y="2373285"/>
              <a:ext cx="74821" cy="74821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8293544" y="2395243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8366712" y="2456320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8166475" y="2404245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8018935" y="246326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8113690" y="2461990"/>
              <a:ext cx="54725" cy="547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8194433" y="2479257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8271096" y="2573758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8271168" y="2510688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8341233" y="2697334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8504399" y="2583789"/>
              <a:ext cx="74563" cy="74563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8256262" y="2706399"/>
              <a:ext cx="74563" cy="74563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8133119" y="2555532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8084959" y="2659213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8157290" y="2697320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8362503" y="2561814"/>
              <a:ext cx="45719" cy="45719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8308891" y="3020671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8421561" y="2877529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8225852" y="2798013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8396722" y="3136996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8389852" y="3782248"/>
              <a:ext cx="85721" cy="8572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8256413" y="4027718"/>
              <a:ext cx="85721" cy="8572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8209128" y="4099757"/>
              <a:ext cx="99249" cy="99249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8147707" y="4220675"/>
              <a:ext cx="57761" cy="5776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8254281" y="4236697"/>
              <a:ext cx="96615" cy="9661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8085663" y="4562114"/>
              <a:ext cx="96615" cy="9661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8067176" y="4390753"/>
              <a:ext cx="97502" cy="97502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8002247" y="4467104"/>
              <a:ext cx="63340" cy="6334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8119972" y="4988065"/>
              <a:ext cx="84016" cy="8401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7994723" y="4297083"/>
              <a:ext cx="63340" cy="6334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8362119" y="4591591"/>
              <a:ext cx="63340" cy="6334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7924001" y="4627154"/>
              <a:ext cx="86164" cy="8616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7901977" y="4559440"/>
              <a:ext cx="53188" cy="5318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7860226" y="4647546"/>
              <a:ext cx="73136" cy="7313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7793479" y="4726439"/>
              <a:ext cx="59918" cy="5991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7800245" y="4972567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7594893" y="4923793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7529648" y="4942838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7491063" y="5138953"/>
              <a:ext cx="86164" cy="8616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7480083" y="5003453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7658656" y="5677611"/>
              <a:ext cx="99249" cy="99249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7485262" y="5394978"/>
              <a:ext cx="86164" cy="8616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7344297" y="5344097"/>
              <a:ext cx="62795" cy="6279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7233767" y="5316840"/>
              <a:ext cx="62795" cy="6279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7218634" y="5299001"/>
              <a:ext cx="62795" cy="6279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7272752" y="5159226"/>
              <a:ext cx="69510" cy="6951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7272749" y="5236305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7402294" y="509626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7309962" y="518301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7738707" y="51428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7562922" y="5061966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7766856" y="4795605"/>
              <a:ext cx="72200" cy="7220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7972937" y="457330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7638968" y="491760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7861692" y="4618343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8660074" y="5204863"/>
              <a:ext cx="81417" cy="81417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7407152" y="1602415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7252546" y="15832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7111610" y="1344051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7494395" y="1723941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7676090" y="1869631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6432776" y="1234306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7349066" y="14816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5673895" y="1165602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6228680" y="1135267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8154536" y="248517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8138138" y="2409760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>
              <a:off x="8308377" y="2744062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8131412" y="2645961"/>
              <a:ext cx="68844" cy="68844"/>
            </a:xfrm>
            <a:prstGeom prst="ellipse">
              <a:avLst/>
            </a:prstGeom>
            <a:solidFill>
              <a:srgbClr val="97C4D9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383" name="Google Shape;383;p12"/>
            <p:cNvGrpSpPr/>
            <p:nvPr/>
          </p:nvGrpSpPr>
          <p:grpSpPr>
            <a:xfrm rot="3539139">
              <a:off x="6459246" y="585525"/>
              <a:ext cx="969728" cy="840965"/>
              <a:chOff x="4602481" y="675835"/>
              <a:chExt cx="969728" cy="840965"/>
            </a:xfrm>
          </p:grpSpPr>
          <p:sp>
            <p:nvSpPr>
              <p:cNvPr id="384" name="Google Shape;384;p12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01" name="Google Shape;401;p12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784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402" name="Google Shape;402;p12"/>
            <p:cNvSpPr/>
            <p:nvPr/>
          </p:nvSpPr>
          <p:spPr>
            <a:xfrm>
              <a:off x="7814141" y="2070887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7666049" y="1715104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8007737" y="2348687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05" name="Google Shape;405;p12"/>
          <p:cNvSpPr/>
          <p:nvPr/>
        </p:nvSpPr>
        <p:spPr>
          <a:xfrm>
            <a:off x="4713806" y="5043891"/>
            <a:ext cx="79065" cy="79065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4083647" y="4201675"/>
            <a:ext cx="79065" cy="79065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7" name="Google Shape;407;p12"/>
          <p:cNvSpPr/>
          <p:nvPr/>
        </p:nvSpPr>
        <p:spPr>
          <a:xfrm>
            <a:off x="5762607" y="4986253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8" name="Google Shape;408;p12"/>
          <p:cNvSpPr/>
          <p:nvPr/>
        </p:nvSpPr>
        <p:spPr>
          <a:xfrm>
            <a:off x="5273520" y="4802746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9" name="Google Shape;409;p12"/>
          <p:cNvSpPr/>
          <p:nvPr/>
        </p:nvSpPr>
        <p:spPr>
          <a:xfrm>
            <a:off x="7440990" y="5031348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0" name="Google Shape;410;p12"/>
          <p:cNvSpPr/>
          <p:nvPr/>
        </p:nvSpPr>
        <p:spPr>
          <a:xfrm>
            <a:off x="6868286" y="4658729"/>
            <a:ext cx="75969" cy="72363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1" name="Google Shape;411;p12"/>
          <p:cNvSpPr/>
          <p:nvPr/>
        </p:nvSpPr>
        <p:spPr>
          <a:xfrm>
            <a:off x="6351446" y="4137801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2" name="Google Shape;412;p12"/>
          <p:cNvSpPr/>
          <p:nvPr/>
        </p:nvSpPr>
        <p:spPr>
          <a:xfrm>
            <a:off x="6619064" y="3889495"/>
            <a:ext cx="75507" cy="71923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3" name="Google Shape;413;p12"/>
          <p:cNvSpPr/>
          <p:nvPr/>
        </p:nvSpPr>
        <p:spPr>
          <a:xfrm>
            <a:off x="6309112" y="2901669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4" name="Google Shape;414;p12"/>
          <p:cNvSpPr/>
          <p:nvPr/>
        </p:nvSpPr>
        <p:spPr>
          <a:xfrm>
            <a:off x="5606369" y="2630726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5" name="Google Shape;415;p12"/>
          <p:cNvSpPr/>
          <p:nvPr/>
        </p:nvSpPr>
        <p:spPr>
          <a:xfrm>
            <a:off x="6715468" y="2718803"/>
            <a:ext cx="47997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6" name="Google Shape;416;p12"/>
          <p:cNvSpPr/>
          <p:nvPr/>
        </p:nvSpPr>
        <p:spPr>
          <a:xfrm>
            <a:off x="4810828" y="2379551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7" name="Google Shape;417;p12"/>
          <p:cNvSpPr/>
          <p:nvPr/>
        </p:nvSpPr>
        <p:spPr>
          <a:xfrm>
            <a:off x="5391165" y="1934800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8" name="Google Shape;418;p12"/>
          <p:cNvSpPr/>
          <p:nvPr/>
        </p:nvSpPr>
        <p:spPr>
          <a:xfrm>
            <a:off x="6613760" y="2172582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4975804" y="1543353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0" name="Google Shape;420;p12"/>
          <p:cNvSpPr/>
          <p:nvPr/>
        </p:nvSpPr>
        <p:spPr>
          <a:xfrm>
            <a:off x="4077780" y="257486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1" name="Google Shape;421;p12"/>
          <p:cNvSpPr/>
          <p:nvPr/>
        </p:nvSpPr>
        <p:spPr>
          <a:xfrm>
            <a:off x="7137930" y="1566419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7928905" y="2375286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3" name="Google Shape;423;p12"/>
          <p:cNvSpPr/>
          <p:nvPr/>
        </p:nvSpPr>
        <p:spPr>
          <a:xfrm>
            <a:off x="8178120" y="330717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4" name="Google Shape;424;p12"/>
          <p:cNvSpPr/>
          <p:nvPr/>
        </p:nvSpPr>
        <p:spPr>
          <a:xfrm>
            <a:off x="7443660" y="2342852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>
            <a:off x="4739380" y="2885639"/>
            <a:ext cx="27187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20XX</a:t>
            </a:r>
            <a:endParaRPr b="0" i="0" sz="6000" u="none" cap="none" strike="noStrike">
              <a:solidFill>
                <a:srgbClr val="0070C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>
            <a:off x="3720989" y="6096578"/>
            <a:ext cx="4760280" cy="461665"/>
          </a:xfrm>
          <a:prstGeom prst="rect">
            <a:avLst/>
          </a:prstGeom>
          <a:noFill/>
          <a:ln cap="flat" cmpd="sng" w="9525">
            <a:solidFill>
              <a:srgbClr val="65D3F6">
                <a:alpha val="25882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PRESENTATION TEMPLATE</a:t>
            </a:r>
            <a:endParaRPr b="0" i="0" sz="2400" u="none" cap="none" strike="noStrike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>
            <a:off x="387058" y="2621044"/>
            <a:ext cx="34635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</a:t>
            </a:r>
            <a:endParaRPr b="0" i="0" sz="5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28" name="Google Shape;428;p12"/>
          <p:cNvSpPr txBox="1"/>
          <p:nvPr/>
        </p:nvSpPr>
        <p:spPr>
          <a:xfrm>
            <a:off x="8346924" y="2652043"/>
            <a:ext cx="328349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REPORT</a:t>
            </a:r>
            <a:endParaRPr b="0" i="0" sz="5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29" name="Google Shape;429;p12"/>
          <p:cNvCxnSpPr/>
          <p:nvPr/>
        </p:nvCxnSpPr>
        <p:spPr>
          <a:xfrm>
            <a:off x="1458414" y="3480453"/>
            <a:ext cx="2386683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31764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12"/>
          <p:cNvCxnSpPr/>
          <p:nvPr/>
        </p:nvCxnSpPr>
        <p:spPr>
          <a:xfrm rot="10800000">
            <a:off x="8361235" y="3480453"/>
            <a:ext cx="2386683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31764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21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06" name="Google Shape;1506;p21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1507" name="Google Shape;1507;p21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510" name="Google Shape;1510;p21"/>
          <p:cNvSpPr txBox="1"/>
          <p:nvPr/>
        </p:nvSpPr>
        <p:spPr>
          <a:xfrm>
            <a:off x="1188999" y="1655335"/>
            <a:ext cx="25167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32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11" name="Google Shape;1511;p21"/>
          <p:cNvSpPr txBox="1"/>
          <p:nvPr/>
        </p:nvSpPr>
        <p:spPr>
          <a:xfrm>
            <a:off x="1233917" y="2376079"/>
            <a:ext cx="30815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1"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512" name="Google Shape;15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181" y="3376476"/>
            <a:ext cx="7725517" cy="2819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21"/>
          <p:cNvSpPr txBox="1"/>
          <p:nvPr/>
        </p:nvSpPr>
        <p:spPr>
          <a:xfrm>
            <a:off x="4418275" y="2386815"/>
            <a:ext cx="30815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14" name="Google Shape;1514;p21"/>
          <p:cNvGrpSpPr/>
          <p:nvPr/>
        </p:nvGrpSpPr>
        <p:grpSpPr>
          <a:xfrm>
            <a:off x="7569492" y="1784191"/>
            <a:ext cx="1122792" cy="304492"/>
            <a:chOff x="7569492" y="1784191"/>
            <a:chExt cx="1122792" cy="304492"/>
          </a:xfrm>
        </p:grpSpPr>
        <p:sp>
          <p:nvSpPr>
            <p:cNvPr id="1515" name="Google Shape;1515;p21"/>
            <p:cNvSpPr/>
            <p:nvPr/>
          </p:nvSpPr>
          <p:spPr>
            <a:xfrm>
              <a:off x="7569492" y="1784191"/>
              <a:ext cx="1122792" cy="304492"/>
            </a:xfrm>
            <a:prstGeom prst="roundRect">
              <a:avLst>
                <a:gd fmla="val 8418" name="adj"/>
              </a:avLst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16" name="Google Shape;1516;p21"/>
            <p:cNvSpPr txBox="1"/>
            <p:nvPr/>
          </p:nvSpPr>
          <p:spPr>
            <a:xfrm>
              <a:off x="7640068" y="1805632"/>
              <a:ext cx="9816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WRITE</a:t>
              </a:r>
              <a:endParaRPr sz="11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517" name="Google Shape;1517;p21"/>
          <p:cNvGrpSpPr/>
          <p:nvPr/>
        </p:nvGrpSpPr>
        <p:grpSpPr>
          <a:xfrm>
            <a:off x="8951547" y="1775451"/>
            <a:ext cx="1122792" cy="304492"/>
            <a:chOff x="7569492" y="1784191"/>
            <a:chExt cx="1122792" cy="304492"/>
          </a:xfrm>
        </p:grpSpPr>
        <p:sp>
          <p:nvSpPr>
            <p:cNvPr id="1518" name="Google Shape;1518;p21"/>
            <p:cNvSpPr/>
            <p:nvPr/>
          </p:nvSpPr>
          <p:spPr>
            <a:xfrm>
              <a:off x="7569492" y="1784191"/>
              <a:ext cx="1122792" cy="304492"/>
            </a:xfrm>
            <a:prstGeom prst="roundRect">
              <a:avLst>
                <a:gd fmla="val 8418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19" name="Google Shape;1519;p21"/>
            <p:cNvSpPr txBox="1"/>
            <p:nvPr/>
          </p:nvSpPr>
          <p:spPr>
            <a:xfrm>
              <a:off x="7640068" y="1805632"/>
              <a:ext cx="981640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WRONG</a:t>
              </a:r>
              <a:endParaRPr sz="11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520" name="Google Shape;1520;p21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1" name="Google Shape;1521;p21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2" name="Google Shape;1522;p21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3" name="Google Shape;1523;p21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4" name="Google Shape;1524;p21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lt1">
              <a:alpha val="88627"/>
            </a:schemeClr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5" name="Google Shape;1525;p21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6" name="Google Shape;1526;p21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7" name="Google Shape;1527;p21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8" name="Google Shape;1528;p21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29" name="Google Shape;1529;p21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0" name="Google Shape;1530;p21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1" name="Google Shape;1531;p21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2" name="Google Shape;1532;p21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3" name="Google Shape;1533;p21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4" name="Google Shape;1534;p21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5" name="Google Shape;1535;p21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6" name="Google Shape;1536;p21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7" name="Google Shape;1537;p21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8" name="Google Shape;1538;p21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39" name="Google Shape;1539;p21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0" name="Google Shape;1540;p21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1" name="Google Shape;1541;p21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2" name="Google Shape;1542;p21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3" name="Google Shape;1543;p21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4" name="Google Shape;1544;p21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5" name="Google Shape;1545;p21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6" name="Google Shape;1546;p21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47" name="Google Shape;1547;p21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2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54" name="Google Shape;1554;p2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1555" name="Google Shape;1555;p22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56" name="Google Shape;1556;p22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57" name="Google Shape;1557;p22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1558" name="Google Shape;155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752" y="2961085"/>
            <a:ext cx="7256048" cy="347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9" name="Google Shape;1559;p22"/>
          <p:cNvSpPr txBox="1"/>
          <p:nvPr/>
        </p:nvSpPr>
        <p:spPr>
          <a:xfrm>
            <a:off x="2385788" y="7875179"/>
            <a:ext cx="30815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Do not, for one repulse, forgo the purpose that you resolved to effort. .</a:t>
            </a:r>
            <a:endParaRPr b="1"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60" name="Google Shape;1560;p22"/>
          <p:cNvSpPr txBox="1"/>
          <p:nvPr/>
        </p:nvSpPr>
        <p:spPr>
          <a:xfrm>
            <a:off x="1188999" y="1426240"/>
            <a:ext cx="45133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32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61" name="Google Shape;1561;p22"/>
          <p:cNvGrpSpPr/>
          <p:nvPr/>
        </p:nvGrpSpPr>
        <p:grpSpPr>
          <a:xfrm>
            <a:off x="1302054" y="2536238"/>
            <a:ext cx="394758" cy="394758"/>
            <a:chOff x="1277711" y="2332396"/>
            <a:chExt cx="535492" cy="535492"/>
          </a:xfrm>
        </p:grpSpPr>
        <p:sp>
          <p:nvSpPr>
            <p:cNvPr id="1562" name="Google Shape;1562;p22"/>
            <p:cNvSpPr/>
            <p:nvPr/>
          </p:nvSpPr>
          <p:spPr>
            <a:xfrm>
              <a:off x="1277711" y="2332396"/>
              <a:ext cx="535492" cy="53549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4000">
                  <a:schemeClr val="lt1"/>
                </a:gs>
                <a:gs pos="100000">
                  <a:schemeClr val="l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63" name="Google Shape;1563;p22"/>
            <p:cNvSpPr/>
            <p:nvPr/>
          </p:nvSpPr>
          <p:spPr>
            <a:xfrm>
              <a:off x="1412086" y="2489000"/>
              <a:ext cx="266742" cy="222285"/>
            </a:xfrm>
            <a:custGeom>
              <a:rect b="b" l="l" r="r" t="t"/>
              <a:pathLst>
                <a:path extrusionOk="0" h="1503362" w="1804988">
                  <a:moveTo>
                    <a:pt x="754063" y="989012"/>
                  </a:moveTo>
                  <a:lnTo>
                    <a:pt x="760413" y="990167"/>
                  </a:lnTo>
                  <a:lnTo>
                    <a:pt x="757348" y="992187"/>
                  </a:lnTo>
                  <a:lnTo>
                    <a:pt x="754063" y="989012"/>
                  </a:lnTo>
                  <a:close/>
                  <a:moveTo>
                    <a:pt x="112032" y="983614"/>
                  </a:moveTo>
                  <a:lnTo>
                    <a:pt x="108857" y="984976"/>
                  </a:lnTo>
                  <a:lnTo>
                    <a:pt x="105909" y="986111"/>
                  </a:lnTo>
                  <a:lnTo>
                    <a:pt x="99786" y="989516"/>
                  </a:lnTo>
                  <a:lnTo>
                    <a:pt x="93436" y="993601"/>
                  </a:lnTo>
                  <a:lnTo>
                    <a:pt x="87313" y="997914"/>
                  </a:lnTo>
                  <a:lnTo>
                    <a:pt x="81416" y="1003361"/>
                  </a:lnTo>
                  <a:lnTo>
                    <a:pt x="75293" y="1009262"/>
                  </a:lnTo>
                  <a:lnTo>
                    <a:pt x="69623" y="1015617"/>
                  </a:lnTo>
                  <a:lnTo>
                    <a:pt x="63954" y="1022653"/>
                  </a:lnTo>
                  <a:lnTo>
                    <a:pt x="58511" y="1029917"/>
                  </a:lnTo>
                  <a:lnTo>
                    <a:pt x="53522" y="1038088"/>
                  </a:lnTo>
                  <a:lnTo>
                    <a:pt x="48532" y="1046712"/>
                  </a:lnTo>
                  <a:lnTo>
                    <a:pt x="44223" y="1055564"/>
                  </a:lnTo>
                  <a:lnTo>
                    <a:pt x="40141" y="1065324"/>
                  </a:lnTo>
                  <a:lnTo>
                    <a:pt x="36513" y="1075311"/>
                  </a:lnTo>
                  <a:lnTo>
                    <a:pt x="33111" y="1085525"/>
                  </a:lnTo>
                  <a:lnTo>
                    <a:pt x="30616" y="1096419"/>
                  </a:lnTo>
                  <a:lnTo>
                    <a:pt x="29482" y="1101867"/>
                  </a:lnTo>
                  <a:lnTo>
                    <a:pt x="28575" y="1107541"/>
                  </a:lnTo>
                  <a:lnTo>
                    <a:pt x="27668" y="1113442"/>
                  </a:lnTo>
                  <a:lnTo>
                    <a:pt x="26761" y="1119343"/>
                  </a:lnTo>
                  <a:lnTo>
                    <a:pt x="26307" y="1125245"/>
                  </a:lnTo>
                  <a:lnTo>
                    <a:pt x="26080" y="1131146"/>
                  </a:lnTo>
                  <a:lnTo>
                    <a:pt x="25854" y="1137274"/>
                  </a:lnTo>
                  <a:lnTo>
                    <a:pt x="25854" y="1143402"/>
                  </a:lnTo>
                  <a:lnTo>
                    <a:pt x="25854" y="1149758"/>
                  </a:lnTo>
                  <a:lnTo>
                    <a:pt x="26080" y="1156113"/>
                  </a:lnTo>
                  <a:lnTo>
                    <a:pt x="26534" y="1162695"/>
                  </a:lnTo>
                  <a:lnTo>
                    <a:pt x="26988" y="1169050"/>
                  </a:lnTo>
                  <a:lnTo>
                    <a:pt x="28122" y="1175632"/>
                  </a:lnTo>
                  <a:lnTo>
                    <a:pt x="29029" y="1182215"/>
                  </a:lnTo>
                  <a:lnTo>
                    <a:pt x="30163" y="1189024"/>
                  </a:lnTo>
                  <a:lnTo>
                    <a:pt x="31750" y="1195606"/>
                  </a:lnTo>
                  <a:lnTo>
                    <a:pt x="33111" y="1202642"/>
                  </a:lnTo>
                  <a:lnTo>
                    <a:pt x="35379" y="1209224"/>
                  </a:lnTo>
                  <a:lnTo>
                    <a:pt x="37420" y="1216260"/>
                  </a:lnTo>
                  <a:lnTo>
                    <a:pt x="39688" y="1223296"/>
                  </a:lnTo>
                  <a:lnTo>
                    <a:pt x="41955" y="1230333"/>
                  </a:lnTo>
                  <a:lnTo>
                    <a:pt x="44677" y="1237369"/>
                  </a:lnTo>
                  <a:lnTo>
                    <a:pt x="47852" y="1244632"/>
                  </a:lnTo>
                  <a:lnTo>
                    <a:pt x="51027" y="1251895"/>
                  </a:lnTo>
                  <a:lnTo>
                    <a:pt x="54429" y="1258931"/>
                  </a:lnTo>
                  <a:lnTo>
                    <a:pt x="58284" y="1266194"/>
                  </a:lnTo>
                  <a:lnTo>
                    <a:pt x="62139" y="1273684"/>
                  </a:lnTo>
                  <a:lnTo>
                    <a:pt x="66448" y="1280720"/>
                  </a:lnTo>
                  <a:lnTo>
                    <a:pt x="70757" y="1288210"/>
                  </a:lnTo>
                  <a:lnTo>
                    <a:pt x="75747" y="1295700"/>
                  </a:lnTo>
                  <a:lnTo>
                    <a:pt x="80736" y="1302964"/>
                  </a:lnTo>
                  <a:lnTo>
                    <a:pt x="86179" y="1310454"/>
                  </a:lnTo>
                  <a:lnTo>
                    <a:pt x="81870" y="1297743"/>
                  </a:lnTo>
                  <a:lnTo>
                    <a:pt x="78014" y="1284806"/>
                  </a:lnTo>
                  <a:lnTo>
                    <a:pt x="74386" y="1272549"/>
                  </a:lnTo>
                  <a:lnTo>
                    <a:pt x="70984" y="1260066"/>
                  </a:lnTo>
                  <a:lnTo>
                    <a:pt x="68036" y="1247809"/>
                  </a:lnTo>
                  <a:lnTo>
                    <a:pt x="65314" y="1235780"/>
                  </a:lnTo>
                  <a:lnTo>
                    <a:pt x="62820" y="1223977"/>
                  </a:lnTo>
                  <a:lnTo>
                    <a:pt x="60552" y="1211948"/>
                  </a:lnTo>
                  <a:lnTo>
                    <a:pt x="58738" y="1200372"/>
                  </a:lnTo>
                  <a:lnTo>
                    <a:pt x="57377" y="1188797"/>
                  </a:lnTo>
                  <a:lnTo>
                    <a:pt x="56016" y="1177448"/>
                  </a:lnTo>
                  <a:lnTo>
                    <a:pt x="55336" y="1166327"/>
                  </a:lnTo>
                  <a:lnTo>
                    <a:pt x="54655" y="1155205"/>
                  </a:lnTo>
                  <a:lnTo>
                    <a:pt x="54429" y="1144537"/>
                  </a:lnTo>
                  <a:lnTo>
                    <a:pt x="54429" y="1134097"/>
                  </a:lnTo>
                  <a:lnTo>
                    <a:pt x="54882" y="1123429"/>
                  </a:lnTo>
                  <a:lnTo>
                    <a:pt x="55789" y="1113215"/>
                  </a:lnTo>
                  <a:lnTo>
                    <a:pt x="56697" y="1103001"/>
                  </a:lnTo>
                  <a:lnTo>
                    <a:pt x="58284" y="1093242"/>
                  </a:lnTo>
                  <a:lnTo>
                    <a:pt x="60098" y="1083482"/>
                  </a:lnTo>
                  <a:lnTo>
                    <a:pt x="62366" y="1073949"/>
                  </a:lnTo>
                  <a:lnTo>
                    <a:pt x="64861" y="1064643"/>
                  </a:lnTo>
                  <a:lnTo>
                    <a:pt x="68036" y="1055564"/>
                  </a:lnTo>
                  <a:lnTo>
                    <a:pt x="71438" y="1046712"/>
                  </a:lnTo>
                  <a:lnTo>
                    <a:pt x="74839" y="1037861"/>
                  </a:lnTo>
                  <a:lnTo>
                    <a:pt x="78922" y="1029463"/>
                  </a:lnTo>
                  <a:lnTo>
                    <a:pt x="83684" y="1021292"/>
                  </a:lnTo>
                  <a:lnTo>
                    <a:pt x="88447" y="1013348"/>
                  </a:lnTo>
                  <a:lnTo>
                    <a:pt x="93889" y="1005631"/>
                  </a:lnTo>
                  <a:lnTo>
                    <a:pt x="99559" y="997914"/>
                  </a:lnTo>
                  <a:lnTo>
                    <a:pt x="105682" y="990877"/>
                  </a:lnTo>
                  <a:lnTo>
                    <a:pt x="112032" y="983614"/>
                  </a:lnTo>
                  <a:close/>
                  <a:moveTo>
                    <a:pt x="126093" y="928687"/>
                  </a:moveTo>
                  <a:lnTo>
                    <a:pt x="131536" y="947072"/>
                  </a:lnTo>
                  <a:lnTo>
                    <a:pt x="137432" y="965457"/>
                  </a:lnTo>
                  <a:lnTo>
                    <a:pt x="143555" y="983614"/>
                  </a:lnTo>
                  <a:lnTo>
                    <a:pt x="150132" y="1001999"/>
                  </a:lnTo>
                  <a:lnTo>
                    <a:pt x="157389" y="1020611"/>
                  </a:lnTo>
                  <a:lnTo>
                    <a:pt x="165100" y="1038995"/>
                  </a:lnTo>
                  <a:lnTo>
                    <a:pt x="172811" y="1057153"/>
                  </a:lnTo>
                  <a:lnTo>
                    <a:pt x="181656" y="1075538"/>
                  </a:lnTo>
                  <a:lnTo>
                    <a:pt x="190500" y="1093696"/>
                  </a:lnTo>
                  <a:lnTo>
                    <a:pt x="200025" y="1111853"/>
                  </a:lnTo>
                  <a:lnTo>
                    <a:pt x="209777" y="1130238"/>
                  </a:lnTo>
                  <a:lnTo>
                    <a:pt x="220209" y="1148396"/>
                  </a:lnTo>
                  <a:lnTo>
                    <a:pt x="231095" y="1166327"/>
                  </a:lnTo>
                  <a:lnTo>
                    <a:pt x="242434" y="1184030"/>
                  </a:lnTo>
                  <a:lnTo>
                    <a:pt x="254000" y="1201507"/>
                  </a:lnTo>
                  <a:lnTo>
                    <a:pt x="266247" y="1219211"/>
                  </a:lnTo>
                  <a:lnTo>
                    <a:pt x="277359" y="1234418"/>
                  </a:lnTo>
                  <a:lnTo>
                    <a:pt x="288472" y="1249171"/>
                  </a:lnTo>
                  <a:lnTo>
                    <a:pt x="299811" y="1263924"/>
                  </a:lnTo>
                  <a:lnTo>
                    <a:pt x="311604" y="1278224"/>
                  </a:lnTo>
                  <a:lnTo>
                    <a:pt x="323397" y="1292069"/>
                  </a:lnTo>
                  <a:lnTo>
                    <a:pt x="335416" y="1305687"/>
                  </a:lnTo>
                  <a:lnTo>
                    <a:pt x="347436" y="1318852"/>
                  </a:lnTo>
                  <a:lnTo>
                    <a:pt x="359682" y="1332016"/>
                  </a:lnTo>
                  <a:lnTo>
                    <a:pt x="372156" y="1344499"/>
                  </a:lnTo>
                  <a:lnTo>
                    <a:pt x="384856" y="1356756"/>
                  </a:lnTo>
                  <a:lnTo>
                    <a:pt x="397556" y="1368785"/>
                  </a:lnTo>
                  <a:lnTo>
                    <a:pt x="410709" y="1380588"/>
                  </a:lnTo>
                  <a:lnTo>
                    <a:pt x="423636" y="1391936"/>
                  </a:lnTo>
                  <a:lnTo>
                    <a:pt x="436790" y="1403285"/>
                  </a:lnTo>
                  <a:lnTo>
                    <a:pt x="449943" y="1413953"/>
                  </a:lnTo>
                  <a:lnTo>
                    <a:pt x="463550" y="1424166"/>
                  </a:lnTo>
                  <a:lnTo>
                    <a:pt x="456973" y="1430295"/>
                  </a:lnTo>
                  <a:lnTo>
                    <a:pt x="449943" y="1435969"/>
                  </a:lnTo>
                  <a:lnTo>
                    <a:pt x="442913" y="1441416"/>
                  </a:lnTo>
                  <a:lnTo>
                    <a:pt x="435656" y="1446410"/>
                  </a:lnTo>
                  <a:lnTo>
                    <a:pt x="429986" y="1450041"/>
                  </a:lnTo>
                  <a:lnTo>
                    <a:pt x="424770" y="1453446"/>
                  </a:lnTo>
                  <a:lnTo>
                    <a:pt x="419100" y="1456396"/>
                  </a:lnTo>
                  <a:lnTo>
                    <a:pt x="413431" y="1459574"/>
                  </a:lnTo>
                  <a:lnTo>
                    <a:pt x="407534" y="1462298"/>
                  </a:lnTo>
                  <a:lnTo>
                    <a:pt x="401865" y="1464794"/>
                  </a:lnTo>
                  <a:lnTo>
                    <a:pt x="395968" y="1467518"/>
                  </a:lnTo>
                  <a:lnTo>
                    <a:pt x="390072" y="1469561"/>
                  </a:lnTo>
                  <a:lnTo>
                    <a:pt x="384175" y="1471604"/>
                  </a:lnTo>
                  <a:lnTo>
                    <a:pt x="378052" y="1473646"/>
                  </a:lnTo>
                  <a:lnTo>
                    <a:pt x="371929" y="1475235"/>
                  </a:lnTo>
                  <a:lnTo>
                    <a:pt x="366032" y="1476597"/>
                  </a:lnTo>
                  <a:lnTo>
                    <a:pt x="359909" y="1478186"/>
                  </a:lnTo>
                  <a:lnTo>
                    <a:pt x="353559" y="1479321"/>
                  </a:lnTo>
                  <a:lnTo>
                    <a:pt x="347436" y="1480228"/>
                  </a:lnTo>
                  <a:lnTo>
                    <a:pt x="341313" y="1481136"/>
                  </a:lnTo>
                  <a:lnTo>
                    <a:pt x="334963" y="1481817"/>
                  </a:lnTo>
                  <a:lnTo>
                    <a:pt x="328386" y="1482271"/>
                  </a:lnTo>
                  <a:lnTo>
                    <a:pt x="322263" y="1482498"/>
                  </a:lnTo>
                  <a:lnTo>
                    <a:pt x="315913" y="1482725"/>
                  </a:lnTo>
                  <a:lnTo>
                    <a:pt x="309563" y="1482498"/>
                  </a:lnTo>
                  <a:lnTo>
                    <a:pt x="303213" y="1482498"/>
                  </a:lnTo>
                  <a:lnTo>
                    <a:pt x="296863" y="1482044"/>
                  </a:lnTo>
                  <a:lnTo>
                    <a:pt x="290286" y="1481590"/>
                  </a:lnTo>
                  <a:lnTo>
                    <a:pt x="283936" y="1481136"/>
                  </a:lnTo>
                  <a:lnTo>
                    <a:pt x="277359" y="1480001"/>
                  </a:lnTo>
                  <a:lnTo>
                    <a:pt x="271009" y="1479094"/>
                  </a:lnTo>
                  <a:lnTo>
                    <a:pt x="264432" y="1477959"/>
                  </a:lnTo>
                  <a:lnTo>
                    <a:pt x="258082" y="1476370"/>
                  </a:lnTo>
                  <a:lnTo>
                    <a:pt x="251732" y="1475235"/>
                  </a:lnTo>
                  <a:lnTo>
                    <a:pt x="245382" y="1473419"/>
                  </a:lnTo>
                  <a:lnTo>
                    <a:pt x="239032" y="1471604"/>
                  </a:lnTo>
                  <a:lnTo>
                    <a:pt x="232456" y="1469561"/>
                  </a:lnTo>
                  <a:lnTo>
                    <a:pt x="226106" y="1467518"/>
                  </a:lnTo>
                  <a:lnTo>
                    <a:pt x="219756" y="1465248"/>
                  </a:lnTo>
                  <a:lnTo>
                    <a:pt x="213632" y="1462525"/>
                  </a:lnTo>
                  <a:lnTo>
                    <a:pt x="207282" y="1460028"/>
                  </a:lnTo>
                  <a:lnTo>
                    <a:pt x="201159" y="1457304"/>
                  </a:lnTo>
                  <a:lnTo>
                    <a:pt x="188459" y="1451403"/>
                  </a:lnTo>
                  <a:lnTo>
                    <a:pt x="176213" y="1444594"/>
                  </a:lnTo>
                  <a:lnTo>
                    <a:pt x="164193" y="1437558"/>
                  </a:lnTo>
                  <a:lnTo>
                    <a:pt x="152400" y="1429841"/>
                  </a:lnTo>
                  <a:lnTo>
                    <a:pt x="140834" y="1421443"/>
                  </a:lnTo>
                  <a:lnTo>
                    <a:pt x="135164" y="1416903"/>
                  </a:lnTo>
                  <a:lnTo>
                    <a:pt x="129495" y="1412591"/>
                  </a:lnTo>
                  <a:lnTo>
                    <a:pt x="123825" y="1407824"/>
                  </a:lnTo>
                  <a:lnTo>
                    <a:pt x="118382" y="1403285"/>
                  </a:lnTo>
                  <a:lnTo>
                    <a:pt x="112939" y="1398065"/>
                  </a:lnTo>
                  <a:lnTo>
                    <a:pt x="107723" y="1392844"/>
                  </a:lnTo>
                  <a:lnTo>
                    <a:pt x="102280" y="1387851"/>
                  </a:lnTo>
                  <a:lnTo>
                    <a:pt x="97291" y="1382404"/>
                  </a:lnTo>
                  <a:lnTo>
                    <a:pt x="92075" y="1376729"/>
                  </a:lnTo>
                  <a:lnTo>
                    <a:pt x="87313" y="1371055"/>
                  </a:lnTo>
                  <a:lnTo>
                    <a:pt x="82097" y="1365608"/>
                  </a:lnTo>
                  <a:lnTo>
                    <a:pt x="77561" y="1359706"/>
                  </a:lnTo>
                  <a:lnTo>
                    <a:pt x="72572" y="1353578"/>
                  </a:lnTo>
                  <a:lnTo>
                    <a:pt x="68036" y="1347450"/>
                  </a:lnTo>
                  <a:lnTo>
                    <a:pt x="63500" y="1340868"/>
                  </a:lnTo>
                  <a:lnTo>
                    <a:pt x="58964" y="1334513"/>
                  </a:lnTo>
                  <a:lnTo>
                    <a:pt x="54882" y="1327930"/>
                  </a:lnTo>
                  <a:lnTo>
                    <a:pt x="50573" y="1321575"/>
                  </a:lnTo>
                  <a:lnTo>
                    <a:pt x="46718" y="1314766"/>
                  </a:lnTo>
                  <a:lnTo>
                    <a:pt x="42863" y="1308184"/>
                  </a:lnTo>
                  <a:lnTo>
                    <a:pt x="39461" y="1301148"/>
                  </a:lnTo>
                  <a:lnTo>
                    <a:pt x="36059" y="1294566"/>
                  </a:lnTo>
                  <a:lnTo>
                    <a:pt x="32657" y="1287983"/>
                  </a:lnTo>
                  <a:lnTo>
                    <a:pt x="29482" y="1280947"/>
                  </a:lnTo>
                  <a:lnTo>
                    <a:pt x="26534" y="1274138"/>
                  </a:lnTo>
                  <a:lnTo>
                    <a:pt x="23813" y="1267102"/>
                  </a:lnTo>
                  <a:lnTo>
                    <a:pt x="20864" y="1260293"/>
                  </a:lnTo>
                  <a:lnTo>
                    <a:pt x="18597" y="1253257"/>
                  </a:lnTo>
                  <a:lnTo>
                    <a:pt x="16329" y="1246448"/>
                  </a:lnTo>
                  <a:lnTo>
                    <a:pt x="14061" y="1239411"/>
                  </a:lnTo>
                  <a:lnTo>
                    <a:pt x="12020" y="1232602"/>
                  </a:lnTo>
                  <a:lnTo>
                    <a:pt x="10205" y="1225793"/>
                  </a:lnTo>
                  <a:lnTo>
                    <a:pt x="6804" y="1211948"/>
                  </a:lnTo>
                  <a:lnTo>
                    <a:pt x="4309" y="1197876"/>
                  </a:lnTo>
                  <a:lnTo>
                    <a:pt x="2268" y="1184030"/>
                  </a:lnTo>
                  <a:lnTo>
                    <a:pt x="680" y="1170185"/>
                  </a:lnTo>
                  <a:lnTo>
                    <a:pt x="0" y="1156340"/>
                  </a:lnTo>
                  <a:lnTo>
                    <a:pt x="0" y="1149531"/>
                  </a:lnTo>
                  <a:lnTo>
                    <a:pt x="0" y="1142721"/>
                  </a:lnTo>
                  <a:lnTo>
                    <a:pt x="0" y="1136139"/>
                  </a:lnTo>
                  <a:lnTo>
                    <a:pt x="454" y="1129103"/>
                  </a:lnTo>
                  <a:lnTo>
                    <a:pt x="680" y="1122521"/>
                  </a:lnTo>
                  <a:lnTo>
                    <a:pt x="1588" y="1115712"/>
                  </a:lnTo>
                  <a:lnTo>
                    <a:pt x="2268" y="1109130"/>
                  </a:lnTo>
                  <a:lnTo>
                    <a:pt x="2948" y="1102774"/>
                  </a:lnTo>
                  <a:lnTo>
                    <a:pt x="4309" y="1096192"/>
                  </a:lnTo>
                  <a:lnTo>
                    <a:pt x="5443" y="1089610"/>
                  </a:lnTo>
                  <a:lnTo>
                    <a:pt x="6804" y="1083255"/>
                  </a:lnTo>
                  <a:lnTo>
                    <a:pt x="8391" y="1076900"/>
                  </a:lnTo>
                  <a:lnTo>
                    <a:pt x="9979" y="1070771"/>
                  </a:lnTo>
                  <a:lnTo>
                    <a:pt x="11793" y="1064643"/>
                  </a:lnTo>
                  <a:lnTo>
                    <a:pt x="13834" y="1058515"/>
                  </a:lnTo>
                  <a:lnTo>
                    <a:pt x="15875" y="1052387"/>
                  </a:lnTo>
                  <a:lnTo>
                    <a:pt x="18143" y="1046032"/>
                  </a:lnTo>
                  <a:lnTo>
                    <a:pt x="20638" y="1040357"/>
                  </a:lnTo>
                  <a:lnTo>
                    <a:pt x="23132" y="1034683"/>
                  </a:lnTo>
                  <a:lnTo>
                    <a:pt x="25854" y="1028782"/>
                  </a:lnTo>
                  <a:lnTo>
                    <a:pt x="28575" y="1023107"/>
                  </a:lnTo>
                  <a:lnTo>
                    <a:pt x="31750" y="1017433"/>
                  </a:lnTo>
                  <a:lnTo>
                    <a:pt x="34925" y="1011986"/>
                  </a:lnTo>
                  <a:lnTo>
                    <a:pt x="38327" y="1006765"/>
                  </a:lnTo>
                  <a:lnTo>
                    <a:pt x="41729" y="1001545"/>
                  </a:lnTo>
                  <a:lnTo>
                    <a:pt x="45357" y="996098"/>
                  </a:lnTo>
                  <a:lnTo>
                    <a:pt x="48986" y="991331"/>
                  </a:lnTo>
                  <a:lnTo>
                    <a:pt x="52841" y="986111"/>
                  </a:lnTo>
                  <a:lnTo>
                    <a:pt x="56923" y="981345"/>
                  </a:lnTo>
                  <a:lnTo>
                    <a:pt x="61005" y="976805"/>
                  </a:lnTo>
                  <a:lnTo>
                    <a:pt x="65541" y="972039"/>
                  </a:lnTo>
                  <a:lnTo>
                    <a:pt x="69850" y="967499"/>
                  </a:lnTo>
                  <a:lnTo>
                    <a:pt x="74386" y="963187"/>
                  </a:lnTo>
                  <a:lnTo>
                    <a:pt x="79375" y="959101"/>
                  </a:lnTo>
                  <a:lnTo>
                    <a:pt x="84138" y="955016"/>
                  </a:lnTo>
                  <a:lnTo>
                    <a:pt x="89354" y="950930"/>
                  </a:lnTo>
                  <a:lnTo>
                    <a:pt x="94343" y="947072"/>
                  </a:lnTo>
                  <a:lnTo>
                    <a:pt x="99786" y="943440"/>
                  </a:lnTo>
                  <a:lnTo>
                    <a:pt x="106136" y="939355"/>
                  </a:lnTo>
                  <a:lnTo>
                    <a:pt x="112713" y="935496"/>
                  </a:lnTo>
                  <a:lnTo>
                    <a:pt x="119516" y="931865"/>
                  </a:lnTo>
                  <a:lnTo>
                    <a:pt x="126093" y="928687"/>
                  </a:lnTo>
                  <a:close/>
                  <a:moveTo>
                    <a:pt x="418991" y="400883"/>
                  </a:moveTo>
                  <a:lnTo>
                    <a:pt x="418121" y="401410"/>
                  </a:lnTo>
                  <a:lnTo>
                    <a:pt x="410633" y="406173"/>
                  </a:lnTo>
                  <a:lnTo>
                    <a:pt x="403598" y="410935"/>
                  </a:lnTo>
                  <a:lnTo>
                    <a:pt x="395429" y="417058"/>
                  </a:lnTo>
                  <a:lnTo>
                    <a:pt x="387487" y="423635"/>
                  </a:lnTo>
                  <a:lnTo>
                    <a:pt x="379771" y="429985"/>
                  </a:lnTo>
                  <a:lnTo>
                    <a:pt x="372283" y="436789"/>
                  </a:lnTo>
                  <a:lnTo>
                    <a:pt x="364794" y="444046"/>
                  </a:lnTo>
                  <a:lnTo>
                    <a:pt x="357987" y="451530"/>
                  </a:lnTo>
                  <a:lnTo>
                    <a:pt x="351179" y="458787"/>
                  </a:lnTo>
                  <a:lnTo>
                    <a:pt x="344825" y="466724"/>
                  </a:lnTo>
                  <a:lnTo>
                    <a:pt x="338925" y="474662"/>
                  </a:lnTo>
                  <a:lnTo>
                    <a:pt x="333025" y="483053"/>
                  </a:lnTo>
                  <a:lnTo>
                    <a:pt x="327579" y="491444"/>
                  </a:lnTo>
                  <a:lnTo>
                    <a:pt x="322133" y="500062"/>
                  </a:lnTo>
                  <a:lnTo>
                    <a:pt x="316914" y="508680"/>
                  </a:lnTo>
                  <a:lnTo>
                    <a:pt x="312149" y="517978"/>
                  </a:lnTo>
                  <a:lnTo>
                    <a:pt x="307610" y="527276"/>
                  </a:lnTo>
                  <a:lnTo>
                    <a:pt x="303526" y="536348"/>
                  </a:lnTo>
                  <a:lnTo>
                    <a:pt x="299214" y="546099"/>
                  </a:lnTo>
                  <a:lnTo>
                    <a:pt x="295583" y="555851"/>
                  </a:lnTo>
                  <a:lnTo>
                    <a:pt x="292180" y="565830"/>
                  </a:lnTo>
                  <a:lnTo>
                    <a:pt x="288776" y="575808"/>
                  </a:lnTo>
                  <a:lnTo>
                    <a:pt x="285826" y="586014"/>
                  </a:lnTo>
                  <a:lnTo>
                    <a:pt x="283103" y="596673"/>
                  </a:lnTo>
                  <a:lnTo>
                    <a:pt x="280607" y="607105"/>
                  </a:lnTo>
                  <a:lnTo>
                    <a:pt x="278564" y="617764"/>
                  </a:lnTo>
                  <a:lnTo>
                    <a:pt x="276522" y="628649"/>
                  </a:lnTo>
                  <a:lnTo>
                    <a:pt x="274934" y="639535"/>
                  </a:lnTo>
                  <a:lnTo>
                    <a:pt x="273572" y="650648"/>
                  </a:lnTo>
                  <a:lnTo>
                    <a:pt x="272437" y="661760"/>
                  </a:lnTo>
                  <a:lnTo>
                    <a:pt x="271303" y="673099"/>
                  </a:lnTo>
                  <a:lnTo>
                    <a:pt x="270849" y="684665"/>
                  </a:lnTo>
                  <a:lnTo>
                    <a:pt x="270622" y="696005"/>
                  </a:lnTo>
                  <a:lnTo>
                    <a:pt x="270395" y="707571"/>
                  </a:lnTo>
                  <a:lnTo>
                    <a:pt x="270622" y="719364"/>
                  </a:lnTo>
                  <a:lnTo>
                    <a:pt x="271076" y="731157"/>
                  </a:lnTo>
                  <a:lnTo>
                    <a:pt x="271757" y="743176"/>
                  </a:lnTo>
                  <a:lnTo>
                    <a:pt x="272664" y="754969"/>
                  </a:lnTo>
                  <a:lnTo>
                    <a:pt x="274026" y="766989"/>
                  </a:lnTo>
                  <a:lnTo>
                    <a:pt x="275614" y="779008"/>
                  </a:lnTo>
                  <a:lnTo>
                    <a:pt x="277203" y="791255"/>
                  </a:lnTo>
                  <a:lnTo>
                    <a:pt x="279245" y="803501"/>
                  </a:lnTo>
                  <a:lnTo>
                    <a:pt x="281287" y="815521"/>
                  </a:lnTo>
                  <a:lnTo>
                    <a:pt x="284010" y="827994"/>
                  </a:lnTo>
                  <a:lnTo>
                    <a:pt x="286733" y="840467"/>
                  </a:lnTo>
                  <a:lnTo>
                    <a:pt x="289910" y="852714"/>
                  </a:lnTo>
                  <a:lnTo>
                    <a:pt x="293087" y="864960"/>
                  </a:lnTo>
                  <a:lnTo>
                    <a:pt x="296718" y="877660"/>
                  </a:lnTo>
                  <a:lnTo>
                    <a:pt x="300576" y="889906"/>
                  </a:lnTo>
                  <a:lnTo>
                    <a:pt x="304660" y="902380"/>
                  </a:lnTo>
                  <a:lnTo>
                    <a:pt x="308972" y="914853"/>
                  </a:lnTo>
                  <a:lnTo>
                    <a:pt x="313964" y="927099"/>
                  </a:lnTo>
                  <a:lnTo>
                    <a:pt x="318729" y="939800"/>
                  </a:lnTo>
                  <a:lnTo>
                    <a:pt x="323949" y="952046"/>
                  </a:lnTo>
                  <a:lnTo>
                    <a:pt x="329168" y="964519"/>
                  </a:lnTo>
                  <a:lnTo>
                    <a:pt x="334841" y="976766"/>
                  </a:lnTo>
                  <a:lnTo>
                    <a:pt x="340741" y="989466"/>
                  </a:lnTo>
                  <a:lnTo>
                    <a:pt x="347095" y="1001712"/>
                  </a:lnTo>
                  <a:lnTo>
                    <a:pt x="353675" y="1013959"/>
                  </a:lnTo>
                  <a:lnTo>
                    <a:pt x="360256" y="1026205"/>
                  </a:lnTo>
                  <a:lnTo>
                    <a:pt x="367518" y="1038225"/>
                  </a:lnTo>
                  <a:lnTo>
                    <a:pt x="374552" y="1050471"/>
                  </a:lnTo>
                  <a:lnTo>
                    <a:pt x="382041" y="1062491"/>
                  </a:lnTo>
                  <a:lnTo>
                    <a:pt x="389983" y="1074510"/>
                  </a:lnTo>
                  <a:lnTo>
                    <a:pt x="397925" y="1086757"/>
                  </a:lnTo>
                  <a:lnTo>
                    <a:pt x="406321" y="1098323"/>
                  </a:lnTo>
                  <a:lnTo>
                    <a:pt x="414717" y="1110116"/>
                  </a:lnTo>
                  <a:lnTo>
                    <a:pt x="423567" y="1121682"/>
                  </a:lnTo>
                  <a:lnTo>
                    <a:pt x="432190" y="1133021"/>
                  </a:lnTo>
                  <a:lnTo>
                    <a:pt x="441040" y="1143907"/>
                  </a:lnTo>
                  <a:lnTo>
                    <a:pt x="450344" y="1155019"/>
                  </a:lnTo>
                  <a:lnTo>
                    <a:pt x="459648" y="1165451"/>
                  </a:lnTo>
                  <a:lnTo>
                    <a:pt x="468951" y="1175884"/>
                  </a:lnTo>
                  <a:lnTo>
                    <a:pt x="478482" y="1185862"/>
                  </a:lnTo>
                  <a:lnTo>
                    <a:pt x="488013" y="1195841"/>
                  </a:lnTo>
                  <a:lnTo>
                    <a:pt x="497770" y="1205593"/>
                  </a:lnTo>
                  <a:lnTo>
                    <a:pt x="507755" y="1214891"/>
                  </a:lnTo>
                  <a:lnTo>
                    <a:pt x="517740" y="1223962"/>
                  </a:lnTo>
                  <a:lnTo>
                    <a:pt x="527724" y="1233034"/>
                  </a:lnTo>
                  <a:lnTo>
                    <a:pt x="537936" y="1241651"/>
                  </a:lnTo>
                  <a:lnTo>
                    <a:pt x="548147" y="1250269"/>
                  </a:lnTo>
                  <a:lnTo>
                    <a:pt x="558358" y="1258434"/>
                  </a:lnTo>
                  <a:lnTo>
                    <a:pt x="568797" y="1266371"/>
                  </a:lnTo>
                  <a:lnTo>
                    <a:pt x="579462" y="1274082"/>
                  </a:lnTo>
                  <a:lnTo>
                    <a:pt x="589901" y="1281339"/>
                  </a:lnTo>
                  <a:lnTo>
                    <a:pt x="600566" y="1288823"/>
                  </a:lnTo>
                  <a:lnTo>
                    <a:pt x="611231" y="1295626"/>
                  </a:lnTo>
                  <a:lnTo>
                    <a:pt x="621896" y="1302430"/>
                  </a:lnTo>
                  <a:lnTo>
                    <a:pt x="622512" y="1302797"/>
                  </a:lnTo>
                  <a:lnTo>
                    <a:pt x="612180" y="1296195"/>
                  </a:lnTo>
                  <a:lnTo>
                    <a:pt x="601518" y="1289382"/>
                  </a:lnTo>
                  <a:lnTo>
                    <a:pt x="590856" y="1281888"/>
                  </a:lnTo>
                  <a:lnTo>
                    <a:pt x="580422" y="1274621"/>
                  </a:lnTo>
                  <a:lnTo>
                    <a:pt x="569760" y="1266900"/>
                  </a:lnTo>
                  <a:lnTo>
                    <a:pt x="559325" y="1258952"/>
                  </a:lnTo>
                  <a:lnTo>
                    <a:pt x="549118" y="1250777"/>
                  </a:lnTo>
                  <a:lnTo>
                    <a:pt x="538910" y="1242148"/>
                  </a:lnTo>
                  <a:lnTo>
                    <a:pt x="528702" y="1233519"/>
                  </a:lnTo>
                  <a:lnTo>
                    <a:pt x="518721" y="1224435"/>
                  </a:lnTo>
                  <a:lnTo>
                    <a:pt x="508740" y="1215352"/>
                  </a:lnTo>
                  <a:lnTo>
                    <a:pt x="498759" y="1206041"/>
                  </a:lnTo>
                  <a:lnTo>
                    <a:pt x="489005" y="1196276"/>
                  </a:lnTo>
                  <a:lnTo>
                    <a:pt x="479477" y="1186284"/>
                  </a:lnTo>
                  <a:lnTo>
                    <a:pt x="469950" y="1176293"/>
                  </a:lnTo>
                  <a:lnTo>
                    <a:pt x="460649" y="1165847"/>
                  </a:lnTo>
                  <a:lnTo>
                    <a:pt x="451349" y="1155401"/>
                  </a:lnTo>
                  <a:lnTo>
                    <a:pt x="442048" y="1144273"/>
                  </a:lnTo>
                  <a:lnTo>
                    <a:pt x="433201" y="1133373"/>
                  </a:lnTo>
                  <a:lnTo>
                    <a:pt x="424581" y="1122019"/>
                  </a:lnTo>
                  <a:lnTo>
                    <a:pt x="415735" y="1110437"/>
                  </a:lnTo>
                  <a:lnTo>
                    <a:pt x="407341" y="1098629"/>
                  </a:lnTo>
                  <a:lnTo>
                    <a:pt x="398948" y="1087047"/>
                  </a:lnTo>
                  <a:lnTo>
                    <a:pt x="391009" y="1074785"/>
                  </a:lnTo>
                  <a:lnTo>
                    <a:pt x="383069" y="1062749"/>
                  </a:lnTo>
                  <a:lnTo>
                    <a:pt x="375584" y="1050714"/>
                  </a:lnTo>
                  <a:lnTo>
                    <a:pt x="368552" y="1038451"/>
                  </a:lnTo>
                  <a:lnTo>
                    <a:pt x="361293" y="1026415"/>
                  </a:lnTo>
                  <a:lnTo>
                    <a:pt x="354714" y="1014153"/>
                  </a:lnTo>
                  <a:lnTo>
                    <a:pt x="348136" y="1001890"/>
                  </a:lnTo>
                  <a:lnTo>
                    <a:pt x="341784" y="989627"/>
                  </a:lnTo>
                  <a:lnTo>
                    <a:pt x="335886" y="976910"/>
                  </a:lnTo>
                  <a:lnTo>
                    <a:pt x="330215" y="964648"/>
                  </a:lnTo>
                  <a:lnTo>
                    <a:pt x="324998" y="952158"/>
                  </a:lnTo>
                  <a:lnTo>
                    <a:pt x="319781" y="939895"/>
                  </a:lnTo>
                  <a:lnTo>
                    <a:pt x="315017" y="927178"/>
                  </a:lnTo>
                  <a:lnTo>
                    <a:pt x="310026" y="914915"/>
                  </a:lnTo>
                  <a:lnTo>
                    <a:pt x="305716" y="902425"/>
                  </a:lnTo>
                  <a:lnTo>
                    <a:pt x="301633" y="889936"/>
                  </a:lnTo>
                  <a:lnTo>
                    <a:pt x="297777" y="877673"/>
                  </a:lnTo>
                  <a:lnTo>
                    <a:pt x="294147" y="864956"/>
                  </a:lnTo>
                  <a:lnTo>
                    <a:pt x="290972" y="852693"/>
                  </a:lnTo>
                  <a:lnTo>
                    <a:pt x="287796" y="840431"/>
                  </a:lnTo>
                  <a:lnTo>
                    <a:pt x="285074" y="827941"/>
                  </a:lnTo>
                  <a:lnTo>
                    <a:pt x="282352" y="815451"/>
                  </a:lnTo>
                  <a:lnTo>
                    <a:pt x="280310" y="803415"/>
                  </a:lnTo>
                  <a:lnTo>
                    <a:pt x="278269" y="791153"/>
                  </a:lnTo>
                  <a:lnTo>
                    <a:pt x="276681" y="778890"/>
                  </a:lnTo>
                  <a:lnTo>
                    <a:pt x="275093" y="766854"/>
                  </a:lnTo>
                  <a:lnTo>
                    <a:pt x="273732" y="754819"/>
                  </a:lnTo>
                  <a:lnTo>
                    <a:pt x="272824" y="743010"/>
                  </a:lnTo>
                  <a:lnTo>
                    <a:pt x="272144" y="730975"/>
                  </a:lnTo>
                  <a:lnTo>
                    <a:pt x="271690" y="719166"/>
                  </a:lnTo>
                  <a:lnTo>
                    <a:pt x="271463" y="707358"/>
                  </a:lnTo>
                  <a:lnTo>
                    <a:pt x="271690" y="695776"/>
                  </a:lnTo>
                  <a:lnTo>
                    <a:pt x="271917" y="684422"/>
                  </a:lnTo>
                  <a:lnTo>
                    <a:pt x="272371" y="672840"/>
                  </a:lnTo>
                  <a:lnTo>
                    <a:pt x="273505" y="661486"/>
                  </a:lnTo>
                  <a:lnTo>
                    <a:pt x="274639" y="650359"/>
                  </a:lnTo>
                  <a:lnTo>
                    <a:pt x="276000" y="639232"/>
                  </a:lnTo>
                  <a:lnTo>
                    <a:pt x="277588" y="628331"/>
                  </a:lnTo>
                  <a:lnTo>
                    <a:pt x="279630" y="617431"/>
                  </a:lnTo>
                  <a:lnTo>
                    <a:pt x="281671" y="606758"/>
                  </a:lnTo>
                  <a:lnTo>
                    <a:pt x="284166" y="596312"/>
                  </a:lnTo>
                  <a:lnTo>
                    <a:pt x="286888" y="585639"/>
                  </a:lnTo>
                  <a:lnTo>
                    <a:pt x="289837" y="575420"/>
                  </a:lnTo>
                  <a:lnTo>
                    <a:pt x="293240" y="565428"/>
                  </a:lnTo>
                  <a:lnTo>
                    <a:pt x="296643" y="555436"/>
                  </a:lnTo>
                  <a:lnTo>
                    <a:pt x="300272" y="545672"/>
                  </a:lnTo>
                  <a:lnTo>
                    <a:pt x="304582" y="535907"/>
                  </a:lnTo>
                  <a:lnTo>
                    <a:pt x="308665" y="526823"/>
                  </a:lnTo>
                  <a:lnTo>
                    <a:pt x="313202" y="517513"/>
                  </a:lnTo>
                  <a:lnTo>
                    <a:pt x="317966" y="508202"/>
                  </a:lnTo>
                  <a:lnTo>
                    <a:pt x="323183" y="499573"/>
                  </a:lnTo>
                  <a:lnTo>
                    <a:pt x="328627" y="490944"/>
                  </a:lnTo>
                  <a:lnTo>
                    <a:pt x="334072" y="482542"/>
                  </a:lnTo>
                  <a:lnTo>
                    <a:pt x="339969" y="474139"/>
                  </a:lnTo>
                  <a:lnTo>
                    <a:pt x="345867" y="466191"/>
                  </a:lnTo>
                  <a:lnTo>
                    <a:pt x="352219" y="458243"/>
                  </a:lnTo>
                  <a:lnTo>
                    <a:pt x="359024" y="450976"/>
                  </a:lnTo>
                  <a:lnTo>
                    <a:pt x="365829" y="443483"/>
                  </a:lnTo>
                  <a:lnTo>
                    <a:pt x="373315" y="436216"/>
                  </a:lnTo>
                  <a:lnTo>
                    <a:pt x="380801" y="429403"/>
                  </a:lnTo>
                  <a:lnTo>
                    <a:pt x="388514" y="423045"/>
                  </a:lnTo>
                  <a:lnTo>
                    <a:pt x="396453" y="416459"/>
                  </a:lnTo>
                  <a:lnTo>
                    <a:pt x="404619" y="410328"/>
                  </a:lnTo>
                  <a:lnTo>
                    <a:pt x="411651" y="405559"/>
                  </a:lnTo>
                  <a:lnTo>
                    <a:pt x="418991" y="400883"/>
                  </a:lnTo>
                  <a:close/>
                  <a:moveTo>
                    <a:pt x="1336999" y="252412"/>
                  </a:moveTo>
                  <a:lnTo>
                    <a:pt x="1344943" y="252638"/>
                  </a:lnTo>
                  <a:lnTo>
                    <a:pt x="1352660" y="253092"/>
                  </a:lnTo>
                  <a:lnTo>
                    <a:pt x="1360603" y="254224"/>
                  </a:lnTo>
                  <a:lnTo>
                    <a:pt x="1368547" y="255357"/>
                  </a:lnTo>
                  <a:lnTo>
                    <a:pt x="1376264" y="256943"/>
                  </a:lnTo>
                  <a:lnTo>
                    <a:pt x="1383981" y="258982"/>
                  </a:lnTo>
                  <a:lnTo>
                    <a:pt x="1391243" y="261475"/>
                  </a:lnTo>
                  <a:lnTo>
                    <a:pt x="1398733" y="264420"/>
                  </a:lnTo>
                  <a:lnTo>
                    <a:pt x="1406223" y="267365"/>
                  </a:lnTo>
                  <a:lnTo>
                    <a:pt x="1413259" y="270990"/>
                  </a:lnTo>
                  <a:lnTo>
                    <a:pt x="1420295" y="274842"/>
                  </a:lnTo>
                  <a:lnTo>
                    <a:pt x="1427104" y="279147"/>
                  </a:lnTo>
                  <a:lnTo>
                    <a:pt x="1433913" y="283905"/>
                  </a:lnTo>
                  <a:lnTo>
                    <a:pt x="1440268" y="288663"/>
                  </a:lnTo>
                  <a:lnTo>
                    <a:pt x="1446396" y="293874"/>
                  </a:lnTo>
                  <a:lnTo>
                    <a:pt x="1452524" y="299764"/>
                  </a:lnTo>
                  <a:lnTo>
                    <a:pt x="1458425" y="305428"/>
                  </a:lnTo>
                  <a:lnTo>
                    <a:pt x="1463872" y="311999"/>
                  </a:lnTo>
                  <a:lnTo>
                    <a:pt x="1469092" y="318569"/>
                  </a:lnTo>
                  <a:lnTo>
                    <a:pt x="1474086" y="325593"/>
                  </a:lnTo>
                  <a:lnTo>
                    <a:pt x="1478398" y="332390"/>
                  </a:lnTo>
                  <a:lnTo>
                    <a:pt x="1482483" y="339867"/>
                  </a:lnTo>
                  <a:lnTo>
                    <a:pt x="1486342" y="346890"/>
                  </a:lnTo>
                  <a:lnTo>
                    <a:pt x="1489746" y="354593"/>
                  </a:lnTo>
                  <a:lnTo>
                    <a:pt x="1492470" y="362070"/>
                  </a:lnTo>
                  <a:lnTo>
                    <a:pt x="1494966" y="369773"/>
                  </a:lnTo>
                  <a:lnTo>
                    <a:pt x="1497009" y="377703"/>
                  </a:lnTo>
                  <a:lnTo>
                    <a:pt x="1498825" y="385407"/>
                  </a:lnTo>
                  <a:lnTo>
                    <a:pt x="1500186" y="393336"/>
                  </a:lnTo>
                  <a:lnTo>
                    <a:pt x="1500867" y="401266"/>
                  </a:lnTo>
                  <a:lnTo>
                    <a:pt x="1501775" y="409196"/>
                  </a:lnTo>
                  <a:lnTo>
                    <a:pt x="1501775" y="416899"/>
                  </a:lnTo>
                  <a:lnTo>
                    <a:pt x="1501775" y="424829"/>
                  </a:lnTo>
                  <a:lnTo>
                    <a:pt x="1500867" y="432532"/>
                  </a:lnTo>
                  <a:lnTo>
                    <a:pt x="1500186" y="440462"/>
                  </a:lnTo>
                  <a:lnTo>
                    <a:pt x="1498598" y="448165"/>
                  </a:lnTo>
                  <a:lnTo>
                    <a:pt x="1497009" y="456095"/>
                  </a:lnTo>
                  <a:lnTo>
                    <a:pt x="1494966" y="463572"/>
                  </a:lnTo>
                  <a:lnTo>
                    <a:pt x="1492470" y="471275"/>
                  </a:lnTo>
                  <a:lnTo>
                    <a:pt x="1489746" y="478525"/>
                  </a:lnTo>
                  <a:lnTo>
                    <a:pt x="1486569" y="485776"/>
                  </a:lnTo>
                  <a:lnTo>
                    <a:pt x="1482937" y="493026"/>
                  </a:lnTo>
                  <a:lnTo>
                    <a:pt x="1479079" y="500049"/>
                  </a:lnTo>
                  <a:lnTo>
                    <a:pt x="1474993" y="506846"/>
                  </a:lnTo>
                  <a:lnTo>
                    <a:pt x="1470454" y="513417"/>
                  </a:lnTo>
                  <a:lnTo>
                    <a:pt x="1465234" y="519987"/>
                  </a:lnTo>
                  <a:lnTo>
                    <a:pt x="1460241" y="526104"/>
                  </a:lnTo>
                  <a:lnTo>
                    <a:pt x="1454567" y="532222"/>
                  </a:lnTo>
                  <a:lnTo>
                    <a:pt x="1448439" y="537886"/>
                  </a:lnTo>
                  <a:lnTo>
                    <a:pt x="1442311" y="543550"/>
                  </a:lnTo>
                  <a:lnTo>
                    <a:pt x="1435502" y="548761"/>
                  </a:lnTo>
                  <a:lnTo>
                    <a:pt x="1430508" y="552160"/>
                  </a:lnTo>
                  <a:lnTo>
                    <a:pt x="1425515" y="555558"/>
                  </a:lnTo>
                  <a:lnTo>
                    <a:pt x="1420522" y="558730"/>
                  </a:lnTo>
                  <a:lnTo>
                    <a:pt x="1415075" y="561675"/>
                  </a:lnTo>
                  <a:lnTo>
                    <a:pt x="1410082" y="564168"/>
                  </a:lnTo>
                  <a:lnTo>
                    <a:pt x="1404634" y="566886"/>
                  </a:lnTo>
                  <a:lnTo>
                    <a:pt x="1399187" y="569152"/>
                  </a:lnTo>
                  <a:lnTo>
                    <a:pt x="1393967" y="571191"/>
                  </a:lnTo>
                  <a:lnTo>
                    <a:pt x="1388293" y="573230"/>
                  </a:lnTo>
                  <a:lnTo>
                    <a:pt x="1382846" y="575043"/>
                  </a:lnTo>
                  <a:lnTo>
                    <a:pt x="1377172" y="576402"/>
                  </a:lnTo>
                  <a:lnTo>
                    <a:pt x="1371498" y="577762"/>
                  </a:lnTo>
                  <a:lnTo>
                    <a:pt x="1366050" y="578894"/>
                  </a:lnTo>
                  <a:lnTo>
                    <a:pt x="1360376" y="579574"/>
                  </a:lnTo>
                  <a:lnTo>
                    <a:pt x="1354702" y="580480"/>
                  </a:lnTo>
                  <a:lnTo>
                    <a:pt x="1349028" y="580934"/>
                  </a:lnTo>
                  <a:lnTo>
                    <a:pt x="1343354" y="581160"/>
                  </a:lnTo>
                  <a:lnTo>
                    <a:pt x="1337680" y="581387"/>
                  </a:lnTo>
                  <a:lnTo>
                    <a:pt x="1332006" y="581387"/>
                  </a:lnTo>
                  <a:lnTo>
                    <a:pt x="1326332" y="580934"/>
                  </a:lnTo>
                  <a:lnTo>
                    <a:pt x="1320658" y="580707"/>
                  </a:lnTo>
                  <a:lnTo>
                    <a:pt x="1314983" y="579801"/>
                  </a:lnTo>
                  <a:lnTo>
                    <a:pt x="1309309" y="579121"/>
                  </a:lnTo>
                  <a:lnTo>
                    <a:pt x="1304089" y="577988"/>
                  </a:lnTo>
                  <a:lnTo>
                    <a:pt x="1298415" y="576855"/>
                  </a:lnTo>
                  <a:lnTo>
                    <a:pt x="1292968" y="575269"/>
                  </a:lnTo>
                  <a:lnTo>
                    <a:pt x="1287294" y="573683"/>
                  </a:lnTo>
                  <a:lnTo>
                    <a:pt x="1282074" y="571871"/>
                  </a:lnTo>
                  <a:lnTo>
                    <a:pt x="1276626" y="569832"/>
                  </a:lnTo>
                  <a:lnTo>
                    <a:pt x="1271406" y="567793"/>
                  </a:lnTo>
                  <a:lnTo>
                    <a:pt x="1266413" y="565527"/>
                  </a:lnTo>
                  <a:lnTo>
                    <a:pt x="1261193" y="563035"/>
                  </a:lnTo>
                  <a:lnTo>
                    <a:pt x="753246" y="941401"/>
                  </a:lnTo>
                  <a:lnTo>
                    <a:pt x="750296" y="943667"/>
                  </a:lnTo>
                  <a:lnTo>
                    <a:pt x="747118" y="945480"/>
                  </a:lnTo>
                  <a:lnTo>
                    <a:pt x="743941" y="947292"/>
                  </a:lnTo>
                  <a:lnTo>
                    <a:pt x="740990" y="949105"/>
                  </a:lnTo>
                  <a:lnTo>
                    <a:pt x="737586" y="950238"/>
                  </a:lnTo>
                  <a:lnTo>
                    <a:pt x="734181" y="951597"/>
                  </a:lnTo>
                  <a:lnTo>
                    <a:pt x="731004" y="952956"/>
                  </a:lnTo>
                  <a:lnTo>
                    <a:pt x="727599" y="953636"/>
                  </a:lnTo>
                  <a:lnTo>
                    <a:pt x="723968" y="954316"/>
                  </a:lnTo>
                  <a:lnTo>
                    <a:pt x="720790" y="954995"/>
                  </a:lnTo>
                  <a:lnTo>
                    <a:pt x="717159" y="955449"/>
                  </a:lnTo>
                  <a:lnTo>
                    <a:pt x="713754" y="955675"/>
                  </a:lnTo>
                  <a:lnTo>
                    <a:pt x="710123" y="955675"/>
                  </a:lnTo>
                  <a:lnTo>
                    <a:pt x="706945" y="955675"/>
                  </a:lnTo>
                  <a:lnTo>
                    <a:pt x="703314" y="955449"/>
                  </a:lnTo>
                  <a:lnTo>
                    <a:pt x="699910" y="954995"/>
                  </a:lnTo>
                  <a:lnTo>
                    <a:pt x="696505" y="954316"/>
                  </a:lnTo>
                  <a:lnTo>
                    <a:pt x="693101" y="953636"/>
                  </a:lnTo>
                  <a:lnTo>
                    <a:pt x="689696" y="952956"/>
                  </a:lnTo>
                  <a:lnTo>
                    <a:pt x="686519" y="951824"/>
                  </a:lnTo>
                  <a:lnTo>
                    <a:pt x="683341" y="950691"/>
                  </a:lnTo>
                  <a:lnTo>
                    <a:pt x="679937" y="949105"/>
                  </a:lnTo>
                  <a:lnTo>
                    <a:pt x="676986" y="947519"/>
                  </a:lnTo>
                  <a:lnTo>
                    <a:pt x="673809" y="945933"/>
                  </a:lnTo>
                  <a:lnTo>
                    <a:pt x="671085" y="944120"/>
                  </a:lnTo>
                  <a:lnTo>
                    <a:pt x="667908" y="942081"/>
                  </a:lnTo>
                  <a:lnTo>
                    <a:pt x="665184" y="939815"/>
                  </a:lnTo>
                  <a:lnTo>
                    <a:pt x="662460" y="937550"/>
                  </a:lnTo>
                  <a:lnTo>
                    <a:pt x="659737" y="935284"/>
                  </a:lnTo>
                  <a:lnTo>
                    <a:pt x="657240" y="932792"/>
                  </a:lnTo>
                  <a:lnTo>
                    <a:pt x="654971" y="929847"/>
                  </a:lnTo>
                  <a:lnTo>
                    <a:pt x="652474" y="926901"/>
                  </a:lnTo>
                  <a:lnTo>
                    <a:pt x="650431" y="923956"/>
                  </a:lnTo>
                  <a:lnTo>
                    <a:pt x="648389" y="921010"/>
                  </a:lnTo>
                  <a:lnTo>
                    <a:pt x="646573" y="917612"/>
                  </a:lnTo>
                  <a:lnTo>
                    <a:pt x="645211" y="914440"/>
                  </a:lnTo>
                  <a:lnTo>
                    <a:pt x="643622" y="911268"/>
                  </a:lnTo>
                  <a:lnTo>
                    <a:pt x="642261" y="907869"/>
                  </a:lnTo>
                  <a:lnTo>
                    <a:pt x="641353" y="904471"/>
                  </a:lnTo>
                  <a:lnTo>
                    <a:pt x="640218" y="901299"/>
                  </a:lnTo>
                  <a:lnTo>
                    <a:pt x="639537" y="897674"/>
                  </a:lnTo>
                  <a:lnTo>
                    <a:pt x="639083" y="894275"/>
                  </a:lnTo>
                  <a:lnTo>
                    <a:pt x="638629" y="890877"/>
                  </a:lnTo>
                  <a:lnTo>
                    <a:pt x="638402" y="887478"/>
                  </a:lnTo>
                  <a:lnTo>
                    <a:pt x="638175" y="883853"/>
                  </a:lnTo>
                  <a:lnTo>
                    <a:pt x="638402" y="880455"/>
                  </a:lnTo>
                  <a:lnTo>
                    <a:pt x="638629" y="877056"/>
                  </a:lnTo>
                  <a:lnTo>
                    <a:pt x="639083" y="873658"/>
                  </a:lnTo>
                  <a:lnTo>
                    <a:pt x="639764" y="870259"/>
                  </a:lnTo>
                  <a:lnTo>
                    <a:pt x="640218" y="867087"/>
                  </a:lnTo>
                  <a:lnTo>
                    <a:pt x="641353" y="863689"/>
                  </a:lnTo>
                  <a:lnTo>
                    <a:pt x="642261" y="860290"/>
                  </a:lnTo>
                  <a:lnTo>
                    <a:pt x="643622" y="857118"/>
                  </a:lnTo>
                  <a:lnTo>
                    <a:pt x="644984" y="853946"/>
                  </a:lnTo>
                  <a:lnTo>
                    <a:pt x="646346" y="850548"/>
                  </a:lnTo>
                  <a:lnTo>
                    <a:pt x="648162" y="847603"/>
                  </a:lnTo>
                  <a:lnTo>
                    <a:pt x="649977" y="844657"/>
                  </a:lnTo>
                  <a:lnTo>
                    <a:pt x="652020" y="841712"/>
                  </a:lnTo>
                  <a:lnTo>
                    <a:pt x="654063" y="838766"/>
                  </a:lnTo>
                  <a:lnTo>
                    <a:pt x="656332" y="836274"/>
                  </a:lnTo>
                  <a:lnTo>
                    <a:pt x="659056" y="833555"/>
                  </a:lnTo>
                  <a:lnTo>
                    <a:pt x="661553" y="831290"/>
                  </a:lnTo>
                  <a:lnTo>
                    <a:pt x="664276" y="828571"/>
                  </a:lnTo>
                  <a:lnTo>
                    <a:pt x="667227" y="826305"/>
                  </a:lnTo>
                  <a:lnTo>
                    <a:pt x="1174946" y="447939"/>
                  </a:lnTo>
                  <a:lnTo>
                    <a:pt x="1174265" y="442275"/>
                  </a:lnTo>
                  <a:lnTo>
                    <a:pt x="1173358" y="436611"/>
                  </a:lnTo>
                  <a:lnTo>
                    <a:pt x="1172677" y="431173"/>
                  </a:lnTo>
                  <a:lnTo>
                    <a:pt x="1172450" y="425282"/>
                  </a:lnTo>
                  <a:lnTo>
                    <a:pt x="1172223" y="419618"/>
                  </a:lnTo>
                  <a:lnTo>
                    <a:pt x="1172223" y="413954"/>
                  </a:lnTo>
                  <a:lnTo>
                    <a:pt x="1172450" y="408290"/>
                  </a:lnTo>
                  <a:lnTo>
                    <a:pt x="1172677" y="402626"/>
                  </a:lnTo>
                  <a:lnTo>
                    <a:pt x="1173358" y="396961"/>
                  </a:lnTo>
                  <a:lnTo>
                    <a:pt x="1174265" y="391524"/>
                  </a:lnTo>
                  <a:lnTo>
                    <a:pt x="1175173" y="385860"/>
                  </a:lnTo>
                  <a:lnTo>
                    <a:pt x="1176308" y="380195"/>
                  </a:lnTo>
                  <a:lnTo>
                    <a:pt x="1177443" y="374758"/>
                  </a:lnTo>
                  <a:lnTo>
                    <a:pt x="1179032" y="369094"/>
                  </a:lnTo>
                  <a:lnTo>
                    <a:pt x="1180847" y="363883"/>
                  </a:lnTo>
                  <a:lnTo>
                    <a:pt x="1182890" y="358445"/>
                  </a:lnTo>
                  <a:lnTo>
                    <a:pt x="1184933" y="353461"/>
                  </a:lnTo>
                  <a:lnTo>
                    <a:pt x="1187202" y="348023"/>
                  </a:lnTo>
                  <a:lnTo>
                    <a:pt x="1189699" y="342812"/>
                  </a:lnTo>
                  <a:lnTo>
                    <a:pt x="1192423" y="337828"/>
                  </a:lnTo>
                  <a:lnTo>
                    <a:pt x="1195146" y="332843"/>
                  </a:lnTo>
                  <a:lnTo>
                    <a:pt x="1198324" y="328085"/>
                  </a:lnTo>
                  <a:lnTo>
                    <a:pt x="1201274" y="323101"/>
                  </a:lnTo>
                  <a:lnTo>
                    <a:pt x="1204906" y="318569"/>
                  </a:lnTo>
                  <a:lnTo>
                    <a:pt x="1208537" y="314038"/>
                  </a:lnTo>
                  <a:lnTo>
                    <a:pt x="1212168" y="309280"/>
                  </a:lnTo>
                  <a:lnTo>
                    <a:pt x="1216254" y="304975"/>
                  </a:lnTo>
                  <a:lnTo>
                    <a:pt x="1220339" y="300671"/>
                  </a:lnTo>
                  <a:lnTo>
                    <a:pt x="1224425" y="296592"/>
                  </a:lnTo>
                  <a:lnTo>
                    <a:pt x="1228964" y="292514"/>
                  </a:lnTo>
                  <a:lnTo>
                    <a:pt x="1233503" y="288663"/>
                  </a:lnTo>
                  <a:lnTo>
                    <a:pt x="1238496" y="285037"/>
                  </a:lnTo>
                  <a:lnTo>
                    <a:pt x="1245305" y="280280"/>
                  </a:lnTo>
                  <a:lnTo>
                    <a:pt x="1252341" y="275522"/>
                  </a:lnTo>
                  <a:lnTo>
                    <a:pt x="1259604" y="271443"/>
                  </a:lnTo>
                  <a:lnTo>
                    <a:pt x="1266867" y="268045"/>
                  </a:lnTo>
                  <a:lnTo>
                    <a:pt x="1274584" y="264646"/>
                  </a:lnTo>
                  <a:lnTo>
                    <a:pt x="1282074" y="261475"/>
                  </a:lnTo>
                  <a:lnTo>
                    <a:pt x="1289563" y="259209"/>
                  </a:lnTo>
                  <a:lnTo>
                    <a:pt x="1297507" y="256943"/>
                  </a:lnTo>
                  <a:lnTo>
                    <a:pt x="1305224" y="255357"/>
                  </a:lnTo>
                  <a:lnTo>
                    <a:pt x="1313168" y="253998"/>
                  </a:lnTo>
                  <a:lnTo>
                    <a:pt x="1321111" y="253092"/>
                  </a:lnTo>
                  <a:lnTo>
                    <a:pt x="1329055" y="252638"/>
                  </a:lnTo>
                  <a:lnTo>
                    <a:pt x="1336999" y="252412"/>
                  </a:lnTo>
                  <a:close/>
                  <a:moveTo>
                    <a:pt x="545651" y="233362"/>
                  </a:moveTo>
                  <a:lnTo>
                    <a:pt x="557224" y="233589"/>
                  </a:lnTo>
                  <a:lnTo>
                    <a:pt x="568797" y="234042"/>
                  </a:lnTo>
                  <a:lnTo>
                    <a:pt x="580370" y="234723"/>
                  </a:lnTo>
                  <a:lnTo>
                    <a:pt x="592170" y="235403"/>
                  </a:lnTo>
                  <a:lnTo>
                    <a:pt x="603970" y="236764"/>
                  </a:lnTo>
                  <a:lnTo>
                    <a:pt x="615770" y="238351"/>
                  </a:lnTo>
                  <a:lnTo>
                    <a:pt x="627796" y="240165"/>
                  </a:lnTo>
                  <a:lnTo>
                    <a:pt x="639596" y="242207"/>
                  </a:lnTo>
                  <a:lnTo>
                    <a:pt x="651623" y="244701"/>
                  </a:lnTo>
                  <a:lnTo>
                    <a:pt x="663650" y="247196"/>
                  </a:lnTo>
                  <a:lnTo>
                    <a:pt x="675450" y="250144"/>
                  </a:lnTo>
                  <a:lnTo>
                    <a:pt x="687477" y="253319"/>
                  </a:lnTo>
                  <a:lnTo>
                    <a:pt x="699504" y="256721"/>
                  </a:lnTo>
                  <a:lnTo>
                    <a:pt x="711530" y="260576"/>
                  </a:lnTo>
                  <a:lnTo>
                    <a:pt x="723557" y="264658"/>
                  </a:lnTo>
                  <a:lnTo>
                    <a:pt x="735584" y="268740"/>
                  </a:lnTo>
                  <a:lnTo>
                    <a:pt x="747611" y="273276"/>
                  </a:lnTo>
                  <a:lnTo>
                    <a:pt x="759638" y="278265"/>
                  </a:lnTo>
                  <a:lnTo>
                    <a:pt x="771665" y="283255"/>
                  </a:lnTo>
                  <a:lnTo>
                    <a:pt x="783691" y="288471"/>
                  </a:lnTo>
                  <a:lnTo>
                    <a:pt x="795718" y="294140"/>
                  </a:lnTo>
                  <a:lnTo>
                    <a:pt x="807745" y="300037"/>
                  </a:lnTo>
                  <a:lnTo>
                    <a:pt x="819545" y="306160"/>
                  </a:lnTo>
                  <a:lnTo>
                    <a:pt x="831572" y="312510"/>
                  </a:lnTo>
                  <a:lnTo>
                    <a:pt x="843372" y="319087"/>
                  </a:lnTo>
                  <a:lnTo>
                    <a:pt x="855172" y="326117"/>
                  </a:lnTo>
                  <a:lnTo>
                    <a:pt x="866972" y="333148"/>
                  </a:lnTo>
                  <a:lnTo>
                    <a:pt x="878772" y="340405"/>
                  </a:lnTo>
                  <a:lnTo>
                    <a:pt x="890571" y="348115"/>
                  </a:lnTo>
                  <a:lnTo>
                    <a:pt x="901918" y="356053"/>
                  </a:lnTo>
                  <a:lnTo>
                    <a:pt x="913491" y="364217"/>
                  </a:lnTo>
                  <a:lnTo>
                    <a:pt x="925064" y="372382"/>
                  </a:lnTo>
                  <a:lnTo>
                    <a:pt x="936637" y="380999"/>
                  </a:lnTo>
                  <a:lnTo>
                    <a:pt x="947756" y="390071"/>
                  </a:lnTo>
                  <a:lnTo>
                    <a:pt x="959102" y="398915"/>
                  </a:lnTo>
                  <a:lnTo>
                    <a:pt x="970448" y="408440"/>
                  </a:lnTo>
                  <a:lnTo>
                    <a:pt x="981340" y="417965"/>
                  </a:lnTo>
                  <a:lnTo>
                    <a:pt x="992459" y="427717"/>
                  </a:lnTo>
                  <a:lnTo>
                    <a:pt x="1003351" y="437696"/>
                  </a:lnTo>
                  <a:lnTo>
                    <a:pt x="1014017" y="448128"/>
                  </a:lnTo>
                  <a:lnTo>
                    <a:pt x="1024909" y="458560"/>
                  </a:lnTo>
                  <a:lnTo>
                    <a:pt x="1035347" y="469446"/>
                  </a:lnTo>
                  <a:lnTo>
                    <a:pt x="1045786" y="480105"/>
                  </a:lnTo>
                  <a:lnTo>
                    <a:pt x="968447" y="537849"/>
                  </a:lnTo>
                  <a:lnTo>
                    <a:pt x="968548" y="537951"/>
                  </a:lnTo>
                  <a:lnTo>
                    <a:pt x="706546" y="733927"/>
                  </a:lnTo>
                  <a:lnTo>
                    <a:pt x="764164" y="550895"/>
                  </a:lnTo>
                  <a:lnTo>
                    <a:pt x="764617" y="545899"/>
                  </a:lnTo>
                  <a:lnTo>
                    <a:pt x="764617" y="541130"/>
                  </a:lnTo>
                  <a:lnTo>
                    <a:pt x="764164" y="536134"/>
                  </a:lnTo>
                  <a:lnTo>
                    <a:pt x="763256" y="531365"/>
                  </a:lnTo>
                  <a:lnTo>
                    <a:pt x="762122" y="526823"/>
                  </a:lnTo>
                  <a:lnTo>
                    <a:pt x="760534" y="522055"/>
                  </a:lnTo>
                  <a:lnTo>
                    <a:pt x="758493" y="517740"/>
                  </a:lnTo>
                  <a:lnTo>
                    <a:pt x="756224" y="513425"/>
                  </a:lnTo>
                  <a:lnTo>
                    <a:pt x="753729" y="509338"/>
                  </a:lnTo>
                  <a:lnTo>
                    <a:pt x="750553" y="505477"/>
                  </a:lnTo>
                  <a:lnTo>
                    <a:pt x="747377" y="502071"/>
                  </a:lnTo>
                  <a:lnTo>
                    <a:pt x="743975" y="498892"/>
                  </a:lnTo>
                  <a:lnTo>
                    <a:pt x="740345" y="495713"/>
                  </a:lnTo>
                  <a:lnTo>
                    <a:pt x="736489" y="493215"/>
                  </a:lnTo>
                  <a:lnTo>
                    <a:pt x="732406" y="491171"/>
                  </a:lnTo>
                  <a:lnTo>
                    <a:pt x="728096" y="489354"/>
                  </a:lnTo>
                  <a:lnTo>
                    <a:pt x="724013" y="487992"/>
                  </a:lnTo>
                  <a:lnTo>
                    <a:pt x="719929" y="487310"/>
                  </a:lnTo>
                  <a:lnTo>
                    <a:pt x="715846" y="487083"/>
                  </a:lnTo>
                  <a:lnTo>
                    <a:pt x="711990" y="487083"/>
                  </a:lnTo>
                  <a:lnTo>
                    <a:pt x="708134" y="487765"/>
                  </a:lnTo>
                  <a:lnTo>
                    <a:pt x="704504" y="488900"/>
                  </a:lnTo>
                  <a:lnTo>
                    <a:pt x="701102" y="490262"/>
                  </a:lnTo>
                  <a:lnTo>
                    <a:pt x="697926" y="492079"/>
                  </a:lnTo>
                  <a:lnTo>
                    <a:pt x="694977" y="494577"/>
                  </a:lnTo>
                  <a:lnTo>
                    <a:pt x="692255" y="497302"/>
                  </a:lnTo>
                  <a:lnTo>
                    <a:pt x="689986" y="500254"/>
                  </a:lnTo>
                  <a:lnTo>
                    <a:pt x="687945" y="503661"/>
                  </a:lnTo>
                  <a:lnTo>
                    <a:pt x="685903" y="507521"/>
                  </a:lnTo>
                  <a:lnTo>
                    <a:pt x="684542" y="511609"/>
                  </a:lnTo>
                  <a:lnTo>
                    <a:pt x="683181" y="515923"/>
                  </a:lnTo>
                  <a:lnTo>
                    <a:pt x="682501" y="520692"/>
                  </a:lnTo>
                  <a:lnTo>
                    <a:pt x="591310" y="808866"/>
                  </a:lnTo>
                  <a:lnTo>
                    <a:pt x="531651" y="534544"/>
                  </a:lnTo>
                  <a:lnTo>
                    <a:pt x="529156" y="529776"/>
                  </a:lnTo>
                  <a:lnTo>
                    <a:pt x="526433" y="525688"/>
                  </a:lnTo>
                  <a:lnTo>
                    <a:pt x="523258" y="521828"/>
                  </a:lnTo>
                  <a:lnTo>
                    <a:pt x="519855" y="518648"/>
                  </a:lnTo>
                  <a:lnTo>
                    <a:pt x="516452" y="515696"/>
                  </a:lnTo>
                  <a:lnTo>
                    <a:pt x="512823" y="513198"/>
                  </a:lnTo>
                  <a:lnTo>
                    <a:pt x="508967" y="510927"/>
                  </a:lnTo>
                  <a:lnTo>
                    <a:pt x="505110" y="509338"/>
                  </a:lnTo>
                  <a:lnTo>
                    <a:pt x="501481" y="507975"/>
                  </a:lnTo>
                  <a:lnTo>
                    <a:pt x="497624" y="507067"/>
                  </a:lnTo>
                  <a:lnTo>
                    <a:pt x="493768" y="506840"/>
                  </a:lnTo>
                  <a:lnTo>
                    <a:pt x="489912" y="506840"/>
                  </a:lnTo>
                  <a:lnTo>
                    <a:pt x="486509" y="507294"/>
                  </a:lnTo>
                  <a:lnTo>
                    <a:pt x="482880" y="507975"/>
                  </a:lnTo>
                  <a:lnTo>
                    <a:pt x="479477" y="509565"/>
                  </a:lnTo>
                  <a:lnTo>
                    <a:pt x="476301" y="511609"/>
                  </a:lnTo>
                  <a:lnTo>
                    <a:pt x="473352" y="513880"/>
                  </a:lnTo>
                  <a:lnTo>
                    <a:pt x="470857" y="516832"/>
                  </a:lnTo>
                  <a:lnTo>
                    <a:pt x="468589" y="519784"/>
                  </a:lnTo>
                  <a:lnTo>
                    <a:pt x="466774" y="523417"/>
                  </a:lnTo>
                  <a:lnTo>
                    <a:pt x="465186" y="527051"/>
                  </a:lnTo>
                  <a:lnTo>
                    <a:pt x="463825" y="531138"/>
                  </a:lnTo>
                  <a:lnTo>
                    <a:pt x="462918" y="535453"/>
                  </a:lnTo>
                  <a:lnTo>
                    <a:pt x="462464" y="539767"/>
                  </a:lnTo>
                  <a:lnTo>
                    <a:pt x="462010" y="544536"/>
                  </a:lnTo>
                  <a:lnTo>
                    <a:pt x="462464" y="549305"/>
                  </a:lnTo>
                  <a:lnTo>
                    <a:pt x="462691" y="554074"/>
                  </a:lnTo>
                  <a:lnTo>
                    <a:pt x="463371" y="559070"/>
                  </a:lnTo>
                  <a:lnTo>
                    <a:pt x="464506" y="564066"/>
                  </a:lnTo>
                  <a:lnTo>
                    <a:pt x="465867" y="569289"/>
                  </a:lnTo>
                  <a:lnTo>
                    <a:pt x="467455" y="574058"/>
                  </a:lnTo>
                  <a:lnTo>
                    <a:pt x="469496" y="579281"/>
                  </a:lnTo>
                  <a:lnTo>
                    <a:pt x="526207" y="858598"/>
                  </a:lnTo>
                  <a:lnTo>
                    <a:pt x="392143" y="734835"/>
                  </a:lnTo>
                  <a:lnTo>
                    <a:pt x="389194" y="732791"/>
                  </a:lnTo>
                  <a:lnTo>
                    <a:pt x="386018" y="731202"/>
                  </a:lnTo>
                  <a:lnTo>
                    <a:pt x="383069" y="730066"/>
                  </a:lnTo>
                  <a:lnTo>
                    <a:pt x="380120" y="729612"/>
                  </a:lnTo>
                  <a:lnTo>
                    <a:pt x="377398" y="729612"/>
                  </a:lnTo>
                  <a:lnTo>
                    <a:pt x="374676" y="730293"/>
                  </a:lnTo>
                  <a:lnTo>
                    <a:pt x="371954" y="731202"/>
                  </a:lnTo>
                  <a:lnTo>
                    <a:pt x="369459" y="732791"/>
                  </a:lnTo>
                  <a:lnTo>
                    <a:pt x="367190" y="734835"/>
                  </a:lnTo>
                  <a:lnTo>
                    <a:pt x="365149" y="737333"/>
                  </a:lnTo>
                  <a:lnTo>
                    <a:pt x="363107" y="740285"/>
                  </a:lnTo>
                  <a:lnTo>
                    <a:pt x="361293" y="743919"/>
                  </a:lnTo>
                  <a:lnTo>
                    <a:pt x="359932" y="747552"/>
                  </a:lnTo>
                  <a:lnTo>
                    <a:pt x="358797" y="751640"/>
                  </a:lnTo>
                  <a:lnTo>
                    <a:pt x="357663" y="756408"/>
                  </a:lnTo>
                  <a:lnTo>
                    <a:pt x="357209" y="761404"/>
                  </a:lnTo>
                  <a:lnTo>
                    <a:pt x="356756" y="766627"/>
                  </a:lnTo>
                  <a:lnTo>
                    <a:pt x="356756" y="772077"/>
                  </a:lnTo>
                  <a:lnTo>
                    <a:pt x="356983" y="777300"/>
                  </a:lnTo>
                  <a:lnTo>
                    <a:pt x="357436" y="782751"/>
                  </a:lnTo>
                  <a:lnTo>
                    <a:pt x="358117" y="788201"/>
                  </a:lnTo>
                  <a:lnTo>
                    <a:pt x="359251" y="793197"/>
                  </a:lnTo>
                  <a:lnTo>
                    <a:pt x="360612" y="798647"/>
                  </a:lnTo>
                  <a:lnTo>
                    <a:pt x="361746" y="803870"/>
                  </a:lnTo>
                  <a:lnTo>
                    <a:pt x="363561" y="808638"/>
                  </a:lnTo>
                  <a:lnTo>
                    <a:pt x="365376" y="813407"/>
                  </a:lnTo>
                  <a:lnTo>
                    <a:pt x="367417" y="817949"/>
                  </a:lnTo>
                  <a:lnTo>
                    <a:pt x="369686" y="822264"/>
                  </a:lnTo>
                  <a:lnTo>
                    <a:pt x="371954" y="826124"/>
                  </a:lnTo>
                  <a:lnTo>
                    <a:pt x="374676" y="829758"/>
                  </a:lnTo>
                  <a:lnTo>
                    <a:pt x="377172" y="832710"/>
                  </a:lnTo>
                  <a:lnTo>
                    <a:pt x="379667" y="835435"/>
                  </a:lnTo>
                  <a:lnTo>
                    <a:pt x="518267" y="953747"/>
                  </a:lnTo>
                  <a:lnTo>
                    <a:pt x="427077" y="1028686"/>
                  </a:lnTo>
                  <a:lnTo>
                    <a:pt x="425489" y="1030276"/>
                  </a:lnTo>
                  <a:lnTo>
                    <a:pt x="424581" y="1032319"/>
                  </a:lnTo>
                  <a:lnTo>
                    <a:pt x="423447" y="1034590"/>
                  </a:lnTo>
                  <a:lnTo>
                    <a:pt x="422994" y="1037315"/>
                  </a:lnTo>
                  <a:lnTo>
                    <a:pt x="422767" y="1040040"/>
                  </a:lnTo>
                  <a:lnTo>
                    <a:pt x="422994" y="1043220"/>
                  </a:lnTo>
                  <a:lnTo>
                    <a:pt x="423447" y="1046399"/>
                  </a:lnTo>
                  <a:lnTo>
                    <a:pt x="423901" y="1050032"/>
                  </a:lnTo>
                  <a:lnTo>
                    <a:pt x="425262" y="1053893"/>
                  </a:lnTo>
                  <a:lnTo>
                    <a:pt x="426623" y="1057753"/>
                  </a:lnTo>
                  <a:lnTo>
                    <a:pt x="427984" y="1061614"/>
                  </a:lnTo>
                  <a:lnTo>
                    <a:pt x="430026" y="1065701"/>
                  </a:lnTo>
                  <a:lnTo>
                    <a:pt x="432521" y="1069789"/>
                  </a:lnTo>
                  <a:lnTo>
                    <a:pt x="435016" y="1073876"/>
                  </a:lnTo>
                  <a:lnTo>
                    <a:pt x="437738" y="1077964"/>
                  </a:lnTo>
                  <a:lnTo>
                    <a:pt x="440914" y="1082052"/>
                  </a:lnTo>
                  <a:lnTo>
                    <a:pt x="444544" y="1085912"/>
                  </a:lnTo>
                  <a:lnTo>
                    <a:pt x="447719" y="1089773"/>
                  </a:lnTo>
                  <a:lnTo>
                    <a:pt x="451349" y="1093179"/>
                  </a:lnTo>
                  <a:lnTo>
                    <a:pt x="454978" y="1096131"/>
                  </a:lnTo>
                  <a:lnTo>
                    <a:pt x="458608" y="1098629"/>
                  </a:lnTo>
                  <a:lnTo>
                    <a:pt x="462010" y="1101354"/>
                  </a:lnTo>
                  <a:lnTo>
                    <a:pt x="465640" y="1103398"/>
                  </a:lnTo>
                  <a:lnTo>
                    <a:pt x="469042" y="1105214"/>
                  </a:lnTo>
                  <a:lnTo>
                    <a:pt x="472672" y="1106577"/>
                  </a:lnTo>
                  <a:lnTo>
                    <a:pt x="475621" y="1107712"/>
                  </a:lnTo>
                  <a:lnTo>
                    <a:pt x="478797" y="1108394"/>
                  </a:lnTo>
                  <a:lnTo>
                    <a:pt x="481746" y="1108621"/>
                  </a:lnTo>
                  <a:lnTo>
                    <a:pt x="484695" y="1108621"/>
                  </a:lnTo>
                  <a:lnTo>
                    <a:pt x="486963" y="1108394"/>
                  </a:lnTo>
                  <a:lnTo>
                    <a:pt x="489231" y="1107485"/>
                  </a:lnTo>
                  <a:lnTo>
                    <a:pt x="491273" y="1106350"/>
                  </a:lnTo>
                  <a:lnTo>
                    <a:pt x="585185" y="1028913"/>
                  </a:lnTo>
                  <a:lnTo>
                    <a:pt x="670478" y="1199001"/>
                  </a:lnTo>
                  <a:lnTo>
                    <a:pt x="672066" y="1202862"/>
                  </a:lnTo>
                  <a:lnTo>
                    <a:pt x="673881" y="1206495"/>
                  </a:lnTo>
                  <a:lnTo>
                    <a:pt x="676149" y="1210129"/>
                  </a:lnTo>
                  <a:lnTo>
                    <a:pt x="678644" y="1213989"/>
                  </a:lnTo>
                  <a:lnTo>
                    <a:pt x="681366" y="1217850"/>
                  </a:lnTo>
                  <a:lnTo>
                    <a:pt x="684769" y="1221483"/>
                  </a:lnTo>
                  <a:lnTo>
                    <a:pt x="688172" y="1225116"/>
                  </a:lnTo>
                  <a:lnTo>
                    <a:pt x="692028" y="1228296"/>
                  </a:lnTo>
                  <a:lnTo>
                    <a:pt x="695884" y="1231702"/>
                  </a:lnTo>
                  <a:lnTo>
                    <a:pt x="699967" y="1234881"/>
                  </a:lnTo>
                  <a:lnTo>
                    <a:pt x="704051" y="1237606"/>
                  </a:lnTo>
                  <a:lnTo>
                    <a:pt x="708361" y="1240331"/>
                  </a:lnTo>
                  <a:lnTo>
                    <a:pt x="712897" y="1242829"/>
                  </a:lnTo>
                  <a:lnTo>
                    <a:pt x="717434" y="1244873"/>
                  </a:lnTo>
                  <a:lnTo>
                    <a:pt x="722198" y="1246917"/>
                  </a:lnTo>
                  <a:lnTo>
                    <a:pt x="726735" y="1248052"/>
                  </a:lnTo>
                  <a:lnTo>
                    <a:pt x="731272" y="1249415"/>
                  </a:lnTo>
                  <a:lnTo>
                    <a:pt x="735808" y="1249869"/>
                  </a:lnTo>
                  <a:lnTo>
                    <a:pt x="739892" y="1250096"/>
                  </a:lnTo>
                  <a:lnTo>
                    <a:pt x="743748" y="1249869"/>
                  </a:lnTo>
                  <a:lnTo>
                    <a:pt x="747377" y="1249188"/>
                  </a:lnTo>
                  <a:lnTo>
                    <a:pt x="750780" y="1248052"/>
                  </a:lnTo>
                  <a:lnTo>
                    <a:pt x="754183" y="1246690"/>
                  </a:lnTo>
                  <a:lnTo>
                    <a:pt x="756905" y="1244873"/>
                  </a:lnTo>
                  <a:lnTo>
                    <a:pt x="759400" y="1242829"/>
                  </a:lnTo>
                  <a:lnTo>
                    <a:pt x="761668" y="1240104"/>
                  </a:lnTo>
                  <a:lnTo>
                    <a:pt x="763256" y="1237379"/>
                  </a:lnTo>
                  <a:lnTo>
                    <a:pt x="764844" y="1233973"/>
                  </a:lnTo>
                  <a:lnTo>
                    <a:pt x="765751" y="1230794"/>
                  </a:lnTo>
                  <a:lnTo>
                    <a:pt x="766205" y="1227160"/>
                  </a:lnTo>
                  <a:lnTo>
                    <a:pt x="766432" y="1223073"/>
                  </a:lnTo>
                  <a:lnTo>
                    <a:pt x="765978" y="1218985"/>
                  </a:lnTo>
                  <a:lnTo>
                    <a:pt x="688172" y="1040495"/>
                  </a:lnTo>
                  <a:lnTo>
                    <a:pt x="924314" y="1204224"/>
                  </a:lnTo>
                  <a:lnTo>
                    <a:pt x="927490" y="1208312"/>
                  </a:lnTo>
                  <a:lnTo>
                    <a:pt x="930892" y="1212172"/>
                  </a:lnTo>
                  <a:lnTo>
                    <a:pt x="934522" y="1215806"/>
                  </a:lnTo>
                  <a:lnTo>
                    <a:pt x="938378" y="1218985"/>
                  </a:lnTo>
                  <a:lnTo>
                    <a:pt x="942461" y="1221710"/>
                  </a:lnTo>
                  <a:lnTo>
                    <a:pt x="946318" y="1224208"/>
                  </a:lnTo>
                  <a:lnTo>
                    <a:pt x="950401" y="1226252"/>
                  </a:lnTo>
                  <a:lnTo>
                    <a:pt x="954484" y="1227841"/>
                  </a:lnTo>
                  <a:lnTo>
                    <a:pt x="958567" y="1229204"/>
                  </a:lnTo>
                  <a:lnTo>
                    <a:pt x="962423" y="1229885"/>
                  </a:lnTo>
                  <a:lnTo>
                    <a:pt x="966506" y="1230112"/>
                  </a:lnTo>
                  <a:lnTo>
                    <a:pt x="970363" y="1230112"/>
                  </a:lnTo>
                  <a:lnTo>
                    <a:pt x="973992" y="1229658"/>
                  </a:lnTo>
                  <a:lnTo>
                    <a:pt x="977622" y="1228750"/>
                  </a:lnTo>
                  <a:lnTo>
                    <a:pt x="980797" y="1227387"/>
                  </a:lnTo>
                  <a:lnTo>
                    <a:pt x="984200" y="1225343"/>
                  </a:lnTo>
                  <a:lnTo>
                    <a:pt x="986922" y="1223073"/>
                  </a:lnTo>
                  <a:lnTo>
                    <a:pt x="989644" y="1220120"/>
                  </a:lnTo>
                  <a:lnTo>
                    <a:pt x="991686" y="1217168"/>
                  </a:lnTo>
                  <a:lnTo>
                    <a:pt x="993501" y="1213762"/>
                  </a:lnTo>
                  <a:lnTo>
                    <a:pt x="994635" y="1210129"/>
                  </a:lnTo>
                  <a:lnTo>
                    <a:pt x="995769" y="1206268"/>
                  </a:lnTo>
                  <a:lnTo>
                    <a:pt x="996223" y="1202181"/>
                  </a:lnTo>
                  <a:lnTo>
                    <a:pt x="996223" y="1198093"/>
                  </a:lnTo>
                  <a:lnTo>
                    <a:pt x="996223" y="1193778"/>
                  </a:lnTo>
                  <a:lnTo>
                    <a:pt x="995542" y="1189464"/>
                  </a:lnTo>
                  <a:lnTo>
                    <a:pt x="994408" y="1184922"/>
                  </a:lnTo>
                  <a:lnTo>
                    <a:pt x="993274" y="1180380"/>
                  </a:lnTo>
                  <a:lnTo>
                    <a:pt x="991459" y="1175838"/>
                  </a:lnTo>
                  <a:lnTo>
                    <a:pt x="989417" y="1171297"/>
                  </a:lnTo>
                  <a:lnTo>
                    <a:pt x="986695" y="1166982"/>
                  </a:lnTo>
                  <a:lnTo>
                    <a:pt x="983973" y="1162440"/>
                  </a:lnTo>
                  <a:lnTo>
                    <a:pt x="757812" y="992352"/>
                  </a:lnTo>
                  <a:lnTo>
                    <a:pt x="760988" y="990763"/>
                  </a:lnTo>
                  <a:lnTo>
                    <a:pt x="1045901" y="1023690"/>
                  </a:lnTo>
                  <a:lnTo>
                    <a:pt x="1050211" y="1024826"/>
                  </a:lnTo>
                  <a:lnTo>
                    <a:pt x="1054294" y="1025734"/>
                  </a:lnTo>
                  <a:lnTo>
                    <a:pt x="1058377" y="1025961"/>
                  </a:lnTo>
                  <a:lnTo>
                    <a:pt x="1062234" y="1025961"/>
                  </a:lnTo>
                  <a:lnTo>
                    <a:pt x="1066090" y="1025280"/>
                  </a:lnTo>
                  <a:lnTo>
                    <a:pt x="1069493" y="1024144"/>
                  </a:lnTo>
                  <a:lnTo>
                    <a:pt x="1072668" y="1022782"/>
                  </a:lnTo>
                  <a:lnTo>
                    <a:pt x="1075617" y="1020965"/>
                  </a:lnTo>
                  <a:lnTo>
                    <a:pt x="1078339" y="1018694"/>
                  </a:lnTo>
                  <a:lnTo>
                    <a:pt x="1080608" y="1016196"/>
                  </a:lnTo>
                  <a:lnTo>
                    <a:pt x="1083103" y="1013244"/>
                  </a:lnTo>
                  <a:lnTo>
                    <a:pt x="1084464" y="1010065"/>
                  </a:lnTo>
                  <a:lnTo>
                    <a:pt x="1086052" y="1006432"/>
                  </a:lnTo>
                  <a:lnTo>
                    <a:pt x="1087186" y="1002344"/>
                  </a:lnTo>
                  <a:lnTo>
                    <a:pt x="1087640" y="998256"/>
                  </a:lnTo>
                  <a:lnTo>
                    <a:pt x="1087867" y="993715"/>
                  </a:lnTo>
                  <a:lnTo>
                    <a:pt x="1087640" y="988946"/>
                  </a:lnTo>
                  <a:lnTo>
                    <a:pt x="1086733" y="984404"/>
                  </a:lnTo>
                  <a:lnTo>
                    <a:pt x="1085825" y="979862"/>
                  </a:lnTo>
                  <a:lnTo>
                    <a:pt x="1084464" y="975548"/>
                  </a:lnTo>
                  <a:lnTo>
                    <a:pt x="1082423" y="970779"/>
                  </a:lnTo>
                  <a:lnTo>
                    <a:pt x="1080381" y="966464"/>
                  </a:lnTo>
                  <a:lnTo>
                    <a:pt x="1077886" y="962150"/>
                  </a:lnTo>
                  <a:lnTo>
                    <a:pt x="1075164" y="958062"/>
                  </a:lnTo>
                  <a:lnTo>
                    <a:pt x="1071988" y="954202"/>
                  </a:lnTo>
                  <a:lnTo>
                    <a:pt x="1068585" y="950568"/>
                  </a:lnTo>
                  <a:lnTo>
                    <a:pt x="1065183" y="947389"/>
                  </a:lnTo>
                  <a:lnTo>
                    <a:pt x="1061553" y="944210"/>
                  </a:lnTo>
                  <a:lnTo>
                    <a:pt x="1057470" y="941485"/>
                  </a:lnTo>
                  <a:lnTo>
                    <a:pt x="1053387" y="938760"/>
                  </a:lnTo>
                  <a:lnTo>
                    <a:pt x="1048850" y="936716"/>
                  </a:lnTo>
                  <a:lnTo>
                    <a:pt x="1044313" y="934899"/>
                  </a:lnTo>
                  <a:lnTo>
                    <a:pt x="860118" y="918549"/>
                  </a:lnTo>
                  <a:lnTo>
                    <a:pt x="1109698" y="731671"/>
                  </a:lnTo>
                  <a:lnTo>
                    <a:pt x="1109551" y="731383"/>
                  </a:lnTo>
                  <a:lnTo>
                    <a:pt x="1187385" y="673553"/>
                  </a:lnTo>
                  <a:lnTo>
                    <a:pt x="1194873" y="687387"/>
                  </a:lnTo>
                  <a:lnTo>
                    <a:pt x="1202362" y="701221"/>
                  </a:lnTo>
                  <a:lnTo>
                    <a:pt x="1209169" y="715055"/>
                  </a:lnTo>
                  <a:lnTo>
                    <a:pt x="1216204" y="728889"/>
                  </a:lnTo>
                  <a:lnTo>
                    <a:pt x="1222558" y="742723"/>
                  </a:lnTo>
                  <a:lnTo>
                    <a:pt x="1228684" y="756783"/>
                  </a:lnTo>
                  <a:lnTo>
                    <a:pt x="1234811" y="770617"/>
                  </a:lnTo>
                  <a:lnTo>
                    <a:pt x="1240484" y="784678"/>
                  </a:lnTo>
                  <a:lnTo>
                    <a:pt x="1245703" y="798512"/>
                  </a:lnTo>
                  <a:lnTo>
                    <a:pt x="1250923" y="812573"/>
                  </a:lnTo>
                  <a:lnTo>
                    <a:pt x="1255688" y="826406"/>
                  </a:lnTo>
                  <a:lnTo>
                    <a:pt x="1260680" y="840467"/>
                  </a:lnTo>
                  <a:lnTo>
                    <a:pt x="1264992" y="854301"/>
                  </a:lnTo>
                  <a:lnTo>
                    <a:pt x="1269076" y="868362"/>
                  </a:lnTo>
                  <a:lnTo>
                    <a:pt x="1272934" y="882196"/>
                  </a:lnTo>
                  <a:lnTo>
                    <a:pt x="1276338" y="896030"/>
                  </a:lnTo>
                  <a:lnTo>
                    <a:pt x="1279515" y="910090"/>
                  </a:lnTo>
                  <a:lnTo>
                    <a:pt x="1282692" y="923924"/>
                  </a:lnTo>
                  <a:lnTo>
                    <a:pt x="1285415" y="937759"/>
                  </a:lnTo>
                  <a:lnTo>
                    <a:pt x="1288138" y="951366"/>
                  </a:lnTo>
                  <a:lnTo>
                    <a:pt x="1290180" y="964973"/>
                  </a:lnTo>
                  <a:lnTo>
                    <a:pt x="1292222" y="978580"/>
                  </a:lnTo>
                  <a:lnTo>
                    <a:pt x="1294038" y="992187"/>
                  </a:lnTo>
                  <a:lnTo>
                    <a:pt x="1295172" y="1005794"/>
                  </a:lnTo>
                  <a:lnTo>
                    <a:pt x="1296534" y="1019175"/>
                  </a:lnTo>
                  <a:lnTo>
                    <a:pt x="1297215" y="1032555"/>
                  </a:lnTo>
                  <a:lnTo>
                    <a:pt x="1298122" y="1045709"/>
                  </a:lnTo>
                  <a:lnTo>
                    <a:pt x="1298349" y="1059089"/>
                  </a:lnTo>
                  <a:lnTo>
                    <a:pt x="1298576" y="1072016"/>
                  </a:lnTo>
                  <a:lnTo>
                    <a:pt x="1298349" y="1085169"/>
                  </a:lnTo>
                  <a:lnTo>
                    <a:pt x="1297669" y="1098096"/>
                  </a:lnTo>
                  <a:lnTo>
                    <a:pt x="1296988" y="1111023"/>
                  </a:lnTo>
                  <a:lnTo>
                    <a:pt x="1296307" y="1123496"/>
                  </a:lnTo>
                  <a:lnTo>
                    <a:pt x="1294945" y="1135969"/>
                  </a:lnTo>
                  <a:lnTo>
                    <a:pt x="1293357" y="1148669"/>
                  </a:lnTo>
                  <a:lnTo>
                    <a:pt x="1291542" y="1160916"/>
                  </a:lnTo>
                  <a:lnTo>
                    <a:pt x="1289499" y="1173162"/>
                  </a:lnTo>
                  <a:lnTo>
                    <a:pt x="1287230" y="1185182"/>
                  </a:lnTo>
                  <a:lnTo>
                    <a:pt x="1284734" y="1197201"/>
                  </a:lnTo>
                  <a:lnTo>
                    <a:pt x="1282011" y="1208994"/>
                  </a:lnTo>
                  <a:lnTo>
                    <a:pt x="1278834" y="1220560"/>
                  </a:lnTo>
                  <a:lnTo>
                    <a:pt x="1275203" y="1231900"/>
                  </a:lnTo>
                  <a:lnTo>
                    <a:pt x="1271573" y="1243239"/>
                  </a:lnTo>
                  <a:lnTo>
                    <a:pt x="1267715" y="1254578"/>
                  </a:lnTo>
                  <a:lnTo>
                    <a:pt x="1263630" y="1265464"/>
                  </a:lnTo>
                  <a:lnTo>
                    <a:pt x="1259092" y="1276350"/>
                  </a:lnTo>
                  <a:lnTo>
                    <a:pt x="1254553" y="1287009"/>
                  </a:lnTo>
                  <a:lnTo>
                    <a:pt x="1249334" y="1297441"/>
                  </a:lnTo>
                  <a:lnTo>
                    <a:pt x="1244342" y="1307646"/>
                  </a:lnTo>
                  <a:lnTo>
                    <a:pt x="1238669" y="1317625"/>
                  </a:lnTo>
                  <a:lnTo>
                    <a:pt x="1232996" y="1327603"/>
                  </a:lnTo>
                  <a:lnTo>
                    <a:pt x="1226869" y="1337128"/>
                  </a:lnTo>
                  <a:lnTo>
                    <a:pt x="1220515" y="1346653"/>
                  </a:lnTo>
                  <a:lnTo>
                    <a:pt x="1214161" y="1355951"/>
                  </a:lnTo>
                  <a:lnTo>
                    <a:pt x="1207127" y="1365023"/>
                  </a:lnTo>
                  <a:lnTo>
                    <a:pt x="1200092" y="1373868"/>
                  </a:lnTo>
                  <a:lnTo>
                    <a:pt x="1192604" y="1382259"/>
                  </a:lnTo>
                  <a:lnTo>
                    <a:pt x="1184889" y="1390650"/>
                  </a:lnTo>
                  <a:lnTo>
                    <a:pt x="1177173" y="1398587"/>
                  </a:lnTo>
                  <a:lnTo>
                    <a:pt x="1169004" y="1406525"/>
                  </a:lnTo>
                  <a:lnTo>
                    <a:pt x="1160381" y="1414235"/>
                  </a:lnTo>
                  <a:lnTo>
                    <a:pt x="1151531" y="1421493"/>
                  </a:lnTo>
                  <a:lnTo>
                    <a:pt x="1142681" y="1428523"/>
                  </a:lnTo>
                  <a:lnTo>
                    <a:pt x="1133377" y="1435553"/>
                  </a:lnTo>
                  <a:lnTo>
                    <a:pt x="1122939" y="1442584"/>
                  </a:lnTo>
                  <a:lnTo>
                    <a:pt x="1112501" y="1449387"/>
                  </a:lnTo>
                  <a:lnTo>
                    <a:pt x="1101381" y="1455737"/>
                  </a:lnTo>
                  <a:lnTo>
                    <a:pt x="1090489" y="1461634"/>
                  </a:lnTo>
                  <a:lnTo>
                    <a:pt x="1079143" y="1467076"/>
                  </a:lnTo>
                  <a:lnTo>
                    <a:pt x="1067797" y="1472293"/>
                  </a:lnTo>
                  <a:lnTo>
                    <a:pt x="1055997" y="1477282"/>
                  </a:lnTo>
                  <a:lnTo>
                    <a:pt x="1044651" y="1481591"/>
                  </a:lnTo>
                  <a:lnTo>
                    <a:pt x="1032624" y="1485446"/>
                  </a:lnTo>
                  <a:lnTo>
                    <a:pt x="1020597" y="1488848"/>
                  </a:lnTo>
                  <a:lnTo>
                    <a:pt x="1008571" y="1492023"/>
                  </a:lnTo>
                  <a:lnTo>
                    <a:pt x="996090" y="1494744"/>
                  </a:lnTo>
                  <a:lnTo>
                    <a:pt x="983609" y="1497239"/>
                  </a:lnTo>
                  <a:lnTo>
                    <a:pt x="971129" y="1499280"/>
                  </a:lnTo>
                  <a:lnTo>
                    <a:pt x="958648" y="1500641"/>
                  </a:lnTo>
                  <a:lnTo>
                    <a:pt x="945713" y="1502001"/>
                  </a:lnTo>
                  <a:lnTo>
                    <a:pt x="933006" y="1502682"/>
                  </a:lnTo>
                  <a:lnTo>
                    <a:pt x="919844" y="1503362"/>
                  </a:lnTo>
                  <a:lnTo>
                    <a:pt x="906910" y="1503362"/>
                  </a:lnTo>
                  <a:lnTo>
                    <a:pt x="893748" y="1502909"/>
                  </a:lnTo>
                  <a:lnTo>
                    <a:pt x="880587" y="1502228"/>
                  </a:lnTo>
                  <a:lnTo>
                    <a:pt x="867199" y="1501321"/>
                  </a:lnTo>
                  <a:lnTo>
                    <a:pt x="853810" y="1499960"/>
                  </a:lnTo>
                  <a:lnTo>
                    <a:pt x="840195" y="1498146"/>
                  </a:lnTo>
                  <a:lnTo>
                    <a:pt x="827033" y="1496105"/>
                  </a:lnTo>
                  <a:lnTo>
                    <a:pt x="813418" y="1493610"/>
                  </a:lnTo>
                  <a:lnTo>
                    <a:pt x="799803" y="1490662"/>
                  </a:lnTo>
                  <a:lnTo>
                    <a:pt x="786188" y="1487487"/>
                  </a:lnTo>
                  <a:lnTo>
                    <a:pt x="772799" y="1483859"/>
                  </a:lnTo>
                  <a:lnTo>
                    <a:pt x="759184" y="1480003"/>
                  </a:lnTo>
                  <a:lnTo>
                    <a:pt x="745342" y="1475694"/>
                  </a:lnTo>
                  <a:lnTo>
                    <a:pt x="731726" y="1470932"/>
                  </a:lnTo>
                  <a:lnTo>
                    <a:pt x="718111" y="1466169"/>
                  </a:lnTo>
                  <a:lnTo>
                    <a:pt x="704269" y="1460726"/>
                  </a:lnTo>
                  <a:lnTo>
                    <a:pt x="690881" y="1455057"/>
                  </a:lnTo>
                  <a:lnTo>
                    <a:pt x="677265" y="1449387"/>
                  </a:lnTo>
                  <a:lnTo>
                    <a:pt x="663650" y="1442810"/>
                  </a:lnTo>
                  <a:lnTo>
                    <a:pt x="650035" y="1436234"/>
                  </a:lnTo>
                  <a:lnTo>
                    <a:pt x="636419" y="1429203"/>
                  </a:lnTo>
                  <a:lnTo>
                    <a:pt x="623031" y="1422173"/>
                  </a:lnTo>
                  <a:lnTo>
                    <a:pt x="609643" y="1414462"/>
                  </a:lnTo>
                  <a:lnTo>
                    <a:pt x="596254" y="1406525"/>
                  </a:lnTo>
                  <a:lnTo>
                    <a:pt x="583093" y="1398134"/>
                  </a:lnTo>
                  <a:lnTo>
                    <a:pt x="569705" y="1389743"/>
                  </a:lnTo>
                  <a:lnTo>
                    <a:pt x="556316" y="1380671"/>
                  </a:lnTo>
                  <a:lnTo>
                    <a:pt x="543382" y="1371373"/>
                  </a:lnTo>
                  <a:lnTo>
                    <a:pt x="530220" y="1361848"/>
                  </a:lnTo>
                  <a:lnTo>
                    <a:pt x="517513" y="1352096"/>
                  </a:lnTo>
                  <a:lnTo>
                    <a:pt x="504578" y="1341891"/>
                  </a:lnTo>
                  <a:lnTo>
                    <a:pt x="491870" y="1331232"/>
                  </a:lnTo>
                  <a:lnTo>
                    <a:pt x="479390" y="1320573"/>
                  </a:lnTo>
                  <a:lnTo>
                    <a:pt x="466682" y="1309460"/>
                  </a:lnTo>
                  <a:lnTo>
                    <a:pt x="454428" y="1298121"/>
                  </a:lnTo>
                  <a:lnTo>
                    <a:pt x="442175" y="1286555"/>
                  </a:lnTo>
                  <a:lnTo>
                    <a:pt x="430148" y="1274535"/>
                  </a:lnTo>
                  <a:lnTo>
                    <a:pt x="418121" y="1262289"/>
                  </a:lnTo>
                  <a:lnTo>
                    <a:pt x="406321" y="1249589"/>
                  </a:lnTo>
                  <a:lnTo>
                    <a:pt x="394748" y="1236889"/>
                  </a:lnTo>
                  <a:lnTo>
                    <a:pt x="383402" y="1223509"/>
                  </a:lnTo>
                  <a:lnTo>
                    <a:pt x="372056" y="1210355"/>
                  </a:lnTo>
                  <a:lnTo>
                    <a:pt x="360937" y="1196521"/>
                  </a:lnTo>
                  <a:lnTo>
                    <a:pt x="350045" y="1182687"/>
                  </a:lnTo>
                  <a:lnTo>
                    <a:pt x="339152" y="1168173"/>
                  </a:lnTo>
                  <a:lnTo>
                    <a:pt x="328714" y="1153659"/>
                  </a:lnTo>
                  <a:lnTo>
                    <a:pt x="318276" y="1139144"/>
                  </a:lnTo>
                  <a:lnTo>
                    <a:pt x="308291" y="1124176"/>
                  </a:lnTo>
                  <a:lnTo>
                    <a:pt x="298760" y="1109209"/>
                  </a:lnTo>
                  <a:lnTo>
                    <a:pt x="289230" y="1094241"/>
                  </a:lnTo>
                  <a:lnTo>
                    <a:pt x="280380" y="1079273"/>
                  </a:lnTo>
                  <a:lnTo>
                    <a:pt x="271757" y="1064078"/>
                  </a:lnTo>
                  <a:lnTo>
                    <a:pt x="263588" y="1048657"/>
                  </a:lnTo>
                  <a:lnTo>
                    <a:pt x="255191" y="1033689"/>
                  </a:lnTo>
                  <a:lnTo>
                    <a:pt x="247703" y="1018268"/>
                  </a:lnTo>
                  <a:lnTo>
                    <a:pt x="240215" y="1003073"/>
                  </a:lnTo>
                  <a:lnTo>
                    <a:pt x="233180" y="987651"/>
                  </a:lnTo>
                  <a:lnTo>
                    <a:pt x="226599" y="972230"/>
                  </a:lnTo>
                  <a:lnTo>
                    <a:pt x="220246" y="956809"/>
                  </a:lnTo>
                  <a:lnTo>
                    <a:pt x="214119" y="941614"/>
                  </a:lnTo>
                  <a:lnTo>
                    <a:pt x="208219" y="925965"/>
                  </a:lnTo>
                  <a:lnTo>
                    <a:pt x="202773" y="910544"/>
                  </a:lnTo>
                  <a:lnTo>
                    <a:pt x="197780" y="895123"/>
                  </a:lnTo>
                  <a:lnTo>
                    <a:pt x="193015" y="879928"/>
                  </a:lnTo>
                  <a:lnTo>
                    <a:pt x="188477" y="864280"/>
                  </a:lnTo>
                  <a:lnTo>
                    <a:pt x="184392" y="848858"/>
                  </a:lnTo>
                  <a:lnTo>
                    <a:pt x="180534" y="833437"/>
                  </a:lnTo>
                  <a:lnTo>
                    <a:pt x="177130" y="818469"/>
                  </a:lnTo>
                  <a:lnTo>
                    <a:pt x="174180" y="803048"/>
                  </a:lnTo>
                  <a:lnTo>
                    <a:pt x="171004" y="788080"/>
                  </a:lnTo>
                  <a:lnTo>
                    <a:pt x="168734" y="772885"/>
                  </a:lnTo>
                  <a:lnTo>
                    <a:pt x="166465" y="757690"/>
                  </a:lnTo>
                  <a:lnTo>
                    <a:pt x="164650" y="742723"/>
                  </a:lnTo>
                  <a:lnTo>
                    <a:pt x="163061" y="727755"/>
                  </a:lnTo>
                  <a:lnTo>
                    <a:pt x="161927" y="713014"/>
                  </a:lnTo>
                  <a:lnTo>
                    <a:pt x="161019" y="698499"/>
                  </a:lnTo>
                  <a:lnTo>
                    <a:pt x="160565" y="683532"/>
                  </a:lnTo>
                  <a:lnTo>
                    <a:pt x="160338" y="669244"/>
                  </a:lnTo>
                  <a:lnTo>
                    <a:pt x="160338" y="654730"/>
                  </a:lnTo>
                  <a:lnTo>
                    <a:pt x="160792" y="640669"/>
                  </a:lnTo>
                  <a:lnTo>
                    <a:pt x="161473" y="626155"/>
                  </a:lnTo>
                  <a:lnTo>
                    <a:pt x="162607" y="612321"/>
                  </a:lnTo>
                  <a:lnTo>
                    <a:pt x="164196" y="598260"/>
                  </a:lnTo>
                  <a:lnTo>
                    <a:pt x="166011" y="584880"/>
                  </a:lnTo>
                  <a:lnTo>
                    <a:pt x="168053" y="571273"/>
                  </a:lnTo>
                  <a:lnTo>
                    <a:pt x="170323" y="557665"/>
                  </a:lnTo>
                  <a:lnTo>
                    <a:pt x="173046" y="544285"/>
                  </a:lnTo>
                  <a:lnTo>
                    <a:pt x="175996" y="531358"/>
                  </a:lnTo>
                  <a:lnTo>
                    <a:pt x="179400" y="518432"/>
                  </a:lnTo>
                  <a:lnTo>
                    <a:pt x="183030" y="505732"/>
                  </a:lnTo>
                  <a:lnTo>
                    <a:pt x="187115" y="493258"/>
                  </a:lnTo>
                  <a:lnTo>
                    <a:pt x="191426" y="480785"/>
                  </a:lnTo>
                  <a:lnTo>
                    <a:pt x="196192" y="468765"/>
                  </a:lnTo>
                  <a:lnTo>
                    <a:pt x="200957" y="456746"/>
                  </a:lnTo>
                  <a:lnTo>
                    <a:pt x="206403" y="445407"/>
                  </a:lnTo>
                  <a:lnTo>
                    <a:pt x="212076" y="433840"/>
                  </a:lnTo>
                  <a:lnTo>
                    <a:pt x="217976" y="422501"/>
                  </a:lnTo>
                  <a:lnTo>
                    <a:pt x="224330" y="411842"/>
                  </a:lnTo>
                  <a:lnTo>
                    <a:pt x="230911" y="400957"/>
                  </a:lnTo>
                  <a:lnTo>
                    <a:pt x="237945" y="390524"/>
                  </a:lnTo>
                  <a:lnTo>
                    <a:pt x="244980" y="380319"/>
                  </a:lnTo>
                  <a:lnTo>
                    <a:pt x="252695" y="370340"/>
                  </a:lnTo>
                  <a:lnTo>
                    <a:pt x="260638" y="360589"/>
                  </a:lnTo>
                  <a:lnTo>
                    <a:pt x="268807" y="351290"/>
                  </a:lnTo>
                  <a:lnTo>
                    <a:pt x="277657" y="342219"/>
                  </a:lnTo>
                  <a:lnTo>
                    <a:pt x="286507" y="333374"/>
                  </a:lnTo>
                  <a:lnTo>
                    <a:pt x="295810" y="324983"/>
                  </a:lnTo>
                  <a:lnTo>
                    <a:pt x="305114" y="316819"/>
                  </a:lnTo>
                  <a:lnTo>
                    <a:pt x="315099" y="308882"/>
                  </a:lnTo>
                  <a:lnTo>
                    <a:pt x="325537" y="301171"/>
                  </a:lnTo>
                  <a:lnTo>
                    <a:pt x="334614" y="294821"/>
                  </a:lnTo>
                  <a:lnTo>
                    <a:pt x="343918" y="288924"/>
                  </a:lnTo>
                  <a:lnTo>
                    <a:pt x="353675" y="283255"/>
                  </a:lnTo>
                  <a:lnTo>
                    <a:pt x="362979" y="278039"/>
                  </a:lnTo>
                  <a:lnTo>
                    <a:pt x="372964" y="272823"/>
                  </a:lnTo>
                  <a:lnTo>
                    <a:pt x="382948" y="268060"/>
                  </a:lnTo>
                  <a:lnTo>
                    <a:pt x="392933" y="263524"/>
                  </a:lnTo>
                  <a:lnTo>
                    <a:pt x="403371" y="259442"/>
                  </a:lnTo>
                  <a:lnTo>
                    <a:pt x="413583" y="255587"/>
                  </a:lnTo>
                  <a:lnTo>
                    <a:pt x="424021" y="252185"/>
                  </a:lnTo>
                  <a:lnTo>
                    <a:pt x="434459" y="248783"/>
                  </a:lnTo>
                  <a:lnTo>
                    <a:pt x="445352" y="246062"/>
                  </a:lnTo>
                  <a:lnTo>
                    <a:pt x="456017" y="243340"/>
                  </a:lnTo>
                  <a:lnTo>
                    <a:pt x="466909" y="241073"/>
                  </a:lnTo>
                  <a:lnTo>
                    <a:pt x="478028" y="239032"/>
                  </a:lnTo>
                  <a:lnTo>
                    <a:pt x="488920" y="237444"/>
                  </a:lnTo>
                  <a:lnTo>
                    <a:pt x="500267" y="236083"/>
                  </a:lnTo>
                  <a:lnTo>
                    <a:pt x="511613" y="234949"/>
                  </a:lnTo>
                  <a:lnTo>
                    <a:pt x="522732" y="234269"/>
                  </a:lnTo>
                  <a:lnTo>
                    <a:pt x="534078" y="233589"/>
                  </a:lnTo>
                  <a:lnTo>
                    <a:pt x="545651" y="233362"/>
                  </a:lnTo>
                  <a:close/>
                  <a:moveTo>
                    <a:pt x="1471613" y="153987"/>
                  </a:moveTo>
                  <a:lnTo>
                    <a:pt x="1475922" y="153987"/>
                  </a:lnTo>
                  <a:lnTo>
                    <a:pt x="1481819" y="154667"/>
                  </a:lnTo>
                  <a:lnTo>
                    <a:pt x="1488849" y="155799"/>
                  </a:lnTo>
                  <a:lnTo>
                    <a:pt x="1497240" y="157839"/>
                  </a:lnTo>
                  <a:lnTo>
                    <a:pt x="1506538" y="160557"/>
                  </a:lnTo>
                  <a:lnTo>
                    <a:pt x="1511301" y="162143"/>
                  </a:lnTo>
                  <a:lnTo>
                    <a:pt x="1516517" y="164182"/>
                  </a:lnTo>
                  <a:lnTo>
                    <a:pt x="1521733" y="166222"/>
                  </a:lnTo>
                  <a:lnTo>
                    <a:pt x="1527176" y="168714"/>
                  </a:lnTo>
                  <a:lnTo>
                    <a:pt x="1532846" y="171433"/>
                  </a:lnTo>
                  <a:lnTo>
                    <a:pt x="1538515" y="174605"/>
                  </a:lnTo>
                  <a:lnTo>
                    <a:pt x="1544185" y="177550"/>
                  </a:lnTo>
                  <a:lnTo>
                    <a:pt x="1549628" y="181175"/>
                  </a:lnTo>
                  <a:lnTo>
                    <a:pt x="1555524" y="185027"/>
                  </a:lnTo>
                  <a:lnTo>
                    <a:pt x="1561194" y="189105"/>
                  </a:lnTo>
                  <a:lnTo>
                    <a:pt x="1567090" y="193636"/>
                  </a:lnTo>
                  <a:lnTo>
                    <a:pt x="1572760" y="198394"/>
                  </a:lnTo>
                  <a:lnTo>
                    <a:pt x="1578430" y="203379"/>
                  </a:lnTo>
                  <a:lnTo>
                    <a:pt x="1583646" y="209043"/>
                  </a:lnTo>
                  <a:lnTo>
                    <a:pt x="1589315" y="214934"/>
                  </a:lnTo>
                  <a:lnTo>
                    <a:pt x="1594531" y="221051"/>
                  </a:lnTo>
                  <a:lnTo>
                    <a:pt x="1599521" y="227622"/>
                  </a:lnTo>
                  <a:lnTo>
                    <a:pt x="1604737" y="234645"/>
                  </a:lnTo>
                  <a:lnTo>
                    <a:pt x="1609273" y="241669"/>
                  </a:lnTo>
                  <a:lnTo>
                    <a:pt x="1613582" y="248919"/>
                  </a:lnTo>
                  <a:lnTo>
                    <a:pt x="1617437" y="256396"/>
                  </a:lnTo>
                  <a:lnTo>
                    <a:pt x="1621065" y="263420"/>
                  </a:lnTo>
                  <a:lnTo>
                    <a:pt x="1624240" y="270670"/>
                  </a:lnTo>
                  <a:lnTo>
                    <a:pt x="1626962" y="277467"/>
                  </a:lnTo>
                  <a:lnTo>
                    <a:pt x="1629230" y="284717"/>
                  </a:lnTo>
                  <a:lnTo>
                    <a:pt x="1631271" y="291514"/>
                  </a:lnTo>
                  <a:lnTo>
                    <a:pt x="1633085" y="298538"/>
                  </a:lnTo>
                  <a:lnTo>
                    <a:pt x="1634673" y="305108"/>
                  </a:lnTo>
                  <a:lnTo>
                    <a:pt x="1636033" y="311905"/>
                  </a:lnTo>
                  <a:lnTo>
                    <a:pt x="1636714" y="318249"/>
                  </a:lnTo>
                  <a:lnTo>
                    <a:pt x="1637394" y="324593"/>
                  </a:lnTo>
                  <a:lnTo>
                    <a:pt x="1638074" y="330711"/>
                  </a:lnTo>
                  <a:lnTo>
                    <a:pt x="1638301" y="336601"/>
                  </a:lnTo>
                  <a:lnTo>
                    <a:pt x="1638301" y="342492"/>
                  </a:lnTo>
                  <a:lnTo>
                    <a:pt x="1638301" y="347930"/>
                  </a:lnTo>
                  <a:lnTo>
                    <a:pt x="1638074" y="352914"/>
                  </a:lnTo>
                  <a:lnTo>
                    <a:pt x="1637167" y="362657"/>
                  </a:lnTo>
                  <a:lnTo>
                    <a:pt x="1636033" y="371040"/>
                  </a:lnTo>
                  <a:lnTo>
                    <a:pt x="1634673" y="378290"/>
                  </a:lnTo>
                  <a:lnTo>
                    <a:pt x="1632858" y="383954"/>
                  </a:lnTo>
                  <a:lnTo>
                    <a:pt x="1631271" y="387806"/>
                  </a:lnTo>
                  <a:lnTo>
                    <a:pt x="1630817" y="388939"/>
                  </a:lnTo>
                  <a:lnTo>
                    <a:pt x="1630137" y="390072"/>
                  </a:lnTo>
                  <a:lnTo>
                    <a:pt x="1629457" y="390525"/>
                  </a:lnTo>
                  <a:lnTo>
                    <a:pt x="1629003" y="390298"/>
                  </a:lnTo>
                  <a:lnTo>
                    <a:pt x="1628549" y="390072"/>
                  </a:lnTo>
                  <a:lnTo>
                    <a:pt x="1628323" y="389619"/>
                  </a:lnTo>
                  <a:lnTo>
                    <a:pt x="1628096" y="386900"/>
                  </a:lnTo>
                  <a:lnTo>
                    <a:pt x="1627869" y="377157"/>
                  </a:lnTo>
                  <a:lnTo>
                    <a:pt x="1627869" y="370360"/>
                  </a:lnTo>
                  <a:lnTo>
                    <a:pt x="1627415" y="362430"/>
                  </a:lnTo>
                  <a:lnTo>
                    <a:pt x="1626962" y="353141"/>
                  </a:lnTo>
                  <a:lnTo>
                    <a:pt x="1626055" y="343172"/>
                  </a:lnTo>
                  <a:lnTo>
                    <a:pt x="1624694" y="332297"/>
                  </a:lnTo>
                  <a:lnTo>
                    <a:pt x="1622653" y="320742"/>
                  </a:lnTo>
                  <a:lnTo>
                    <a:pt x="1621292" y="314851"/>
                  </a:lnTo>
                  <a:lnTo>
                    <a:pt x="1619932" y="308733"/>
                  </a:lnTo>
                  <a:lnTo>
                    <a:pt x="1618117" y="302616"/>
                  </a:lnTo>
                  <a:lnTo>
                    <a:pt x="1616076" y="296272"/>
                  </a:lnTo>
                  <a:lnTo>
                    <a:pt x="1614035" y="289928"/>
                  </a:lnTo>
                  <a:lnTo>
                    <a:pt x="1611314" y="283358"/>
                  </a:lnTo>
                  <a:lnTo>
                    <a:pt x="1608592" y="277014"/>
                  </a:lnTo>
                  <a:lnTo>
                    <a:pt x="1605417" y="270443"/>
                  </a:lnTo>
                  <a:lnTo>
                    <a:pt x="1602242" y="264099"/>
                  </a:lnTo>
                  <a:lnTo>
                    <a:pt x="1598614" y="257302"/>
                  </a:lnTo>
                  <a:lnTo>
                    <a:pt x="1594531" y="250958"/>
                  </a:lnTo>
                  <a:lnTo>
                    <a:pt x="1590223" y="244614"/>
                  </a:lnTo>
                  <a:lnTo>
                    <a:pt x="1585687" y="238271"/>
                  </a:lnTo>
                  <a:lnTo>
                    <a:pt x="1581151" y="232153"/>
                  </a:lnTo>
                  <a:lnTo>
                    <a:pt x="1576615" y="226262"/>
                  </a:lnTo>
                  <a:lnTo>
                    <a:pt x="1571626" y="220825"/>
                  </a:lnTo>
                  <a:lnTo>
                    <a:pt x="1566864" y="215614"/>
                  </a:lnTo>
                  <a:lnTo>
                    <a:pt x="1561647" y="210856"/>
                  </a:lnTo>
                  <a:lnTo>
                    <a:pt x="1556658" y="205871"/>
                  </a:lnTo>
                  <a:lnTo>
                    <a:pt x="1551442" y="201566"/>
                  </a:lnTo>
                  <a:lnTo>
                    <a:pt x="1546453" y="197488"/>
                  </a:lnTo>
                  <a:lnTo>
                    <a:pt x="1541237" y="193636"/>
                  </a:lnTo>
                  <a:lnTo>
                    <a:pt x="1536247" y="190011"/>
                  </a:lnTo>
                  <a:lnTo>
                    <a:pt x="1531031" y="186839"/>
                  </a:lnTo>
                  <a:lnTo>
                    <a:pt x="1521053" y="180722"/>
                  </a:lnTo>
                  <a:lnTo>
                    <a:pt x="1511301" y="175284"/>
                  </a:lnTo>
                  <a:lnTo>
                    <a:pt x="1502456" y="170980"/>
                  </a:lnTo>
                  <a:lnTo>
                    <a:pt x="1494292" y="167128"/>
                  </a:lnTo>
                  <a:lnTo>
                    <a:pt x="1486808" y="163729"/>
                  </a:lnTo>
                  <a:lnTo>
                    <a:pt x="1480458" y="161237"/>
                  </a:lnTo>
                  <a:lnTo>
                    <a:pt x="1475015" y="159198"/>
                  </a:lnTo>
                  <a:lnTo>
                    <a:pt x="1471386" y="157612"/>
                  </a:lnTo>
                  <a:lnTo>
                    <a:pt x="1469119" y="156253"/>
                  </a:lnTo>
                  <a:lnTo>
                    <a:pt x="1468665" y="155799"/>
                  </a:lnTo>
                  <a:lnTo>
                    <a:pt x="1468438" y="155346"/>
                  </a:lnTo>
                  <a:lnTo>
                    <a:pt x="1468665" y="154893"/>
                  </a:lnTo>
                  <a:lnTo>
                    <a:pt x="1469119" y="154667"/>
                  </a:lnTo>
                  <a:lnTo>
                    <a:pt x="1470253" y="154213"/>
                  </a:lnTo>
                  <a:lnTo>
                    <a:pt x="1471613" y="153987"/>
                  </a:lnTo>
                  <a:close/>
                  <a:moveTo>
                    <a:pt x="1488832" y="74612"/>
                  </a:moveTo>
                  <a:lnTo>
                    <a:pt x="1491542" y="74612"/>
                  </a:lnTo>
                  <a:lnTo>
                    <a:pt x="1494705" y="74839"/>
                  </a:lnTo>
                  <a:lnTo>
                    <a:pt x="1498546" y="75066"/>
                  </a:lnTo>
                  <a:lnTo>
                    <a:pt x="1502838" y="75519"/>
                  </a:lnTo>
                  <a:lnTo>
                    <a:pt x="1507356" y="76426"/>
                  </a:lnTo>
                  <a:lnTo>
                    <a:pt x="1512552" y="77107"/>
                  </a:lnTo>
                  <a:lnTo>
                    <a:pt x="1518200" y="78467"/>
                  </a:lnTo>
                  <a:lnTo>
                    <a:pt x="1524074" y="80055"/>
                  </a:lnTo>
                  <a:lnTo>
                    <a:pt x="1530400" y="81642"/>
                  </a:lnTo>
                  <a:lnTo>
                    <a:pt x="1536951" y="83910"/>
                  </a:lnTo>
                  <a:lnTo>
                    <a:pt x="1543954" y="86178"/>
                  </a:lnTo>
                  <a:lnTo>
                    <a:pt x="1550732" y="88673"/>
                  </a:lnTo>
                  <a:lnTo>
                    <a:pt x="1558187" y="91848"/>
                  </a:lnTo>
                  <a:lnTo>
                    <a:pt x="1565642" y="95023"/>
                  </a:lnTo>
                  <a:lnTo>
                    <a:pt x="1573097" y="98878"/>
                  </a:lnTo>
                  <a:lnTo>
                    <a:pt x="1581004" y="102960"/>
                  </a:lnTo>
                  <a:lnTo>
                    <a:pt x="1588911" y="107496"/>
                  </a:lnTo>
                  <a:lnTo>
                    <a:pt x="1596818" y="112485"/>
                  </a:lnTo>
                  <a:lnTo>
                    <a:pt x="1604725" y="117928"/>
                  </a:lnTo>
                  <a:lnTo>
                    <a:pt x="1612632" y="123371"/>
                  </a:lnTo>
                  <a:lnTo>
                    <a:pt x="1620539" y="129721"/>
                  </a:lnTo>
                  <a:lnTo>
                    <a:pt x="1628446" y="136298"/>
                  </a:lnTo>
                  <a:lnTo>
                    <a:pt x="1636127" y="143328"/>
                  </a:lnTo>
                  <a:lnTo>
                    <a:pt x="1643808" y="151039"/>
                  </a:lnTo>
                  <a:lnTo>
                    <a:pt x="1651489" y="159203"/>
                  </a:lnTo>
                  <a:lnTo>
                    <a:pt x="1658493" y="168048"/>
                  </a:lnTo>
                  <a:lnTo>
                    <a:pt x="1665722" y="177119"/>
                  </a:lnTo>
                  <a:lnTo>
                    <a:pt x="1672499" y="186871"/>
                  </a:lnTo>
                  <a:lnTo>
                    <a:pt x="1679051" y="196623"/>
                  </a:lnTo>
                  <a:lnTo>
                    <a:pt x="1685150" y="206601"/>
                  </a:lnTo>
                  <a:lnTo>
                    <a:pt x="1690346" y="216580"/>
                  </a:lnTo>
                  <a:lnTo>
                    <a:pt x="1695316" y="226559"/>
                  </a:lnTo>
                  <a:lnTo>
                    <a:pt x="1699609" y="236537"/>
                  </a:lnTo>
                  <a:lnTo>
                    <a:pt x="1703449" y="246516"/>
                  </a:lnTo>
                  <a:lnTo>
                    <a:pt x="1706838" y="256268"/>
                  </a:lnTo>
                  <a:lnTo>
                    <a:pt x="1709549" y="266019"/>
                  </a:lnTo>
                  <a:lnTo>
                    <a:pt x="1712034" y="275544"/>
                  </a:lnTo>
                  <a:lnTo>
                    <a:pt x="1714067" y="284616"/>
                  </a:lnTo>
                  <a:lnTo>
                    <a:pt x="1715649" y="293914"/>
                  </a:lnTo>
                  <a:lnTo>
                    <a:pt x="1717004" y="302759"/>
                  </a:lnTo>
                  <a:lnTo>
                    <a:pt x="1717908" y="311830"/>
                  </a:lnTo>
                  <a:lnTo>
                    <a:pt x="1718811" y="320221"/>
                  </a:lnTo>
                  <a:lnTo>
                    <a:pt x="1719037" y="328385"/>
                  </a:lnTo>
                  <a:lnTo>
                    <a:pt x="1719263" y="336323"/>
                  </a:lnTo>
                  <a:lnTo>
                    <a:pt x="1719037" y="344034"/>
                  </a:lnTo>
                  <a:lnTo>
                    <a:pt x="1718811" y="351291"/>
                  </a:lnTo>
                  <a:lnTo>
                    <a:pt x="1718134" y="358094"/>
                  </a:lnTo>
                  <a:lnTo>
                    <a:pt x="1717682" y="364444"/>
                  </a:lnTo>
                  <a:lnTo>
                    <a:pt x="1717004" y="370794"/>
                  </a:lnTo>
                  <a:lnTo>
                    <a:pt x="1715875" y="376237"/>
                  </a:lnTo>
                  <a:lnTo>
                    <a:pt x="1714971" y="381453"/>
                  </a:lnTo>
                  <a:lnTo>
                    <a:pt x="1713841" y="385989"/>
                  </a:lnTo>
                  <a:lnTo>
                    <a:pt x="1712938" y="390298"/>
                  </a:lnTo>
                  <a:lnTo>
                    <a:pt x="1711808" y="393927"/>
                  </a:lnTo>
                  <a:lnTo>
                    <a:pt x="1710904" y="397102"/>
                  </a:lnTo>
                  <a:lnTo>
                    <a:pt x="1709775" y="399596"/>
                  </a:lnTo>
                  <a:lnTo>
                    <a:pt x="1708871" y="401411"/>
                  </a:lnTo>
                  <a:lnTo>
                    <a:pt x="1707742" y="402771"/>
                  </a:lnTo>
                  <a:lnTo>
                    <a:pt x="1707064" y="403225"/>
                  </a:lnTo>
                  <a:lnTo>
                    <a:pt x="1706838" y="403225"/>
                  </a:lnTo>
                  <a:lnTo>
                    <a:pt x="1706160" y="403225"/>
                  </a:lnTo>
                  <a:lnTo>
                    <a:pt x="1705708" y="402771"/>
                  </a:lnTo>
                  <a:lnTo>
                    <a:pt x="1705483" y="401864"/>
                  </a:lnTo>
                  <a:lnTo>
                    <a:pt x="1705257" y="400277"/>
                  </a:lnTo>
                  <a:lnTo>
                    <a:pt x="1705031" y="398236"/>
                  </a:lnTo>
                  <a:lnTo>
                    <a:pt x="1704805" y="392339"/>
                  </a:lnTo>
                  <a:lnTo>
                    <a:pt x="1704805" y="384855"/>
                  </a:lnTo>
                  <a:lnTo>
                    <a:pt x="1704353" y="375330"/>
                  </a:lnTo>
                  <a:lnTo>
                    <a:pt x="1704127" y="363991"/>
                  </a:lnTo>
                  <a:lnTo>
                    <a:pt x="1703449" y="351518"/>
                  </a:lnTo>
                  <a:lnTo>
                    <a:pt x="1702094" y="337457"/>
                  </a:lnTo>
                  <a:lnTo>
                    <a:pt x="1701416" y="329973"/>
                  </a:lnTo>
                  <a:lnTo>
                    <a:pt x="1700061" y="322262"/>
                  </a:lnTo>
                  <a:lnTo>
                    <a:pt x="1698931" y="314325"/>
                  </a:lnTo>
                  <a:lnTo>
                    <a:pt x="1697350" y="306387"/>
                  </a:lnTo>
                  <a:lnTo>
                    <a:pt x="1695542" y="297996"/>
                  </a:lnTo>
                  <a:lnTo>
                    <a:pt x="1693509" y="289605"/>
                  </a:lnTo>
                  <a:lnTo>
                    <a:pt x="1691250" y="280760"/>
                  </a:lnTo>
                  <a:lnTo>
                    <a:pt x="1688313" y="272143"/>
                  </a:lnTo>
                  <a:lnTo>
                    <a:pt x="1685376" y="263525"/>
                  </a:lnTo>
                  <a:lnTo>
                    <a:pt x="1681988" y="254453"/>
                  </a:lnTo>
                  <a:lnTo>
                    <a:pt x="1678147" y="245609"/>
                  </a:lnTo>
                  <a:lnTo>
                    <a:pt x="1673855" y="236310"/>
                  </a:lnTo>
                  <a:lnTo>
                    <a:pt x="1669336" y="227466"/>
                  </a:lnTo>
                  <a:lnTo>
                    <a:pt x="1664140" y="218394"/>
                  </a:lnTo>
                  <a:lnTo>
                    <a:pt x="1658944" y="209550"/>
                  </a:lnTo>
                  <a:lnTo>
                    <a:pt x="1652619" y="200478"/>
                  </a:lnTo>
                  <a:lnTo>
                    <a:pt x="1646519" y="191633"/>
                  </a:lnTo>
                  <a:lnTo>
                    <a:pt x="1640194" y="183016"/>
                  </a:lnTo>
                  <a:lnTo>
                    <a:pt x="1633868" y="175078"/>
                  </a:lnTo>
                  <a:lnTo>
                    <a:pt x="1627091" y="167594"/>
                  </a:lnTo>
                  <a:lnTo>
                    <a:pt x="1620313" y="160337"/>
                  </a:lnTo>
                  <a:lnTo>
                    <a:pt x="1613310" y="153307"/>
                  </a:lnTo>
                  <a:lnTo>
                    <a:pt x="1606307" y="146957"/>
                  </a:lnTo>
                  <a:lnTo>
                    <a:pt x="1599303" y="140833"/>
                  </a:lnTo>
                  <a:lnTo>
                    <a:pt x="1592074" y="135164"/>
                  </a:lnTo>
                  <a:lnTo>
                    <a:pt x="1584845" y="129948"/>
                  </a:lnTo>
                  <a:lnTo>
                    <a:pt x="1577841" y="124732"/>
                  </a:lnTo>
                  <a:lnTo>
                    <a:pt x="1570612" y="120196"/>
                  </a:lnTo>
                  <a:lnTo>
                    <a:pt x="1563835" y="115887"/>
                  </a:lnTo>
                  <a:lnTo>
                    <a:pt x="1556831" y="111805"/>
                  </a:lnTo>
                  <a:lnTo>
                    <a:pt x="1550280" y="107949"/>
                  </a:lnTo>
                  <a:lnTo>
                    <a:pt x="1543728" y="104321"/>
                  </a:lnTo>
                  <a:lnTo>
                    <a:pt x="1531077" y="98198"/>
                  </a:lnTo>
                  <a:lnTo>
                    <a:pt x="1519782" y="92755"/>
                  </a:lnTo>
                  <a:lnTo>
                    <a:pt x="1509390" y="88446"/>
                  </a:lnTo>
                  <a:lnTo>
                    <a:pt x="1500579" y="84817"/>
                  </a:lnTo>
                  <a:lnTo>
                    <a:pt x="1493350" y="81642"/>
                  </a:lnTo>
                  <a:lnTo>
                    <a:pt x="1488380" y="79374"/>
                  </a:lnTo>
                  <a:lnTo>
                    <a:pt x="1486346" y="78694"/>
                  </a:lnTo>
                  <a:lnTo>
                    <a:pt x="1484991" y="78014"/>
                  </a:lnTo>
                  <a:lnTo>
                    <a:pt x="1484539" y="77107"/>
                  </a:lnTo>
                  <a:lnTo>
                    <a:pt x="1484313" y="76653"/>
                  </a:lnTo>
                  <a:lnTo>
                    <a:pt x="1484313" y="76199"/>
                  </a:lnTo>
                  <a:lnTo>
                    <a:pt x="1484539" y="75973"/>
                  </a:lnTo>
                  <a:lnTo>
                    <a:pt x="1485217" y="75292"/>
                  </a:lnTo>
                  <a:lnTo>
                    <a:pt x="1486798" y="74839"/>
                  </a:lnTo>
                  <a:lnTo>
                    <a:pt x="1488832" y="74612"/>
                  </a:lnTo>
                  <a:close/>
                  <a:moveTo>
                    <a:pt x="1523085" y="0"/>
                  </a:moveTo>
                  <a:lnTo>
                    <a:pt x="1526481" y="0"/>
                  </a:lnTo>
                  <a:lnTo>
                    <a:pt x="1530330" y="0"/>
                  </a:lnTo>
                  <a:lnTo>
                    <a:pt x="1534859" y="226"/>
                  </a:lnTo>
                  <a:lnTo>
                    <a:pt x="1540293" y="906"/>
                  </a:lnTo>
                  <a:lnTo>
                    <a:pt x="1545954" y="1811"/>
                  </a:lnTo>
                  <a:lnTo>
                    <a:pt x="1552294" y="2943"/>
                  </a:lnTo>
                  <a:lnTo>
                    <a:pt x="1559313" y="4528"/>
                  </a:lnTo>
                  <a:lnTo>
                    <a:pt x="1566332" y="6339"/>
                  </a:lnTo>
                  <a:lnTo>
                    <a:pt x="1574031" y="8377"/>
                  </a:lnTo>
                  <a:lnTo>
                    <a:pt x="1581956" y="10867"/>
                  </a:lnTo>
                  <a:lnTo>
                    <a:pt x="1590334" y="13810"/>
                  </a:lnTo>
                  <a:lnTo>
                    <a:pt x="1599165" y="16980"/>
                  </a:lnTo>
                  <a:lnTo>
                    <a:pt x="1607995" y="20602"/>
                  </a:lnTo>
                  <a:lnTo>
                    <a:pt x="1617279" y="24678"/>
                  </a:lnTo>
                  <a:lnTo>
                    <a:pt x="1626336" y="29432"/>
                  </a:lnTo>
                  <a:lnTo>
                    <a:pt x="1635846" y="34413"/>
                  </a:lnTo>
                  <a:lnTo>
                    <a:pt x="1645582" y="39846"/>
                  </a:lnTo>
                  <a:lnTo>
                    <a:pt x="1655319" y="45959"/>
                  </a:lnTo>
                  <a:lnTo>
                    <a:pt x="1665055" y="52298"/>
                  </a:lnTo>
                  <a:lnTo>
                    <a:pt x="1674565" y="59317"/>
                  </a:lnTo>
                  <a:lnTo>
                    <a:pt x="1684302" y="66788"/>
                  </a:lnTo>
                  <a:lnTo>
                    <a:pt x="1694038" y="75165"/>
                  </a:lnTo>
                  <a:lnTo>
                    <a:pt x="1703548" y="83768"/>
                  </a:lnTo>
                  <a:lnTo>
                    <a:pt x="1712832" y="93051"/>
                  </a:lnTo>
                  <a:lnTo>
                    <a:pt x="1721889" y="103012"/>
                  </a:lnTo>
                  <a:lnTo>
                    <a:pt x="1730946" y="113427"/>
                  </a:lnTo>
                  <a:lnTo>
                    <a:pt x="1735248" y="119087"/>
                  </a:lnTo>
                  <a:lnTo>
                    <a:pt x="1739550" y="124520"/>
                  </a:lnTo>
                  <a:lnTo>
                    <a:pt x="1743626" y="130407"/>
                  </a:lnTo>
                  <a:lnTo>
                    <a:pt x="1747928" y="136293"/>
                  </a:lnTo>
                  <a:lnTo>
                    <a:pt x="1752004" y="142406"/>
                  </a:lnTo>
                  <a:lnTo>
                    <a:pt x="1755853" y="148745"/>
                  </a:lnTo>
                  <a:lnTo>
                    <a:pt x="1759703" y="154405"/>
                  </a:lnTo>
                  <a:lnTo>
                    <a:pt x="1763099" y="160744"/>
                  </a:lnTo>
                  <a:lnTo>
                    <a:pt x="1769665" y="172970"/>
                  </a:lnTo>
                  <a:lnTo>
                    <a:pt x="1775553" y="184969"/>
                  </a:lnTo>
                  <a:lnTo>
                    <a:pt x="1780987" y="197195"/>
                  </a:lnTo>
                  <a:lnTo>
                    <a:pt x="1785515" y="209194"/>
                  </a:lnTo>
                  <a:lnTo>
                    <a:pt x="1789591" y="220967"/>
                  </a:lnTo>
                  <a:lnTo>
                    <a:pt x="1793214" y="232740"/>
                  </a:lnTo>
                  <a:lnTo>
                    <a:pt x="1795931" y="244513"/>
                  </a:lnTo>
                  <a:lnTo>
                    <a:pt x="1798648" y="255606"/>
                  </a:lnTo>
                  <a:lnTo>
                    <a:pt x="1800686" y="266926"/>
                  </a:lnTo>
                  <a:lnTo>
                    <a:pt x="1802045" y="277793"/>
                  </a:lnTo>
                  <a:lnTo>
                    <a:pt x="1803403" y="288661"/>
                  </a:lnTo>
                  <a:lnTo>
                    <a:pt x="1804083" y="298849"/>
                  </a:lnTo>
                  <a:lnTo>
                    <a:pt x="1804762" y="308810"/>
                  </a:lnTo>
                  <a:lnTo>
                    <a:pt x="1804988" y="318546"/>
                  </a:lnTo>
                  <a:lnTo>
                    <a:pt x="1804762" y="327828"/>
                  </a:lnTo>
                  <a:lnTo>
                    <a:pt x="1804535" y="336658"/>
                  </a:lnTo>
                  <a:lnTo>
                    <a:pt x="1803856" y="345034"/>
                  </a:lnTo>
                  <a:lnTo>
                    <a:pt x="1802950" y="352959"/>
                  </a:lnTo>
                  <a:lnTo>
                    <a:pt x="1802045" y="360430"/>
                  </a:lnTo>
                  <a:lnTo>
                    <a:pt x="1800913" y="367222"/>
                  </a:lnTo>
                  <a:lnTo>
                    <a:pt x="1799780" y="373561"/>
                  </a:lnTo>
                  <a:lnTo>
                    <a:pt x="1798648" y="378995"/>
                  </a:lnTo>
                  <a:lnTo>
                    <a:pt x="1797290" y="384202"/>
                  </a:lnTo>
                  <a:lnTo>
                    <a:pt x="1795705" y="388730"/>
                  </a:lnTo>
                  <a:lnTo>
                    <a:pt x="1794573" y="392352"/>
                  </a:lnTo>
                  <a:lnTo>
                    <a:pt x="1793214" y="395522"/>
                  </a:lnTo>
                  <a:lnTo>
                    <a:pt x="1792082" y="397786"/>
                  </a:lnTo>
                  <a:lnTo>
                    <a:pt x="1790950" y="399371"/>
                  </a:lnTo>
                  <a:lnTo>
                    <a:pt x="1790044" y="400050"/>
                  </a:lnTo>
                  <a:lnTo>
                    <a:pt x="1789591" y="400050"/>
                  </a:lnTo>
                  <a:lnTo>
                    <a:pt x="1789138" y="399823"/>
                  </a:lnTo>
                  <a:lnTo>
                    <a:pt x="1788912" y="399823"/>
                  </a:lnTo>
                  <a:lnTo>
                    <a:pt x="1788685" y="399597"/>
                  </a:lnTo>
                  <a:lnTo>
                    <a:pt x="1788006" y="398239"/>
                  </a:lnTo>
                  <a:lnTo>
                    <a:pt x="1787780" y="396427"/>
                  </a:lnTo>
                  <a:lnTo>
                    <a:pt x="1787553" y="393937"/>
                  </a:lnTo>
                  <a:lnTo>
                    <a:pt x="1787327" y="386919"/>
                  </a:lnTo>
                  <a:lnTo>
                    <a:pt x="1787100" y="377636"/>
                  </a:lnTo>
                  <a:lnTo>
                    <a:pt x="1787100" y="365863"/>
                  </a:lnTo>
                  <a:lnTo>
                    <a:pt x="1786648" y="352279"/>
                  </a:lnTo>
                  <a:lnTo>
                    <a:pt x="1785742" y="336884"/>
                  </a:lnTo>
                  <a:lnTo>
                    <a:pt x="1785063" y="328507"/>
                  </a:lnTo>
                  <a:lnTo>
                    <a:pt x="1784157" y="319904"/>
                  </a:lnTo>
                  <a:lnTo>
                    <a:pt x="1783025" y="310848"/>
                  </a:lnTo>
                  <a:lnTo>
                    <a:pt x="1781666" y="301339"/>
                  </a:lnTo>
                  <a:lnTo>
                    <a:pt x="1780081" y="292057"/>
                  </a:lnTo>
                  <a:lnTo>
                    <a:pt x="1778496" y="282095"/>
                  </a:lnTo>
                  <a:lnTo>
                    <a:pt x="1776005" y="272133"/>
                  </a:lnTo>
                  <a:lnTo>
                    <a:pt x="1773515" y="261493"/>
                  </a:lnTo>
                  <a:lnTo>
                    <a:pt x="1770798" y="251078"/>
                  </a:lnTo>
                  <a:lnTo>
                    <a:pt x="1767401" y="240437"/>
                  </a:lnTo>
                  <a:lnTo>
                    <a:pt x="1763552" y="229570"/>
                  </a:lnTo>
                  <a:lnTo>
                    <a:pt x="1759476" y="218929"/>
                  </a:lnTo>
                  <a:lnTo>
                    <a:pt x="1754948" y="207836"/>
                  </a:lnTo>
                  <a:lnTo>
                    <a:pt x="1749513" y="196968"/>
                  </a:lnTo>
                  <a:lnTo>
                    <a:pt x="1743852" y="185875"/>
                  </a:lnTo>
                  <a:lnTo>
                    <a:pt x="1737739" y="175008"/>
                  </a:lnTo>
                  <a:lnTo>
                    <a:pt x="1731172" y="163914"/>
                  </a:lnTo>
                  <a:lnTo>
                    <a:pt x="1723700" y="153047"/>
                  </a:lnTo>
                  <a:lnTo>
                    <a:pt x="1716228" y="142179"/>
                  </a:lnTo>
                  <a:lnTo>
                    <a:pt x="1708303" y="131765"/>
                  </a:lnTo>
                  <a:lnTo>
                    <a:pt x="1700378" y="122030"/>
                  </a:lnTo>
                  <a:lnTo>
                    <a:pt x="1692227" y="112974"/>
                  </a:lnTo>
                  <a:lnTo>
                    <a:pt x="1683849" y="104144"/>
                  </a:lnTo>
                  <a:lnTo>
                    <a:pt x="1675471" y="95767"/>
                  </a:lnTo>
                  <a:lnTo>
                    <a:pt x="1666867" y="87843"/>
                  </a:lnTo>
                  <a:lnTo>
                    <a:pt x="1658036" y="80372"/>
                  </a:lnTo>
                  <a:lnTo>
                    <a:pt x="1649432" y="73580"/>
                  </a:lnTo>
                  <a:lnTo>
                    <a:pt x="1640601" y="67241"/>
                  </a:lnTo>
                  <a:lnTo>
                    <a:pt x="1631997" y="60902"/>
                  </a:lnTo>
                  <a:lnTo>
                    <a:pt x="1623392" y="55015"/>
                  </a:lnTo>
                  <a:lnTo>
                    <a:pt x="1614788" y="49808"/>
                  </a:lnTo>
                  <a:lnTo>
                    <a:pt x="1606410" y="44827"/>
                  </a:lnTo>
                  <a:lnTo>
                    <a:pt x="1598259" y="40299"/>
                  </a:lnTo>
                  <a:lnTo>
                    <a:pt x="1590334" y="35998"/>
                  </a:lnTo>
                  <a:lnTo>
                    <a:pt x="1582409" y="31922"/>
                  </a:lnTo>
                  <a:lnTo>
                    <a:pt x="1574937" y="28300"/>
                  </a:lnTo>
                  <a:lnTo>
                    <a:pt x="1560898" y="21961"/>
                  </a:lnTo>
                  <a:lnTo>
                    <a:pt x="1548445" y="16527"/>
                  </a:lnTo>
                  <a:lnTo>
                    <a:pt x="1537802" y="12226"/>
                  </a:lnTo>
                  <a:lnTo>
                    <a:pt x="1528972" y="8603"/>
                  </a:lnTo>
                  <a:lnTo>
                    <a:pt x="1522405" y="5886"/>
                  </a:lnTo>
                  <a:lnTo>
                    <a:pt x="1520367" y="4754"/>
                  </a:lnTo>
                  <a:lnTo>
                    <a:pt x="1518556" y="3849"/>
                  </a:lnTo>
                  <a:lnTo>
                    <a:pt x="1517877" y="2717"/>
                  </a:lnTo>
                  <a:lnTo>
                    <a:pt x="1517650" y="2490"/>
                  </a:lnTo>
                  <a:lnTo>
                    <a:pt x="1517650" y="2038"/>
                  </a:lnTo>
                  <a:lnTo>
                    <a:pt x="1517650" y="1811"/>
                  </a:lnTo>
                  <a:lnTo>
                    <a:pt x="1517877" y="1132"/>
                  </a:lnTo>
                  <a:lnTo>
                    <a:pt x="1518782" y="679"/>
                  </a:lnTo>
                  <a:lnTo>
                    <a:pt x="1520594" y="226"/>
                  </a:lnTo>
                  <a:lnTo>
                    <a:pt x="1523085" y="0"/>
                  </a:lnTo>
                  <a:close/>
                </a:path>
              </a:pathLst>
            </a:custGeom>
            <a:solidFill>
              <a:srgbClr val="4CB6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564" name="Google Shape;1564;p22"/>
          <p:cNvSpPr txBox="1"/>
          <p:nvPr/>
        </p:nvSpPr>
        <p:spPr>
          <a:xfrm>
            <a:off x="1781231" y="2618201"/>
            <a:ext cx="210435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65" name="Google Shape;1565;p22"/>
          <p:cNvSpPr txBox="1"/>
          <p:nvPr/>
        </p:nvSpPr>
        <p:spPr>
          <a:xfrm>
            <a:off x="4597258" y="2612961"/>
            <a:ext cx="210435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66" name="Google Shape;1566;p22"/>
          <p:cNvGrpSpPr/>
          <p:nvPr/>
        </p:nvGrpSpPr>
        <p:grpSpPr>
          <a:xfrm>
            <a:off x="4118081" y="2530998"/>
            <a:ext cx="394758" cy="394758"/>
            <a:chOff x="4118081" y="2402763"/>
            <a:chExt cx="394758" cy="394758"/>
          </a:xfrm>
        </p:grpSpPr>
        <p:sp>
          <p:nvSpPr>
            <p:cNvPr id="1567" name="Google Shape;1567;p22"/>
            <p:cNvSpPr/>
            <p:nvPr/>
          </p:nvSpPr>
          <p:spPr>
            <a:xfrm>
              <a:off x="4118081" y="2402763"/>
              <a:ext cx="394758" cy="394758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4000">
                  <a:schemeClr val="lt1"/>
                </a:gs>
                <a:gs pos="100000">
                  <a:schemeClr val="lt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68" name="Google Shape;1568;p22"/>
            <p:cNvSpPr/>
            <p:nvPr/>
          </p:nvSpPr>
          <p:spPr>
            <a:xfrm>
              <a:off x="4236258" y="2518209"/>
              <a:ext cx="158404" cy="163866"/>
            </a:xfrm>
            <a:custGeom>
              <a:rect b="b" l="l" r="r" t="t"/>
              <a:pathLst>
                <a:path extrusionOk="0"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rgbClr val="4CB6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569" name="Google Shape;1569;p22"/>
          <p:cNvSpPr/>
          <p:nvPr/>
        </p:nvSpPr>
        <p:spPr>
          <a:xfrm>
            <a:off x="1225368" y="1951226"/>
            <a:ext cx="76258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570" name="Google Shape;1570;p22"/>
          <p:cNvGrpSpPr/>
          <p:nvPr/>
        </p:nvGrpSpPr>
        <p:grpSpPr>
          <a:xfrm>
            <a:off x="9318607" y="2121373"/>
            <a:ext cx="336329" cy="369332"/>
            <a:chOff x="9612040" y="2054666"/>
            <a:chExt cx="336329" cy="369332"/>
          </a:xfrm>
        </p:grpSpPr>
        <p:sp>
          <p:nvSpPr>
            <p:cNvPr id="1571" name="Google Shape;1571;p22"/>
            <p:cNvSpPr/>
            <p:nvPr/>
          </p:nvSpPr>
          <p:spPr>
            <a:xfrm>
              <a:off x="9612040" y="2071168"/>
              <a:ext cx="336329" cy="33632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572" name="Google Shape;1572;p22"/>
            <p:cNvSpPr txBox="1"/>
            <p:nvPr/>
          </p:nvSpPr>
          <p:spPr>
            <a:xfrm>
              <a:off x="9649243" y="2054666"/>
              <a:ext cx="2619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+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573" name="Google Shape;1573;p22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4" name="Google Shape;1574;p22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5" name="Google Shape;1575;p22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6" name="Google Shape;1576;p22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7" name="Google Shape;1577;p22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lt1">
              <a:alpha val="88627"/>
            </a:schemeClr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8" name="Google Shape;1578;p22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79" name="Google Shape;1579;p22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0" name="Google Shape;1580;p22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1" name="Google Shape;1581;p22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2" name="Google Shape;1582;p22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3" name="Google Shape;1583;p22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4" name="Google Shape;1584;p22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5" name="Google Shape;1585;p22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6" name="Google Shape;1586;p22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7" name="Google Shape;1587;p22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8" name="Google Shape;1588;p22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89" name="Google Shape;1589;p22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0" name="Google Shape;1590;p22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1" name="Google Shape;1591;p22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2" name="Google Shape;1592;p22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3" name="Google Shape;1593;p22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4" name="Google Shape;1594;p22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5" name="Google Shape;1595;p22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6" name="Google Shape;1596;p22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7" name="Google Shape;1597;p22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8" name="Google Shape;1598;p22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599" name="Google Shape;1599;p22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00" name="Google Shape;1600;p22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2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3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607" name="Google Shape;1607;p23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1608" name="Google Shape;1608;p2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611" name="Google Shape;1611;p23"/>
          <p:cNvSpPr txBox="1"/>
          <p:nvPr/>
        </p:nvSpPr>
        <p:spPr>
          <a:xfrm>
            <a:off x="2385788" y="7875179"/>
            <a:ext cx="30815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Do not, for one repulse, forgo the purpose that you resolved to effort. .</a:t>
            </a:r>
            <a:endParaRPr b="1"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612" name="Google Shape;161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525" y="3199279"/>
            <a:ext cx="6429967" cy="3238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p23"/>
          <p:cNvSpPr/>
          <p:nvPr/>
        </p:nvSpPr>
        <p:spPr>
          <a:xfrm>
            <a:off x="-621095" y="4794486"/>
            <a:ext cx="545901" cy="4114135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14" name="Google Shape;1614;p23"/>
          <p:cNvSpPr/>
          <p:nvPr/>
        </p:nvSpPr>
        <p:spPr>
          <a:xfrm>
            <a:off x="-1265877" y="4652905"/>
            <a:ext cx="545901" cy="4114135"/>
          </a:xfrm>
          <a:prstGeom prst="triangle">
            <a:avLst>
              <a:gd fmla="val 50000" name="adj"/>
            </a:avLst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15" name="Google Shape;1615;p23"/>
          <p:cNvSpPr/>
          <p:nvPr/>
        </p:nvSpPr>
        <p:spPr>
          <a:xfrm>
            <a:off x="1343025" y="1586576"/>
            <a:ext cx="2972435" cy="1341947"/>
          </a:xfrm>
          <a:prstGeom prst="roundRect">
            <a:avLst>
              <a:gd fmla="val 7208" name="adj"/>
            </a:avLst>
          </a:prstGeom>
          <a:solidFill>
            <a:schemeClr val="lt1"/>
          </a:solidFill>
          <a:ln>
            <a:noFill/>
          </a:ln>
          <a:effectLst>
            <a:outerShdw blurRad="279400" rotWithShape="0" algn="t" dir="5400000" dist="38100">
              <a:srgbClr val="65D3F6">
                <a:alpha val="2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616" name="Google Shape;1616;p23"/>
          <p:cNvGrpSpPr/>
          <p:nvPr/>
        </p:nvGrpSpPr>
        <p:grpSpPr>
          <a:xfrm>
            <a:off x="1618002" y="1679714"/>
            <a:ext cx="1256030" cy="707886"/>
            <a:chOff x="1519011" y="1679714"/>
            <a:chExt cx="1256030" cy="707886"/>
          </a:xfrm>
        </p:grpSpPr>
        <p:sp>
          <p:nvSpPr>
            <p:cNvPr id="1617" name="Google Shape;1617;p23"/>
            <p:cNvSpPr txBox="1"/>
            <p:nvPr/>
          </p:nvSpPr>
          <p:spPr>
            <a:xfrm>
              <a:off x="1519011" y="1679714"/>
              <a:ext cx="120198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350</a:t>
              </a:r>
              <a:endParaRPr b="1" sz="4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18" name="Google Shape;1618;p23"/>
            <p:cNvSpPr txBox="1"/>
            <p:nvPr/>
          </p:nvSpPr>
          <p:spPr>
            <a:xfrm>
              <a:off x="2457541" y="1750252"/>
              <a:ext cx="317500" cy="379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</a:t>
              </a:r>
              <a:endParaRPr sz="18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619" name="Google Shape;1619;p23"/>
          <p:cNvSpPr txBox="1"/>
          <p:nvPr/>
        </p:nvSpPr>
        <p:spPr>
          <a:xfrm>
            <a:off x="1662886" y="2327333"/>
            <a:ext cx="242696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0" name="Google Shape;1620;p23"/>
          <p:cNvSpPr/>
          <p:nvPr/>
        </p:nvSpPr>
        <p:spPr>
          <a:xfrm>
            <a:off x="4613535" y="1586576"/>
            <a:ext cx="2972435" cy="1341947"/>
          </a:xfrm>
          <a:prstGeom prst="roundRect">
            <a:avLst>
              <a:gd fmla="val 7208" name="adj"/>
            </a:avLst>
          </a:prstGeom>
          <a:solidFill>
            <a:schemeClr val="lt2"/>
          </a:solidFill>
          <a:ln>
            <a:noFill/>
          </a:ln>
          <a:effectLst>
            <a:outerShdw blurRad="279400" rotWithShape="0" algn="t" dir="5400000" dist="38100">
              <a:srgbClr val="65D3F6">
                <a:alpha val="2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1" name="Google Shape;1621;p23"/>
          <p:cNvSpPr txBox="1"/>
          <p:nvPr/>
        </p:nvSpPr>
        <p:spPr>
          <a:xfrm>
            <a:off x="4933396" y="2327333"/>
            <a:ext cx="242696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622" name="Google Shape;1622;p23"/>
          <p:cNvGrpSpPr/>
          <p:nvPr/>
        </p:nvGrpSpPr>
        <p:grpSpPr>
          <a:xfrm>
            <a:off x="4875102" y="1646468"/>
            <a:ext cx="948135" cy="711689"/>
            <a:chOff x="1689764" y="4062614"/>
            <a:chExt cx="948135" cy="711689"/>
          </a:xfrm>
        </p:grpSpPr>
        <p:sp>
          <p:nvSpPr>
            <p:cNvPr id="1623" name="Google Shape;1623;p23"/>
            <p:cNvSpPr txBox="1"/>
            <p:nvPr/>
          </p:nvSpPr>
          <p:spPr>
            <a:xfrm>
              <a:off x="1689764" y="4062614"/>
              <a:ext cx="808681" cy="7116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50</a:t>
              </a:r>
              <a:endParaRPr b="1" sz="4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24" name="Google Shape;1624;p23"/>
            <p:cNvSpPr txBox="1"/>
            <p:nvPr/>
          </p:nvSpPr>
          <p:spPr>
            <a:xfrm>
              <a:off x="2320399" y="4107888"/>
              <a:ext cx="317500" cy="379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%</a:t>
              </a:r>
              <a:endParaRPr sz="18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625" name="Google Shape;1625;p23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6" name="Google Shape;1626;p23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7" name="Google Shape;1627;p23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8" name="Google Shape;1628;p23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9" name="Google Shape;1629;p23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lt1">
              <a:alpha val="88627"/>
            </a:schemeClr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0" name="Google Shape;1630;p23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1" name="Google Shape;1631;p23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2" name="Google Shape;1632;p23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3" name="Google Shape;1633;p23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4" name="Google Shape;1634;p23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5" name="Google Shape;1635;p23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6" name="Google Shape;1636;p23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7" name="Google Shape;1637;p23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8" name="Google Shape;1638;p23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39" name="Google Shape;1639;p23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0" name="Google Shape;1640;p23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1" name="Google Shape;1641;p23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2" name="Google Shape;1642;p23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3" name="Google Shape;1643;p23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4" name="Google Shape;1644;p23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5" name="Google Shape;1645;p23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6" name="Google Shape;1646;p23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7" name="Google Shape;1647;p23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8" name="Google Shape;1648;p23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49" name="Google Shape;1649;p23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50" name="Google Shape;1650;p23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51" name="Google Shape;1651;p23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52" name="Google Shape;1652;p23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1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24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59" name="Google Shape;1659;p24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60" name="Google Shape;1660;p24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61" name="Google Shape;1661;p24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662" name="Google Shape;1662;p24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1663" name="Google Shape;1663;p24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rgbClr val="D8D8D8">
                <a:alpha val="56862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rgbClr val="D8D8D8">
                <a:alpha val="72941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rgbClr val="D0CECE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6" name="Google Shape;1756;p24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8" name="Google Shape;1778;p24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79" name="Google Shape;1779;p24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89" name="Google Shape;1789;p24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0" name="Google Shape;1790;p24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1" name="Google Shape;1791;p24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2" name="Google Shape;1792;p24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3" name="Google Shape;1793;p24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4" name="Google Shape;1794;p24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5" name="Google Shape;1795;p24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6" name="Google Shape;1796;p24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7" name="Google Shape;1797;p24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8" name="Google Shape;1798;p24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799" name="Google Shape;1799;p24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0" name="Google Shape;1800;p24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1" name="Google Shape;1801;p24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2" name="Google Shape;1802;p24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3" name="Google Shape;1803;p24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4" name="Google Shape;1804;p24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5" name="Google Shape;1805;p24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6" name="Google Shape;1806;p24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7" name="Google Shape;1807;p24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8" name="Google Shape;1808;p24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09" name="Google Shape;1809;p24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0" name="Google Shape;1810;p24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1" name="Google Shape;1811;p24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2" name="Google Shape;1812;p24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3" name="Google Shape;1813;p24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4" name="Google Shape;1814;p24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5" name="Google Shape;1815;p24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6" name="Google Shape;1816;p24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7" name="Google Shape;1817;p24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8" name="Google Shape;1818;p24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19" name="Google Shape;1819;p24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0" name="Google Shape;1820;p24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1" name="Google Shape;1821;p24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2" name="Google Shape;1822;p24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3" name="Google Shape;1823;p24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4" name="Google Shape;1824;p24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5" name="Google Shape;1825;p24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6" name="Google Shape;1826;p24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7" name="Google Shape;1827;p24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8" name="Google Shape;1828;p24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29" name="Google Shape;1829;p24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0" name="Google Shape;1830;p24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1" name="Google Shape;1831;p24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2" name="Google Shape;1832;p24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3" name="Google Shape;1833;p24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4" name="Google Shape;1834;p24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5" name="Google Shape;1835;p24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6" name="Google Shape;1836;p24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7" name="Google Shape;1837;p24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8" name="Google Shape;1838;p24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39" name="Google Shape;1839;p24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0" name="Google Shape;1840;p24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1" name="Google Shape;1841;p24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2" name="Google Shape;1842;p24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3" name="Google Shape;1843;p24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4" name="Google Shape;1844;p24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5" name="Google Shape;1845;p24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6" name="Google Shape;1846;p24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7" name="Google Shape;1847;p24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8" name="Google Shape;1848;p24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49" name="Google Shape;1849;p24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0" name="Google Shape;1850;p24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1" name="Google Shape;1851;p24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6" name="Google Shape;1856;p24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7" name="Google Shape;1857;p24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8" name="Google Shape;1858;p24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59" name="Google Shape;1859;p24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0" name="Google Shape;1860;p24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1" name="Google Shape;1861;p24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7" name="Google Shape;1907;p24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8" name="Google Shape;1908;p24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0" name="Google Shape;1910;p24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1" name="Google Shape;1911;p24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2" name="Google Shape;1912;p24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3" name="Google Shape;1913;p24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4" name="Google Shape;1914;p24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5" name="Google Shape;1915;p24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6" name="Google Shape;1916;p24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7" name="Google Shape;1917;p24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8" name="Google Shape;1918;p24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19" name="Google Shape;1919;p24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0" name="Google Shape;1920;p24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1" name="Google Shape;1921;p24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2" name="Google Shape;1922;p24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3" name="Google Shape;1923;p24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4" name="Google Shape;1924;p24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5" name="Google Shape;1925;p24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6" name="Google Shape;1926;p24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7" name="Google Shape;1927;p24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8" name="Google Shape;1928;p24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9" name="Google Shape;1929;p24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0" name="Google Shape;1930;p24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1" name="Google Shape;1931;p24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2" name="Google Shape;1932;p24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3" name="Google Shape;1933;p24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4" name="Google Shape;1934;p24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5" name="Google Shape;1935;p24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6" name="Google Shape;1936;p24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7" name="Google Shape;1937;p24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8" name="Google Shape;1938;p24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39" name="Google Shape;1939;p24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0" name="Google Shape;1940;p24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1" name="Google Shape;1941;p24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2" name="Google Shape;1942;p24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3" name="Google Shape;1943;p24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4" name="Google Shape;1944;p24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5" name="Google Shape;1945;p24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6" name="Google Shape;1946;p24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7" name="Google Shape;1947;p24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5" name="Google Shape;1955;p24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6" name="Google Shape;1956;p24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7" name="Google Shape;1957;p24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8" name="Google Shape;1958;p24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9" name="Google Shape;1959;p24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0" name="Google Shape;1960;p24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1" name="Google Shape;1961;p24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2" name="Google Shape;1962;p24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3" name="Google Shape;1963;p24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4" name="Google Shape;1964;p24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5" name="Google Shape;1965;p24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6" name="Google Shape;1966;p24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7" name="Google Shape;1967;p24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8" name="Google Shape;1968;p24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69" name="Google Shape;1969;p24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1970" name="Google Shape;1970;p24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1971" name="Google Shape;1971;p24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2" name="Google Shape;1972;p24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3" name="Google Shape;1973;p24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4" name="Google Shape;1974;p24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5" name="Google Shape;1975;p24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6" name="Google Shape;1976;p24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7" name="Google Shape;1977;p24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8" name="Google Shape;1978;p24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79" name="Google Shape;1979;p24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0" name="Google Shape;1980;p24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1" name="Google Shape;1981;p24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2" name="Google Shape;1982;p24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3" name="Google Shape;1983;p24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4" name="Google Shape;1984;p24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5" name="Google Shape;1985;p24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6" name="Google Shape;1986;p24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7" name="Google Shape;1987;p24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988" name="Google Shape;1988;p24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784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989" name="Google Shape;1989;p24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992" name="Google Shape;1992;p24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3" name="Google Shape;1993;p24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4" name="Google Shape;1994;p24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5" name="Google Shape;1995;p24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6" name="Google Shape;1996;p24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7" name="Google Shape;1997;p24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8" name="Google Shape;1998;p24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9" name="Google Shape;1999;p24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0" name="Google Shape;2000;p24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1" name="Google Shape;2001;p24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2" name="Google Shape;2002;p24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3" name="Google Shape;2003;p24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4" name="Google Shape;2004;p24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5" name="Google Shape;2005;p24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6" name="Google Shape;2006;p24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7" name="Google Shape;2007;p24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8" name="Google Shape;2008;p24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9" name="Google Shape;2009;p24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0" name="Google Shape;2010;p24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1" name="Google Shape;2011;p24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2" name="Google Shape;2012;p24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3" name="Google Shape;2013;p24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4" name="Google Shape;2014;p24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015" name="Google Shape;2015;p24"/>
          <p:cNvCxnSpPr/>
          <p:nvPr/>
        </p:nvCxnSpPr>
        <p:spPr>
          <a:xfrm>
            <a:off x="4801160" y="3429000"/>
            <a:ext cx="83256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016" name="Google Shape;2016;p24"/>
          <p:cNvSpPr txBox="1"/>
          <p:nvPr/>
        </p:nvSpPr>
        <p:spPr>
          <a:xfrm>
            <a:off x="-401162" y="2875002"/>
            <a:ext cx="13441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D1369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03</a:t>
            </a:r>
            <a:endParaRPr b="1" sz="6600">
              <a:solidFill>
                <a:srgbClr val="D1369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7" name="Google Shape;2017;p24"/>
          <p:cNvSpPr txBox="1"/>
          <p:nvPr/>
        </p:nvSpPr>
        <p:spPr>
          <a:xfrm>
            <a:off x="5862609" y="2972036"/>
            <a:ext cx="45654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GERMANY</a:t>
            </a:r>
            <a:endParaRPr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8" name="Google Shape;2018;p24"/>
          <p:cNvSpPr txBox="1"/>
          <p:nvPr/>
        </p:nvSpPr>
        <p:spPr>
          <a:xfrm>
            <a:off x="5984240" y="3632049"/>
            <a:ext cx="35610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sz="105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25"/>
          <p:cNvSpPr/>
          <p:nvPr/>
        </p:nvSpPr>
        <p:spPr>
          <a:xfrm>
            <a:off x="1939776" y="-727224"/>
            <a:ext cx="8312448" cy="8312448"/>
          </a:xfrm>
          <a:custGeom>
            <a:rect b="b" l="l" r="r" t="t"/>
            <a:pathLst>
              <a:path extrusionOk="0"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lt1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25" name="Google Shape;2025;p25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26" name="Google Shape;2026;p25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027" name="Google Shape;2027;p25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030" name="Google Shape;2030;p25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cap="flat" cmpd="sng" w="12700">
            <a:solidFill>
              <a:srgbClr val="0756A7">
                <a:alpha val="7372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31" name="Google Shape;2031;p25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cap="flat" cmpd="sng" w="9525">
            <a:solidFill>
              <a:srgbClr val="65D3F6">
                <a:alpha val="109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32" name="Google Shape;2032;p25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cap="flat" cmpd="sng" w="9525">
            <a:solidFill>
              <a:srgbClr val="0756A7">
                <a:alpha val="2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033" name="Google Shape;20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510" y="1773238"/>
            <a:ext cx="3183227" cy="2122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25"/>
          <p:cNvSpPr/>
          <p:nvPr/>
        </p:nvSpPr>
        <p:spPr>
          <a:xfrm>
            <a:off x="764510" y="3888301"/>
            <a:ext cx="3183227" cy="1565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35" name="Google Shape;2035;p25"/>
          <p:cNvSpPr/>
          <p:nvPr/>
        </p:nvSpPr>
        <p:spPr>
          <a:xfrm>
            <a:off x="1000929" y="4190655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800">
              <a:solidFill>
                <a:srgbClr val="4CB6D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36" name="Google Shape;2036;p25"/>
          <p:cNvSpPr txBox="1"/>
          <p:nvPr/>
        </p:nvSpPr>
        <p:spPr>
          <a:xfrm>
            <a:off x="1026774" y="4496400"/>
            <a:ext cx="204516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b="1" sz="4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37" name="Google Shape;2037;p25"/>
          <p:cNvSpPr/>
          <p:nvPr/>
        </p:nvSpPr>
        <p:spPr>
          <a:xfrm>
            <a:off x="1018461" y="4767776"/>
            <a:ext cx="246171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38" name="Google Shape;2038;p25"/>
          <p:cNvGrpSpPr/>
          <p:nvPr/>
        </p:nvGrpSpPr>
        <p:grpSpPr>
          <a:xfrm>
            <a:off x="5078994" y="2301540"/>
            <a:ext cx="914400" cy="914400"/>
            <a:chOff x="4860739" y="1864641"/>
            <a:chExt cx="914400" cy="914400"/>
          </a:xfrm>
        </p:grpSpPr>
        <p:sp>
          <p:nvSpPr>
            <p:cNvPr id="2039" name="Google Shape;2039;p25"/>
            <p:cNvSpPr/>
            <p:nvPr/>
          </p:nvSpPr>
          <p:spPr>
            <a:xfrm>
              <a:off x="4860739" y="1864641"/>
              <a:ext cx="914400" cy="914400"/>
            </a:xfrm>
            <a:prstGeom prst="ellipse">
              <a:avLst/>
            </a:prstGeom>
            <a:noFill/>
            <a:ln cap="flat" cmpd="sng" w="12700">
              <a:solidFill>
                <a:srgbClr val="F6F9F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5124499" y="2183209"/>
              <a:ext cx="386880" cy="277264"/>
            </a:xfrm>
            <a:custGeom>
              <a:rect b="b" l="l" r="r" t="t"/>
              <a:pathLst>
                <a:path extrusionOk="0" h="4173" w="5832">
                  <a:moveTo>
                    <a:pt x="370" y="477"/>
                  </a:moveTo>
                  <a:lnTo>
                    <a:pt x="5462" y="477"/>
                  </a:lnTo>
                  <a:lnTo>
                    <a:pt x="5481" y="477"/>
                  </a:lnTo>
                  <a:lnTo>
                    <a:pt x="5500" y="478"/>
                  </a:lnTo>
                  <a:lnTo>
                    <a:pt x="5518" y="480"/>
                  </a:lnTo>
                  <a:lnTo>
                    <a:pt x="5537" y="484"/>
                  </a:lnTo>
                  <a:lnTo>
                    <a:pt x="5554" y="488"/>
                  </a:lnTo>
                  <a:lnTo>
                    <a:pt x="5571" y="494"/>
                  </a:lnTo>
                  <a:lnTo>
                    <a:pt x="5589" y="499"/>
                  </a:lnTo>
                  <a:lnTo>
                    <a:pt x="5606" y="506"/>
                  </a:lnTo>
                  <a:lnTo>
                    <a:pt x="5622" y="513"/>
                  </a:lnTo>
                  <a:lnTo>
                    <a:pt x="5638" y="521"/>
                  </a:lnTo>
                  <a:lnTo>
                    <a:pt x="5654" y="530"/>
                  </a:lnTo>
                  <a:lnTo>
                    <a:pt x="5668" y="539"/>
                  </a:lnTo>
                  <a:lnTo>
                    <a:pt x="5683" y="550"/>
                  </a:lnTo>
                  <a:lnTo>
                    <a:pt x="5697" y="562"/>
                  </a:lnTo>
                  <a:lnTo>
                    <a:pt x="5710" y="573"/>
                  </a:lnTo>
                  <a:lnTo>
                    <a:pt x="5723" y="585"/>
                  </a:lnTo>
                  <a:lnTo>
                    <a:pt x="5735" y="598"/>
                  </a:lnTo>
                  <a:lnTo>
                    <a:pt x="5747" y="612"/>
                  </a:lnTo>
                  <a:lnTo>
                    <a:pt x="5758" y="625"/>
                  </a:lnTo>
                  <a:lnTo>
                    <a:pt x="5768" y="640"/>
                  </a:lnTo>
                  <a:lnTo>
                    <a:pt x="5778" y="655"/>
                  </a:lnTo>
                  <a:lnTo>
                    <a:pt x="5787" y="670"/>
                  </a:lnTo>
                  <a:lnTo>
                    <a:pt x="5795" y="686"/>
                  </a:lnTo>
                  <a:lnTo>
                    <a:pt x="5803" y="702"/>
                  </a:lnTo>
                  <a:lnTo>
                    <a:pt x="5810" y="720"/>
                  </a:lnTo>
                  <a:lnTo>
                    <a:pt x="5815" y="737"/>
                  </a:lnTo>
                  <a:lnTo>
                    <a:pt x="5820" y="754"/>
                  </a:lnTo>
                  <a:lnTo>
                    <a:pt x="5824" y="772"/>
                  </a:lnTo>
                  <a:lnTo>
                    <a:pt x="5828" y="790"/>
                  </a:lnTo>
                  <a:lnTo>
                    <a:pt x="5830" y="808"/>
                  </a:lnTo>
                  <a:lnTo>
                    <a:pt x="5831" y="827"/>
                  </a:lnTo>
                  <a:lnTo>
                    <a:pt x="5832" y="846"/>
                  </a:lnTo>
                  <a:lnTo>
                    <a:pt x="5832" y="3803"/>
                  </a:lnTo>
                  <a:lnTo>
                    <a:pt x="5831" y="3822"/>
                  </a:lnTo>
                  <a:lnTo>
                    <a:pt x="5830" y="3841"/>
                  </a:lnTo>
                  <a:lnTo>
                    <a:pt x="5828" y="3858"/>
                  </a:lnTo>
                  <a:lnTo>
                    <a:pt x="5824" y="3877"/>
                  </a:lnTo>
                  <a:lnTo>
                    <a:pt x="5820" y="3895"/>
                  </a:lnTo>
                  <a:lnTo>
                    <a:pt x="5815" y="3912"/>
                  </a:lnTo>
                  <a:lnTo>
                    <a:pt x="5810" y="3930"/>
                  </a:lnTo>
                  <a:lnTo>
                    <a:pt x="5803" y="3947"/>
                  </a:lnTo>
                  <a:lnTo>
                    <a:pt x="5795" y="3962"/>
                  </a:lnTo>
                  <a:lnTo>
                    <a:pt x="5787" y="3979"/>
                  </a:lnTo>
                  <a:lnTo>
                    <a:pt x="5778" y="3994"/>
                  </a:lnTo>
                  <a:lnTo>
                    <a:pt x="5768" y="4009"/>
                  </a:lnTo>
                  <a:lnTo>
                    <a:pt x="5758" y="4023"/>
                  </a:lnTo>
                  <a:lnTo>
                    <a:pt x="5747" y="4038"/>
                  </a:lnTo>
                  <a:lnTo>
                    <a:pt x="5735" y="4051"/>
                  </a:lnTo>
                  <a:lnTo>
                    <a:pt x="5723" y="4064"/>
                  </a:lnTo>
                  <a:lnTo>
                    <a:pt x="5710" y="4076"/>
                  </a:lnTo>
                  <a:lnTo>
                    <a:pt x="5697" y="4088"/>
                  </a:lnTo>
                  <a:lnTo>
                    <a:pt x="5683" y="4098"/>
                  </a:lnTo>
                  <a:lnTo>
                    <a:pt x="5668" y="4109"/>
                  </a:lnTo>
                  <a:lnTo>
                    <a:pt x="5654" y="4118"/>
                  </a:lnTo>
                  <a:lnTo>
                    <a:pt x="5638" y="4127"/>
                  </a:lnTo>
                  <a:lnTo>
                    <a:pt x="5622" y="4136"/>
                  </a:lnTo>
                  <a:lnTo>
                    <a:pt x="5606" y="4143"/>
                  </a:lnTo>
                  <a:lnTo>
                    <a:pt x="5589" y="4149"/>
                  </a:lnTo>
                  <a:lnTo>
                    <a:pt x="5571" y="4156"/>
                  </a:lnTo>
                  <a:lnTo>
                    <a:pt x="5554" y="4160"/>
                  </a:lnTo>
                  <a:lnTo>
                    <a:pt x="5537" y="4165"/>
                  </a:lnTo>
                  <a:lnTo>
                    <a:pt x="5518" y="4168"/>
                  </a:lnTo>
                  <a:lnTo>
                    <a:pt x="5500" y="4171"/>
                  </a:lnTo>
                  <a:lnTo>
                    <a:pt x="5481" y="4172"/>
                  </a:lnTo>
                  <a:lnTo>
                    <a:pt x="5462" y="4173"/>
                  </a:lnTo>
                  <a:lnTo>
                    <a:pt x="370" y="4173"/>
                  </a:lnTo>
                  <a:lnTo>
                    <a:pt x="351" y="4172"/>
                  </a:lnTo>
                  <a:lnTo>
                    <a:pt x="332" y="4171"/>
                  </a:lnTo>
                  <a:lnTo>
                    <a:pt x="313" y="4168"/>
                  </a:lnTo>
                  <a:lnTo>
                    <a:pt x="295" y="4165"/>
                  </a:lnTo>
                  <a:lnTo>
                    <a:pt x="277" y="4160"/>
                  </a:lnTo>
                  <a:lnTo>
                    <a:pt x="259" y="4156"/>
                  </a:lnTo>
                  <a:lnTo>
                    <a:pt x="243" y="4149"/>
                  </a:lnTo>
                  <a:lnTo>
                    <a:pt x="226" y="4143"/>
                  </a:lnTo>
                  <a:lnTo>
                    <a:pt x="209" y="4136"/>
                  </a:lnTo>
                  <a:lnTo>
                    <a:pt x="194" y="4127"/>
                  </a:lnTo>
                  <a:lnTo>
                    <a:pt x="178" y="4118"/>
                  </a:lnTo>
                  <a:lnTo>
                    <a:pt x="162" y="4109"/>
                  </a:lnTo>
                  <a:lnTo>
                    <a:pt x="148" y="4098"/>
                  </a:lnTo>
                  <a:lnTo>
                    <a:pt x="134" y="4088"/>
                  </a:lnTo>
                  <a:lnTo>
                    <a:pt x="121" y="4076"/>
                  </a:lnTo>
                  <a:lnTo>
                    <a:pt x="108" y="4064"/>
                  </a:lnTo>
                  <a:lnTo>
                    <a:pt x="95" y="4051"/>
                  </a:lnTo>
                  <a:lnTo>
                    <a:pt x="84" y="4038"/>
                  </a:lnTo>
                  <a:lnTo>
                    <a:pt x="73" y="4023"/>
                  </a:lnTo>
                  <a:lnTo>
                    <a:pt x="63" y="4009"/>
                  </a:lnTo>
                  <a:lnTo>
                    <a:pt x="53" y="3994"/>
                  </a:lnTo>
                  <a:lnTo>
                    <a:pt x="44" y="3979"/>
                  </a:lnTo>
                  <a:lnTo>
                    <a:pt x="36" y="3962"/>
                  </a:lnTo>
                  <a:lnTo>
                    <a:pt x="29" y="3947"/>
                  </a:lnTo>
                  <a:lnTo>
                    <a:pt x="22" y="3930"/>
                  </a:lnTo>
                  <a:lnTo>
                    <a:pt x="16" y="3912"/>
                  </a:lnTo>
                  <a:lnTo>
                    <a:pt x="11" y="3895"/>
                  </a:lnTo>
                  <a:lnTo>
                    <a:pt x="7" y="3877"/>
                  </a:lnTo>
                  <a:lnTo>
                    <a:pt x="4" y="3858"/>
                  </a:lnTo>
                  <a:lnTo>
                    <a:pt x="2" y="3841"/>
                  </a:lnTo>
                  <a:lnTo>
                    <a:pt x="0" y="3822"/>
                  </a:lnTo>
                  <a:lnTo>
                    <a:pt x="0" y="3803"/>
                  </a:lnTo>
                  <a:lnTo>
                    <a:pt x="0" y="846"/>
                  </a:lnTo>
                  <a:lnTo>
                    <a:pt x="0" y="827"/>
                  </a:lnTo>
                  <a:lnTo>
                    <a:pt x="2" y="808"/>
                  </a:lnTo>
                  <a:lnTo>
                    <a:pt x="4" y="790"/>
                  </a:lnTo>
                  <a:lnTo>
                    <a:pt x="7" y="772"/>
                  </a:lnTo>
                  <a:lnTo>
                    <a:pt x="11" y="754"/>
                  </a:lnTo>
                  <a:lnTo>
                    <a:pt x="16" y="737"/>
                  </a:lnTo>
                  <a:lnTo>
                    <a:pt x="22" y="720"/>
                  </a:lnTo>
                  <a:lnTo>
                    <a:pt x="29" y="702"/>
                  </a:lnTo>
                  <a:lnTo>
                    <a:pt x="36" y="686"/>
                  </a:lnTo>
                  <a:lnTo>
                    <a:pt x="44" y="670"/>
                  </a:lnTo>
                  <a:lnTo>
                    <a:pt x="53" y="655"/>
                  </a:lnTo>
                  <a:lnTo>
                    <a:pt x="63" y="640"/>
                  </a:lnTo>
                  <a:lnTo>
                    <a:pt x="73" y="625"/>
                  </a:lnTo>
                  <a:lnTo>
                    <a:pt x="84" y="612"/>
                  </a:lnTo>
                  <a:lnTo>
                    <a:pt x="95" y="598"/>
                  </a:lnTo>
                  <a:lnTo>
                    <a:pt x="108" y="585"/>
                  </a:lnTo>
                  <a:lnTo>
                    <a:pt x="121" y="573"/>
                  </a:lnTo>
                  <a:lnTo>
                    <a:pt x="134" y="562"/>
                  </a:lnTo>
                  <a:lnTo>
                    <a:pt x="148" y="550"/>
                  </a:lnTo>
                  <a:lnTo>
                    <a:pt x="162" y="539"/>
                  </a:lnTo>
                  <a:lnTo>
                    <a:pt x="178" y="530"/>
                  </a:lnTo>
                  <a:lnTo>
                    <a:pt x="194" y="521"/>
                  </a:lnTo>
                  <a:lnTo>
                    <a:pt x="209" y="513"/>
                  </a:lnTo>
                  <a:lnTo>
                    <a:pt x="226" y="506"/>
                  </a:lnTo>
                  <a:lnTo>
                    <a:pt x="243" y="499"/>
                  </a:lnTo>
                  <a:lnTo>
                    <a:pt x="259" y="494"/>
                  </a:lnTo>
                  <a:lnTo>
                    <a:pt x="277" y="488"/>
                  </a:lnTo>
                  <a:lnTo>
                    <a:pt x="295" y="484"/>
                  </a:lnTo>
                  <a:lnTo>
                    <a:pt x="313" y="480"/>
                  </a:lnTo>
                  <a:lnTo>
                    <a:pt x="332" y="478"/>
                  </a:lnTo>
                  <a:lnTo>
                    <a:pt x="351" y="477"/>
                  </a:lnTo>
                  <a:lnTo>
                    <a:pt x="370" y="477"/>
                  </a:lnTo>
                  <a:close/>
                  <a:moveTo>
                    <a:pt x="542" y="0"/>
                  </a:moveTo>
                  <a:lnTo>
                    <a:pt x="1703" y="0"/>
                  </a:lnTo>
                  <a:lnTo>
                    <a:pt x="1703" y="350"/>
                  </a:lnTo>
                  <a:lnTo>
                    <a:pt x="542" y="350"/>
                  </a:lnTo>
                  <a:lnTo>
                    <a:pt x="542" y="0"/>
                  </a:lnTo>
                  <a:close/>
                  <a:moveTo>
                    <a:pt x="4019" y="1725"/>
                  </a:moveTo>
                  <a:lnTo>
                    <a:pt x="4019" y="1725"/>
                  </a:lnTo>
                  <a:lnTo>
                    <a:pt x="3983" y="1726"/>
                  </a:lnTo>
                  <a:lnTo>
                    <a:pt x="3946" y="1729"/>
                  </a:lnTo>
                  <a:lnTo>
                    <a:pt x="3910" y="1734"/>
                  </a:lnTo>
                  <a:lnTo>
                    <a:pt x="3874" y="1740"/>
                  </a:lnTo>
                  <a:lnTo>
                    <a:pt x="3840" y="1747"/>
                  </a:lnTo>
                  <a:lnTo>
                    <a:pt x="3806" y="1758"/>
                  </a:lnTo>
                  <a:lnTo>
                    <a:pt x="3773" y="1769"/>
                  </a:lnTo>
                  <a:lnTo>
                    <a:pt x="3740" y="1782"/>
                  </a:lnTo>
                  <a:lnTo>
                    <a:pt x="3708" y="1797"/>
                  </a:lnTo>
                  <a:lnTo>
                    <a:pt x="3677" y="1812"/>
                  </a:lnTo>
                  <a:lnTo>
                    <a:pt x="3647" y="1829"/>
                  </a:lnTo>
                  <a:lnTo>
                    <a:pt x="3618" y="1848"/>
                  </a:lnTo>
                  <a:lnTo>
                    <a:pt x="3590" y="1868"/>
                  </a:lnTo>
                  <a:lnTo>
                    <a:pt x="3563" y="1889"/>
                  </a:lnTo>
                  <a:lnTo>
                    <a:pt x="3537" y="1911"/>
                  </a:lnTo>
                  <a:lnTo>
                    <a:pt x="3512" y="1936"/>
                  </a:lnTo>
                  <a:lnTo>
                    <a:pt x="3488" y="1960"/>
                  </a:lnTo>
                  <a:lnTo>
                    <a:pt x="3465" y="1987"/>
                  </a:lnTo>
                  <a:lnTo>
                    <a:pt x="3444" y="2014"/>
                  </a:lnTo>
                  <a:lnTo>
                    <a:pt x="3424" y="2042"/>
                  </a:lnTo>
                  <a:lnTo>
                    <a:pt x="3405" y="2071"/>
                  </a:lnTo>
                  <a:lnTo>
                    <a:pt x="3388" y="2101"/>
                  </a:lnTo>
                  <a:lnTo>
                    <a:pt x="3372" y="2132"/>
                  </a:lnTo>
                  <a:lnTo>
                    <a:pt x="3358" y="2164"/>
                  </a:lnTo>
                  <a:lnTo>
                    <a:pt x="3345" y="2197"/>
                  </a:lnTo>
                  <a:lnTo>
                    <a:pt x="3334" y="2230"/>
                  </a:lnTo>
                  <a:lnTo>
                    <a:pt x="3324" y="2264"/>
                  </a:lnTo>
                  <a:lnTo>
                    <a:pt x="3316" y="2298"/>
                  </a:lnTo>
                  <a:lnTo>
                    <a:pt x="3309" y="2334"/>
                  </a:lnTo>
                  <a:lnTo>
                    <a:pt x="3305" y="2369"/>
                  </a:lnTo>
                  <a:lnTo>
                    <a:pt x="3303" y="2406"/>
                  </a:lnTo>
                  <a:lnTo>
                    <a:pt x="3302" y="2443"/>
                  </a:lnTo>
                  <a:lnTo>
                    <a:pt x="3303" y="2480"/>
                  </a:lnTo>
                  <a:lnTo>
                    <a:pt x="3305" y="2517"/>
                  </a:lnTo>
                  <a:lnTo>
                    <a:pt x="3309" y="2552"/>
                  </a:lnTo>
                  <a:lnTo>
                    <a:pt x="3316" y="2587"/>
                  </a:lnTo>
                  <a:lnTo>
                    <a:pt x="3324" y="2622"/>
                  </a:lnTo>
                  <a:lnTo>
                    <a:pt x="3334" y="2656"/>
                  </a:lnTo>
                  <a:lnTo>
                    <a:pt x="3345" y="2689"/>
                  </a:lnTo>
                  <a:lnTo>
                    <a:pt x="3358" y="2722"/>
                  </a:lnTo>
                  <a:lnTo>
                    <a:pt x="3372" y="2754"/>
                  </a:lnTo>
                  <a:lnTo>
                    <a:pt x="3388" y="2784"/>
                  </a:lnTo>
                  <a:lnTo>
                    <a:pt x="3405" y="2814"/>
                  </a:lnTo>
                  <a:lnTo>
                    <a:pt x="3424" y="2843"/>
                  </a:lnTo>
                  <a:lnTo>
                    <a:pt x="3444" y="2872"/>
                  </a:lnTo>
                  <a:lnTo>
                    <a:pt x="3465" y="2899"/>
                  </a:lnTo>
                  <a:lnTo>
                    <a:pt x="3488" y="2924"/>
                  </a:lnTo>
                  <a:lnTo>
                    <a:pt x="3512" y="2950"/>
                  </a:lnTo>
                  <a:lnTo>
                    <a:pt x="3537" y="2973"/>
                  </a:lnTo>
                  <a:lnTo>
                    <a:pt x="3563" y="2997"/>
                  </a:lnTo>
                  <a:lnTo>
                    <a:pt x="3590" y="3018"/>
                  </a:lnTo>
                  <a:lnTo>
                    <a:pt x="3618" y="3038"/>
                  </a:lnTo>
                  <a:lnTo>
                    <a:pt x="3647" y="3056"/>
                  </a:lnTo>
                  <a:lnTo>
                    <a:pt x="3677" y="3074"/>
                  </a:lnTo>
                  <a:lnTo>
                    <a:pt x="3708" y="3089"/>
                  </a:lnTo>
                  <a:lnTo>
                    <a:pt x="3740" y="3104"/>
                  </a:lnTo>
                  <a:lnTo>
                    <a:pt x="3773" y="3117"/>
                  </a:lnTo>
                  <a:lnTo>
                    <a:pt x="3806" y="3128"/>
                  </a:lnTo>
                  <a:lnTo>
                    <a:pt x="3840" y="3137"/>
                  </a:lnTo>
                  <a:lnTo>
                    <a:pt x="3874" y="3145"/>
                  </a:lnTo>
                  <a:lnTo>
                    <a:pt x="3910" y="3152"/>
                  </a:lnTo>
                  <a:lnTo>
                    <a:pt x="3946" y="3156"/>
                  </a:lnTo>
                  <a:lnTo>
                    <a:pt x="3983" y="3160"/>
                  </a:lnTo>
                  <a:lnTo>
                    <a:pt x="4019" y="3161"/>
                  </a:lnTo>
                  <a:lnTo>
                    <a:pt x="4056" y="3160"/>
                  </a:lnTo>
                  <a:lnTo>
                    <a:pt x="4092" y="3156"/>
                  </a:lnTo>
                  <a:lnTo>
                    <a:pt x="4129" y="3152"/>
                  </a:lnTo>
                  <a:lnTo>
                    <a:pt x="4163" y="3145"/>
                  </a:lnTo>
                  <a:lnTo>
                    <a:pt x="4198" y="3137"/>
                  </a:lnTo>
                  <a:lnTo>
                    <a:pt x="4232" y="3128"/>
                  </a:lnTo>
                  <a:lnTo>
                    <a:pt x="4266" y="3117"/>
                  </a:lnTo>
                  <a:lnTo>
                    <a:pt x="4298" y="3104"/>
                  </a:lnTo>
                  <a:lnTo>
                    <a:pt x="4329" y="3089"/>
                  </a:lnTo>
                  <a:lnTo>
                    <a:pt x="4361" y="3074"/>
                  </a:lnTo>
                  <a:lnTo>
                    <a:pt x="4391" y="3056"/>
                  </a:lnTo>
                  <a:lnTo>
                    <a:pt x="4420" y="3038"/>
                  </a:lnTo>
                  <a:lnTo>
                    <a:pt x="4447" y="3018"/>
                  </a:lnTo>
                  <a:lnTo>
                    <a:pt x="4475" y="2997"/>
                  </a:lnTo>
                  <a:lnTo>
                    <a:pt x="4501" y="2973"/>
                  </a:lnTo>
                  <a:lnTo>
                    <a:pt x="4527" y="2950"/>
                  </a:lnTo>
                  <a:lnTo>
                    <a:pt x="4550" y="2924"/>
                  </a:lnTo>
                  <a:lnTo>
                    <a:pt x="4572" y="2899"/>
                  </a:lnTo>
                  <a:lnTo>
                    <a:pt x="4595" y="2872"/>
                  </a:lnTo>
                  <a:lnTo>
                    <a:pt x="4614" y="2843"/>
                  </a:lnTo>
                  <a:lnTo>
                    <a:pt x="4633" y="2814"/>
                  </a:lnTo>
                  <a:lnTo>
                    <a:pt x="4650" y="2784"/>
                  </a:lnTo>
                  <a:lnTo>
                    <a:pt x="4666" y="2754"/>
                  </a:lnTo>
                  <a:lnTo>
                    <a:pt x="4680" y="2722"/>
                  </a:lnTo>
                  <a:lnTo>
                    <a:pt x="4693" y="2689"/>
                  </a:lnTo>
                  <a:lnTo>
                    <a:pt x="4705" y="2656"/>
                  </a:lnTo>
                  <a:lnTo>
                    <a:pt x="4714" y="2622"/>
                  </a:lnTo>
                  <a:lnTo>
                    <a:pt x="4722" y="2587"/>
                  </a:lnTo>
                  <a:lnTo>
                    <a:pt x="4728" y="2552"/>
                  </a:lnTo>
                  <a:lnTo>
                    <a:pt x="4733" y="2517"/>
                  </a:lnTo>
                  <a:lnTo>
                    <a:pt x="4736" y="2480"/>
                  </a:lnTo>
                  <a:lnTo>
                    <a:pt x="4736" y="2443"/>
                  </a:lnTo>
                  <a:lnTo>
                    <a:pt x="4736" y="2406"/>
                  </a:lnTo>
                  <a:lnTo>
                    <a:pt x="4733" y="2369"/>
                  </a:lnTo>
                  <a:lnTo>
                    <a:pt x="4728" y="2334"/>
                  </a:lnTo>
                  <a:lnTo>
                    <a:pt x="4722" y="2298"/>
                  </a:lnTo>
                  <a:lnTo>
                    <a:pt x="4714" y="2264"/>
                  </a:lnTo>
                  <a:lnTo>
                    <a:pt x="4705" y="2230"/>
                  </a:lnTo>
                  <a:lnTo>
                    <a:pt x="4693" y="2197"/>
                  </a:lnTo>
                  <a:lnTo>
                    <a:pt x="4680" y="2164"/>
                  </a:lnTo>
                  <a:lnTo>
                    <a:pt x="4666" y="2132"/>
                  </a:lnTo>
                  <a:lnTo>
                    <a:pt x="4650" y="2101"/>
                  </a:lnTo>
                  <a:lnTo>
                    <a:pt x="4633" y="2071"/>
                  </a:lnTo>
                  <a:lnTo>
                    <a:pt x="4614" y="2042"/>
                  </a:lnTo>
                  <a:lnTo>
                    <a:pt x="4595" y="2014"/>
                  </a:lnTo>
                  <a:lnTo>
                    <a:pt x="4572" y="1987"/>
                  </a:lnTo>
                  <a:lnTo>
                    <a:pt x="4550" y="1960"/>
                  </a:lnTo>
                  <a:lnTo>
                    <a:pt x="4527" y="1936"/>
                  </a:lnTo>
                  <a:lnTo>
                    <a:pt x="4501" y="1911"/>
                  </a:lnTo>
                  <a:lnTo>
                    <a:pt x="4475" y="1889"/>
                  </a:lnTo>
                  <a:lnTo>
                    <a:pt x="4447" y="1868"/>
                  </a:lnTo>
                  <a:lnTo>
                    <a:pt x="4420" y="1848"/>
                  </a:lnTo>
                  <a:lnTo>
                    <a:pt x="4391" y="1829"/>
                  </a:lnTo>
                  <a:lnTo>
                    <a:pt x="4361" y="1812"/>
                  </a:lnTo>
                  <a:lnTo>
                    <a:pt x="4329" y="1797"/>
                  </a:lnTo>
                  <a:lnTo>
                    <a:pt x="4298" y="1782"/>
                  </a:lnTo>
                  <a:lnTo>
                    <a:pt x="4266" y="1769"/>
                  </a:lnTo>
                  <a:lnTo>
                    <a:pt x="4232" y="1758"/>
                  </a:lnTo>
                  <a:lnTo>
                    <a:pt x="4198" y="1747"/>
                  </a:lnTo>
                  <a:lnTo>
                    <a:pt x="4163" y="1740"/>
                  </a:lnTo>
                  <a:lnTo>
                    <a:pt x="4129" y="1734"/>
                  </a:lnTo>
                  <a:lnTo>
                    <a:pt x="4092" y="1729"/>
                  </a:lnTo>
                  <a:lnTo>
                    <a:pt x="4056" y="1726"/>
                  </a:lnTo>
                  <a:lnTo>
                    <a:pt x="4019" y="1725"/>
                  </a:lnTo>
                  <a:close/>
                  <a:moveTo>
                    <a:pt x="1375" y="838"/>
                  </a:moveTo>
                  <a:lnTo>
                    <a:pt x="1375" y="3754"/>
                  </a:lnTo>
                  <a:lnTo>
                    <a:pt x="1591" y="3754"/>
                  </a:lnTo>
                  <a:lnTo>
                    <a:pt x="1591" y="838"/>
                  </a:lnTo>
                  <a:lnTo>
                    <a:pt x="1375" y="838"/>
                  </a:lnTo>
                  <a:close/>
                  <a:moveTo>
                    <a:pt x="1841" y="690"/>
                  </a:moveTo>
                  <a:lnTo>
                    <a:pt x="1841" y="1260"/>
                  </a:lnTo>
                  <a:lnTo>
                    <a:pt x="2899" y="1260"/>
                  </a:lnTo>
                  <a:lnTo>
                    <a:pt x="2899" y="690"/>
                  </a:lnTo>
                  <a:lnTo>
                    <a:pt x="1841" y="690"/>
                  </a:lnTo>
                  <a:close/>
                  <a:moveTo>
                    <a:pt x="4019" y="1003"/>
                  </a:moveTo>
                  <a:lnTo>
                    <a:pt x="4019" y="1003"/>
                  </a:lnTo>
                  <a:lnTo>
                    <a:pt x="3982" y="1004"/>
                  </a:lnTo>
                  <a:lnTo>
                    <a:pt x="3945" y="1005"/>
                  </a:lnTo>
                  <a:lnTo>
                    <a:pt x="3908" y="1007"/>
                  </a:lnTo>
                  <a:lnTo>
                    <a:pt x="3872" y="1011"/>
                  </a:lnTo>
                  <a:lnTo>
                    <a:pt x="3835" y="1015"/>
                  </a:lnTo>
                  <a:lnTo>
                    <a:pt x="3800" y="1020"/>
                  </a:lnTo>
                  <a:lnTo>
                    <a:pt x="3764" y="1026"/>
                  </a:lnTo>
                  <a:lnTo>
                    <a:pt x="3728" y="1033"/>
                  </a:lnTo>
                  <a:lnTo>
                    <a:pt x="3694" y="1040"/>
                  </a:lnTo>
                  <a:lnTo>
                    <a:pt x="3659" y="1049"/>
                  </a:lnTo>
                  <a:lnTo>
                    <a:pt x="3625" y="1058"/>
                  </a:lnTo>
                  <a:lnTo>
                    <a:pt x="3591" y="1068"/>
                  </a:lnTo>
                  <a:lnTo>
                    <a:pt x="3558" y="1079"/>
                  </a:lnTo>
                  <a:lnTo>
                    <a:pt x="3524" y="1091"/>
                  </a:lnTo>
                  <a:lnTo>
                    <a:pt x="3491" y="1103"/>
                  </a:lnTo>
                  <a:lnTo>
                    <a:pt x="3459" y="1117"/>
                  </a:lnTo>
                  <a:lnTo>
                    <a:pt x="3426" y="1130"/>
                  </a:lnTo>
                  <a:lnTo>
                    <a:pt x="3395" y="1146"/>
                  </a:lnTo>
                  <a:lnTo>
                    <a:pt x="3364" y="1161"/>
                  </a:lnTo>
                  <a:lnTo>
                    <a:pt x="3333" y="1177"/>
                  </a:lnTo>
                  <a:lnTo>
                    <a:pt x="3303" y="1194"/>
                  </a:lnTo>
                  <a:lnTo>
                    <a:pt x="3273" y="1211"/>
                  </a:lnTo>
                  <a:lnTo>
                    <a:pt x="3244" y="1230"/>
                  </a:lnTo>
                  <a:lnTo>
                    <a:pt x="3215" y="1249"/>
                  </a:lnTo>
                  <a:lnTo>
                    <a:pt x="3186" y="1269"/>
                  </a:lnTo>
                  <a:lnTo>
                    <a:pt x="3158" y="1289"/>
                  </a:lnTo>
                  <a:lnTo>
                    <a:pt x="3130" y="1311"/>
                  </a:lnTo>
                  <a:lnTo>
                    <a:pt x="3103" y="1332"/>
                  </a:lnTo>
                  <a:lnTo>
                    <a:pt x="3077" y="1354"/>
                  </a:lnTo>
                  <a:lnTo>
                    <a:pt x="3051" y="1377"/>
                  </a:lnTo>
                  <a:lnTo>
                    <a:pt x="3026" y="1401"/>
                  </a:lnTo>
                  <a:lnTo>
                    <a:pt x="3001" y="1425"/>
                  </a:lnTo>
                  <a:lnTo>
                    <a:pt x="2977" y="1450"/>
                  </a:lnTo>
                  <a:lnTo>
                    <a:pt x="2954" y="1474"/>
                  </a:lnTo>
                  <a:lnTo>
                    <a:pt x="2930" y="1501"/>
                  </a:lnTo>
                  <a:lnTo>
                    <a:pt x="2908" y="1527"/>
                  </a:lnTo>
                  <a:lnTo>
                    <a:pt x="2887" y="1554"/>
                  </a:lnTo>
                  <a:lnTo>
                    <a:pt x="2866" y="1581"/>
                  </a:lnTo>
                  <a:lnTo>
                    <a:pt x="2844" y="1609"/>
                  </a:lnTo>
                  <a:lnTo>
                    <a:pt x="2826" y="1638"/>
                  </a:lnTo>
                  <a:lnTo>
                    <a:pt x="2807" y="1667"/>
                  </a:lnTo>
                  <a:lnTo>
                    <a:pt x="2788" y="1696"/>
                  </a:lnTo>
                  <a:lnTo>
                    <a:pt x="2770" y="1726"/>
                  </a:lnTo>
                  <a:lnTo>
                    <a:pt x="2753" y="1756"/>
                  </a:lnTo>
                  <a:lnTo>
                    <a:pt x="2737" y="1788"/>
                  </a:lnTo>
                  <a:lnTo>
                    <a:pt x="2722" y="1819"/>
                  </a:lnTo>
                  <a:lnTo>
                    <a:pt x="2706" y="1850"/>
                  </a:lnTo>
                  <a:lnTo>
                    <a:pt x="2693" y="1882"/>
                  </a:lnTo>
                  <a:lnTo>
                    <a:pt x="2679" y="1915"/>
                  </a:lnTo>
                  <a:lnTo>
                    <a:pt x="2667" y="1948"/>
                  </a:lnTo>
                  <a:lnTo>
                    <a:pt x="2655" y="1982"/>
                  </a:lnTo>
                  <a:lnTo>
                    <a:pt x="2644" y="2015"/>
                  </a:lnTo>
                  <a:lnTo>
                    <a:pt x="2634" y="2048"/>
                  </a:lnTo>
                  <a:lnTo>
                    <a:pt x="2625" y="2083"/>
                  </a:lnTo>
                  <a:lnTo>
                    <a:pt x="2616" y="2118"/>
                  </a:lnTo>
                  <a:lnTo>
                    <a:pt x="2609" y="2153"/>
                  </a:lnTo>
                  <a:lnTo>
                    <a:pt x="2601" y="2188"/>
                  </a:lnTo>
                  <a:lnTo>
                    <a:pt x="2596" y="2223"/>
                  </a:lnTo>
                  <a:lnTo>
                    <a:pt x="2591" y="2259"/>
                  </a:lnTo>
                  <a:lnTo>
                    <a:pt x="2587" y="2296"/>
                  </a:lnTo>
                  <a:lnTo>
                    <a:pt x="2584" y="2332"/>
                  </a:lnTo>
                  <a:lnTo>
                    <a:pt x="2581" y="2368"/>
                  </a:lnTo>
                  <a:lnTo>
                    <a:pt x="2580" y="2405"/>
                  </a:lnTo>
                  <a:lnTo>
                    <a:pt x="2579" y="2443"/>
                  </a:lnTo>
                  <a:lnTo>
                    <a:pt x="2580" y="2480"/>
                  </a:lnTo>
                  <a:lnTo>
                    <a:pt x="2581" y="2517"/>
                  </a:lnTo>
                  <a:lnTo>
                    <a:pt x="2584" y="2553"/>
                  </a:lnTo>
                  <a:lnTo>
                    <a:pt x="2587" y="2590"/>
                  </a:lnTo>
                  <a:lnTo>
                    <a:pt x="2591" y="2626"/>
                  </a:lnTo>
                  <a:lnTo>
                    <a:pt x="2596" y="2661"/>
                  </a:lnTo>
                  <a:lnTo>
                    <a:pt x="2601" y="2697"/>
                  </a:lnTo>
                  <a:lnTo>
                    <a:pt x="2609" y="2733"/>
                  </a:lnTo>
                  <a:lnTo>
                    <a:pt x="2616" y="2767"/>
                  </a:lnTo>
                  <a:lnTo>
                    <a:pt x="2625" y="2803"/>
                  </a:lnTo>
                  <a:lnTo>
                    <a:pt x="2634" y="2836"/>
                  </a:lnTo>
                  <a:lnTo>
                    <a:pt x="2644" y="2871"/>
                  </a:lnTo>
                  <a:lnTo>
                    <a:pt x="2655" y="2904"/>
                  </a:lnTo>
                  <a:lnTo>
                    <a:pt x="2667" y="2938"/>
                  </a:lnTo>
                  <a:lnTo>
                    <a:pt x="2679" y="2970"/>
                  </a:lnTo>
                  <a:lnTo>
                    <a:pt x="2693" y="3004"/>
                  </a:lnTo>
                  <a:lnTo>
                    <a:pt x="2706" y="3035"/>
                  </a:lnTo>
                  <a:lnTo>
                    <a:pt x="2722" y="3067"/>
                  </a:lnTo>
                  <a:lnTo>
                    <a:pt x="2737" y="3098"/>
                  </a:lnTo>
                  <a:lnTo>
                    <a:pt x="2753" y="3128"/>
                  </a:lnTo>
                  <a:lnTo>
                    <a:pt x="2770" y="3160"/>
                  </a:lnTo>
                  <a:lnTo>
                    <a:pt x="2788" y="3189"/>
                  </a:lnTo>
                  <a:lnTo>
                    <a:pt x="2807" y="3219"/>
                  </a:lnTo>
                  <a:lnTo>
                    <a:pt x="2826" y="3248"/>
                  </a:lnTo>
                  <a:lnTo>
                    <a:pt x="2844" y="3276"/>
                  </a:lnTo>
                  <a:lnTo>
                    <a:pt x="2866" y="3305"/>
                  </a:lnTo>
                  <a:lnTo>
                    <a:pt x="2887" y="3331"/>
                  </a:lnTo>
                  <a:lnTo>
                    <a:pt x="2908" y="3358"/>
                  </a:lnTo>
                  <a:lnTo>
                    <a:pt x="2930" y="3385"/>
                  </a:lnTo>
                  <a:lnTo>
                    <a:pt x="2954" y="3410"/>
                  </a:lnTo>
                  <a:lnTo>
                    <a:pt x="2977" y="3436"/>
                  </a:lnTo>
                  <a:lnTo>
                    <a:pt x="3001" y="3461"/>
                  </a:lnTo>
                  <a:lnTo>
                    <a:pt x="3026" y="3485"/>
                  </a:lnTo>
                  <a:lnTo>
                    <a:pt x="3051" y="3508"/>
                  </a:lnTo>
                  <a:lnTo>
                    <a:pt x="3077" y="3531"/>
                  </a:lnTo>
                  <a:lnTo>
                    <a:pt x="3103" y="3553"/>
                  </a:lnTo>
                  <a:lnTo>
                    <a:pt x="3130" y="3575"/>
                  </a:lnTo>
                  <a:lnTo>
                    <a:pt x="3158" y="3597"/>
                  </a:lnTo>
                  <a:lnTo>
                    <a:pt x="3186" y="3617"/>
                  </a:lnTo>
                  <a:lnTo>
                    <a:pt x="3215" y="3637"/>
                  </a:lnTo>
                  <a:lnTo>
                    <a:pt x="3244" y="3656"/>
                  </a:lnTo>
                  <a:lnTo>
                    <a:pt x="3273" y="3673"/>
                  </a:lnTo>
                  <a:lnTo>
                    <a:pt x="3303" y="3691"/>
                  </a:lnTo>
                  <a:lnTo>
                    <a:pt x="3333" y="3708"/>
                  </a:lnTo>
                  <a:lnTo>
                    <a:pt x="3364" y="3725"/>
                  </a:lnTo>
                  <a:lnTo>
                    <a:pt x="3395" y="3740"/>
                  </a:lnTo>
                  <a:lnTo>
                    <a:pt x="3426" y="3755"/>
                  </a:lnTo>
                  <a:lnTo>
                    <a:pt x="3459" y="3769"/>
                  </a:lnTo>
                  <a:lnTo>
                    <a:pt x="3491" y="3783"/>
                  </a:lnTo>
                  <a:lnTo>
                    <a:pt x="3524" y="3795"/>
                  </a:lnTo>
                  <a:lnTo>
                    <a:pt x="3558" y="3806"/>
                  </a:lnTo>
                  <a:lnTo>
                    <a:pt x="3591" y="3817"/>
                  </a:lnTo>
                  <a:lnTo>
                    <a:pt x="3625" y="3827"/>
                  </a:lnTo>
                  <a:lnTo>
                    <a:pt x="3659" y="3837"/>
                  </a:lnTo>
                  <a:lnTo>
                    <a:pt x="3694" y="3845"/>
                  </a:lnTo>
                  <a:lnTo>
                    <a:pt x="3728" y="3853"/>
                  </a:lnTo>
                  <a:lnTo>
                    <a:pt x="3764" y="3860"/>
                  </a:lnTo>
                  <a:lnTo>
                    <a:pt x="3800" y="3865"/>
                  </a:lnTo>
                  <a:lnTo>
                    <a:pt x="3835" y="3871"/>
                  </a:lnTo>
                  <a:lnTo>
                    <a:pt x="3872" y="3875"/>
                  </a:lnTo>
                  <a:lnTo>
                    <a:pt x="3908" y="3879"/>
                  </a:lnTo>
                  <a:lnTo>
                    <a:pt x="3945" y="3881"/>
                  </a:lnTo>
                  <a:lnTo>
                    <a:pt x="3982" y="3882"/>
                  </a:lnTo>
                  <a:lnTo>
                    <a:pt x="4019" y="3882"/>
                  </a:lnTo>
                  <a:lnTo>
                    <a:pt x="4056" y="3882"/>
                  </a:lnTo>
                  <a:lnTo>
                    <a:pt x="4093" y="3881"/>
                  </a:lnTo>
                  <a:lnTo>
                    <a:pt x="4130" y="3879"/>
                  </a:lnTo>
                  <a:lnTo>
                    <a:pt x="4167" y="3875"/>
                  </a:lnTo>
                  <a:lnTo>
                    <a:pt x="4202" y="3871"/>
                  </a:lnTo>
                  <a:lnTo>
                    <a:pt x="4238" y="3865"/>
                  </a:lnTo>
                  <a:lnTo>
                    <a:pt x="4274" y="3860"/>
                  </a:lnTo>
                  <a:lnTo>
                    <a:pt x="4309" y="3853"/>
                  </a:lnTo>
                  <a:lnTo>
                    <a:pt x="4344" y="3845"/>
                  </a:lnTo>
                  <a:lnTo>
                    <a:pt x="4378" y="3837"/>
                  </a:lnTo>
                  <a:lnTo>
                    <a:pt x="4413" y="3827"/>
                  </a:lnTo>
                  <a:lnTo>
                    <a:pt x="4447" y="3817"/>
                  </a:lnTo>
                  <a:lnTo>
                    <a:pt x="4481" y="3806"/>
                  </a:lnTo>
                  <a:lnTo>
                    <a:pt x="4514" y="3795"/>
                  </a:lnTo>
                  <a:lnTo>
                    <a:pt x="4547" y="3783"/>
                  </a:lnTo>
                  <a:lnTo>
                    <a:pt x="4579" y="3769"/>
                  </a:lnTo>
                  <a:lnTo>
                    <a:pt x="4611" y="3755"/>
                  </a:lnTo>
                  <a:lnTo>
                    <a:pt x="4644" y="3740"/>
                  </a:lnTo>
                  <a:lnTo>
                    <a:pt x="4675" y="3725"/>
                  </a:lnTo>
                  <a:lnTo>
                    <a:pt x="4705" y="3708"/>
                  </a:lnTo>
                  <a:lnTo>
                    <a:pt x="4736" y="3691"/>
                  </a:lnTo>
                  <a:lnTo>
                    <a:pt x="4765" y="3673"/>
                  </a:lnTo>
                  <a:lnTo>
                    <a:pt x="4795" y="3656"/>
                  </a:lnTo>
                  <a:lnTo>
                    <a:pt x="4824" y="3637"/>
                  </a:lnTo>
                  <a:lnTo>
                    <a:pt x="4852" y="3617"/>
                  </a:lnTo>
                  <a:lnTo>
                    <a:pt x="4880" y="3597"/>
                  </a:lnTo>
                  <a:lnTo>
                    <a:pt x="4908" y="3575"/>
                  </a:lnTo>
                  <a:lnTo>
                    <a:pt x="4935" y="3553"/>
                  </a:lnTo>
                  <a:lnTo>
                    <a:pt x="4961" y="3531"/>
                  </a:lnTo>
                  <a:lnTo>
                    <a:pt x="4987" y="3508"/>
                  </a:lnTo>
                  <a:lnTo>
                    <a:pt x="5013" y="3485"/>
                  </a:lnTo>
                  <a:lnTo>
                    <a:pt x="5037" y="3461"/>
                  </a:lnTo>
                  <a:lnTo>
                    <a:pt x="5061" y="3436"/>
                  </a:lnTo>
                  <a:lnTo>
                    <a:pt x="5085" y="3410"/>
                  </a:lnTo>
                  <a:lnTo>
                    <a:pt x="5107" y="3385"/>
                  </a:lnTo>
                  <a:lnTo>
                    <a:pt x="5130" y="3358"/>
                  </a:lnTo>
                  <a:lnTo>
                    <a:pt x="5152" y="3331"/>
                  </a:lnTo>
                  <a:lnTo>
                    <a:pt x="5173" y="3305"/>
                  </a:lnTo>
                  <a:lnTo>
                    <a:pt x="5193" y="3276"/>
                  </a:lnTo>
                  <a:lnTo>
                    <a:pt x="5213" y="3248"/>
                  </a:lnTo>
                  <a:lnTo>
                    <a:pt x="5232" y="3219"/>
                  </a:lnTo>
                  <a:lnTo>
                    <a:pt x="5250" y="3189"/>
                  </a:lnTo>
                  <a:lnTo>
                    <a:pt x="5268" y="3160"/>
                  </a:lnTo>
                  <a:lnTo>
                    <a:pt x="5285" y="3128"/>
                  </a:lnTo>
                  <a:lnTo>
                    <a:pt x="5301" y="3098"/>
                  </a:lnTo>
                  <a:lnTo>
                    <a:pt x="5317" y="3067"/>
                  </a:lnTo>
                  <a:lnTo>
                    <a:pt x="5331" y="3035"/>
                  </a:lnTo>
                  <a:lnTo>
                    <a:pt x="5346" y="3004"/>
                  </a:lnTo>
                  <a:lnTo>
                    <a:pt x="5359" y="2970"/>
                  </a:lnTo>
                  <a:lnTo>
                    <a:pt x="5372" y="2938"/>
                  </a:lnTo>
                  <a:lnTo>
                    <a:pt x="5383" y="2904"/>
                  </a:lnTo>
                  <a:lnTo>
                    <a:pt x="5394" y="2871"/>
                  </a:lnTo>
                  <a:lnTo>
                    <a:pt x="5404" y="2836"/>
                  </a:lnTo>
                  <a:lnTo>
                    <a:pt x="5414" y="2803"/>
                  </a:lnTo>
                  <a:lnTo>
                    <a:pt x="5422" y="2767"/>
                  </a:lnTo>
                  <a:lnTo>
                    <a:pt x="5430" y="2733"/>
                  </a:lnTo>
                  <a:lnTo>
                    <a:pt x="5436" y="2697"/>
                  </a:lnTo>
                  <a:lnTo>
                    <a:pt x="5442" y="2661"/>
                  </a:lnTo>
                  <a:lnTo>
                    <a:pt x="5447" y="2626"/>
                  </a:lnTo>
                  <a:lnTo>
                    <a:pt x="5452" y="2590"/>
                  </a:lnTo>
                  <a:lnTo>
                    <a:pt x="5454" y="2553"/>
                  </a:lnTo>
                  <a:lnTo>
                    <a:pt x="5457" y="2517"/>
                  </a:lnTo>
                  <a:lnTo>
                    <a:pt x="5459" y="2480"/>
                  </a:lnTo>
                  <a:lnTo>
                    <a:pt x="5459" y="2443"/>
                  </a:lnTo>
                  <a:lnTo>
                    <a:pt x="5459" y="2405"/>
                  </a:lnTo>
                  <a:lnTo>
                    <a:pt x="5457" y="2368"/>
                  </a:lnTo>
                  <a:lnTo>
                    <a:pt x="5454" y="2332"/>
                  </a:lnTo>
                  <a:lnTo>
                    <a:pt x="5452" y="2296"/>
                  </a:lnTo>
                  <a:lnTo>
                    <a:pt x="5447" y="2259"/>
                  </a:lnTo>
                  <a:lnTo>
                    <a:pt x="5442" y="2223"/>
                  </a:lnTo>
                  <a:lnTo>
                    <a:pt x="5436" y="2188"/>
                  </a:lnTo>
                  <a:lnTo>
                    <a:pt x="5430" y="2153"/>
                  </a:lnTo>
                  <a:lnTo>
                    <a:pt x="5422" y="2118"/>
                  </a:lnTo>
                  <a:lnTo>
                    <a:pt x="5414" y="2083"/>
                  </a:lnTo>
                  <a:lnTo>
                    <a:pt x="5404" y="2048"/>
                  </a:lnTo>
                  <a:lnTo>
                    <a:pt x="5394" y="2015"/>
                  </a:lnTo>
                  <a:lnTo>
                    <a:pt x="5383" y="1982"/>
                  </a:lnTo>
                  <a:lnTo>
                    <a:pt x="5372" y="1948"/>
                  </a:lnTo>
                  <a:lnTo>
                    <a:pt x="5359" y="1915"/>
                  </a:lnTo>
                  <a:lnTo>
                    <a:pt x="5346" y="1882"/>
                  </a:lnTo>
                  <a:lnTo>
                    <a:pt x="5331" y="1850"/>
                  </a:lnTo>
                  <a:lnTo>
                    <a:pt x="5317" y="1819"/>
                  </a:lnTo>
                  <a:lnTo>
                    <a:pt x="5301" y="1788"/>
                  </a:lnTo>
                  <a:lnTo>
                    <a:pt x="5285" y="1756"/>
                  </a:lnTo>
                  <a:lnTo>
                    <a:pt x="5268" y="1726"/>
                  </a:lnTo>
                  <a:lnTo>
                    <a:pt x="5250" y="1696"/>
                  </a:lnTo>
                  <a:lnTo>
                    <a:pt x="5232" y="1667"/>
                  </a:lnTo>
                  <a:lnTo>
                    <a:pt x="5213" y="1638"/>
                  </a:lnTo>
                  <a:lnTo>
                    <a:pt x="5193" y="1609"/>
                  </a:lnTo>
                  <a:lnTo>
                    <a:pt x="5173" y="1581"/>
                  </a:lnTo>
                  <a:lnTo>
                    <a:pt x="5152" y="1554"/>
                  </a:lnTo>
                  <a:lnTo>
                    <a:pt x="5130" y="1527"/>
                  </a:lnTo>
                  <a:lnTo>
                    <a:pt x="5107" y="1501"/>
                  </a:lnTo>
                  <a:lnTo>
                    <a:pt x="5085" y="1474"/>
                  </a:lnTo>
                  <a:lnTo>
                    <a:pt x="5061" y="1450"/>
                  </a:lnTo>
                  <a:lnTo>
                    <a:pt x="5037" y="1425"/>
                  </a:lnTo>
                  <a:lnTo>
                    <a:pt x="5013" y="1401"/>
                  </a:lnTo>
                  <a:lnTo>
                    <a:pt x="4987" y="1377"/>
                  </a:lnTo>
                  <a:lnTo>
                    <a:pt x="4961" y="1354"/>
                  </a:lnTo>
                  <a:lnTo>
                    <a:pt x="4935" y="1332"/>
                  </a:lnTo>
                  <a:lnTo>
                    <a:pt x="4908" y="1311"/>
                  </a:lnTo>
                  <a:lnTo>
                    <a:pt x="4880" y="1289"/>
                  </a:lnTo>
                  <a:lnTo>
                    <a:pt x="4852" y="1269"/>
                  </a:lnTo>
                  <a:lnTo>
                    <a:pt x="4824" y="1249"/>
                  </a:lnTo>
                  <a:lnTo>
                    <a:pt x="4795" y="1230"/>
                  </a:lnTo>
                  <a:lnTo>
                    <a:pt x="4765" y="1211"/>
                  </a:lnTo>
                  <a:lnTo>
                    <a:pt x="4736" y="1194"/>
                  </a:lnTo>
                  <a:lnTo>
                    <a:pt x="4705" y="1177"/>
                  </a:lnTo>
                  <a:lnTo>
                    <a:pt x="4675" y="1161"/>
                  </a:lnTo>
                  <a:lnTo>
                    <a:pt x="4644" y="1146"/>
                  </a:lnTo>
                  <a:lnTo>
                    <a:pt x="4611" y="1130"/>
                  </a:lnTo>
                  <a:lnTo>
                    <a:pt x="4579" y="1117"/>
                  </a:lnTo>
                  <a:lnTo>
                    <a:pt x="4547" y="1103"/>
                  </a:lnTo>
                  <a:lnTo>
                    <a:pt x="4514" y="1091"/>
                  </a:lnTo>
                  <a:lnTo>
                    <a:pt x="4481" y="1079"/>
                  </a:lnTo>
                  <a:lnTo>
                    <a:pt x="4447" y="1068"/>
                  </a:lnTo>
                  <a:lnTo>
                    <a:pt x="4413" y="1058"/>
                  </a:lnTo>
                  <a:lnTo>
                    <a:pt x="4378" y="1049"/>
                  </a:lnTo>
                  <a:lnTo>
                    <a:pt x="4344" y="1040"/>
                  </a:lnTo>
                  <a:lnTo>
                    <a:pt x="4309" y="1033"/>
                  </a:lnTo>
                  <a:lnTo>
                    <a:pt x="4274" y="1026"/>
                  </a:lnTo>
                  <a:lnTo>
                    <a:pt x="4238" y="1020"/>
                  </a:lnTo>
                  <a:lnTo>
                    <a:pt x="4202" y="1015"/>
                  </a:lnTo>
                  <a:lnTo>
                    <a:pt x="4167" y="1011"/>
                  </a:lnTo>
                  <a:lnTo>
                    <a:pt x="4130" y="1007"/>
                  </a:lnTo>
                  <a:lnTo>
                    <a:pt x="4093" y="1005"/>
                  </a:lnTo>
                  <a:lnTo>
                    <a:pt x="4056" y="1004"/>
                  </a:lnTo>
                  <a:lnTo>
                    <a:pt x="4019" y="1003"/>
                  </a:lnTo>
                  <a:close/>
                  <a:moveTo>
                    <a:pt x="4708" y="1754"/>
                  </a:moveTo>
                  <a:lnTo>
                    <a:pt x="4708" y="1754"/>
                  </a:lnTo>
                  <a:lnTo>
                    <a:pt x="4674" y="1722"/>
                  </a:lnTo>
                  <a:lnTo>
                    <a:pt x="4639" y="1692"/>
                  </a:lnTo>
                  <a:lnTo>
                    <a:pt x="4602" y="1663"/>
                  </a:lnTo>
                  <a:lnTo>
                    <a:pt x="4563" y="1635"/>
                  </a:lnTo>
                  <a:lnTo>
                    <a:pt x="4524" y="1610"/>
                  </a:lnTo>
                  <a:lnTo>
                    <a:pt x="4483" y="1587"/>
                  </a:lnTo>
                  <a:lnTo>
                    <a:pt x="4442" y="1565"/>
                  </a:lnTo>
                  <a:lnTo>
                    <a:pt x="4398" y="1546"/>
                  </a:lnTo>
                  <a:lnTo>
                    <a:pt x="4354" y="1528"/>
                  </a:lnTo>
                  <a:lnTo>
                    <a:pt x="4309" y="1512"/>
                  </a:lnTo>
                  <a:lnTo>
                    <a:pt x="4262" y="1500"/>
                  </a:lnTo>
                  <a:lnTo>
                    <a:pt x="4216" y="1489"/>
                  </a:lnTo>
                  <a:lnTo>
                    <a:pt x="4168" y="1480"/>
                  </a:lnTo>
                  <a:lnTo>
                    <a:pt x="4119" y="1474"/>
                  </a:lnTo>
                  <a:lnTo>
                    <a:pt x="4070" y="1470"/>
                  </a:lnTo>
                  <a:lnTo>
                    <a:pt x="4019" y="1469"/>
                  </a:lnTo>
                  <a:lnTo>
                    <a:pt x="3969" y="1470"/>
                  </a:lnTo>
                  <a:lnTo>
                    <a:pt x="3919" y="1474"/>
                  </a:lnTo>
                  <a:lnTo>
                    <a:pt x="3871" y="1480"/>
                  </a:lnTo>
                  <a:lnTo>
                    <a:pt x="3823" y="1489"/>
                  </a:lnTo>
                  <a:lnTo>
                    <a:pt x="3775" y="1500"/>
                  </a:lnTo>
                  <a:lnTo>
                    <a:pt x="3730" y="1512"/>
                  </a:lnTo>
                  <a:lnTo>
                    <a:pt x="3684" y="1528"/>
                  </a:lnTo>
                  <a:lnTo>
                    <a:pt x="3640" y="1546"/>
                  </a:lnTo>
                  <a:lnTo>
                    <a:pt x="3597" y="1565"/>
                  </a:lnTo>
                  <a:lnTo>
                    <a:pt x="3555" y="1587"/>
                  </a:lnTo>
                  <a:lnTo>
                    <a:pt x="3514" y="1610"/>
                  </a:lnTo>
                  <a:lnTo>
                    <a:pt x="3474" y="1635"/>
                  </a:lnTo>
                  <a:lnTo>
                    <a:pt x="3436" y="1663"/>
                  </a:lnTo>
                  <a:lnTo>
                    <a:pt x="3400" y="1692"/>
                  </a:lnTo>
                  <a:lnTo>
                    <a:pt x="3364" y="1722"/>
                  </a:lnTo>
                  <a:lnTo>
                    <a:pt x="3330" y="1754"/>
                  </a:lnTo>
                  <a:lnTo>
                    <a:pt x="3298" y="1788"/>
                  </a:lnTo>
                  <a:lnTo>
                    <a:pt x="3267" y="1823"/>
                  </a:lnTo>
                  <a:lnTo>
                    <a:pt x="3239" y="1860"/>
                  </a:lnTo>
                  <a:lnTo>
                    <a:pt x="3211" y="1898"/>
                  </a:lnTo>
                  <a:lnTo>
                    <a:pt x="3186" y="1938"/>
                  </a:lnTo>
                  <a:lnTo>
                    <a:pt x="3162" y="1978"/>
                  </a:lnTo>
                  <a:lnTo>
                    <a:pt x="3141" y="2021"/>
                  </a:lnTo>
                  <a:lnTo>
                    <a:pt x="3122" y="2064"/>
                  </a:lnTo>
                  <a:lnTo>
                    <a:pt x="3104" y="2107"/>
                  </a:lnTo>
                  <a:lnTo>
                    <a:pt x="3089" y="2153"/>
                  </a:lnTo>
                  <a:lnTo>
                    <a:pt x="3075" y="2199"/>
                  </a:lnTo>
                  <a:lnTo>
                    <a:pt x="3065" y="2247"/>
                  </a:lnTo>
                  <a:lnTo>
                    <a:pt x="3056" y="2295"/>
                  </a:lnTo>
                  <a:lnTo>
                    <a:pt x="3050" y="2344"/>
                  </a:lnTo>
                  <a:lnTo>
                    <a:pt x="3046" y="2393"/>
                  </a:lnTo>
                  <a:lnTo>
                    <a:pt x="3045" y="2443"/>
                  </a:lnTo>
                  <a:lnTo>
                    <a:pt x="3046" y="2493"/>
                  </a:lnTo>
                  <a:lnTo>
                    <a:pt x="3050" y="2542"/>
                  </a:lnTo>
                  <a:lnTo>
                    <a:pt x="3056" y="2591"/>
                  </a:lnTo>
                  <a:lnTo>
                    <a:pt x="3065" y="2639"/>
                  </a:lnTo>
                  <a:lnTo>
                    <a:pt x="3075" y="2686"/>
                  </a:lnTo>
                  <a:lnTo>
                    <a:pt x="3089" y="2733"/>
                  </a:lnTo>
                  <a:lnTo>
                    <a:pt x="3104" y="2777"/>
                  </a:lnTo>
                  <a:lnTo>
                    <a:pt x="3122" y="2822"/>
                  </a:lnTo>
                  <a:lnTo>
                    <a:pt x="3141" y="2865"/>
                  </a:lnTo>
                  <a:lnTo>
                    <a:pt x="3162" y="2907"/>
                  </a:lnTo>
                  <a:lnTo>
                    <a:pt x="3186" y="2948"/>
                  </a:lnTo>
                  <a:lnTo>
                    <a:pt x="3211" y="2987"/>
                  </a:lnTo>
                  <a:lnTo>
                    <a:pt x="3239" y="3026"/>
                  </a:lnTo>
                  <a:lnTo>
                    <a:pt x="3267" y="3063"/>
                  </a:lnTo>
                  <a:lnTo>
                    <a:pt x="3298" y="3097"/>
                  </a:lnTo>
                  <a:lnTo>
                    <a:pt x="3330" y="3132"/>
                  </a:lnTo>
                  <a:lnTo>
                    <a:pt x="3364" y="3164"/>
                  </a:lnTo>
                  <a:lnTo>
                    <a:pt x="3400" y="3194"/>
                  </a:lnTo>
                  <a:lnTo>
                    <a:pt x="3436" y="3223"/>
                  </a:lnTo>
                  <a:lnTo>
                    <a:pt x="3474" y="3250"/>
                  </a:lnTo>
                  <a:lnTo>
                    <a:pt x="3514" y="3276"/>
                  </a:lnTo>
                  <a:lnTo>
                    <a:pt x="3555" y="3299"/>
                  </a:lnTo>
                  <a:lnTo>
                    <a:pt x="3597" y="3320"/>
                  </a:lnTo>
                  <a:lnTo>
                    <a:pt x="3640" y="3340"/>
                  </a:lnTo>
                  <a:lnTo>
                    <a:pt x="3684" y="3358"/>
                  </a:lnTo>
                  <a:lnTo>
                    <a:pt x="3730" y="3373"/>
                  </a:lnTo>
                  <a:lnTo>
                    <a:pt x="3775" y="3386"/>
                  </a:lnTo>
                  <a:lnTo>
                    <a:pt x="3823" y="3397"/>
                  </a:lnTo>
                  <a:lnTo>
                    <a:pt x="3871" y="3405"/>
                  </a:lnTo>
                  <a:lnTo>
                    <a:pt x="3919" y="3412"/>
                  </a:lnTo>
                  <a:lnTo>
                    <a:pt x="3969" y="3415"/>
                  </a:lnTo>
                  <a:lnTo>
                    <a:pt x="4019" y="3417"/>
                  </a:lnTo>
                  <a:lnTo>
                    <a:pt x="4070" y="3415"/>
                  </a:lnTo>
                  <a:lnTo>
                    <a:pt x="4119" y="3412"/>
                  </a:lnTo>
                  <a:lnTo>
                    <a:pt x="4168" y="3405"/>
                  </a:lnTo>
                  <a:lnTo>
                    <a:pt x="4216" y="3397"/>
                  </a:lnTo>
                  <a:lnTo>
                    <a:pt x="4262" y="3386"/>
                  </a:lnTo>
                  <a:lnTo>
                    <a:pt x="4309" y="3373"/>
                  </a:lnTo>
                  <a:lnTo>
                    <a:pt x="4354" y="3358"/>
                  </a:lnTo>
                  <a:lnTo>
                    <a:pt x="4398" y="3340"/>
                  </a:lnTo>
                  <a:lnTo>
                    <a:pt x="4442" y="3320"/>
                  </a:lnTo>
                  <a:lnTo>
                    <a:pt x="4483" y="3299"/>
                  </a:lnTo>
                  <a:lnTo>
                    <a:pt x="4524" y="3276"/>
                  </a:lnTo>
                  <a:lnTo>
                    <a:pt x="4563" y="3250"/>
                  </a:lnTo>
                  <a:lnTo>
                    <a:pt x="4602" y="3223"/>
                  </a:lnTo>
                  <a:lnTo>
                    <a:pt x="4639" y="3194"/>
                  </a:lnTo>
                  <a:lnTo>
                    <a:pt x="4674" y="3164"/>
                  </a:lnTo>
                  <a:lnTo>
                    <a:pt x="4708" y="3132"/>
                  </a:lnTo>
                  <a:lnTo>
                    <a:pt x="4740" y="3097"/>
                  </a:lnTo>
                  <a:lnTo>
                    <a:pt x="4771" y="3063"/>
                  </a:lnTo>
                  <a:lnTo>
                    <a:pt x="4800" y="3026"/>
                  </a:lnTo>
                  <a:lnTo>
                    <a:pt x="4826" y="2987"/>
                  </a:lnTo>
                  <a:lnTo>
                    <a:pt x="4852" y="2948"/>
                  </a:lnTo>
                  <a:lnTo>
                    <a:pt x="4876" y="2907"/>
                  </a:lnTo>
                  <a:lnTo>
                    <a:pt x="4897" y="2865"/>
                  </a:lnTo>
                  <a:lnTo>
                    <a:pt x="4917" y="2822"/>
                  </a:lnTo>
                  <a:lnTo>
                    <a:pt x="4934" y="2777"/>
                  </a:lnTo>
                  <a:lnTo>
                    <a:pt x="4949" y="2733"/>
                  </a:lnTo>
                  <a:lnTo>
                    <a:pt x="4962" y="2686"/>
                  </a:lnTo>
                  <a:lnTo>
                    <a:pt x="4974" y="2639"/>
                  </a:lnTo>
                  <a:lnTo>
                    <a:pt x="4981" y="2591"/>
                  </a:lnTo>
                  <a:lnTo>
                    <a:pt x="4988" y="2542"/>
                  </a:lnTo>
                  <a:lnTo>
                    <a:pt x="4991" y="2493"/>
                  </a:lnTo>
                  <a:lnTo>
                    <a:pt x="4993" y="2443"/>
                  </a:lnTo>
                  <a:lnTo>
                    <a:pt x="4991" y="2393"/>
                  </a:lnTo>
                  <a:lnTo>
                    <a:pt x="4988" y="2344"/>
                  </a:lnTo>
                  <a:lnTo>
                    <a:pt x="4981" y="2295"/>
                  </a:lnTo>
                  <a:lnTo>
                    <a:pt x="4974" y="2247"/>
                  </a:lnTo>
                  <a:lnTo>
                    <a:pt x="4962" y="2199"/>
                  </a:lnTo>
                  <a:lnTo>
                    <a:pt x="4949" y="2153"/>
                  </a:lnTo>
                  <a:lnTo>
                    <a:pt x="4934" y="2107"/>
                  </a:lnTo>
                  <a:lnTo>
                    <a:pt x="4917" y="2064"/>
                  </a:lnTo>
                  <a:lnTo>
                    <a:pt x="4897" y="2021"/>
                  </a:lnTo>
                  <a:lnTo>
                    <a:pt x="4876" y="1978"/>
                  </a:lnTo>
                  <a:lnTo>
                    <a:pt x="4852" y="1938"/>
                  </a:lnTo>
                  <a:lnTo>
                    <a:pt x="4826" y="1898"/>
                  </a:lnTo>
                  <a:lnTo>
                    <a:pt x="4800" y="1860"/>
                  </a:lnTo>
                  <a:lnTo>
                    <a:pt x="4771" y="1823"/>
                  </a:lnTo>
                  <a:lnTo>
                    <a:pt x="4740" y="1788"/>
                  </a:lnTo>
                  <a:lnTo>
                    <a:pt x="4708" y="1754"/>
                  </a:lnTo>
                  <a:close/>
                  <a:moveTo>
                    <a:pt x="4362" y="2100"/>
                  </a:moveTo>
                  <a:lnTo>
                    <a:pt x="4362" y="2100"/>
                  </a:lnTo>
                  <a:lnTo>
                    <a:pt x="4345" y="2084"/>
                  </a:lnTo>
                  <a:lnTo>
                    <a:pt x="4328" y="2068"/>
                  </a:lnTo>
                  <a:lnTo>
                    <a:pt x="4309" y="2054"/>
                  </a:lnTo>
                  <a:lnTo>
                    <a:pt x="4290" y="2041"/>
                  </a:lnTo>
                  <a:lnTo>
                    <a:pt x="4270" y="2028"/>
                  </a:lnTo>
                  <a:lnTo>
                    <a:pt x="4250" y="2016"/>
                  </a:lnTo>
                  <a:lnTo>
                    <a:pt x="4229" y="2006"/>
                  </a:lnTo>
                  <a:lnTo>
                    <a:pt x="4208" y="1996"/>
                  </a:lnTo>
                  <a:lnTo>
                    <a:pt x="4186" y="1987"/>
                  </a:lnTo>
                  <a:lnTo>
                    <a:pt x="4163" y="1980"/>
                  </a:lnTo>
                  <a:lnTo>
                    <a:pt x="4141" y="1974"/>
                  </a:lnTo>
                  <a:lnTo>
                    <a:pt x="4116" y="1968"/>
                  </a:lnTo>
                  <a:lnTo>
                    <a:pt x="4093" y="1964"/>
                  </a:lnTo>
                  <a:lnTo>
                    <a:pt x="4068" y="1960"/>
                  </a:lnTo>
                  <a:lnTo>
                    <a:pt x="4044" y="1959"/>
                  </a:lnTo>
                  <a:lnTo>
                    <a:pt x="4019" y="1958"/>
                  </a:lnTo>
                  <a:lnTo>
                    <a:pt x="3994" y="1959"/>
                  </a:lnTo>
                  <a:lnTo>
                    <a:pt x="3969" y="1960"/>
                  </a:lnTo>
                  <a:lnTo>
                    <a:pt x="3945" y="1964"/>
                  </a:lnTo>
                  <a:lnTo>
                    <a:pt x="3921" y="1968"/>
                  </a:lnTo>
                  <a:lnTo>
                    <a:pt x="3898" y="1974"/>
                  </a:lnTo>
                  <a:lnTo>
                    <a:pt x="3874" y="1980"/>
                  </a:lnTo>
                  <a:lnTo>
                    <a:pt x="3852" y="1987"/>
                  </a:lnTo>
                  <a:lnTo>
                    <a:pt x="3830" y="1996"/>
                  </a:lnTo>
                  <a:lnTo>
                    <a:pt x="3809" y="2006"/>
                  </a:lnTo>
                  <a:lnTo>
                    <a:pt x="3788" y="2016"/>
                  </a:lnTo>
                  <a:lnTo>
                    <a:pt x="3767" y="2028"/>
                  </a:lnTo>
                  <a:lnTo>
                    <a:pt x="3747" y="2041"/>
                  </a:lnTo>
                  <a:lnTo>
                    <a:pt x="3728" y="2054"/>
                  </a:lnTo>
                  <a:lnTo>
                    <a:pt x="3711" y="2068"/>
                  </a:lnTo>
                  <a:lnTo>
                    <a:pt x="3693" y="2084"/>
                  </a:lnTo>
                  <a:lnTo>
                    <a:pt x="3676" y="2100"/>
                  </a:lnTo>
                  <a:lnTo>
                    <a:pt x="3660" y="2116"/>
                  </a:lnTo>
                  <a:lnTo>
                    <a:pt x="3645" y="2134"/>
                  </a:lnTo>
                  <a:lnTo>
                    <a:pt x="3630" y="2152"/>
                  </a:lnTo>
                  <a:lnTo>
                    <a:pt x="3617" y="2172"/>
                  </a:lnTo>
                  <a:lnTo>
                    <a:pt x="3605" y="2191"/>
                  </a:lnTo>
                  <a:lnTo>
                    <a:pt x="3592" y="2211"/>
                  </a:lnTo>
                  <a:lnTo>
                    <a:pt x="3582" y="2232"/>
                  </a:lnTo>
                  <a:lnTo>
                    <a:pt x="3572" y="2253"/>
                  </a:lnTo>
                  <a:lnTo>
                    <a:pt x="3563" y="2276"/>
                  </a:lnTo>
                  <a:lnTo>
                    <a:pt x="3556" y="2298"/>
                  </a:lnTo>
                  <a:lnTo>
                    <a:pt x="3550" y="2321"/>
                  </a:lnTo>
                  <a:lnTo>
                    <a:pt x="3545" y="2345"/>
                  </a:lnTo>
                  <a:lnTo>
                    <a:pt x="3540" y="2369"/>
                  </a:lnTo>
                  <a:lnTo>
                    <a:pt x="3537" y="2393"/>
                  </a:lnTo>
                  <a:lnTo>
                    <a:pt x="3534" y="2417"/>
                  </a:lnTo>
                  <a:lnTo>
                    <a:pt x="3534" y="2443"/>
                  </a:lnTo>
                  <a:lnTo>
                    <a:pt x="3534" y="2467"/>
                  </a:lnTo>
                  <a:lnTo>
                    <a:pt x="3537" y="2492"/>
                  </a:lnTo>
                  <a:lnTo>
                    <a:pt x="3540" y="2517"/>
                  </a:lnTo>
                  <a:lnTo>
                    <a:pt x="3545" y="2541"/>
                  </a:lnTo>
                  <a:lnTo>
                    <a:pt x="3550" y="2564"/>
                  </a:lnTo>
                  <a:lnTo>
                    <a:pt x="3556" y="2587"/>
                  </a:lnTo>
                  <a:lnTo>
                    <a:pt x="3563" y="2610"/>
                  </a:lnTo>
                  <a:lnTo>
                    <a:pt x="3572" y="2631"/>
                  </a:lnTo>
                  <a:lnTo>
                    <a:pt x="3582" y="2654"/>
                  </a:lnTo>
                  <a:lnTo>
                    <a:pt x="3592" y="2674"/>
                  </a:lnTo>
                  <a:lnTo>
                    <a:pt x="3605" y="2695"/>
                  </a:lnTo>
                  <a:lnTo>
                    <a:pt x="3617" y="2714"/>
                  </a:lnTo>
                  <a:lnTo>
                    <a:pt x="3630" y="2733"/>
                  </a:lnTo>
                  <a:lnTo>
                    <a:pt x="3645" y="2752"/>
                  </a:lnTo>
                  <a:lnTo>
                    <a:pt x="3660" y="2768"/>
                  </a:lnTo>
                  <a:lnTo>
                    <a:pt x="3676" y="2786"/>
                  </a:lnTo>
                  <a:lnTo>
                    <a:pt x="3693" y="2802"/>
                  </a:lnTo>
                  <a:lnTo>
                    <a:pt x="3711" y="2817"/>
                  </a:lnTo>
                  <a:lnTo>
                    <a:pt x="3728" y="2831"/>
                  </a:lnTo>
                  <a:lnTo>
                    <a:pt x="3747" y="2845"/>
                  </a:lnTo>
                  <a:lnTo>
                    <a:pt x="3767" y="2858"/>
                  </a:lnTo>
                  <a:lnTo>
                    <a:pt x="3788" y="2869"/>
                  </a:lnTo>
                  <a:lnTo>
                    <a:pt x="3809" y="2880"/>
                  </a:lnTo>
                  <a:lnTo>
                    <a:pt x="3830" y="2890"/>
                  </a:lnTo>
                  <a:lnTo>
                    <a:pt x="3852" y="2898"/>
                  </a:lnTo>
                  <a:lnTo>
                    <a:pt x="3874" y="2906"/>
                  </a:lnTo>
                  <a:lnTo>
                    <a:pt x="3898" y="2912"/>
                  </a:lnTo>
                  <a:lnTo>
                    <a:pt x="3921" y="2918"/>
                  </a:lnTo>
                  <a:lnTo>
                    <a:pt x="3945" y="2922"/>
                  </a:lnTo>
                  <a:lnTo>
                    <a:pt x="3969" y="2924"/>
                  </a:lnTo>
                  <a:lnTo>
                    <a:pt x="3994" y="2927"/>
                  </a:lnTo>
                  <a:lnTo>
                    <a:pt x="4019" y="2928"/>
                  </a:lnTo>
                  <a:lnTo>
                    <a:pt x="4044" y="2927"/>
                  </a:lnTo>
                  <a:lnTo>
                    <a:pt x="4068" y="2924"/>
                  </a:lnTo>
                  <a:lnTo>
                    <a:pt x="4093" y="2922"/>
                  </a:lnTo>
                  <a:lnTo>
                    <a:pt x="4116" y="2918"/>
                  </a:lnTo>
                  <a:lnTo>
                    <a:pt x="4141" y="2912"/>
                  </a:lnTo>
                  <a:lnTo>
                    <a:pt x="4163" y="2906"/>
                  </a:lnTo>
                  <a:lnTo>
                    <a:pt x="4186" y="2898"/>
                  </a:lnTo>
                  <a:lnTo>
                    <a:pt x="4208" y="2890"/>
                  </a:lnTo>
                  <a:lnTo>
                    <a:pt x="4229" y="2880"/>
                  </a:lnTo>
                  <a:lnTo>
                    <a:pt x="4250" y="2869"/>
                  </a:lnTo>
                  <a:lnTo>
                    <a:pt x="4270" y="2858"/>
                  </a:lnTo>
                  <a:lnTo>
                    <a:pt x="4290" y="2845"/>
                  </a:lnTo>
                  <a:lnTo>
                    <a:pt x="4309" y="2831"/>
                  </a:lnTo>
                  <a:lnTo>
                    <a:pt x="4328" y="2817"/>
                  </a:lnTo>
                  <a:lnTo>
                    <a:pt x="4345" y="2802"/>
                  </a:lnTo>
                  <a:lnTo>
                    <a:pt x="4362" y="2786"/>
                  </a:lnTo>
                  <a:lnTo>
                    <a:pt x="4378" y="2768"/>
                  </a:lnTo>
                  <a:lnTo>
                    <a:pt x="4393" y="2752"/>
                  </a:lnTo>
                  <a:lnTo>
                    <a:pt x="4407" y="2733"/>
                  </a:lnTo>
                  <a:lnTo>
                    <a:pt x="4421" y="2714"/>
                  </a:lnTo>
                  <a:lnTo>
                    <a:pt x="4434" y="2695"/>
                  </a:lnTo>
                  <a:lnTo>
                    <a:pt x="4445" y="2674"/>
                  </a:lnTo>
                  <a:lnTo>
                    <a:pt x="4456" y="2654"/>
                  </a:lnTo>
                  <a:lnTo>
                    <a:pt x="4465" y="2631"/>
                  </a:lnTo>
                  <a:lnTo>
                    <a:pt x="4474" y="2610"/>
                  </a:lnTo>
                  <a:lnTo>
                    <a:pt x="4482" y="2587"/>
                  </a:lnTo>
                  <a:lnTo>
                    <a:pt x="4489" y="2564"/>
                  </a:lnTo>
                  <a:lnTo>
                    <a:pt x="4494" y="2541"/>
                  </a:lnTo>
                  <a:lnTo>
                    <a:pt x="4499" y="2517"/>
                  </a:lnTo>
                  <a:lnTo>
                    <a:pt x="4501" y="2492"/>
                  </a:lnTo>
                  <a:lnTo>
                    <a:pt x="4503" y="2467"/>
                  </a:lnTo>
                  <a:lnTo>
                    <a:pt x="4504" y="2443"/>
                  </a:lnTo>
                  <a:lnTo>
                    <a:pt x="4503" y="2417"/>
                  </a:lnTo>
                  <a:lnTo>
                    <a:pt x="4501" y="2393"/>
                  </a:lnTo>
                  <a:lnTo>
                    <a:pt x="4499" y="2369"/>
                  </a:lnTo>
                  <a:lnTo>
                    <a:pt x="4494" y="2345"/>
                  </a:lnTo>
                  <a:lnTo>
                    <a:pt x="4489" y="2321"/>
                  </a:lnTo>
                  <a:lnTo>
                    <a:pt x="4482" y="2298"/>
                  </a:lnTo>
                  <a:lnTo>
                    <a:pt x="4474" y="2276"/>
                  </a:lnTo>
                  <a:lnTo>
                    <a:pt x="4465" y="2253"/>
                  </a:lnTo>
                  <a:lnTo>
                    <a:pt x="4456" y="2232"/>
                  </a:lnTo>
                  <a:lnTo>
                    <a:pt x="4445" y="2211"/>
                  </a:lnTo>
                  <a:lnTo>
                    <a:pt x="4434" y="2191"/>
                  </a:lnTo>
                  <a:lnTo>
                    <a:pt x="4421" y="2172"/>
                  </a:lnTo>
                  <a:lnTo>
                    <a:pt x="4407" y="2152"/>
                  </a:lnTo>
                  <a:lnTo>
                    <a:pt x="4393" y="2134"/>
                  </a:lnTo>
                  <a:lnTo>
                    <a:pt x="4378" y="2116"/>
                  </a:lnTo>
                  <a:lnTo>
                    <a:pt x="4362" y="21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43000">
                  <a:srgbClr val="65D3F6"/>
                </a:gs>
                <a:gs pos="100000">
                  <a:srgbClr val="0756A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041" name="Google Shape;2041;p25"/>
          <p:cNvSpPr/>
          <p:nvPr/>
        </p:nvSpPr>
        <p:spPr>
          <a:xfrm>
            <a:off x="5003398" y="3526532"/>
            <a:ext cx="108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2" name="Google Shape;2042;p25"/>
          <p:cNvSpPr txBox="1"/>
          <p:nvPr/>
        </p:nvSpPr>
        <p:spPr>
          <a:xfrm>
            <a:off x="5022478" y="3772262"/>
            <a:ext cx="204516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b="1" sz="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3" name="Google Shape;2043;p25"/>
          <p:cNvSpPr/>
          <p:nvPr/>
        </p:nvSpPr>
        <p:spPr>
          <a:xfrm>
            <a:off x="5022478" y="4123979"/>
            <a:ext cx="2525154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4" name="Google Shape;2044;p25"/>
          <p:cNvSpPr/>
          <p:nvPr/>
        </p:nvSpPr>
        <p:spPr>
          <a:xfrm>
            <a:off x="7902526" y="3526532"/>
            <a:ext cx="108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5" name="Google Shape;2045;p25"/>
          <p:cNvSpPr txBox="1"/>
          <p:nvPr/>
        </p:nvSpPr>
        <p:spPr>
          <a:xfrm>
            <a:off x="7921606" y="3772262"/>
            <a:ext cx="204516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b="1" sz="5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46" name="Google Shape;2046;p25"/>
          <p:cNvSpPr/>
          <p:nvPr/>
        </p:nvSpPr>
        <p:spPr>
          <a:xfrm>
            <a:off x="7921606" y="4123979"/>
            <a:ext cx="2525154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 We hope that this template will return to you as a time, money and reputation. We hope that this template will return to you as a time, money and reputation.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47" name="Google Shape;2047;p25"/>
          <p:cNvGrpSpPr/>
          <p:nvPr/>
        </p:nvGrpSpPr>
        <p:grpSpPr>
          <a:xfrm>
            <a:off x="7978122" y="2301540"/>
            <a:ext cx="914400" cy="914400"/>
            <a:chOff x="7759867" y="2301540"/>
            <a:chExt cx="914400" cy="914400"/>
          </a:xfrm>
        </p:grpSpPr>
        <p:sp>
          <p:nvSpPr>
            <p:cNvPr id="2048" name="Google Shape;2048;p25"/>
            <p:cNvSpPr/>
            <p:nvPr/>
          </p:nvSpPr>
          <p:spPr>
            <a:xfrm>
              <a:off x="7759867" y="2301540"/>
              <a:ext cx="914400" cy="914400"/>
            </a:xfrm>
            <a:prstGeom prst="ellipse">
              <a:avLst/>
            </a:prstGeom>
            <a:noFill/>
            <a:ln cap="flat" cmpd="sng" w="12700">
              <a:solidFill>
                <a:srgbClr val="F6F9F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8078213" y="2598832"/>
              <a:ext cx="277708" cy="319817"/>
            </a:xfrm>
            <a:custGeom>
              <a:rect b="b" l="l" r="r" t="t"/>
              <a:pathLst>
                <a:path extrusionOk="0" h="6084" w="5280">
                  <a:moveTo>
                    <a:pt x="324" y="1940"/>
                  </a:moveTo>
                  <a:lnTo>
                    <a:pt x="969" y="1940"/>
                  </a:lnTo>
                  <a:lnTo>
                    <a:pt x="986" y="1940"/>
                  </a:lnTo>
                  <a:lnTo>
                    <a:pt x="1002" y="1942"/>
                  </a:lnTo>
                  <a:lnTo>
                    <a:pt x="1018" y="1943"/>
                  </a:lnTo>
                  <a:lnTo>
                    <a:pt x="1034" y="1947"/>
                  </a:lnTo>
                  <a:lnTo>
                    <a:pt x="1049" y="1950"/>
                  </a:lnTo>
                  <a:lnTo>
                    <a:pt x="1065" y="1955"/>
                  </a:lnTo>
                  <a:lnTo>
                    <a:pt x="1080" y="1960"/>
                  </a:lnTo>
                  <a:lnTo>
                    <a:pt x="1094" y="1966"/>
                  </a:lnTo>
                  <a:lnTo>
                    <a:pt x="1109" y="1972"/>
                  </a:lnTo>
                  <a:lnTo>
                    <a:pt x="1122" y="1979"/>
                  </a:lnTo>
                  <a:lnTo>
                    <a:pt x="1136" y="1987"/>
                  </a:lnTo>
                  <a:lnTo>
                    <a:pt x="1149" y="1996"/>
                  </a:lnTo>
                  <a:lnTo>
                    <a:pt x="1162" y="2005"/>
                  </a:lnTo>
                  <a:lnTo>
                    <a:pt x="1174" y="2014"/>
                  </a:lnTo>
                  <a:lnTo>
                    <a:pt x="1185" y="2025"/>
                  </a:lnTo>
                  <a:lnTo>
                    <a:pt x="1197" y="2035"/>
                  </a:lnTo>
                  <a:lnTo>
                    <a:pt x="1208" y="2046"/>
                  </a:lnTo>
                  <a:lnTo>
                    <a:pt x="1218" y="2058"/>
                  </a:lnTo>
                  <a:lnTo>
                    <a:pt x="1228" y="2071"/>
                  </a:lnTo>
                  <a:lnTo>
                    <a:pt x="1237" y="2083"/>
                  </a:lnTo>
                  <a:lnTo>
                    <a:pt x="1245" y="2096"/>
                  </a:lnTo>
                  <a:lnTo>
                    <a:pt x="1252" y="2110"/>
                  </a:lnTo>
                  <a:lnTo>
                    <a:pt x="1260" y="2123"/>
                  </a:lnTo>
                  <a:lnTo>
                    <a:pt x="1266" y="2137"/>
                  </a:lnTo>
                  <a:lnTo>
                    <a:pt x="1272" y="2152"/>
                  </a:lnTo>
                  <a:lnTo>
                    <a:pt x="1277" y="2168"/>
                  </a:lnTo>
                  <a:lnTo>
                    <a:pt x="1281" y="2182"/>
                  </a:lnTo>
                  <a:lnTo>
                    <a:pt x="1285" y="2198"/>
                  </a:lnTo>
                  <a:lnTo>
                    <a:pt x="1288" y="2214"/>
                  </a:lnTo>
                  <a:lnTo>
                    <a:pt x="1290" y="2230"/>
                  </a:lnTo>
                  <a:lnTo>
                    <a:pt x="1291" y="2247"/>
                  </a:lnTo>
                  <a:lnTo>
                    <a:pt x="1291" y="2263"/>
                  </a:lnTo>
                  <a:lnTo>
                    <a:pt x="1291" y="5761"/>
                  </a:lnTo>
                  <a:lnTo>
                    <a:pt x="1291" y="5778"/>
                  </a:lnTo>
                  <a:lnTo>
                    <a:pt x="1290" y="5794"/>
                  </a:lnTo>
                  <a:lnTo>
                    <a:pt x="1288" y="5810"/>
                  </a:lnTo>
                  <a:lnTo>
                    <a:pt x="1285" y="5827"/>
                  </a:lnTo>
                  <a:lnTo>
                    <a:pt x="1281" y="5842"/>
                  </a:lnTo>
                  <a:lnTo>
                    <a:pt x="1277" y="5857"/>
                  </a:lnTo>
                  <a:lnTo>
                    <a:pt x="1272" y="5872"/>
                  </a:lnTo>
                  <a:lnTo>
                    <a:pt x="1266" y="5887"/>
                  </a:lnTo>
                  <a:lnTo>
                    <a:pt x="1260" y="5901"/>
                  </a:lnTo>
                  <a:lnTo>
                    <a:pt x="1252" y="5915"/>
                  </a:lnTo>
                  <a:lnTo>
                    <a:pt x="1245" y="5928"/>
                  </a:lnTo>
                  <a:lnTo>
                    <a:pt x="1237" y="5941"/>
                  </a:lnTo>
                  <a:lnTo>
                    <a:pt x="1228" y="5954"/>
                  </a:lnTo>
                  <a:lnTo>
                    <a:pt x="1218" y="5966"/>
                  </a:lnTo>
                  <a:lnTo>
                    <a:pt x="1208" y="5978"/>
                  </a:lnTo>
                  <a:lnTo>
                    <a:pt x="1197" y="5989"/>
                  </a:lnTo>
                  <a:lnTo>
                    <a:pt x="1185" y="5999"/>
                  </a:lnTo>
                  <a:lnTo>
                    <a:pt x="1174" y="6010"/>
                  </a:lnTo>
                  <a:lnTo>
                    <a:pt x="1162" y="6019"/>
                  </a:lnTo>
                  <a:lnTo>
                    <a:pt x="1149" y="6028"/>
                  </a:lnTo>
                  <a:lnTo>
                    <a:pt x="1136" y="6037"/>
                  </a:lnTo>
                  <a:lnTo>
                    <a:pt x="1122" y="6045"/>
                  </a:lnTo>
                  <a:lnTo>
                    <a:pt x="1109" y="6052"/>
                  </a:lnTo>
                  <a:lnTo>
                    <a:pt x="1094" y="6058"/>
                  </a:lnTo>
                  <a:lnTo>
                    <a:pt x="1080" y="6064"/>
                  </a:lnTo>
                  <a:lnTo>
                    <a:pt x="1065" y="6070"/>
                  </a:lnTo>
                  <a:lnTo>
                    <a:pt x="1049" y="6074"/>
                  </a:lnTo>
                  <a:lnTo>
                    <a:pt x="1034" y="6077"/>
                  </a:lnTo>
                  <a:lnTo>
                    <a:pt x="1018" y="6081"/>
                  </a:lnTo>
                  <a:lnTo>
                    <a:pt x="1002" y="6082"/>
                  </a:lnTo>
                  <a:lnTo>
                    <a:pt x="986" y="6084"/>
                  </a:lnTo>
                  <a:lnTo>
                    <a:pt x="969" y="6084"/>
                  </a:lnTo>
                  <a:lnTo>
                    <a:pt x="324" y="6084"/>
                  </a:lnTo>
                  <a:lnTo>
                    <a:pt x="307" y="6084"/>
                  </a:lnTo>
                  <a:lnTo>
                    <a:pt x="290" y="6082"/>
                  </a:lnTo>
                  <a:lnTo>
                    <a:pt x="275" y="6081"/>
                  </a:lnTo>
                  <a:lnTo>
                    <a:pt x="259" y="6077"/>
                  </a:lnTo>
                  <a:lnTo>
                    <a:pt x="243" y="6074"/>
                  </a:lnTo>
                  <a:lnTo>
                    <a:pt x="228" y="6070"/>
                  </a:lnTo>
                  <a:lnTo>
                    <a:pt x="212" y="6064"/>
                  </a:lnTo>
                  <a:lnTo>
                    <a:pt x="198" y="6058"/>
                  </a:lnTo>
                  <a:lnTo>
                    <a:pt x="184" y="6052"/>
                  </a:lnTo>
                  <a:lnTo>
                    <a:pt x="170" y="6045"/>
                  </a:lnTo>
                  <a:lnTo>
                    <a:pt x="157" y="6037"/>
                  </a:lnTo>
                  <a:lnTo>
                    <a:pt x="143" y="6028"/>
                  </a:lnTo>
                  <a:lnTo>
                    <a:pt x="131" y="6019"/>
                  </a:lnTo>
                  <a:lnTo>
                    <a:pt x="119" y="6010"/>
                  </a:lnTo>
                  <a:lnTo>
                    <a:pt x="106" y="5999"/>
                  </a:lnTo>
                  <a:lnTo>
                    <a:pt x="95" y="5989"/>
                  </a:lnTo>
                  <a:lnTo>
                    <a:pt x="85" y="5978"/>
                  </a:lnTo>
                  <a:lnTo>
                    <a:pt x="75" y="5966"/>
                  </a:lnTo>
                  <a:lnTo>
                    <a:pt x="65" y="5954"/>
                  </a:lnTo>
                  <a:lnTo>
                    <a:pt x="56" y="5941"/>
                  </a:lnTo>
                  <a:lnTo>
                    <a:pt x="47" y="5928"/>
                  </a:lnTo>
                  <a:lnTo>
                    <a:pt x="39" y="5915"/>
                  </a:lnTo>
                  <a:lnTo>
                    <a:pt x="33" y="5901"/>
                  </a:lnTo>
                  <a:lnTo>
                    <a:pt x="26" y="5887"/>
                  </a:lnTo>
                  <a:lnTo>
                    <a:pt x="21" y="5872"/>
                  </a:lnTo>
                  <a:lnTo>
                    <a:pt x="15" y="5857"/>
                  </a:lnTo>
                  <a:lnTo>
                    <a:pt x="11" y="5842"/>
                  </a:lnTo>
                  <a:lnTo>
                    <a:pt x="7" y="5827"/>
                  </a:lnTo>
                  <a:lnTo>
                    <a:pt x="5" y="5810"/>
                  </a:lnTo>
                  <a:lnTo>
                    <a:pt x="3" y="5794"/>
                  </a:lnTo>
                  <a:lnTo>
                    <a:pt x="2" y="5778"/>
                  </a:lnTo>
                  <a:lnTo>
                    <a:pt x="0" y="5761"/>
                  </a:lnTo>
                  <a:lnTo>
                    <a:pt x="0" y="2263"/>
                  </a:lnTo>
                  <a:lnTo>
                    <a:pt x="2" y="2247"/>
                  </a:lnTo>
                  <a:lnTo>
                    <a:pt x="3" y="2230"/>
                  </a:lnTo>
                  <a:lnTo>
                    <a:pt x="5" y="2214"/>
                  </a:lnTo>
                  <a:lnTo>
                    <a:pt x="7" y="2198"/>
                  </a:lnTo>
                  <a:lnTo>
                    <a:pt x="11" y="2182"/>
                  </a:lnTo>
                  <a:lnTo>
                    <a:pt x="15" y="2168"/>
                  </a:lnTo>
                  <a:lnTo>
                    <a:pt x="21" y="2152"/>
                  </a:lnTo>
                  <a:lnTo>
                    <a:pt x="26" y="2137"/>
                  </a:lnTo>
                  <a:lnTo>
                    <a:pt x="33" y="2123"/>
                  </a:lnTo>
                  <a:lnTo>
                    <a:pt x="39" y="2110"/>
                  </a:lnTo>
                  <a:lnTo>
                    <a:pt x="47" y="2096"/>
                  </a:lnTo>
                  <a:lnTo>
                    <a:pt x="56" y="2083"/>
                  </a:lnTo>
                  <a:lnTo>
                    <a:pt x="65" y="2071"/>
                  </a:lnTo>
                  <a:lnTo>
                    <a:pt x="75" y="2058"/>
                  </a:lnTo>
                  <a:lnTo>
                    <a:pt x="85" y="2046"/>
                  </a:lnTo>
                  <a:lnTo>
                    <a:pt x="95" y="2035"/>
                  </a:lnTo>
                  <a:lnTo>
                    <a:pt x="106" y="2025"/>
                  </a:lnTo>
                  <a:lnTo>
                    <a:pt x="119" y="2014"/>
                  </a:lnTo>
                  <a:lnTo>
                    <a:pt x="131" y="2005"/>
                  </a:lnTo>
                  <a:lnTo>
                    <a:pt x="143" y="1996"/>
                  </a:lnTo>
                  <a:lnTo>
                    <a:pt x="157" y="1987"/>
                  </a:lnTo>
                  <a:lnTo>
                    <a:pt x="170" y="1979"/>
                  </a:lnTo>
                  <a:lnTo>
                    <a:pt x="184" y="1972"/>
                  </a:lnTo>
                  <a:lnTo>
                    <a:pt x="198" y="1966"/>
                  </a:lnTo>
                  <a:lnTo>
                    <a:pt x="212" y="1960"/>
                  </a:lnTo>
                  <a:lnTo>
                    <a:pt x="228" y="1955"/>
                  </a:lnTo>
                  <a:lnTo>
                    <a:pt x="243" y="1950"/>
                  </a:lnTo>
                  <a:lnTo>
                    <a:pt x="259" y="1947"/>
                  </a:lnTo>
                  <a:lnTo>
                    <a:pt x="275" y="1943"/>
                  </a:lnTo>
                  <a:lnTo>
                    <a:pt x="290" y="1942"/>
                  </a:lnTo>
                  <a:lnTo>
                    <a:pt x="307" y="1940"/>
                  </a:lnTo>
                  <a:lnTo>
                    <a:pt x="324" y="1940"/>
                  </a:lnTo>
                  <a:close/>
                  <a:moveTo>
                    <a:pt x="1510" y="2238"/>
                  </a:moveTo>
                  <a:lnTo>
                    <a:pt x="1915" y="2238"/>
                  </a:lnTo>
                  <a:lnTo>
                    <a:pt x="1915" y="145"/>
                  </a:lnTo>
                  <a:lnTo>
                    <a:pt x="1915" y="0"/>
                  </a:lnTo>
                  <a:lnTo>
                    <a:pt x="2059" y="0"/>
                  </a:lnTo>
                  <a:lnTo>
                    <a:pt x="4107" y="0"/>
                  </a:lnTo>
                  <a:lnTo>
                    <a:pt x="4176" y="0"/>
                  </a:lnTo>
                  <a:lnTo>
                    <a:pt x="4220" y="53"/>
                  </a:lnTo>
                  <a:lnTo>
                    <a:pt x="4946" y="942"/>
                  </a:lnTo>
                  <a:lnTo>
                    <a:pt x="4978" y="983"/>
                  </a:lnTo>
                  <a:lnTo>
                    <a:pt x="4978" y="1033"/>
                  </a:lnTo>
                  <a:lnTo>
                    <a:pt x="4978" y="2238"/>
                  </a:lnTo>
                  <a:lnTo>
                    <a:pt x="5280" y="2238"/>
                  </a:lnTo>
                  <a:lnTo>
                    <a:pt x="5280" y="5793"/>
                  </a:lnTo>
                  <a:lnTo>
                    <a:pt x="1510" y="5793"/>
                  </a:lnTo>
                  <a:lnTo>
                    <a:pt x="1510" y="2238"/>
                  </a:lnTo>
                  <a:close/>
                  <a:moveTo>
                    <a:pt x="2121" y="2651"/>
                  </a:moveTo>
                  <a:lnTo>
                    <a:pt x="2121" y="3528"/>
                  </a:lnTo>
                  <a:lnTo>
                    <a:pt x="3968" y="3528"/>
                  </a:lnTo>
                  <a:lnTo>
                    <a:pt x="3968" y="2651"/>
                  </a:lnTo>
                  <a:lnTo>
                    <a:pt x="2121" y="2651"/>
                  </a:lnTo>
                  <a:close/>
                  <a:moveTo>
                    <a:pt x="3509" y="5141"/>
                  </a:moveTo>
                  <a:lnTo>
                    <a:pt x="3509" y="5424"/>
                  </a:lnTo>
                  <a:lnTo>
                    <a:pt x="3968" y="5424"/>
                  </a:lnTo>
                  <a:lnTo>
                    <a:pt x="3968" y="5141"/>
                  </a:lnTo>
                  <a:lnTo>
                    <a:pt x="3509" y="5141"/>
                  </a:lnTo>
                  <a:close/>
                  <a:moveTo>
                    <a:pt x="2803" y="5141"/>
                  </a:moveTo>
                  <a:lnTo>
                    <a:pt x="2803" y="5424"/>
                  </a:lnTo>
                  <a:lnTo>
                    <a:pt x="3262" y="5424"/>
                  </a:lnTo>
                  <a:lnTo>
                    <a:pt x="3262" y="5141"/>
                  </a:lnTo>
                  <a:lnTo>
                    <a:pt x="2803" y="5141"/>
                  </a:lnTo>
                  <a:close/>
                  <a:moveTo>
                    <a:pt x="2121" y="5141"/>
                  </a:moveTo>
                  <a:lnTo>
                    <a:pt x="2121" y="5424"/>
                  </a:lnTo>
                  <a:lnTo>
                    <a:pt x="2581" y="5424"/>
                  </a:lnTo>
                  <a:lnTo>
                    <a:pt x="2581" y="5141"/>
                  </a:lnTo>
                  <a:lnTo>
                    <a:pt x="2121" y="5141"/>
                  </a:lnTo>
                  <a:close/>
                  <a:moveTo>
                    <a:pt x="3509" y="4704"/>
                  </a:moveTo>
                  <a:lnTo>
                    <a:pt x="3509" y="4987"/>
                  </a:lnTo>
                  <a:lnTo>
                    <a:pt x="3968" y="4987"/>
                  </a:lnTo>
                  <a:lnTo>
                    <a:pt x="3968" y="4704"/>
                  </a:lnTo>
                  <a:lnTo>
                    <a:pt x="3509" y="4704"/>
                  </a:lnTo>
                  <a:close/>
                  <a:moveTo>
                    <a:pt x="2803" y="4704"/>
                  </a:moveTo>
                  <a:lnTo>
                    <a:pt x="2803" y="4987"/>
                  </a:lnTo>
                  <a:lnTo>
                    <a:pt x="3262" y="4987"/>
                  </a:lnTo>
                  <a:lnTo>
                    <a:pt x="3262" y="4704"/>
                  </a:lnTo>
                  <a:lnTo>
                    <a:pt x="2803" y="4704"/>
                  </a:lnTo>
                  <a:close/>
                  <a:moveTo>
                    <a:pt x="2121" y="4704"/>
                  </a:moveTo>
                  <a:lnTo>
                    <a:pt x="2121" y="4987"/>
                  </a:lnTo>
                  <a:lnTo>
                    <a:pt x="2581" y="4987"/>
                  </a:lnTo>
                  <a:lnTo>
                    <a:pt x="2581" y="4704"/>
                  </a:lnTo>
                  <a:lnTo>
                    <a:pt x="2121" y="4704"/>
                  </a:lnTo>
                  <a:close/>
                  <a:moveTo>
                    <a:pt x="3509" y="4256"/>
                  </a:moveTo>
                  <a:lnTo>
                    <a:pt x="3509" y="4539"/>
                  </a:lnTo>
                  <a:lnTo>
                    <a:pt x="3968" y="4539"/>
                  </a:lnTo>
                  <a:lnTo>
                    <a:pt x="3968" y="4256"/>
                  </a:lnTo>
                  <a:lnTo>
                    <a:pt x="3509" y="4256"/>
                  </a:lnTo>
                  <a:close/>
                  <a:moveTo>
                    <a:pt x="2803" y="4256"/>
                  </a:moveTo>
                  <a:lnTo>
                    <a:pt x="2803" y="4539"/>
                  </a:lnTo>
                  <a:lnTo>
                    <a:pt x="3262" y="4539"/>
                  </a:lnTo>
                  <a:lnTo>
                    <a:pt x="3262" y="4256"/>
                  </a:lnTo>
                  <a:lnTo>
                    <a:pt x="2803" y="4256"/>
                  </a:lnTo>
                  <a:close/>
                  <a:moveTo>
                    <a:pt x="2121" y="4256"/>
                  </a:moveTo>
                  <a:lnTo>
                    <a:pt x="2121" y="4539"/>
                  </a:lnTo>
                  <a:lnTo>
                    <a:pt x="2581" y="4539"/>
                  </a:lnTo>
                  <a:lnTo>
                    <a:pt x="2581" y="4256"/>
                  </a:lnTo>
                  <a:lnTo>
                    <a:pt x="2121" y="4256"/>
                  </a:lnTo>
                  <a:close/>
                  <a:moveTo>
                    <a:pt x="3509" y="3819"/>
                  </a:moveTo>
                  <a:lnTo>
                    <a:pt x="3509" y="4102"/>
                  </a:lnTo>
                  <a:lnTo>
                    <a:pt x="3968" y="4102"/>
                  </a:lnTo>
                  <a:lnTo>
                    <a:pt x="3968" y="3819"/>
                  </a:lnTo>
                  <a:lnTo>
                    <a:pt x="3509" y="3819"/>
                  </a:lnTo>
                  <a:close/>
                  <a:moveTo>
                    <a:pt x="2803" y="3819"/>
                  </a:moveTo>
                  <a:lnTo>
                    <a:pt x="2803" y="4102"/>
                  </a:lnTo>
                  <a:lnTo>
                    <a:pt x="3262" y="4102"/>
                  </a:lnTo>
                  <a:lnTo>
                    <a:pt x="3262" y="3819"/>
                  </a:lnTo>
                  <a:lnTo>
                    <a:pt x="2803" y="3819"/>
                  </a:lnTo>
                  <a:close/>
                  <a:moveTo>
                    <a:pt x="2121" y="3819"/>
                  </a:moveTo>
                  <a:lnTo>
                    <a:pt x="2121" y="4102"/>
                  </a:lnTo>
                  <a:lnTo>
                    <a:pt x="2581" y="4102"/>
                  </a:lnTo>
                  <a:lnTo>
                    <a:pt x="2581" y="3819"/>
                  </a:lnTo>
                  <a:lnTo>
                    <a:pt x="2121" y="3819"/>
                  </a:lnTo>
                  <a:close/>
                  <a:moveTo>
                    <a:pt x="2479" y="1864"/>
                  </a:moveTo>
                  <a:lnTo>
                    <a:pt x="2479" y="2048"/>
                  </a:lnTo>
                  <a:lnTo>
                    <a:pt x="4341" y="2048"/>
                  </a:lnTo>
                  <a:lnTo>
                    <a:pt x="4341" y="1864"/>
                  </a:lnTo>
                  <a:lnTo>
                    <a:pt x="2479" y="1864"/>
                  </a:lnTo>
                  <a:close/>
                  <a:moveTo>
                    <a:pt x="2479" y="1443"/>
                  </a:moveTo>
                  <a:lnTo>
                    <a:pt x="2479" y="1627"/>
                  </a:lnTo>
                  <a:lnTo>
                    <a:pt x="4341" y="1627"/>
                  </a:lnTo>
                  <a:lnTo>
                    <a:pt x="4341" y="1443"/>
                  </a:lnTo>
                  <a:lnTo>
                    <a:pt x="2479" y="1443"/>
                  </a:lnTo>
                  <a:close/>
                  <a:moveTo>
                    <a:pt x="2479" y="1044"/>
                  </a:moveTo>
                  <a:lnTo>
                    <a:pt x="2479" y="1228"/>
                  </a:lnTo>
                  <a:lnTo>
                    <a:pt x="3582" y="1228"/>
                  </a:lnTo>
                  <a:lnTo>
                    <a:pt x="3582" y="1044"/>
                  </a:lnTo>
                  <a:lnTo>
                    <a:pt x="2479" y="1044"/>
                  </a:lnTo>
                  <a:close/>
                  <a:moveTo>
                    <a:pt x="2479" y="623"/>
                  </a:moveTo>
                  <a:lnTo>
                    <a:pt x="2479" y="807"/>
                  </a:lnTo>
                  <a:lnTo>
                    <a:pt x="3582" y="807"/>
                  </a:lnTo>
                  <a:lnTo>
                    <a:pt x="3582" y="623"/>
                  </a:lnTo>
                  <a:lnTo>
                    <a:pt x="2479" y="623"/>
                  </a:lnTo>
                  <a:close/>
                  <a:moveTo>
                    <a:pt x="4167" y="447"/>
                  </a:moveTo>
                  <a:lnTo>
                    <a:pt x="4141" y="656"/>
                  </a:lnTo>
                  <a:lnTo>
                    <a:pt x="4466" y="812"/>
                  </a:lnTo>
                  <a:lnTo>
                    <a:pt x="4167" y="447"/>
                  </a:lnTo>
                  <a:close/>
                  <a:moveTo>
                    <a:pt x="4688" y="1238"/>
                  </a:moveTo>
                  <a:lnTo>
                    <a:pt x="3922" y="871"/>
                  </a:lnTo>
                  <a:lnTo>
                    <a:pt x="3829" y="826"/>
                  </a:lnTo>
                  <a:lnTo>
                    <a:pt x="3842" y="722"/>
                  </a:lnTo>
                  <a:lnTo>
                    <a:pt x="3897" y="289"/>
                  </a:lnTo>
                  <a:lnTo>
                    <a:pt x="2203" y="289"/>
                  </a:lnTo>
                  <a:lnTo>
                    <a:pt x="2203" y="2238"/>
                  </a:lnTo>
                  <a:lnTo>
                    <a:pt x="4688" y="2238"/>
                  </a:lnTo>
                  <a:lnTo>
                    <a:pt x="4688" y="123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43000">
                  <a:srgbClr val="65D3F6"/>
                </a:gs>
                <a:gs pos="100000">
                  <a:srgbClr val="0756A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050" name="Google Shape;2050;p25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2051" name="Google Shape;2051;p25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6"/>
          <p:cNvSpPr/>
          <p:nvPr/>
        </p:nvSpPr>
        <p:spPr>
          <a:xfrm>
            <a:off x="1939776" y="-727224"/>
            <a:ext cx="8312448" cy="8312448"/>
          </a:xfrm>
          <a:custGeom>
            <a:rect b="b" l="l" r="r" t="t"/>
            <a:pathLst>
              <a:path extrusionOk="0"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lt1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60" name="Google Shape;2060;p26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cap="flat" cmpd="sng" w="12700">
            <a:solidFill>
              <a:srgbClr val="0756A7">
                <a:alpha val="7372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61" name="Google Shape;2061;p26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cap="flat" cmpd="sng" w="9525">
            <a:solidFill>
              <a:srgbClr val="65D3F6">
                <a:alpha val="109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62" name="Google Shape;2062;p26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cap="flat" cmpd="sng" w="9525">
            <a:solidFill>
              <a:srgbClr val="0756A7">
                <a:alpha val="2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63" name="Google Shape;2063;p26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64" name="Google Shape;2064;p26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2065" name="Google Shape;2065;p26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66" name="Google Shape;2066;p26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67" name="Google Shape;2067;p26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068" name="Google Shape;2068;p26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069" name="Google Shape;2069;p26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70" name="Google Shape;2070;p26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71" name="Google Shape;2071;p26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072" name="Google Shape;2072;p26"/>
          <p:cNvGrpSpPr/>
          <p:nvPr/>
        </p:nvGrpSpPr>
        <p:grpSpPr>
          <a:xfrm>
            <a:off x="990600" y="1216583"/>
            <a:ext cx="10223500" cy="4739717"/>
            <a:chOff x="990600" y="1216583"/>
            <a:chExt cx="10223500" cy="4739717"/>
          </a:xfrm>
        </p:grpSpPr>
        <p:pic>
          <p:nvPicPr>
            <p:cNvPr id="2073" name="Google Shape;207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0600" y="1219200"/>
              <a:ext cx="10210800" cy="47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4" name="Google Shape;2074;p26"/>
            <p:cNvSpPr/>
            <p:nvPr/>
          </p:nvSpPr>
          <p:spPr>
            <a:xfrm>
              <a:off x="990600" y="1216583"/>
              <a:ext cx="10223500" cy="4739717"/>
            </a:xfrm>
            <a:prstGeom prst="rect">
              <a:avLst/>
            </a:prstGeom>
            <a:solidFill>
              <a:schemeClr val="lt1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2075" name="Google Shape;20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9876" y="2068033"/>
            <a:ext cx="2224565" cy="2224565"/>
          </a:xfrm>
          <a:prstGeom prst="rect">
            <a:avLst/>
          </a:prstGeom>
          <a:noFill/>
          <a:ln>
            <a:noFill/>
          </a:ln>
          <a:effectLst>
            <a:outerShdw blurRad="139700" sx="102000" rotWithShape="0" algn="ctr" sy="102000">
              <a:srgbClr val="000000">
                <a:alpha val="32941"/>
              </a:srgbClr>
            </a:outerShdw>
          </a:effectLst>
        </p:spPr>
      </p:pic>
      <p:pic>
        <p:nvPicPr>
          <p:cNvPr id="2076" name="Google Shape;207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4537" y="2068035"/>
            <a:ext cx="2224565" cy="2224565"/>
          </a:xfrm>
          <a:prstGeom prst="rect">
            <a:avLst/>
          </a:prstGeom>
          <a:noFill/>
          <a:ln>
            <a:noFill/>
          </a:ln>
          <a:effectLst>
            <a:outerShdw blurRad="139700" sx="102000" rotWithShape="0" algn="ctr" sy="102000">
              <a:srgbClr val="000000">
                <a:alpha val="32941"/>
              </a:srgbClr>
            </a:outerShdw>
          </a:effectLst>
        </p:spPr>
      </p:pic>
      <p:grpSp>
        <p:nvGrpSpPr>
          <p:cNvPr id="2077" name="Google Shape;2077;p26"/>
          <p:cNvGrpSpPr/>
          <p:nvPr/>
        </p:nvGrpSpPr>
        <p:grpSpPr>
          <a:xfrm>
            <a:off x="4992207" y="2068033"/>
            <a:ext cx="2224565" cy="2224566"/>
            <a:chOff x="4992207" y="2068033"/>
            <a:chExt cx="2224565" cy="2224566"/>
          </a:xfrm>
        </p:grpSpPr>
        <p:pic>
          <p:nvPicPr>
            <p:cNvPr id="2078" name="Google Shape;2078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92207" y="2068034"/>
              <a:ext cx="2224565" cy="2224565"/>
            </a:xfrm>
            <a:prstGeom prst="rect">
              <a:avLst/>
            </a:prstGeom>
            <a:noFill/>
            <a:ln>
              <a:noFill/>
            </a:ln>
            <a:effectLst>
              <a:outerShdw blurRad="139700" sx="102000" rotWithShape="0" algn="ctr" sy="102000">
                <a:srgbClr val="000000">
                  <a:alpha val="32941"/>
                </a:srgbClr>
              </a:outerShdw>
            </a:effectLst>
          </p:spPr>
        </p:pic>
        <p:sp>
          <p:nvSpPr>
            <p:cNvPr id="2079" name="Google Shape;2079;p26"/>
            <p:cNvSpPr/>
            <p:nvPr/>
          </p:nvSpPr>
          <p:spPr>
            <a:xfrm>
              <a:off x="4992207" y="2068033"/>
              <a:ext cx="2224565" cy="2224565"/>
            </a:xfrm>
            <a:prstGeom prst="rect">
              <a:avLst/>
            </a:prstGeom>
            <a:solidFill>
              <a:srgbClr val="082241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080" name="Google Shape;2080;p26"/>
          <p:cNvSpPr txBox="1"/>
          <p:nvPr/>
        </p:nvSpPr>
        <p:spPr>
          <a:xfrm>
            <a:off x="2755879" y="4431083"/>
            <a:ext cx="10305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67</a:t>
            </a:r>
            <a:endParaRPr b="1" sz="3600">
              <a:solidFill>
                <a:srgbClr val="4CB6D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1" name="Google Shape;2081;p26"/>
          <p:cNvSpPr txBox="1"/>
          <p:nvPr/>
        </p:nvSpPr>
        <p:spPr>
          <a:xfrm>
            <a:off x="2509702" y="4941380"/>
            <a:ext cx="15053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2" name="Google Shape;2082;p26"/>
          <p:cNvSpPr txBox="1"/>
          <p:nvPr/>
        </p:nvSpPr>
        <p:spPr>
          <a:xfrm>
            <a:off x="5566536" y="4431083"/>
            <a:ext cx="10305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</a:t>
            </a:r>
            <a:endParaRPr b="1" sz="3600">
              <a:solidFill>
                <a:srgbClr val="4CB6D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3" name="Google Shape;2083;p26"/>
          <p:cNvSpPr txBox="1"/>
          <p:nvPr/>
        </p:nvSpPr>
        <p:spPr>
          <a:xfrm>
            <a:off x="5320359" y="4941380"/>
            <a:ext cx="15053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4" name="Google Shape;2084;p26"/>
          <p:cNvSpPr txBox="1"/>
          <p:nvPr/>
        </p:nvSpPr>
        <p:spPr>
          <a:xfrm>
            <a:off x="8366026" y="4411511"/>
            <a:ext cx="10305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11</a:t>
            </a:r>
            <a:endParaRPr b="1" sz="3600">
              <a:solidFill>
                <a:srgbClr val="4CB6D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5" name="Google Shape;2085;p26"/>
          <p:cNvSpPr txBox="1"/>
          <p:nvPr/>
        </p:nvSpPr>
        <p:spPr>
          <a:xfrm>
            <a:off x="8119849" y="4921808"/>
            <a:ext cx="15053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27"/>
          <p:cNvSpPr/>
          <p:nvPr/>
        </p:nvSpPr>
        <p:spPr>
          <a:xfrm>
            <a:off x="1939776" y="-727224"/>
            <a:ext cx="8312448" cy="8312448"/>
          </a:xfrm>
          <a:custGeom>
            <a:rect b="b" l="l" r="r" t="t"/>
            <a:pathLst>
              <a:path extrusionOk="0"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lt1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2" name="Google Shape;2092;p27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cap="flat" cmpd="sng" w="12700">
            <a:solidFill>
              <a:srgbClr val="0756A7">
                <a:alpha val="7372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3" name="Google Shape;2093;p27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cap="flat" cmpd="sng" w="9525">
            <a:solidFill>
              <a:srgbClr val="65D3F6">
                <a:alpha val="109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4" name="Google Shape;2094;p27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cap="flat" cmpd="sng" w="9525">
            <a:solidFill>
              <a:srgbClr val="0756A7">
                <a:alpha val="2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5" name="Google Shape;2095;p27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096" name="Google Shape;2096;p27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097" name="Google Shape;2097;p27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00" name="Google Shape;2100;p27"/>
          <p:cNvSpPr/>
          <p:nvPr/>
        </p:nvSpPr>
        <p:spPr>
          <a:xfrm>
            <a:off x="0" y="3938946"/>
            <a:ext cx="12192000" cy="2919054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0CEC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101" name="Google Shape;2101;p27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2102" name="Google Shape;2102;p27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05" name="Google Shape;2105;p27"/>
          <p:cNvSpPr txBox="1"/>
          <p:nvPr/>
        </p:nvSpPr>
        <p:spPr>
          <a:xfrm>
            <a:off x="2065715" y="3633225"/>
            <a:ext cx="1064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76%</a:t>
            </a:r>
            <a:endParaRPr b="1" sz="18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6" name="Google Shape;2106;p27"/>
          <p:cNvSpPr txBox="1"/>
          <p:nvPr/>
        </p:nvSpPr>
        <p:spPr>
          <a:xfrm>
            <a:off x="5653766" y="3642724"/>
            <a:ext cx="1064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68%</a:t>
            </a:r>
            <a:endParaRPr b="1" sz="18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107" name="Google Shape;21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266" y="2769293"/>
            <a:ext cx="3407489" cy="227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8" name="Google Shape;210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2255" y="2769293"/>
            <a:ext cx="3407489" cy="227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9" name="Google Shape;210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4245" y="2769293"/>
            <a:ext cx="3407489" cy="2271659"/>
          </a:xfrm>
          <a:prstGeom prst="rect">
            <a:avLst/>
          </a:prstGeom>
          <a:noFill/>
          <a:ln>
            <a:noFill/>
          </a:ln>
        </p:spPr>
      </p:pic>
      <p:sp>
        <p:nvSpPr>
          <p:cNvPr id="2110" name="Google Shape;2110;p27"/>
          <p:cNvSpPr txBox="1"/>
          <p:nvPr/>
        </p:nvSpPr>
        <p:spPr>
          <a:xfrm>
            <a:off x="9199654" y="3642724"/>
            <a:ext cx="1064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32%</a:t>
            </a:r>
            <a:endParaRPr b="1" sz="18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11" name="Google Shape;2111;p27"/>
          <p:cNvSpPr txBox="1"/>
          <p:nvPr/>
        </p:nvSpPr>
        <p:spPr>
          <a:xfrm>
            <a:off x="1445003" y="1694518"/>
            <a:ext cx="236406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32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12" name="Google Shape;2112;p27"/>
          <p:cNvSpPr txBox="1"/>
          <p:nvPr/>
        </p:nvSpPr>
        <p:spPr>
          <a:xfrm>
            <a:off x="1445003" y="2296792"/>
            <a:ext cx="278603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b="1"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113" name="Google Shape;2113;p27"/>
          <p:cNvGrpSpPr/>
          <p:nvPr/>
        </p:nvGrpSpPr>
        <p:grpSpPr>
          <a:xfrm>
            <a:off x="3980711" y="5260336"/>
            <a:ext cx="336329" cy="369332"/>
            <a:chOff x="9612040" y="2054666"/>
            <a:chExt cx="336329" cy="369332"/>
          </a:xfrm>
        </p:grpSpPr>
        <p:sp>
          <p:nvSpPr>
            <p:cNvPr id="2114" name="Google Shape;2114;p27"/>
            <p:cNvSpPr/>
            <p:nvPr/>
          </p:nvSpPr>
          <p:spPr>
            <a:xfrm>
              <a:off x="9612040" y="2071168"/>
              <a:ext cx="336329" cy="33632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  <a:effectLst>
              <a:outerShdw blurRad="88900" sx="102000" rotWithShape="0" algn="ctr" sy="102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15" name="Google Shape;2115;p27"/>
            <p:cNvSpPr txBox="1"/>
            <p:nvPr/>
          </p:nvSpPr>
          <p:spPr>
            <a:xfrm>
              <a:off x="9649243" y="2054666"/>
              <a:ext cx="261922" cy="369332"/>
            </a:xfrm>
            <a:prstGeom prst="rect">
              <a:avLst/>
            </a:prstGeom>
            <a:noFill/>
            <a:ln>
              <a:noFill/>
            </a:ln>
            <a:effectLst>
              <a:outerShdw blurRad="88900" sx="102000" rotWithShape="0" algn="ctr" sy="102000">
                <a:srgbClr val="000000">
                  <a:alpha val="3098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+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116" name="Google Shape;2116;p27"/>
          <p:cNvGrpSpPr/>
          <p:nvPr/>
        </p:nvGrpSpPr>
        <p:grpSpPr>
          <a:xfrm>
            <a:off x="8090317" y="5260336"/>
            <a:ext cx="336329" cy="369332"/>
            <a:chOff x="9612040" y="2054666"/>
            <a:chExt cx="336329" cy="369332"/>
          </a:xfrm>
        </p:grpSpPr>
        <p:sp>
          <p:nvSpPr>
            <p:cNvPr id="2117" name="Google Shape;2117;p27"/>
            <p:cNvSpPr/>
            <p:nvPr/>
          </p:nvSpPr>
          <p:spPr>
            <a:xfrm>
              <a:off x="9612040" y="2071168"/>
              <a:ext cx="336329" cy="33632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  <a:effectLst>
              <a:outerShdw blurRad="88900" sx="102000" rotWithShape="0" algn="ctr" sy="102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18" name="Google Shape;2118;p27"/>
            <p:cNvSpPr txBox="1"/>
            <p:nvPr/>
          </p:nvSpPr>
          <p:spPr>
            <a:xfrm>
              <a:off x="9649243" y="2054666"/>
              <a:ext cx="261922" cy="369332"/>
            </a:xfrm>
            <a:prstGeom prst="rect">
              <a:avLst/>
            </a:prstGeom>
            <a:noFill/>
            <a:ln>
              <a:noFill/>
            </a:ln>
            <a:effectLst>
              <a:outerShdw blurRad="88900" sx="102000" rotWithShape="0" algn="ctr" sy="102000">
                <a:srgbClr val="000000">
                  <a:alpha val="3098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+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19" name="Google Shape;2119;p27"/>
          <p:cNvSpPr txBox="1"/>
          <p:nvPr/>
        </p:nvSpPr>
        <p:spPr>
          <a:xfrm>
            <a:off x="1710542" y="5924467"/>
            <a:ext cx="27860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8224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12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0" name="Google Shape;2120;p27"/>
          <p:cNvSpPr txBox="1"/>
          <p:nvPr/>
        </p:nvSpPr>
        <p:spPr>
          <a:xfrm>
            <a:off x="8127520" y="5952283"/>
            <a:ext cx="27860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8224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12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28"/>
          <p:cNvSpPr/>
          <p:nvPr/>
        </p:nvSpPr>
        <p:spPr>
          <a:xfrm>
            <a:off x="1939776" y="-727224"/>
            <a:ext cx="8312448" cy="8312448"/>
          </a:xfrm>
          <a:custGeom>
            <a:rect b="b" l="l" r="r" t="t"/>
            <a:pathLst>
              <a:path extrusionOk="0" h="6032500" w="6032500">
                <a:moveTo>
                  <a:pt x="3016251" y="1625912"/>
                </a:moveTo>
                <a:cubicBezTo>
                  <a:pt x="2248388" y="1625912"/>
                  <a:pt x="1625912" y="2248388"/>
                  <a:pt x="1625912" y="3016251"/>
                </a:cubicBezTo>
                <a:cubicBezTo>
                  <a:pt x="1625912" y="3784114"/>
                  <a:pt x="2248388" y="4406590"/>
                  <a:pt x="3016251" y="4406590"/>
                </a:cubicBezTo>
                <a:cubicBezTo>
                  <a:pt x="3784114" y="4406590"/>
                  <a:pt x="4406590" y="3784114"/>
                  <a:pt x="4406590" y="3016251"/>
                </a:cubicBezTo>
                <a:cubicBezTo>
                  <a:pt x="4406590" y="2248388"/>
                  <a:pt x="3784114" y="1625912"/>
                  <a:pt x="3016251" y="1625912"/>
                </a:cubicBezTo>
                <a:close/>
                <a:moveTo>
                  <a:pt x="3016250" y="0"/>
                </a:moveTo>
                <a:cubicBezTo>
                  <a:pt x="4682079" y="0"/>
                  <a:pt x="6032500" y="1350421"/>
                  <a:pt x="6032500" y="3016250"/>
                </a:cubicBezTo>
                <a:cubicBezTo>
                  <a:pt x="6032500" y="4682079"/>
                  <a:pt x="4682079" y="6032500"/>
                  <a:pt x="3016250" y="6032500"/>
                </a:cubicBezTo>
                <a:cubicBezTo>
                  <a:pt x="1350421" y="6032500"/>
                  <a:pt x="0" y="4682079"/>
                  <a:pt x="0" y="3016250"/>
                </a:cubicBezTo>
                <a:cubicBezTo>
                  <a:pt x="0" y="1350421"/>
                  <a:pt x="1350421" y="0"/>
                  <a:pt x="3016250" y="0"/>
                </a:cubicBezTo>
                <a:close/>
              </a:path>
            </a:pathLst>
          </a:custGeom>
          <a:solidFill>
            <a:schemeClr val="lt1">
              <a:alpha val="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7" name="Google Shape;2127;p28"/>
          <p:cNvSpPr/>
          <p:nvPr/>
        </p:nvSpPr>
        <p:spPr>
          <a:xfrm>
            <a:off x="4027768" y="1216583"/>
            <a:ext cx="5102817" cy="5102817"/>
          </a:xfrm>
          <a:prstGeom prst="ellipse">
            <a:avLst/>
          </a:prstGeom>
          <a:noFill/>
          <a:ln cap="flat" cmpd="sng" w="12700">
            <a:solidFill>
              <a:srgbClr val="0756A7">
                <a:alpha val="7372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8" name="Google Shape;2128;p28"/>
          <p:cNvSpPr/>
          <p:nvPr/>
        </p:nvSpPr>
        <p:spPr>
          <a:xfrm>
            <a:off x="4266713" y="1429333"/>
            <a:ext cx="4168609" cy="4168609"/>
          </a:xfrm>
          <a:prstGeom prst="ellipse">
            <a:avLst/>
          </a:prstGeom>
          <a:noFill/>
          <a:ln cap="flat" cmpd="sng" w="9525">
            <a:solidFill>
              <a:srgbClr val="65D3F6">
                <a:alpha val="109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9" name="Google Shape;2129;p28"/>
          <p:cNvSpPr/>
          <p:nvPr/>
        </p:nvSpPr>
        <p:spPr>
          <a:xfrm>
            <a:off x="3799147" y="1018339"/>
            <a:ext cx="6134101" cy="6134101"/>
          </a:xfrm>
          <a:prstGeom prst="ellipse">
            <a:avLst/>
          </a:prstGeom>
          <a:noFill/>
          <a:ln cap="flat" cmpd="sng" w="9525">
            <a:solidFill>
              <a:srgbClr val="0756A7">
                <a:alpha val="2196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30" name="Google Shape;2130;p28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131" name="Google Shape;2131;p28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132" name="Google Shape;2132;p28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33" name="Google Shape;2133;p28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34" name="Google Shape;2134;p28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35" name="Google Shape;2135;p28"/>
          <p:cNvSpPr/>
          <p:nvPr/>
        </p:nvSpPr>
        <p:spPr>
          <a:xfrm>
            <a:off x="0" y="3680630"/>
            <a:ext cx="12192000" cy="317737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D0CEC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136" name="Google Shape;2136;p28"/>
          <p:cNvGrpSpPr/>
          <p:nvPr/>
        </p:nvGrpSpPr>
        <p:grpSpPr>
          <a:xfrm>
            <a:off x="11350147" y="2817048"/>
            <a:ext cx="154685" cy="1223905"/>
            <a:chOff x="11068118" y="3429000"/>
            <a:chExt cx="154685" cy="1223905"/>
          </a:xfrm>
        </p:grpSpPr>
        <p:sp>
          <p:nvSpPr>
            <p:cNvPr id="2137" name="Google Shape;2137;p28"/>
            <p:cNvSpPr/>
            <p:nvPr/>
          </p:nvSpPr>
          <p:spPr>
            <a:xfrm>
              <a:off x="11101627" y="4023459"/>
              <a:ext cx="87666" cy="87666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11068118" y="3429000"/>
              <a:ext cx="154685" cy="154685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11094457" y="4550898"/>
              <a:ext cx="102007" cy="102007"/>
            </a:xfrm>
            <a:prstGeom prst="ellipse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40" name="Google Shape;2140;p28"/>
          <p:cNvSpPr txBox="1"/>
          <p:nvPr/>
        </p:nvSpPr>
        <p:spPr>
          <a:xfrm>
            <a:off x="1371640" y="1642775"/>
            <a:ext cx="53787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32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41" name="Google Shape;2141;p28"/>
          <p:cNvSpPr txBox="1"/>
          <p:nvPr/>
        </p:nvSpPr>
        <p:spPr>
          <a:xfrm>
            <a:off x="1371640" y="2227610"/>
            <a:ext cx="39095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NEW FASHION STYLE COMPLETE IN:</a:t>
            </a:r>
            <a:endParaRPr b="1"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142" name="Google Shape;21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993" y="2068035"/>
            <a:ext cx="8788360" cy="2215207"/>
          </a:xfrm>
          <a:prstGeom prst="rect">
            <a:avLst/>
          </a:prstGeom>
          <a:noFill/>
          <a:ln>
            <a:noFill/>
          </a:ln>
        </p:spPr>
      </p:pic>
      <p:sp>
        <p:nvSpPr>
          <p:cNvPr id="2143" name="Google Shape;2143;p28"/>
          <p:cNvSpPr txBox="1"/>
          <p:nvPr/>
        </p:nvSpPr>
        <p:spPr>
          <a:xfrm>
            <a:off x="1391867" y="2555265"/>
            <a:ext cx="390957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MONDAY,JANUARY,12,2016</a:t>
            </a:r>
            <a:endParaRPr b="1" sz="1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44" name="Google Shape;2144;p28"/>
          <p:cNvSpPr txBox="1"/>
          <p:nvPr/>
        </p:nvSpPr>
        <p:spPr>
          <a:xfrm>
            <a:off x="8750842" y="2612448"/>
            <a:ext cx="23648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53%</a:t>
            </a:r>
            <a:endParaRPr b="1" sz="54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45" name="Google Shape;2145;p28"/>
          <p:cNvSpPr/>
          <p:nvPr/>
        </p:nvSpPr>
        <p:spPr>
          <a:xfrm>
            <a:off x="1343025" y="4754740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1" sz="14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46" name="Google Shape;2146;p28"/>
          <p:cNvSpPr/>
          <p:nvPr/>
        </p:nvSpPr>
        <p:spPr>
          <a:xfrm>
            <a:off x="1343025" y="4075428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1" sz="14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147" name="Google Shape;214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35" y="4945599"/>
            <a:ext cx="5041171" cy="1504679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28"/>
          <p:cNvSpPr txBox="1"/>
          <p:nvPr/>
        </p:nvSpPr>
        <p:spPr>
          <a:xfrm>
            <a:off x="5123027" y="5571714"/>
            <a:ext cx="23648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+193</a:t>
            </a:r>
            <a:endParaRPr/>
          </a:p>
        </p:txBody>
      </p:sp>
      <p:pic>
        <p:nvPicPr>
          <p:cNvPr id="2149" name="Google Shape;214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0220" y="3988291"/>
            <a:ext cx="4093881" cy="272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1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29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56" name="Google Shape;2156;p29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57" name="Google Shape;2157;p29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58" name="Google Shape;2158;p29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159" name="Google Shape;2159;p29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2160" name="Google Shape;2160;p29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4" name="Google Shape;2164;p29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rgbClr val="D8D8D8">
                <a:alpha val="56862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5" name="Google Shape;2165;p29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6" name="Google Shape;2166;p29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7" name="Google Shape;2167;p29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8" name="Google Shape;2168;p29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69" name="Google Shape;2169;p29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0" name="Google Shape;2170;p29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1" name="Google Shape;2171;p29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2" name="Google Shape;2172;p29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3" name="Google Shape;2173;p29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4" name="Google Shape;2174;p29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5" name="Google Shape;2175;p29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6" name="Google Shape;2176;p29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7" name="Google Shape;2177;p29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8" name="Google Shape;2178;p29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79" name="Google Shape;2179;p29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0" name="Google Shape;2180;p29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1" name="Google Shape;2181;p29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2" name="Google Shape;2182;p29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3" name="Google Shape;2183;p29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4" name="Google Shape;2184;p29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5" name="Google Shape;2185;p29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6" name="Google Shape;2186;p29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7" name="Google Shape;2187;p29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8" name="Google Shape;2188;p29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89" name="Google Shape;2189;p29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0" name="Google Shape;2190;p29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1" name="Google Shape;2191;p29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2" name="Google Shape;2192;p29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3" name="Google Shape;2193;p29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4" name="Google Shape;2194;p29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5" name="Google Shape;2195;p29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6" name="Google Shape;2196;p29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7" name="Google Shape;2197;p29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8" name="Google Shape;2198;p29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99" name="Google Shape;2199;p29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0" name="Google Shape;2200;p29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1" name="Google Shape;2201;p29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2" name="Google Shape;2202;p29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3" name="Google Shape;2203;p29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4" name="Google Shape;2204;p29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5" name="Google Shape;2205;p29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6" name="Google Shape;2206;p29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7" name="Google Shape;2207;p29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8" name="Google Shape;2208;p29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09" name="Google Shape;2209;p29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0" name="Google Shape;2210;p29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1" name="Google Shape;2211;p29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2" name="Google Shape;2212;p29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3" name="Google Shape;2213;p29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4" name="Google Shape;2214;p29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5" name="Google Shape;2215;p29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6" name="Google Shape;2216;p29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7" name="Google Shape;2217;p29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8" name="Google Shape;2218;p29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19" name="Google Shape;2219;p29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0" name="Google Shape;2220;p29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1" name="Google Shape;2221;p29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rgbClr val="D8D8D8">
                <a:alpha val="72941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2" name="Google Shape;2222;p29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3" name="Google Shape;2223;p29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4" name="Google Shape;2224;p29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5" name="Google Shape;2225;p29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6" name="Google Shape;2226;p29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7" name="Google Shape;2227;p29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8" name="Google Shape;2228;p29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29" name="Google Shape;2229;p29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0" name="Google Shape;2230;p29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1" name="Google Shape;2231;p29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2" name="Google Shape;2232;p29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3" name="Google Shape;2233;p29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4" name="Google Shape;2234;p29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5" name="Google Shape;2235;p29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6" name="Google Shape;2236;p29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7" name="Google Shape;2237;p29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8" name="Google Shape;2238;p29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39" name="Google Shape;2239;p29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0" name="Google Shape;2240;p29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1" name="Google Shape;2241;p29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rgbClr val="D0CECE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2" name="Google Shape;2242;p29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3" name="Google Shape;2243;p29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4" name="Google Shape;2244;p29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5" name="Google Shape;2245;p29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6" name="Google Shape;2246;p29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7" name="Google Shape;2247;p29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8" name="Google Shape;2248;p29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49" name="Google Shape;2249;p29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0" name="Google Shape;2250;p29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1" name="Google Shape;2251;p29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2" name="Google Shape;2252;p29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3" name="Google Shape;2253;p29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4" name="Google Shape;2254;p29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5" name="Google Shape;2255;p29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6" name="Google Shape;2256;p29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7" name="Google Shape;2257;p29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8" name="Google Shape;2258;p29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59" name="Google Shape;2259;p29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0" name="Google Shape;2260;p29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1" name="Google Shape;2261;p29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2" name="Google Shape;2262;p29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3" name="Google Shape;2263;p29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4" name="Google Shape;2264;p29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5" name="Google Shape;2265;p29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6" name="Google Shape;2266;p29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7" name="Google Shape;2267;p29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8" name="Google Shape;2268;p29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69" name="Google Shape;2269;p29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0" name="Google Shape;2270;p29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1" name="Google Shape;2271;p29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2" name="Google Shape;2272;p29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3" name="Google Shape;2273;p29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4" name="Google Shape;2274;p29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5" name="Google Shape;2275;p29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6" name="Google Shape;2276;p29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7" name="Google Shape;2277;p29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8" name="Google Shape;2278;p29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79" name="Google Shape;2279;p29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0" name="Google Shape;2280;p29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1" name="Google Shape;2281;p29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2" name="Google Shape;2282;p29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3" name="Google Shape;2283;p29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4" name="Google Shape;2284;p29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5" name="Google Shape;2285;p29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6" name="Google Shape;2286;p29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7" name="Google Shape;2287;p29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8" name="Google Shape;2288;p29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89" name="Google Shape;2289;p29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0" name="Google Shape;2290;p29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1" name="Google Shape;2291;p29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2" name="Google Shape;2292;p29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3" name="Google Shape;2293;p29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4" name="Google Shape;2294;p29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5" name="Google Shape;2295;p29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6" name="Google Shape;2296;p29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7" name="Google Shape;2297;p29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8" name="Google Shape;2298;p29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299" name="Google Shape;2299;p29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0" name="Google Shape;2300;p29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1" name="Google Shape;2301;p29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4" name="Google Shape;2314;p29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5" name="Google Shape;2315;p29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8" name="Google Shape;2318;p29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19" name="Google Shape;2319;p29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3" name="Google Shape;2323;p29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4" name="Google Shape;2324;p29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5" name="Google Shape;2325;p29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6" name="Google Shape;2326;p29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7" name="Google Shape;2327;p29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2" name="Google Shape;2332;p29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3" name="Google Shape;2333;p29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8" name="Google Shape;2338;p29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39" name="Google Shape;2339;p29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0" name="Google Shape;2360;p29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8" name="Google Shape;2368;p29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69" name="Google Shape;2369;p29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0" name="Google Shape;2370;p29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8" name="Google Shape;2398;p29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399" name="Google Shape;2399;p29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0" name="Google Shape;2400;p29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1" name="Google Shape;2401;p29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2" name="Google Shape;2402;p29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3" name="Google Shape;2403;p29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4" name="Google Shape;2404;p29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5" name="Google Shape;2405;p29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6" name="Google Shape;2406;p29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7" name="Google Shape;2407;p29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8" name="Google Shape;2408;p29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9" name="Google Shape;2409;p29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0" name="Google Shape;2410;p29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1" name="Google Shape;2411;p29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2" name="Google Shape;2412;p29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3" name="Google Shape;2413;p29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4" name="Google Shape;2414;p29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5" name="Google Shape;2415;p29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6" name="Google Shape;2416;p29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7" name="Google Shape;2417;p29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8" name="Google Shape;2418;p29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19" name="Google Shape;2419;p29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0" name="Google Shape;2420;p29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1" name="Google Shape;2421;p29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2" name="Google Shape;2422;p29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3" name="Google Shape;2423;p29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4" name="Google Shape;2424;p29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5" name="Google Shape;2425;p29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6" name="Google Shape;2426;p29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7" name="Google Shape;2427;p29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8" name="Google Shape;2428;p29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9" name="Google Shape;2429;p29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0" name="Google Shape;2430;p29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1" name="Google Shape;2431;p29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2" name="Google Shape;2432;p29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3" name="Google Shape;2433;p29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4" name="Google Shape;2434;p29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5" name="Google Shape;2435;p29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6" name="Google Shape;2436;p29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7" name="Google Shape;2437;p29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8" name="Google Shape;2438;p29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39" name="Google Shape;2439;p29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0" name="Google Shape;2440;p29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1" name="Google Shape;2441;p29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2" name="Google Shape;2442;p29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3" name="Google Shape;2443;p29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4" name="Google Shape;2444;p29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5" name="Google Shape;2445;p29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6" name="Google Shape;2446;p29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7" name="Google Shape;2447;p29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8" name="Google Shape;2448;p29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49" name="Google Shape;2449;p29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0" name="Google Shape;2450;p29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1" name="Google Shape;2451;p29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2" name="Google Shape;2452;p29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3" name="Google Shape;2453;p29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4" name="Google Shape;2454;p29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5" name="Google Shape;2455;p29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6" name="Google Shape;2456;p29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7" name="Google Shape;2457;p29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8" name="Google Shape;2458;p29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59" name="Google Shape;2459;p29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0" name="Google Shape;2460;p29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1" name="Google Shape;2461;p29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2" name="Google Shape;2462;p29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3" name="Google Shape;2463;p29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4" name="Google Shape;2464;p29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5" name="Google Shape;2465;p29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66" name="Google Shape;2466;p29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467" name="Google Shape;2467;p29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2468" name="Google Shape;2468;p29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69" name="Google Shape;2469;p29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0" name="Google Shape;2470;p29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1" name="Google Shape;2471;p29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2" name="Google Shape;2472;p29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3" name="Google Shape;2473;p29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4" name="Google Shape;2474;p29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5" name="Google Shape;2475;p29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6" name="Google Shape;2476;p29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7" name="Google Shape;2477;p29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8" name="Google Shape;2478;p29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79" name="Google Shape;2479;p29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80" name="Google Shape;2480;p29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81" name="Google Shape;2481;p29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82" name="Google Shape;2482;p29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83" name="Google Shape;2483;p29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84" name="Google Shape;2484;p29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485" name="Google Shape;2485;p29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784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486" name="Google Shape;2486;p29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87" name="Google Shape;2487;p29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88" name="Google Shape;2488;p29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489" name="Google Shape;2489;p29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0" name="Google Shape;2490;p29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1" name="Google Shape;2491;p29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2" name="Google Shape;2492;p29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3" name="Google Shape;2493;p29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4" name="Google Shape;2494;p29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5" name="Google Shape;2495;p29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6" name="Google Shape;2496;p29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7" name="Google Shape;2497;p29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8" name="Google Shape;2498;p29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499" name="Google Shape;2499;p29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0" name="Google Shape;2500;p29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1" name="Google Shape;2501;p29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2" name="Google Shape;2502;p29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3" name="Google Shape;2503;p29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4" name="Google Shape;2504;p29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5" name="Google Shape;2505;p29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6" name="Google Shape;2506;p29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7" name="Google Shape;2507;p29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8" name="Google Shape;2508;p29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9" name="Google Shape;2509;p29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10" name="Google Shape;2510;p29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11" name="Google Shape;2511;p29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512" name="Google Shape;2512;p29"/>
          <p:cNvCxnSpPr/>
          <p:nvPr/>
        </p:nvCxnSpPr>
        <p:spPr>
          <a:xfrm>
            <a:off x="4801160" y="3429000"/>
            <a:ext cx="83256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513" name="Google Shape;2513;p29"/>
          <p:cNvSpPr txBox="1"/>
          <p:nvPr/>
        </p:nvSpPr>
        <p:spPr>
          <a:xfrm>
            <a:off x="-401162" y="2875002"/>
            <a:ext cx="13441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D1369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04</a:t>
            </a:r>
            <a:endParaRPr b="1" sz="6600">
              <a:solidFill>
                <a:srgbClr val="D1369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14" name="Google Shape;2514;p29"/>
          <p:cNvSpPr txBox="1"/>
          <p:nvPr/>
        </p:nvSpPr>
        <p:spPr>
          <a:xfrm>
            <a:off x="5708605" y="2972036"/>
            <a:ext cx="45654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FRANCE</a:t>
            </a:r>
            <a:endParaRPr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15" name="Google Shape;2515;p29"/>
          <p:cNvSpPr txBox="1"/>
          <p:nvPr/>
        </p:nvSpPr>
        <p:spPr>
          <a:xfrm>
            <a:off x="5984240" y="3632049"/>
            <a:ext cx="35610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sz="105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30"/>
          <p:cNvSpPr/>
          <p:nvPr/>
        </p:nvSpPr>
        <p:spPr>
          <a:xfrm>
            <a:off x="8905388" y="3299399"/>
            <a:ext cx="3028950" cy="3352800"/>
          </a:xfrm>
          <a:custGeom>
            <a:rect b="b" l="l" r="r" t="t"/>
            <a:pathLst>
              <a:path extrusionOk="0"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cap="flat" cmpd="sng" w="9525">
            <a:solidFill>
              <a:schemeClr val="lt1">
                <a:alpha val="7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22" name="Google Shape;2522;p30"/>
          <p:cNvSpPr/>
          <p:nvPr/>
        </p:nvSpPr>
        <p:spPr>
          <a:xfrm>
            <a:off x="11868973" y="4777952"/>
            <a:ext cx="90887" cy="90887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523" name="Google Shape;25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384" y="1395663"/>
            <a:ext cx="2550027" cy="4523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4" name="Google Shape;2524;p30"/>
          <p:cNvSpPr/>
          <p:nvPr/>
        </p:nvSpPr>
        <p:spPr>
          <a:xfrm>
            <a:off x="5886567" y="2027274"/>
            <a:ext cx="5025420" cy="323586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65100" sx="102000" rotWithShape="0" algn="ctr" sy="102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25" name="Google Shape;2525;p30"/>
          <p:cNvSpPr/>
          <p:nvPr/>
        </p:nvSpPr>
        <p:spPr>
          <a:xfrm>
            <a:off x="7311077" y="2408958"/>
            <a:ext cx="2240924" cy="2240924"/>
          </a:xfrm>
          <a:prstGeom prst="ellipse">
            <a:avLst/>
          </a:prstGeom>
          <a:solidFill>
            <a:srgbClr val="65D3F6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26" name="Google Shape;2526;p30"/>
          <p:cNvSpPr/>
          <p:nvPr/>
        </p:nvSpPr>
        <p:spPr>
          <a:xfrm>
            <a:off x="7716809" y="2814690"/>
            <a:ext cx="1429461" cy="1429461"/>
          </a:xfrm>
          <a:prstGeom prst="ellipse">
            <a:avLst/>
          </a:prstGeom>
          <a:solidFill>
            <a:srgbClr val="65D3F6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27" name="Google Shape;2527;p30"/>
          <p:cNvSpPr/>
          <p:nvPr/>
        </p:nvSpPr>
        <p:spPr>
          <a:xfrm>
            <a:off x="8099468" y="3197349"/>
            <a:ext cx="664143" cy="664143"/>
          </a:xfrm>
          <a:prstGeom prst="ellipse">
            <a:avLst/>
          </a:prstGeom>
          <a:solidFill>
            <a:srgbClr val="65D3F6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28" name="Google Shape;2528;p30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529" name="Google Shape;2529;p30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530" name="Google Shape;2530;p30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31" name="Google Shape;2531;p30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32" name="Google Shape;2532;p30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533" name="Google Shape;2533;p30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34" name="Google Shape;2534;p30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35" name="Google Shape;2535;p30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36" name="Google Shape;2536;p30"/>
          <p:cNvSpPr/>
          <p:nvPr/>
        </p:nvSpPr>
        <p:spPr>
          <a:xfrm>
            <a:off x="968268" y="2194891"/>
            <a:ext cx="643033" cy="643033"/>
          </a:xfrm>
          <a:custGeom>
            <a:rect b="b" l="l" r="r" t="t"/>
            <a:pathLst>
              <a:path extrusionOk="0" h="1608138" w="1608138">
                <a:moveTo>
                  <a:pt x="732416" y="260350"/>
                </a:moveTo>
                <a:lnTo>
                  <a:pt x="817655" y="260350"/>
                </a:lnTo>
                <a:lnTo>
                  <a:pt x="846490" y="801651"/>
                </a:lnTo>
                <a:lnTo>
                  <a:pt x="1185863" y="1165586"/>
                </a:lnTo>
                <a:lnTo>
                  <a:pt x="1120904" y="1231900"/>
                </a:lnTo>
                <a:lnTo>
                  <a:pt x="710868" y="866696"/>
                </a:lnTo>
                <a:lnTo>
                  <a:pt x="703263" y="809266"/>
                </a:lnTo>
                <a:lnTo>
                  <a:pt x="732416" y="260350"/>
                </a:lnTo>
                <a:close/>
                <a:moveTo>
                  <a:pt x="786772" y="128905"/>
                </a:moveTo>
                <a:lnTo>
                  <a:pt x="769634" y="129857"/>
                </a:lnTo>
                <a:lnTo>
                  <a:pt x="752178" y="130810"/>
                </a:lnTo>
                <a:lnTo>
                  <a:pt x="735040" y="132397"/>
                </a:lnTo>
                <a:lnTo>
                  <a:pt x="717902" y="134302"/>
                </a:lnTo>
                <a:lnTo>
                  <a:pt x="701398" y="136842"/>
                </a:lnTo>
                <a:lnTo>
                  <a:pt x="684577" y="139382"/>
                </a:lnTo>
                <a:lnTo>
                  <a:pt x="668074" y="142557"/>
                </a:lnTo>
                <a:lnTo>
                  <a:pt x="651888" y="146367"/>
                </a:lnTo>
                <a:lnTo>
                  <a:pt x="635384" y="149860"/>
                </a:lnTo>
                <a:lnTo>
                  <a:pt x="619515" y="154622"/>
                </a:lnTo>
                <a:lnTo>
                  <a:pt x="603329" y="159385"/>
                </a:lnTo>
                <a:lnTo>
                  <a:pt x="587461" y="164147"/>
                </a:lnTo>
                <a:lnTo>
                  <a:pt x="572227" y="169862"/>
                </a:lnTo>
                <a:lnTo>
                  <a:pt x="556675" y="175577"/>
                </a:lnTo>
                <a:lnTo>
                  <a:pt x="541441" y="181927"/>
                </a:lnTo>
                <a:lnTo>
                  <a:pt x="526207" y="188277"/>
                </a:lnTo>
                <a:lnTo>
                  <a:pt x="511608" y="195580"/>
                </a:lnTo>
                <a:lnTo>
                  <a:pt x="497009" y="202565"/>
                </a:lnTo>
                <a:lnTo>
                  <a:pt x="482410" y="210502"/>
                </a:lnTo>
                <a:lnTo>
                  <a:pt x="468128" y="218440"/>
                </a:lnTo>
                <a:lnTo>
                  <a:pt x="454163" y="226695"/>
                </a:lnTo>
                <a:lnTo>
                  <a:pt x="440199" y="235267"/>
                </a:lnTo>
                <a:lnTo>
                  <a:pt x="426869" y="244475"/>
                </a:lnTo>
                <a:lnTo>
                  <a:pt x="413539" y="253365"/>
                </a:lnTo>
                <a:lnTo>
                  <a:pt x="400527" y="263208"/>
                </a:lnTo>
                <a:lnTo>
                  <a:pt x="387515" y="273050"/>
                </a:lnTo>
                <a:lnTo>
                  <a:pt x="374820" y="283210"/>
                </a:lnTo>
                <a:lnTo>
                  <a:pt x="362442" y="293688"/>
                </a:lnTo>
                <a:lnTo>
                  <a:pt x="350382" y="304165"/>
                </a:lnTo>
                <a:lnTo>
                  <a:pt x="338321" y="315595"/>
                </a:lnTo>
                <a:lnTo>
                  <a:pt x="326896" y="326708"/>
                </a:lnTo>
                <a:lnTo>
                  <a:pt x="315470" y="338455"/>
                </a:lnTo>
                <a:lnTo>
                  <a:pt x="304680" y="349885"/>
                </a:lnTo>
                <a:lnTo>
                  <a:pt x="293572" y="361950"/>
                </a:lnTo>
                <a:lnTo>
                  <a:pt x="283416" y="374333"/>
                </a:lnTo>
                <a:lnTo>
                  <a:pt x="273260" y="387350"/>
                </a:lnTo>
                <a:lnTo>
                  <a:pt x="263104" y="400050"/>
                </a:lnTo>
                <a:lnTo>
                  <a:pt x="253900" y="413068"/>
                </a:lnTo>
                <a:lnTo>
                  <a:pt x="244379" y="426720"/>
                </a:lnTo>
                <a:lnTo>
                  <a:pt x="235492" y="440373"/>
                </a:lnTo>
                <a:lnTo>
                  <a:pt x="226923" y="453708"/>
                </a:lnTo>
                <a:lnTo>
                  <a:pt x="218671" y="467995"/>
                </a:lnTo>
                <a:lnTo>
                  <a:pt x="210737" y="482283"/>
                </a:lnTo>
                <a:lnTo>
                  <a:pt x="203120" y="496570"/>
                </a:lnTo>
                <a:lnTo>
                  <a:pt x="195820" y="511175"/>
                </a:lnTo>
                <a:lnTo>
                  <a:pt x="188838" y="526415"/>
                </a:lnTo>
                <a:lnTo>
                  <a:pt x="182490" y="541338"/>
                </a:lnTo>
                <a:lnTo>
                  <a:pt x="176143" y="556578"/>
                </a:lnTo>
                <a:lnTo>
                  <a:pt x="170113" y="571818"/>
                </a:lnTo>
                <a:lnTo>
                  <a:pt x="164717" y="587693"/>
                </a:lnTo>
                <a:lnTo>
                  <a:pt x="159639" y="603568"/>
                </a:lnTo>
                <a:lnTo>
                  <a:pt x="154879" y="619125"/>
                </a:lnTo>
                <a:lnTo>
                  <a:pt x="150436" y="635318"/>
                </a:lnTo>
                <a:lnTo>
                  <a:pt x="146310" y="651510"/>
                </a:lnTo>
                <a:lnTo>
                  <a:pt x="143136" y="668020"/>
                </a:lnTo>
                <a:lnTo>
                  <a:pt x="139962" y="684530"/>
                </a:lnTo>
                <a:lnTo>
                  <a:pt x="137106" y="701040"/>
                </a:lnTo>
                <a:lnTo>
                  <a:pt x="134567" y="718185"/>
                </a:lnTo>
                <a:lnTo>
                  <a:pt x="132980" y="735013"/>
                </a:lnTo>
                <a:lnTo>
                  <a:pt x="131393" y="751840"/>
                </a:lnTo>
                <a:lnTo>
                  <a:pt x="130124" y="769303"/>
                </a:lnTo>
                <a:lnTo>
                  <a:pt x="129489" y="786448"/>
                </a:lnTo>
                <a:lnTo>
                  <a:pt x="129171" y="804228"/>
                </a:lnTo>
                <a:lnTo>
                  <a:pt x="129489" y="821373"/>
                </a:lnTo>
                <a:lnTo>
                  <a:pt x="130124" y="838835"/>
                </a:lnTo>
                <a:lnTo>
                  <a:pt x="131393" y="855980"/>
                </a:lnTo>
                <a:lnTo>
                  <a:pt x="132980" y="873125"/>
                </a:lnTo>
                <a:lnTo>
                  <a:pt x="134567" y="889953"/>
                </a:lnTo>
                <a:lnTo>
                  <a:pt x="137106" y="906781"/>
                </a:lnTo>
                <a:lnTo>
                  <a:pt x="139962" y="923291"/>
                </a:lnTo>
                <a:lnTo>
                  <a:pt x="143136" y="939801"/>
                </a:lnTo>
                <a:lnTo>
                  <a:pt x="146310" y="956311"/>
                </a:lnTo>
                <a:lnTo>
                  <a:pt x="150436" y="972503"/>
                </a:lnTo>
                <a:lnTo>
                  <a:pt x="154879" y="988696"/>
                </a:lnTo>
                <a:lnTo>
                  <a:pt x="159639" y="1004888"/>
                </a:lnTo>
                <a:lnTo>
                  <a:pt x="164717" y="1020446"/>
                </a:lnTo>
                <a:lnTo>
                  <a:pt x="170113" y="1036321"/>
                </a:lnTo>
                <a:lnTo>
                  <a:pt x="176143" y="1051561"/>
                </a:lnTo>
                <a:lnTo>
                  <a:pt x="182490" y="1066483"/>
                </a:lnTo>
                <a:lnTo>
                  <a:pt x="188838" y="1082041"/>
                </a:lnTo>
                <a:lnTo>
                  <a:pt x="195820" y="1096646"/>
                </a:lnTo>
                <a:lnTo>
                  <a:pt x="203120" y="1111251"/>
                </a:lnTo>
                <a:lnTo>
                  <a:pt x="210737" y="1125538"/>
                </a:lnTo>
                <a:lnTo>
                  <a:pt x="218671" y="1139826"/>
                </a:lnTo>
                <a:lnTo>
                  <a:pt x="226923" y="1154113"/>
                </a:lnTo>
                <a:lnTo>
                  <a:pt x="235492" y="1167766"/>
                </a:lnTo>
                <a:lnTo>
                  <a:pt x="244379" y="1181736"/>
                </a:lnTo>
                <a:lnTo>
                  <a:pt x="253900" y="1194753"/>
                </a:lnTo>
                <a:lnTo>
                  <a:pt x="263104" y="1208088"/>
                </a:lnTo>
                <a:lnTo>
                  <a:pt x="273260" y="1220788"/>
                </a:lnTo>
                <a:lnTo>
                  <a:pt x="283416" y="1233488"/>
                </a:lnTo>
                <a:lnTo>
                  <a:pt x="293572" y="1245871"/>
                </a:lnTo>
                <a:lnTo>
                  <a:pt x="304680" y="1257936"/>
                </a:lnTo>
                <a:lnTo>
                  <a:pt x="315470" y="1269683"/>
                </a:lnTo>
                <a:lnTo>
                  <a:pt x="326896" y="1281431"/>
                </a:lnTo>
                <a:lnTo>
                  <a:pt x="338321" y="1292543"/>
                </a:lnTo>
                <a:lnTo>
                  <a:pt x="350382" y="1303973"/>
                </a:lnTo>
                <a:lnTo>
                  <a:pt x="362442" y="1314451"/>
                </a:lnTo>
                <a:lnTo>
                  <a:pt x="374820" y="1324928"/>
                </a:lnTo>
                <a:lnTo>
                  <a:pt x="387515" y="1335088"/>
                </a:lnTo>
                <a:lnTo>
                  <a:pt x="400527" y="1344931"/>
                </a:lnTo>
                <a:lnTo>
                  <a:pt x="413539" y="1354456"/>
                </a:lnTo>
                <a:lnTo>
                  <a:pt x="426869" y="1363981"/>
                </a:lnTo>
                <a:lnTo>
                  <a:pt x="440199" y="1372553"/>
                </a:lnTo>
                <a:lnTo>
                  <a:pt x="454163" y="1381443"/>
                </a:lnTo>
                <a:lnTo>
                  <a:pt x="468128" y="1389698"/>
                </a:lnTo>
                <a:lnTo>
                  <a:pt x="482410" y="1397953"/>
                </a:lnTo>
                <a:lnTo>
                  <a:pt x="497009" y="1405256"/>
                </a:lnTo>
                <a:lnTo>
                  <a:pt x="511608" y="1412558"/>
                </a:lnTo>
                <a:lnTo>
                  <a:pt x="526207" y="1419543"/>
                </a:lnTo>
                <a:lnTo>
                  <a:pt x="541441" y="1425893"/>
                </a:lnTo>
                <a:lnTo>
                  <a:pt x="556675" y="1432561"/>
                </a:lnTo>
                <a:lnTo>
                  <a:pt x="572227" y="1437958"/>
                </a:lnTo>
                <a:lnTo>
                  <a:pt x="587461" y="1443673"/>
                </a:lnTo>
                <a:lnTo>
                  <a:pt x="603329" y="1449071"/>
                </a:lnTo>
                <a:lnTo>
                  <a:pt x="619515" y="1453516"/>
                </a:lnTo>
                <a:lnTo>
                  <a:pt x="635384" y="1457961"/>
                </a:lnTo>
                <a:lnTo>
                  <a:pt x="651888" y="1461771"/>
                </a:lnTo>
                <a:lnTo>
                  <a:pt x="668074" y="1465581"/>
                </a:lnTo>
                <a:lnTo>
                  <a:pt x="684577" y="1468438"/>
                </a:lnTo>
                <a:lnTo>
                  <a:pt x="701398" y="1471613"/>
                </a:lnTo>
                <a:lnTo>
                  <a:pt x="717902" y="1473836"/>
                </a:lnTo>
                <a:lnTo>
                  <a:pt x="735040" y="1475741"/>
                </a:lnTo>
                <a:lnTo>
                  <a:pt x="752178" y="1477328"/>
                </a:lnTo>
                <a:lnTo>
                  <a:pt x="769634" y="1478281"/>
                </a:lnTo>
                <a:lnTo>
                  <a:pt x="786772" y="1478916"/>
                </a:lnTo>
                <a:lnTo>
                  <a:pt x="804228" y="1478916"/>
                </a:lnTo>
                <a:lnTo>
                  <a:pt x="821366" y="1478916"/>
                </a:lnTo>
                <a:lnTo>
                  <a:pt x="838822" y="1478281"/>
                </a:lnTo>
                <a:lnTo>
                  <a:pt x="855960" y="1477328"/>
                </a:lnTo>
                <a:lnTo>
                  <a:pt x="873098" y="1475741"/>
                </a:lnTo>
                <a:lnTo>
                  <a:pt x="890236" y="1473836"/>
                </a:lnTo>
                <a:lnTo>
                  <a:pt x="907057" y="1471613"/>
                </a:lnTo>
                <a:lnTo>
                  <a:pt x="923561" y="1468438"/>
                </a:lnTo>
                <a:lnTo>
                  <a:pt x="940064" y="1465581"/>
                </a:lnTo>
                <a:lnTo>
                  <a:pt x="956568" y="1461771"/>
                </a:lnTo>
                <a:lnTo>
                  <a:pt x="972754" y="1457961"/>
                </a:lnTo>
                <a:lnTo>
                  <a:pt x="988940" y="1453516"/>
                </a:lnTo>
                <a:lnTo>
                  <a:pt x="1004809" y="1449071"/>
                </a:lnTo>
                <a:lnTo>
                  <a:pt x="1020677" y="1443673"/>
                </a:lnTo>
                <a:lnTo>
                  <a:pt x="1036229" y="1437958"/>
                </a:lnTo>
                <a:lnTo>
                  <a:pt x="1051780" y="1432561"/>
                </a:lnTo>
                <a:lnTo>
                  <a:pt x="1066697" y="1425893"/>
                </a:lnTo>
                <a:lnTo>
                  <a:pt x="1081931" y="1419543"/>
                </a:lnTo>
                <a:lnTo>
                  <a:pt x="1096847" y="1412558"/>
                </a:lnTo>
                <a:lnTo>
                  <a:pt x="1111447" y="1405256"/>
                </a:lnTo>
                <a:lnTo>
                  <a:pt x="1125728" y="1397953"/>
                </a:lnTo>
                <a:lnTo>
                  <a:pt x="1140010" y="1389698"/>
                </a:lnTo>
                <a:lnTo>
                  <a:pt x="1153975" y="1381443"/>
                </a:lnTo>
                <a:lnTo>
                  <a:pt x="1167939" y="1372553"/>
                </a:lnTo>
                <a:lnTo>
                  <a:pt x="1181586" y="1363981"/>
                </a:lnTo>
                <a:lnTo>
                  <a:pt x="1194916" y="1354456"/>
                </a:lnTo>
                <a:lnTo>
                  <a:pt x="1208246" y="1344931"/>
                </a:lnTo>
                <a:lnTo>
                  <a:pt x="1220941" y="1335088"/>
                </a:lnTo>
                <a:lnTo>
                  <a:pt x="1233318" y="1324928"/>
                </a:lnTo>
                <a:lnTo>
                  <a:pt x="1245696" y="1314451"/>
                </a:lnTo>
                <a:lnTo>
                  <a:pt x="1258074" y="1303973"/>
                </a:lnTo>
                <a:lnTo>
                  <a:pt x="1269817" y="1292543"/>
                </a:lnTo>
                <a:lnTo>
                  <a:pt x="1281559" y="1281431"/>
                </a:lnTo>
                <a:lnTo>
                  <a:pt x="1292668" y="1269683"/>
                </a:lnTo>
                <a:lnTo>
                  <a:pt x="1303458" y="1257936"/>
                </a:lnTo>
                <a:lnTo>
                  <a:pt x="1314566" y="1245871"/>
                </a:lnTo>
                <a:lnTo>
                  <a:pt x="1325040" y="1233488"/>
                </a:lnTo>
                <a:lnTo>
                  <a:pt x="1335196" y="1220788"/>
                </a:lnTo>
                <a:lnTo>
                  <a:pt x="1345034" y="1208088"/>
                </a:lnTo>
                <a:lnTo>
                  <a:pt x="1354556" y="1194753"/>
                </a:lnTo>
                <a:lnTo>
                  <a:pt x="1363759" y="1181736"/>
                </a:lnTo>
                <a:lnTo>
                  <a:pt x="1372646" y="1167766"/>
                </a:lnTo>
                <a:lnTo>
                  <a:pt x="1381532" y="1154113"/>
                </a:lnTo>
                <a:lnTo>
                  <a:pt x="1389784" y="1139826"/>
                </a:lnTo>
                <a:lnTo>
                  <a:pt x="1397401" y="1125538"/>
                </a:lnTo>
                <a:lnTo>
                  <a:pt x="1405018" y="1111251"/>
                </a:lnTo>
                <a:lnTo>
                  <a:pt x="1412635" y="1096646"/>
                </a:lnTo>
                <a:lnTo>
                  <a:pt x="1419300" y="1082041"/>
                </a:lnTo>
                <a:lnTo>
                  <a:pt x="1425965" y="1066483"/>
                </a:lnTo>
                <a:lnTo>
                  <a:pt x="1431995" y="1051561"/>
                </a:lnTo>
                <a:lnTo>
                  <a:pt x="1438025" y="1036321"/>
                </a:lnTo>
                <a:lnTo>
                  <a:pt x="1443738" y="1020446"/>
                </a:lnTo>
                <a:lnTo>
                  <a:pt x="1448816" y="1004888"/>
                </a:lnTo>
                <a:lnTo>
                  <a:pt x="1453577" y="988696"/>
                </a:lnTo>
                <a:lnTo>
                  <a:pt x="1457702" y="972503"/>
                </a:lnTo>
                <a:lnTo>
                  <a:pt x="1461828" y="956311"/>
                </a:lnTo>
                <a:lnTo>
                  <a:pt x="1465319" y="939801"/>
                </a:lnTo>
                <a:lnTo>
                  <a:pt x="1468493" y="923291"/>
                </a:lnTo>
                <a:lnTo>
                  <a:pt x="1471350" y="906781"/>
                </a:lnTo>
                <a:lnTo>
                  <a:pt x="1473571" y="889953"/>
                </a:lnTo>
                <a:lnTo>
                  <a:pt x="1475793" y="873125"/>
                </a:lnTo>
                <a:lnTo>
                  <a:pt x="1477380" y="855980"/>
                </a:lnTo>
                <a:lnTo>
                  <a:pt x="1478332" y="838835"/>
                </a:lnTo>
                <a:lnTo>
                  <a:pt x="1478649" y="821373"/>
                </a:lnTo>
                <a:lnTo>
                  <a:pt x="1478967" y="804228"/>
                </a:lnTo>
                <a:lnTo>
                  <a:pt x="1478649" y="786448"/>
                </a:lnTo>
                <a:lnTo>
                  <a:pt x="1478332" y="769303"/>
                </a:lnTo>
                <a:lnTo>
                  <a:pt x="1477380" y="751840"/>
                </a:lnTo>
                <a:lnTo>
                  <a:pt x="1475793" y="735013"/>
                </a:lnTo>
                <a:lnTo>
                  <a:pt x="1473571" y="718185"/>
                </a:lnTo>
                <a:lnTo>
                  <a:pt x="1471350" y="701040"/>
                </a:lnTo>
                <a:lnTo>
                  <a:pt x="1468493" y="684530"/>
                </a:lnTo>
                <a:lnTo>
                  <a:pt x="1465319" y="668020"/>
                </a:lnTo>
                <a:lnTo>
                  <a:pt x="1461828" y="651510"/>
                </a:lnTo>
                <a:lnTo>
                  <a:pt x="1457702" y="635318"/>
                </a:lnTo>
                <a:lnTo>
                  <a:pt x="1453577" y="619125"/>
                </a:lnTo>
                <a:lnTo>
                  <a:pt x="1448816" y="603568"/>
                </a:lnTo>
                <a:lnTo>
                  <a:pt x="1443738" y="587693"/>
                </a:lnTo>
                <a:lnTo>
                  <a:pt x="1438025" y="571818"/>
                </a:lnTo>
                <a:lnTo>
                  <a:pt x="1431995" y="556578"/>
                </a:lnTo>
                <a:lnTo>
                  <a:pt x="1425965" y="541338"/>
                </a:lnTo>
                <a:lnTo>
                  <a:pt x="1419300" y="526415"/>
                </a:lnTo>
                <a:lnTo>
                  <a:pt x="1412635" y="511175"/>
                </a:lnTo>
                <a:lnTo>
                  <a:pt x="1405018" y="496570"/>
                </a:lnTo>
                <a:lnTo>
                  <a:pt x="1397401" y="482283"/>
                </a:lnTo>
                <a:lnTo>
                  <a:pt x="1389784" y="467995"/>
                </a:lnTo>
                <a:lnTo>
                  <a:pt x="1381532" y="453708"/>
                </a:lnTo>
                <a:lnTo>
                  <a:pt x="1372646" y="440373"/>
                </a:lnTo>
                <a:lnTo>
                  <a:pt x="1363759" y="426720"/>
                </a:lnTo>
                <a:lnTo>
                  <a:pt x="1354556" y="413068"/>
                </a:lnTo>
                <a:lnTo>
                  <a:pt x="1345034" y="400050"/>
                </a:lnTo>
                <a:lnTo>
                  <a:pt x="1335196" y="387350"/>
                </a:lnTo>
                <a:lnTo>
                  <a:pt x="1325040" y="374333"/>
                </a:lnTo>
                <a:lnTo>
                  <a:pt x="1314566" y="361950"/>
                </a:lnTo>
                <a:lnTo>
                  <a:pt x="1303458" y="349885"/>
                </a:lnTo>
                <a:lnTo>
                  <a:pt x="1292668" y="338455"/>
                </a:lnTo>
                <a:lnTo>
                  <a:pt x="1281559" y="326708"/>
                </a:lnTo>
                <a:lnTo>
                  <a:pt x="1269817" y="315595"/>
                </a:lnTo>
                <a:lnTo>
                  <a:pt x="1258074" y="304165"/>
                </a:lnTo>
                <a:lnTo>
                  <a:pt x="1245696" y="293688"/>
                </a:lnTo>
                <a:lnTo>
                  <a:pt x="1233318" y="283210"/>
                </a:lnTo>
                <a:lnTo>
                  <a:pt x="1220941" y="273050"/>
                </a:lnTo>
                <a:lnTo>
                  <a:pt x="1208246" y="263208"/>
                </a:lnTo>
                <a:lnTo>
                  <a:pt x="1194916" y="253365"/>
                </a:lnTo>
                <a:lnTo>
                  <a:pt x="1181586" y="244475"/>
                </a:lnTo>
                <a:lnTo>
                  <a:pt x="1167939" y="235267"/>
                </a:lnTo>
                <a:lnTo>
                  <a:pt x="1153975" y="226695"/>
                </a:lnTo>
                <a:lnTo>
                  <a:pt x="1140010" y="218440"/>
                </a:lnTo>
                <a:lnTo>
                  <a:pt x="1125728" y="210502"/>
                </a:lnTo>
                <a:lnTo>
                  <a:pt x="1111447" y="202565"/>
                </a:lnTo>
                <a:lnTo>
                  <a:pt x="1096847" y="195580"/>
                </a:lnTo>
                <a:lnTo>
                  <a:pt x="1081931" y="188277"/>
                </a:lnTo>
                <a:lnTo>
                  <a:pt x="1066697" y="181927"/>
                </a:lnTo>
                <a:lnTo>
                  <a:pt x="1051780" y="175577"/>
                </a:lnTo>
                <a:lnTo>
                  <a:pt x="1036229" y="169862"/>
                </a:lnTo>
                <a:lnTo>
                  <a:pt x="1020677" y="164147"/>
                </a:lnTo>
                <a:lnTo>
                  <a:pt x="1004809" y="159385"/>
                </a:lnTo>
                <a:lnTo>
                  <a:pt x="988940" y="154622"/>
                </a:lnTo>
                <a:lnTo>
                  <a:pt x="972754" y="149860"/>
                </a:lnTo>
                <a:lnTo>
                  <a:pt x="956568" y="146367"/>
                </a:lnTo>
                <a:lnTo>
                  <a:pt x="940064" y="142557"/>
                </a:lnTo>
                <a:lnTo>
                  <a:pt x="923561" y="139382"/>
                </a:lnTo>
                <a:lnTo>
                  <a:pt x="907057" y="136842"/>
                </a:lnTo>
                <a:lnTo>
                  <a:pt x="890236" y="134302"/>
                </a:lnTo>
                <a:lnTo>
                  <a:pt x="873098" y="132397"/>
                </a:lnTo>
                <a:lnTo>
                  <a:pt x="855960" y="130810"/>
                </a:lnTo>
                <a:lnTo>
                  <a:pt x="838822" y="129857"/>
                </a:lnTo>
                <a:lnTo>
                  <a:pt x="821366" y="128905"/>
                </a:lnTo>
                <a:lnTo>
                  <a:pt x="804228" y="128905"/>
                </a:lnTo>
                <a:lnTo>
                  <a:pt x="786772" y="128905"/>
                </a:lnTo>
                <a:close/>
                <a:moveTo>
                  <a:pt x="783281" y="0"/>
                </a:moveTo>
                <a:lnTo>
                  <a:pt x="804228" y="0"/>
                </a:lnTo>
                <a:lnTo>
                  <a:pt x="824857" y="0"/>
                </a:lnTo>
                <a:lnTo>
                  <a:pt x="845487" y="1270"/>
                </a:lnTo>
                <a:lnTo>
                  <a:pt x="866116" y="2222"/>
                </a:lnTo>
                <a:lnTo>
                  <a:pt x="886428" y="4127"/>
                </a:lnTo>
                <a:lnTo>
                  <a:pt x="906422" y="6350"/>
                </a:lnTo>
                <a:lnTo>
                  <a:pt x="926734" y="8890"/>
                </a:lnTo>
                <a:lnTo>
                  <a:pt x="946412" y="12382"/>
                </a:lnTo>
                <a:lnTo>
                  <a:pt x="966089" y="16192"/>
                </a:lnTo>
                <a:lnTo>
                  <a:pt x="985766" y="20637"/>
                </a:lnTo>
                <a:lnTo>
                  <a:pt x="1005126" y="25082"/>
                </a:lnTo>
                <a:lnTo>
                  <a:pt x="1024486" y="30480"/>
                </a:lnTo>
                <a:lnTo>
                  <a:pt x="1043211" y="36195"/>
                </a:lnTo>
                <a:lnTo>
                  <a:pt x="1061936" y="42227"/>
                </a:lnTo>
                <a:lnTo>
                  <a:pt x="1080344" y="48895"/>
                </a:lnTo>
                <a:lnTo>
                  <a:pt x="1098752" y="55562"/>
                </a:lnTo>
                <a:lnTo>
                  <a:pt x="1117159" y="63182"/>
                </a:lnTo>
                <a:lnTo>
                  <a:pt x="1134932" y="71120"/>
                </a:lnTo>
                <a:lnTo>
                  <a:pt x="1152388" y="79375"/>
                </a:lnTo>
                <a:lnTo>
                  <a:pt x="1170161" y="87947"/>
                </a:lnTo>
                <a:lnTo>
                  <a:pt x="1187299" y="97155"/>
                </a:lnTo>
                <a:lnTo>
                  <a:pt x="1204437" y="106362"/>
                </a:lnTo>
                <a:lnTo>
                  <a:pt x="1220941" y="116205"/>
                </a:lnTo>
                <a:lnTo>
                  <a:pt x="1237444" y="126682"/>
                </a:lnTo>
                <a:lnTo>
                  <a:pt x="1253630" y="137160"/>
                </a:lnTo>
                <a:lnTo>
                  <a:pt x="1269499" y="148272"/>
                </a:lnTo>
                <a:lnTo>
                  <a:pt x="1285051" y="159702"/>
                </a:lnTo>
                <a:lnTo>
                  <a:pt x="1300602" y="171450"/>
                </a:lnTo>
                <a:lnTo>
                  <a:pt x="1315519" y="183515"/>
                </a:lnTo>
                <a:lnTo>
                  <a:pt x="1330118" y="195897"/>
                </a:lnTo>
                <a:lnTo>
                  <a:pt x="1344400" y="208597"/>
                </a:lnTo>
                <a:lnTo>
                  <a:pt x="1358681" y="221932"/>
                </a:lnTo>
                <a:lnTo>
                  <a:pt x="1372329" y="235267"/>
                </a:lnTo>
                <a:lnTo>
                  <a:pt x="1385976" y="249237"/>
                </a:lnTo>
                <a:lnTo>
                  <a:pt x="1398988" y="263208"/>
                </a:lnTo>
                <a:lnTo>
                  <a:pt x="1411683" y="277813"/>
                </a:lnTo>
                <a:lnTo>
                  <a:pt x="1424695" y="292418"/>
                </a:lnTo>
                <a:lnTo>
                  <a:pt x="1436756" y="307658"/>
                </a:lnTo>
                <a:lnTo>
                  <a:pt x="1448181" y="322898"/>
                </a:lnTo>
                <a:lnTo>
                  <a:pt x="1459607" y="338455"/>
                </a:lnTo>
                <a:lnTo>
                  <a:pt x="1470715" y="354648"/>
                </a:lnTo>
                <a:lnTo>
                  <a:pt x="1481506" y="370840"/>
                </a:lnTo>
                <a:lnTo>
                  <a:pt x="1491662" y="386715"/>
                </a:lnTo>
                <a:lnTo>
                  <a:pt x="1501818" y="403860"/>
                </a:lnTo>
                <a:lnTo>
                  <a:pt x="1511022" y="420688"/>
                </a:lnTo>
                <a:lnTo>
                  <a:pt x="1520225" y="438150"/>
                </a:lnTo>
                <a:lnTo>
                  <a:pt x="1528794" y="455295"/>
                </a:lnTo>
                <a:lnTo>
                  <a:pt x="1537046" y="473075"/>
                </a:lnTo>
                <a:lnTo>
                  <a:pt x="1544981" y="490855"/>
                </a:lnTo>
                <a:lnTo>
                  <a:pt x="1552280" y="508953"/>
                </a:lnTo>
                <a:lnTo>
                  <a:pt x="1559262" y="527368"/>
                </a:lnTo>
                <a:lnTo>
                  <a:pt x="1565927" y="546418"/>
                </a:lnTo>
                <a:lnTo>
                  <a:pt x="1571957" y="565150"/>
                </a:lnTo>
                <a:lnTo>
                  <a:pt x="1577670" y="583883"/>
                </a:lnTo>
                <a:lnTo>
                  <a:pt x="1582748" y="602933"/>
                </a:lnTo>
                <a:lnTo>
                  <a:pt x="1587509" y="622618"/>
                </a:lnTo>
                <a:lnTo>
                  <a:pt x="1591952" y="641668"/>
                </a:lnTo>
                <a:lnTo>
                  <a:pt x="1595761" y="661670"/>
                </a:lnTo>
                <a:lnTo>
                  <a:pt x="1598617" y="681673"/>
                </a:lnTo>
                <a:lnTo>
                  <a:pt x="1601791" y="701675"/>
                </a:lnTo>
                <a:lnTo>
                  <a:pt x="1604012" y="721995"/>
                </a:lnTo>
                <a:lnTo>
                  <a:pt x="1605917" y="742315"/>
                </a:lnTo>
                <a:lnTo>
                  <a:pt x="1606869" y="762318"/>
                </a:lnTo>
                <a:lnTo>
                  <a:pt x="1607503" y="783273"/>
                </a:lnTo>
                <a:lnTo>
                  <a:pt x="1608138" y="804228"/>
                </a:lnTo>
                <a:lnTo>
                  <a:pt x="1607503" y="824865"/>
                </a:lnTo>
                <a:lnTo>
                  <a:pt x="1606869" y="845503"/>
                </a:lnTo>
                <a:lnTo>
                  <a:pt x="1605917" y="865823"/>
                </a:lnTo>
                <a:lnTo>
                  <a:pt x="1604012" y="886143"/>
                </a:lnTo>
                <a:lnTo>
                  <a:pt x="1601791" y="906463"/>
                </a:lnTo>
                <a:lnTo>
                  <a:pt x="1598617" y="926466"/>
                </a:lnTo>
                <a:lnTo>
                  <a:pt x="1595761" y="946151"/>
                </a:lnTo>
                <a:lnTo>
                  <a:pt x="1591952" y="966153"/>
                </a:lnTo>
                <a:lnTo>
                  <a:pt x="1587509" y="985838"/>
                </a:lnTo>
                <a:lnTo>
                  <a:pt x="1582748" y="1004888"/>
                </a:lnTo>
                <a:lnTo>
                  <a:pt x="1577670" y="1024256"/>
                </a:lnTo>
                <a:lnTo>
                  <a:pt x="1571957" y="1043306"/>
                </a:lnTo>
                <a:lnTo>
                  <a:pt x="1565927" y="1062038"/>
                </a:lnTo>
                <a:lnTo>
                  <a:pt x="1559262" y="1080453"/>
                </a:lnTo>
                <a:lnTo>
                  <a:pt x="1552280" y="1098868"/>
                </a:lnTo>
                <a:lnTo>
                  <a:pt x="1544981" y="1116966"/>
                </a:lnTo>
                <a:lnTo>
                  <a:pt x="1537046" y="1135063"/>
                </a:lnTo>
                <a:lnTo>
                  <a:pt x="1528794" y="1152843"/>
                </a:lnTo>
                <a:lnTo>
                  <a:pt x="1520225" y="1169988"/>
                </a:lnTo>
                <a:lnTo>
                  <a:pt x="1511022" y="1187451"/>
                </a:lnTo>
                <a:lnTo>
                  <a:pt x="1501818" y="1204278"/>
                </a:lnTo>
                <a:lnTo>
                  <a:pt x="1491662" y="1221106"/>
                </a:lnTo>
                <a:lnTo>
                  <a:pt x="1481506" y="1237298"/>
                </a:lnTo>
                <a:lnTo>
                  <a:pt x="1470715" y="1253491"/>
                </a:lnTo>
                <a:lnTo>
                  <a:pt x="1459607" y="1269683"/>
                </a:lnTo>
                <a:lnTo>
                  <a:pt x="1448181" y="1284923"/>
                </a:lnTo>
                <a:lnTo>
                  <a:pt x="1436756" y="1300481"/>
                </a:lnTo>
                <a:lnTo>
                  <a:pt x="1424695" y="1315403"/>
                </a:lnTo>
                <a:lnTo>
                  <a:pt x="1411683" y="1330326"/>
                </a:lnTo>
                <a:lnTo>
                  <a:pt x="1398988" y="1344931"/>
                </a:lnTo>
                <a:lnTo>
                  <a:pt x="1385976" y="1358901"/>
                </a:lnTo>
                <a:lnTo>
                  <a:pt x="1372329" y="1372553"/>
                </a:lnTo>
                <a:lnTo>
                  <a:pt x="1358681" y="1386206"/>
                </a:lnTo>
                <a:lnTo>
                  <a:pt x="1344400" y="1399223"/>
                </a:lnTo>
                <a:lnTo>
                  <a:pt x="1330118" y="1412241"/>
                </a:lnTo>
                <a:lnTo>
                  <a:pt x="1315519" y="1424623"/>
                </a:lnTo>
                <a:lnTo>
                  <a:pt x="1300602" y="1436688"/>
                </a:lnTo>
                <a:lnTo>
                  <a:pt x="1285051" y="1448118"/>
                </a:lnTo>
                <a:lnTo>
                  <a:pt x="1269499" y="1459866"/>
                </a:lnTo>
                <a:lnTo>
                  <a:pt x="1253630" y="1470661"/>
                </a:lnTo>
                <a:lnTo>
                  <a:pt x="1237444" y="1481456"/>
                </a:lnTo>
                <a:lnTo>
                  <a:pt x="1220941" y="1491933"/>
                </a:lnTo>
                <a:lnTo>
                  <a:pt x="1204437" y="1501458"/>
                </a:lnTo>
                <a:lnTo>
                  <a:pt x="1187299" y="1510983"/>
                </a:lnTo>
                <a:lnTo>
                  <a:pt x="1170161" y="1520191"/>
                </a:lnTo>
                <a:lnTo>
                  <a:pt x="1152388" y="1528763"/>
                </a:lnTo>
                <a:lnTo>
                  <a:pt x="1134932" y="1537018"/>
                </a:lnTo>
                <a:lnTo>
                  <a:pt x="1117159" y="1544956"/>
                </a:lnTo>
                <a:lnTo>
                  <a:pt x="1098752" y="1552258"/>
                </a:lnTo>
                <a:lnTo>
                  <a:pt x="1080344" y="1559561"/>
                </a:lnTo>
                <a:lnTo>
                  <a:pt x="1061936" y="1565911"/>
                </a:lnTo>
                <a:lnTo>
                  <a:pt x="1043211" y="1571943"/>
                </a:lnTo>
                <a:lnTo>
                  <a:pt x="1024486" y="1577658"/>
                </a:lnTo>
                <a:lnTo>
                  <a:pt x="1005126" y="1582738"/>
                </a:lnTo>
                <a:lnTo>
                  <a:pt x="985766" y="1587818"/>
                </a:lnTo>
                <a:lnTo>
                  <a:pt x="966089" y="1591946"/>
                </a:lnTo>
                <a:lnTo>
                  <a:pt x="946412" y="1595756"/>
                </a:lnTo>
                <a:lnTo>
                  <a:pt x="926734" y="1598931"/>
                </a:lnTo>
                <a:lnTo>
                  <a:pt x="906422" y="1601471"/>
                </a:lnTo>
                <a:lnTo>
                  <a:pt x="886428" y="1604011"/>
                </a:lnTo>
                <a:lnTo>
                  <a:pt x="866116" y="1605598"/>
                </a:lnTo>
                <a:lnTo>
                  <a:pt x="845487" y="1607186"/>
                </a:lnTo>
                <a:lnTo>
                  <a:pt x="824857" y="1608138"/>
                </a:lnTo>
                <a:lnTo>
                  <a:pt x="804228" y="1608138"/>
                </a:lnTo>
                <a:lnTo>
                  <a:pt x="783281" y="1608138"/>
                </a:lnTo>
                <a:lnTo>
                  <a:pt x="762652" y="1607186"/>
                </a:lnTo>
                <a:lnTo>
                  <a:pt x="742022" y="1605598"/>
                </a:lnTo>
                <a:lnTo>
                  <a:pt x="721710" y="1604011"/>
                </a:lnTo>
                <a:lnTo>
                  <a:pt x="701716" y="1601471"/>
                </a:lnTo>
                <a:lnTo>
                  <a:pt x="681721" y="1598931"/>
                </a:lnTo>
                <a:lnTo>
                  <a:pt x="661726" y="1595756"/>
                </a:lnTo>
                <a:lnTo>
                  <a:pt x="642049" y="1591946"/>
                </a:lnTo>
                <a:lnTo>
                  <a:pt x="622689" y="1587818"/>
                </a:lnTo>
                <a:lnTo>
                  <a:pt x="603329" y="1582738"/>
                </a:lnTo>
                <a:lnTo>
                  <a:pt x="584287" y="1577658"/>
                </a:lnTo>
                <a:lnTo>
                  <a:pt x="564927" y="1571943"/>
                </a:lnTo>
                <a:lnTo>
                  <a:pt x="546202" y="1565911"/>
                </a:lnTo>
                <a:lnTo>
                  <a:pt x="527794" y="1559561"/>
                </a:lnTo>
                <a:lnTo>
                  <a:pt x="509386" y="1552258"/>
                </a:lnTo>
                <a:lnTo>
                  <a:pt x="491296" y="1544956"/>
                </a:lnTo>
                <a:lnTo>
                  <a:pt x="473206" y="1537018"/>
                </a:lnTo>
                <a:lnTo>
                  <a:pt x="455750" y="1528763"/>
                </a:lnTo>
                <a:lnTo>
                  <a:pt x="437977" y="1520191"/>
                </a:lnTo>
                <a:lnTo>
                  <a:pt x="421156" y="1510983"/>
                </a:lnTo>
                <a:lnTo>
                  <a:pt x="403701" y="1501458"/>
                </a:lnTo>
                <a:lnTo>
                  <a:pt x="387197" y="1491933"/>
                </a:lnTo>
                <a:lnTo>
                  <a:pt x="370694" y="1481456"/>
                </a:lnTo>
                <a:lnTo>
                  <a:pt x="354508" y="1470661"/>
                </a:lnTo>
                <a:lnTo>
                  <a:pt x="338639" y="1459866"/>
                </a:lnTo>
                <a:lnTo>
                  <a:pt x="323088" y="1448118"/>
                </a:lnTo>
                <a:lnTo>
                  <a:pt x="307853" y="1436688"/>
                </a:lnTo>
                <a:lnTo>
                  <a:pt x="292937" y="1424623"/>
                </a:lnTo>
                <a:lnTo>
                  <a:pt x="278020" y="1412241"/>
                </a:lnTo>
                <a:lnTo>
                  <a:pt x="263738" y="1399223"/>
                </a:lnTo>
                <a:lnTo>
                  <a:pt x="249457" y="1386206"/>
                </a:lnTo>
                <a:lnTo>
                  <a:pt x="235809" y="1372553"/>
                </a:lnTo>
                <a:lnTo>
                  <a:pt x="222162" y="1358901"/>
                </a:lnTo>
                <a:lnTo>
                  <a:pt x="209150" y="1344931"/>
                </a:lnTo>
                <a:lnTo>
                  <a:pt x="196455" y="1330326"/>
                </a:lnTo>
                <a:lnTo>
                  <a:pt x="184077" y="1315403"/>
                </a:lnTo>
                <a:lnTo>
                  <a:pt x="172017" y="1300481"/>
                </a:lnTo>
                <a:lnTo>
                  <a:pt x="159957" y="1284923"/>
                </a:lnTo>
                <a:lnTo>
                  <a:pt x="148531" y="1269683"/>
                </a:lnTo>
                <a:lnTo>
                  <a:pt x="137741" y="1253491"/>
                </a:lnTo>
                <a:lnTo>
                  <a:pt x="126950" y="1237298"/>
                </a:lnTo>
                <a:lnTo>
                  <a:pt x="116794" y="1221106"/>
                </a:lnTo>
                <a:lnTo>
                  <a:pt x="106955" y="1204278"/>
                </a:lnTo>
                <a:lnTo>
                  <a:pt x="97434" y="1187451"/>
                </a:lnTo>
                <a:lnTo>
                  <a:pt x="88230" y="1169988"/>
                </a:lnTo>
                <a:lnTo>
                  <a:pt x="79344" y="1152843"/>
                </a:lnTo>
                <a:lnTo>
                  <a:pt x="71092" y="1135063"/>
                </a:lnTo>
                <a:lnTo>
                  <a:pt x="63158" y="1116966"/>
                </a:lnTo>
                <a:lnTo>
                  <a:pt x="56175" y="1098868"/>
                </a:lnTo>
                <a:lnTo>
                  <a:pt x="48876" y="1080453"/>
                </a:lnTo>
                <a:lnTo>
                  <a:pt x="42528" y="1062038"/>
                </a:lnTo>
                <a:lnTo>
                  <a:pt x="36498" y="1043306"/>
                </a:lnTo>
                <a:lnTo>
                  <a:pt x="31103" y="1024256"/>
                </a:lnTo>
                <a:lnTo>
                  <a:pt x="25707" y="1004888"/>
                </a:lnTo>
                <a:lnTo>
                  <a:pt x="20947" y="985838"/>
                </a:lnTo>
                <a:lnTo>
                  <a:pt x="16821" y="966153"/>
                </a:lnTo>
                <a:lnTo>
                  <a:pt x="13012" y="946151"/>
                </a:lnTo>
                <a:lnTo>
                  <a:pt x="9521" y="926466"/>
                </a:lnTo>
                <a:lnTo>
                  <a:pt x="6982" y="906463"/>
                </a:lnTo>
                <a:lnTo>
                  <a:pt x="4443" y="886143"/>
                </a:lnTo>
                <a:lnTo>
                  <a:pt x="2856" y="865823"/>
                </a:lnTo>
                <a:lnTo>
                  <a:pt x="1269" y="845503"/>
                </a:lnTo>
                <a:lnTo>
                  <a:pt x="635" y="824865"/>
                </a:lnTo>
                <a:lnTo>
                  <a:pt x="0" y="804228"/>
                </a:lnTo>
                <a:lnTo>
                  <a:pt x="635" y="783273"/>
                </a:lnTo>
                <a:lnTo>
                  <a:pt x="1269" y="762318"/>
                </a:lnTo>
                <a:lnTo>
                  <a:pt x="2856" y="742315"/>
                </a:lnTo>
                <a:lnTo>
                  <a:pt x="4443" y="721995"/>
                </a:lnTo>
                <a:lnTo>
                  <a:pt x="6982" y="701675"/>
                </a:lnTo>
                <a:lnTo>
                  <a:pt x="9521" y="681673"/>
                </a:lnTo>
                <a:lnTo>
                  <a:pt x="13012" y="661670"/>
                </a:lnTo>
                <a:lnTo>
                  <a:pt x="16821" y="641668"/>
                </a:lnTo>
                <a:lnTo>
                  <a:pt x="20947" y="622618"/>
                </a:lnTo>
                <a:lnTo>
                  <a:pt x="25707" y="602933"/>
                </a:lnTo>
                <a:lnTo>
                  <a:pt x="31103" y="583883"/>
                </a:lnTo>
                <a:lnTo>
                  <a:pt x="36498" y="565150"/>
                </a:lnTo>
                <a:lnTo>
                  <a:pt x="42528" y="546418"/>
                </a:lnTo>
                <a:lnTo>
                  <a:pt x="48876" y="527368"/>
                </a:lnTo>
                <a:lnTo>
                  <a:pt x="56175" y="508953"/>
                </a:lnTo>
                <a:lnTo>
                  <a:pt x="63158" y="490855"/>
                </a:lnTo>
                <a:lnTo>
                  <a:pt x="71092" y="473075"/>
                </a:lnTo>
                <a:lnTo>
                  <a:pt x="79344" y="455295"/>
                </a:lnTo>
                <a:lnTo>
                  <a:pt x="88230" y="438150"/>
                </a:lnTo>
                <a:lnTo>
                  <a:pt x="97434" y="420688"/>
                </a:lnTo>
                <a:lnTo>
                  <a:pt x="106955" y="403860"/>
                </a:lnTo>
                <a:lnTo>
                  <a:pt x="116794" y="386715"/>
                </a:lnTo>
                <a:lnTo>
                  <a:pt x="126950" y="370840"/>
                </a:lnTo>
                <a:lnTo>
                  <a:pt x="137741" y="354648"/>
                </a:lnTo>
                <a:lnTo>
                  <a:pt x="148531" y="338455"/>
                </a:lnTo>
                <a:lnTo>
                  <a:pt x="159957" y="322898"/>
                </a:lnTo>
                <a:lnTo>
                  <a:pt x="172017" y="307658"/>
                </a:lnTo>
                <a:lnTo>
                  <a:pt x="184077" y="292418"/>
                </a:lnTo>
                <a:lnTo>
                  <a:pt x="196455" y="277813"/>
                </a:lnTo>
                <a:lnTo>
                  <a:pt x="209150" y="263208"/>
                </a:lnTo>
                <a:lnTo>
                  <a:pt x="222162" y="249237"/>
                </a:lnTo>
                <a:lnTo>
                  <a:pt x="235809" y="235267"/>
                </a:lnTo>
                <a:lnTo>
                  <a:pt x="249457" y="221932"/>
                </a:lnTo>
                <a:lnTo>
                  <a:pt x="263738" y="208597"/>
                </a:lnTo>
                <a:lnTo>
                  <a:pt x="278020" y="195897"/>
                </a:lnTo>
                <a:lnTo>
                  <a:pt x="292937" y="183515"/>
                </a:lnTo>
                <a:lnTo>
                  <a:pt x="307853" y="171450"/>
                </a:lnTo>
                <a:lnTo>
                  <a:pt x="323088" y="159702"/>
                </a:lnTo>
                <a:lnTo>
                  <a:pt x="338639" y="148272"/>
                </a:lnTo>
                <a:lnTo>
                  <a:pt x="354508" y="137160"/>
                </a:lnTo>
                <a:lnTo>
                  <a:pt x="370694" y="126682"/>
                </a:lnTo>
                <a:lnTo>
                  <a:pt x="387197" y="116205"/>
                </a:lnTo>
                <a:lnTo>
                  <a:pt x="403701" y="106362"/>
                </a:lnTo>
                <a:lnTo>
                  <a:pt x="421156" y="97155"/>
                </a:lnTo>
                <a:lnTo>
                  <a:pt x="437977" y="87947"/>
                </a:lnTo>
                <a:lnTo>
                  <a:pt x="455750" y="79375"/>
                </a:lnTo>
                <a:lnTo>
                  <a:pt x="473206" y="71120"/>
                </a:lnTo>
                <a:lnTo>
                  <a:pt x="491296" y="63182"/>
                </a:lnTo>
                <a:lnTo>
                  <a:pt x="509386" y="55562"/>
                </a:lnTo>
                <a:lnTo>
                  <a:pt x="527794" y="48895"/>
                </a:lnTo>
                <a:lnTo>
                  <a:pt x="546202" y="42227"/>
                </a:lnTo>
                <a:lnTo>
                  <a:pt x="564927" y="36195"/>
                </a:lnTo>
                <a:lnTo>
                  <a:pt x="584287" y="30480"/>
                </a:lnTo>
                <a:lnTo>
                  <a:pt x="603329" y="25082"/>
                </a:lnTo>
                <a:lnTo>
                  <a:pt x="622689" y="20637"/>
                </a:lnTo>
                <a:lnTo>
                  <a:pt x="642049" y="16192"/>
                </a:lnTo>
                <a:lnTo>
                  <a:pt x="661726" y="12382"/>
                </a:lnTo>
                <a:lnTo>
                  <a:pt x="681721" y="8890"/>
                </a:lnTo>
                <a:lnTo>
                  <a:pt x="701716" y="6350"/>
                </a:lnTo>
                <a:lnTo>
                  <a:pt x="721710" y="4127"/>
                </a:lnTo>
                <a:lnTo>
                  <a:pt x="742022" y="2222"/>
                </a:lnTo>
                <a:lnTo>
                  <a:pt x="762652" y="1270"/>
                </a:lnTo>
                <a:lnTo>
                  <a:pt x="783281" y="0"/>
                </a:lnTo>
                <a:close/>
              </a:path>
            </a:pathLst>
          </a:cu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37" name="Google Shape;2537;p30"/>
          <p:cNvSpPr txBox="1"/>
          <p:nvPr/>
        </p:nvSpPr>
        <p:spPr>
          <a:xfrm>
            <a:off x="1564510" y="3426363"/>
            <a:ext cx="20084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0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38" name="Google Shape;2538;p30"/>
          <p:cNvSpPr txBox="1"/>
          <p:nvPr/>
        </p:nvSpPr>
        <p:spPr>
          <a:xfrm>
            <a:off x="1851444" y="3999413"/>
            <a:ext cx="3095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539" name="Google Shape;2539;p30"/>
          <p:cNvGrpSpPr/>
          <p:nvPr/>
        </p:nvGrpSpPr>
        <p:grpSpPr>
          <a:xfrm>
            <a:off x="1983956" y="5218228"/>
            <a:ext cx="1057694" cy="338462"/>
            <a:chOff x="1945856" y="5387459"/>
            <a:chExt cx="1244880" cy="398361"/>
          </a:xfrm>
        </p:grpSpPr>
        <p:sp>
          <p:nvSpPr>
            <p:cNvPr id="2540" name="Google Shape;2540;p30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41" name="Google Shape;2541;p30"/>
            <p:cNvSpPr txBox="1"/>
            <p:nvPr/>
          </p:nvSpPr>
          <p:spPr>
            <a:xfrm>
              <a:off x="2082220" y="5423635"/>
              <a:ext cx="972152" cy="326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NEXT</a:t>
              </a:r>
              <a:endParaRPr sz="12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542" name="Google Shape;2542;p30"/>
          <p:cNvGrpSpPr/>
          <p:nvPr/>
        </p:nvGrpSpPr>
        <p:grpSpPr>
          <a:xfrm>
            <a:off x="6280324" y="2087169"/>
            <a:ext cx="4355928" cy="218619"/>
            <a:chOff x="6280324" y="2087169"/>
            <a:chExt cx="4355928" cy="218619"/>
          </a:xfrm>
        </p:grpSpPr>
        <p:grpSp>
          <p:nvGrpSpPr>
            <p:cNvPr id="2543" name="Google Shape;2543;p30"/>
            <p:cNvGrpSpPr/>
            <p:nvPr/>
          </p:nvGrpSpPr>
          <p:grpSpPr>
            <a:xfrm>
              <a:off x="9871991" y="2087169"/>
              <a:ext cx="404858" cy="215444"/>
              <a:chOff x="9712842" y="2087169"/>
              <a:chExt cx="404858" cy="215444"/>
            </a:xfrm>
          </p:grpSpPr>
          <p:sp>
            <p:nvSpPr>
              <p:cNvPr id="2544" name="Google Shape;2544;p30"/>
              <p:cNvSpPr/>
              <p:nvPr/>
            </p:nvSpPr>
            <p:spPr>
              <a:xfrm>
                <a:off x="9712842" y="2133618"/>
                <a:ext cx="137434" cy="122546"/>
              </a:xfrm>
              <a:custGeom>
                <a:rect b="b" l="l" r="r" t="t"/>
                <a:pathLst>
                  <a:path extrusionOk="0" h="1555750" w="1746250">
                    <a:moveTo>
                      <a:pt x="812781" y="381000"/>
                    </a:moveTo>
                    <a:lnTo>
                      <a:pt x="887337" y="381000"/>
                    </a:lnTo>
                    <a:lnTo>
                      <a:pt x="912401" y="853300"/>
                    </a:lnTo>
                    <a:lnTo>
                      <a:pt x="1208088" y="1170283"/>
                    </a:lnTo>
                    <a:lnTo>
                      <a:pt x="1151933" y="1228725"/>
                    </a:lnTo>
                    <a:lnTo>
                      <a:pt x="793745" y="910153"/>
                    </a:lnTo>
                    <a:lnTo>
                      <a:pt x="787400" y="859652"/>
                    </a:lnTo>
                    <a:lnTo>
                      <a:pt x="812781" y="381000"/>
                    </a:lnTo>
                    <a:close/>
                    <a:moveTo>
                      <a:pt x="874713" y="267602"/>
                    </a:moveTo>
                    <a:lnTo>
                      <a:pt x="859797" y="267919"/>
                    </a:lnTo>
                    <a:lnTo>
                      <a:pt x="844564" y="268554"/>
                    </a:lnTo>
                    <a:lnTo>
                      <a:pt x="829648" y="269506"/>
                    </a:lnTo>
                    <a:lnTo>
                      <a:pt x="814415" y="270775"/>
                    </a:lnTo>
                    <a:lnTo>
                      <a:pt x="799817" y="272680"/>
                    </a:lnTo>
                    <a:lnTo>
                      <a:pt x="785218" y="274584"/>
                    </a:lnTo>
                    <a:lnTo>
                      <a:pt x="770620" y="277123"/>
                    </a:lnTo>
                    <a:lnTo>
                      <a:pt x="756339" y="279661"/>
                    </a:lnTo>
                    <a:lnTo>
                      <a:pt x="742058" y="282835"/>
                    </a:lnTo>
                    <a:lnTo>
                      <a:pt x="727777" y="286326"/>
                    </a:lnTo>
                    <a:lnTo>
                      <a:pt x="713813" y="290134"/>
                    </a:lnTo>
                    <a:lnTo>
                      <a:pt x="699849" y="294260"/>
                    </a:lnTo>
                    <a:lnTo>
                      <a:pt x="685886" y="299020"/>
                    </a:lnTo>
                    <a:lnTo>
                      <a:pt x="672557" y="303463"/>
                    </a:lnTo>
                    <a:lnTo>
                      <a:pt x="659228" y="308541"/>
                    </a:lnTo>
                    <a:lnTo>
                      <a:pt x="645899" y="313936"/>
                    </a:lnTo>
                    <a:lnTo>
                      <a:pt x="632570" y="319966"/>
                    </a:lnTo>
                    <a:lnTo>
                      <a:pt x="619876" y="325995"/>
                    </a:lnTo>
                    <a:lnTo>
                      <a:pt x="607181" y="332025"/>
                    </a:lnTo>
                    <a:lnTo>
                      <a:pt x="594805" y="338690"/>
                    </a:lnTo>
                    <a:lnTo>
                      <a:pt x="582428" y="345989"/>
                    </a:lnTo>
                    <a:lnTo>
                      <a:pt x="570051" y="352971"/>
                    </a:lnTo>
                    <a:lnTo>
                      <a:pt x="557991" y="360587"/>
                    </a:lnTo>
                    <a:lnTo>
                      <a:pt x="546249" y="368521"/>
                    </a:lnTo>
                    <a:lnTo>
                      <a:pt x="534507" y="376138"/>
                    </a:lnTo>
                    <a:lnTo>
                      <a:pt x="523082" y="384706"/>
                    </a:lnTo>
                    <a:lnTo>
                      <a:pt x="511657" y="393275"/>
                    </a:lnTo>
                    <a:lnTo>
                      <a:pt x="500867" y="402161"/>
                    </a:lnTo>
                    <a:lnTo>
                      <a:pt x="490077" y="411364"/>
                    </a:lnTo>
                    <a:lnTo>
                      <a:pt x="479287" y="420568"/>
                    </a:lnTo>
                    <a:lnTo>
                      <a:pt x="469132" y="430088"/>
                    </a:lnTo>
                    <a:lnTo>
                      <a:pt x="458976" y="440244"/>
                    </a:lnTo>
                    <a:lnTo>
                      <a:pt x="449138" y="450082"/>
                    </a:lnTo>
                    <a:lnTo>
                      <a:pt x="439617" y="460554"/>
                    </a:lnTo>
                    <a:lnTo>
                      <a:pt x="430097" y="471027"/>
                    </a:lnTo>
                    <a:lnTo>
                      <a:pt x="421211" y="481817"/>
                    </a:lnTo>
                    <a:lnTo>
                      <a:pt x="412325" y="492925"/>
                    </a:lnTo>
                    <a:lnTo>
                      <a:pt x="403756" y="504032"/>
                    </a:lnTo>
                    <a:lnTo>
                      <a:pt x="395505" y="515457"/>
                    </a:lnTo>
                    <a:lnTo>
                      <a:pt x="387254" y="526882"/>
                    </a:lnTo>
                    <a:lnTo>
                      <a:pt x="379320" y="538941"/>
                    </a:lnTo>
                    <a:lnTo>
                      <a:pt x="371703" y="551001"/>
                    </a:lnTo>
                    <a:lnTo>
                      <a:pt x="364721" y="563060"/>
                    </a:lnTo>
                    <a:lnTo>
                      <a:pt x="358057" y="575437"/>
                    </a:lnTo>
                    <a:lnTo>
                      <a:pt x="351075" y="588132"/>
                    </a:lnTo>
                    <a:lnTo>
                      <a:pt x="344728" y="600508"/>
                    </a:lnTo>
                    <a:lnTo>
                      <a:pt x="338698" y="613837"/>
                    </a:lnTo>
                    <a:lnTo>
                      <a:pt x="332986" y="626849"/>
                    </a:lnTo>
                    <a:lnTo>
                      <a:pt x="327908" y="640178"/>
                    </a:lnTo>
                    <a:lnTo>
                      <a:pt x="322513" y="653507"/>
                    </a:lnTo>
                    <a:lnTo>
                      <a:pt x="317753" y="667153"/>
                    </a:lnTo>
                    <a:lnTo>
                      <a:pt x="313310" y="680800"/>
                    </a:lnTo>
                    <a:lnTo>
                      <a:pt x="309184" y="694446"/>
                    </a:lnTo>
                    <a:lnTo>
                      <a:pt x="305376" y="708727"/>
                    </a:lnTo>
                    <a:lnTo>
                      <a:pt x="301885" y="722691"/>
                    </a:lnTo>
                    <a:lnTo>
                      <a:pt x="299029" y="736972"/>
                    </a:lnTo>
                    <a:lnTo>
                      <a:pt x="295855" y="751570"/>
                    </a:lnTo>
                    <a:lnTo>
                      <a:pt x="293634" y="765851"/>
                    </a:lnTo>
                    <a:lnTo>
                      <a:pt x="291730" y="780767"/>
                    </a:lnTo>
                    <a:lnTo>
                      <a:pt x="289825" y="795682"/>
                    </a:lnTo>
                    <a:lnTo>
                      <a:pt x="288873" y="810281"/>
                    </a:lnTo>
                    <a:lnTo>
                      <a:pt x="287604" y="825514"/>
                    </a:lnTo>
                    <a:lnTo>
                      <a:pt x="287287" y="840430"/>
                    </a:lnTo>
                    <a:lnTo>
                      <a:pt x="286969" y="855663"/>
                    </a:lnTo>
                    <a:lnTo>
                      <a:pt x="287287" y="870896"/>
                    </a:lnTo>
                    <a:lnTo>
                      <a:pt x="287604" y="885812"/>
                    </a:lnTo>
                    <a:lnTo>
                      <a:pt x="288873" y="901045"/>
                    </a:lnTo>
                    <a:lnTo>
                      <a:pt x="289825" y="915960"/>
                    </a:lnTo>
                    <a:lnTo>
                      <a:pt x="291730" y="930559"/>
                    </a:lnTo>
                    <a:lnTo>
                      <a:pt x="293634" y="945157"/>
                    </a:lnTo>
                    <a:lnTo>
                      <a:pt x="295855" y="959438"/>
                    </a:lnTo>
                    <a:lnTo>
                      <a:pt x="299029" y="974037"/>
                    </a:lnTo>
                    <a:lnTo>
                      <a:pt x="301885" y="988318"/>
                    </a:lnTo>
                    <a:lnTo>
                      <a:pt x="305376" y="1002281"/>
                    </a:lnTo>
                    <a:lnTo>
                      <a:pt x="309184" y="1016562"/>
                    </a:lnTo>
                    <a:lnTo>
                      <a:pt x="313310" y="1030526"/>
                    </a:lnTo>
                    <a:lnTo>
                      <a:pt x="317753" y="1044172"/>
                    </a:lnTo>
                    <a:lnTo>
                      <a:pt x="322513" y="1057501"/>
                    </a:lnTo>
                    <a:lnTo>
                      <a:pt x="327908" y="1071147"/>
                    </a:lnTo>
                    <a:lnTo>
                      <a:pt x="332986" y="1084159"/>
                    </a:lnTo>
                    <a:lnTo>
                      <a:pt x="338698" y="1097488"/>
                    </a:lnTo>
                    <a:lnTo>
                      <a:pt x="344728" y="1110500"/>
                    </a:lnTo>
                    <a:lnTo>
                      <a:pt x="351075" y="1123511"/>
                    </a:lnTo>
                    <a:lnTo>
                      <a:pt x="358057" y="1135888"/>
                    </a:lnTo>
                    <a:lnTo>
                      <a:pt x="364721" y="1148265"/>
                    </a:lnTo>
                    <a:lnTo>
                      <a:pt x="371703" y="1160642"/>
                    </a:lnTo>
                    <a:lnTo>
                      <a:pt x="379320" y="1172701"/>
                    </a:lnTo>
                    <a:lnTo>
                      <a:pt x="387254" y="1184126"/>
                    </a:lnTo>
                    <a:lnTo>
                      <a:pt x="395505" y="1195868"/>
                    </a:lnTo>
                    <a:lnTo>
                      <a:pt x="403756" y="1207293"/>
                    </a:lnTo>
                    <a:lnTo>
                      <a:pt x="412325" y="1218401"/>
                    </a:lnTo>
                    <a:lnTo>
                      <a:pt x="421211" y="1229825"/>
                    </a:lnTo>
                    <a:lnTo>
                      <a:pt x="430097" y="1240298"/>
                    </a:lnTo>
                    <a:lnTo>
                      <a:pt x="439617" y="1250771"/>
                    </a:lnTo>
                    <a:lnTo>
                      <a:pt x="449138" y="1261244"/>
                    </a:lnTo>
                    <a:lnTo>
                      <a:pt x="458976" y="1271399"/>
                    </a:lnTo>
                    <a:lnTo>
                      <a:pt x="469132" y="1281237"/>
                    </a:lnTo>
                    <a:lnTo>
                      <a:pt x="479287" y="1290441"/>
                    </a:lnTo>
                    <a:lnTo>
                      <a:pt x="490077" y="1299961"/>
                    </a:lnTo>
                    <a:lnTo>
                      <a:pt x="500867" y="1309482"/>
                    </a:lnTo>
                    <a:lnTo>
                      <a:pt x="511657" y="1318050"/>
                    </a:lnTo>
                    <a:lnTo>
                      <a:pt x="523082" y="1326619"/>
                    </a:lnTo>
                    <a:lnTo>
                      <a:pt x="534507" y="1334870"/>
                    </a:lnTo>
                    <a:lnTo>
                      <a:pt x="546249" y="1343122"/>
                    </a:lnTo>
                    <a:lnTo>
                      <a:pt x="557991" y="1350738"/>
                    </a:lnTo>
                    <a:lnTo>
                      <a:pt x="570051" y="1358355"/>
                    </a:lnTo>
                    <a:lnTo>
                      <a:pt x="582428" y="1365654"/>
                    </a:lnTo>
                    <a:lnTo>
                      <a:pt x="594805" y="1372636"/>
                    </a:lnTo>
                    <a:lnTo>
                      <a:pt x="607181" y="1379300"/>
                    </a:lnTo>
                    <a:lnTo>
                      <a:pt x="619876" y="1385647"/>
                    </a:lnTo>
                    <a:lnTo>
                      <a:pt x="632570" y="1391677"/>
                    </a:lnTo>
                    <a:lnTo>
                      <a:pt x="645899" y="1397390"/>
                    </a:lnTo>
                    <a:lnTo>
                      <a:pt x="659228" y="1402467"/>
                    </a:lnTo>
                    <a:lnTo>
                      <a:pt x="672557" y="1407862"/>
                    </a:lnTo>
                    <a:lnTo>
                      <a:pt x="685886" y="1412623"/>
                    </a:lnTo>
                    <a:lnTo>
                      <a:pt x="699849" y="1416748"/>
                    </a:lnTo>
                    <a:lnTo>
                      <a:pt x="713813" y="1420874"/>
                    </a:lnTo>
                    <a:lnTo>
                      <a:pt x="727777" y="1424999"/>
                    </a:lnTo>
                    <a:lnTo>
                      <a:pt x="742058" y="1428490"/>
                    </a:lnTo>
                    <a:lnTo>
                      <a:pt x="756339" y="1431664"/>
                    </a:lnTo>
                    <a:lnTo>
                      <a:pt x="770620" y="1434203"/>
                    </a:lnTo>
                    <a:lnTo>
                      <a:pt x="785218" y="1436742"/>
                    </a:lnTo>
                    <a:lnTo>
                      <a:pt x="799817" y="1438646"/>
                    </a:lnTo>
                    <a:lnTo>
                      <a:pt x="814415" y="1440550"/>
                    </a:lnTo>
                    <a:lnTo>
                      <a:pt x="829648" y="1441819"/>
                    </a:lnTo>
                    <a:lnTo>
                      <a:pt x="844564" y="1442771"/>
                    </a:lnTo>
                    <a:lnTo>
                      <a:pt x="859797" y="1443089"/>
                    </a:lnTo>
                    <a:lnTo>
                      <a:pt x="874713" y="1443406"/>
                    </a:lnTo>
                    <a:lnTo>
                      <a:pt x="889628" y="1443089"/>
                    </a:lnTo>
                    <a:lnTo>
                      <a:pt x="905179" y="1442771"/>
                    </a:lnTo>
                    <a:lnTo>
                      <a:pt x="919777" y="1441819"/>
                    </a:lnTo>
                    <a:lnTo>
                      <a:pt x="934693" y="1440550"/>
                    </a:lnTo>
                    <a:lnTo>
                      <a:pt x="949609" y="1438646"/>
                    </a:lnTo>
                    <a:lnTo>
                      <a:pt x="964207" y="1436742"/>
                    </a:lnTo>
                    <a:lnTo>
                      <a:pt x="978805" y="1434203"/>
                    </a:lnTo>
                    <a:lnTo>
                      <a:pt x="993086" y="1431664"/>
                    </a:lnTo>
                    <a:lnTo>
                      <a:pt x="1007367" y="1428490"/>
                    </a:lnTo>
                    <a:lnTo>
                      <a:pt x="1021649" y="1424999"/>
                    </a:lnTo>
                    <a:lnTo>
                      <a:pt x="1035612" y="1420874"/>
                    </a:lnTo>
                    <a:lnTo>
                      <a:pt x="1049576" y="1416748"/>
                    </a:lnTo>
                    <a:lnTo>
                      <a:pt x="1063222" y="1412623"/>
                    </a:lnTo>
                    <a:lnTo>
                      <a:pt x="1076868" y="1407862"/>
                    </a:lnTo>
                    <a:lnTo>
                      <a:pt x="1090515" y="1402467"/>
                    </a:lnTo>
                    <a:lnTo>
                      <a:pt x="1103526" y="1397390"/>
                    </a:lnTo>
                    <a:lnTo>
                      <a:pt x="1116855" y="1391677"/>
                    </a:lnTo>
                    <a:lnTo>
                      <a:pt x="1129550" y="1385647"/>
                    </a:lnTo>
                    <a:lnTo>
                      <a:pt x="1142244" y="1379300"/>
                    </a:lnTo>
                    <a:lnTo>
                      <a:pt x="1154938" y="1372636"/>
                    </a:lnTo>
                    <a:lnTo>
                      <a:pt x="1167315" y="1365654"/>
                    </a:lnTo>
                    <a:lnTo>
                      <a:pt x="1179374" y="1358355"/>
                    </a:lnTo>
                    <a:lnTo>
                      <a:pt x="1191434" y="1350738"/>
                    </a:lnTo>
                    <a:lnTo>
                      <a:pt x="1203494" y="1343122"/>
                    </a:lnTo>
                    <a:lnTo>
                      <a:pt x="1215236" y="1334870"/>
                    </a:lnTo>
                    <a:lnTo>
                      <a:pt x="1226343" y="1326619"/>
                    </a:lnTo>
                    <a:lnTo>
                      <a:pt x="1237768" y="1318050"/>
                    </a:lnTo>
                    <a:lnTo>
                      <a:pt x="1248558" y="1309482"/>
                    </a:lnTo>
                    <a:lnTo>
                      <a:pt x="1259666" y="1299961"/>
                    </a:lnTo>
                    <a:lnTo>
                      <a:pt x="1270138" y="1290441"/>
                    </a:lnTo>
                    <a:lnTo>
                      <a:pt x="1280294" y="1281237"/>
                    </a:lnTo>
                    <a:lnTo>
                      <a:pt x="1290449" y="1271399"/>
                    </a:lnTo>
                    <a:lnTo>
                      <a:pt x="1300287" y="1261244"/>
                    </a:lnTo>
                    <a:lnTo>
                      <a:pt x="1309808" y="1250771"/>
                    </a:lnTo>
                    <a:lnTo>
                      <a:pt x="1319329" y="1240298"/>
                    </a:lnTo>
                    <a:lnTo>
                      <a:pt x="1328215" y="1229825"/>
                    </a:lnTo>
                    <a:lnTo>
                      <a:pt x="1337418" y="1218401"/>
                    </a:lnTo>
                    <a:lnTo>
                      <a:pt x="1345986" y="1207293"/>
                    </a:lnTo>
                    <a:lnTo>
                      <a:pt x="1354238" y="1195868"/>
                    </a:lnTo>
                    <a:lnTo>
                      <a:pt x="1362172" y="1184126"/>
                    </a:lnTo>
                    <a:lnTo>
                      <a:pt x="1370106" y="1172701"/>
                    </a:lnTo>
                    <a:lnTo>
                      <a:pt x="1377405" y="1160642"/>
                    </a:lnTo>
                    <a:lnTo>
                      <a:pt x="1384704" y="1148265"/>
                    </a:lnTo>
                    <a:lnTo>
                      <a:pt x="1391686" y="1135888"/>
                    </a:lnTo>
                    <a:lnTo>
                      <a:pt x="1398350" y="1123511"/>
                    </a:lnTo>
                    <a:lnTo>
                      <a:pt x="1404697" y="1110500"/>
                    </a:lnTo>
                    <a:lnTo>
                      <a:pt x="1410727" y="1097488"/>
                    </a:lnTo>
                    <a:lnTo>
                      <a:pt x="1416122" y="1084159"/>
                    </a:lnTo>
                    <a:lnTo>
                      <a:pt x="1421835" y="1071147"/>
                    </a:lnTo>
                    <a:lnTo>
                      <a:pt x="1427230" y="1057501"/>
                    </a:lnTo>
                    <a:lnTo>
                      <a:pt x="1431673" y="1044172"/>
                    </a:lnTo>
                    <a:lnTo>
                      <a:pt x="1436116" y="1030526"/>
                    </a:lnTo>
                    <a:lnTo>
                      <a:pt x="1440241" y="1016562"/>
                    </a:lnTo>
                    <a:lnTo>
                      <a:pt x="1444049" y="1002281"/>
                    </a:lnTo>
                    <a:lnTo>
                      <a:pt x="1447540" y="988318"/>
                    </a:lnTo>
                    <a:lnTo>
                      <a:pt x="1450714" y="974037"/>
                    </a:lnTo>
                    <a:lnTo>
                      <a:pt x="1453570" y="959438"/>
                    </a:lnTo>
                    <a:lnTo>
                      <a:pt x="1455792" y="945157"/>
                    </a:lnTo>
                    <a:lnTo>
                      <a:pt x="1458013" y="930559"/>
                    </a:lnTo>
                    <a:lnTo>
                      <a:pt x="1459600" y="915960"/>
                    </a:lnTo>
                    <a:lnTo>
                      <a:pt x="1460869" y="901045"/>
                    </a:lnTo>
                    <a:lnTo>
                      <a:pt x="1461821" y="885812"/>
                    </a:lnTo>
                    <a:lnTo>
                      <a:pt x="1462456" y="870896"/>
                    </a:lnTo>
                    <a:lnTo>
                      <a:pt x="1462456" y="855663"/>
                    </a:lnTo>
                    <a:lnTo>
                      <a:pt x="1462456" y="840430"/>
                    </a:lnTo>
                    <a:lnTo>
                      <a:pt x="1461821" y="825514"/>
                    </a:lnTo>
                    <a:lnTo>
                      <a:pt x="1460869" y="810281"/>
                    </a:lnTo>
                    <a:lnTo>
                      <a:pt x="1459600" y="795682"/>
                    </a:lnTo>
                    <a:lnTo>
                      <a:pt x="1458013" y="780767"/>
                    </a:lnTo>
                    <a:lnTo>
                      <a:pt x="1455792" y="765851"/>
                    </a:lnTo>
                    <a:lnTo>
                      <a:pt x="1453570" y="751570"/>
                    </a:lnTo>
                    <a:lnTo>
                      <a:pt x="1450714" y="736972"/>
                    </a:lnTo>
                    <a:lnTo>
                      <a:pt x="1447540" y="722691"/>
                    </a:lnTo>
                    <a:lnTo>
                      <a:pt x="1444049" y="708727"/>
                    </a:lnTo>
                    <a:lnTo>
                      <a:pt x="1440241" y="694446"/>
                    </a:lnTo>
                    <a:lnTo>
                      <a:pt x="1436116" y="680800"/>
                    </a:lnTo>
                    <a:lnTo>
                      <a:pt x="1431673" y="667153"/>
                    </a:lnTo>
                    <a:lnTo>
                      <a:pt x="1427230" y="653507"/>
                    </a:lnTo>
                    <a:lnTo>
                      <a:pt x="1421835" y="640178"/>
                    </a:lnTo>
                    <a:lnTo>
                      <a:pt x="1416122" y="626849"/>
                    </a:lnTo>
                    <a:lnTo>
                      <a:pt x="1410727" y="613837"/>
                    </a:lnTo>
                    <a:lnTo>
                      <a:pt x="1404697" y="600508"/>
                    </a:lnTo>
                    <a:lnTo>
                      <a:pt x="1398350" y="588132"/>
                    </a:lnTo>
                    <a:lnTo>
                      <a:pt x="1391686" y="575437"/>
                    </a:lnTo>
                    <a:lnTo>
                      <a:pt x="1384704" y="563060"/>
                    </a:lnTo>
                    <a:lnTo>
                      <a:pt x="1377405" y="551001"/>
                    </a:lnTo>
                    <a:lnTo>
                      <a:pt x="1370106" y="538941"/>
                    </a:lnTo>
                    <a:lnTo>
                      <a:pt x="1362172" y="526882"/>
                    </a:lnTo>
                    <a:lnTo>
                      <a:pt x="1354238" y="515457"/>
                    </a:lnTo>
                    <a:lnTo>
                      <a:pt x="1345986" y="504032"/>
                    </a:lnTo>
                    <a:lnTo>
                      <a:pt x="1337418" y="492925"/>
                    </a:lnTo>
                    <a:lnTo>
                      <a:pt x="1328215" y="481817"/>
                    </a:lnTo>
                    <a:lnTo>
                      <a:pt x="1319329" y="471027"/>
                    </a:lnTo>
                    <a:lnTo>
                      <a:pt x="1309808" y="460554"/>
                    </a:lnTo>
                    <a:lnTo>
                      <a:pt x="1300287" y="450082"/>
                    </a:lnTo>
                    <a:lnTo>
                      <a:pt x="1290449" y="440244"/>
                    </a:lnTo>
                    <a:lnTo>
                      <a:pt x="1280294" y="430088"/>
                    </a:lnTo>
                    <a:lnTo>
                      <a:pt x="1270138" y="420568"/>
                    </a:lnTo>
                    <a:lnTo>
                      <a:pt x="1259666" y="411364"/>
                    </a:lnTo>
                    <a:lnTo>
                      <a:pt x="1248558" y="402161"/>
                    </a:lnTo>
                    <a:lnTo>
                      <a:pt x="1237768" y="393275"/>
                    </a:lnTo>
                    <a:lnTo>
                      <a:pt x="1226343" y="384706"/>
                    </a:lnTo>
                    <a:lnTo>
                      <a:pt x="1215236" y="376138"/>
                    </a:lnTo>
                    <a:lnTo>
                      <a:pt x="1203494" y="368521"/>
                    </a:lnTo>
                    <a:lnTo>
                      <a:pt x="1191434" y="360587"/>
                    </a:lnTo>
                    <a:lnTo>
                      <a:pt x="1179374" y="352971"/>
                    </a:lnTo>
                    <a:lnTo>
                      <a:pt x="1167315" y="345989"/>
                    </a:lnTo>
                    <a:lnTo>
                      <a:pt x="1154938" y="338690"/>
                    </a:lnTo>
                    <a:lnTo>
                      <a:pt x="1142244" y="332025"/>
                    </a:lnTo>
                    <a:lnTo>
                      <a:pt x="1129550" y="325995"/>
                    </a:lnTo>
                    <a:lnTo>
                      <a:pt x="1116855" y="319966"/>
                    </a:lnTo>
                    <a:lnTo>
                      <a:pt x="1103526" y="313936"/>
                    </a:lnTo>
                    <a:lnTo>
                      <a:pt x="1090515" y="308541"/>
                    </a:lnTo>
                    <a:lnTo>
                      <a:pt x="1076868" y="303463"/>
                    </a:lnTo>
                    <a:lnTo>
                      <a:pt x="1063222" y="299020"/>
                    </a:lnTo>
                    <a:lnTo>
                      <a:pt x="1049576" y="294260"/>
                    </a:lnTo>
                    <a:lnTo>
                      <a:pt x="1035612" y="290134"/>
                    </a:lnTo>
                    <a:lnTo>
                      <a:pt x="1021649" y="286326"/>
                    </a:lnTo>
                    <a:lnTo>
                      <a:pt x="1007367" y="282835"/>
                    </a:lnTo>
                    <a:lnTo>
                      <a:pt x="993086" y="279661"/>
                    </a:lnTo>
                    <a:lnTo>
                      <a:pt x="978805" y="277123"/>
                    </a:lnTo>
                    <a:lnTo>
                      <a:pt x="964207" y="274584"/>
                    </a:lnTo>
                    <a:lnTo>
                      <a:pt x="949609" y="272680"/>
                    </a:lnTo>
                    <a:lnTo>
                      <a:pt x="934693" y="270775"/>
                    </a:lnTo>
                    <a:lnTo>
                      <a:pt x="919777" y="269506"/>
                    </a:lnTo>
                    <a:lnTo>
                      <a:pt x="905179" y="268554"/>
                    </a:lnTo>
                    <a:lnTo>
                      <a:pt x="889628" y="267919"/>
                    </a:lnTo>
                    <a:lnTo>
                      <a:pt x="874713" y="267602"/>
                    </a:lnTo>
                    <a:close/>
                    <a:moveTo>
                      <a:pt x="856623" y="155575"/>
                    </a:moveTo>
                    <a:lnTo>
                      <a:pt x="874713" y="155575"/>
                    </a:lnTo>
                    <a:lnTo>
                      <a:pt x="892802" y="155575"/>
                    </a:lnTo>
                    <a:lnTo>
                      <a:pt x="910891" y="156527"/>
                    </a:lnTo>
                    <a:lnTo>
                      <a:pt x="928346" y="157479"/>
                    </a:lnTo>
                    <a:lnTo>
                      <a:pt x="946435" y="159066"/>
                    </a:lnTo>
                    <a:lnTo>
                      <a:pt x="963890" y="161288"/>
                    </a:lnTo>
                    <a:lnTo>
                      <a:pt x="981344" y="163509"/>
                    </a:lnTo>
                    <a:lnTo>
                      <a:pt x="998799" y="166683"/>
                    </a:lnTo>
                    <a:lnTo>
                      <a:pt x="1015936" y="169539"/>
                    </a:lnTo>
                    <a:lnTo>
                      <a:pt x="1033073" y="173347"/>
                    </a:lnTo>
                    <a:lnTo>
                      <a:pt x="1049893" y="177473"/>
                    </a:lnTo>
                    <a:lnTo>
                      <a:pt x="1066396" y="181916"/>
                    </a:lnTo>
                    <a:lnTo>
                      <a:pt x="1082898" y="186993"/>
                    </a:lnTo>
                    <a:lnTo>
                      <a:pt x="1099401" y="192071"/>
                    </a:lnTo>
                    <a:lnTo>
                      <a:pt x="1115586" y="198101"/>
                    </a:lnTo>
                    <a:lnTo>
                      <a:pt x="1131454" y="204131"/>
                    </a:lnTo>
                    <a:lnTo>
                      <a:pt x="1147322" y="210478"/>
                    </a:lnTo>
                    <a:lnTo>
                      <a:pt x="1162872" y="217460"/>
                    </a:lnTo>
                    <a:lnTo>
                      <a:pt x="1178422" y="224441"/>
                    </a:lnTo>
                    <a:lnTo>
                      <a:pt x="1193338" y="232058"/>
                    </a:lnTo>
                    <a:lnTo>
                      <a:pt x="1208571" y="239992"/>
                    </a:lnTo>
                    <a:lnTo>
                      <a:pt x="1223487" y="248243"/>
                    </a:lnTo>
                    <a:lnTo>
                      <a:pt x="1237768" y="256812"/>
                    </a:lnTo>
                    <a:lnTo>
                      <a:pt x="1252049" y="265698"/>
                    </a:lnTo>
                    <a:lnTo>
                      <a:pt x="1266330" y="275218"/>
                    </a:lnTo>
                    <a:lnTo>
                      <a:pt x="1280294" y="284739"/>
                    </a:lnTo>
                    <a:lnTo>
                      <a:pt x="1293623" y="294894"/>
                    </a:lnTo>
                    <a:lnTo>
                      <a:pt x="1306952" y="304732"/>
                    </a:lnTo>
                    <a:lnTo>
                      <a:pt x="1319963" y="315523"/>
                    </a:lnTo>
                    <a:lnTo>
                      <a:pt x="1332975" y="326313"/>
                    </a:lnTo>
                    <a:lnTo>
                      <a:pt x="1345669" y="337420"/>
                    </a:lnTo>
                    <a:lnTo>
                      <a:pt x="1358046" y="348845"/>
                    </a:lnTo>
                    <a:lnTo>
                      <a:pt x="1370106" y="360587"/>
                    </a:lnTo>
                    <a:lnTo>
                      <a:pt x="1381530" y="372647"/>
                    </a:lnTo>
                    <a:lnTo>
                      <a:pt x="1392955" y="385024"/>
                    </a:lnTo>
                    <a:lnTo>
                      <a:pt x="1404380" y="397401"/>
                    </a:lnTo>
                    <a:lnTo>
                      <a:pt x="1415170" y="410095"/>
                    </a:lnTo>
                    <a:lnTo>
                      <a:pt x="1425643" y="423106"/>
                    </a:lnTo>
                    <a:lnTo>
                      <a:pt x="1435798" y="436753"/>
                    </a:lnTo>
                    <a:lnTo>
                      <a:pt x="1445954" y="450399"/>
                    </a:lnTo>
                    <a:lnTo>
                      <a:pt x="1455474" y="464363"/>
                    </a:lnTo>
                    <a:lnTo>
                      <a:pt x="1464678" y="478009"/>
                    </a:lnTo>
                    <a:lnTo>
                      <a:pt x="1473881" y="492925"/>
                    </a:lnTo>
                    <a:lnTo>
                      <a:pt x="1482132" y="507206"/>
                    </a:lnTo>
                    <a:lnTo>
                      <a:pt x="1490383" y="522122"/>
                    </a:lnTo>
                    <a:lnTo>
                      <a:pt x="1498635" y="536720"/>
                    </a:lnTo>
                    <a:lnTo>
                      <a:pt x="1505934" y="552270"/>
                    </a:lnTo>
                    <a:lnTo>
                      <a:pt x="1513233" y="567503"/>
                    </a:lnTo>
                    <a:lnTo>
                      <a:pt x="1519898" y="583054"/>
                    </a:lnTo>
                    <a:lnTo>
                      <a:pt x="1526245" y="598604"/>
                    </a:lnTo>
                    <a:lnTo>
                      <a:pt x="1532274" y="614789"/>
                    </a:lnTo>
                    <a:lnTo>
                      <a:pt x="1537987" y="630975"/>
                    </a:lnTo>
                    <a:lnTo>
                      <a:pt x="1543699" y="647477"/>
                    </a:lnTo>
                    <a:lnTo>
                      <a:pt x="1548460" y="664297"/>
                    </a:lnTo>
                    <a:lnTo>
                      <a:pt x="1553220" y="680800"/>
                    </a:lnTo>
                    <a:lnTo>
                      <a:pt x="1557346" y="697619"/>
                    </a:lnTo>
                    <a:lnTo>
                      <a:pt x="1560837" y="714439"/>
                    </a:lnTo>
                    <a:lnTo>
                      <a:pt x="1564010" y="731894"/>
                    </a:lnTo>
                    <a:lnTo>
                      <a:pt x="1566866" y="749031"/>
                    </a:lnTo>
                    <a:lnTo>
                      <a:pt x="1569088" y="766486"/>
                    </a:lnTo>
                    <a:lnTo>
                      <a:pt x="1571627" y="783940"/>
                    </a:lnTo>
                    <a:lnTo>
                      <a:pt x="1572896" y="801712"/>
                    </a:lnTo>
                    <a:lnTo>
                      <a:pt x="1574165" y="819801"/>
                    </a:lnTo>
                    <a:lnTo>
                      <a:pt x="1574800" y="837256"/>
                    </a:lnTo>
                    <a:lnTo>
                      <a:pt x="1574800" y="855663"/>
                    </a:lnTo>
                    <a:lnTo>
                      <a:pt x="1574800" y="873752"/>
                    </a:lnTo>
                    <a:lnTo>
                      <a:pt x="1574165" y="891524"/>
                    </a:lnTo>
                    <a:lnTo>
                      <a:pt x="1572896" y="909613"/>
                    </a:lnTo>
                    <a:lnTo>
                      <a:pt x="1571627" y="927068"/>
                    </a:lnTo>
                    <a:lnTo>
                      <a:pt x="1569088" y="944840"/>
                    </a:lnTo>
                    <a:lnTo>
                      <a:pt x="1566866" y="962294"/>
                    </a:lnTo>
                    <a:lnTo>
                      <a:pt x="1564010" y="979432"/>
                    </a:lnTo>
                    <a:lnTo>
                      <a:pt x="1560837" y="996569"/>
                    </a:lnTo>
                    <a:lnTo>
                      <a:pt x="1557346" y="1013706"/>
                    </a:lnTo>
                    <a:lnTo>
                      <a:pt x="1553220" y="1030526"/>
                    </a:lnTo>
                    <a:lnTo>
                      <a:pt x="1548460" y="1047346"/>
                    </a:lnTo>
                    <a:lnTo>
                      <a:pt x="1543699" y="1063848"/>
                    </a:lnTo>
                    <a:lnTo>
                      <a:pt x="1537987" y="1080033"/>
                    </a:lnTo>
                    <a:lnTo>
                      <a:pt x="1532274" y="1096219"/>
                    </a:lnTo>
                    <a:lnTo>
                      <a:pt x="1526245" y="1112404"/>
                    </a:lnTo>
                    <a:lnTo>
                      <a:pt x="1519898" y="1128272"/>
                    </a:lnTo>
                    <a:lnTo>
                      <a:pt x="1513233" y="1143505"/>
                    </a:lnTo>
                    <a:lnTo>
                      <a:pt x="1505934" y="1159055"/>
                    </a:lnTo>
                    <a:lnTo>
                      <a:pt x="1498635" y="1174606"/>
                    </a:lnTo>
                    <a:lnTo>
                      <a:pt x="1490383" y="1189521"/>
                    </a:lnTo>
                    <a:lnTo>
                      <a:pt x="1482132" y="1204120"/>
                    </a:lnTo>
                    <a:lnTo>
                      <a:pt x="1473881" y="1218718"/>
                    </a:lnTo>
                    <a:lnTo>
                      <a:pt x="1464678" y="1232999"/>
                    </a:lnTo>
                    <a:lnTo>
                      <a:pt x="1455474" y="1246963"/>
                    </a:lnTo>
                    <a:lnTo>
                      <a:pt x="1445954" y="1260926"/>
                    </a:lnTo>
                    <a:lnTo>
                      <a:pt x="1435798" y="1274573"/>
                    </a:lnTo>
                    <a:lnTo>
                      <a:pt x="1425643" y="1287902"/>
                    </a:lnTo>
                    <a:lnTo>
                      <a:pt x="1415170" y="1301231"/>
                    </a:lnTo>
                    <a:lnTo>
                      <a:pt x="1404380" y="1313925"/>
                    </a:lnTo>
                    <a:lnTo>
                      <a:pt x="1392955" y="1326302"/>
                    </a:lnTo>
                    <a:lnTo>
                      <a:pt x="1381530" y="1338679"/>
                    </a:lnTo>
                    <a:lnTo>
                      <a:pt x="1370106" y="1350738"/>
                    </a:lnTo>
                    <a:lnTo>
                      <a:pt x="1358046" y="1362480"/>
                    </a:lnTo>
                    <a:lnTo>
                      <a:pt x="1345669" y="1373905"/>
                    </a:lnTo>
                    <a:lnTo>
                      <a:pt x="1332975" y="1385013"/>
                    </a:lnTo>
                    <a:lnTo>
                      <a:pt x="1319963" y="1395803"/>
                    </a:lnTo>
                    <a:lnTo>
                      <a:pt x="1306952" y="1406275"/>
                    </a:lnTo>
                    <a:lnTo>
                      <a:pt x="1293623" y="1416431"/>
                    </a:lnTo>
                    <a:lnTo>
                      <a:pt x="1280294" y="1426586"/>
                    </a:lnTo>
                    <a:lnTo>
                      <a:pt x="1266330" y="1436107"/>
                    </a:lnTo>
                    <a:lnTo>
                      <a:pt x="1252049" y="1445310"/>
                    </a:lnTo>
                    <a:lnTo>
                      <a:pt x="1237768" y="1454514"/>
                    </a:lnTo>
                    <a:lnTo>
                      <a:pt x="1223487" y="1463082"/>
                    </a:lnTo>
                    <a:lnTo>
                      <a:pt x="1208571" y="1471333"/>
                    </a:lnTo>
                    <a:lnTo>
                      <a:pt x="1193338" y="1479267"/>
                    </a:lnTo>
                    <a:lnTo>
                      <a:pt x="1178422" y="1486884"/>
                    </a:lnTo>
                    <a:lnTo>
                      <a:pt x="1162872" y="1493866"/>
                    </a:lnTo>
                    <a:lnTo>
                      <a:pt x="1147322" y="1500530"/>
                    </a:lnTo>
                    <a:lnTo>
                      <a:pt x="1131454" y="1507195"/>
                    </a:lnTo>
                    <a:lnTo>
                      <a:pt x="1115586" y="1513542"/>
                    </a:lnTo>
                    <a:lnTo>
                      <a:pt x="1099401" y="1518937"/>
                    </a:lnTo>
                    <a:lnTo>
                      <a:pt x="1082898" y="1524332"/>
                    </a:lnTo>
                    <a:lnTo>
                      <a:pt x="1066396" y="1529092"/>
                    </a:lnTo>
                    <a:lnTo>
                      <a:pt x="1049893" y="1533853"/>
                    </a:lnTo>
                    <a:lnTo>
                      <a:pt x="1033073" y="1537978"/>
                    </a:lnTo>
                    <a:lnTo>
                      <a:pt x="1015936" y="1541469"/>
                    </a:lnTo>
                    <a:lnTo>
                      <a:pt x="998799" y="1544643"/>
                    </a:lnTo>
                    <a:lnTo>
                      <a:pt x="981344" y="1547499"/>
                    </a:lnTo>
                    <a:lnTo>
                      <a:pt x="963890" y="1550355"/>
                    </a:lnTo>
                    <a:lnTo>
                      <a:pt x="946435" y="1552259"/>
                    </a:lnTo>
                    <a:lnTo>
                      <a:pt x="928346" y="1553529"/>
                    </a:lnTo>
                    <a:lnTo>
                      <a:pt x="910891" y="1554798"/>
                    </a:lnTo>
                    <a:lnTo>
                      <a:pt x="892802" y="1555433"/>
                    </a:lnTo>
                    <a:lnTo>
                      <a:pt x="874713" y="1555750"/>
                    </a:lnTo>
                    <a:lnTo>
                      <a:pt x="856623" y="1555433"/>
                    </a:lnTo>
                    <a:lnTo>
                      <a:pt x="838534" y="1554798"/>
                    </a:lnTo>
                    <a:lnTo>
                      <a:pt x="821079" y="1553529"/>
                    </a:lnTo>
                    <a:lnTo>
                      <a:pt x="803308" y="1552259"/>
                    </a:lnTo>
                    <a:lnTo>
                      <a:pt x="785536" y="1550355"/>
                    </a:lnTo>
                    <a:lnTo>
                      <a:pt x="768081" y="1547499"/>
                    </a:lnTo>
                    <a:lnTo>
                      <a:pt x="750626" y="1544643"/>
                    </a:lnTo>
                    <a:lnTo>
                      <a:pt x="733807" y="1541469"/>
                    </a:lnTo>
                    <a:lnTo>
                      <a:pt x="716352" y="1537978"/>
                    </a:lnTo>
                    <a:lnTo>
                      <a:pt x="699532" y="1533853"/>
                    </a:lnTo>
                    <a:lnTo>
                      <a:pt x="683030" y="1529092"/>
                    </a:lnTo>
                    <a:lnTo>
                      <a:pt x="666527" y="1524332"/>
                    </a:lnTo>
                    <a:lnTo>
                      <a:pt x="650342" y="1518937"/>
                    </a:lnTo>
                    <a:lnTo>
                      <a:pt x="633839" y="1513542"/>
                    </a:lnTo>
                    <a:lnTo>
                      <a:pt x="617972" y="1507195"/>
                    </a:lnTo>
                    <a:lnTo>
                      <a:pt x="602104" y="1500530"/>
                    </a:lnTo>
                    <a:lnTo>
                      <a:pt x="586553" y="1493866"/>
                    </a:lnTo>
                    <a:lnTo>
                      <a:pt x="571003" y="1486884"/>
                    </a:lnTo>
                    <a:lnTo>
                      <a:pt x="556087" y="1479267"/>
                    </a:lnTo>
                    <a:lnTo>
                      <a:pt x="540854" y="1471333"/>
                    </a:lnTo>
                    <a:lnTo>
                      <a:pt x="526256" y="1463082"/>
                    </a:lnTo>
                    <a:lnTo>
                      <a:pt x="511657" y="1454514"/>
                    </a:lnTo>
                    <a:lnTo>
                      <a:pt x="497376" y="1445310"/>
                    </a:lnTo>
                    <a:lnTo>
                      <a:pt x="483095" y="1436107"/>
                    </a:lnTo>
                    <a:lnTo>
                      <a:pt x="469449" y="1426586"/>
                    </a:lnTo>
                    <a:lnTo>
                      <a:pt x="455803" y="1416431"/>
                    </a:lnTo>
                    <a:lnTo>
                      <a:pt x="442474" y="1406275"/>
                    </a:lnTo>
                    <a:lnTo>
                      <a:pt x="429462" y="1395803"/>
                    </a:lnTo>
                    <a:lnTo>
                      <a:pt x="416450" y="1385013"/>
                    </a:lnTo>
                    <a:lnTo>
                      <a:pt x="403756" y="1373905"/>
                    </a:lnTo>
                    <a:lnTo>
                      <a:pt x="391697" y="1362480"/>
                    </a:lnTo>
                    <a:lnTo>
                      <a:pt x="379637" y="1350738"/>
                    </a:lnTo>
                    <a:lnTo>
                      <a:pt x="367578" y="1338679"/>
                    </a:lnTo>
                    <a:lnTo>
                      <a:pt x="356470" y="1326302"/>
                    </a:lnTo>
                    <a:lnTo>
                      <a:pt x="345045" y="1313925"/>
                    </a:lnTo>
                    <a:lnTo>
                      <a:pt x="334255" y="1301231"/>
                    </a:lnTo>
                    <a:lnTo>
                      <a:pt x="323782" y="1287902"/>
                    </a:lnTo>
                    <a:lnTo>
                      <a:pt x="313627" y="1274573"/>
                    </a:lnTo>
                    <a:lnTo>
                      <a:pt x="303789" y="1260926"/>
                    </a:lnTo>
                    <a:lnTo>
                      <a:pt x="293951" y="1246963"/>
                    </a:lnTo>
                    <a:lnTo>
                      <a:pt x="285065" y="1232999"/>
                    </a:lnTo>
                    <a:lnTo>
                      <a:pt x="275862" y="1218718"/>
                    </a:lnTo>
                    <a:lnTo>
                      <a:pt x="267293" y="1204120"/>
                    </a:lnTo>
                    <a:lnTo>
                      <a:pt x="259042" y="1189521"/>
                    </a:lnTo>
                    <a:lnTo>
                      <a:pt x="251108" y="1174606"/>
                    </a:lnTo>
                    <a:lnTo>
                      <a:pt x="243809" y="1159055"/>
                    </a:lnTo>
                    <a:lnTo>
                      <a:pt x="236510" y="1143505"/>
                    </a:lnTo>
                    <a:lnTo>
                      <a:pt x="229845" y="1128272"/>
                    </a:lnTo>
                    <a:lnTo>
                      <a:pt x="223181" y="1112404"/>
                    </a:lnTo>
                    <a:lnTo>
                      <a:pt x="217151" y="1096219"/>
                    </a:lnTo>
                    <a:lnTo>
                      <a:pt x="211438" y="1080033"/>
                    </a:lnTo>
                    <a:lnTo>
                      <a:pt x="206043" y="1063848"/>
                    </a:lnTo>
                    <a:lnTo>
                      <a:pt x="201283" y="1047346"/>
                    </a:lnTo>
                    <a:lnTo>
                      <a:pt x="196840" y="1030526"/>
                    </a:lnTo>
                    <a:lnTo>
                      <a:pt x="192714" y="1013706"/>
                    </a:lnTo>
                    <a:lnTo>
                      <a:pt x="188906" y="996569"/>
                    </a:lnTo>
                    <a:lnTo>
                      <a:pt x="185415" y="979432"/>
                    </a:lnTo>
                    <a:lnTo>
                      <a:pt x="182876" y="962294"/>
                    </a:lnTo>
                    <a:lnTo>
                      <a:pt x="180338" y="944840"/>
                    </a:lnTo>
                    <a:lnTo>
                      <a:pt x="178433" y="927068"/>
                    </a:lnTo>
                    <a:lnTo>
                      <a:pt x="176847" y="909613"/>
                    </a:lnTo>
                    <a:lnTo>
                      <a:pt x="175577" y="891524"/>
                    </a:lnTo>
                    <a:lnTo>
                      <a:pt x="174942" y="873752"/>
                    </a:lnTo>
                    <a:lnTo>
                      <a:pt x="174625" y="855663"/>
                    </a:lnTo>
                    <a:lnTo>
                      <a:pt x="174942" y="837256"/>
                    </a:lnTo>
                    <a:lnTo>
                      <a:pt x="175577" y="819801"/>
                    </a:lnTo>
                    <a:lnTo>
                      <a:pt x="176847" y="801712"/>
                    </a:lnTo>
                    <a:lnTo>
                      <a:pt x="178433" y="783940"/>
                    </a:lnTo>
                    <a:lnTo>
                      <a:pt x="180338" y="766486"/>
                    </a:lnTo>
                    <a:lnTo>
                      <a:pt x="182876" y="749031"/>
                    </a:lnTo>
                    <a:lnTo>
                      <a:pt x="185415" y="731894"/>
                    </a:lnTo>
                    <a:lnTo>
                      <a:pt x="188906" y="714439"/>
                    </a:lnTo>
                    <a:lnTo>
                      <a:pt x="192714" y="697619"/>
                    </a:lnTo>
                    <a:lnTo>
                      <a:pt x="196840" y="680800"/>
                    </a:lnTo>
                    <a:lnTo>
                      <a:pt x="201283" y="664297"/>
                    </a:lnTo>
                    <a:lnTo>
                      <a:pt x="206043" y="647477"/>
                    </a:lnTo>
                    <a:lnTo>
                      <a:pt x="211438" y="630975"/>
                    </a:lnTo>
                    <a:lnTo>
                      <a:pt x="217151" y="614789"/>
                    </a:lnTo>
                    <a:lnTo>
                      <a:pt x="223181" y="598604"/>
                    </a:lnTo>
                    <a:lnTo>
                      <a:pt x="229845" y="583054"/>
                    </a:lnTo>
                    <a:lnTo>
                      <a:pt x="236510" y="567503"/>
                    </a:lnTo>
                    <a:lnTo>
                      <a:pt x="243809" y="552270"/>
                    </a:lnTo>
                    <a:lnTo>
                      <a:pt x="251108" y="536720"/>
                    </a:lnTo>
                    <a:lnTo>
                      <a:pt x="259042" y="522122"/>
                    </a:lnTo>
                    <a:lnTo>
                      <a:pt x="267293" y="507206"/>
                    </a:lnTo>
                    <a:lnTo>
                      <a:pt x="275862" y="492925"/>
                    </a:lnTo>
                    <a:lnTo>
                      <a:pt x="285065" y="478009"/>
                    </a:lnTo>
                    <a:lnTo>
                      <a:pt x="293951" y="464363"/>
                    </a:lnTo>
                    <a:lnTo>
                      <a:pt x="303789" y="450399"/>
                    </a:lnTo>
                    <a:lnTo>
                      <a:pt x="313627" y="436753"/>
                    </a:lnTo>
                    <a:lnTo>
                      <a:pt x="323782" y="423106"/>
                    </a:lnTo>
                    <a:lnTo>
                      <a:pt x="334255" y="410095"/>
                    </a:lnTo>
                    <a:lnTo>
                      <a:pt x="345045" y="397401"/>
                    </a:lnTo>
                    <a:lnTo>
                      <a:pt x="356470" y="385024"/>
                    </a:lnTo>
                    <a:lnTo>
                      <a:pt x="367578" y="372647"/>
                    </a:lnTo>
                    <a:lnTo>
                      <a:pt x="379637" y="360587"/>
                    </a:lnTo>
                    <a:lnTo>
                      <a:pt x="391697" y="348845"/>
                    </a:lnTo>
                    <a:lnTo>
                      <a:pt x="403756" y="337420"/>
                    </a:lnTo>
                    <a:lnTo>
                      <a:pt x="416450" y="326313"/>
                    </a:lnTo>
                    <a:lnTo>
                      <a:pt x="429462" y="315523"/>
                    </a:lnTo>
                    <a:lnTo>
                      <a:pt x="442474" y="304732"/>
                    </a:lnTo>
                    <a:lnTo>
                      <a:pt x="455803" y="294894"/>
                    </a:lnTo>
                    <a:lnTo>
                      <a:pt x="469449" y="284739"/>
                    </a:lnTo>
                    <a:lnTo>
                      <a:pt x="483095" y="275218"/>
                    </a:lnTo>
                    <a:lnTo>
                      <a:pt x="497376" y="265698"/>
                    </a:lnTo>
                    <a:lnTo>
                      <a:pt x="511657" y="256812"/>
                    </a:lnTo>
                    <a:lnTo>
                      <a:pt x="526256" y="248243"/>
                    </a:lnTo>
                    <a:lnTo>
                      <a:pt x="540854" y="239992"/>
                    </a:lnTo>
                    <a:lnTo>
                      <a:pt x="556087" y="232058"/>
                    </a:lnTo>
                    <a:lnTo>
                      <a:pt x="571003" y="224441"/>
                    </a:lnTo>
                    <a:lnTo>
                      <a:pt x="586553" y="217460"/>
                    </a:lnTo>
                    <a:lnTo>
                      <a:pt x="602104" y="210478"/>
                    </a:lnTo>
                    <a:lnTo>
                      <a:pt x="617972" y="204131"/>
                    </a:lnTo>
                    <a:lnTo>
                      <a:pt x="633839" y="198101"/>
                    </a:lnTo>
                    <a:lnTo>
                      <a:pt x="650342" y="192071"/>
                    </a:lnTo>
                    <a:lnTo>
                      <a:pt x="666527" y="186993"/>
                    </a:lnTo>
                    <a:lnTo>
                      <a:pt x="683030" y="181916"/>
                    </a:lnTo>
                    <a:lnTo>
                      <a:pt x="699532" y="177473"/>
                    </a:lnTo>
                    <a:lnTo>
                      <a:pt x="716352" y="173347"/>
                    </a:lnTo>
                    <a:lnTo>
                      <a:pt x="733807" y="169539"/>
                    </a:lnTo>
                    <a:lnTo>
                      <a:pt x="750626" y="166683"/>
                    </a:lnTo>
                    <a:lnTo>
                      <a:pt x="768081" y="163509"/>
                    </a:lnTo>
                    <a:lnTo>
                      <a:pt x="785536" y="161288"/>
                    </a:lnTo>
                    <a:lnTo>
                      <a:pt x="803308" y="159066"/>
                    </a:lnTo>
                    <a:lnTo>
                      <a:pt x="821079" y="157479"/>
                    </a:lnTo>
                    <a:lnTo>
                      <a:pt x="838534" y="156527"/>
                    </a:lnTo>
                    <a:lnTo>
                      <a:pt x="856623" y="155575"/>
                    </a:lnTo>
                    <a:close/>
                    <a:moveTo>
                      <a:pt x="1259474" y="0"/>
                    </a:moveTo>
                    <a:lnTo>
                      <a:pt x="1280087" y="9531"/>
                    </a:lnTo>
                    <a:lnTo>
                      <a:pt x="1300382" y="19697"/>
                    </a:lnTo>
                    <a:lnTo>
                      <a:pt x="1320678" y="30180"/>
                    </a:lnTo>
                    <a:lnTo>
                      <a:pt x="1340339" y="40981"/>
                    </a:lnTo>
                    <a:lnTo>
                      <a:pt x="1359683" y="52736"/>
                    </a:lnTo>
                    <a:lnTo>
                      <a:pt x="1379028" y="64490"/>
                    </a:lnTo>
                    <a:lnTo>
                      <a:pt x="1397738" y="76880"/>
                    </a:lnTo>
                    <a:lnTo>
                      <a:pt x="1416130" y="89587"/>
                    </a:lnTo>
                    <a:lnTo>
                      <a:pt x="1434206" y="102612"/>
                    </a:lnTo>
                    <a:lnTo>
                      <a:pt x="1452282" y="116273"/>
                    </a:lnTo>
                    <a:lnTo>
                      <a:pt x="1469723" y="130251"/>
                    </a:lnTo>
                    <a:lnTo>
                      <a:pt x="1486848" y="144864"/>
                    </a:lnTo>
                    <a:lnTo>
                      <a:pt x="1503655" y="159478"/>
                    </a:lnTo>
                    <a:lnTo>
                      <a:pt x="1520145" y="175044"/>
                    </a:lnTo>
                    <a:lnTo>
                      <a:pt x="1536318" y="190293"/>
                    </a:lnTo>
                    <a:lnTo>
                      <a:pt x="1551540" y="206495"/>
                    </a:lnTo>
                    <a:lnTo>
                      <a:pt x="1567079" y="222697"/>
                    </a:lnTo>
                    <a:lnTo>
                      <a:pt x="1581983" y="239217"/>
                    </a:lnTo>
                    <a:lnTo>
                      <a:pt x="1596888" y="256689"/>
                    </a:lnTo>
                    <a:lnTo>
                      <a:pt x="1610524" y="273844"/>
                    </a:lnTo>
                    <a:lnTo>
                      <a:pt x="1624477" y="291634"/>
                    </a:lnTo>
                    <a:lnTo>
                      <a:pt x="1637796" y="309742"/>
                    </a:lnTo>
                    <a:lnTo>
                      <a:pt x="1650481" y="328168"/>
                    </a:lnTo>
                    <a:lnTo>
                      <a:pt x="1662848" y="346912"/>
                    </a:lnTo>
                    <a:lnTo>
                      <a:pt x="1674899" y="365973"/>
                    </a:lnTo>
                    <a:lnTo>
                      <a:pt x="1686632" y="385351"/>
                    </a:lnTo>
                    <a:lnTo>
                      <a:pt x="1697731" y="405048"/>
                    </a:lnTo>
                    <a:lnTo>
                      <a:pt x="1708196" y="425062"/>
                    </a:lnTo>
                    <a:lnTo>
                      <a:pt x="1718344" y="445076"/>
                    </a:lnTo>
                    <a:lnTo>
                      <a:pt x="1728174" y="465726"/>
                    </a:lnTo>
                    <a:lnTo>
                      <a:pt x="1737054" y="486375"/>
                    </a:lnTo>
                    <a:lnTo>
                      <a:pt x="1746250" y="507660"/>
                    </a:lnTo>
                    <a:lnTo>
                      <a:pt x="1633990" y="547688"/>
                    </a:lnTo>
                    <a:lnTo>
                      <a:pt x="1626380" y="529580"/>
                    </a:lnTo>
                    <a:lnTo>
                      <a:pt x="1618452" y="512108"/>
                    </a:lnTo>
                    <a:lnTo>
                      <a:pt x="1610207" y="494635"/>
                    </a:lnTo>
                    <a:lnTo>
                      <a:pt x="1601644" y="477480"/>
                    </a:lnTo>
                    <a:lnTo>
                      <a:pt x="1592131" y="460643"/>
                    </a:lnTo>
                    <a:lnTo>
                      <a:pt x="1582934" y="443488"/>
                    </a:lnTo>
                    <a:lnTo>
                      <a:pt x="1573104" y="426968"/>
                    </a:lnTo>
                    <a:lnTo>
                      <a:pt x="1562639" y="410766"/>
                    </a:lnTo>
                    <a:lnTo>
                      <a:pt x="1552174" y="394882"/>
                    </a:lnTo>
                    <a:lnTo>
                      <a:pt x="1541075" y="379315"/>
                    </a:lnTo>
                    <a:lnTo>
                      <a:pt x="1529659" y="363749"/>
                    </a:lnTo>
                    <a:lnTo>
                      <a:pt x="1517925" y="348500"/>
                    </a:lnTo>
                    <a:lnTo>
                      <a:pt x="1505875" y="333569"/>
                    </a:lnTo>
                    <a:lnTo>
                      <a:pt x="1493507" y="318955"/>
                    </a:lnTo>
                    <a:lnTo>
                      <a:pt x="1480822" y="304660"/>
                    </a:lnTo>
                    <a:lnTo>
                      <a:pt x="1467821" y="290681"/>
                    </a:lnTo>
                    <a:lnTo>
                      <a:pt x="1454502" y="277339"/>
                    </a:lnTo>
                    <a:lnTo>
                      <a:pt x="1440548" y="263678"/>
                    </a:lnTo>
                    <a:lnTo>
                      <a:pt x="1426595" y="250653"/>
                    </a:lnTo>
                    <a:lnTo>
                      <a:pt x="1412325" y="238263"/>
                    </a:lnTo>
                    <a:lnTo>
                      <a:pt x="1397738" y="225874"/>
                    </a:lnTo>
                    <a:lnTo>
                      <a:pt x="1383150" y="213802"/>
                    </a:lnTo>
                    <a:lnTo>
                      <a:pt x="1367611" y="201730"/>
                    </a:lnTo>
                    <a:lnTo>
                      <a:pt x="1352390" y="190293"/>
                    </a:lnTo>
                    <a:lnTo>
                      <a:pt x="1336534" y="179492"/>
                    </a:lnTo>
                    <a:lnTo>
                      <a:pt x="1320678" y="169008"/>
                    </a:lnTo>
                    <a:lnTo>
                      <a:pt x="1304188" y="158525"/>
                    </a:lnTo>
                    <a:lnTo>
                      <a:pt x="1287698" y="148676"/>
                    </a:lnTo>
                    <a:lnTo>
                      <a:pt x="1271207" y="139146"/>
                    </a:lnTo>
                    <a:lnTo>
                      <a:pt x="1254083" y="129933"/>
                    </a:lnTo>
                    <a:lnTo>
                      <a:pt x="1236959" y="121038"/>
                    </a:lnTo>
                    <a:lnTo>
                      <a:pt x="1219200" y="112778"/>
                    </a:lnTo>
                    <a:lnTo>
                      <a:pt x="1259474" y="0"/>
                    </a:lnTo>
                    <a:close/>
                    <a:moveTo>
                      <a:pt x="491491" y="0"/>
                    </a:moveTo>
                    <a:lnTo>
                      <a:pt x="531813" y="112841"/>
                    </a:lnTo>
                    <a:lnTo>
                      <a:pt x="514033" y="121741"/>
                    </a:lnTo>
                    <a:lnTo>
                      <a:pt x="496253" y="130323"/>
                    </a:lnTo>
                    <a:lnTo>
                      <a:pt x="479108" y="139541"/>
                    </a:lnTo>
                    <a:lnTo>
                      <a:pt x="461646" y="149395"/>
                    </a:lnTo>
                    <a:lnTo>
                      <a:pt x="445136" y="159566"/>
                    </a:lnTo>
                    <a:lnTo>
                      <a:pt x="428308" y="170055"/>
                    </a:lnTo>
                    <a:lnTo>
                      <a:pt x="412116" y="181181"/>
                    </a:lnTo>
                    <a:lnTo>
                      <a:pt x="395923" y="192306"/>
                    </a:lnTo>
                    <a:lnTo>
                      <a:pt x="380683" y="204067"/>
                    </a:lnTo>
                    <a:lnTo>
                      <a:pt x="365125" y="216145"/>
                    </a:lnTo>
                    <a:lnTo>
                      <a:pt x="349568" y="228542"/>
                    </a:lnTo>
                    <a:lnTo>
                      <a:pt x="334963" y="241256"/>
                    </a:lnTo>
                    <a:lnTo>
                      <a:pt x="320358" y="254606"/>
                    </a:lnTo>
                    <a:lnTo>
                      <a:pt x="306070" y="267957"/>
                    </a:lnTo>
                    <a:lnTo>
                      <a:pt x="292100" y="281625"/>
                    </a:lnTo>
                    <a:lnTo>
                      <a:pt x="278765" y="295928"/>
                    </a:lnTo>
                    <a:lnTo>
                      <a:pt x="265430" y="310232"/>
                    </a:lnTo>
                    <a:lnTo>
                      <a:pt x="252730" y="324854"/>
                    </a:lnTo>
                    <a:lnTo>
                      <a:pt x="240348" y="339793"/>
                    </a:lnTo>
                    <a:lnTo>
                      <a:pt x="227965" y="355368"/>
                    </a:lnTo>
                    <a:lnTo>
                      <a:pt x="216218" y="370943"/>
                    </a:lnTo>
                    <a:lnTo>
                      <a:pt x="204788" y="386519"/>
                    </a:lnTo>
                    <a:lnTo>
                      <a:pt x="193675" y="403047"/>
                    </a:lnTo>
                    <a:lnTo>
                      <a:pt x="183198" y="419258"/>
                    </a:lnTo>
                    <a:lnTo>
                      <a:pt x="172720" y="436423"/>
                    </a:lnTo>
                    <a:lnTo>
                      <a:pt x="162878" y="453269"/>
                    </a:lnTo>
                    <a:lnTo>
                      <a:pt x="153353" y="470434"/>
                    </a:lnTo>
                    <a:lnTo>
                      <a:pt x="144145" y="487916"/>
                    </a:lnTo>
                    <a:lnTo>
                      <a:pt x="135255" y="506034"/>
                    </a:lnTo>
                    <a:lnTo>
                      <a:pt x="127000" y="523516"/>
                    </a:lnTo>
                    <a:lnTo>
                      <a:pt x="119063" y="541952"/>
                    </a:lnTo>
                    <a:lnTo>
                      <a:pt x="112078" y="560388"/>
                    </a:lnTo>
                    <a:lnTo>
                      <a:pt x="0" y="520338"/>
                    </a:lnTo>
                    <a:lnTo>
                      <a:pt x="8573" y="498723"/>
                    </a:lnTo>
                    <a:lnTo>
                      <a:pt x="17780" y="477427"/>
                    </a:lnTo>
                    <a:lnTo>
                      <a:pt x="26988" y="456130"/>
                    </a:lnTo>
                    <a:lnTo>
                      <a:pt x="37148" y="435469"/>
                    </a:lnTo>
                    <a:lnTo>
                      <a:pt x="47625" y="415126"/>
                    </a:lnTo>
                    <a:lnTo>
                      <a:pt x="59055" y="394783"/>
                    </a:lnTo>
                    <a:lnTo>
                      <a:pt x="70803" y="375075"/>
                    </a:lnTo>
                    <a:lnTo>
                      <a:pt x="82868" y="355686"/>
                    </a:lnTo>
                    <a:lnTo>
                      <a:pt x="95250" y="336297"/>
                    </a:lnTo>
                    <a:lnTo>
                      <a:pt x="107950" y="317225"/>
                    </a:lnTo>
                    <a:lnTo>
                      <a:pt x="121603" y="298789"/>
                    </a:lnTo>
                    <a:lnTo>
                      <a:pt x="134938" y="280353"/>
                    </a:lnTo>
                    <a:lnTo>
                      <a:pt x="149225" y="262871"/>
                    </a:lnTo>
                    <a:lnTo>
                      <a:pt x="163830" y="245071"/>
                    </a:lnTo>
                    <a:lnTo>
                      <a:pt x="179070" y="228224"/>
                    </a:lnTo>
                    <a:lnTo>
                      <a:pt x="194945" y="211059"/>
                    </a:lnTo>
                    <a:lnTo>
                      <a:pt x="210503" y="195166"/>
                    </a:lnTo>
                    <a:lnTo>
                      <a:pt x="226695" y="178956"/>
                    </a:lnTo>
                    <a:lnTo>
                      <a:pt x="243205" y="163380"/>
                    </a:lnTo>
                    <a:lnTo>
                      <a:pt x="260668" y="148123"/>
                    </a:lnTo>
                    <a:lnTo>
                      <a:pt x="277813" y="133184"/>
                    </a:lnTo>
                    <a:lnTo>
                      <a:pt x="295593" y="118880"/>
                    </a:lnTo>
                    <a:lnTo>
                      <a:pt x="313690" y="105212"/>
                    </a:lnTo>
                    <a:lnTo>
                      <a:pt x="332105" y="91544"/>
                    </a:lnTo>
                    <a:lnTo>
                      <a:pt x="350838" y="78194"/>
                    </a:lnTo>
                    <a:lnTo>
                      <a:pt x="369888" y="65797"/>
                    </a:lnTo>
                    <a:lnTo>
                      <a:pt x="389573" y="53401"/>
                    </a:lnTo>
                    <a:lnTo>
                      <a:pt x="409576" y="41958"/>
                    </a:lnTo>
                    <a:lnTo>
                      <a:pt x="429261" y="30833"/>
                    </a:lnTo>
                    <a:lnTo>
                      <a:pt x="449581" y="20025"/>
                    </a:lnTo>
                    <a:lnTo>
                      <a:pt x="470536" y="9854"/>
                    </a:lnTo>
                    <a:lnTo>
                      <a:pt x="491491" y="0"/>
                    </a:ln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45" name="Google Shape;2545;p30"/>
              <p:cNvSpPr txBox="1"/>
              <p:nvPr/>
            </p:nvSpPr>
            <p:spPr>
              <a:xfrm>
                <a:off x="9802459" y="2087169"/>
                <a:ext cx="31524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rgbClr val="4CB6DB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47</a:t>
                </a:r>
                <a:endParaRPr sz="80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546" name="Google Shape;2546;p30"/>
            <p:cNvGrpSpPr/>
            <p:nvPr/>
          </p:nvGrpSpPr>
          <p:grpSpPr>
            <a:xfrm>
              <a:off x="10543955" y="2163880"/>
              <a:ext cx="92296" cy="62022"/>
              <a:chOff x="10615084" y="2164619"/>
              <a:chExt cx="92296" cy="62022"/>
            </a:xfrm>
          </p:grpSpPr>
          <p:cxnSp>
            <p:nvCxnSpPr>
              <p:cNvPr id="2547" name="Google Shape;2547;p30"/>
              <p:cNvCxnSpPr/>
              <p:nvPr/>
            </p:nvCxnSpPr>
            <p:spPr>
              <a:xfrm>
                <a:off x="10615084" y="2164619"/>
                <a:ext cx="922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CB6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48" name="Google Shape;2548;p30"/>
              <p:cNvCxnSpPr/>
              <p:nvPr/>
            </p:nvCxnSpPr>
            <p:spPr>
              <a:xfrm>
                <a:off x="10615084" y="2195630"/>
                <a:ext cx="922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CB6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49" name="Google Shape;2549;p30"/>
              <p:cNvCxnSpPr/>
              <p:nvPr/>
            </p:nvCxnSpPr>
            <p:spPr>
              <a:xfrm>
                <a:off x="10615084" y="2226641"/>
                <a:ext cx="9229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CB6D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550" name="Google Shape;2550;p30"/>
            <p:cNvSpPr/>
            <p:nvPr/>
          </p:nvSpPr>
          <p:spPr>
            <a:xfrm flipH="1">
              <a:off x="9141927" y="2133619"/>
              <a:ext cx="127874" cy="122546"/>
            </a:xfrm>
            <a:custGeom>
              <a:rect b="b" l="l" r="r" t="t"/>
              <a:pathLst>
                <a:path extrusionOk="0"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1" name="Google Shape;2551;p30"/>
            <p:cNvSpPr txBox="1"/>
            <p:nvPr/>
          </p:nvSpPr>
          <p:spPr>
            <a:xfrm>
              <a:off x="9217473" y="2087169"/>
              <a:ext cx="3707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128</a:t>
              </a:r>
              <a:endParaRPr sz="8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2" name="Google Shape;2552;p30"/>
            <p:cNvSpPr/>
            <p:nvPr/>
          </p:nvSpPr>
          <p:spPr>
            <a:xfrm>
              <a:off x="6280324" y="2133618"/>
              <a:ext cx="78289" cy="133827"/>
            </a:xfrm>
            <a:custGeom>
              <a:rect b="b" l="l" r="r" t="t"/>
              <a:pathLst>
                <a:path extrusionOk="0" h="955625" w="559792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324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3" name="Google Shape;2553;p30"/>
            <p:cNvSpPr txBox="1"/>
            <p:nvPr/>
          </p:nvSpPr>
          <p:spPr>
            <a:xfrm>
              <a:off x="6315074" y="2090344"/>
              <a:ext cx="3707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12</a:t>
              </a:r>
              <a:endParaRPr sz="8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554" name="Google Shape;2554;p30"/>
          <p:cNvGrpSpPr/>
          <p:nvPr/>
        </p:nvGrpSpPr>
        <p:grpSpPr>
          <a:xfrm>
            <a:off x="6280324" y="2920514"/>
            <a:ext cx="447690" cy="440888"/>
            <a:chOff x="3636354" y="4818798"/>
            <a:chExt cx="447690" cy="440888"/>
          </a:xfrm>
        </p:grpSpPr>
        <p:sp>
          <p:nvSpPr>
            <p:cNvPr id="2555" name="Google Shape;2555;p30"/>
            <p:cNvSpPr/>
            <p:nvPr/>
          </p:nvSpPr>
          <p:spPr>
            <a:xfrm>
              <a:off x="3650251" y="4830410"/>
              <a:ext cx="54974" cy="54974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6" name="Google Shape;2556;p30"/>
            <p:cNvSpPr/>
            <p:nvPr/>
          </p:nvSpPr>
          <p:spPr>
            <a:xfrm>
              <a:off x="3762848" y="4818798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7" name="Google Shape;2557;p30"/>
            <p:cNvSpPr/>
            <p:nvPr/>
          </p:nvSpPr>
          <p:spPr>
            <a:xfrm rot="10800000">
              <a:off x="3919508" y="4843497"/>
              <a:ext cx="28800" cy="288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8" name="Google Shape;2558;p30"/>
            <p:cNvSpPr/>
            <p:nvPr/>
          </p:nvSpPr>
          <p:spPr>
            <a:xfrm>
              <a:off x="3636354" y="4940653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59" name="Google Shape;2559;p30"/>
            <p:cNvSpPr/>
            <p:nvPr/>
          </p:nvSpPr>
          <p:spPr>
            <a:xfrm>
              <a:off x="3762848" y="4940653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0" name="Google Shape;2560;p30"/>
            <p:cNvSpPr/>
            <p:nvPr/>
          </p:nvSpPr>
          <p:spPr>
            <a:xfrm>
              <a:off x="3891123" y="4940653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1" name="Google Shape;2561;p30"/>
            <p:cNvSpPr/>
            <p:nvPr/>
          </p:nvSpPr>
          <p:spPr>
            <a:xfrm>
              <a:off x="4038325" y="4957631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2" name="Google Shape;2562;p30"/>
            <p:cNvSpPr/>
            <p:nvPr/>
          </p:nvSpPr>
          <p:spPr>
            <a:xfrm>
              <a:off x="3650251" y="50856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3" name="Google Shape;2563;p30"/>
            <p:cNvSpPr/>
            <p:nvPr/>
          </p:nvSpPr>
          <p:spPr>
            <a:xfrm>
              <a:off x="3762848" y="5068281"/>
              <a:ext cx="80490" cy="8049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4" name="Google Shape;2564;p30"/>
            <p:cNvSpPr/>
            <p:nvPr/>
          </p:nvSpPr>
          <p:spPr>
            <a:xfrm>
              <a:off x="3910216" y="50856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5" name="Google Shape;2565;p30"/>
            <p:cNvSpPr/>
            <p:nvPr/>
          </p:nvSpPr>
          <p:spPr>
            <a:xfrm rot="10800000">
              <a:off x="4048044" y="5088613"/>
              <a:ext cx="36000" cy="360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6" name="Google Shape;2566;p30"/>
            <p:cNvSpPr/>
            <p:nvPr/>
          </p:nvSpPr>
          <p:spPr>
            <a:xfrm>
              <a:off x="3650251" y="52139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7" name="Google Shape;2567;p30"/>
            <p:cNvSpPr/>
            <p:nvPr/>
          </p:nvSpPr>
          <p:spPr>
            <a:xfrm>
              <a:off x="3784085" y="5213967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8" name="Google Shape;2568;p30"/>
            <p:cNvSpPr/>
            <p:nvPr/>
          </p:nvSpPr>
          <p:spPr>
            <a:xfrm rot="10800000">
              <a:off x="3916968" y="5217799"/>
              <a:ext cx="28800" cy="288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2569" name="Google Shape;25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2207" y="3605391"/>
            <a:ext cx="2140263" cy="1426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0" name="Google Shape;2570;p30"/>
          <p:cNvGrpSpPr/>
          <p:nvPr/>
        </p:nvGrpSpPr>
        <p:grpSpPr>
          <a:xfrm>
            <a:off x="9205864" y="3486553"/>
            <a:ext cx="1457389" cy="639090"/>
            <a:chOff x="9205864" y="3486553"/>
            <a:chExt cx="1457389" cy="639090"/>
          </a:xfrm>
        </p:grpSpPr>
        <p:sp>
          <p:nvSpPr>
            <p:cNvPr id="2571" name="Google Shape;2571;p30"/>
            <p:cNvSpPr/>
            <p:nvPr/>
          </p:nvSpPr>
          <p:spPr>
            <a:xfrm>
              <a:off x="9205864" y="3486553"/>
              <a:ext cx="1457389" cy="639090"/>
            </a:xfrm>
            <a:prstGeom prst="roundRect">
              <a:avLst>
                <a:gd fmla="val 5651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1568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572" name="Google Shape;2572;p30"/>
            <p:cNvGrpSpPr/>
            <p:nvPr/>
          </p:nvGrpSpPr>
          <p:grpSpPr>
            <a:xfrm>
              <a:off x="9250271" y="3563263"/>
              <a:ext cx="471099" cy="246221"/>
              <a:chOff x="9233119" y="3578837"/>
              <a:chExt cx="471099" cy="246221"/>
            </a:xfrm>
          </p:grpSpPr>
          <p:sp>
            <p:nvSpPr>
              <p:cNvPr id="2573" name="Google Shape;2573;p30"/>
              <p:cNvSpPr txBox="1"/>
              <p:nvPr/>
            </p:nvSpPr>
            <p:spPr>
              <a:xfrm>
                <a:off x="9233119" y="3578837"/>
                <a:ext cx="45839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CB6DB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350</a:t>
                </a:r>
                <a:endParaRPr b="1" sz="100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74" name="Google Shape;2574;p30"/>
              <p:cNvSpPr txBox="1"/>
              <p:nvPr/>
            </p:nvSpPr>
            <p:spPr>
              <a:xfrm>
                <a:off x="9551925" y="3578837"/>
                <a:ext cx="152293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p</a:t>
                </a:r>
                <a:endParaRPr sz="5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575" name="Google Shape;2575;p30"/>
            <p:cNvSpPr txBox="1"/>
            <p:nvPr/>
          </p:nvSpPr>
          <p:spPr>
            <a:xfrm>
              <a:off x="9264028" y="3783634"/>
              <a:ext cx="1006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Business lunch in the april cafe</a:t>
              </a:r>
              <a:endParaRPr b="1" sz="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76" name="Google Shape;2576;p30"/>
            <p:cNvSpPr/>
            <p:nvPr/>
          </p:nvSpPr>
          <p:spPr>
            <a:xfrm flipH="1">
              <a:off x="10150736" y="3625285"/>
              <a:ext cx="57996" cy="55579"/>
            </a:xfrm>
            <a:custGeom>
              <a:rect b="b" l="l" r="r" t="t"/>
              <a:pathLst>
                <a:path extrusionOk="0"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77" name="Google Shape;2577;p30"/>
            <p:cNvSpPr txBox="1"/>
            <p:nvPr/>
          </p:nvSpPr>
          <p:spPr>
            <a:xfrm>
              <a:off x="10172377" y="3583824"/>
              <a:ext cx="160722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AEABA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</a:t>
              </a:r>
              <a:endParaRPr sz="300">
                <a:solidFill>
                  <a:srgbClr val="AEABA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78" name="Google Shape;2578;p30"/>
            <p:cNvSpPr txBox="1"/>
            <p:nvPr/>
          </p:nvSpPr>
          <p:spPr>
            <a:xfrm>
              <a:off x="10272263" y="3583824"/>
              <a:ext cx="311474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AEABA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 days</a:t>
              </a:r>
              <a:endParaRPr sz="300">
                <a:solidFill>
                  <a:srgbClr val="AEABA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579" name="Google Shape;2579;p30"/>
            <p:cNvGrpSpPr/>
            <p:nvPr/>
          </p:nvGrpSpPr>
          <p:grpSpPr>
            <a:xfrm>
              <a:off x="10301432" y="4012723"/>
              <a:ext cx="187697" cy="25200"/>
              <a:chOff x="10279386" y="3999413"/>
              <a:chExt cx="187697" cy="25200"/>
            </a:xfrm>
          </p:grpSpPr>
          <p:sp>
            <p:nvSpPr>
              <p:cNvPr id="2580" name="Google Shape;2580;p30"/>
              <p:cNvSpPr/>
              <p:nvPr/>
            </p:nvSpPr>
            <p:spPr>
              <a:xfrm>
                <a:off x="10279386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81" name="Google Shape;2581;p30"/>
              <p:cNvSpPr/>
              <p:nvPr/>
            </p:nvSpPr>
            <p:spPr>
              <a:xfrm>
                <a:off x="10360635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82" name="Google Shape;2582;p30"/>
              <p:cNvSpPr/>
              <p:nvPr/>
            </p:nvSpPr>
            <p:spPr>
              <a:xfrm>
                <a:off x="10441883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2583" name="Google Shape;2583;p30"/>
          <p:cNvGrpSpPr/>
          <p:nvPr/>
        </p:nvGrpSpPr>
        <p:grpSpPr>
          <a:xfrm>
            <a:off x="9217473" y="4257719"/>
            <a:ext cx="1457389" cy="639090"/>
            <a:chOff x="9217473" y="4257719"/>
            <a:chExt cx="1457389" cy="639090"/>
          </a:xfrm>
        </p:grpSpPr>
        <p:sp>
          <p:nvSpPr>
            <p:cNvPr id="2584" name="Google Shape;2584;p30"/>
            <p:cNvSpPr/>
            <p:nvPr/>
          </p:nvSpPr>
          <p:spPr>
            <a:xfrm>
              <a:off x="9217473" y="4257719"/>
              <a:ext cx="1457389" cy="639090"/>
            </a:xfrm>
            <a:prstGeom prst="roundRect">
              <a:avLst>
                <a:gd fmla="val 5651" name="adj"/>
              </a:avLst>
            </a:prstGeom>
            <a:solidFill>
              <a:srgbClr val="F2F2F2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15686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585" name="Google Shape;2585;p30"/>
            <p:cNvGrpSpPr/>
            <p:nvPr/>
          </p:nvGrpSpPr>
          <p:grpSpPr>
            <a:xfrm>
              <a:off x="9261880" y="4308579"/>
              <a:ext cx="471099" cy="246221"/>
              <a:chOff x="9233119" y="3552987"/>
              <a:chExt cx="471099" cy="246221"/>
            </a:xfrm>
          </p:grpSpPr>
          <p:sp>
            <p:nvSpPr>
              <p:cNvPr id="2586" name="Google Shape;2586;p30"/>
              <p:cNvSpPr txBox="1"/>
              <p:nvPr/>
            </p:nvSpPr>
            <p:spPr>
              <a:xfrm>
                <a:off x="9233119" y="3552987"/>
                <a:ext cx="45839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CB6DB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50</a:t>
                </a:r>
                <a:endParaRPr b="1" sz="100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87" name="Google Shape;2587;p30"/>
              <p:cNvSpPr txBox="1"/>
              <p:nvPr/>
            </p:nvSpPr>
            <p:spPr>
              <a:xfrm>
                <a:off x="9551925" y="3578837"/>
                <a:ext cx="152293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%</a:t>
                </a:r>
                <a:endParaRPr sz="5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588" name="Google Shape;2588;p30"/>
            <p:cNvSpPr txBox="1"/>
            <p:nvPr/>
          </p:nvSpPr>
          <p:spPr>
            <a:xfrm>
              <a:off x="9275637" y="4554800"/>
              <a:ext cx="10068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Winter footwear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Collection.</a:t>
              </a:r>
              <a:endParaRPr b="1" sz="6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89" name="Google Shape;2589;p30"/>
            <p:cNvSpPr/>
            <p:nvPr/>
          </p:nvSpPr>
          <p:spPr>
            <a:xfrm flipH="1">
              <a:off x="10162345" y="4396451"/>
              <a:ext cx="57996" cy="55579"/>
            </a:xfrm>
            <a:custGeom>
              <a:rect b="b" l="l" r="r" t="t"/>
              <a:pathLst>
                <a:path extrusionOk="0" h="1810503" w="1889279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90" name="Google Shape;2590;p30"/>
            <p:cNvSpPr txBox="1"/>
            <p:nvPr/>
          </p:nvSpPr>
          <p:spPr>
            <a:xfrm>
              <a:off x="10150736" y="4354990"/>
              <a:ext cx="235504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AEABA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10</a:t>
              </a:r>
              <a:endParaRPr sz="300">
                <a:solidFill>
                  <a:srgbClr val="AEABA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91" name="Google Shape;2591;p30"/>
            <p:cNvSpPr txBox="1"/>
            <p:nvPr/>
          </p:nvSpPr>
          <p:spPr>
            <a:xfrm>
              <a:off x="10260455" y="4354990"/>
              <a:ext cx="352379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AEABA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10 days</a:t>
              </a:r>
              <a:endParaRPr sz="300">
                <a:solidFill>
                  <a:srgbClr val="AEABA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592" name="Google Shape;2592;p30"/>
            <p:cNvGrpSpPr/>
            <p:nvPr/>
          </p:nvGrpSpPr>
          <p:grpSpPr>
            <a:xfrm>
              <a:off x="10313041" y="4783889"/>
              <a:ext cx="187697" cy="25200"/>
              <a:chOff x="10279386" y="3999413"/>
              <a:chExt cx="187697" cy="25200"/>
            </a:xfrm>
          </p:grpSpPr>
          <p:sp>
            <p:nvSpPr>
              <p:cNvPr id="2593" name="Google Shape;2593;p30"/>
              <p:cNvSpPr/>
              <p:nvPr/>
            </p:nvSpPr>
            <p:spPr>
              <a:xfrm>
                <a:off x="10279386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94" name="Google Shape;2594;p30"/>
              <p:cNvSpPr/>
              <p:nvPr/>
            </p:nvSpPr>
            <p:spPr>
              <a:xfrm>
                <a:off x="10360635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595" name="Google Shape;2595;p30"/>
              <p:cNvSpPr/>
              <p:nvPr/>
            </p:nvSpPr>
            <p:spPr>
              <a:xfrm>
                <a:off x="10441883" y="3999413"/>
                <a:ext cx="25200" cy="25200"/>
              </a:xfrm>
              <a:prstGeom prst="ellipse">
                <a:avLst/>
              </a:pr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2596" name="Google Shape;2596;p30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2597" name="Google Shape;2597;p30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98" name="Google Shape;2598;p30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99" name="Google Shape;2599;p30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0" name="Google Shape;2600;p30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1" name="Google Shape;2601;p30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2" name="Google Shape;2602;p30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3" name="Google Shape;2603;p30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1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3"/>
          <p:cNvGrpSpPr/>
          <p:nvPr/>
        </p:nvGrpSpPr>
        <p:grpSpPr>
          <a:xfrm>
            <a:off x="-169241" y="0"/>
            <a:ext cx="12381160" cy="5496985"/>
            <a:chOff x="-169241" y="0"/>
            <a:chExt cx="12381160" cy="5496985"/>
          </a:xfrm>
        </p:grpSpPr>
        <p:cxnSp>
          <p:nvCxnSpPr>
            <p:cNvPr id="437" name="Google Shape;437;p13"/>
            <p:cNvCxnSpPr/>
            <p:nvPr/>
          </p:nvCxnSpPr>
          <p:spPr>
            <a:xfrm>
              <a:off x="1848051" y="0"/>
              <a:ext cx="625642" cy="124165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8" name="Google Shape;438;p13"/>
            <p:cNvCxnSpPr/>
            <p:nvPr/>
          </p:nvCxnSpPr>
          <p:spPr>
            <a:xfrm>
              <a:off x="2400300" y="0"/>
              <a:ext cx="1511300" cy="124165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9" name="Google Shape;439;p13"/>
            <p:cNvCxnSpPr/>
            <p:nvPr/>
          </p:nvCxnSpPr>
          <p:spPr>
            <a:xfrm>
              <a:off x="2846571" y="0"/>
              <a:ext cx="709429" cy="124165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p13"/>
            <p:cNvCxnSpPr/>
            <p:nvPr/>
          </p:nvCxnSpPr>
          <p:spPr>
            <a:xfrm>
              <a:off x="3155950" y="0"/>
              <a:ext cx="84287" cy="76835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13"/>
            <p:cNvCxnSpPr/>
            <p:nvPr/>
          </p:nvCxnSpPr>
          <p:spPr>
            <a:xfrm flipH="1">
              <a:off x="2720975" y="644525"/>
              <a:ext cx="477118" cy="549275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13"/>
            <p:cNvCxnSpPr/>
            <p:nvPr/>
          </p:nvCxnSpPr>
          <p:spPr>
            <a:xfrm>
              <a:off x="82550" y="488950"/>
              <a:ext cx="2139165" cy="85090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13"/>
            <p:cNvCxnSpPr/>
            <p:nvPr/>
          </p:nvCxnSpPr>
          <p:spPr>
            <a:xfrm>
              <a:off x="82550" y="970059"/>
              <a:ext cx="2078322" cy="318991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13"/>
            <p:cNvCxnSpPr/>
            <p:nvPr/>
          </p:nvCxnSpPr>
          <p:spPr>
            <a:xfrm flipH="1" rot="10800000">
              <a:off x="-91053" y="1770159"/>
              <a:ext cx="2251925" cy="33031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5" name="Google Shape;445;p13"/>
            <p:cNvCxnSpPr/>
            <p:nvPr/>
          </p:nvCxnSpPr>
          <p:spPr>
            <a:xfrm flipH="1" rot="10800000">
              <a:off x="-169241" y="2530778"/>
              <a:ext cx="2642934" cy="215955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" name="Google Shape;446;p13"/>
            <p:cNvCxnSpPr/>
            <p:nvPr/>
          </p:nvCxnSpPr>
          <p:spPr>
            <a:xfrm flipH="1" rot="10800000">
              <a:off x="1121711" y="2178657"/>
              <a:ext cx="1039161" cy="568076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7" name="Google Shape;447;p13"/>
            <p:cNvCxnSpPr/>
            <p:nvPr/>
          </p:nvCxnSpPr>
          <p:spPr>
            <a:xfrm>
              <a:off x="0" y="4191000"/>
              <a:ext cx="2221715" cy="50027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8" name="Google Shape;448;p13"/>
            <p:cNvCxnSpPr/>
            <p:nvPr/>
          </p:nvCxnSpPr>
          <p:spPr>
            <a:xfrm>
              <a:off x="82550" y="4250267"/>
              <a:ext cx="1028307" cy="1236133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9" name="Google Shape;449;p13"/>
            <p:cNvCxnSpPr/>
            <p:nvPr/>
          </p:nvCxnSpPr>
          <p:spPr>
            <a:xfrm flipH="1" rot="10800000">
              <a:off x="1110857" y="4691270"/>
              <a:ext cx="1110858" cy="79513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0" name="Google Shape;450;p13"/>
            <p:cNvCxnSpPr/>
            <p:nvPr/>
          </p:nvCxnSpPr>
          <p:spPr>
            <a:xfrm>
              <a:off x="8551333" y="0"/>
              <a:ext cx="990600" cy="384175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1" name="Google Shape;451;p13"/>
            <p:cNvCxnSpPr/>
            <p:nvPr/>
          </p:nvCxnSpPr>
          <p:spPr>
            <a:xfrm flipH="1">
              <a:off x="9211733" y="0"/>
              <a:ext cx="262468" cy="119380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2" name="Google Shape;452;p13"/>
            <p:cNvCxnSpPr/>
            <p:nvPr/>
          </p:nvCxnSpPr>
          <p:spPr>
            <a:xfrm flipH="1">
              <a:off x="8331200" y="0"/>
              <a:ext cx="1803401" cy="124165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3" name="Google Shape;453;p13"/>
            <p:cNvCxnSpPr/>
            <p:nvPr/>
          </p:nvCxnSpPr>
          <p:spPr>
            <a:xfrm flipH="1">
              <a:off x="9342968" y="0"/>
              <a:ext cx="1358899" cy="1265354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4" name="Google Shape;454;p13"/>
            <p:cNvCxnSpPr/>
            <p:nvPr/>
          </p:nvCxnSpPr>
          <p:spPr>
            <a:xfrm flipH="1">
              <a:off x="9632987" y="0"/>
              <a:ext cx="569346" cy="133985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5" name="Google Shape;455;p13"/>
            <p:cNvCxnSpPr/>
            <p:nvPr/>
          </p:nvCxnSpPr>
          <p:spPr>
            <a:xfrm flipH="1">
              <a:off x="9762066" y="192087"/>
              <a:ext cx="2358800" cy="1247246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6" name="Google Shape;456;p13"/>
            <p:cNvCxnSpPr/>
            <p:nvPr/>
          </p:nvCxnSpPr>
          <p:spPr>
            <a:xfrm flipH="1">
              <a:off x="9827393" y="0"/>
              <a:ext cx="1746540" cy="1651288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10492352" y="1129554"/>
              <a:ext cx="1628514" cy="86857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0424620" y="1066800"/>
              <a:ext cx="1787299" cy="273050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9827393" y="1900622"/>
              <a:ext cx="2293473" cy="73277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9632987" y="2603004"/>
              <a:ext cx="713280" cy="14372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1" name="Google Shape;461;p13"/>
            <p:cNvCxnSpPr/>
            <p:nvPr/>
          </p:nvCxnSpPr>
          <p:spPr>
            <a:xfrm flipH="1" rot="10800000">
              <a:off x="9414933" y="4200117"/>
              <a:ext cx="2705933" cy="422683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9474201" y="4622800"/>
              <a:ext cx="660400" cy="635268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3"/>
            <p:cNvCxnSpPr/>
            <p:nvPr/>
          </p:nvCxnSpPr>
          <p:spPr>
            <a:xfrm flipH="1" rot="10800000">
              <a:off x="10134601" y="4411459"/>
              <a:ext cx="839528" cy="846609"/>
            </a:xfrm>
            <a:prstGeom prst="straightConnector1">
              <a:avLst/>
            </a:prstGeom>
            <a:noFill/>
            <a:ln cap="flat" cmpd="sng" w="9525">
              <a:solidFill>
                <a:srgbClr val="F6F9FC">
                  <a:alpha val="392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4" name="Google Shape;464;p13"/>
            <p:cNvSpPr/>
            <p:nvPr/>
          </p:nvSpPr>
          <p:spPr>
            <a:xfrm>
              <a:off x="3213701" y="663573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3160178" y="1003298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2265884" y="414336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1957049" y="244311"/>
              <a:ext cx="45719" cy="45719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246782" y="2364273"/>
              <a:ext cx="45719" cy="45719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2078561" y="1274144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335223" y="2603132"/>
              <a:ext cx="36000" cy="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3418023" y="3645512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2185715" y="4673270"/>
              <a:ext cx="36000" cy="36000"/>
            </a:xfrm>
            <a:prstGeom prst="ellipse">
              <a:avLst/>
            </a:prstGeom>
            <a:solidFill>
              <a:schemeClr val="lt1">
                <a:alpha val="35686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18453" y="4182117"/>
              <a:ext cx="36000" cy="36000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1096580" y="5460985"/>
              <a:ext cx="36000" cy="36000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10154209" y="424378"/>
              <a:ext cx="45719" cy="45719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8150191" y="59737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9382640" y="311618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9533458" y="373259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9339791" y="514547"/>
              <a:ext cx="36000" cy="36000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9858541" y="750350"/>
              <a:ext cx="36000" cy="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10401699" y="1073324"/>
              <a:ext cx="36000" cy="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11074613" y="885729"/>
              <a:ext cx="45719" cy="45719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10554365" y="2728733"/>
              <a:ext cx="36000" cy="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9451341" y="4215300"/>
              <a:ext cx="45719" cy="45719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11410316" y="4511555"/>
              <a:ext cx="45719" cy="45719"/>
            </a:xfrm>
            <a:prstGeom prst="ellipse">
              <a:avLst/>
            </a:prstGeom>
            <a:solidFill>
              <a:schemeClr val="lt1">
                <a:alpha val="32941"/>
              </a:scheme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10101776" y="5254893"/>
              <a:ext cx="36000" cy="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7" name="Google Shape;487;p13"/>
            <p:cNvSpPr/>
            <p:nvPr/>
          </p:nvSpPr>
          <p:spPr>
            <a:xfrm>
              <a:off x="9464676" y="4611688"/>
              <a:ext cx="36000" cy="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88" name="Google Shape;488;p13"/>
          <p:cNvGrpSpPr/>
          <p:nvPr/>
        </p:nvGrpSpPr>
        <p:grpSpPr>
          <a:xfrm>
            <a:off x="1280774" y="3313443"/>
            <a:ext cx="1254116" cy="1326700"/>
            <a:chOff x="1873642" y="3313443"/>
            <a:chExt cx="1254116" cy="1326700"/>
          </a:xfrm>
        </p:grpSpPr>
        <p:cxnSp>
          <p:nvCxnSpPr>
            <p:cNvPr id="489" name="Google Shape;489;p13"/>
            <p:cNvCxnSpPr/>
            <p:nvPr/>
          </p:nvCxnSpPr>
          <p:spPr>
            <a:xfrm>
              <a:off x="2530858" y="3730854"/>
              <a:ext cx="596900" cy="63942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1873642" y="3313443"/>
              <a:ext cx="839425" cy="859557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2205417" y="3970172"/>
              <a:ext cx="455753" cy="470963"/>
            </a:xfrm>
            <a:prstGeom prst="straightConnector1">
              <a:avLst/>
            </a:prstGeom>
            <a:noFill/>
            <a:ln cap="flat" cmpd="sng" w="9525">
              <a:solidFill>
                <a:srgbClr val="0756A7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2688535" y="4306624"/>
              <a:ext cx="353428" cy="333519"/>
            </a:xfrm>
            <a:prstGeom prst="straightConnector1">
              <a:avLst/>
            </a:prstGeom>
            <a:noFill/>
            <a:ln cap="flat" cmpd="sng" w="9525">
              <a:solidFill>
                <a:srgbClr val="D13694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</p:grpSp>
      <p:grpSp>
        <p:nvGrpSpPr>
          <p:cNvPr id="493" name="Google Shape;493;p13"/>
          <p:cNvGrpSpPr/>
          <p:nvPr/>
        </p:nvGrpSpPr>
        <p:grpSpPr>
          <a:xfrm>
            <a:off x="1389369" y="2796889"/>
            <a:ext cx="2291042" cy="717329"/>
            <a:chOff x="1952771" y="2666157"/>
            <a:chExt cx="2291042" cy="717329"/>
          </a:xfrm>
        </p:grpSpPr>
        <p:sp>
          <p:nvSpPr>
            <p:cNvPr id="494" name="Google Shape;494;p13"/>
            <p:cNvSpPr txBox="1"/>
            <p:nvPr/>
          </p:nvSpPr>
          <p:spPr>
            <a:xfrm>
              <a:off x="1952771" y="2666157"/>
              <a:ext cx="8950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1" i="0" sz="36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5" name="Google Shape;495;p13"/>
            <p:cNvSpPr txBox="1"/>
            <p:nvPr/>
          </p:nvSpPr>
          <p:spPr>
            <a:xfrm>
              <a:off x="2000963" y="3169732"/>
              <a:ext cx="2242850" cy="213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ADD YOUR TITLE HERE</a:t>
              </a:r>
              <a:endParaRPr b="0" i="0" sz="800" u="none" cap="none" strike="noStrike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96" name="Google Shape;496;p13"/>
            <p:cNvSpPr txBox="1"/>
            <p:nvPr/>
          </p:nvSpPr>
          <p:spPr>
            <a:xfrm>
              <a:off x="2654820" y="2923669"/>
              <a:ext cx="1495959" cy="305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SPAIN</a:t>
              </a:r>
              <a:endParaRPr b="1" i="0" sz="1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97" name="Google Shape;497;p13"/>
          <p:cNvGrpSpPr/>
          <p:nvPr/>
        </p:nvGrpSpPr>
        <p:grpSpPr>
          <a:xfrm>
            <a:off x="3894944" y="2014576"/>
            <a:ext cx="922446" cy="1296051"/>
            <a:chOff x="4145567" y="1963954"/>
            <a:chExt cx="922446" cy="1296051"/>
          </a:xfrm>
        </p:grpSpPr>
        <p:cxnSp>
          <p:nvCxnSpPr>
            <p:cNvPr id="498" name="Google Shape;498;p13"/>
            <p:cNvCxnSpPr/>
            <p:nvPr/>
          </p:nvCxnSpPr>
          <p:spPr>
            <a:xfrm>
              <a:off x="4648970" y="2521565"/>
              <a:ext cx="419043" cy="70183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4145567" y="1963954"/>
              <a:ext cx="714348" cy="1202248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4169583" y="2522014"/>
              <a:ext cx="333450" cy="530798"/>
            </a:xfrm>
            <a:prstGeom prst="straightConnector1">
              <a:avLst/>
            </a:prstGeom>
            <a:noFill/>
            <a:ln cap="flat" cmpd="sng" w="9525">
              <a:solidFill>
                <a:srgbClr val="0756A7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4566929" y="2947177"/>
              <a:ext cx="190354" cy="312828"/>
            </a:xfrm>
            <a:prstGeom prst="straightConnector1">
              <a:avLst/>
            </a:prstGeom>
            <a:noFill/>
            <a:ln cap="flat" cmpd="sng" w="9525">
              <a:solidFill>
                <a:srgbClr val="D13694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</p:grpSp>
      <p:grpSp>
        <p:nvGrpSpPr>
          <p:cNvPr id="502" name="Google Shape;502;p13"/>
          <p:cNvGrpSpPr/>
          <p:nvPr/>
        </p:nvGrpSpPr>
        <p:grpSpPr>
          <a:xfrm>
            <a:off x="4085685" y="1678918"/>
            <a:ext cx="2291042" cy="717329"/>
            <a:chOff x="1952771" y="2666157"/>
            <a:chExt cx="2291042" cy="717329"/>
          </a:xfrm>
        </p:grpSpPr>
        <p:sp>
          <p:nvSpPr>
            <p:cNvPr id="503" name="Google Shape;503;p13"/>
            <p:cNvSpPr txBox="1"/>
            <p:nvPr/>
          </p:nvSpPr>
          <p:spPr>
            <a:xfrm>
              <a:off x="1952771" y="2666157"/>
              <a:ext cx="8950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1" i="0" sz="36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4" name="Google Shape;504;p13"/>
            <p:cNvSpPr txBox="1"/>
            <p:nvPr/>
          </p:nvSpPr>
          <p:spPr>
            <a:xfrm>
              <a:off x="2000963" y="3169732"/>
              <a:ext cx="2242850" cy="213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ADD YOUR TITLE HERE</a:t>
              </a:r>
              <a:endParaRPr b="0" i="0" sz="800" u="none" cap="none" strike="noStrike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5" name="Google Shape;505;p13"/>
            <p:cNvSpPr txBox="1"/>
            <p:nvPr/>
          </p:nvSpPr>
          <p:spPr>
            <a:xfrm>
              <a:off x="2654820" y="2923669"/>
              <a:ext cx="15889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ITALY</a:t>
              </a:r>
              <a:endParaRPr b="1" i="0" sz="1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06" name="Google Shape;506;p13"/>
          <p:cNvGrpSpPr/>
          <p:nvPr/>
        </p:nvGrpSpPr>
        <p:grpSpPr>
          <a:xfrm>
            <a:off x="7854205" y="1849874"/>
            <a:ext cx="2543904" cy="719018"/>
            <a:chOff x="1952771" y="2666157"/>
            <a:chExt cx="2543904" cy="719018"/>
          </a:xfrm>
        </p:grpSpPr>
        <p:sp>
          <p:nvSpPr>
            <p:cNvPr id="507" name="Google Shape;507;p13"/>
            <p:cNvSpPr txBox="1"/>
            <p:nvPr/>
          </p:nvSpPr>
          <p:spPr>
            <a:xfrm>
              <a:off x="1952771" y="2666157"/>
              <a:ext cx="8950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1" i="0" sz="36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8" name="Google Shape;508;p13"/>
            <p:cNvSpPr txBox="1"/>
            <p:nvPr/>
          </p:nvSpPr>
          <p:spPr>
            <a:xfrm>
              <a:off x="2039062" y="3169731"/>
              <a:ext cx="24303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ADD YOUR TITLE HERE</a:t>
              </a:r>
              <a:endParaRPr b="0" i="0" sz="800" u="none" cap="none" strike="noStrike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9" name="Google Shape;509;p13"/>
            <p:cNvSpPr txBox="1"/>
            <p:nvPr/>
          </p:nvSpPr>
          <p:spPr>
            <a:xfrm>
              <a:off x="2654820" y="2923669"/>
              <a:ext cx="18418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GERMANY</a:t>
              </a:r>
              <a:endParaRPr b="1" i="0" sz="1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10" name="Google Shape;510;p13"/>
          <p:cNvGrpSpPr/>
          <p:nvPr/>
        </p:nvGrpSpPr>
        <p:grpSpPr>
          <a:xfrm flipH="1">
            <a:off x="8286521" y="2969396"/>
            <a:ext cx="1254116" cy="1326700"/>
            <a:chOff x="1873642" y="3313443"/>
            <a:chExt cx="1254116" cy="1326700"/>
          </a:xfrm>
        </p:grpSpPr>
        <p:cxnSp>
          <p:nvCxnSpPr>
            <p:cNvPr id="511" name="Google Shape;511;p13"/>
            <p:cNvCxnSpPr/>
            <p:nvPr/>
          </p:nvCxnSpPr>
          <p:spPr>
            <a:xfrm>
              <a:off x="2530858" y="3730854"/>
              <a:ext cx="596900" cy="63942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12" name="Google Shape;512;p13"/>
            <p:cNvCxnSpPr/>
            <p:nvPr/>
          </p:nvCxnSpPr>
          <p:spPr>
            <a:xfrm>
              <a:off x="1873642" y="3313443"/>
              <a:ext cx="839425" cy="859557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13" name="Google Shape;513;p13"/>
            <p:cNvCxnSpPr/>
            <p:nvPr/>
          </p:nvCxnSpPr>
          <p:spPr>
            <a:xfrm>
              <a:off x="2205417" y="3970172"/>
              <a:ext cx="455753" cy="470963"/>
            </a:xfrm>
            <a:prstGeom prst="straightConnector1">
              <a:avLst/>
            </a:prstGeom>
            <a:noFill/>
            <a:ln cap="flat" cmpd="sng" w="9525">
              <a:solidFill>
                <a:srgbClr val="0756A7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14" name="Google Shape;514;p13"/>
            <p:cNvCxnSpPr/>
            <p:nvPr/>
          </p:nvCxnSpPr>
          <p:spPr>
            <a:xfrm>
              <a:off x="2688535" y="4306624"/>
              <a:ext cx="353428" cy="333519"/>
            </a:xfrm>
            <a:prstGeom prst="straightConnector1">
              <a:avLst/>
            </a:prstGeom>
            <a:noFill/>
            <a:ln cap="flat" cmpd="sng" w="9525">
              <a:solidFill>
                <a:srgbClr val="D13694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</p:grpSp>
      <p:grpSp>
        <p:nvGrpSpPr>
          <p:cNvPr id="515" name="Google Shape;515;p13"/>
          <p:cNvGrpSpPr/>
          <p:nvPr/>
        </p:nvGrpSpPr>
        <p:grpSpPr>
          <a:xfrm flipH="1">
            <a:off x="6859058" y="2152073"/>
            <a:ext cx="922446" cy="1296051"/>
            <a:chOff x="4145567" y="1963954"/>
            <a:chExt cx="922446" cy="1296051"/>
          </a:xfrm>
        </p:grpSpPr>
        <p:cxnSp>
          <p:nvCxnSpPr>
            <p:cNvPr id="516" name="Google Shape;516;p13"/>
            <p:cNvCxnSpPr/>
            <p:nvPr/>
          </p:nvCxnSpPr>
          <p:spPr>
            <a:xfrm>
              <a:off x="4648970" y="2521565"/>
              <a:ext cx="419043" cy="70183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17" name="Google Shape;517;p13"/>
            <p:cNvCxnSpPr/>
            <p:nvPr/>
          </p:nvCxnSpPr>
          <p:spPr>
            <a:xfrm>
              <a:off x="4145567" y="1963954"/>
              <a:ext cx="714348" cy="1202248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18" name="Google Shape;518;p13"/>
            <p:cNvCxnSpPr/>
            <p:nvPr/>
          </p:nvCxnSpPr>
          <p:spPr>
            <a:xfrm>
              <a:off x="4169583" y="2522014"/>
              <a:ext cx="333450" cy="530798"/>
            </a:xfrm>
            <a:prstGeom prst="straightConnector1">
              <a:avLst/>
            </a:prstGeom>
            <a:noFill/>
            <a:ln cap="flat" cmpd="sng" w="9525">
              <a:solidFill>
                <a:srgbClr val="0756A7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  <p:cxnSp>
          <p:nvCxnSpPr>
            <p:cNvPr id="519" name="Google Shape;519;p13"/>
            <p:cNvCxnSpPr/>
            <p:nvPr/>
          </p:nvCxnSpPr>
          <p:spPr>
            <a:xfrm>
              <a:off x="4566929" y="2947177"/>
              <a:ext cx="190354" cy="312828"/>
            </a:xfrm>
            <a:prstGeom prst="straightConnector1">
              <a:avLst/>
            </a:prstGeom>
            <a:noFill/>
            <a:ln cap="flat" cmpd="sng" w="9525">
              <a:solidFill>
                <a:srgbClr val="D13694"/>
              </a:solidFill>
              <a:prstDash val="solid"/>
              <a:miter lim="800000"/>
              <a:headEnd len="sm" w="sm" type="oval"/>
              <a:tailEnd len="sm" w="sm" type="none"/>
            </a:ln>
          </p:spPr>
        </p:cxnSp>
      </p:grpSp>
      <p:grpSp>
        <p:nvGrpSpPr>
          <p:cNvPr id="520" name="Google Shape;520;p13"/>
          <p:cNvGrpSpPr/>
          <p:nvPr/>
        </p:nvGrpSpPr>
        <p:grpSpPr>
          <a:xfrm>
            <a:off x="9298112" y="3082061"/>
            <a:ext cx="2543904" cy="719018"/>
            <a:chOff x="1952771" y="2666157"/>
            <a:chExt cx="2543904" cy="719018"/>
          </a:xfrm>
        </p:grpSpPr>
        <p:sp>
          <p:nvSpPr>
            <p:cNvPr id="521" name="Google Shape;521;p13"/>
            <p:cNvSpPr txBox="1"/>
            <p:nvPr/>
          </p:nvSpPr>
          <p:spPr>
            <a:xfrm>
              <a:off x="1952771" y="2666157"/>
              <a:ext cx="8950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04</a:t>
              </a:r>
              <a:endParaRPr b="1" i="0" sz="36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2" name="Google Shape;522;p13"/>
            <p:cNvSpPr txBox="1"/>
            <p:nvPr/>
          </p:nvSpPr>
          <p:spPr>
            <a:xfrm>
              <a:off x="2039062" y="3169731"/>
              <a:ext cx="243038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ADD YOUR TITLE HERE</a:t>
              </a:r>
              <a:endParaRPr b="0" i="0" sz="800" u="none" cap="none" strike="noStrike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3" name="Google Shape;523;p13"/>
            <p:cNvSpPr txBox="1"/>
            <p:nvPr/>
          </p:nvSpPr>
          <p:spPr>
            <a:xfrm>
              <a:off x="2654820" y="2923669"/>
              <a:ext cx="18418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FRANCE</a:t>
              </a:r>
              <a:endParaRPr b="1" i="0" sz="1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24" name="Google Shape;524;p13"/>
          <p:cNvSpPr/>
          <p:nvPr/>
        </p:nvSpPr>
        <p:spPr>
          <a:xfrm>
            <a:off x="2398395" y="3342142"/>
            <a:ext cx="7039610" cy="703961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3244956" y="4188703"/>
            <a:ext cx="5346489" cy="5346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6" name="Google Shape;526;p13"/>
          <p:cNvSpPr/>
          <p:nvPr/>
        </p:nvSpPr>
        <p:spPr>
          <a:xfrm>
            <a:off x="4147997" y="5091744"/>
            <a:ext cx="3540404" cy="354040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7" name="Google Shape;527;p13"/>
          <p:cNvSpPr/>
          <p:nvPr/>
        </p:nvSpPr>
        <p:spPr>
          <a:xfrm>
            <a:off x="4433585" y="5821504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5887798" y="5064109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9" name="Google Shape;529;p13"/>
          <p:cNvSpPr/>
          <p:nvPr/>
        </p:nvSpPr>
        <p:spPr>
          <a:xfrm>
            <a:off x="7361835" y="5851516"/>
            <a:ext cx="60804" cy="57918"/>
          </a:xfrm>
          <a:prstGeom prst="ellipse">
            <a:avLst/>
          </a:prstGeom>
          <a:solidFill>
            <a:srgbClr val="0756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0" name="Google Shape;530;p13"/>
          <p:cNvSpPr/>
          <p:nvPr/>
        </p:nvSpPr>
        <p:spPr>
          <a:xfrm>
            <a:off x="6512384" y="6231375"/>
            <a:ext cx="75507" cy="71923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1" name="Google Shape;531;p13"/>
          <p:cNvSpPr/>
          <p:nvPr/>
        </p:nvSpPr>
        <p:spPr>
          <a:xfrm>
            <a:off x="6122846" y="6563501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2" name="Google Shape;532;p13"/>
          <p:cNvSpPr/>
          <p:nvPr/>
        </p:nvSpPr>
        <p:spPr>
          <a:xfrm>
            <a:off x="5301535" y="6355237"/>
            <a:ext cx="47997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3" name="Google Shape;533;p13"/>
          <p:cNvSpPr/>
          <p:nvPr/>
        </p:nvSpPr>
        <p:spPr>
          <a:xfrm>
            <a:off x="4454808" y="4564820"/>
            <a:ext cx="79161" cy="75404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4" name="Google Shape;534;p13"/>
          <p:cNvSpPr/>
          <p:nvPr/>
        </p:nvSpPr>
        <p:spPr>
          <a:xfrm>
            <a:off x="3261856" y="6279833"/>
            <a:ext cx="79161" cy="75404"/>
          </a:xfrm>
          <a:prstGeom prst="ellipse">
            <a:avLst/>
          </a:prstGeom>
          <a:solidFill>
            <a:srgbClr val="0756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5" name="Google Shape;535;p13"/>
          <p:cNvSpPr/>
          <p:nvPr/>
        </p:nvSpPr>
        <p:spPr>
          <a:xfrm>
            <a:off x="7308911" y="4559407"/>
            <a:ext cx="79161" cy="75404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6" name="Google Shape;536;p13"/>
          <p:cNvSpPr/>
          <p:nvPr/>
        </p:nvSpPr>
        <p:spPr>
          <a:xfrm>
            <a:off x="8506214" y="6325552"/>
            <a:ext cx="79161" cy="75404"/>
          </a:xfrm>
          <a:prstGeom prst="ellipse">
            <a:avLst/>
          </a:prstGeom>
          <a:solidFill>
            <a:srgbClr val="0756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7" name="Google Shape;537;p13"/>
          <p:cNvSpPr txBox="1"/>
          <p:nvPr/>
        </p:nvSpPr>
        <p:spPr>
          <a:xfrm>
            <a:off x="4556451" y="5788815"/>
            <a:ext cx="27234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CONTENT</a:t>
            </a:r>
            <a:endParaRPr b="1" i="0" sz="36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8" name="Google Shape;538;p13"/>
          <p:cNvSpPr/>
          <p:nvPr/>
        </p:nvSpPr>
        <p:spPr>
          <a:xfrm>
            <a:off x="3056105" y="4704287"/>
            <a:ext cx="78090" cy="74384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9" name="Google Shape;539;p13"/>
          <p:cNvSpPr/>
          <p:nvPr/>
        </p:nvSpPr>
        <p:spPr>
          <a:xfrm>
            <a:off x="5892075" y="3294271"/>
            <a:ext cx="78090" cy="74384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1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13" name="Google Shape;2613;p31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14" name="Google Shape;2614;p31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15" name="Google Shape;2615;p31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2616" name="Google Shape;2616;p31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626" name="Google Shape;2626;p31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27" name="Google Shape;2627;p31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628" name="Google Shape;2628;p31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631" name="Google Shape;2631;p31"/>
          <p:cNvSpPr txBox="1"/>
          <p:nvPr/>
        </p:nvSpPr>
        <p:spPr>
          <a:xfrm>
            <a:off x="1746557" y="3426363"/>
            <a:ext cx="20084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0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32" name="Google Shape;2632;p31"/>
          <p:cNvSpPr txBox="1"/>
          <p:nvPr/>
        </p:nvSpPr>
        <p:spPr>
          <a:xfrm>
            <a:off x="1851444" y="3999413"/>
            <a:ext cx="19246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33" name="Google Shape;2633;p31"/>
          <p:cNvGrpSpPr/>
          <p:nvPr/>
        </p:nvGrpSpPr>
        <p:grpSpPr>
          <a:xfrm>
            <a:off x="1983956" y="5218228"/>
            <a:ext cx="1057694" cy="338462"/>
            <a:chOff x="1945856" y="5387459"/>
            <a:chExt cx="1244880" cy="398361"/>
          </a:xfrm>
        </p:grpSpPr>
        <p:sp>
          <p:nvSpPr>
            <p:cNvPr id="2634" name="Google Shape;2634;p31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35" name="Google Shape;2635;p31"/>
            <p:cNvSpPr txBox="1"/>
            <p:nvPr/>
          </p:nvSpPr>
          <p:spPr>
            <a:xfrm>
              <a:off x="2082220" y="5423630"/>
              <a:ext cx="972152" cy="326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NEXT</a:t>
              </a:r>
              <a:endParaRPr sz="12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36" name="Google Shape;2636;p31"/>
          <p:cNvGrpSpPr/>
          <p:nvPr/>
        </p:nvGrpSpPr>
        <p:grpSpPr>
          <a:xfrm>
            <a:off x="1022130" y="2248753"/>
            <a:ext cx="535311" cy="535311"/>
            <a:chOff x="5336172" y="2302613"/>
            <a:chExt cx="535311" cy="535311"/>
          </a:xfrm>
        </p:grpSpPr>
        <p:sp>
          <p:nvSpPr>
            <p:cNvPr id="2637" name="Google Shape;2637;p31"/>
            <p:cNvSpPr/>
            <p:nvPr/>
          </p:nvSpPr>
          <p:spPr>
            <a:xfrm>
              <a:off x="5515721" y="2419659"/>
              <a:ext cx="176213" cy="301219"/>
            </a:xfrm>
            <a:custGeom>
              <a:rect b="b" l="l" r="r" t="t"/>
              <a:pathLst>
                <a:path extrusionOk="0" h="955625" w="559792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324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5336172" y="2302613"/>
              <a:ext cx="535311" cy="535311"/>
            </a:xfrm>
            <a:prstGeom prst="ellipse">
              <a:avLst/>
            </a:prstGeom>
            <a:noFill/>
            <a:ln cap="flat" cmpd="sng" w="349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39" name="Google Shape;2639;p31"/>
          <p:cNvGrpSpPr/>
          <p:nvPr/>
        </p:nvGrpSpPr>
        <p:grpSpPr>
          <a:xfrm>
            <a:off x="567763" y="4594795"/>
            <a:ext cx="550333" cy="457200"/>
            <a:chOff x="6819044" y="3968682"/>
            <a:chExt cx="550333" cy="457200"/>
          </a:xfrm>
        </p:grpSpPr>
        <p:sp>
          <p:nvSpPr>
            <p:cNvPr id="2640" name="Google Shape;2640;p31"/>
            <p:cNvSpPr/>
            <p:nvPr/>
          </p:nvSpPr>
          <p:spPr>
            <a:xfrm>
              <a:off x="6865610" y="3968682"/>
              <a:ext cx="457200" cy="457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1" name="Google Shape;2641;p31"/>
            <p:cNvSpPr txBox="1"/>
            <p:nvPr/>
          </p:nvSpPr>
          <p:spPr>
            <a:xfrm>
              <a:off x="6819044" y="4051861"/>
              <a:ext cx="5503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08</a:t>
              </a:r>
              <a:endParaRPr b="1" sz="14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42" name="Google Shape;2642;p31"/>
          <p:cNvGrpSpPr/>
          <p:nvPr/>
        </p:nvGrpSpPr>
        <p:grpSpPr>
          <a:xfrm>
            <a:off x="5071620" y="2922277"/>
            <a:ext cx="1279532" cy="45719"/>
            <a:chOff x="5071620" y="2922277"/>
            <a:chExt cx="1279532" cy="45719"/>
          </a:xfrm>
        </p:grpSpPr>
        <p:sp>
          <p:nvSpPr>
            <p:cNvPr id="2643" name="Google Shape;2643;p31"/>
            <p:cNvSpPr/>
            <p:nvPr/>
          </p:nvSpPr>
          <p:spPr>
            <a:xfrm>
              <a:off x="5071620" y="2922277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318383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5565146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5811909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6058672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6305433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49" name="Google Shape;2649;p31"/>
          <p:cNvGrpSpPr/>
          <p:nvPr/>
        </p:nvGrpSpPr>
        <p:grpSpPr>
          <a:xfrm>
            <a:off x="4257039" y="5309483"/>
            <a:ext cx="1013214" cy="841747"/>
            <a:chOff x="6819044" y="3968682"/>
            <a:chExt cx="550333" cy="457200"/>
          </a:xfrm>
        </p:grpSpPr>
        <p:sp>
          <p:nvSpPr>
            <p:cNvPr id="2650" name="Google Shape;2650;p31"/>
            <p:cNvSpPr/>
            <p:nvPr/>
          </p:nvSpPr>
          <p:spPr>
            <a:xfrm>
              <a:off x="6865610" y="3968682"/>
              <a:ext cx="457200" cy="457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51" name="Google Shape;2651;p31"/>
            <p:cNvSpPr txBox="1"/>
            <p:nvPr/>
          </p:nvSpPr>
          <p:spPr>
            <a:xfrm>
              <a:off x="6819044" y="4071904"/>
              <a:ext cx="550333" cy="250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09</a:t>
              </a:r>
              <a:endParaRPr b="1" sz="24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652" name="Google Shape;2652;p31"/>
          <p:cNvSpPr/>
          <p:nvPr/>
        </p:nvSpPr>
        <p:spPr>
          <a:xfrm>
            <a:off x="7876540" y="907667"/>
            <a:ext cx="1530417" cy="1530417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53" name="Google Shape;2653;p31"/>
          <p:cNvGrpSpPr/>
          <p:nvPr/>
        </p:nvGrpSpPr>
        <p:grpSpPr>
          <a:xfrm>
            <a:off x="8366582" y="1444275"/>
            <a:ext cx="550333" cy="457200"/>
            <a:chOff x="6819044" y="3968682"/>
            <a:chExt cx="550333" cy="457200"/>
          </a:xfrm>
        </p:grpSpPr>
        <p:sp>
          <p:nvSpPr>
            <p:cNvPr id="2654" name="Google Shape;2654;p31"/>
            <p:cNvSpPr/>
            <p:nvPr/>
          </p:nvSpPr>
          <p:spPr>
            <a:xfrm>
              <a:off x="6865610" y="3968682"/>
              <a:ext cx="457200" cy="457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55" name="Google Shape;2655;p31"/>
            <p:cNvSpPr txBox="1"/>
            <p:nvPr/>
          </p:nvSpPr>
          <p:spPr>
            <a:xfrm>
              <a:off x="6819044" y="4051861"/>
              <a:ext cx="5503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07</a:t>
              </a:r>
              <a:endParaRPr b="1" sz="14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656" name="Google Shape;2656;p31"/>
          <p:cNvSpPr txBox="1"/>
          <p:nvPr/>
        </p:nvSpPr>
        <p:spPr>
          <a:xfrm>
            <a:off x="9033645" y="1550537"/>
            <a:ext cx="101486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57" name="Google Shape;2657;p31"/>
          <p:cNvGrpSpPr/>
          <p:nvPr/>
        </p:nvGrpSpPr>
        <p:grpSpPr>
          <a:xfrm>
            <a:off x="5794288" y="4029045"/>
            <a:ext cx="1706650" cy="365909"/>
            <a:chOff x="6489260" y="3579411"/>
            <a:chExt cx="1706650" cy="365909"/>
          </a:xfrm>
        </p:grpSpPr>
        <p:sp>
          <p:nvSpPr>
            <p:cNvPr id="2658" name="Google Shape;2658;p31"/>
            <p:cNvSpPr/>
            <p:nvPr/>
          </p:nvSpPr>
          <p:spPr>
            <a:xfrm>
              <a:off x="6489260" y="3589473"/>
              <a:ext cx="342735" cy="345784"/>
            </a:xfrm>
            <a:custGeom>
              <a:rect b="b" l="l" r="r" t="t"/>
              <a:pathLst>
                <a:path extrusionOk="0" h="4156" w="4122">
                  <a:moveTo>
                    <a:pt x="2309" y="29"/>
                  </a:moveTo>
                  <a:cubicBezTo>
                    <a:pt x="2319" y="30"/>
                    <a:pt x="2319" y="30"/>
                    <a:pt x="2319" y="30"/>
                  </a:cubicBezTo>
                  <a:cubicBezTo>
                    <a:pt x="2328" y="31"/>
                    <a:pt x="2328" y="31"/>
                    <a:pt x="2328" y="31"/>
                  </a:cubicBezTo>
                  <a:cubicBezTo>
                    <a:pt x="2555" y="62"/>
                    <a:pt x="2770" y="130"/>
                    <a:pt x="2968" y="229"/>
                  </a:cubicBezTo>
                  <a:cubicBezTo>
                    <a:pt x="2976" y="233"/>
                    <a:pt x="2976" y="233"/>
                    <a:pt x="2976" y="233"/>
                  </a:cubicBezTo>
                  <a:cubicBezTo>
                    <a:pt x="2987" y="239"/>
                    <a:pt x="2987" y="239"/>
                    <a:pt x="2987" y="239"/>
                  </a:cubicBezTo>
                  <a:cubicBezTo>
                    <a:pt x="3262" y="380"/>
                    <a:pt x="3496" y="578"/>
                    <a:pt x="3677" y="815"/>
                  </a:cubicBezTo>
                  <a:cubicBezTo>
                    <a:pt x="3859" y="1052"/>
                    <a:pt x="3991" y="1329"/>
                    <a:pt x="4055" y="1632"/>
                  </a:cubicBezTo>
                  <a:cubicBezTo>
                    <a:pt x="4058" y="1645"/>
                    <a:pt x="4058" y="1645"/>
                    <a:pt x="4058" y="1645"/>
                  </a:cubicBezTo>
                  <a:cubicBezTo>
                    <a:pt x="4060" y="1652"/>
                    <a:pt x="4060" y="1652"/>
                    <a:pt x="4060" y="1652"/>
                  </a:cubicBezTo>
                  <a:cubicBezTo>
                    <a:pt x="4122" y="1954"/>
                    <a:pt x="4116" y="2275"/>
                    <a:pt x="4031" y="2594"/>
                  </a:cubicBezTo>
                  <a:cubicBezTo>
                    <a:pt x="3885" y="3141"/>
                    <a:pt x="3530" y="3576"/>
                    <a:pt x="3076" y="3839"/>
                  </a:cubicBezTo>
                  <a:cubicBezTo>
                    <a:pt x="2697" y="4058"/>
                    <a:pt x="2248" y="4156"/>
                    <a:pt x="1793" y="4098"/>
                  </a:cubicBezTo>
                  <a:cubicBezTo>
                    <a:pt x="1783" y="4096"/>
                    <a:pt x="1783" y="4096"/>
                    <a:pt x="1783" y="4096"/>
                  </a:cubicBezTo>
                  <a:cubicBezTo>
                    <a:pt x="1774" y="4095"/>
                    <a:pt x="1774" y="4095"/>
                    <a:pt x="1774" y="4095"/>
                  </a:cubicBezTo>
                  <a:cubicBezTo>
                    <a:pt x="1318" y="4033"/>
                    <a:pt x="910" y="3823"/>
                    <a:pt x="601" y="3513"/>
                  </a:cubicBezTo>
                  <a:cubicBezTo>
                    <a:pt x="230" y="3142"/>
                    <a:pt x="0" y="2629"/>
                    <a:pt x="0" y="2063"/>
                  </a:cubicBezTo>
                  <a:cubicBezTo>
                    <a:pt x="0" y="1734"/>
                    <a:pt x="78" y="1422"/>
                    <a:pt x="216" y="1146"/>
                  </a:cubicBezTo>
                  <a:cubicBezTo>
                    <a:pt x="220" y="1139"/>
                    <a:pt x="220" y="1139"/>
                    <a:pt x="220" y="1139"/>
                  </a:cubicBezTo>
                  <a:cubicBezTo>
                    <a:pt x="226" y="1127"/>
                    <a:pt x="226" y="1127"/>
                    <a:pt x="226" y="1127"/>
                  </a:cubicBezTo>
                  <a:cubicBezTo>
                    <a:pt x="367" y="851"/>
                    <a:pt x="566" y="617"/>
                    <a:pt x="803" y="436"/>
                  </a:cubicBezTo>
                  <a:cubicBezTo>
                    <a:pt x="1040" y="255"/>
                    <a:pt x="1317" y="123"/>
                    <a:pt x="1619" y="59"/>
                  </a:cubicBezTo>
                  <a:cubicBezTo>
                    <a:pt x="1632" y="56"/>
                    <a:pt x="1632" y="56"/>
                    <a:pt x="1632" y="56"/>
                  </a:cubicBezTo>
                  <a:cubicBezTo>
                    <a:pt x="1639" y="55"/>
                    <a:pt x="1639" y="55"/>
                    <a:pt x="1639" y="55"/>
                  </a:cubicBezTo>
                  <a:cubicBezTo>
                    <a:pt x="1855" y="10"/>
                    <a:pt x="2081" y="0"/>
                    <a:pt x="2309" y="29"/>
                  </a:cubicBezTo>
                  <a:close/>
                  <a:moveTo>
                    <a:pt x="1089" y="1109"/>
                  </a:moveTo>
                  <a:cubicBezTo>
                    <a:pt x="1131" y="1066"/>
                    <a:pt x="1131" y="1066"/>
                    <a:pt x="1131" y="1066"/>
                  </a:cubicBezTo>
                  <a:cubicBezTo>
                    <a:pt x="996" y="931"/>
                    <a:pt x="996" y="931"/>
                    <a:pt x="996" y="931"/>
                  </a:cubicBezTo>
                  <a:cubicBezTo>
                    <a:pt x="954" y="973"/>
                    <a:pt x="954" y="973"/>
                    <a:pt x="954" y="973"/>
                  </a:cubicBezTo>
                  <a:cubicBezTo>
                    <a:pt x="1089" y="1109"/>
                    <a:pt x="1089" y="1109"/>
                    <a:pt x="1089" y="1109"/>
                  </a:cubicBezTo>
                  <a:close/>
                  <a:moveTo>
                    <a:pt x="3006" y="1101"/>
                  </a:moveTo>
                  <a:cubicBezTo>
                    <a:pt x="3049" y="1143"/>
                    <a:pt x="3049" y="1143"/>
                    <a:pt x="3049" y="1143"/>
                  </a:cubicBezTo>
                  <a:cubicBezTo>
                    <a:pt x="3183" y="1009"/>
                    <a:pt x="3183" y="1009"/>
                    <a:pt x="3183" y="1009"/>
                  </a:cubicBezTo>
                  <a:cubicBezTo>
                    <a:pt x="3141" y="966"/>
                    <a:pt x="3141" y="966"/>
                    <a:pt x="3141" y="966"/>
                  </a:cubicBezTo>
                  <a:cubicBezTo>
                    <a:pt x="3006" y="1101"/>
                    <a:pt x="3006" y="1101"/>
                    <a:pt x="3006" y="1101"/>
                  </a:cubicBezTo>
                  <a:close/>
                  <a:moveTo>
                    <a:pt x="3013" y="3018"/>
                  </a:moveTo>
                  <a:cubicBezTo>
                    <a:pt x="2971" y="3061"/>
                    <a:pt x="2971" y="3061"/>
                    <a:pt x="2971" y="3061"/>
                  </a:cubicBezTo>
                  <a:cubicBezTo>
                    <a:pt x="3106" y="3196"/>
                    <a:pt x="3106" y="3196"/>
                    <a:pt x="3106" y="3196"/>
                  </a:cubicBezTo>
                  <a:cubicBezTo>
                    <a:pt x="3148" y="3153"/>
                    <a:pt x="3148" y="3153"/>
                    <a:pt x="3148" y="3153"/>
                  </a:cubicBezTo>
                  <a:cubicBezTo>
                    <a:pt x="3013" y="3018"/>
                    <a:pt x="3013" y="3018"/>
                    <a:pt x="3013" y="3018"/>
                  </a:cubicBezTo>
                  <a:close/>
                  <a:moveTo>
                    <a:pt x="1096" y="3026"/>
                  </a:moveTo>
                  <a:cubicBezTo>
                    <a:pt x="1053" y="2983"/>
                    <a:pt x="1053" y="2983"/>
                    <a:pt x="1053" y="2983"/>
                  </a:cubicBezTo>
                  <a:cubicBezTo>
                    <a:pt x="919" y="3118"/>
                    <a:pt x="919" y="3118"/>
                    <a:pt x="919" y="3118"/>
                  </a:cubicBezTo>
                  <a:cubicBezTo>
                    <a:pt x="961" y="3161"/>
                    <a:pt x="961" y="3161"/>
                    <a:pt x="961" y="3161"/>
                  </a:cubicBezTo>
                  <a:cubicBezTo>
                    <a:pt x="1096" y="3026"/>
                    <a:pt x="1096" y="3026"/>
                    <a:pt x="1096" y="3026"/>
                  </a:cubicBezTo>
                  <a:close/>
                  <a:moveTo>
                    <a:pt x="2093" y="3197"/>
                  </a:moveTo>
                  <a:cubicBezTo>
                    <a:pt x="1959" y="3197"/>
                    <a:pt x="1959" y="3197"/>
                    <a:pt x="1959" y="3197"/>
                  </a:cubicBezTo>
                  <a:cubicBezTo>
                    <a:pt x="1959" y="3623"/>
                    <a:pt x="1959" y="3623"/>
                    <a:pt x="1959" y="3623"/>
                  </a:cubicBezTo>
                  <a:cubicBezTo>
                    <a:pt x="2093" y="3623"/>
                    <a:pt x="2093" y="3623"/>
                    <a:pt x="2093" y="3623"/>
                  </a:cubicBezTo>
                  <a:cubicBezTo>
                    <a:pt x="2093" y="3197"/>
                    <a:pt x="2093" y="3197"/>
                    <a:pt x="2093" y="3197"/>
                  </a:cubicBezTo>
                  <a:close/>
                  <a:moveTo>
                    <a:pt x="2093" y="534"/>
                  </a:moveTo>
                  <a:cubicBezTo>
                    <a:pt x="1959" y="534"/>
                    <a:pt x="1959" y="534"/>
                    <a:pt x="1959" y="534"/>
                  </a:cubicBezTo>
                  <a:cubicBezTo>
                    <a:pt x="1959" y="960"/>
                    <a:pt x="1959" y="960"/>
                    <a:pt x="1959" y="960"/>
                  </a:cubicBezTo>
                  <a:cubicBezTo>
                    <a:pt x="2093" y="960"/>
                    <a:pt x="2093" y="960"/>
                    <a:pt x="2093" y="960"/>
                  </a:cubicBezTo>
                  <a:cubicBezTo>
                    <a:pt x="2093" y="534"/>
                    <a:pt x="2093" y="534"/>
                    <a:pt x="2093" y="534"/>
                  </a:cubicBezTo>
                  <a:close/>
                  <a:moveTo>
                    <a:pt x="3145" y="2011"/>
                  </a:moveTo>
                  <a:cubicBezTo>
                    <a:pt x="3145" y="2146"/>
                    <a:pt x="3145" y="2146"/>
                    <a:pt x="3145" y="2146"/>
                  </a:cubicBezTo>
                  <a:cubicBezTo>
                    <a:pt x="3570" y="2146"/>
                    <a:pt x="3570" y="2146"/>
                    <a:pt x="3570" y="2146"/>
                  </a:cubicBezTo>
                  <a:cubicBezTo>
                    <a:pt x="3570" y="2011"/>
                    <a:pt x="3570" y="2011"/>
                    <a:pt x="3570" y="2011"/>
                  </a:cubicBezTo>
                  <a:cubicBezTo>
                    <a:pt x="3145" y="2011"/>
                    <a:pt x="3145" y="2011"/>
                    <a:pt x="3145" y="2011"/>
                  </a:cubicBezTo>
                  <a:close/>
                  <a:moveTo>
                    <a:pt x="482" y="2011"/>
                  </a:moveTo>
                  <a:cubicBezTo>
                    <a:pt x="482" y="2146"/>
                    <a:pt x="482" y="2146"/>
                    <a:pt x="482" y="2146"/>
                  </a:cubicBezTo>
                  <a:cubicBezTo>
                    <a:pt x="908" y="2146"/>
                    <a:pt x="908" y="2146"/>
                    <a:pt x="908" y="2146"/>
                  </a:cubicBezTo>
                  <a:cubicBezTo>
                    <a:pt x="908" y="2011"/>
                    <a:pt x="908" y="2011"/>
                    <a:pt x="908" y="2011"/>
                  </a:cubicBezTo>
                  <a:cubicBezTo>
                    <a:pt x="482" y="2011"/>
                    <a:pt x="482" y="2011"/>
                    <a:pt x="482" y="2011"/>
                  </a:cubicBezTo>
                  <a:close/>
                  <a:moveTo>
                    <a:pt x="2067" y="1741"/>
                  </a:moveTo>
                  <a:cubicBezTo>
                    <a:pt x="2035" y="1741"/>
                    <a:pt x="2004" y="1746"/>
                    <a:pt x="1975" y="1755"/>
                  </a:cubicBezTo>
                  <a:cubicBezTo>
                    <a:pt x="1807" y="1412"/>
                    <a:pt x="1602" y="1084"/>
                    <a:pt x="1367" y="769"/>
                  </a:cubicBezTo>
                  <a:cubicBezTo>
                    <a:pt x="1314" y="798"/>
                    <a:pt x="1261" y="827"/>
                    <a:pt x="1208" y="856"/>
                  </a:cubicBezTo>
                  <a:cubicBezTo>
                    <a:pt x="1372" y="1222"/>
                    <a:pt x="1572" y="1561"/>
                    <a:pt x="1806" y="1878"/>
                  </a:cubicBezTo>
                  <a:cubicBezTo>
                    <a:pt x="1771" y="1929"/>
                    <a:pt x="1750" y="1991"/>
                    <a:pt x="1750" y="2058"/>
                  </a:cubicBezTo>
                  <a:cubicBezTo>
                    <a:pt x="1750" y="2234"/>
                    <a:pt x="1892" y="2375"/>
                    <a:pt x="2067" y="2375"/>
                  </a:cubicBezTo>
                  <a:cubicBezTo>
                    <a:pt x="2242" y="2375"/>
                    <a:pt x="2384" y="2234"/>
                    <a:pt x="2384" y="2058"/>
                  </a:cubicBezTo>
                  <a:cubicBezTo>
                    <a:pt x="2384" y="2037"/>
                    <a:pt x="2382" y="2015"/>
                    <a:pt x="2378" y="1995"/>
                  </a:cubicBezTo>
                  <a:cubicBezTo>
                    <a:pt x="2572" y="1823"/>
                    <a:pt x="2750" y="1624"/>
                    <a:pt x="2904" y="1390"/>
                  </a:cubicBezTo>
                  <a:cubicBezTo>
                    <a:pt x="2854" y="1343"/>
                    <a:pt x="2804" y="1295"/>
                    <a:pt x="2753" y="1248"/>
                  </a:cubicBezTo>
                  <a:cubicBezTo>
                    <a:pt x="2549" y="1400"/>
                    <a:pt x="2368" y="1576"/>
                    <a:pt x="2206" y="1773"/>
                  </a:cubicBezTo>
                  <a:cubicBezTo>
                    <a:pt x="2164" y="1753"/>
                    <a:pt x="2117" y="1741"/>
                    <a:pt x="2067" y="1741"/>
                  </a:cubicBezTo>
                  <a:close/>
                  <a:moveTo>
                    <a:pt x="3683" y="2260"/>
                  </a:moveTo>
                  <a:cubicBezTo>
                    <a:pt x="3683" y="2260"/>
                    <a:pt x="3683" y="2260"/>
                    <a:pt x="3683" y="2260"/>
                  </a:cubicBezTo>
                  <a:cubicBezTo>
                    <a:pt x="3690" y="2195"/>
                    <a:pt x="3694" y="2129"/>
                    <a:pt x="3694" y="2063"/>
                  </a:cubicBezTo>
                  <a:cubicBezTo>
                    <a:pt x="3694" y="1943"/>
                    <a:pt x="3682" y="1827"/>
                    <a:pt x="3657" y="1715"/>
                  </a:cubicBezTo>
                  <a:cubicBezTo>
                    <a:pt x="3655" y="1704"/>
                    <a:pt x="3655" y="1704"/>
                    <a:pt x="3655" y="1704"/>
                  </a:cubicBezTo>
                  <a:cubicBezTo>
                    <a:pt x="3654" y="1698"/>
                    <a:pt x="3654" y="1698"/>
                    <a:pt x="3654" y="1698"/>
                  </a:cubicBezTo>
                  <a:cubicBezTo>
                    <a:pt x="3617" y="1537"/>
                    <a:pt x="3556" y="1383"/>
                    <a:pt x="3474" y="1242"/>
                  </a:cubicBezTo>
                  <a:cubicBezTo>
                    <a:pt x="3438" y="1179"/>
                    <a:pt x="3398" y="1120"/>
                    <a:pt x="3354" y="1062"/>
                  </a:cubicBezTo>
                  <a:cubicBezTo>
                    <a:pt x="3311" y="1006"/>
                    <a:pt x="3263" y="951"/>
                    <a:pt x="3213" y="901"/>
                  </a:cubicBezTo>
                  <a:cubicBezTo>
                    <a:pt x="3097" y="785"/>
                    <a:pt x="2964" y="687"/>
                    <a:pt x="2818" y="609"/>
                  </a:cubicBezTo>
                  <a:cubicBezTo>
                    <a:pt x="2813" y="607"/>
                    <a:pt x="2813" y="607"/>
                    <a:pt x="2813" y="607"/>
                  </a:cubicBezTo>
                  <a:cubicBezTo>
                    <a:pt x="2804" y="602"/>
                    <a:pt x="2804" y="602"/>
                    <a:pt x="2804" y="602"/>
                  </a:cubicBezTo>
                  <a:cubicBezTo>
                    <a:pt x="2701" y="549"/>
                    <a:pt x="2592" y="507"/>
                    <a:pt x="2476" y="476"/>
                  </a:cubicBezTo>
                  <a:cubicBezTo>
                    <a:pt x="2408" y="457"/>
                    <a:pt x="2340" y="444"/>
                    <a:pt x="2271" y="434"/>
                  </a:cubicBezTo>
                  <a:cubicBezTo>
                    <a:pt x="2269" y="434"/>
                    <a:pt x="2269" y="434"/>
                    <a:pt x="2269" y="434"/>
                  </a:cubicBezTo>
                  <a:cubicBezTo>
                    <a:pt x="2257" y="433"/>
                    <a:pt x="2257" y="433"/>
                    <a:pt x="2257" y="433"/>
                  </a:cubicBezTo>
                  <a:cubicBezTo>
                    <a:pt x="2189" y="424"/>
                    <a:pt x="2121" y="420"/>
                    <a:pt x="2051" y="420"/>
                  </a:cubicBezTo>
                  <a:cubicBezTo>
                    <a:pt x="1931" y="420"/>
                    <a:pt x="1814" y="432"/>
                    <a:pt x="1702" y="457"/>
                  </a:cubicBezTo>
                  <a:cubicBezTo>
                    <a:pt x="1692" y="459"/>
                    <a:pt x="1692" y="459"/>
                    <a:pt x="1692" y="459"/>
                  </a:cubicBezTo>
                  <a:cubicBezTo>
                    <a:pt x="1686" y="460"/>
                    <a:pt x="1686" y="460"/>
                    <a:pt x="1686" y="460"/>
                  </a:cubicBezTo>
                  <a:cubicBezTo>
                    <a:pt x="1525" y="497"/>
                    <a:pt x="1371" y="558"/>
                    <a:pt x="1229" y="640"/>
                  </a:cubicBezTo>
                  <a:cubicBezTo>
                    <a:pt x="1168" y="675"/>
                    <a:pt x="1110" y="714"/>
                    <a:pt x="1054" y="756"/>
                  </a:cubicBezTo>
                  <a:cubicBezTo>
                    <a:pt x="1053" y="757"/>
                    <a:pt x="1053" y="757"/>
                    <a:pt x="1053" y="757"/>
                  </a:cubicBezTo>
                  <a:cubicBezTo>
                    <a:pt x="1051" y="758"/>
                    <a:pt x="1051" y="758"/>
                    <a:pt x="1051" y="758"/>
                  </a:cubicBezTo>
                  <a:cubicBezTo>
                    <a:pt x="1048" y="761"/>
                    <a:pt x="1048" y="761"/>
                    <a:pt x="1048" y="761"/>
                  </a:cubicBezTo>
                  <a:cubicBezTo>
                    <a:pt x="992" y="804"/>
                    <a:pt x="939" y="851"/>
                    <a:pt x="888" y="901"/>
                  </a:cubicBezTo>
                  <a:cubicBezTo>
                    <a:pt x="777" y="1012"/>
                    <a:pt x="682" y="1139"/>
                    <a:pt x="606" y="1279"/>
                  </a:cubicBezTo>
                  <a:cubicBezTo>
                    <a:pt x="605" y="1281"/>
                    <a:pt x="605" y="1281"/>
                    <a:pt x="605" y="1281"/>
                  </a:cubicBezTo>
                  <a:cubicBezTo>
                    <a:pt x="599" y="1292"/>
                    <a:pt x="599" y="1292"/>
                    <a:pt x="599" y="1292"/>
                  </a:cubicBezTo>
                  <a:cubicBezTo>
                    <a:pt x="592" y="1304"/>
                    <a:pt x="592" y="1304"/>
                    <a:pt x="592" y="1304"/>
                  </a:cubicBezTo>
                  <a:cubicBezTo>
                    <a:pt x="592" y="1305"/>
                    <a:pt x="592" y="1305"/>
                    <a:pt x="592" y="1305"/>
                  </a:cubicBezTo>
                  <a:cubicBezTo>
                    <a:pt x="543" y="1399"/>
                    <a:pt x="503" y="1499"/>
                    <a:pt x="472" y="1605"/>
                  </a:cubicBezTo>
                  <a:cubicBezTo>
                    <a:pt x="472" y="1605"/>
                    <a:pt x="472" y="1605"/>
                    <a:pt x="472" y="1605"/>
                  </a:cubicBezTo>
                  <a:cubicBezTo>
                    <a:pt x="429" y="1750"/>
                    <a:pt x="407" y="1904"/>
                    <a:pt x="407" y="2063"/>
                  </a:cubicBezTo>
                  <a:cubicBezTo>
                    <a:pt x="407" y="2517"/>
                    <a:pt x="591" y="2928"/>
                    <a:pt x="888" y="3225"/>
                  </a:cubicBezTo>
                  <a:cubicBezTo>
                    <a:pt x="1044" y="3381"/>
                    <a:pt x="1231" y="3506"/>
                    <a:pt x="1439" y="3589"/>
                  </a:cubicBezTo>
                  <a:cubicBezTo>
                    <a:pt x="1439" y="3589"/>
                    <a:pt x="1439" y="3589"/>
                    <a:pt x="1439" y="3589"/>
                  </a:cubicBezTo>
                  <a:cubicBezTo>
                    <a:pt x="1499" y="3613"/>
                    <a:pt x="1561" y="3634"/>
                    <a:pt x="1625" y="3651"/>
                  </a:cubicBezTo>
                  <a:cubicBezTo>
                    <a:pt x="1692" y="3669"/>
                    <a:pt x="1760" y="3682"/>
                    <a:pt x="1827" y="3692"/>
                  </a:cubicBezTo>
                  <a:cubicBezTo>
                    <a:pt x="1833" y="3692"/>
                    <a:pt x="1833" y="3692"/>
                    <a:pt x="1833" y="3692"/>
                  </a:cubicBezTo>
                  <a:cubicBezTo>
                    <a:pt x="1835" y="3693"/>
                    <a:pt x="1835" y="3693"/>
                    <a:pt x="1835" y="3693"/>
                  </a:cubicBezTo>
                  <a:cubicBezTo>
                    <a:pt x="1894" y="3701"/>
                    <a:pt x="1955" y="3705"/>
                    <a:pt x="2017" y="3707"/>
                  </a:cubicBezTo>
                  <a:cubicBezTo>
                    <a:pt x="2016" y="3707"/>
                    <a:pt x="2016" y="3707"/>
                    <a:pt x="2016" y="3707"/>
                  </a:cubicBezTo>
                  <a:cubicBezTo>
                    <a:pt x="2321" y="3714"/>
                    <a:pt x="2617" y="3634"/>
                    <a:pt x="2872" y="3487"/>
                  </a:cubicBezTo>
                  <a:cubicBezTo>
                    <a:pt x="3237" y="3276"/>
                    <a:pt x="3521" y="2927"/>
                    <a:pt x="3638" y="2489"/>
                  </a:cubicBezTo>
                  <a:cubicBezTo>
                    <a:pt x="3659" y="2412"/>
                    <a:pt x="3674" y="2336"/>
                    <a:pt x="3683" y="226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7158106" y="3589473"/>
              <a:ext cx="345784" cy="345784"/>
            </a:xfrm>
            <a:custGeom>
              <a:rect b="b" l="l" r="r" t="t"/>
              <a:pathLst>
                <a:path extrusionOk="0" h="3300" w="3299">
                  <a:moveTo>
                    <a:pt x="1649" y="0"/>
                  </a:moveTo>
                  <a:cubicBezTo>
                    <a:pt x="2105" y="0"/>
                    <a:pt x="2517" y="185"/>
                    <a:pt x="2816" y="483"/>
                  </a:cubicBezTo>
                  <a:cubicBezTo>
                    <a:pt x="3115" y="782"/>
                    <a:pt x="3299" y="1194"/>
                    <a:pt x="3299" y="1650"/>
                  </a:cubicBezTo>
                  <a:cubicBezTo>
                    <a:pt x="3299" y="2105"/>
                    <a:pt x="3115" y="2518"/>
                    <a:pt x="2816" y="2816"/>
                  </a:cubicBezTo>
                  <a:cubicBezTo>
                    <a:pt x="2517" y="3115"/>
                    <a:pt x="2105" y="3300"/>
                    <a:pt x="1649" y="3300"/>
                  </a:cubicBezTo>
                  <a:cubicBezTo>
                    <a:pt x="1194" y="3300"/>
                    <a:pt x="781" y="3115"/>
                    <a:pt x="483" y="2816"/>
                  </a:cubicBezTo>
                  <a:cubicBezTo>
                    <a:pt x="184" y="2518"/>
                    <a:pt x="0" y="2105"/>
                    <a:pt x="0" y="1650"/>
                  </a:cubicBezTo>
                  <a:cubicBezTo>
                    <a:pt x="0" y="1194"/>
                    <a:pt x="184" y="782"/>
                    <a:pt x="483" y="483"/>
                  </a:cubicBezTo>
                  <a:cubicBezTo>
                    <a:pt x="781" y="185"/>
                    <a:pt x="1194" y="0"/>
                    <a:pt x="1649" y="0"/>
                  </a:cubicBezTo>
                  <a:close/>
                  <a:moveTo>
                    <a:pt x="1857" y="1585"/>
                  </a:moveTo>
                  <a:cubicBezTo>
                    <a:pt x="1847" y="1563"/>
                    <a:pt x="1834" y="1543"/>
                    <a:pt x="1820" y="1525"/>
                  </a:cubicBezTo>
                  <a:cubicBezTo>
                    <a:pt x="2006" y="1303"/>
                    <a:pt x="2171" y="1060"/>
                    <a:pt x="2318" y="799"/>
                  </a:cubicBezTo>
                  <a:cubicBezTo>
                    <a:pt x="2281" y="771"/>
                    <a:pt x="2245" y="743"/>
                    <a:pt x="2208" y="715"/>
                  </a:cubicBezTo>
                  <a:cubicBezTo>
                    <a:pt x="2004" y="941"/>
                    <a:pt x="1829" y="1185"/>
                    <a:pt x="1682" y="1446"/>
                  </a:cubicBezTo>
                  <a:cubicBezTo>
                    <a:pt x="1635" y="1437"/>
                    <a:pt x="1585" y="1442"/>
                    <a:pt x="1539" y="1462"/>
                  </a:cubicBezTo>
                  <a:cubicBezTo>
                    <a:pt x="1417" y="1516"/>
                    <a:pt x="1362" y="1658"/>
                    <a:pt x="1416" y="1780"/>
                  </a:cubicBezTo>
                  <a:cubicBezTo>
                    <a:pt x="1470" y="1902"/>
                    <a:pt x="1612" y="1957"/>
                    <a:pt x="1734" y="1904"/>
                  </a:cubicBezTo>
                  <a:cubicBezTo>
                    <a:pt x="1749" y="1897"/>
                    <a:pt x="1763" y="1889"/>
                    <a:pt x="1776" y="1880"/>
                  </a:cubicBezTo>
                  <a:cubicBezTo>
                    <a:pt x="1956" y="1962"/>
                    <a:pt x="2149" y="2024"/>
                    <a:pt x="2359" y="2059"/>
                  </a:cubicBezTo>
                  <a:cubicBezTo>
                    <a:pt x="2376" y="2010"/>
                    <a:pt x="2394" y="1960"/>
                    <a:pt x="2412" y="1911"/>
                  </a:cubicBezTo>
                  <a:cubicBezTo>
                    <a:pt x="2243" y="1815"/>
                    <a:pt x="2064" y="1744"/>
                    <a:pt x="1878" y="1691"/>
                  </a:cubicBezTo>
                  <a:cubicBezTo>
                    <a:pt x="1879" y="1656"/>
                    <a:pt x="1873" y="1620"/>
                    <a:pt x="1857" y="1585"/>
                  </a:cubicBezTo>
                  <a:close/>
                  <a:moveTo>
                    <a:pt x="2501" y="799"/>
                  </a:moveTo>
                  <a:cubicBezTo>
                    <a:pt x="2283" y="581"/>
                    <a:pt x="1982" y="446"/>
                    <a:pt x="1649" y="446"/>
                  </a:cubicBezTo>
                  <a:cubicBezTo>
                    <a:pt x="1317" y="446"/>
                    <a:pt x="1016" y="581"/>
                    <a:pt x="798" y="799"/>
                  </a:cubicBezTo>
                  <a:cubicBezTo>
                    <a:pt x="581" y="1017"/>
                    <a:pt x="446" y="1318"/>
                    <a:pt x="446" y="1650"/>
                  </a:cubicBezTo>
                  <a:cubicBezTo>
                    <a:pt x="446" y="1982"/>
                    <a:pt x="581" y="2283"/>
                    <a:pt x="798" y="2501"/>
                  </a:cubicBezTo>
                  <a:cubicBezTo>
                    <a:pt x="1016" y="2719"/>
                    <a:pt x="1317" y="2853"/>
                    <a:pt x="1649" y="2853"/>
                  </a:cubicBezTo>
                  <a:cubicBezTo>
                    <a:pt x="1982" y="2853"/>
                    <a:pt x="2283" y="2719"/>
                    <a:pt x="2501" y="2501"/>
                  </a:cubicBezTo>
                  <a:cubicBezTo>
                    <a:pt x="2718" y="2283"/>
                    <a:pt x="2853" y="1982"/>
                    <a:pt x="2853" y="1650"/>
                  </a:cubicBezTo>
                  <a:cubicBezTo>
                    <a:pt x="2853" y="1318"/>
                    <a:pt x="2718" y="1017"/>
                    <a:pt x="2501" y="799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7830001" y="3579411"/>
              <a:ext cx="365909" cy="365909"/>
            </a:xfrm>
            <a:custGeom>
              <a:rect b="b" l="l" r="r" t="t"/>
              <a:pathLst>
                <a:path extrusionOk="0" h="4410" w="4408">
                  <a:moveTo>
                    <a:pt x="2204" y="0"/>
                  </a:moveTo>
                  <a:lnTo>
                    <a:pt x="2204" y="0"/>
                  </a:lnTo>
                  <a:lnTo>
                    <a:pt x="2147" y="1"/>
                  </a:lnTo>
                  <a:lnTo>
                    <a:pt x="2090" y="3"/>
                  </a:lnTo>
                  <a:lnTo>
                    <a:pt x="2035" y="7"/>
                  </a:lnTo>
                  <a:lnTo>
                    <a:pt x="1979" y="12"/>
                  </a:lnTo>
                  <a:lnTo>
                    <a:pt x="1923" y="18"/>
                  </a:lnTo>
                  <a:lnTo>
                    <a:pt x="1868" y="26"/>
                  </a:lnTo>
                  <a:lnTo>
                    <a:pt x="1813" y="35"/>
                  </a:lnTo>
                  <a:lnTo>
                    <a:pt x="1760" y="45"/>
                  </a:lnTo>
                  <a:lnTo>
                    <a:pt x="1706" y="57"/>
                  </a:lnTo>
                  <a:lnTo>
                    <a:pt x="1653" y="70"/>
                  </a:lnTo>
                  <a:lnTo>
                    <a:pt x="1600" y="84"/>
                  </a:lnTo>
                  <a:lnTo>
                    <a:pt x="1549" y="100"/>
                  </a:lnTo>
                  <a:lnTo>
                    <a:pt x="1497" y="116"/>
                  </a:lnTo>
                  <a:lnTo>
                    <a:pt x="1446" y="134"/>
                  </a:lnTo>
                  <a:lnTo>
                    <a:pt x="1396" y="153"/>
                  </a:lnTo>
                  <a:lnTo>
                    <a:pt x="1346" y="174"/>
                  </a:lnTo>
                  <a:lnTo>
                    <a:pt x="1297" y="195"/>
                  </a:lnTo>
                  <a:lnTo>
                    <a:pt x="1248" y="218"/>
                  </a:lnTo>
                  <a:lnTo>
                    <a:pt x="1201" y="242"/>
                  </a:lnTo>
                  <a:lnTo>
                    <a:pt x="1153" y="267"/>
                  </a:lnTo>
                  <a:lnTo>
                    <a:pt x="1106" y="292"/>
                  </a:lnTo>
                  <a:lnTo>
                    <a:pt x="1061" y="320"/>
                  </a:lnTo>
                  <a:lnTo>
                    <a:pt x="1016" y="348"/>
                  </a:lnTo>
                  <a:lnTo>
                    <a:pt x="972" y="378"/>
                  </a:lnTo>
                  <a:lnTo>
                    <a:pt x="928" y="407"/>
                  </a:lnTo>
                  <a:lnTo>
                    <a:pt x="885" y="438"/>
                  </a:lnTo>
                  <a:lnTo>
                    <a:pt x="843" y="471"/>
                  </a:lnTo>
                  <a:lnTo>
                    <a:pt x="802" y="504"/>
                  </a:lnTo>
                  <a:lnTo>
                    <a:pt x="762" y="538"/>
                  </a:lnTo>
                  <a:lnTo>
                    <a:pt x="722" y="573"/>
                  </a:lnTo>
                  <a:lnTo>
                    <a:pt x="683" y="609"/>
                  </a:lnTo>
                  <a:lnTo>
                    <a:pt x="645" y="646"/>
                  </a:lnTo>
                  <a:lnTo>
                    <a:pt x="608" y="684"/>
                  </a:lnTo>
                  <a:lnTo>
                    <a:pt x="573" y="722"/>
                  </a:lnTo>
                  <a:lnTo>
                    <a:pt x="537" y="762"/>
                  </a:lnTo>
                  <a:lnTo>
                    <a:pt x="503" y="803"/>
                  </a:lnTo>
                  <a:lnTo>
                    <a:pt x="469" y="844"/>
                  </a:lnTo>
                  <a:lnTo>
                    <a:pt x="438" y="886"/>
                  </a:lnTo>
                  <a:lnTo>
                    <a:pt x="407" y="929"/>
                  </a:lnTo>
                  <a:lnTo>
                    <a:pt x="376" y="973"/>
                  </a:lnTo>
                  <a:lnTo>
                    <a:pt x="347" y="1017"/>
                  </a:lnTo>
                  <a:lnTo>
                    <a:pt x="319" y="1062"/>
                  </a:lnTo>
                  <a:lnTo>
                    <a:pt x="292" y="1108"/>
                  </a:lnTo>
                  <a:lnTo>
                    <a:pt x="266" y="1155"/>
                  </a:lnTo>
                  <a:lnTo>
                    <a:pt x="241" y="1201"/>
                  </a:lnTo>
                  <a:lnTo>
                    <a:pt x="217" y="1249"/>
                  </a:lnTo>
                  <a:lnTo>
                    <a:pt x="195" y="1298"/>
                  </a:lnTo>
                  <a:lnTo>
                    <a:pt x="173" y="1347"/>
                  </a:lnTo>
                  <a:lnTo>
                    <a:pt x="153" y="1397"/>
                  </a:lnTo>
                  <a:lnTo>
                    <a:pt x="134" y="1447"/>
                  </a:lnTo>
                  <a:lnTo>
                    <a:pt x="115" y="1498"/>
                  </a:lnTo>
                  <a:lnTo>
                    <a:pt x="99" y="1549"/>
                  </a:lnTo>
                  <a:lnTo>
                    <a:pt x="83" y="1602"/>
                  </a:lnTo>
                  <a:lnTo>
                    <a:pt x="69" y="1654"/>
                  </a:lnTo>
                  <a:lnTo>
                    <a:pt x="57" y="1707"/>
                  </a:lnTo>
                  <a:lnTo>
                    <a:pt x="44" y="1761"/>
                  </a:lnTo>
                  <a:lnTo>
                    <a:pt x="34" y="1815"/>
                  </a:lnTo>
                  <a:lnTo>
                    <a:pt x="25" y="1870"/>
                  </a:lnTo>
                  <a:lnTo>
                    <a:pt x="17" y="1924"/>
                  </a:lnTo>
                  <a:lnTo>
                    <a:pt x="11" y="1979"/>
                  </a:lnTo>
                  <a:lnTo>
                    <a:pt x="6" y="2035"/>
                  </a:lnTo>
                  <a:lnTo>
                    <a:pt x="3" y="2092"/>
                  </a:lnTo>
                  <a:lnTo>
                    <a:pt x="1" y="2148"/>
                  </a:lnTo>
                  <a:lnTo>
                    <a:pt x="0" y="2204"/>
                  </a:lnTo>
                  <a:lnTo>
                    <a:pt x="1" y="2261"/>
                  </a:lnTo>
                  <a:lnTo>
                    <a:pt x="3" y="2318"/>
                  </a:lnTo>
                  <a:lnTo>
                    <a:pt x="6" y="2375"/>
                  </a:lnTo>
                  <a:lnTo>
                    <a:pt x="11" y="2431"/>
                  </a:lnTo>
                  <a:lnTo>
                    <a:pt x="17" y="2485"/>
                  </a:lnTo>
                  <a:lnTo>
                    <a:pt x="25" y="2540"/>
                  </a:lnTo>
                  <a:lnTo>
                    <a:pt x="34" y="2595"/>
                  </a:lnTo>
                  <a:lnTo>
                    <a:pt x="44" y="2649"/>
                  </a:lnTo>
                  <a:lnTo>
                    <a:pt x="57" y="2702"/>
                  </a:lnTo>
                  <a:lnTo>
                    <a:pt x="69" y="2756"/>
                  </a:lnTo>
                  <a:lnTo>
                    <a:pt x="83" y="2808"/>
                  </a:lnTo>
                  <a:lnTo>
                    <a:pt x="99" y="2861"/>
                  </a:lnTo>
                  <a:lnTo>
                    <a:pt x="115" y="2911"/>
                  </a:lnTo>
                  <a:lnTo>
                    <a:pt x="134" y="2963"/>
                  </a:lnTo>
                  <a:lnTo>
                    <a:pt x="153" y="3013"/>
                  </a:lnTo>
                  <a:lnTo>
                    <a:pt x="173" y="3063"/>
                  </a:lnTo>
                  <a:lnTo>
                    <a:pt x="195" y="3112"/>
                  </a:lnTo>
                  <a:lnTo>
                    <a:pt x="217" y="3161"/>
                  </a:lnTo>
                  <a:lnTo>
                    <a:pt x="241" y="3209"/>
                  </a:lnTo>
                  <a:lnTo>
                    <a:pt x="266" y="3255"/>
                  </a:lnTo>
                  <a:lnTo>
                    <a:pt x="292" y="3302"/>
                  </a:lnTo>
                  <a:lnTo>
                    <a:pt x="319" y="3348"/>
                  </a:lnTo>
                  <a:lnTo>
                    <a:pt x="347" y="3393"/>
                  </a:lnTo>
                  <a:lnTo>
                    <a:pt x="376" y="3437"/>
                  </a:lnTo>
                  <a:lnTo>
                    <a:pt x="407" y="3480"/>
                  </a:lnTo>
                  <a:lnTo>
                    <a:pt x="438" y="3524"/>
                  </a:lnTo>
                  <a:lnTo>
                    <a:pt x="469" y="3566"/>
                  </a:lnTo>
                  <a:lnTo>
                    <a:pt x="503" y="3607"/>
                  </a:lnTo>
                  <a:lnTo>
                    <a:pt x="537" y="3648"/>
                  </a:lnTo>
                  <a:lnTo>
                    <a:pt x="573" y="3687"/>
                  </a:lnTo>
                  <a:lnTo>
                    <a:pt x="608" y="3726"/>
                  </a:lnTo>
                  <a:lnTo>
                    <a:pt x="645" y="3763"/>
                  </a:lnTo>
                  <a:lnTo>
                    <a:pt x="683" y="3800"/>
                  </a:lnTo>
                  <a:lnTo>
                    <a:pt x="722" y="3836"/>
                  </a:lnTo>
                  <a:lnTo>
                    <a:pt x="762" y="3872"/>
                  </a:lnTo>
                  <a:lnTo>
                    <a:pt x="802" y="3905"/>
                  </a:lnTo>
                  <a:lnTo>
                    <a:pt x="843" y="3939"/>
                  </a:lnTo>
                  <a:lnTo>
                    <a:pt x="885" y="3971"/>
                  </a:lnTo>
                  <a:lnTo>
                    <a:pt x="928" y="4003"/>
                  </a:lnTo>
                  <a:lnTo>
                    <a:pt x="972" y="4032"/>
                  </a:lnTo>
                  <a:lnTo>
                    <a:pt x="1016" y="4062"/>
                  </a:lnTo>
                  <a:lnTo>
                    <a:pt x="1061" y="4090"/>
                  </a:lnTo>
                  <a:lnTo>
                    <a:pt x="1106" y="4117"/>
                  </a:lnTo>
                  <a:lnTo>
                    <a:pt x="1153" y="4143"/>
                  </a:lnTo>
                  <a:lnTo>
                    <a:pt x="1201" y="4168"/>
                  </a:lnTo>
                  <a:lnTo>
                    <a:pt x="1248" y="4192"/>
                  </a:lnTo>
                  <a:lnTo>
                    <a:pt x="1297" y="4215"/>
                  </a:lnTo>
                  <a:lnTo>
                    <a:pt x="1346" y="4236"/>
                  </a:lnTo>
                  <a:lnTo>
                    <a:pt x="1396" y="4256"/>
                  </a:lnTo>
                  <a:lnTo>
                    <a:pt x="1446" y="4276"/>
                  </a:lnTo>
                  <a:lnTo>
                    <a:pt x="1497" y="4293"/>
                  </a:lnTo>
                  <a:lnTo>
                    <a:pt x="1549" y="4310"/>
                  </a:lnTo>
                  <a:lnTo>
                    <a:pt x="1600" y="4325"/>
                  </a:lnTo>
                  <a:lnTo>
                    <a:pt x="1653" y="4340"/>
                  </a:lnTo>
                  <a:lnTo>
                    <a:pt x="1706" y="4353"/>
                  </a:lnTo>
                  <a:lnTo>
                    <a:pt x="1760" y="4364"/>
                  </a:lnTo>
                  <a:lnTo>
                    <a:pt x="1813" y="4375"/>
                  </a:lnTo>
                  <a:lnTo>
                    <a:pt x="1868" y="4383"/>
                  </a:lnTo>
                  <a:lnTo>
                    <a:pt x="1923" y="4391"/>
                  </a:lnTo>
                  <a:lnTo>
                    <a:pt x="1979" y="4397"/>
                  </a:lnTo>
                  <a:lnTo>
                    <a:pt x="2035" y="4403"/>
                  </a:lnTo>
                  <a:lnTo>
                    <a:pt x="2090" y="4407"/>
                  </a:lnTo>
                  <a:lnTo>
                    <a:pt x="2147" y="4409"/>
                  </a:lnTo>
                  <a:lnTo>
                    <a:pt x="2204" y="4410"/>
                  </a:lnTo>
                  <a:lnTo>
                    <a:pt x="2261" y="4409"/>
                  </a:lnTo>
                  <a:lnTo>
                    <a:pt x="2318" y="4407"/>
                  </a:lnTo>
                  <a:lnTo>
                    <a:pt x="2373" y="4403"/>
                  </a:lnTo>
                  <a:lnTo>
                    <a:pt x="2429" y="4397"/>
                  </a:lnTo>
                  <a:lnTo>
                    <a:pt x="2485" y="4391"/>
                  </a:lnTo>
                  <a:lnTo>
                    <a:pt x="2540" y="4383"/>
                  </a:lnTo>
                  <a:lnTo>
                    <a:pt x="2594" y="4375"/>
                  </a:lnTo>
                  <a:lnTo>
                    <a:pt x="2648" y="4364"/>
                  </a:lnTo>
                  <a:lnTo>
                    <a:pt x="2702" y="4353"/>
                  </a:lnTo>
                  <a:lnTo>
                    <a:pt x="2755" y="4340"/>
                  </a:lnTo>
                  <a:lnTo>
                    <a:pt x="2807" y="4325"/>
                  </a:lnTo>
                  <a:lnTo>
                    <a:pt x="2859" y="4310"/>
                  </a:lnTo>
                  <a:lnTo>
                    <a:pt x="2911" y="4293"/>
                  </a:lnTo>
                  <a:lnTo>
                    <a:pt x="2962" y="4276"/>
                  </a:lnTo>
                  <a:lnTo>
                    <a:pt x="3012" y="4256"/>
                  </a:lnTo>
                  <a:lnTo>
                    <a:pt x="3062" y="4236"/>
                  </a:lnTo>
                  <a:lnTo>
                    <a:pt x="3111" y="4215"/>
                  </a:lnTo>
                  <a:lnTo>
                    <a:pt x="3159" y="4192"/>
                  </a:lnTo>
                  <a:lnTo>
                    <a:pt x="3207" y="4168"/>
                  </a:lnTo>
                  <a:lnTo>
                    <a:pt x="3255" y="4143"/>
                  </a:lnTo>
                  <a:lnTo>
                    <a:pt x="3301" y="4117"/>
                  </a:lnTo>
                  <a:lnTo>
                    <a:pt x="3347" y="4090"/>
                  </a:lnTo>
                  <a:lnTo>
                    <a:pt x="3392" y="4062"/>
                  </a:lnTo>
                  <a:lnTo>
                    <a:pt x="3436" y="4032"/>
                  </a:lnTo>
                  <a:lnTo>
                    <a:pt x="3480" y="4003"/>
                  </a:lnTo>
                  <a:lnTo>
                    <a:pt x="3523" y="3971"/>
                  </a:lnTo>
                  <a:lnTo>
                    <a:pt x="3565" y="3939"/>
                  </a:lnTo>
                  <a:lnTo>
                    <a:pt x="3606" y="3905"/>
                  </a:lnTo>
                  <a:lnTo>
                    <a:pt x="3646" y="3872"/>
                  </a:lnTo>
                  <a:lnTo>
                    <a:pt x="3686" y="3836"/>
                  </a:lnTo>
                  <a:lnTo>
                    <a:pt x="3724" y="3800"/>
                  </a:lnTo>
                  <a:lnTo>
                    <a:pt x="3763" y="3763"/>
                  </a:lnTo>
                  <a:lnTo>
                    <a:pt x="3799" y="3726"/>
                  </a:lnTo>
                  <a:lnTo>
                    <a:pt x="3836" y="3687"/>
                  </a:lnTo>
                  <a:lnTo>
                    <a:pt x="3870" y="3648"/>
                  </a:lnTo>
                  <a:lnTo>
                    <a:pt x="3905" y="3607"/>
                  </a:lnTo>
                  <a:lnTo>
                    <a:pt x="3938" y="3566"/>
                  </a:lnTo>
                  <a:lnTo>
                    <a:pt x="3970" y="3524"/>
                  </a:lnTo>
                  <a:lnTo>
                    <a:pt x="4001" y="3480"/>
                  </a:lnTo>
                  <a:lnTo>
                    <a:pt x="4032" y="3437"/>
                  </a:lnTo>
                  <a:lnTo>
                    <a:pt x="4061" y="3393"/>
                  </a:lnTo>
                  <a:lnTo>
                    <a:pt x="4090" y="3348"/>
                  </a:lnTo>
                  <a:lnTo>
                    <a:pt x="4116" y="3302"/>
                  </a:lnTo>
                  <a:lnTo>
                    <a:pt x="4142" y="3255"/>
                  </a:lnTo>
                  <a:lnTo>
                    <a:pt x="4167" y="3209"/>
                  </a:lnTo>
                  <a:lnTo>
                    <a:pt x="4191" y="3161"/>
                  </a:lnTo>
                  <a:lnTo>
                    <a:pt x="4213" y="3112"/>
                  </a:lnTo>
                  <a:lnTo>
                    <a:pt x="4235" y="3063"/>
                  </a:lnTo>
                  <a:lnTo>
                    <a:pt x="4255" y="3013"/>
                  </a:lnTo>
                  <a:lnTo>
                    <a:pt x="4274" y="2963"/>
                  </a:lnTo>
                  <a:lnTo>
                    <a:pt x="4292" y="2911"/>
                  </a:lnTo>
                  <a:lnTo>
                    <a:pt x="4309" y="2861"/>
                  </a:lnTo>
                  <a:lnTo>
                    <a:pt x="4325" y="2808"/>
                  </a:lnTo>
                  <a:lnTo>
                    <a:pt x="4339" y="2756"/>
                  </a:lnTo>
                  <a:lnTo>
                    <a:pt x="4352" y="2702"/>
                  </a:lnTo>
                  <a:lnTo>
                    <a:pt x="4363" y="2649"/>
                  </a:lnTo>
                  <a:lnTo>
                    <a:pt x="4374" y="2595"/>
                  </a:lnTo>
                  <a:lnTo>
                    <a:pt x="4383" y="2540"/>
                  </a:lnTo>
                  <a:lnTo>
                    <a:pt x="4391" y="2485"/>
                  </a:lnTo>
                  <a:lnTo>
                    <a:pt x="4397" y="2431"/>
                  </a:lnTo>
                  <a:lnTo>
                    <a:pt x="4402" y="2375"/>
                  </a:lnTo>
                  <a:lnTo>
                    <a:pt x="4405" y="2318"/>
                  </a:lnTo>
                  <a:lnTo>
                    <a:pt x="4407" y="2261"/>
                  </a:lnTo>
                  <a:lnTo>
                    <a:pt x="4408" y="2204"/>
                  </a:lnTo>
                  <a:lnTo>
                    <a:pt x="4407" y="2148"/>
                  </a:lnTo>
                  <a:lnTo>
                    <a:pt x="4405" y="2092"/>
                  </a:lnTo>
                  <a:lnTo>
                    <a:pt x="4402" y="2035"/>
                  </a:lnTo>
                  <a:lnTo>
                    <a:pt x="4397" y="1979"/>
                  </a:lnTo>
                  <a:lnTo>
                    <a:pt x="4391" y="1924"/>
                  </a:lnTo>
                  <a:lnTo>
                    <a:pt x="4383" y="1870"/>
                  </a:lnTo>
                  <a:lnTo>
                    <a:pt x="4374" y="1815"/>
                  </a:lnTo>
                  <a:lnTo>
                    <a:pt x="4363" y="1761"/>
                  </a:lnTo>
                  <a:lnTo>
                    <a:pt x="4352" y="1707"/>
                  </a:lnTo>
                  <a:lnTo>
                    <a:pt x="4339" y="1654"/>
                  </a:lnTo>
                  <a:lnTo>
                    <a:pt x="4325" y="1602"/>
                  </a:lnTo>
                  <a:lnTo>
                    <a:pt x="4309" y="1549"/>
                  </a:lnTo>
                  <a:lnTo>
                    <a:pt x="4292" y="1498"/>
                  </a:lnTo>
                  <a:lnTo>
                    <a:pt x="4274" y="1447"/>
                  </a:lnTo>
                  <a:lnTo>
                    <a:pt x="4255" y="1397"/>
                  </a:lnTo>
                  <a:lnTo>
                    <a:pt x="4235" y="1347"/>
                  </a:lnTo>
                  <a:lnTo>
                    <a:pt x="4213" y="1298"/>
                  </a:lnTo>
                  <a:lnTo>
                    <a:pt x="4191" y="1249"/>
                  </a:lnTo>
                  <a:lnTo>
                    <a:pt x="4167" y="1201"/>
                  </a:lnTo>
                  <a:lnTo>
                    <a:pt x="4142" y="1155"/>
                  </a:lnTo>
                  <a:lnTo>
                    <a:pt x="4116" y="1108"/>
                  </a:lnTo>
                  <a:lnTo>
                    <a:pt x="4090" y="1062"/>
                  </a:lnTo>
                  <a:lnTo>
                    <a:pt x="4061" y="1017"/>
                  </a:lnTo>
                  <a:lnTo>
                    <a:pt x="4032" y="973"/>
                  </a:lnTo>
                  <a:lnTo>
                    <a:pt x="4001" y="929"/>
                  </a:lnTo>
                  <a:lnTo>
                    <a:pt x="3970" y="886"/>
                  </a:lnTo>
                  <a:lnTo>
                    <a:pt x="3938" y="844"/>
                  </a:lnTo>
                  <a:lnTo>
                    <a:pt x="3905" y="803"/>
                  </a:lnTo>
                  <a:lnTo>
                    <a:pt x="3870" y="762"/>
                  </a:lnTo>
                  <a:lnTo>
                    <a:pt x="3836" y="722"/>
                  </a:lnTo>
                  <a:lnTo>
                    <a:pt x="3799" y="684"/>
                  </a:lnTo>
                  <a:lnTo>
                    <a:pt x="3763" y="646"/>
                  </a:lnTo>
                  <a:lnTo>
                    <a:pt x="3724" y="609"/>
                  </a:lnTo>
                  <a:lnTo>
                    <a:pt x="3686" y="573"/>
                  </a:lnTo>
                  <a:lnTo>
                    <a:pt x="3646" y="538"/>
                  </a:lnTo>
                  <a:lnTo>
                    <a:pt x="3606" y="504"/>
                  </a:lnTo>
                  <a:lnTo>
                    <a:pt x="3565" y="471"/>
                  </a:lnTo>
                  <a:lnTo>
                    <a:pt x="3523" y="438"/>
                  </a:lnTo>
                  <a:lnTo>
                    <a:pt x="3480" y="407"/>
                  </a:lnTo>
                  <a:lnTo>
                    <a:pt x="3436" y="378"/>
                  </a:lnTo>
                  <a:lnTo>
                    <a:pt x="3392" y="348"/>
                  </a:lnTo>
                  <a:lnTo>
                    <a:pt x="3347" y="320"/>
                  </a:lnTo>
                  <a:lnTo>
                    <a:pt x="3301" y="292"/>
                  </a:lnTo>
                  <a:lnTo>
                    <a:pt x="3255" y="267"/>
                  </a:lnTo>
                  <a:lnTo>
                    <a:pt x="3207" y="242"/>
                  </a:lnTo>
                  <a:lnTo>
                    <a:pt x="3159" y="218"/>
                  </a:lnTo>
                  <a:lnTo>
                    <a:pt x="3111" y="195"/>
                  </a:lnTo>
                  <a:lnTo>
                    <a:pt x="3062" y="174"/>
                  </a:lnTo>
                  <a:lnTo>
                    <a:pt x="3012" y="153"/>
                  </a:lnTo>
                  <a:lnTo>
                    <a:pt x="2962" y="134"/>
                  </a:lnTo>
                  <a:lnTo>
                    <a:pt x="2911" y="116"/>
                  </a:lnTo>
                  <a:lnTo>
                    <a:pt x="2859" y="100"/>
                  </a:lnTo>
                  <a:lnTo>
                    <a:pt x="2807" y="84"/>
                  </a:lnTo>
                  <a:lnTo>
                    <a:pt x="2755" y="70"/>
                  </a:lnTo>
                  <a:lnTo>
                    <a:pt x="2702" y="57"/>
                  </a:lnTo>
                  <a:lnTo>
                    <a:pt x="2648" y="45"/>
                  </a:lnTo>
                  <a:lnTo>
                    <a:pt x="2594" y="35"/>
                  </a:lnTo>
                  <a:lnTo>
                    <a:pt x="2540" y="26"/>
                  </a:lnTo>
                  <a:lnTo>
                    <a:pt x="2485" y="18"/>
                  </a:lnTo>
                  <a:lnTo>
                    <a:pt x="2429" y="12"/>
                  </a:lnTo>
                  <a:lnTo>
                    <a:pt x="2373" y="7"/>
                  </a:lnTo>
                  <a:lnTo>
                    <a:pt x="2318" y="3"/>
                  </a:lnTo>
                  <a:lnTo>
                    <a:pt x="2261" y="1"/>
                  </a:lnTo>
                  <a:lnTo>
                    <a:pt x="2204" y="0"/>
                  </a:lnTo>
                  <a:close/>
                  <a:moveTo>
                    <a:pt x="2424" y="3953"/>
                  </a:moveTo>
                  <a:lnTo>
                    <a:pt x="2424" y="3307"/>
                  </a:lnTo>
                  <a:lnTo>
                    <a:pt x="1984" y="3307"/>
                  </a:lnTo>
                  <a:lnTo>
                    <a:pt x="1984" y="3953"/>
                  </a:lnTo>
                  <a:lnTo>
                    <a:pt x="1946" y="3948"/>
                  </a:lnTo>
                  <a:lnTo>
                    <a:pt x="1910" y="3942"/>
                  </a:lnTo>
                  <a:lnTo>
                    <a:pt x="1873" y="3936"/>
                  </a:lnTo>
                  <a:lnTo>
                    <a:pt x="1837" y="3928"/>
                  </a:lnTo>
                  <a:lnTo>
                    <a:pt x="1800" y="3920"/>
                  </a:lnTo>
                  <a:lnTo>
                    <a:pt x="1765" y="3912"/>
                  </a:lnTo>
                  <a:lnTo>
                    <a:pt x="1729" y="3901"/>
                  </a:lnTo>
                  <a:lnTo>
                    <a:pt x="1694" y="3891"/>
                  </a:lnTo>
                  <a:lnTo>
                    <a:pt x="1658" y="3880"/>
                  </a:lnTo>
                  <a:lnTo>
                    <a:pt x="1624" y="3869"/>
                  </a:lnTo>
                  <a:lnTo>
                    <a:pt x="1589" y="3856"/>
                  </a:lnTo>
                  <a:lnTo>
                    <a:pt x="1556" y="3844"/>
                  </a:lnTo>
                  <a:lnTo>
                    <a:pt x="1522" y="3829"/>
                  </a:lnTo>
                  <a:lnTo>
                    <a:pt x="1489" y="3815"/>
                  </a:lnTo>
                  <a:lnTo>
                    <a:pt x="1455" y="3800"/>
                  </a:lnTo>
                  <a:lnTo>
                    <a:pt x="1423" y="3784"/>
                  </a:lnTo>
                  <a:lnTo>
                    <a:pt x="1391" y="3768"/>
                  </a:lnTo>
                  <a:lnTo>
                    <a:pt x="1359" y="3750"/>
                  </a:lnTo>
                  <a:lnTo>
                    <a:pt x="1328" y="3733"/>
                  </a:lnTo>
                  <a:lnTo>
                    <a:pt x="1297" y="3715"/>
                  </a:lnTo>
                  <a:lnTo>
                    <a:pt x="1266" y="3695"/>
                  </a:lnTo>
                  <a:lnTo>
                    <a:pt x="1236" y="3676"/>
                  </a:lnTo>
                  <a:lnTo>
                    <a:pt x="1206" y="3656"/>
                  </a:lnTo>
                  <a:lnTo>
                    <a:pt x="1176" y="3636"/>
                  </a:lnTo>
                  <a:lnTo>
                    <a:pt x="1148" y="3614"/>
                  </a:lnTo>
                  <a:lnTo>
                    <a:pt x="1120" y="3593"/>
                  </a:lnTo>
                  <a:lnTo>
                    <a:pt x="1091" y="3571"/>
                  </a:lnTo>
                  <a:lnTo>
                    <a:pt x="1064" y="3547"/>
                  </a:lnTo>
                  <a:lnTo>
                    <a:pt x="1037" y="3524"/>
                  </a:lnTo>
                  <a:lnTo>
                    <a:pt x="1010" y="3500"/>
                  </a:lnTo>
                  <a:lnTo>
                    <a:pt x="985" y="3475"/>
                  </a:lnTo>
                  <a:lnTo>
                    <a:pt x="958" y="3450"/>
                  </a:lnTo>
                  <a:lnTo>
                    <a:pt x="934" y="3425"/>
                  </a:lnTo>
                  <a:lnTo>
                    <a:pt x="910" y="3398"/>
                  </a:lnTo>
                  <a:lnTo>
                    <a:pt x="885" y="3372"/>
                  </a:lnTo>
                  <a:lnTo>
                    <a:pt x="862" y="3345"/>
                  </a:lnTo>
                  <a:lnTo>
                    <a:pt x="839" y="3317"/>
                  </a:lnTo>
                  <a:lnTo>
                    <a:pt x="816" y="3290"/>
                  </a:lnTo>
                  <a:lnTo>
                    <a:pt x="795" y="3261"/>
                  </a:lnTo>
                  <a:lnTo>
                    <a:pt x="774" y="3232"/>
                  </a:lnTo>
                  <a:lnTo>
                    <a:pt x="752" y="3203"/>
                  </a:lnTo>
                  <a:lnTo>
                    <a:pt x="732" y="3173"/>
                  </a:lnTo>
                  <a:lnTo>
                    <a:pt x="713" y="3143"/>
                  </a:lnTo>
                  <a:lnTo>
                    <a:pt x="695" y="3112"/>
                  </a:lnTo>
                  <a:lnTo>
                    <a:pt x="676" y="3081"/>
                  </a:lnTo>
                  <a:lnTo>
                    <a:pt x="658" y="3049"/>
                  </a:lnTo>
                  <a:lnTo>
                    <a:pt x="641" y="3018"/>
                  </a:lnTo>
                  <a:lnTo>
                    <a:pt x="625" y="2985"/>
                  </a:lnTo>
                  <a:lnTo>
                    <a:pt x="609" y="2953"/>
                  </a:lnTo>
                  <a:lnTo>
                    <a:pt x="594" y="2921"/>
                  </a:lnTo>
                  <a:lnTo>
                    <a:pt x="580" y="2887"/>
                  </a:lnTo>
                  <a:lnTo>
                    <a:pt x="566" y="2854"/>
                  </a:lnTo>
                  <a:lnTo>
                    <a:pt x="553" y="2819"/>
                  </a:lnTo>
                  <a:lnTo>
                    <a:pt x="540" y="2785"/>
                  </a:lnTo>
                  <a:lnTo>
                    <a:pt x="528" y="2750"/>
                  </a:lnTo>
                  <a:lnTo>
                    <a:pt x="517" y="2716"/>
                  </a:lnTo>
                  <a:lnTo>
                    <a:pt x="507" y="2680"/>
                  </a:lnTo>
                  <a:lnTo>
                    <a:pt x="498" y="2645"/>
                  </a:lnTo>
                  <a:lnTo>
                    <a:pt x="489" y="2609"/>
                  </a:lnTo>
                  <a:lnTo>
                    <a:pt x="481" y="2573"/>
                  </a:lnTo>
                  <a:lnTo>
                    <a:pt x="474" y="2536"/>
                  </a:lnTo>
                  <a:lnTo>
                    <a:pt x="466" y="2500"/>
                  </a:lnTo>
                  <a:lnTo>
                    <a:pt x="461" y="2462"/>
                  </a:lnTo>
                  <a:lnTo>
                    <a:pt x="456" y="2426"/>
                  </a:lnTo>
                  <a:lnTo>
                    <a:pt x="1102" y="2426"/>
                  </a:lnTo>
                  <a:lnTo>
                    <a:pt x="1102" y="1984"/>
                  </a:lnTo>
                  <a:lnTo>
                    <a:pt x="456" y="1984"/>
                  </a:lnTo>
                  <a:lnTo>
                    <a:pt x="461" y="1947"/>
                  </a:lnTo>
                  <a:lnTo>
                    <a:pt x="466" y="1910"/>
                  </a:lnTo>
                  <a:lnTo>
                    <a:pt x="474" y="1874"/>
                  </a:lnTo>
                  <a:lnTo>
                    <a:pt x="481" y="1837"/>
                  </a:lnTo>
                  <a:lnTo>
                    <a:pt x="489" y="1801"/>
                  </a:lnTo>
                  <a:lnTo>
                    <a:pt x="498" y="1765"/>
                  </a:lnTo>
                  <a:lnTo>
                    <a:pt x="507" y="1730"/>
                  </a:lnTo>
                  <a:lnTo>
                    <a:pt x="517" y="1694"/>
                  </a:lnTo>
                  <a:lnTo>
                    <a:pt x="528" y="1660"/>
                  </a:lnTo>
                  <a:lnTo>
                    <a:pt x="540" y="1625"/>
                  </a:lnTo>
                  <a:lnTo>
                    <a:pt x="553" y="1591"/>
                  </a:lnTo>
                  <a:lnTo>
                    <a:pt x="566" y="1556"/>
                  </a:lnTo>
                  <a:lnTo>
                    <a:pt x="580" y="1523"/>
                  </a:lnTo>
                  <a:lnTo>
                    <a:pt x="594" y="1489"/>
                  </a:lnTo>
                  <a:lnTo>
                    <a:pt x="609" y="1457"/>
                  </a:lnTo>
                  <a:lnTo>
                    <a:pt x="625" y="1424"/>
                  </a:lnTo>
                  <a:lnTo>
                    <a:pt x="641" y="1392"/>
                  </a:lnTo>
                  <a:lnTo>
                    <a:pt x="658" y="1360"/>
                  </a:lnTo>
                  <a:lnTo>
                    <a:pt x="676" y="1329"/>
                  </a:lnTo>
                  <a:lnTo>
                    <a:pt x="695" y="1298"/>
                  </a:lnTo>
                  <a:lnTo>
                    <a:pt x="713" y="1267"/>
                  </a:lnTo>
                  <a:lnTo>
                    <a:pt x="732" y="1237"/>
                  </a:lnTo>
                  <a:lnTo>
                    <a:pt x="752" y="1207"/>
                  </a:lnTo>
                  <a:lnTo>
                    <a:pt x="774" y="1178"/>
                  </a:lnTo>
                  <a:lnTo>
                    <a:pt x="795" y="1148"/>
                  </a:lnTo>
                  <a:lnTo>
                    <a:pt x="816" y="1120"/>
                  </a:lnTo>
                  <a:lnTo>
                    <a:pt x="839" y="1093"/>
                  </a:lnTo>
                  <a:lnTo>
                    <a:pt x="862" y="1065"/>
                  </a:lnTo>
                  <a:lnTo>
                    <a:pt x="885" y="1038"/>
                  </a:lnTo>
                  <a:lnTo>
                    <a:pt x="910" y="1011"/>
                  </a:lnTo>
                  <a:lnTo>
                    <a:pt x="934" y="985"/>
                  </a:lnTo>
                  <a:lnTo>
                    <a:pt x="958" y="960"/>
                  </a:lnTo>
                  <a:lnTo>
                    <a:pt x="985" y="934"/>
                  </a:lnTo>
                  <a:lnTo>
                    <a:pt x="1010" y="910"/>
                  </a:lnTo>
                  <a:lnTo>
                    <a:pt x="1037" y="886"/>
                  </a:lnTo>
                  <a:lnTo>
                    <a:pt x="1064" y="862"/>
                  </a:lnTo>
                  <a:lnTo>
                    <a:pt x="1091" y="840"/>
                  </a:lnTo>
                  <a:lnTo>
                    <a:pt x="1120" y="817"/>
                  </a:lnTo>
                  <a:lnTo>
                    <a:pt x="1148" y="795"/>
                  </a:lnTo>
                  <a:lnTo>
                    <a:pt x="1176" y="774"/>
                  </a:lnTo>
                  <a:lnTo>
                    <a:pt x="1206" y="754"/>
                  </a:lnTo>
                  <a:lnTo>
                    <a:pt x="1236" y="734"/>
                  </a:lnTo>
                  <a:lnTo>
                    <a:pt x="1266" y="714"/>
                  </a:lnTo>
                  <a:lnTo>
                    <a:pt x="1297" y="695"/>
                  </a:lnTo>
                  <a:lnTo>
                    <a:pt x="1328" y="677"/>
                  </a:lnTo>
                  <a:lnTo>
                    <a:pt x="1359" y="660"/>
                  </a:lnTo>
                  <a:lnTo>
                    <a:pt x="1391" y="642"/>
                  </a:lnTo>
                  <a:lnTo>
                    <a:pt x="1423" y="626"/>
                  </a:lnTo>
                  <a:lnTo>
                    <a:pt x="1455" y="610"/>
                  </a:lnTo>
                  <a:lnTo>
                    <a:pt x="1489" y="595"/>
                  </a:lnTo>
                  <a:lnTo>
                    <a:pt x="1522" y="580"/>
                  </a:lnTo>
                  <a:lnTo>
                    <a:pt x="1556" y="566"/>
                  </a:lnTo>
                  <a:lnTo>
                    <a:pt x="1589" y="554"/>
                  </a:lnTo>
                  <a:lnTo>
                    <a:pt x="1624" y="541"/>
                  </a:lnTo>
                  <a:lnTo>
                    <a:pt x="1658" y="530"/>
                  </a:lnTo>
                  <a:lnTo>
                    <a:pt x="1694" y="519"/>
                  </a:lnTo>
                  <a:lnTo>
                    <a:pt x="1729" y="508"/>
                  </a:lnTo>
                  <a:lnTo>
                    <a:pt x="1765" y="498"/>
                  </a:lnTo>
                  <a:lnTo>
                    <a:pt x="1800" y="490"/>
                  </a:lnTo>
                  <a:lnTo>
                    <a:pt x="1837" y="482"/>
                  </a:lnTo>
                  <a:lnTo>
                    <a:pt x="1873" y="474"/>
                  </a:lnTo>
                  <a:lnTo>
                    <a:pt x="1910" y="468"/>
                  </a:lnTo>
                  <a:lnTo>
                    <a:pt x="1946" y="462"/>
                  </a:lnTo>
                  <a:lnTo>
                    <a:pt x="1984" y="457"/>
                  </a:lnTo>
                  <a:lnTo>
                    <a:pt x="1984" y="1103"/>
                  </a:lnTo>
                  <a:lnTo>
                    <a:pt x="2424" y="1103"/>
                  </a:lnTo>
                  <a:lnTo>
                    <a:pt x="2424" y="457"/>
                  </a:lnTo>
                  <a:lnTo>
                    <a:pt x="2462" y="462"/>
                  </a:lnTo>
                  <a:lnTo>
                    <a:pt x="2498" y="468"/>
                  </a:lnTo>
                  <a:lnTo>
                    <a:pt x="2536" y="474"/>
                  </a:lnTo>
                  <a:lnTo>
                    <a:pt x="2572" y="482"/>
                  </a:lnTo>
                  <a:lnTo>
                    <a:pt x="2608" y="490"/>
                  </a:lnTo>
                  <a:lnTo>
                    <a:pt x="2643" y="498"/>
                  </a:lnTo>
                  <a:lnTo>
                    <a:pt x="2680" y="508"/>
                  </a:lnTo>
                  <a:lnTo>
                    <a:pt x="2714" y="519"/>
                  </a:lnTo>
                  <a:lnTo>
                    <a:pt x="2750" y="530"/>
                  </a:lnTo>
                  <a:lnTo>
                    <a:pt x="2784" y="541"/>
                  </a:lnTo>
                  <a:lnTo>
                    <a:pt x="2819" y="554"/>
                  </a:lnTo>
                  <a:lnTo>
                    <a:pt x="2852" y="566"/>
                  </a:lnTo>
                  <a:lnTo>
                    <a:pt x="2886" y="580"/>
                  </a:lnTo>
                  <a:lnTo>
                    <a:pt x="2919" y="595"/>
                  </a:lnTo>
                  <a:lnTo>
                    <a:pt x="2952" y="610"/>
                  </a:lnTo>
                  <a:lnTo>
                    <a:pt x="2985" y="626"/>
                  </a:lnTo>
                  <a:lnTo>
                    <a:pt x="3017" y="642"/>
                  </a:lnTo>
                  <a:lnTo>
                    <a:pt x="3049" y="660"/>
                  </a:lnTo>
                  <a:lnTo>
                    <a:pt x="3080" y="677"/>
                  </a:lnTo>
                  <a:lnTo>
                    <a:pt x="3112" y="695"/>
                  </a:lnTo>
                  <a:lnTo>
                    <a:pt x="3142" y="714"/>
                  </a:lnTo>
                  <a:lnTo>
                    <a:pt x="3172" y="734"/>
                  </a:lnTo>
                  <a:lnTo>
                    <a:pt x="3202" y="754"/>
                  </a:lnTo>
                  <a:lnTo>
                    <a:pt x="3231" y="774"/>
                  </a:lnTo>
                  <a:lnTo>
                    <a:pt x="3260" y="795"/>
                  </a:lnTo>
                  <a:lnTo>
                    <a:pt x="3288" y="817"/>
                  </a:lnTo>
                  <a:lnTo>
                    <a:pt x="3317" y="840"/>
                  </a:lnTo>
                  <a:lnTo>
                    <a:pt x="3344" y="862"/>
                  </a:lnTo>
                  <a:lnTo>
                    <a:pt x="3371" y="886"/>
                  </a:lnTo>
                  <a:lnTo>
                    <a:pt x="3398" y="910"/>
                  </a:lnTo>
                  <a:lnTo>
                    <a:pt x="3424" y="934"/>
                  </a:lnTo>
                  <a:lnTo>
                    <a:pt x="3449" y="960"/>
                  </a:lnTo>
                  <a:lnTo>
                    <a:pt x="3474" y="985"/>
                  </a:lnTo>
                  <a:lnTo>
                    <a:pt x="3499" y="1011"/>
                  </a:lnTo>
                  <a:lnTo>
                    <a:pt x="3523" y="1038"/>
                  </a:lnTo>
                  <a:lnTo>
                    <a:pt x="3546" y="1065"/>
                  </a:lnTo>
                  <a:lnTo>
                    <a:pt x="3569" y="1093"/>
                  </a:lnTo>
                  <a:lnTo>
                    <a:pt x="3591" y="1120"/>
                  </a:lnTo>
                  <a:lnTo>
                    <a:pt x="3614" y="1148"/>
                  </a:lnTo>
                  <a:lnTo>
                    <a:pt x="3635" y="1178"/>
                  </a:lnTo>
                  <a:lnTo>
                    <a:pt x="3655" y="1207"/>
                  </a:lnTo>
                  <a:lnTo>
                    <a:pt x="3676" y="1237"/>
                  </a:lnTo>
                  <a:lnTo>
                    <a:pt x="3695" y="1267"/>
                  </a:lnTo>
                  <a:lnTo>
                    <a:pt x="3714" y="1298"/>
                  </a:lnTo>
                  <a:lnTo>
                    <a:pt x="3732" y="1329"/>
                  </a:lnTo>
                  <a:lnTo>
                    <a:pt x="3750" y="1360"/>
                  </a:lnTo>
                  <a:lnTo>
                    <a:pt x="3767" y="1392"/>
                  </a:lnTo>
                  <a:lnTo>
                    <a:pt x="3783" y="1424"/>
                  </a:lnTo>
                  <a:lnTo>
                    <a:pt x="3798" y="1457"/>
                  </a:lnTo>
                  <a:lnTo>
                    <a:pt x="3814" y="1489"/>
                  </a:lnTo>
                  <a:lnTo>
                    <a:pt x="3829" y="1523"/>
                  </a:lnTo>
                  <a:lnTo>
                    <a:pt x="3842" y="1556"/>
                  </a:lnTo>
                  <a:lnTo>
                    <a:pt x="3855" y="1591"/>
                  </a:lnTo>
                  <a:lnTo>
                    <a:pt x="3867" y="1625"/>
                  </a:lnTo>
                  <a:lnTo>
                    <a:pt x="3880" y="1660"/>
                  </a:lnTo>
                  <a:lnTo>
                    <a:pt x="3891" y="1694"/>
                  </a:lnTo>
                  <a:lnTo>
                    <a:pt x="3901" y="1730"/>
                  </a:lnTo>
                  <a:lnTo>
                    <a:pt x="3910" y="1765"/>
                  </a:lnTo>
                  <a:lnTo>
                    <a:pt x="3919" y="1801"/>
                  </a:lnTo>
                  <a:lnTo>
                    <a:pt x="3927" y="1837"/>
                  </a:lnTo>
                  <a:lnTo>
                    <a:pt x="3934" y="1874"/>
                  </a:lnTo>
                  <a:lnTo>
                    <a:pt x="3941" y="1910"/>
                  </a:lnTo>
                  <a:lnTo>
                    <a:pt x="3948" y="1947"/>
                  </a:lnTo>
                  <a:lnTo>
                    <a:pt x="3953" y="1984"/>
                  </a:lnTo>
                  <a:lnTo>
                    <a:pt x="3306" y="1984"/>
                  </a:lnTo>
                  <a:lnTo>
                    <a:pt x="3306" y="2426"/>
                  </a:lnTo>
                  <a:lnTo>
                    <a:pt x="3953" y="2426"/>
                  </a:lnTo>
                  <a:lnTo>
                    <a:pt x="3948" y="2462"/>
                  </a:lnTo>
                  <a:lnTo>
                    <a:pt x="3941" y="2500"/>
                  </a:lnTo>
                  <a:lnTo>
                    <a:pt x="3934" y="2536"/>
                  </a:lnTo>
                  <a:lnTo>
                    <a:pt x="3927" y="2573"/>
                  </a:lnTo>
                  <a:lnTo>
                    <a:pt x="3919" y="2609"/>
                  </a:lnTo>
                  <a:lnTo>
                    <a:pt x="3910" y="2645"/>
                  </a:lnTo>
                  <a:lnTo>
                    <a:pt x="3901" y="2680"/>
                  </a:lnTo>
                  <a:lnTo>
                    <a:pt x="3891" y="2716"/>
                  </a:lnTo>
                  <a:lnTo>
                    <a:pt x="3880" y="2750"/>
                  </a:lnTo>
                  <a:lnTo>
                    <a:pt x="3867" y="2785"/>
                  </a:lnTo>
                  <a:lnTo>
                    <a:pt x="3855" y="2819"/>
                  </a:lnTo>
                  <a:lnTo>
                    <a:pt x="3842" y="2854"/>
                  </a:lnTo>
                  <a:lnTo>
                    <a:pt x="3829" y="2887"/>
                  </a:lnTo>
                  <a:lnTo>
                    <a:pt x="3814" y="2921"/>
                  </a:lnTo>
                  <a:lnTo>
                    <a:pt x="3798" y="2953"/>
                  </a:lnTo>
                  <a:lnTo>
                    <a:pt x="3783" y="2985"/>
                  </a:lnTo>
                  <a:lnTo>
                    <a:pt x="3767" y="3018"/>
                  </a:lnTo>
                  <a:lnTo>
                    <a:pt x="3750" y="3049"/>
                  </a:lnTo>
                  <a:lnTo>
                    <a:pt x="3732" y="3081"/>
                  </a:lnTo>
                  <a:lnTo>
                    <a:pt x="3714" y="3112"/>
                  </a:lnTo>
                  <a:lnTo>
                    <a:pt x="3695" y="3143"/>
                  </a:lnTo>
                  <a:lnTo>
                    <a:pt x="3676" y="3173"/>
                  </a:lnTo>
                  <a:lnTo>
                    <a:pt x="3655" y="3203"/>
                  </a:lnTo>
                  <a:lnTo>
                    <a:pt x="3635" y="3232"/>
                  </a:lnTo>
                  <a:lnTo>
                    <a:pt x="3614" y="3261"/>
                  </a:lnTo>
                  <a:lnTo>
                    <a:pt x="3591" y="3290"/>
                  </a:lnTo>
                  <a:lnTo>
                    <a:pt x="3569" y="3317"/>
                  </a:lnTo>
                  <a:lnTo>
                    <a:pt x="3546" y="3345"/>
                  </a:lnTo>
                  <a:lnTo>
                    <a:pt x="3523" y="3372"/>
                  </a:lnTo>
                  <a:lnTo>
                    <a:pt x="3499" y="3398"/>
                  </a:lnTo>
                  <a:lnTo>
                    <a:pt x="3474" y="3425"/>
                  </a:lnTo>
                  <a:lnTo>
                    <a:pt x="3449" y="3450"/>
                  </a:lnTo>
                  <a:lnTo>
                    <a:pt x="3424" y="3475"/>
                  </a:lnTo>
                  <a:lnTo>
                    <a:pt x="3398" y="3500"/>
                  </a:lnTo>
                  <a:lnTo>
                    <a:pt x="3371" y="3524"/>
                  </a:lnTo>
                  <a:lnTo>
                    <a:pt x="3344" y="3547"/>
                  </a:lnTo>
                  <a:lnTo>
                    <a:pt x="3317" y="3571"/>
                  </a:lnTo>
                  <a:lnTo>
                    <a:pt x="3288" y="3593"/>
                  </a:lnTo>
                  <a:lnTo>
                    <a:pt x="3260" y="3614"/>
                  </a:lnTo>
                  <a:lnTo>
                    <a:pt x="3231" y="3636"/>
                  </a:lnTo>
                  <a:lnTo>
                    <a:pt x="3202" y="3656"/>
                  </a:lnTo>
                  <a:lnTo>
                    <a:pt x="3172" y="3676"/>
                  </a:lnTo>
                  <a:lnTo>
                    <a:pt x="3142" y="3695"/>
                  </a:lnTo>
                  <a:lnTo>
                    <a:pt x="3112" y="3715"/>
                  </a:lnTo>
                  <a:lnTo>
                    <a:pt x="3080" y="3733"/>
                  </a:lnTo>
                  <a:lnTo>
                    <a:pt x="3049" y="3750"/>
                  </a:lnTo>
                  <a:lnTo>
                    <a:pt x="3017" y="3768"/>
                  </a:lnTo>
                  <a:lnTo>
                    <a:pt x="2985" y="3784"/>
                  </a:lnTo>
                  <a:lnTo>
                    <a:pt x="2952" y="3800"/>
                  </a:lnTo>
                  <a:lnTo>
                    <a:pt x="2919" y="3815"/>
                  </a:lnTo>
                  <a:lnTo>
                    <a:pt x="2886" y="3829"/>
                  </a:lnTo>
                  <a:lnTo>
                    <a:pt x="2852" y="3844"/>
                  </a:lnTo>
                  <a:lnTo>
                    <a:pt x="2819" y="3856"/>
                  </a:lnTo>
                  <a:lnTo>
                    <a:pt x="2784" y="3869"/>
                  </a:lnTo>
                  <a:lnTo>
                    <a:pt x="2750" y="3880"/>
                  </a:lnTo>
                  <a:lnTo>
                    <a:pt x="2714" y="3891"/>
                  </a:lnTo>
                  <a:lnTo>
                    <a:pt x="2680" y="3901"/>
                  </a:lnTo>
                  <a:lnTo>
                    <a:pt x="2643" y="3912"/>
                  </a:lnTo>
                  <a:lnTo>
                    <a:pt x="2608" y="3920"/>
                  </a:lnTo>
                  <a:lnTo>
                    <a:pt x="2572" y="3928"/>
                  </a:lnTo>
                  <a:lnTo>
                    <a:pt x="2536" y="3936"/>
                  </a:lnTo>
                  <a:lnTo>
                    <a:pt x="2498" y="3942"/>
                  </a:lnTo>
                  <a:lnTo>
                    <a:pt x="2462" y="3948"/>
                  </a:lnTo>
                  <a:lnTo>
                    <a:pt x="2424" y="3953"/>
                  </a:ln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2661" name="Google Shape;26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7270" y="3673012"/>
            <a:ext cx="2050430" cy="247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" name="Google Shape;266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6957" y="2734554"/>
            <a:ext cx="1790369" cy="2787023"/>
          </a:xfrm>
          <a:prstGeom prst="rect">
            <a:avLst/>
          </a:prstGeom>
          <a:noFill/>
          <a:ln>
            <a:noFill/>
          </a:ln>
        </p:spPr>
      </p:pic>
      <p:sp>
        <p:nvSpPr>
          <p:cNvPr id="2663" name="Google Shape;2663;p31"/>
          <p:cNvSpPr/>
          <p:nvPr/>
        </p:nvSpPr>
        <p:spPr>
          <a:xfrm>
            <a:off x="8905388" y="3299399"/>
            <a:ext cx="3028950" cy="3352800"/>
          </a:xfrm>
          <a:custGeom>
            <a:rect b="b" l="l" r="r" t="t"/>
            <a:pathLst>
              <a:path extrusionOk="0"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cap="flat" cmpd="sng" w="9525">
            <a:solidFill>
              <a:schemeClr val="lt1">
                <a:alpha val="7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9" name="Google Shape;2669;p32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2670" name="Google Shape;2670;p32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680" name="Google Shape;2680;p32"/>
          <p:cNvSpPr/>
          <p:nvPr/>
        </p:nvSpPr>
        <p:spPr>
          <a:xfrm>
            <a:off x="8905388" y="3299399"/>
            <a:ext cx="3028950" cy="3352800"/>
          </a:xfrm>
          <a:custGeom>
            <a:rect b="b" l="l" r="r" t="t"/>
            <a:pathLst>
              <a:path extrusionOk="0"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cap="flat" cmpd="sng" w="9525">
            <a:solidFill>
              <a:schemeClr val="lt1">
                <a:alpha val="7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81" name="Google Shape;2681;p32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82" name="Google Shape;2682;p32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83" name="Google Shape;2683;p32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84" name="Google Shape;2684;p32"/>
          <p:cNvSpPr/>
          <p:nvPr/>
        </p:nvSpPr>
        <p:spPr>
          <a:xfrm>
            <a:off x="4979988" y="1754188"/>
            <a:ext cx="9517062" cy="4648200"/>
          </a:xfrm>
          <a:custGeom>
            <a:rect b="b" l="l" r="r" t="t"/>
            <a:pathLst>
              <a:path extrusionOk="0" h="1748" w="3582">
                <a:moveTo>
                  <a:pt x="1330" y="0"/>
                </a:moveTo>
                <a:cubicBezTo>
                  <a:pt x="1330" y="0"/>
                  <a:pt x="1330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lose/>
                <a:moveTo>
                  <a:pt x="1369" y="0"/>
                </a:moveTo>
                <a:cubicBezTo>
                  <a:pt x="1369" y="0"/>
                  <a:pt x="1369" y="0"/>
                  <a:pt x="1369" y="0"/>
                </a:cubicBezTo>
                <a:cubicBezTo>
                  <a:pt x="1369" y="0"/>
                  <a:pt x="1369" y="0"/>
                  <a:pt x="1369" y="0"/>
                </a:cubicBezTo>
                <a:cubicBezTo>
                  <a:pt x="1369" y="0"/>
                  <a:pt x="1369" y="0"/>
                  <a:pt x="1369" y="0"/>
                </a:cubicBezTo>
                <a:cubicBezTo>
                  <a:pt x="1369" y="0"/>
                  <a:pt x="1369" y="0"/>
                  <a:pt x="1369" y="0"/>
                </a:cubicBezTo>
                <a:close/>
                <a:moveTo>
                  <a:pt x="1240" y="14"/>
                </a:moveTo>
                <a:cubicBezTo>
                  <a:pt x="1241" y="14"/>
                  <a:pt x="1241" y="14"/>
                  <a:pt x="1241" y="13"/>
                </a:cubicBezTo>
                <a:cubicBezTo>
                  <a:pt x="1241" y="12"/>
                  <a:pt x="1241" y="12"/>
                  <a:pt x="1240" y="12"/>
                </a:cubicBezTo>
                <a:cubicBezTo>
                  <a:pt x="1239" y="12"/>
                  <a:pt x="1239" y="12"/>
                  <a:pt x="1239" y="13"/>
                </a:cubicBezTo>
                <a:cubicBezTo>
                  <a:pt x="1239" y="14"/>
                  <a:pt x="1239" y="14"/>
                  <a:pt x="1240" y="14"/>
                </a:cubicBezTo>
                <a:close/>
                <a:moveTo>
                  <a:pt x="1253" y="17"/>
                </a:moveTo>
                <a:cubicBezTo>
                  <a:pt x="1255" y="17"/>
                  <a:pt x="1257" y="15"/>
                  <a:pt x="1257" y="13"/>
                </a:cubicBezTo>
                <a:cubicBezTo>
                  <a:pt x="1257" y="11"/>
                  <a:pt x="1255" y="9"/>
                  <a:pt x="1253" y="9"/>
                </a:cubicBezTo>
                <a:cubicBezTo>
                  <a:pt x="1251" y="9"/>
                  <a:pt x="1249" y="11"/>
                  <a:pt x="1249" y="13"/>
                </a:cubicBezTo>
                <a:cubicBezTo>
                  <a:pt x="1249" y="15"/>
                  <a:pt x="1251" y="17"/>
                  <a:pt x="1253" y="17"/>
                </a:cubicBezTo>
                <a:close/>
                <a:moveTo>
                  <a:pt x="1266" y="14"/>
                </a:moveTo>
                <a:cubicBezTo>
                  <a:pt x="1266" y="14"/>
                  <a:pt x="1267" y="14"/>
                  <a:pt x="1267" y="13"/>
                </a:cubicBezTo>
                <a:cubicBezTo>
                  <a:pt x="1267" y="13"/>
                  <a:pt x="1266" y="12"/>
                  <a:pt x="1266" y="12"/>
                </a:cubicBezTo>
                <a:cubicBezTo>
                  <a:pt x="1265" y="12"/>
                  <a:pt x="1265" y="13"/>
                  <a:pt x="1265" y="13"/>
                </a:cubicBezTo>
                <a:cubicBezTo>
                  <a:pt x="1265" y="14"/>
                  <a:pt x="1265" y="14"/>
                  <a:pt x="1266" y="14"/>
                </a:cubicBezTo>
                <a:close/>
                <a:moveTo>
                  <a:pt x="1292" y="17"/>
                </a:moveTo>
                <a:cubicBezTo>
                  <a:pt x="1294" y="17"/>
                  <a:pt x="1296" y="15"/>
                  <a:pt x="1296" y="13"/>
                </a:cubicBezTo>
                <a:cubicBezTo>
                  <a:pt x="1296" y="11"/>
                  <a:pt x="1294" y="9"/>
                  <a:pt x="1292" y="9"/>
                </a:cubicBezTo>
                <a:cubicBezTo>
                  <a:pt x="1289" y="9"/>
                  <a:pt x="1288" y="11"/>
                  <a:pt x="1288" y="13"/>
                </a:cubicBezTo>
                <a:cubicBezTo>
                  <a:pt x="1288" y="15"/>
                  <a:pt x="1289" y="17"/>
                  <a:pt x="1292" y="17"/>
                </a:cubicBezTo>
                <a:close/>
                <a:moveTo>
                  <a:pt x="1305" y="17"/>
                </a:moveTo>
                <a:cubicBezTo>
                  <a:pt x="1307" y="17"/>
                  <a:pt x="1309" y="15"/>
                  <a:pt x="1309" y="13"/>
                </a:cubicBezTo>
                <a:cubicBezTo>
                  <a:pt x="1309" y="11"/>
                  <a:pt x="1307" y="9"/>
                  <a:pt x="1305" y="9"/>
                </a:cubicBezTo>
                <a:cubicBezTo>
                  <a:pt x="1302" y="9"/>
                  <a:pt x="1300" y="11"/>
                  <a:pt x="1300" y="13"/>
                </a:cubicBezTo>
                <a:cubicBezTo>
                  <a:pt x="1300" y="15"/>
                  <a:pt x="1302" y="17"/>
                  <a:pt x="1305" y="17"/>
                </a:cubicBezTo>
                <a:close/>
                <a:moveTo>
                  <a:pt x="1317" y="17"/>
                </a:moveTo>
                <a:cubicBezTo>
                  <a:pt x="1320" y="17"/>
                  <a:pt x="1322" y="15"/>
                  <a:pt x="1322" y="13"/>
                </a:cubicBezTo>
                <a:cubicBezTo>
                  <a:pt x="1322" y="11"/>
                  <a:pt x="1320" y="9"/>
                  <a:pt x="1317" y="9"/>
                </a:cubicBezTo>
                <a:cubicBezTo>
                  <a:pt x="1315" y="9"/>
                  <a:pt x="1313" y="11"/>
                  <a:pt x="1313" y="13"/>
                </a:cubicBezTo>
                <a:cubicBezTo>
                  <a:pt x="1313" y="15"/>
                  <a:pt x="1315" y="17"/>
                  <a:pt x="1317" y="17"/>
                </a:cubicBezTo>
                <a:close/>
                <a:moveTo>
                  <a:pt x="1330" y="17"/>
                </a:moveTo>
                <a:cubicBezTo>
                  <a:pt x="1333" y="17"/>
                  <a:pt x="1335" y="15"/>
                  <a:pt x="1335" y="13"/>
                </a:cubicBezTo>
                <a:cubicBezTo>
                  <a:pt x="1335" y="11"/>
                  <a:pt x="1333" y="9"/>
                  <a:pt x="1330" y="9"/>
                </a:cubicBezTo>
                <a:cubicBezTo>
                  <a:pt x="1328" y="9"/>
                  <a:pt x="1326" y="11"/>
                  <a:pt x="1326" y="13"/>
                </a:cubicBezTo>
                <a:cubicBezTo>
                  <a:pt x="1326" y="15"/>
                  <a:pt x="1328" y="17"/>
                  <a:pt x="1330" y="17"/>
                </a:cubicBezTo>
                <a:close/>
                <a:moveTo>
                  <a:pt x="1343" y="17"/>
                </a:moveTo>
                <a:cubicBezTo>
                  <a:pt x="1346" y="17"/>
                  <a:pt x="1347" y="15"/>
                  <a:pt x="1347" y="13"/>
                </a:cubicBezTo>
                <a:cubicBezTo>
                  <a:pt x="1347" y="11"/>
                  <a:pt x="1346" y="9"/>
                  <a:pt x="1343" y="9"/>
                </a:cubicBezTo>
                <a:cubicBezTo>
                  <a:pt x="1341" y="9"/>
                  <a:pt x="1339" y="11"/>
                  <a:pt x="1339" y="13"/>
                </a:cubicBezTo>
                <a:cubicBezTo>
                  <a:pt x="1339" y="15"/>
                  <a:pt x="1341" y="17"/>
                  <a:pt x="1343" y="17"/>
                </a:cubicBezTo>
                <a:close/>
                <a:moveTo>
                  <a:pt x="1356" y="17"/>
                </a:moveTo>
                <a:cubicBezTo>
                  <a:pt x="1359" y="17"/>
                  <a:pt x="1360" y="15"/>
                  <a:pt x="1360" y="13"/>
                </a:cubicBezTo>
                <a:cubicBezTo>
                  <a:pt x="1360" y="11"/>
                  <a:pt x="1359" y="9"/>
                  <a:pt x="1356" y="9"/>
                </a:cubicBezTo>
                <a:cubicBezTo>
                  <a:pt x="1354" y="9"/>
                  <a:pt x="1352" y="11"/>
                  <a:pt x="1352" y="13"/>
                </a:cubicBezTo>
                <a:cubicBezTo>
                  <a:pt x="1352" y="15"/>
                  <a:pt x="1354" y="17"/>
                  <a:pt x="1356" y="17"/>
                </a:cubicBezTo>
                <a:close/>
                <a:moveTo>
                  <a:pt x="1369" y="17"/>
                </a:moveTo>
                <a:cubicBezTo>
                  <a:pt x="1371" y="17"/>
                  <a:pt x="1373" y="15"/>
                  <a:pt x="1373" y="13"/>
                </a:cubicBezTo>
                <a:cubicBezTo>
                  <a:pt x="1373" y="11"/>
                  <a:pt x="1371" y="9"/>
                  <a:pt x="1369" y="9"/>
                </a:cubicBezTo>
                <a:cubicBezTo>
                  <a:pt x="1367" y="9"/>
                  <a:pt x="1365" y="11"/>
                  <a:pt x="1365" y="13"/>
                </a:cubicBezTo>
                <a:cubicBezTo>
                  <a:pt x="1365" y="15"/>
                  <a:pt x="1367" y="17"/>
                  <a:pt x="1369" y="17"/>
                </a:cubicBezTo>
                <a:close/>
                <a:moveTo>
                  <a:pt x="1382" y="17"/>
                </a:moveTo>
                <a:cubicBezTo>
                  <a:pt x="1384" y="17"/>
                  <a:pt x="1386" y="15"/>
                  <a:pt x="1386" y="13"/>
                </a:cubicBezTo>
                <a:cubicBezTo>
                  <a:pt x="1386" y="11"/>
                  <a:pt x="1384" y="9"/>
                  <a:pt x="1382" y="9"/>
                </a:cubicBezTo>
                <a:cubicBezTo>
                  <a:pt x="1380" y="9"/>
                  <a:pt x="1378" y="11"/>
                  <a:pt x="1378" y="13"/>
                </a:cubicBezTo>
                <a:cubicBezTo>
                  <a:pt x="1378" y="15"/>
                  <a:pt x="1380" y="17"/>
                  <a:pt x="1382" y="17"/>
                </a:cubicBezTo>
                <a:close/>
                <a:moveTo>
                  <a:pt x="1395" y="17"/>
                </a:moveTo>
                <a:cubicBezTo>
                  <a:pt x="1397" y="17"/>
                  <a:pt x="1399" y="15"/>
                  <a:pt x="1399" y="13"/>
                </a:cubicBezTo>
                <a:cubicBezTo>
                  <a:pt x="1399" y="11"/>
                  <a:pt x="1397" y="9"/>
                  <a:pt x="1395" y="9"/>
                </a:cubicBezTo>
                <a:cubicBezTo>
                  <a:pt x="1393" y="9"/>
                  <a:pt x="1391" y="11"/>
                  <a:pt x="1391" y="13"/>
                </a:cubicBezTo>
                <a:cubicBezTo>
                  <a:pt x="1391" y="15"/>
                  <a:pt x="1393" y="17"/>
                  <a:pt x="1395" y="17"/>
                </a:cubicBezTo>
                <a:close/>
                <a:moveTo>
                  <a:pt x="1408" y="17"/>
                </a:moveTo>
                <a:cubicBezTo>
                  <a:pt x="1410" y="17"/>
                  <a:pt x="1412" y="15"/>
                  <a:pt x="1412" y="13"/>
                </a:cubicBezTo>
                <a:cubicBezTo>
                  <a:pt x="1412" y="11"/>
                  <a:pt x="1410" y="9"/>
                  <a:pt x="1408" y="9"/>
                </a:cubicBezTo>
                <a:cubicBezTo>
                  <a:pt x="1406" y="9"/>
                  <a:pt x="1404" y="11"/>
                  <a:pt x="1404" y="13"/>
                </a:cubicBezTo>
                <a:cubicBezTo>
                  <a:pt x="1404" y="15"/>
                  <a:pt x="1406" y="17"/>
                  <a:pt x="1408" y="17"/>
                </a:cubicBezTo>
                <a:close/>
                <a:moveTo>
                  <a:pt x="1421" y="17"/>
                </a:moveTo>
                <a:cubicBezTo>
                  <a:pt x="1423" y="17"/>
                  <a:pt x="1424" y="15"/>
                  <a:pt x="1424" y="13"/>
                </a:cubicBezTo>
                <a:cubicBezTo>
                  <a:pt x="1424" y="11"/>
                  <a:pt x="1423" y="10"/>
                  <a:pt x="1421" y="10"/>
                </a:cubicBezTo>
                <a:cubicBezTo>
                  <a:pt x="1419" y="10"/>
                  <a:pt x="1417" y="11"/>
                  <a:pt x="1417" y="13"/>
                </a:cubicBezTo>
                <a:cubicBezTo>
                  <a:pt x="1417" y="15"/>
                  <a:pt x="1419" y="17"/>
                  <a:pt x="1421" y="17"/>
                </a:cubicBezTo>
                <a:close/>
                <a:moveTo>
                  <a:pt x="827" y="26"/>
                </a:moveTo>
                <a:cubicBezTo>
                  <a:pt x="827" y="26"/>
                  <a:pt x="827" y="26"/>
                  <a:pt x="827" y="26"/>
                </a:cubicBezTo>
                <a:cubicBezTo>
                  <a:pt x="827" y="26"/>
                  <a:pt x="827" y="26"/>
                  <a:pt x="827" y="26"/>
                </a:cubicBezTo>
                <a:cubicBezTo>
                  <a:pt x="827" y="26"/>
                  <a:pt x="827" y="26"/>
                  <a:pt x="827" y="26"/>
                </a:cubicBezTo>
                <a:cubicBezTo>
                  <a:pt x="827" y="26"/>
                  <a:pt x="827" y="26"/>
                  <a:pt x="827" y="26"/>
                </a:cubicBezTo>
                <a:close/>
                <a:moveTo>
                  <a:pt x="866" y="29"/>
                </a:moveTo>
                <a:cubicBezTo>
                  <a:pt x="867" y="29"/>
                  <a:pt x="869" y="28"/>
                  <a:pt x="869" y="26"/>
                </a:cubicBezTo>
                <a:cubicBezTo>
                  <a:pt x="869" y="24"/>
                  <a:pt x="867" y="23"/>
                  <a:pt x="866" y="23"/>
                </a:cubicBezTo>
                <a:cubicBezTo>
                  <a:pt x="864" y="23"/>
                  <a:pt x="862" y="24"/>
                  <a:pt x="862" y="26"/>
                </a:cubicBezTo>
                <a:cubicBezTo>
                  <a:pt x="862" y="28"/>
                  <a:pt x="864" y="29"/>
                  <a:pt x="866" y="29"/>
                </a:cubicBezTo>
                <a:close/>
                <a:moveTo>
                  <a:pt x="878" y="30"/>
                </a:moveTo>
                <a:cubicBezTo>
                  <a:pt x="881" y="30"/>
                  <a:pt x="883" y="28"/>
                  <a:pt x="883" y="26"/>
                </a:cubicBezTo>
                <a:cubicBezTo>
                  <a:pt x="883" y="24"/>
                  <a:pt x="881" y="22"/>
                  <a:pt x="878" y="22"/>
                </a:cubicBezTo>
                <a:cubicBezTo>
                  <a:pt x="876" y="22"/>
                  <a:pt x="874" y="24"/>
                  <a:pt x="874" y="26"/>
                </a:cubicBezTo>
                <a:cubicBezTo>
                  <a:pt x="874" y="28"/>
                  <a:pt x="876" y="30"/>
                  <a:pt x="878" y="30"/>
                </a:cubicBezTo>
                <a:close/>
                <a:moveTo>
                  <a:pt x="891" y="29"/>
                </a:moveTo>
                <a:cubicBezTo>
                  <a:pt x="893" y="29"/>
                  <a:pt x="895" y="28"/>
                  <a:pt x="895" y="26"/>
                </a:cubicBezTo>
                <a:cubicBezTo>
                  <a:pt x="895" y="24"/>
                  <a:pt x="893" y="23"/>
                  <a:pt x="891" y="23"/>
                </a:cubicBezTo>
                <a:cubicBezTo>
                  <a:pt x="890" y="23"/>
                  <a:pt x="888" y="24"/>
                  <a:pt x="888" y="26"/>
                </a:cubicBezTo>
                <a:cubicBezTo>
                  <a:pt x="888" y="28"/>
                  <a:pt x="890" y="29"/>
                  <a:pt x="891" y="29"/>
                </a:cubicBezTo>
                <a:close/>
                <a:moveTo>
                  <a:pt x="904" y="30"/>
                </a:moveTo>
                <a:cubicBezTo>
                  <a:pt x="907" y="30"/>
                  <a:pt x="908" y="28"/>
                  <a:pt x="908" y="26"/>
                </a:cubicBezTo>
                <a:cubicBezTo>
                  <a:pt x="908" y="24"/>
                  <a:pt x="907" y="22"/>
                  <a:pt x="904" y="22"/>
                </a:cubicBezTo>
                <a:cubicBezTo>
                  <a:pt x="902" y="22"/>
                  <a:pt x="900" y="24"/>
                  <a:pt x="900" y="26"/>
                </a:cubicBezTo>
                <a:cubicBezTo>
                  <a:pt x="900" y="28"/>
                  <a:pt x="902" y="30"/>
                  <a:pt x="904" y="30"/>
                </a:cubicBezTo>
                <a:close/>
                <a:moveTo>
                  <a:pt x="917" y="30"/>
                </a:moveTo>
                <a:cubicBezTo>
                  <a:pt x="919" y="30"/>
                  <a:pt x="921" y="28"/>
                  <a:pt x="921" y="26"/>
                </a:cubicBezTo>
                <a:cubicBezTo>
                  <a:pt x="921" y="24"/>
                  <a:pt x="919" y="22"/>
                  <a:pt x="917" y="22"/>
                </a:cubicBezTo>
                <a:cubicBezTo>
                  <a:pt x="915" y="22"/>
                  <a:pt x="913" y="24"/>
                  <a:pt x="913" y="26"/>
                </a:cubicBezTo>
                <a:cubicBezTo>
                  <a:pt x="913" y="28"/>
                  <a:pt x="915" y="30"/>
                  <a:pt x="917" y="30"/>
                </a:cubicBezTo>
                <a:close/>
                <a:moveTo>
                  <a:pt x="930" y="30"/>
                </a:moveTo>
                <a:cubicBezTo>
                  <a:pt x="932" y="30"/>
                  <a:pt x="934" y="28"/>
                  <a:pt x="934" y="26"/>
                </a:cubicBezTo>
                <a:cubicBezTo>
                  <a:pt x="934" y="24"/>
                  <a:pt x="932" y="22"/>
                  <a:pt x="930" y="22"/>
                </a:cubicBezTo>
                <a:cubicBezTo>
                  <a:pt x="928" y="22"/>
                  <a:pt x="926" y="24"/>
                  <a:pt x="926" y="26"/>
                </a:cubicBezTo>
                <a:cubicBezTo>
                  <a:pt x="926" y="28"/>
                  <a:pt x="928" y="30"/>
                  <a:pt x="930" y="30"/>
                </a:cubicBezTo>
                <a:close/>
                <a:moveTo>
                  <a:pt x="943" y="30"/>
                </a:moveTo>
                <a:cubicBezTo>
                  <a:pt x="945" y="30"/>
                  <a:pt x="947" y="28"/>
                  <a:pt x="947" y="26"/>
                </a:cubicBezTo>
                <a:cubicBezTo>
                  <a:pt x="947" y="24"/>
                  <a:pt x="945" y="22"/>
                  <a:pt x="943" y="22"/>
                </a:cubicBezTo>
                <a:cubicBezTo>
                  <a:pt x="941" y="22"/>
                  <a:pt x="939" y="24"/>
                  <a:pt x="939" y="26"/>
                </a:cubicBezTo>
                <a:cubicBezTo>
                  <a:pt x="939" y="28"/>
                  <a:pt x="941" y="30"/>
                  <a:pt x="943" y="30"/>
                </a:cubicBezTo>
                <a:close/>
                <a:moveTo>
                  <a:pt x="956" y="30"/>
                </a:moveTo>
                <a:cubicBezTo>
                  <a:pt x="958" y="30"/>
                  <a:pt x="960" y="28"/>
                  <a:pt x="960" y="26"/>
                </a:cubicBezTo>
                <a:cubicBezTo>
                  <a:pt x="960" y="24"/>
                  <a:pt x="958" y="22"/>
                  <a:pt x="956" y="22"/>
                </a:cubicBezTo>
                <a:cubicBezTo>
                  <a:pt x="954" y="22"/>
                  <a:pt x="952" y="24"/>
                  <a:pt x="952" y="26"/>
                </a:cubicBezTo>
                <a:cubicBezTo>
                  <a:pt x="952" y="28"/>
                  <a:pt x="954" y="30"/>
                  <a:pt x="956" y="30"/>
                </a:cubicBezTo>
                <a:close/>
                <a:moveTo>
                  <a:pt x="969" y="30"/>
                </a:moveTo>
                <a:cubicBezTo>
                  <a:pt x="971" y="30"/>
                  <a:pt x="973" y="28"/>
                  <a:pt x="973" y="26"/>
                </a:cubicBezTo>
                <a:cubicBezTo>
                  <a:pt x="973" y="24"/>
                  <a:pt x="971" y="22"/>
                  <a:pt x="969" y="22"/>
                </a:cubicBezTo>
                <a:cubicBezTo>
                  <a:pt x="967" y="22"/>
                  <a:pt x="965" y="24"/>
                  <a:pt x="965" y="26"/>
                </a:cubicBezTo>
                <a:cubicBezTo>
                  <a:pt x="965" y="28"/>
                  <a:pt x="967" y="30"/>
                  <a:pt x="969" y="30"/>
                </a:cubicBezTo>
                <a:close/>
                <a:moveTo>
                  <a:pt x="982" y="30"/>
                </a:moveTo>
                <a:cubicBezTo>
                  <a:pt x="984" y="30"/>
                  <a:pt x="986" y="28"/>
                  <a:pt x="986" y="26"/>
                </a:cubicBezTo>
                <a:cubicBezTo>
                  <a:pt x="986" y="24"/>
                  <a:pt x="984" y="22"/>
                  <a:pt x="982" y="22"/>
                </a:cubicBezTo>
                <a:cubicBezTo>
                  <a:pt x="979" y="22"/>
                  <a:pt x="978" y="24"/>
                  <a:pt x="978" y="26"/>
                </a:cubicBezTo>
                <a:cubicBezTo>
                  <a:pt x="978" y="28"/>
                  <a:pt x="979" y="30"/>
                  <a:pt x="982" y="30"/>
                </a:cubicBezTo>
                <a:close/>
                <a:moveTo>
                  <a:pt x="995" y="30"/>
                </a:moveTo>
                <a:cubicBezTo>
                  <a:pt x="997" y="30"/>
                  <a:pt x="999" y="28"/>
                  <a:pt x="999" y="26"/>
                </a:cubicBezTo>
                <a:cubicBezTo>
                  <a:pt x="999" y="24"/>
                  <a:pt x="997" y="22"/>
                  <a:pt x="995" y="22"/>
                </a:cubicBezTo>
                <a:cubicBezTo>
                  <a:pt x="992" y="22"/>
                  <a:pt x="990" y="24"/>
                  <a:pt x="990" y="26"/>
                </a:cubicBezTo>
                <a:cubicBezTo>
                  <a:pt x="990" y="28"/>
                  <a:pt x="992" y="30"/>
                  <a:pt x="995" y="30"/>
                </a:cubicBezTo>
                <a:close/>
                <a:moveTo>
                  <a:pt x="1008" y="29"/>
                </a:moveTo>
                <a:cubicBezTo>
                  <a:pt x="1009" y="29"/>
                  <a:pt x="1011" y="28"/>
                  <a:pt x="1011" y="26"/>
                </a:cubicBezTo>
                <a:cubicBezTo>
                  <a:pt x="1011" y="24"/>
                  <a:pt x="1009" y="23"/>
                  <a:pt x="1008" y="23"/>
                </a:cubicBezTo>
                <a:cubicBezTo>
                  <a:pt x="1006" y="23"/>
                  <a:pt x="1004" y="24"/>
                  <a:pt x="1004" y="26"/>
                </a:cubicBezTo>
                <a:cubicBezTo>
                  <a:pt x="1004" y="28"/>
                  <a:pt x="1006" y="29"/>
                  <a:pt x="1008" y="29"/>
                </a:cubicBezTo>
                <a:close/>
                <a:moveTo>
                  <a:pt x="1020" y="30"/>
                </a:moveTo>
                <a:cubicBezTo>
                  <a:pt x="1023" y="30"/>
                  <a:pt x="1025" y="28"/>
                  <a:pt x="1025" y="26"/>
                </a:cubicBezTo>
                <a:cubicBezTo>
                  <a:pt x="1025" y="24"/>
                  <a:pt x="1023" y="22"/>
                  <a:pt x="1020" y="22"/>
                </a:cubicBezTo>
                <a:cubicBezTo>
                  <a:pt x="1018" y="22"/>
                  <a:pt x="1016" y="24"/>
                  <a:pt x="1016" y="26"/>
                </a:cubicBezTo>
                <a:cubicBezTo>
                  <a:pt x="1016" y="28"/>
                  <a:pt x="1018" y="30"/>
                  <a:pt x="1020" y="30"/>
                </a:cubicBezTo>
                <a:close/>
                <a:moveTo>
                  <a:pt x="1033" y="30"/>
                </a:moveTo>
                <a:cubicBezTo>
                  <a:pt x="1036" y="30"/>
                  <a:pt x="1038" y="28"/>
                  <a:pt x="1038" y="26"/>
                </a:cubicBezTo>
                <a:cubicBezTo>
                  <a:pt x="1038" y="24"/>
                  <a:pt x="1036" y="22"/>
                  <a:pt x="1033" y="22"/>
                </a:cubicBezTo>
                <a:cubicBezTo>
                  <a:pt x="1031" y="22"/>
                  <a:pt x="1029" y="24"/>
                  <a:pt x="1029" y="26"/>
                </a:cubicBezTo>
                <a:cubicBezTo>
                  <a:pt x="1029" y="28"/>
                  <a:pt x="1031" y="30"/>
                  <a:pt x="1033" y="30"/>
                </a:cubicBezTo>
                <a:close/>
                <a:moveTo>
                  <a:pt x="1046" y="30"/>
                </a:moveTo>
                <a:cubicBezTo>
                  <a:pt x="1049" y="30"/>
                  <a:pt x="1050" y="28"/>
                  <a:pt x="1050" y="26"/>
                </a:cubicBezTo>
                <a:cubicBezTo>
                  <a:pt x="1050" y="24"/>
                  <a:pt x="1049" y="22"/>
                  <a:pt x="1046" y="22"/>
                </a:cubicBezTo>
                <a:cubicBezTo>
                  <a:pt x="1044" y="22"/>
                  <a:pt x="1042" y="24"/>
                  <a:pt x="1042" y="26"/>
                </a:cubicBezTo>
                <a:cubicBezTo>
                  <a:pt x="1042" y="28"/>
                  <a:pt x="1044" y="30"/>
                  <a:pt x="1046" y="30"/>
                </a:cubicBezTo>
                <a:close/>
                <a:moveTo>
                  <a:pt x="1150" y="26"/>
                </a:moveTo>
                <a:cubicBezTo>
                  <a:pt x="1150" y="26"/>
                  <a:pt x="1150" y="26"/>
                  <a:pt x="1150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50" y="26"/>
                  <a:pt x="1150" y="26"/>
                  <a:pt x="1150" y="26"/>
                </a:cubicBezTo>
                <a:cubicBezTo>
                  <a:pt x="1150" y="26"/>
                  <a:pt x="1150" y="26"/>
                  <a:pt x="1150" y="26"/>
                </a:cubicBezTo>
                <a:close/>
                <a:moveTo>
                  <a:pt x="1214" y="27"/>
                </a:moveTo>
                <a:cubicBezTo>
                  <a:pt x="1215" y="27"/>
                  <a:pt x="1216" y="27"/>
                  <a:pt x="1216" y="26"/>
                </a:cubicBezTo>
                <a:cubicBezTo>
                  <a:pt x="1216" y="25"/>
                  <a:pt x="1215" y="25"/>
                  <a:pt x="1214" y="25"/>
                </a:cubicBezTo>
                <a:cubicBezTo>
                  <a:pt x="1213" y="25"/>
                  <a:pt x="1213" y="25"/>
                  <a:pt x="1213" y="26"/>
                </a:cubicBezTo>
                <a:cubicBezTo>
                  <a:pt x="1213" y="27"/>
                  <a:pt x="1213" y="27"/>
                  <a:pt x="1214" y="27"/>
                </a:cubicBezTo>
                <a:close/>
                <a:moveTo>
                  <a:pt x="1240" y="30"/>
                </a:moveTo>
                <a:cubicBezTo>
                  <a:pt x="1242" y="30"/>
                  <a:pt x="1244" y="28"/>
                  <a:pt x="1244" y="26"/>
                </a:cubicBezTo>
                <a:cubicBezTo>
                  <a:pt x="1244" y="24"/>
                  <a:pt x="1242" y="22"/>
                  <a:pt x="1240" y="22"/>
                </a:cubicBezTo>
                <a:cubicBezTo>
                  <a:pt x="1238" y="22"/>
                  <a:pt x="1236" y="24"/>
                  <a:pt x="1236" y="26"/>
                </a:cubicBezTo>
                <a:cubicBezTo>
                  <a:pt x="1236" y="28"/>
                  <a:pt x="1238" y="30"/>
                  <a:pt x="1240" y="30"/>
                </a:cubicBezTo>
                <a:close/>
                <a:moveTo>
                  <a:pt x="1253" y="30"/>
                </a:moveTo>
                <a:cubicBezTo>
                  <a:pt x="1255" y="30"/>
                  <a:pt x="1257" y="28"/>
                  <a:pt x="1257" y="26"/>
                </a:cubicBezTo>
                <a:cubicBezTo>
                  <a:pt x="1257" y="24"/>
                  <a:pt x="1255" y="22"/>
                  <a:pt x="1253" y="22"/>
                </a:cubicBezTo>
                <a:cubicBezTo>
                  <a:pt x="1251" y="22"/>
                  <a:pt x="1249" y="24"/>
                  <a:pt x="1249" y="26"/>
                </a:cubicBezTo>
                <a:cubicBezTo>
                  <a:pt x="1249" y="28"/>
                  <a:pt x="1251" y="30"/>
                  <a:pt x="1253" y="30"/>
                </a:cubicBezTo>
                <a:close/>
                <a:moveTo>
                  <a:pt x="1266" y="29"/>
                </a:moveTo>
                <a:cubicBezTo>
                  <a:pt x="1267" y="29"/>
                  <a:pt x="1268" y="28"/>
                  <a:pt x="1268" y="26"/>
                </a:cubicBezTo>
                <a:cubicBezTo>
                  <a:pt x="1268" y="25"/>
                  <a:pt x="1267" y="23"/>
                  <a:pt x="1266" y="23"/>
                </a:cubicBezTo>
                <a:cubicBezTo>
                  <a:pt x="1264" y="23"/>
                  <a:pt x="1263" y="25"/>
                  <a:pt x="1263" y="26"/>
                </a:cubicBezTo>
                <a:cubicBezTo>
                  <a:pt x="1263" y="28"/>
                  <a:pt x="1264" y="29"/>
                  <a:pt x="1266" y="29"/>
                </a:cubicBezTo>
                <a:close/>
                <a:moveTo>
                  <a:pt x="1292" y="30"/>
                </a:moveTo>
                <a:cubicBezTo>
                  <a:pt x="1294" y="30"/>
                  <a:pt x="1296" y="28"/>
                  <a:pt x="1296" y="26"/>
                </a:cubicBezTo>
                <a:cubicBezTo>
                  <a:pt x="1296" y="24"/>
                  <a:pt x="1294" y="22"/>
                  <a:pt x="1292" y="22"/>
                </a:cubicBezTo>
                <a:cubicBezTo>
                  <a:pt x="1289" y="22"/>
                  <a:pt x="1287" y="24"/>
                  <a:pt x="1287" y="26"/>
                </a:cubicBezTo>
                <a:cubicBezTo>
                  <a:pt x="1287" y="28"/>
                  <a:pt x="1289" y="30"/>
                  <a:pt x="1292" y="30"/>
                </a:cubicBezTo>
                <a:close/>
                <a:moveTo>
                  <a:pt x="1305" y="30"/>
                </a:moveTo>
                <a:cubicBezTo>
                  <a:pt x="1307" y="30"/>
                  <a:pt x="1309" y="28"/>
                  <a:pt x="1309" y="26"/>
                </a:cubicBezTo>
                <a:cubicBezTo>
                  <a:pt x="1309" y="24"/>
                  <a:pt x="1307" y="22"/>
                  <a:pt x="1305" y="22"/>
                </a:cubicBezTo>
                <a:cubicBezTo>
                  <a:pt x="1302" y="22"/>
                  <a:pt x="1300" y="24"/>
                  <a:pt x="1300" y="26"/>
                </a:cubicBezTo>
                <a:cubicBezTo>
                  <a:pt x="1300" y="28"/>
                  <a:pt x="1302" y="30"/>
                  <a:pt x="1305" y="30"/>
                </a:cubicBezTo>
                <a:close/>
                <a:moveTo>
                  <a:pt x="1317" y="22"/>
                </a:moveTo>
                <a:cubicBezTo>
                  <a:pt x="1315" y="22"/>
                  <a:pt x="1313" y="24"/>
                  <a:pt x="1313" y="26"/>
                </a:cubicBezTo>
                <a:cubicBezTo>
                  <a:pt x="1313" y="28"/>
                  <a:pt x="1315" y="30"/>
                  <a:pt x="1317" y="30"/>
                </a:cubicBezTo>
                <a:cubicBezTo>
                  <a:pt x="1320" y="30"/>
                  <a:pt x="1322" y="28"/>
                  <a:pt x="1322" y="26"/>
                </a:cubicBezTo>
                <a:cubicBezTo>
                  <a:pt x="1322" y="24"/>
                  <a:pt x="1320" y="22"/>
                  <a:pt x="1317" y="22"/>
                </a:cubicBezTo>
                <a:close/>
                <a:moveTo>
                  <a:pt x="1330" y="22"/>
                </a:moveTo>
                <a:cubicBezTo>
                  <a:pt x="1328" y="22"/>
                  <a:pt x="1326" y="24"/>
                  <a:pt x="1326" y="26"/>
                </a:cubicBezTo>
                <a:cubicBezTo>
                  <a:pt x="1326" y="28"/>
                  <a:pt x="1328" y="30"/>
                  <a:pt x="1330" y="30"/>
                </a:cubicBezTo>
                <a:cubicBezTo>
                  <a:pt x="1333" y="30"/>
                  <a:pt x="1335" y="28"/>
                  <a:pt x="1335" y="26"/>
                </a:cubicBezTo>
                <a:cubicBezTo>
                  <a:pt x="1335" y="24"/>
                  <a:pt x="1333" y="22"/>
                  <a:pt x="1330" y="22"/>
                </a:cubicBezTo>
                <a:close/>
                <a:moveTo>
                  <a:pt x="1343" y="22"/>
                </a:moveTo>
                <a:cubicBezTo>
                  <a:pt x="1341" y="22"/>
                  <a:pt x="1339" y="24"/>
                  <a:pt x="1339" y="26"/>
                </a:cubicBezTo>
                <a:cubicBezTo>
                  <a:pt x="1339" y="28"/>
                  <a:pt x="1341" y="30"/>
                  <a:pt x="1343" y="30"/>
                </a:cubicBezTo>
                <a:cubicBezTo>
                  <a:pt x="1346" y="30"/>
                  <a:pt x="1347" y="28"/>
                  <a:pt x="1347" y="26"/>
                </a:cubicBezTo>
                <a:cubicBezTo>
                  <a:pt x="1347" y="24"/>
                  <a:pt x="1346" y="22"/>
                  <a:pt x="1343" y="22"/>
                </a:cubicBezTo>
                <a:close/>
                <a:moveTo>
                  <a:pt x="1356" y="22"/>
                </a:moveTo>
                <a:cubicBezTo>
                  <a:pt x="1354" y="22"/>
                  <a:pt x="1352" y="24"/>
                  <a:pt x="1352" y="26"/>
                </a:cubicBezTo>
                <a:cubicBezTo>
                  <a:pt x="1352" y="28"/>
                  <a:pt x="1354" y="30"/>
                  <a:pt x="1356" y="30"/>
                </a:cubicBezTo>
                <a:cubicBezTo>
                  <a:pt x="1359" y="30"/>
                  <a:pt x="1360" y="28"/>
                  <a:pt x="1360" y="26"/>
                </a:cubicBezTo>
                <a:cubicBezTo>
                  <a:pt x="1360" y="24"/>
                  <a:pt x="1359" y="22"/>
                  <a:pt x="1356" y="22"/>
                </a:cubicBezTo>
                <a:close/>
                <a:moveTo>
                  <a:pt x="1369" y="22"/>
                </a:moveTo>
                <a:cubicBezTo>
                  <a:pt x="1367" y="22"/>
                  <a:pt x="1365" y="24"/>
                  <a:pt x="1365" y="26"/>
                </a:cubicBezTo>
                <a:cubicBezTo>
                  <a:pt x="1365" y="28"/>
                  <a:pt x="1367" y="30"/>
                  <a:pt x="1369" y="30"/>
                </a:cubicBezTo>
                <a:cubicBezTo>
                  <a:pt x="1371" y="30"/>
                  <a:pt x="1373" y="28"/>
                  <a:pt x="1373" y="26"/>
                </a:cubicBezTo>
                <a:cubicBezTo>
                  <a:pt x="1373" y="24"/>
                  <a:pt x="1371" y="22"/>
                  <a:pt x="1369" y="22"/>
                </a:cubicBezTo>
                <a:close/>
                <a:moveTo>
                  <a:pt x="1382" y="22"/>
                </a:moveTo>
                <a:cubicBezTo>
                  <a:pt x="1380" y="22"/>
                  <a:pt x="1378" y="24"/>
                  <a:pt x="1378" y="26"/>
                </a:cubicBezTo>
                <a:cubicBezTo>
                  <a:pt x="1378" y="28"/>
                  <a:pt x="1380" y="30"/>
                  <a:pt x="1382" y="30"/>
                </a:cubicBezTo>
                <a:cubicBezTo>
                  <a:pt x="1384" y="30"/>
                  <a:pt x="1386" y="28"/>
                  <a:pt x="1386" y="26"/>
                </a:cubicBezTo>
                <a:cubicBezTo>
                  <a:pt x="1386" y="24"/>
                  <a:pt x="1384" y="22"/>
                  <a:pt x="1382" y="22"/>
                </a:cubicBezTo>
                <a:close/>
                <a:moveTo>
                  <a:pt x="1395" y="22"/>
                </a:moveTo>
                <a:cubicBezTo>
                  <a:pt x="1393" y="22"/>
                  <a:pt x="1391" y="24"/>
                  <a:pt x="1391" y="26"/>
                </a:cubicBezTo>
                <a:cubicBezTo>
                  <a:pt x="1391" y="28"/>
                  <a:pt x="1393" y="30"/>
                  <a:pt x="1395" y="30"/>
                </a:cubicBezTo>
                <a:cubicBezTo>
                  <a:pt x="1397" y="30"/>
                  <a:pt x="1399" y="28"/>
                  <a:pt x="1399" y="26"/>
                </a:cubicBezTo>
                <a:cubicBezTo>
                  <a:pt x="1399" y="24"/>
                  <a:pt x="1397" y="22"/>
                  <a:pt x="1395" y="22"/>
                </a:cubicBezTo>
                <a:close/>
                <a:moveTo>
                  <a:pt x="1408" y="22"/>
                </a:moveTo>
                <a:cubicBezTo>
                  <a:pt x="1406" y="22"/>
                  <a:pt x="1404" y="24"/>
                  <a:pt x="1404" y="26"/>
                </a:cubicBezTo>
                <a:cubicBezTo>
                  <a:pt x="1404" y="28"/>
                  <a:pt x="1406" y="30"/>
                  <a:pt x="1408" y="30"/>
                </a:cubicBezTo>
                <a:cubicBezTo>
                  <a:pt x="1410" y="30"/>
                  <a:pt x="1412" y="28"/>
                  <a:pt x="1412" y="26"/>
                </a:cubicBezTo>
                <a:cubicBezTo>
                  <a:pt x="1412" y="24"/>
                  <a:pt x="1410" y="22"/>
                  <a:pt x="1408" y="22"/>
                </a:cubicBezTo>
                <a:close/>
                <a:moveTo>
                  <a:pt x="1421" y="30"/>
                </a:moveTo>
                <a:cubicBezTo>
                  <a:pt x="1423" y="30"/>
                  <a:pt x="1425" y="28"/>
                  <a:pt x="1425" y="26"/>
                </a:cubicBezTo>
                <a:cubicBezTo>
                  <a:pt x="1425" y="24"/>
                  <a:pt x="1423" y="22"/>
                  <a:pt x="1421" y="22"/>
                </a:cubicBezTo>
                <a:cubicBezTo>
                  <a:pt x="1418" y="22"/>
                  <a:pt x="1417" y="24"/>
                  <a:pt x="1417" y="26"/>
                </a:cubicBezTo>
                <a:cubicBezTo>
                  <a:pt x="1417" y="28"/>
                  <a:pt x="1418" y="30"/>
                  <a:pt x="1421" y="30"/>
                </a:cubicBezTo>
                <a:close/>
                <a:moveTo>
                  <a:pt x="1434" y="30"/>
                </a:moveTo>
                <a:cubicBezTo>
                  <a:pt x="1436" y="30"/>
                  <a:pt x="1438" y="28"/>
                  <a:pt x="1438" y="26"/>
                </a:cubicBezTo>
                <a:cubicBezTo>
                  <a:pt x="1438" y="24"/>
                  <a:pt x="1436" y="22"/>
                  <a:pt x="1434" y="22"/>
                </a:cubicBezTo>
                <a:cubicBezTo>
                  <a:pt x="1431" y="22"/>
                  <a:pt x="1430" y="24"/>
                  <a:pt x="1430" y="26"/>
                </a:cubicBezTo>
                <a:cubicBezTo>
                  <a:pt x="1430" y="28"/>
                  <a:pt x="1431" y="30"/>
                  <a:pt x="1434" y="30"/>
                </a:cubicBezTo>
                <a:close/>
                <a:moveTo>
                  <a:pt x="1447" y="30"/>
                </a:moveTo>
                <a:cubicBezTo>
                  <a:pt x="1449" y="30"/>
                  <a:pt x="1451" y="28"/>
                  <a:pt x="1451" y="26"/>
                </a:cubicBezTo>
                <a:cubicBezTo>
                  <a:pt x="1451" y="24"/>
                  <a:pt x="1449" y="22"/>
                  <a:pt x="1447" y="22"/>
                </a:cubicBezTo>
                <a:cubicBezTo>
                  <a:pt x="1444" y="22"/>
                  <a:pt x="1442" y="24"/>
                  <a:pt x="1442" y="26"/>
                </a:cubicBezTo>
                <a:cubicBezTo>
                  <a:pt x="1442" y="28"/>
                  <a:pt x="1444" y="30"/>
                  <a:pt x="1447" y="30"/>
                </a:cubicBezTo>
                <a:close/>
                <a:moveTo>
                  <a:pt x="1460" y="30"/>
                </a:moveTo>
                <a:cubicBezTo>
                  <a:pt x="1462" y="30"/>
                  <a:pt x="1464" y="28"/>
                  <a:pt x="1464" y="26"/>
                </a:cubicBezTo>
                <a:cubicBezTo>
                  <a:pt x="1464" y="24"/>
                  <a:pt x="1462" y="22"/>
                  <a:pt x="1460" y="22"/>
                </a:cubicBezTo>
                <a:cubicBezTo>
                  <a:pt x="1457" y="22"/>
                  <a:pt x="1455" y="24"/>
                  <a:pt x="1455" y="26"/>
                </a:cubicBezTo>
                <a:cubicBezTo>
                  <a:pt x="1455" y="28"/>
                  <a:pt x="1457" y="30"/>
                  <a:pt x="1460" y="30"/>
                </a:cubicBezTo>
                <a:close/>
                <a:moveTo>
                  <a:pt x="788" y="39"/>
                </a:moveTo>
                <a:cubicBezTo>
                  <a:pt x="788" y="39"/>
                  <a:pt x="788" y="39"/>
                  <a:pt x="788" y="39"/>
                </a:cubicBezTo>
                <a:cubicBezTo>
                  <a:pt x="788" y="39"/>
                  <a:pt x="788" y="39"/>
                  <a:pt x="788" y="39"/>
                </a:cubicBezTo>
                <a:cubicBezTo>
                  <a:pt x="788" y="39"/>
                  <a:pt x="788" y="39"/>
                  <a:pt x="788" y="39"/>
                </a:cubicBezTo>
                <a:cubicBezTo>
                  <a:pt x="788" y="39"/>
                  <a:pt x="788" y="39"/>
                  <a:pt x="788" y="39"/>
                </a:cubicBezTo>
                <a:close/>
                <a:moveTo>
                  <a:pt x="827" y="43"/>
                </a:moveTo>
                <a:cubicBezTo>
                  <a:pt x="829" y="43"/>
                  <a:pt x="831" y="41"/>
                  <a:pt x="831" y="39"/>
                </a:cubicBezTo>
                <a:cubicBezTo>
                  <a:pt x="831" y="37"/>
                  <a:pt x="829" y="35"/>
                  <a:pt x="827" y="35"/>
                </a:cubicBezTo>
                <a:cubicBezTo>
                  <a:pt x="824" y="35"/>
                  <a:pt x="823" y="37"/>
                  <a:pt x="823" y="39"/>
                </a:cubicBezTo>
                <a:cubicBezTo>
                  <a:pt x="823" y="41"/>
                  <a:pt x="824" y="43"/>
                  <a:pt x="827" y="43"/>
                </a:cubicBezTo>
                <a:close/>
                <a:moveTo>
                  <a:pt x="840" y="43"/>
                </a:moveTo>
                <a:cubicBezTo>
                  <a:pt x="842" y="43"/>
                  <a:pt x="844" y="41"/>
                  <a:pt x="844" y="39"/>
                </a:cubicBezTo>
                <a:cubicBezTo>
                  <a:pt x="844" y="37"/>
                  <a:pt x="842" y="35"/>
                  <a:pt x="840" y="35"/>
                </a:cubicBezTo>
                <a:cubicBezTo>
                  <a:pt x="837" y="35"/>
                  <a:pt x="836" y="37"/>
                  <a:pt x="836" y="39"/>
                </a:cubicBezTo>
                <a:cubicBezTo>
                  <a:pt x="836" y="41"/>
                  <a:pt x="837" y="43"/>
                  <a:pt x="840" y="43"/>
                </a:cubicBezTo>
                <a:close/>
                <a:moveTo>
                  <a:pt x="853" y="43"/>
                </a:moveTo>
                <a:cubicBezTo>
                  <a:pt x="855" y="43"/>
                  <a:pt x="857" y="41"/>
                  <a:pt x="857" y="39"/>
                </a:cubicBezTo>
                <a:cubicBezTo>
                  <a:pt x="857" y="37"/>
                  <a:pt x="855" y="35"/>
                  <a:pt x="853" y="35"/>
                </a:cubicBezTo>
                <a:cubicBezTo>
                  <a:pt x="850" y="35"/>
                  <a:pt x="848" y="37"/>
                  <a:pt x="848" y="39"/>
                </a:cubicBezTo>
                <a:cubicBezTo>
                  <a:pt x="848" y="41"/>
                  <a:pt x="850" y="43"/>
                  <a:pt x="853" y="43"/>
                </a:cubicBezTo>
                <a:close/>
                <a:moveTo>
                  <a:pt x="866" y="43"/>
                </a:moveTo>
                <a:cubicBezTo>
                  <a:pt x="868" y="43"/>
                  <a:pt x="870" y="41"/>
                  <a:pt x="870" y="39"/>
                </a:cubicBezTo>
                <a:cubicBezTo>
                  <a:pt x="870" y="37"/>
                  <a:pt x="868" y="35"/>
                  <a:pt x="866" y="35"/>
                </a:cubicBezTo>
                <a:cubicBezTo>
                  <a:pt x="863" y="35"/>
                  <a:pt x="861" y="37"/>
                  <a:pt x="861" y="39"/>
                </a:cubicBezTo>
                <a:cubicBezTo>
                  <a:pt x="861" y="41"/>
                  <a:pt x="863" y="43"/>
                  <a:pt x="866" y="43"/>
                </a:cubicBezTo>
                <a:close/>
                <a:moveTo>
                  <a:pt x="878" y="43"/>
                </a:moveTo>
                <a:cubicBezTo>
                  <a:pt x="881" y="43"/>
                  <a:pt x="883" y="41"/>
                  <a:pt x="883" y="39"/>
                </a:cubicBezTo>
                <a:cubicBezTo>
                  <a:pt x="883" y="37"/>
                  <a:pt x="881" y="35"/>
                  <a:pt x="878" y="35"/>
                </a:cubicBezTo>
                <a:cubicBezTo>
                  <a:pt x="876" y="35"/>
                  <a:pt x="874" y="37"/>
                  <a:pt x="874" y="39"/>
                </a:cubicBezTo>
                <a:cubicBezTo>
                  <a:pt x="874" y="41"/>
                  <a:pt x="876" y="43"/>
                  <a:pt x="878" y="43"/>
                </a:cubicBezTo>
                <a:close/>
                <a:moveTo>
                  <a:pt x="891" y="43"/>
                </a:moveTo>
                <a:cubicBezTo>
                  <a:pt x="894" y="43"/>
                  <a:pt x="896" y="41"/>
                  <a:pt x="896" y="39"/>
                </a:cubicBezTo>
                <a:cubicBezTo>
                  <a:pt x="896" y="37"/>
                  <a:pt x="894" y="35"/>
                  <a:pt x="891" y="35"/>
                </a:cubicBezTo>
                <a:cubicBezTo>
                  <a:pt x="889" y="35"/>
                  <a:pt x="887" y="37"/>
                  <a:pt x="887" y="39"/>
                </a:cubicBezTo>
                <a:cubicBezTo>
                  <a:pt x="887" y="41"/>
                  <a:pt x="889" y="43"/>
                  <a:pt x="891" y="43"/>
                </a:cubicBezTo>
                <a:close/>
                <a:moveTo>
                  <a:pt x="904" y="43"/>
                </a:moveTo>
                <a:cubicBezTo>
                  <a:pt x="907" y="43"/>
                  <a:pt x="908" y="41"/>
                  <a:pt x="908" y="39"/>
                </a:cubicBezTo>
                <a:cubicBezTo>
                  <a:pt x="908" y="37"/>
                  <a:pt x="907" y="35"/>
                  <a:pt x="904" y="35"/>
                </a:cubicBezTo>
                <a:cubicBezTo>
                  <a:pt x="902" y="35"/>
                  <a:pt x="900" y="37"/>
                  <a:pt x="900" y="39"/>
                </a:cubicBezTo>
                <a:cubicBezTo>
                  <a:pt x="900" y="41"/>
                  <a:pt x="902" y="43"/>
                  <a:pt x="904" y="43"/>
                </a:cubicBezTo>
                <a:close/>
                <a:moveTo>
                  <a:pt x="917" y="43"/>
                </a:moveTo>
                <a:cubicBezTo>
                  <a:pt x="919" y="43"/>
                  <a:pt x="921" y="41"/>
                  <a:pt x="921" y="39"/>
                </a:cubicBezTo>
                <a:cubicBezTo>
                  <a:pt x="921" y="37"/>
                  <a:pt x="919" y="35"/>
                  <a:pt x="917" y="35"/>
                </a:cubicBezTo>
                <a:cubicBezTo>
                  <a:pt x="915" y="35"/>
                  <a:pt x="913" y="37"/>
                  <a:pt x="913" y="39"/>
                </a:cubicBezTo>
                <a:cubicBezTo>
                  <a:pt x="913" y="41"/>
                  <a:pt x="915" y="43"/>
                  <a:pt x="917" y="43"/>
                </a:cubicBezTo>
                <a:close/>
                <a:moveTo>
                  <a:pt x="930" y="43"/>
                </a:moveTo>
                <a:cubicBezTo>
                  <a:pt x="932" y="43"/>
                  <a:pt x="934" y="41"/>
                  <a:pt x="934" y="39"/>
                </a:cubicBezTo>
                <a:cubicBezTo>
                  <a:pt x="934" y="37"/>
                  <a:pt x="932" y="35"/>
                  <a:pt x="930" y="35"/>
                </a:cubicBezTo>
                <a:cubicBezTo>
                  <a:pt x="928" y="35"/>
                  <a:pt x="926" y="37"/>
                  <a:pt x="926" y="39"/>
                </a:cubicBezTo>
                <a:cubicBezTo>
                  <a:pt x="926" y="41"/>
                  <a:pt x="928" y="43"/>
                  <a:pt x="930" y="43"/>
                </a:cubicBezTo>
                <a:close/>
                <a:moveTo>
                  <a:pt x="943" y="43"/>
                </a:moveTo>
                <a:cubicBezTo>
                  <a:pt x="945" y="43"/>
                  <a:pt x="947" y="41"/>
                  <a:pt x="947" y="39"/>
                </a:cubicBezTo>
                <a:cubicBezTo>
                  <a:pt x="947" y="37"/>
                  <a:pt x="945" y="35"/>
                  <a:pt x="943" y="35"/>
                </a:cubicBezTo>
                <a:cubicBezTo>
                  <a:pt x="941" y="35"/>
                  <a:pt x="939" y="37"/>
                  <a:pt x="939" y="39"/>
                </a:cubicBezTo>
                <a:cubicBezTo>
                  <a:pt x="939" y="41"/>
                  <a:pt x="941" y="43"/>
                  <a:pt x="943" y="43"/>
                </a:cubicBezTo>
                <a:close/>
                <a:moveTo>
                  <a:pt x="956" y="43"/>
                </a:moveTo>
                <a:cubicBezTo>
                  <a:pt x="958" y="43"/>
                  <a:pt x="960" y="41"/>
                  <a:pt x="960" y="39"/>
                </a:cubicBezTo>
                <a:cubicBezTo>
                  <a:pt x="960" y="37"/>
                  <a:pt x="958" y="35"/>
                  <a:pt x="956" y="35"/>
                </a:cubicBezTo>
                <a:cubicBezTo>
                  <a:pt x="954" y="35"/>
                  <a:pt x="952" y="37"/>
                  <a:pt x="952" y="39"/>
                </a:cubicBezTo>
                <a:cubicBezTo>
                  <a:pt x="952" y="41"/>
                  <a:pt x="954" y="43"/>
                  <a:pt x="956" y="43"/>
                </a:cubicBezTo>
                <a:close/>
                <a:moveTo>
                  <a:pt x="969" y="43"/>
                </a:moveTo>
                <a:cubicBezTo>
                  <a:pt x="971" y="43"/>
                  <a:pt x="973" y="41"/>
                  <a:pt x="973" y="39"/>
                </a:cubicBezTo>
                <a:cubicBezTo>
                  <a:pt x="973" y="37"/>
                  <a:pt x="971" y="35"/>
                  <a:pt x="969" y="35"/>
                </a:cubicBezTo>
                <a:cubicBezTo>
                  <a:pt x="967" y="35"/>
                  <a:pt x="965" y="37"/>
                  <a:pt x="965" y="39"/>
                </a:cubicBezTo>
                <a:cubicBezTo>
                  <a:pt x="965" y="41"/>
                  <a:pt x="967" y="43"/>
                  <a:pt x="969" y="43"/>
                </a:cubicBezTo>
                <a:close/>
                <a:moveTo>
                  <a:pt x="982" y="43"/>
                </a:moveTo>
                <a:cubicBezTo>
                  <a:pt x="984" y="43"/>
                  <a:pt x="986" y="41"/>
                  <a:pt x="986" y="39"/>
                </a:cubicBezTo>
                <a:cubicBezTo>
                  <a:pt x="986" y="37"/>
                  <a:pt x="984" y="35"/>
                  <a:pt x="982" y="35"/>
                </a:cubicBezTo>
                <a:cubicBezTo>
                  <a:pt x="979" y="35"/>
                  <a:pt x="978" y="37"/>
                  <a:pt x="978" y="39"/>
                </a:cubicBezTo>
                <a:cubicBezTo>
                  <a:pt x="978" y="41"/>
                  <a:pt x="979" y="43"/>
                  <a:pt x="982" y="43"/>
                </a:cubicBezTo>
                <a:close/>
                <a:moveTo>
                  <a:pt x="995" y="35"/>
                </a:moveTo>
                <a:cubicBezTo>
                  <a:pt x="992" y="35"/>
                  <a:pt x="990" y="37"/>
                  <a:pt x="990" y="39"/>
                </a:cubicBezTo>
                <a:cubicBezTo>
                  <a:pt x="990" y="41"/>
                  <a:pt x="992" y="43"/>
                  <a:pt x="995" y="43"/>
                </a:cubicBezTo>
                <a:cubicBezTo>
                  <a:pt x="997" y="43"/>
                  <a:pt x="999" y="41"/>
                  <a:pt x="999" y="39"/>
                </a:cubicBezTo>
                <a:cubicBezTo>
                  <a:pt x="999" y="37"/>
                  <a:pt x="997" y="35"/>
                  <a:pt x="995" y="35"/>
                </a:cubicBezTo>
                <a:close/>
                <a:moveTo>
                  <a:pt x="1008" y="43"/>
                </a:moveTo>
                <a:cubicBezTo>
                  <a:pt x="1010" y="43"/>
                  <a:pt x="1012" y="41"/>
                  <a:pt x="1012" y="39"/>
                </a:cubicBezTo>
                <a:cubicBezTo>
                  <a:pt x="1012" y="37"/>
                  <a:pt x="1010" y="35"/>
                  <a:pt x="1008" y="35"/>
                </a:cubicBezTo>
                <a:cubicBezTo>
                  <a:pt x="1005" y="35"/>
                  <a:pt x="1003" y="37"/>
                  <a:pt x="1003" y="39"/>
                </a:cubicBezTo>
                <a:cubicBezTo>
                  <a:pt x="1003" y="41"/>
                  <a:pt x="1005" y="43"/>
                  <a:pt x="1008" y="43"/>
                </a:cubicBezTo>
                <a:close/>
                <a:moveTo>
                  <a:pt x="1020" y="35"/>
                </a:moveTo>
                <a:cubicBezTo>
                  <a:pt x="1018" y="35"/>
                  <a:pt x="1016" y="37"/>
                  <a:pt x="1016" y="39"/>
                </a:cubicBezTo>
                <a:cubicBezTo>
                  <a:pt x="1016" y="41"/>
                  <a:pt x="1018" y="43"/>
                  <a:pt x="1020" y="43"/>
                </a:cubicBezTo>
                <a:cubicBezTo>
                  <a:pt x="1023" y="43"/>
                  <a:pt x="1025" y="41"/>
                  <a:pt x="1025" y="39"/>
                </a:cubicBezTo>
                <a:cubicBezTo>
                  <a:pt x="1025" y="37"/>
                  <a:pt x="1023" y="35"/>
                  <a:pt x="1020" y="35"/>
                </a:cubicBezTo>
                <a:close/>
                <a:moveTo>
                  <a:pt x="1033" y="43"/>
                </a:moveTo>
                <a:cubicBezTo>
                  <a:pt x="1036" y="43"/>
                  <a:pt x="1038" y="41"/>
                  <a:pt x="1038" y="39"/>
                </a:cubicBezTo>
                <a:cubicBezTo>
                  <a:pt x="1038" y="37"/>
                  <a:pt x="1036" y="35"/>
                  <a:pt x="1033" y="35"/>
                </a:cubicBezTo>
                <a:cubicBezTo>
                  <a:pt x="1031" y="35"/>
                  <a:pt x="1029" y="37"/>
                  <a:pt x="1029" y="39"/>
                </a:cubicBezTo>
                <a:cubicBezTo>
                  <a:pt x="1029" y="41"/>
                  <a:pt x="1031" y="43"/>
                  <a:pt x="1033" y="43"/>
                </a:cubicBezTo>
                <a:close/>
                <a:moveTo>
                  <a:pt x="1046" y="43"/>
                </a:moveTo>
                <a:cubicBezTo>
                  <a:pt x="1049" y="43"/>
                  <a:pt x="1050" y="41"/>
                  <a:pt x="1050" y="39"/>
                </a:cubicBezTo>
                <a:cubicBezTo>
                  <a:pt x="1050" y="37"/>
                  <a:pt x="1049" y="35"/>
                  <a:pt x="1046" y="35"/>
                </a:cubicBezTo>
                <a:cubicBezTo>
                  <a:pt x="1044" y="35"/>
                  <a:pt x="1042" y="37"/>
                  <a:pt x="1042" y="39"/>
                </a:cubicBezTo>
                <a:cubicBezTo>
                  <a:pt x="1042" y="41"/>
                  <a:pt x="1044" y="43"/>
                  <a:pt x="1046" y="43"/>
                </a:cubicBezTo>
                <a:close/>
                <a:moveTo>
                  <a:pt x="1059" y="43"/>
                </a:moveTo>
                <a:cubicBezTo>
                  <a:pt x="1062" y="43"/>
                  <a:pt x="1063" y="41"/>
                  <a:pt x="1063" y="39"/>
                </a:cubicBezTo>
                <a:cubicBezTo>
                  <a:pt x="1063" y="37"/>
                  <a:pt x="1062" y="35"/>
                  <a:pt x="1059" y="35"/>
                </a:cubicBezTo>
                <a:cubicBezTo>
                  <a:pt x="1057" y="35"/>
                  <a:pt x="1055" y="37"/>
                  <a:pt x="1055" y="39"/>
                </a:cubicBezTo>
                <a:cubicBezTo>
                  <a:pt x="1055" y="41"/>
                  <a:pt x="1057" y="43"/>
                  <a:pt x="1059" y="43"/>
                </a:cubicBezTo>
                <a:close/>
                <a:moveTo>
                  <a:pt x="1072" y="39"/>
                </a:moveTo>
                <a:cubicBezTo>
                  <a:pt x="1072" y="39"/>
                  <a:pt x="1072" y="39"/>
                  <a:pt x="1072" y="39"/>
                </a:cubicBezTo>
                <a:cubicBezTo>
                  <a:pt x="1072" y="39"/>
                  <a:pt x="1072" y="39"/>
                  <a:pt x="1072" y="39"/>
                </a:cubicBezTo>
                <a:cubicBezTo>
                  <a:pt x="1072" y="39"/>
                  <a:pt x="1072" y="39"/>
                  <a:pt x="1072" y="39"/>
                </a:cubicBezTo>
                <a:cubicBezTo>
                  <a:pt x="1072" y="39"/>
                  <a:pt x="1072" y="39"/>
                  <a:pt x="1072" y="39"/>
                </a:cubicBezTo>
                <a:close/>
                <a:moveTo>
                  <a:pt x="1111" y="43"/>
                </a:moveTo>
                <a:cubicBezTo>
                  <a:pt x="1113" y="43"/>
                  <a:pt x="1115" y="41"/>
                  <a:pt x="1115" y="39"/>
                </a:cubicBezTo>
                <a:cubicBezTo>
                  <a:pt x="1115" y="37"/>
                  <a:pt x="1113" y="35"/>
                  <a:pt x="1111" y="35"/>
                </a:cubicBezTo>
                <a:cubicBezTo>
                  <a:pt x="1109" y="35"/>
                  <a:pt x="1107" y="37"/>
                  <a:pt x="1107" y="39"/>
                </a:cubicBezTo>
                <a:cubicBezTo>
                  <a:pt x="1107" y="41"/>
                  <a:pt x="1109" y="43"/>
                  <a:pt x="1111" y="43"/>
                </a:cubicBezTo>
                <a:close/>
                <a:moveTo>
                  <a:pt x="1124" y="43"/>
                </a:moveTo>
                <a:cubicBezTo>
                  <a:pt x="1126" y="43"/>
                  <a:pt x="1128" y="41"/>
                  <a:pt x="1128" y="39"/>
                </a:cubicBezTo>
                <a:cubicBezTo>
                  <a:pt x="1128" y="37"/>
                  <a:pt x="1126" y="35"/>
                  <a:pt x="1124" y="35"/>
                </a:cubicBezTo>
                <a:cubicBezTo>
                  <a:pt x="1121" y="35"/>
                  <a:pt x="1120" y="37"/>
                  <a:pt x="1120" y="39"/>
                </a:cubicBezTo>
                <a:cubicBezTo>
                  <a:pt x="1120" y="41"/>
                  <a:pt x="1121" y="43"/>
                  <a:pt x="1124" y="43"/>
                </a:cubicBezTo>
                <a:close/>
                <a:moveTo>
                  <a:pt x="1137" y="43"/>
                </a:moveTo>
                <a:cubicBezTo>
                  <a:pt x="1139" y="43"/>
                  <a:pt x="1141" y="41"/>
                  <a:pt x="1141" y="39"/>
                </a:cubicBezTo>
                <a:cubicBezTo>
                  <a:pt x="1141" y="37"/>
                  <a:pt x="1139" y="35"/>
                  <a:pt x="1137" y="35"/>
                </a:cubicBezTo>
                <a:cubicBezTo>
                  <a:pt x="1134" y="35"/>
                  <a:pt x="1133" y="37"/>
                  <a:pt x="1133" y="39"/>
                </a:cubicBezTo>
                <a:cubicBezTo>
                  <a:pt x="1133" y="41"/>
                  <a:pt x="1134" y="43"/>
                  <a:pt x="1137" y="43"/>
                </a:cubicBezTo>
                <a:close/>
                <a:moveTo>
                  <a:pt x="1150" y="39"/>
                </a:moveTo>
                <a:cubicBezTo>
                  <a:pt x="1150" y="39"/>
                  <a:pt x="1150" y="39"/>
                  <a:pt x="1150" y="39"/>
                </a:cubicBezTo>
                <a:cubicBezTo>
                  <a:pt x="1150" y="39"/>
                  <a:pt x="1150" y="39"/>
                  <a:pt x="1150" y="39"/>
                </a:cubicBezTo>
                <a:cubicBezTo>
                  <a:pt x="1150" y="39"/>
                  <a:pt x="1150" y="39"/>
                  <a:pt x="1150" y="39"/>
                </a:cubicBezTo>
                <a:cubicBezTo>
                  <a:pt x="1150" y="39"/>
                  <a:pt x="1150" y="39"/>
                  <a:pt x="1150" y="39"/>
                </a:cubicBezTo>
                <a:close/>
                <a:moveTo>
                  <a:pt x="1163" y="42"/>
                </a:moveTo>
                <a:cubicBezTo>
                  <a:pt x="1164" y="42"/>
                  <a:pt x="1165" y="41"/>
                  <a:pt x="1165" y="39"/>
                </a:cubicBezTo>
                <a:cubicBezTo>
                  <a:pt x="1165" y="37"/>
                  <a:pt x="1164" y="36"/>
                  <a:pt x="1163" y="36"/>
                </a:cubicBezTo>
                <a:cubicBezTo>
                  <a:pt x="1161" y="36"/>
                  <a:pt x="1160" y="37"/>
                  <a:pt x="1160" y="39"/>
                </a:cubicBezTo>
                <a:cubicBezTo>
                  <a:pt x="1160" y="41"/>
                  <a:pt x="1161" y="42"/>
                  <a:pt x="1163" y="42"/>
                </a:cubicBezTo>
                <a:close/>
                <a:moveTo>
                  <a:pt x="1188" y="43"/>
                </a:moveTo>
                <a:cubicBezTo>
                  <a:pt x="1191" y="43"/>
                  <a:pt x="1193" y="41"/>
                  <a:pt x="1193" y="39"/>
                </a:cubicBezTo>
                <a:cubicBezTo>
                  <a:pt x="1193" y="37"/>
                  <a:pt x="1191" y="35"/>
                  <a:pt x="1188" y="35"/>
                </a:cubicBezTo>
                <a:cubicBezTo>
                  <a:pt x="1186" y="35"/>
                  <a:pt x="1184" y="37"/>
                  <a:pt x="1184" y="39"/>
                </a:cubicBezTo>
                <a:cubicBezTo>
                  <a:pt x="1184" y="41"/>
                  <a:pt x="1186" y="43"/>
                  <a:pt x="1188" y="43"/>
                </a:cubicBezTo>
                <a:close/>
                <a:moveTo>
                  <a:pt x="1201" y="43"/>
                </a:moveTo>
                <a:cubicBezTo>
                  <a:pt x="1204" y="43"/>
                  <a:pt x="1205" y="41"/>
                  <a:pt x="1205" y="39"/>
                </a:cubicBezTo>
                <a:cubicBezTo>
                  <a:pt x="1205" y="37"/>
                  <a:pt x="1204" y="35"/>
                  <a:pt x="1201" y="35"/>
                </a:cubicBezTo>
                <a:cubicBezTo>
                  <a:pt x="1199" y="35"/>
                  <a:pt x="1197" y="37"/>
                  <a:pt x="1197" y="39"/>
                </a:cubicBezTo>
                <a:cubicBezTo>
                  <a:pt x="1197" y="41"/>
                  <a:pt x="1199" y="43"/>
                  <a:pt x="1201" y="43"/>
                </a:cubicBezTo>
                <a:close/>
                <a:moveTo>
                  <a:pt x="1214" y="43"/>
                </a:moveTo>
                <a:cubicBezTo>
                  <a:pt x="1216" y="43"/>
                  <a:pt x="1218" y="41"/>
                  <a:pt x="1218" y="39"/>
                </a:cubicBezTo>
                <a:cubicBezTo>
                  <a:pt x="1218" y="37"/>
                  <a:pt x="1216" y="35"/>
                  <a:pt x="1214" y="35"/>
                </a:cubicBezTo>
                <a:cubicBezTo>
                  <a:pt x="1212" y="35"/>
                  <a:pt x="1210" y="37"/>
                  <a:pt x="1210" y="39"/>
                </a:cubicBezTo>
                <a:cubicBezTo>
                  <a:pt x="1210" y="41"/>
                  <a:pt x="1212" y="43"/>
                  <a:pt x="1214" y="43"/>
                </a:cubicBezTo>
                <a:close/>
                <a:moveTo>
                  <a:pt x="1227" y="40"/>
                </a:moveTo>
                <a:cubicBezTo>
                  <a:pt x="1228" y="40"/>
                  <a:pt x="1228" y="40"/>
                  <a:pt x="1228" y="39"/>
                </a:cubicBezTo>
                <a:cubicBezTo>
                  <a:pt x="1228" y="38"/>
                  <a:pt x="1228" y="38"/>
                  <a:pt x="1227" y="38"/>
                </a:cubicBezTo>
                <a:cubicBezTo>
                  <a:pt x="1227" y="38"/>
                  <a:pt x="1226" y="38"/>
                  <a:pt x="1226" y="39"/>
                </a:cubicBezTo>
                <a:cubicBezTo>
                  <a:pt x="1226" y="40"/>
                  <a:pt x="1227" y="40"/>
                  <a:pt x="1227" y="40"/>
                </a:cubicBezTo>
                <a:close/>
                <a:moveTo>
                  <a:pt x="1240" y="35"/>
                </a:moveTo>
                <a:cubicBezTo>
                  <a:pt x="1238" y="35"/>
                  <a:pt x="1236" y="37"/>
                  <a:pt x="1236" y="39"/>
                </a:cubicBezTo>
                <a:cubicBezTo>
                  <a:pt x="1236" y="41"/>
                  <a:pt x="1238" y="43"/>
                  <a:pt x="1240" y="43"/>
                </a:cubicBezTo>
                <a:cubicBezTo>
                  <a:pt x="1242" y="43"/>
                  <a:pt x="1244" y="41"/>
                  <a:pt x="1244" y="39"/>
                </a:cubicBezTo>
                <a:cubicBezTo>
                  <a:pt x="1244" y="37"/>
                  <a:pt x="1242" y="35"/>
                  <a:pt x="1240" y="35"/>
                </a:cubicBezTo>
                <a:close/>
                <a:moveTo>
                  <a:pt x="1253" y="35"/>
                </a:moveTo>
                <a:cubicBezTo>
                  <a:pt x="1251" y="35"/>
                  <a:pt x="1249" y="37"/>
                  <a:pt x="1249" y="39"/>
                </a:cubicBezTo>
                <a:cubicBezTo>
                  <a:pt x="1249" y="41"/>
                  <a:pt x="1251" y="43"/>
                  <a:pt x="1253" y="43"/>
                </a:cubicBezTo>
                <a:cubicBezTo>
                  <a:pt x="1255" y="43"/>
                  <a:pt x="1257" y="41"/>
                  <a:pt x="1257" y="39"/>
                </a:cubicBezTo>
                <a:cubicBezTo>
                  <a:pt x="1257" y="37"/>
                  <a:pt x="1255" y="35"/>
                  <a:pt x="1253" y="35"/>
                </a:cubicBezTo>
                <a:close/>
                <a:moveTo>
                  <a:pt x="1266" y="43"/>
                </a:moveTo>
                <a:cubicBezTo>
                  <a:pt x="1268" y="43"/>
                  <a:pt x="1270" y="41"/>
                  <a:pt x="1270" y="39"/>
                </a:cubicBezTo>
                <a:cubicBezTo>
                  <a:pt x="1270" y="37"/>
                  <a:pt x="1268" y="35"/>
                  <a:pt x="1266" y="35"/>
                </a:cubicBezTo>
                <a:cubicBezTo>
                  <a:pt x="1264" y="35"/>
                  <a:pt x="1262" y="37"/>
                  <a:pt x="1262" y="39"/>
                </a:cubicBezTo>
                <a:cubicBezTo>
                  <a:pt x="1262" y="41"/>
                  <a:pt x="1264" y="43"/>
                  <a:pt x="1266" y="43"/>
                </a:cubicBezTo>
                <a:close/>
                <a:moveTo>
                  <a:pt x="1279" y="43"/>
                </a:moveTo>
                <a:cubicBezTo>
                  <a:pt x="1281" y="43"/>
                  <a:pt x="1283" y="41"/>
                  <a:pt x="1283" y="39"/>
                </a:cubicBezTo>
                <a:cubicBezTo>
                  <a:pt x="1283" y="37"/>
                  <a:pt x="1281" y="35"/>
                  <a:pt x="1279" y="35"/>
                </a:cubicBezTo>
                <a:cubicBezTo>
                  <a:pt x="1276" y="35"/>
                  <a:pt x="1275" y="37"/>
                  <a:pt x="1275" y="39"/>
                </a:cubicBezTo>
                <a:cubicBezTo>
                  <a:pt x="1275" y="41"/>
                  <a:pt x="1276" y="43"/>
                  <a:pt x="1279" y="43"/>
                </a:cubicBezTo>
                <a:close/>
                <a:moveTo>
                  <a:pt x="1292" y="35"/>
                </a:moveTo>
                <a:cubicBezTo>
                  <a:pt x="1289" y="35"/>
                  <a:pt x="1287" y="37"/>
                  <a:pt x="1287" y="39"/>
                </a:cubicBezTo>
                <a:cubicBezTo>
                  <a:pt x="1287" y="41"/>
                  <a:pt x="1289" y="43"/>
                  <a:pt x="1292" y="43"/>
                </a:cubicBezTo>
                <a:cubicBezTo>
                  <a:pt x="1294" y="43"/>
                  <a:pt x="1296" y="41"/>
                  <a:pt x="1296" y="39"/>
                </a:cubicBezTo>
                <a:cubicBezTo>
                  <a:pt x="1296" y="37"/>
                  <a:pt x="1294" y="35"/>
                  <a:pt x="1292" y="35"/>
                </a:cubicBezTo>
                <a:close/>
                <a:moveTo>
                  <a:pt x="1305" y="35"/>
                </a:moveTo>
                <a:cubicBezTo>
                  <a:pt x="1302" y="35"/>
                  <a:pt x="1300" y="37"/>
                  <a:pt x="1300" y="39"/>
                </a:cubicBezTo>
                <a:cubicBezTo>
                  <a:pt x="1300" y="41"/>
                  <a:pt x="1302" y="43"/>
                  <a:pt x="1305" y="43"/>
                </a:cubicBezTo>
                <a:cubicBezTo>
                  <a:pt x="1307" y="43"/>
                  <a:pt x="1309" y="41"/>
                  <a:pt x="1309" y="39"/>
                </a:cubicBezTo>
                <a:cubicBezTo>
                  <a:pt x="1309" y="37"/>
                  <a:pt x="1307" y="35"/>
                  <a:pt x="1305" y="35"/>
                </a:cubicBezTo>
                <a:close/>
                <a:moveTo>
                  <a:pt x="1317" y="35"/>
                </a:moveTo>
                <a:cubicBezTo>
                  <a:pt x="1315" y="35"/>
                  <a:pt x="1313" y="37"/>
                  <a:pt x="1313" y="39"/>
                </a:cubicBezTo>
                <a:cubicBezTo>
                  <a:pt x="1313" y="41"/>
                  <a:pt x="1315" y="43"/>
                  <a:pt x="1317" y="43"/>
                </a:cubicBezTo>
                <a:cubicBezTo>
                  <a:pt x="1320" y="43"/>
                  <a:pt x="1322" y="41"/>
                  <a:pt x="1322" y="39"/>
                </a:cubicBezTo>
                <a:cubicBezTo>
                  <a:pt x="1322" y="37"/>
                  <a:pt x="1320" y="35"/>
                  <a:pt x="1317" y="35"/>
                </a:cubicBezTo>
                <a:close/>
                <a:moveTo>
                  <a:pt x="1330" y="35"/>
                </a:moveTo>
                <a:cubicBezTo>
                  <a:pt x="1328" y="35"/>
                  <a:pt x="1326" y="37"/>
                  <a:pt x="1326" y="39"/>
                </a:cubicBezTo>
                <a:cubicBezTo>
                  <a:pt x="1326" y="41"/>
                  <a:pt x="1328" y="43"/>
                  <a:pt x="1330" y="43"/>
                </a:cubicBezTo>
                <a:cubicBezTo>
                  <a:pt x="1333" y="43"/>
                  <a:pt x="1335" y="41"/>
                  <a:pt x="1335" y="39"/>
                </a:cubicBezTo>
                <a:cubicBezTo>
                  <a:pt x="1335" y="37"/>
                  <a:pt x="1333" y="35"/>
                  <a:pt x="1330" y="35"/>
                </a:cubicBezTo>
                <a:close/>
                <a:moveTo>
                  <a:pt x="1343" y="35"/>
                </a:moveTo>
                <a:cubicBezTo>
                  <a:pt x="1341" y="35"/>
                  <a:pt x="1339" y="37"/>
                  <a:pt x="1339" y="39"/>
                </a:cubicBezTo>
                <a:cubicBezTo>
                  <a:pt x="1339" y="41"/>
                  <a:pt x="1341" y="43"/>
                  <a:pt x="1343" y="43"/>
                </a:cubicBezTo>
                <a:cubicBezTo>
                  <a:pt x="1346" y="43"/>
                  <a:pt x="1347" y="41"/>
                  <a:pt x="1347" y="39"/>
                </a:cubicBezTo>
                <a:cubicBezTo>
                  <a:pt x="1347" y="37"/>
                  <a:pt x="1346" y="35"/>
                  <a:pt x="1343" y="35"/>
                </a:cubicBezTo>
                <a:close/>
                <a:moveTo>
                  <a:pt x="1356" y="35"/>
                </a:moveTo>
                <a:cubicBezTo>
                  <a:pt x="1354" y="35"/>
                  <a:pt x="1352" y="37"/>
                  <a:pt x="1352" y="39"/>
                </a:cubicBezTo>
                <a:cubicBezTo>
                  <a:pt x="1352" y="41"/>
                  <a:pt x="1354" y="43"/>
                  <a:pt x="1356" y="43"/>
                </a:cubicBezTo>
                <a:cubicBezTo>
                  <a:pt x="1359" y="43"/>
                  <a:pt x="1360" y="41"/>
                  <a:pt x="1360" y="39"/>
                </a:cubicBezTo>
                <a:cubicBezTo>
                  <a:pt x="1360" y="37"/>
                  <a:pt x="1359" y="35"/>
                  <a:pt x="1356" y="35"/>
                </a:cubicBezTo>
                <a:close/>
                <a:moveTo>
                  <a:pt x="1369" y="43"/>
                </a:moveTo>
                <a:cubicBezTo>
                  <a:pt x="1371" y="43"/>
                  <a:pt x="1373" y="41"/>
                  <a:pt x="1373" y="39"/>
                </a:cubicBezTo>
                <a:cubicBezTo>
                  <a:pt x="1373" y="37"/>
                  <a:pt x="1371" y="35"/>
                  <a:pt x="1369" y="35"/>
                </a:cubicBezTo>
                <a:cubicBezTo>
                  <a:pt x="1367" y="35"/>
                  <a:pt x="1365" y="37"/>
                  <a:pt x="1365" y="39"/>
                </a:cubicBezTo>
                <a:cubicBezTo>
                  <a:pt x="1365" y="41"/>
                  <a:pt x="1367" y="43"/>
                  <a:pt x="1369" y="43"/>
                </a:cubicBezTo>
                <a:close/>
                <a:moveTo>
                  <a:pt x="1382" y="35"/>
                </a:moveTo>
                <a:cubicBezTo>
                  <a:pt x="1380" y="35"/>
                  <a:pt x="1378" y="37"/>
                  <a:pt x="1378" y="39"/>
                </a:cubicBezTo>
                <a:cubicBezTo>
                  <a:pt x="1378" y="41"/>
                  <a:pt x="1380" y="43"/>
                  <a:pt x="1382" y="43"/>
                </a:cubicBezTo>
                <a:cubicBezTo>
                  <a:pt x="1384" y="43"/>
                  <a:pt x="1386" y="41"/>
                  <a:pt x="1386" y="39"/>
                </a:cubicBezTo>
                <a:cubicBezTo>
                  <a:pt x="1386" y="37"/>
                  <a:pt x="1384" y="35"/>
                  <a:pt x="1382" y="35"/>
                </a:cubicBezTo>
                <a:close/>
                <a:moveTo>
                  <a:pt x="1397" y="39"/>
                </a:moveTo>
                <a:cubicBezTo>
                  <a:pt x="1397" y="38"/>
                  <a:pt x="1396" y="37"/>
                  <a:pt x="1395" y="37"/>
                </a:cubicBezTo>
                <a:cubicBezTo>
                  <a:pt x="1394" y="37"/>
                  <a:pt x="1393" y="38"/>
                  <a:pt x="1393" y="39"/>
                </a:cubicBezTo>
                <a:cubicBezTo>
                  <a:pt x="1393" y="40"/>
                  <a:pt x="1394" y="41"/>
                  <a:pt x="1395" y="41"/>
                </a:cubicBezTo>
                <a:cubicBezTo>
                  <a:pt x="1396" y="41"/>
                  <a:pt x="1397" y="40"/>
                  <a:pt x="1397" y="39"/>
                </a:cubicBezTo>
                <a:close/>
                <a:moveTo>
                  <a:pt x="1423" y="39"/>
                </a:moveTo>
                <a:cubicBezTo>
                  <a:pt x="1423" y="38"/>
                  <a:pt x="1422" y="37"/>
                  <a:pt x="1421" y="37"/>
                </a:cubicBezTo>
                <a:cubicBezTo>
                  <a:pt x="1419" y="37"/>
                  <a:pt x="1418" y="38"/>
                  <a:pt x="1418" y="39"/>
                </a:cubicBezTo>
                <a:cubicBezTo>
                  <a:pt x="1418" y="40"/>
                  <a:pt x="1419" y="41"/>
                  <a:pt x="1421" y="41"/>
                </a:cubicBezTo>
                <a:cubicBezTo>
                  <a:pt x="1422" y="41"/>
                  <a:pt x="1423" y="40"/>
                  <a:pt x="1423" y="39"/>
                </a:cubicBezTo>
                <a:close/>
                <a:moveTo>
                  <a:pt x="1447" y="39"/>
                </a:moveTo>
                <a:cubicBezTo>
                  <a:pt x="1447" y="39"/>
                  <a:pt x="1447" y="39"/>
                  <a:pt x="1447" y="39"/>
                </a:cubicBezTo>
                <a:cubicBezTo>
                  <a:pt x="1447" y="39"/>
                  <a:pt x="1447" y="39"/>
                  <a:pt x="1447" y="39"/>
                </a:cubicBezTo>
                <a:cubicBezTo>
                  <a:pt x="1447" y="39"/>
                  <a:pt x="1447" y="39"/>
                  <a:pt x="1447" y="39"/>
                </a:cubicBezTo>
                <a:cubicBezTo>
                  <a:pt x="1447" y="39"/>
                  <a:pt x="1447" y="39"/>
                  <a:pt x="1447" y="39"/>
                </a:cubicBezTo>
                <a:close/>
                <a:moveTo>
                  <a:pt x="1511" y="39"/>
                </a:moveTo>
                <a:cubicBezTo>
                  <a:pt x="1511" y="39"/>
                  <a:pt x="1511" y="39"/>
                  <a:pt x="1511" y="39"/>
                </a:cubicBezTo>
                <a:cubicBezTo>
                  <a:pt x="1511" y="39"/>
                  <a:pt x="1511" y="39"/>
                  <a:pt x="1511" y="39"/>
                </a:cubicBezTo>
                <a:cubicBezTo>
                  <a:pt x="1511" y="39"/>
                  <a:pt x="1511" y="39"/>
                  <a:pt x="1511" y="39"/>
                </a:cubicBezTo>
                <a:cubicBezTo>
                  <a:pt x="1511" y="39"/>
                  <a:pt x="1511" y="39"/>
                  <a:pt x="1511" y="39"/>
                </a:cubicBezTo>
                <a:close/>
                <a:moveTo>
                  <a:pt x="762" y="52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lose/>
                <a:moveTo>
                  <a:pt x="775" y="55"/>
                </a:moveTo>
                <a:cubicBezTo>
                  <a:pt x="777" y="55"/>
                  <a:pt x="778" y="54"/>
                  <a:pt x="778" y="52"/>
                </a:cubicBezTo>
                <a:cubicBezTo>
                  <a:pt x="778" y="50"/>
                  <a:pt x="777" y="49"/>
                  <a:pt x="775" y="49"/>
                </a:cubicBezTo>
                <a:cubicBezTo>
                  <a:pt x="773" y="49"/>
                  <a:pt x="772" y="50"/>
                  <a:pt x="772" y="52"/>
                </a:cubicBezTo>
                <a:cubicBezTo>
                  <a:pt x="772" y="54"/>
                  <a:pt x="773" y="55"/>
                  <a:pt x="775" y="55"/>
                </a:cubicBezTo>
                <a:close/>
                <a:moveTo>
                  <a:pt x="788" y="56"/>
                </a:moveTo>
                <a:cubicBezTo>
                  <a:pt x="790" y="56"/>
                  <a:pt x="792" y="54"/>
                  <a:pt x="792" y="52"/>
                </a:cubicBezTo>
                <a:cubicBezTo>
                  <a:pt x="792" y="50"/>
                  <a:pt x="790" y="48"/>
                  <a:pt x="788" y="48"/>
                </a:cubicBezTo>
                <a:cubicBezTo>
                  <a:pt x="786" y="48"/>
                  <a:pt x="784" y="50"/>
                  <a:pt x="784" y="52"/>
                </a:cubicBezTo>
                <a:cubicBezTo>
                  <a:pt x="784" y="54"/>
                  <a:pt x="786" y="56"/>
                  <a:pt x="788" y="56"/>
                </a:cubicBezTo>
                <a:close/>
                <a:moveTo>
                  <a:pt x="801" y="56"/>
                </a:moveTo>
                <a:cubicBezTo>
                  <a:pt x="803" y="56"/>
                  <a:pt x="805" y="54"/>
                  <a:pt x="805" y="52"/>
                </a:cubicBezTo>
                <a:cubicBezTo>
                  <a:pt x="805" y="50"/>
                  <a:pt x="803" y="48"/>
                  <a:pt x="801" y="48"/>
                </a:cubicBezTo>
                <a:cubicBezTo>
                  <a:pt x="799" y="48"/>
                  <a:pt x="797" y="50"/>
                  <a:pt x="797" y="52"/>
                </a:cubicBezTo>
                <a:cubicBezTo>
                  <a:pt x="797" y="54"/>
                  <a:pt x="799" y="56"/>
                  <a:pt x="801" y="56"/>
                </a:cubicBezTo>
                <a:close/>
                <a:moveTo>
                  <a:pt x="814" y="56"/>
                </a:moveTo>
                <a:cubicBezTo>
                  <a:pt x="816" y="56"/>
                  <a:pt x="818" y="54"/>
                  <a:pt x="818" y="52"/>
                </a:cubicBezTo>
                <a:cubicBezTo>
                  <a:pt x="818" y="50"/>
                  <a:pt x="816" y="48"/>
                  <a:pt x="814" y="48"/>
                </a:cubicBezTo>
                <a:cubicBezTo>
                  <a:pt x="812" y="48"/>
                  <a:pt x="810" y="50"/>
                  <a:pt x="810" y="52"/>
                </a:cubicBezTo>
                <a:cubicBezTo>
                  <a:pt x="810" y="54"/>
                  <a:pt x="812" y="56"/>
                  <a:pt x="814" y="56"/>
                </a:cubicBezTo>
                <a:close/>
                <a:moveTo>
                  <a:pt x="827" y="48"/>
                </a:moveTo>
                <a:cubicBezTo>
                  <a:pt x="824" y="48"/>
                  <a:pt x="823" y="50"/>
                  <a:pt x="823" y="52"/>
                </a:cubicBezTo>
                <a:cubicBezTo>
                  <a:pt x="823" y="54"/>
                  <a:pt x="824" y="56"/>
                  <a:pt x="827" y="56"/>
                </a:cubicBezTo>
                <a:cubicBezTo>
                  <a:pt x="829" y="56"/>
                  <a:pt x="831" y="54"/>
                  <a:pt x="831" y="52"/>
                </a:cubicBezTo>
                <a:cubicBezTo>
                  <a:pt x="831" y="50"/>
                  <a:pt x="829" y="48"/>
                  <a:pt x="827" y="48"/>
                </a:cubicBezTo>
                <a:close/>
                <a:moveTo>
                  <a:pt x="840" y="48"/>
                </a:moveTo>
                <a:cubicBezTo>
                  <a:pt x="837" y="48"/>
                  <a:pt x="836" y="50"/>
                  <a:pt x="836" y="52"/>
                </a:cubicBezTo>
                <a:cubicBezTo>
                  <a:pt x="836" y="54"/>
                  <a:pt x="837" y="56"/>
                  <a:pt x="840" y="56"/>
                </a:cubicBezTo>
                <a:cubicBezTo>
                  <a:pt x="842" y="56"/>
                  <a:pt x="844" y="54"/>
                  <a:pt x="844" y="52"/>
                </a:cubicBezTo>
                <a:cubicBezTo>
                  <a:pt x="844" y="50"/>
                  <a:pt x="842" y="48"/>
                  <a:pt x="840" y="48"/>
                </a:cubicBezTo>
                <a:close/>
                <a:moveTo>
                  <a:pt x="853" y="48"/>
                </a:moveTo>
                <a:cubicBezTo>
                  <a:pt x="850" y="48"/>
                  <a:pt x="848" y="50"/>
                  <a:pt x="848" y="52"/>
                </a:cubicBezTo>
                <a:cubicBezTo>
                  <a:pt x="848" y="54"/>
                  <a:pt x="850" y="56"/>
                  <a:pt x="853" y="56"/>
                </a:cubicBezTo>
                <a:cubicBezTo>
                  <a:pt x="855" y="56"/>
                  <a:pt x="857" y="54"/>
                  <a:pt x="857" y="52"/>
                </a:cubicBezTo>
                <a:cubicBezTo>
                  <a:pt x="857" y="50"/>
                  <a:pt x="855" y="48"/>
                  <a:pt x="853" y="48"/>
                </a:cubicBezTo>
                <a:close/>
                <a:moveTo>
                  <a:pt x="866" y="56"/>
                </a:moveTo>
                <a:cubicBezTo>
                  <a:pt x="868" y="56"/>
                  <a:pt x="870" y="54"/>
                  <a:pt x="870" y="52"/>
                </a:cubicBezTo>
                <a:cubicBezTo>
                  <a:pt x="870" y="50"/>
                  <a:pt x="868" y="48"/>
                  <a:pt x="866" y="48"/>
                </a:cubicBezTo>
                <a:cubicBezTo>
                  <a:pt x="863" y="48"/>
                  <a:pt x="861" y="50"/>
                  <a:pt x="861" y="52"/>
                </a:cubicBezTo>
                <a:cubicBezTo>
                  <a:pt x="861" y="54"/>
                  <a:pt x="863" y="56"/>
                  <a:pt x="866" y="56"/>
                </a:cubicBezTo>
                <a:close/>
                <a:moveTo>
                  <a:pt x="878" y="48"/>
                </a:moveTo>
                <a:cubicBezTo>
                  <a:pt x="876" y="48"/>
                  <a:pt x="874" y="50"/>
                  <a:pt x="874" y="52"/>
                </a:cubicBezTo>
                <a:cubicBezTo>
                  <a:pt x="874" y="54"/>
                  <a:pt x="876" y="56"/>
                  <a:pt x="878" y="56"/>
                </a:cubicBezTo>
                <a:cubicBezTo>
                  <a:pt x="881" y="56"/>
                  <a:pt x="883" y="54"/>
                  <a:pt x="883" y="52"/>
                </a:cubicBezTo>
                <a:cubicBezTo>
                  <a:pt x="883" y="50"/>
                  <a:pt x="881" y="48"/>
                  <a:pt x="878" y="48"/>
                </a:cubicBezTo>
                <a:close/>
                <a:moveTo>
                  <a:pt x="891" y="48"/>
                </a:moveTo>
                <a:cubicBezTo>
                  <a:pt x="889" y="48"/>
                  <a:pt x="887" y="50"/>
                  <a:pt x="887" y="52"/>
                </a:cubicBezTo>
                <a:cubicBezTo>
                  <a:pt x="887" y="54"/>
                  <a:pt x="889" y="56"/>
                  <a:pt x="891" y="56"/>
                </a:cubicBezTo>
                <a:cubicBezTo>
                  <a:pt x="894" y="56"/>
                  <a:pt x="896" y="54"/>
                  <a:pt x="896" y="52"/>
                </a:cubicBezTo>
                <a:cubicBezTo>
                  <a:pt x="896" y="50"/>
                  <a:pt x="894" y="48"/>
                  <a:pt x="891" y="48"/>
                </a:cubicBezTo>
                <a:close/>
                <a:moveTo>
                  <a:pt x="904" y="56"/>
                </a:moveTo>
                <a:cubicBezTo>
                  <a:pt x="907" y="56"/>
                  <a:pt x="908" y="54"/>
                  <a:pt x="908" y="52"/>
                </a:cubicBezTo>
                <a:cubicBezTo>
                  <a:pt x="908" y="50"/>
                  <a:pt x="907" y="48"/>
                  <a:pt x="904" y="48"/>
                </a:cubicBezTo>
                <a:cubicBezTo>
                  <a:pt x="902" y="48"/>
                  <a:pt x="900" y="50"/>
                  <a:pt x="900" y="52"/>
                </a:cubicBezTo>
                <a:cubicBezTo>
                  <a:pt x="900" y="54"/>
                  <a:pt x="902" y="56"/>
                  <a:pt x="904" y="56"/>
                </a:cubicBezTo>
                <a:close/>
                <a:moveTo>
                  <a:pt x="917" y="56"/>
                </a:moveTo>
                <a:cubicBezTo>
                  <a:pt x="919" y="56"/>
                  <a:pt x="921" y="54"/>
                  <a:pt x="921" y="52"/>
                </a:cubicBezTo>
                <a:cubicBezTo>
                  <a:pt x="921" y="50"/>
                  <a:pt x="919" y="48"/>
                  <a:pt x="917" y="48"/>
                </a:cubicBezTo>
                <a:cubicBezTo>
                  <a:pt x="915" y="48"/>
                  <a:pt x="913" y="50"/>
                  <a:pt x="913" y="52"/>
                </a:cubicBezTo>
                <a:cubicBezTo>
                  <a:pt x="913" y="54"/>
                  <a:pt x="915" y="56"/>
                  <a:pt x="917" y="56"/>
                </a:cubicBezTo>
                <a:close/>
                <a:moveTo>
                  <a:pt x="930" y="56"/>
                </a:moveTo>
                <a:cubicBezTo>
                  <a:pt x="932" y="56"/>
                  <a:pt x="934" y="54"/>
                  <a:pt x="934" y="52"/>
                </a:cubicBezTo>
                <a:cubicBezTo>
                  <a:pt x="934" y="50"/>
                  <a:pt x="932" y="48"/>
                  <a:pt x="930" y="48"/>
                </a:cubicBezTo>
                <a:cubicBezTo>
                  <a:pt x="928" y="48"/>
                  <a:pt x="926" y="50"/>
                  <a:pt x="926" y="52"/>
                </a:cubicBezTo>
                <a:cubicBezTo>
                  <a:pt x="926" y="54"/>
                  <a:pt x="928" y="56"/>
                  <a:pt x="930" y="56"/>
                </a:cubicBezTo>
                <a:close/>
                <a:moveTo>
                  <a:pt x="943" y="56"/>
                </a:moveTo>
                <a:cubicBezTo>
                  <a:pt x="945" y="56"/>
                  <a:pt x="947" y="54"/>
                  <a:pt x="947" y="52"/>
                </a:cubicBezTo>
                <a:cubicBezTo>
                  <a:pt x="947" y="50"/>
                  <a:pt x="945" y="48"/>
                  <a:pt x="943" y="48"/>
                </a:cubicBezTo>
                <a:cubicBezTo>
                  <a:pt x="941" y="48"/>
                  <a:pt x="939" y="50"/>
                  <a:pt x="939" y="52"/>
                </a:cubicBezTo>
                <a:cubicBezTo>
                  <a:pt x="939" y="54"/>
                  <a:pt x="941" y="56"/>
                  <a:pt x="943" y="56"/>
                </a:cubicBezTo>
                <a:close/>
                <a:moveTo>
                  <a:pt x="956" y="48"/>
                </a:moveTo>
                <a:cubicBezTo>
                  <a:pt x="954" y="48"/>
                  <a:pt x="952" y="50"/>
                  <a:pt x="952" y="52"/>
                </a:cubicBezTo>
                <a:cubicBezTo>
                  <a:pt x="952" y="54"/>
                  <a:pt x="954" y="56"/>
                  <a:pt x="956" y="56"/>
                </a:cubicBezTo>
                <a:cubicBezTo>
                  <a:pt x="958" y="56"/>
                  <a:pt x="960" y="54"/>
                  <a:pt x="960" y="52"/>
                </a:cubicBezTo>
                <a:cubicBezTo>
                  <a:pt x="960" y="50"/>
                  <a:pt x="958" y="48"/>
                  <a:pt x="956" y="48"/>
                </a:cubicBezTo>
                <a:close/>
                <a:moveTo>
                  <a:pt x="969" y="48"/>
                </a:moveTo>
                <a:cubicBezTo>
                  <a:pt x="967" y="48"/>
                  <a:pt x="965" y="50"/>
                  <a:pt x="965" y="52"/>
                </a:cubicBezTo>
                <a:cubicBezTo>
                  <a:pt x="965" y="54"/>
                  <a:pt x="967" y="56"/>
                  <a:pt x="969" y="56"/>
                </a:cubicBezTo>
                <a:cubicBezTo>
                  <a:pt x="971" y="56"/>
                  <a:pt x="973" y="54"/>
                  <a:pt x="973" y="52"/>
                </a:cubicBezTo>
                <a:cubicBezTo>
                  <a:pt x="973" y="50"/>
                  <a:pt x="971" y="48"/>
                  <a:pt x="969" y="48"/>
                </a:cubicBezTo>
                <a:close/>
                <a:moveTo>
                  <a:pt x="982" y="48"/>
                </a:moveTo>
                <a:cubicBezTo>
                  <a:pt x="979" y="48"/>
                  <a:pt x="978" y="50"/>
                  <a:pt x="978" y="52"/>
                </a:cubicBezTo>
                <a:cubicBezTo>
                  <a:pt x="978" y="54"/>
                  <a:pt x="979" y="56"/>
                  <a:pt x="982" y="56"/>
                </a:cubicBezTo>
                <a:cubicBezTo>
                  <a:pt x="984" y="56"/>
                  <a:pt x="986" y="54"/>
                  <a:pt x="986" y="52"/>
                </a:cubicBezTo>
                <a:cubicBezTo>
                  <a:pt x="986" y="50"/>
                  <a:pt x="984" y="48"/>
                  <a:pt x="982" y="48"/>
                </a:cubicBezTo>
                <a:close/>
                <a:moveTo>
                  <a:pt x="995" y="56"/>
                </a:moveTo>
                <a:cubicBezTo>
                  <a:pt x="997" y="56"/>
                  <a:pt x="999" y="54"/>
                  <a:pt x="999" y="52"/>
                </a:cubicBezTo>
                <a:cubicBezTo>
                  <a:pt x="999" y="50"/>
                  <a:pt x="997" y="48"/>
                  <a:pt x="995" y="48"/>
                </a:cubicBezTo>
                <a:cubicBezTo>
                  <a:pt x="992" y="48"/>
                  <a:pt x="990" y="50"/>
                  <a:pt x="990" y="52"/>
                </a:cubicBezTo>
                <a:cubicBezTo>
                  <a:pt x="990" y="54"/>
                  <a:pt x="992" y="56"/>
                  <a:pt x="995" y="56"/>
                </a:cubicBezTo>
                <a:close/>
                <a:moveTo>
                  <a:pt x="1008" y="48"/>
                </a:moveTo>
                <a:cubicBezTo>
                  <a:pt x="1005" y="48"/>
                  <a:pt x="1003" y="50"/>
                  <a:pt x="1003" y="52"/>
                </a:cubicBezTo>
                <a:cubicBezTo>
                  <a:pt x="1003" y="54"/>
                  <a:pt x="1005" y="56"/>
                  <a:pt x="1008" y="56"/>
                </a:cubicBezTo>
                <a:cubicBezTo>
                  <a:pt x="1010" y="56"/>
                  <a:pt x="1012" y="54"/>
                  <a:pt x="1012" y="52"/>
                </a:cubicBezTo>
                <a:cubicBezTo>
                  <a:pt x="1012" y="50"/>
                  <a:pt x="1010" y="48"/>
                  <a:pt x="1008" y="48"/>
                </a:cubicBezTo>
                <a:close/>
                <a:moveTo>
                  <a:pt x="1023" y="52"/>
                </a:moveTo>
                <a:cubicBezTo>
                  <a:pt x="1023" y="51"/>
                  <a:pt x="1022" y="49"/>
                  <a:pt x="1020" y="49"/>
                </a:cubicBezTo>
                <a:cubicBezTo>
                  <a:pt x="1019" y="49"/>
                  <a:pt x="1018" y="51"/>
                  <a:pt x="1018" y="52"/>
                </a:cubicBezTo>
                <a:cubicBezTo>
                  <a:pt x="1018" y="53"/>
                  <a:pt x="1019" y="54"/>
                  <a:pt x="1020" y="54"/>
                </a:cubicBezTo>
                <a:cubicBezTo>
                  <a:pt x="1022" y="54"/>
                  <a:pt x="1023" y="53"/>
                  <a:pt x="1023" y="52"/>
                </a:cubicBezTo>
                <a:close/>
                <a:moveTo>
                  <a:pt x="1033" y="52"/>
                </a:moveTo>
                <a:cubicBezTo>
                  <a:pt x="1033" y="52"/>
                  <a:pt x="1033" y="52"/>
                  <a:pt x="1033" y="52"/>
                </a:cubicBezTo>
                <a:cubicBezTo>
                  <a:pt x="1033" y="52"/>
                  <a:pt x="1033" y="52"/>
                  <a:pt x="1033" y="52"/>
                </a:cubicBezTo>
                <a:cubicBezTo>
                  <a:pt x="1033" y="52"/>
                  <a:pt x="1033" y="52"/>
                  <a:pt x="1033" y="52"/>
                </a:cubicBezTo>
                <a:cubicBezTo>
                  <a:pt x="1033" y="52"/>
                  <a:pt x="1033" y="52"/>
                  <a:pt x="1033" y="52"/>
                </a:cubicBezTo>
                <a:close/>
                <a:moveTo>
                  <a:pt x="1072" y="55"/>
                </a:moveTo>
                <a:cubicBezTo>
                  <a:pt x="1074" y="55"/>
                  <a:pt x="1075" y="53"/>
                  <a:pt x="1075" y="52"/>
                </a:cubicBezTo>
                <a:cubicBezTo>
                  <a:pt x="1075" y="50"/>
                  <a:pt x="1074" y="49"/>
                  <a:pt x="1072" y="49"/>
                </a:cubicBezTo>
                <a:cubicBezTo>
                  <a:pt x="1071" y="49"/>
                  <a:pt x="1069" y="50"/>
                  <a:pt x="1069" y="52"/>
                </a:cubicBezTo>
                <a:cubicBezTo>
                  <a:pt x="1069" y="53"/>
                  <a:pt x="1071" y="55"/>
                  <a:pt x="1072" y="55"/>
                </a:cubicBezTo>
                <a:close/>
                <a:moveTo>
                  <a:pt x="1085" y="56"/>
                </a:moveTo>
                <a:cubicBezTo>
                  <a:pt x="1087" y="56"/>
                  <a:pt x="1089" y="54"/>
                  <a:pt x="1089" y="52"/>
                </a:cubicBezTo>
                <a:cubicBezTo>
                  <a:pt x="1089" y="50"/>
                  <a:pt x="1087" y="48"/>
                  <a:pt x="1085" y="48"/>
                </a:cubicBezTo>
                <a:cubicBezTo>
                  <a:pt x="1083" y="48"/>
                  <a:pt x="1081" y="50"/>
                  <a:pt x="1081" y="52"/>
                </a:cubicBezTo>
                <a:cubicBezTo>
                  <a:pt x="1081" y="54"/>
                  <a:pt x="1083" y="56"/>
                  <a:pt x="1085" y="56"/>
                </a:cubicBezTo>
                <a:close/>
                <a:moveTo>
                  <a:pt x="1098" y="56"/>
                </a:moveTo>
                <a:cubicBezTo>
                  <a:pt x="1100" y="56"/>
                  <a:pt x="1102" y="54"/>
                  <a:pt x="1102" y="52"/>
                </a:cubicBezTo>
                <a:cubicBezTo>
                  <a:pt x="1102" y="50"/>
                  <a:pt x="1100" y="48"/>
                  <a:pt x="1098" y="48"/>
                </a:cubicBezTo>
                <a:cubicBezTo>
                  <a:pt x="1096" y="48"/>
                  <a:pt x="1094" y="50"/>
                  <a:pt x="1094" y="52"/>
                </a:cubicBezTo>
                <a:cubicBezTo>
                  <a:pt x="1094" y="54"/>
                  <a:pt x="1096" y="56"/>
                  <a:pt x="1098" y="56"/>
                </a:cubicBezTo>
                <a:close/>
                <a:moveTo>
                  <a:pt x="1111" y="48"/>
                </a:moveTo>
                <a:cubicBezTo>
                  <a:pt x="1109" y="48"/>
                  <a:pt x="1107" y="50"/>
                  <a:pt x="1107" y="52"/>
                </a:cubicBezTo>
                <a:cubicBezTo>
                  <a:pt x="1107" y="54"/>
                  <a:pt x="1109" y="56"/>
                  <a:pt x="1111" y="56"/>
                </a:cubicBezTo>
                <a:cubicBezTo>
                  <a:pt x="1113" y="56"/>
                  <a:pt x="1115" y="54"/>
                  <a:pt x="1115" y="52"/>
                </a:cubicBezTo>
                <a:cubicBezTo>
                  <a:pt x="1115" y="50"/>
                  <a:pt x="1113" y="48"/>
                  <a:pt x="1111" y="48"/>
                </a:cubicBezTo>
                <a:close/>
                <a:moveTo>
                  <a:pt x="1124" y="56"/>
                </a:moveTo>
                <a:cubicBezTo>
                  <a:pt x="1126" y="56"/>
                  <a:pt x="1128" y="54"/>
                  <a:pt x="1128" y="52"/>
                </a:cubicBezTo>
                <a:cubicBezTo>
                  <a:pt x="1128" y="50"/>
                  <a:pt x="1126" y="48"/>
                  <a:pt x="1124" y="48"/>
                </a:cubicBezTo>
                <a:cubicBezTo>
                  <a:pt x="1121" y="48"/>
                  <a:pt x="1120" y="50"/>
                  <a:pt x="1120" y="52"/>
                </a:cubicBezTo>
                <a:cubicBezTo>
                  <a:pt x="1120" y="54"/>
                  <a:pt x="1121" y="56"/>
                  <a:pt x="1124" y="56"/>
                </a:cubicBezTo>
                <a:close/>
                <a:moveTo>
                  <a:pt x="1137" y="48"/>
                </a:moveTo>
                <a:cubicBezTo>
                  <a:pt x="1134" y="48"/>
                  <a:pt x="1133" y="50"/>
                  <a:pt x="1133" y="52"/>
                </a:cubicBezTo>
                <a:cubicBezTo>
                  <a:pt x="1133" y="54"/>
                  <a:pt x="1134" y="56"/>
                  <a:pt x="1137" y="56"/>
                </a:cubicBezTo>
                <a:cubicBezTo>
                  <a:pt x="1139" y="56"/>
                  <a:pt x="1141" y="54"/>
                  <a:pt x="1141" y="52"/>
                </a:cubicBezTo>
                <a:cubicBezTo>
                  <a:pt x="1141" y="50"/>
                  <a:pt x="1139" y="48"/>
                  <a:pt x="1137" y="48"/>
                </a:cubicBezTo>
                <a:close/>
                <a:moveTo>
                  <a:pt x="1150" y="56"/>
                </a:moveTo>
                <a:cubicBezTo>
                  <a:pt x="1152" y="56"/>
                  <a:pt x="1154" y="54"/>
                  <a:pt x="1154" y="52"/>
                </a:cubicBezTo>
                <a:cubicBezTo>
                  <a:pt x="1154" y="50"/>
                  <a:pt x="1152" y="48"/>
                  <a:pt x="1150" y="48"/>
                </a:cubicBezTo>
                <a:cubicBezTo>
                  <a:pt x="1147" y="48"/>
                  <a:pt x="1145" y="50"/>
                  <a:pt x="1145" y="52"/>
                </a:cubicBezTo>
                <a:cubicBezTo>
                  <a:pt x="1145" y="54"/>
                  <a:pt x="1147" y="56"/>
                  <a:pt x="1150" y="56"/>
                </a:cubicBezTo>
                <a:close/>
                <a:moveTo>
                  <a:pt x="1163" y="56"/>
                </a:moveTo>
                <a:cubicBezTo>
                  <a:pt x="1165" y="56"/>
                  <a:pt x="1167" y="54"/>
                  <a:pt x="1167" y="52"/>
                </a:cubicBezTo>
                <a:cubicBezTo>
                  <a:pt x="1167" y="50"/>
                  <a:pt x="1165" y="48"/>
                  <a:pt x="1163" y="48"/>
                </a:cubicBezTo>
                <a:cubicBezTo>
                  <a:pt x="1160" y="48"/>
                  <a:pt x="1158" y="50"/>
                  <a:pt x="1158" y="52"/>
                </a:cubicBezTo>
                <a:cubicBezTo>
                  <a:pt x="1158" y="54"/>
                  <a:pt x="1160" y="56"/>
                  <a:pt x="1163" y="56"/>
                </a:cubicBezTo>
                <a:close/>
                <a:moveTo>
                  <a:pt x="1175" y="56"/>
                </a:moveTo>
                <a:cubicBezTo>
                  <a:pt x="1178" y="56"/>
                  <a:pt x="1180" y="54"/>
                  <a:pt x="1180" y="52"/>
                </a:cubicBezTo>
                <a:cubicBezTo>
                  <a:pt x="1180" y="50"/>
                  <a:pt x="1178" y="48"/>
                  <a:pt x="1175" y="48"/>
                </a:cubicBezTo>
                <a:cubicBezTo>
                  <a:pt x="1173" y="48"/>
                  <a:pt x="1171" y="50"/>
                  <a:pt x="1171" y="52"/>
                </a:cubicBezTo>
                <a:cubicBezTo>
                  <a:pt x="1171" y="54"/>
                  <a:pt x="1173" y="56"/>
                  <a:pt x="1175" y="56"/>
                </a:cubicBezTo>
                <a:close/>
                <a:moveTo>
                  <a:pt x="1188" y="56"/>
                </a:moveTo>
                <a:cubicBezTo>
                  <a:pt x="1191" y="56"/>
                  <a:pt x="1193" y="54"/>
                  <a:pt x="1193" y="52"/>
                </a:cubicBezTo>
                <a:cubicBezTo>
                  <a:pt x="1193" y="50"/>
                  <a:pt x="1191" y="48"/>
                  <a:pt x="1188" y="48"/>
                </a:cubicBezTo>
                <a:cubicBezTo>
                  <a:pt x="1186" y="48"/>
                  <a:pt x="1184" y="50"/>
                  <a:pt x="1184" y="52"/>
                </a:cubicBezTo>
                <a:cubicBezTo>
                  <a:pt x="1184" y="54"/>
                  <a:pt x="1186" y="56"/>
                  <a:pt x="1188" y="56"/>
                </a:cubicBezTo>
                <a:close/>
                <a:moveTo>
                  <a:pt x="1201" y="48"/>
                </a:moveTo>
                <a:cubicBezTo>
                  <a:pt x="1199" y="48"/>
                  <a:pt x="1197" y="50"/>
                  <a:pt x="1197" y="52"/>
                </a:cubicBezTo>
                <a:cubicBezTo>
                  <a:pt x="1197" y="54"/>
                  <a:pt x="1199" y="56"/>
                  <a:pt x="1201" y="56"/>
                </a:cubicBezTo>
                <a:cubicBezTo>
                  <a:pt x="1204" y="56"/>
                  <a:pt x="1205" y="54"/>
                  <a:pt x="1205" y="52"/>
                </a:cubicBezTo>
                <a:cubicBezTo>
                  <a:pt x="1205" y="50"/>
                  <a:pt x="1204" y="48"/>
                  <a:pt x="1201" y="48"/>
                </a:cubicBezTo>
                <a:close/>
                <a:moveTo>
                  <a:pt x="1214" y="56"/>
                </a:moveTo>
                <a:cubicBezTo>
                  <a:pt x="1216" y="56"/>
                  <a:pt x="1218" y="54"/>
                  <a:pt x="1218" y="52"/>
                </a:cubicBezTo>
                <a:cubicBezTo>
                  <a:pt x="1218" y="50"/>
                  <a:pt x="1216" y="48"/>
                  <a:pt x="1214" y="48"/>
                </a:cubicBezTo>
                <a:cubicBezTo>
                  <a:pt x="1212" y="48"/>
                  <a:pt x="1210" y="50"/>
                  <a:pt x="1210" y="52"/>
                </a:cubicBezTo>
                <a:cubicBezTo>
                  <a:pt x="1210" y="54"/>
                  <a:pt x="1212" y="56"/>
                  <a:pt x="1214" y="56"/>
                </a:cubicBezTo>
                <a:close/>
                <a:moveTo>
                  <a:pt x="1227" y="56"/>
                </a:moveTo>
                <a:cubicBezTo>
                  <a:pt x="1229" y="56"/>
                  <a:pt x="1231" y="54"/>
                  <a:pt x="1231" y="52"/>
                </a:cubicBezTo>
                <a:cubicBezTo>
                  <a:pt x="1231" y="50"/>
                  <a:pt x="1229" y="48"/>
                  <a:pt x="1227" y="48"/>
                </a:cubicBezTo>
                <a:cubicBezTo>
                  <a:pt x="1225" y="48"/>
                  <a:pt x="1223" y="50"/>
                  <a:pt x="1223" y="52"/>
                </a:cubicBezTo>
                <a:cubicBezTo>
                  <a:pt x="1223" y="54"/>
                  <a:pt x="1225" y="56"/>
                  <a:pt x="1227" y="56"/>
                </a:cubicBezTo>
                <a:close/>
                <a:moveTo>
                  <a:pt x="1240" y="48"/>
                </a:moveTo>
                <a:cubicBezTo>
                  <a:pt x="1238" y="48"/>
                  <a:pt x="1236" y="50"/>
                  <a:pt x="1236" y="52"/>
                </a:cubicBezTo>
                <a:cubicBezTo>
                  <a:pt x="1236" y="54"/>
                  <a:pt x="1238" y="56"/>
                  <a:pt x="1240" y="56"/>
                </a:cubicBezTo>
                <a:cubicBezTo>
                  <a:pt x="1242" y="56"/>
                  <a:pt x="1244" y="54"/>
                  <a:pt x="1244" y="52"/>
                </a:cubicBezTo>
                <a:cubicBezTo>
                  <a:pt x="1244" y="50"/>
                  <a:pt x="1242" y="48"/>
                  <a:pt x="1240" y="48"/>
                </a:cubicBezTo>
                <a:close/>
                <a:moveTo>
                  <a:pt x="1253" y="48"/>
                </a:moveTo>
                <a:cubicBezTo>
                  <a:pt x="1251" y="48"/>
                  <a:pt x="1249" y="50"/>
                  <a:pt x="1249" y="52"/>
                </a:cubicBezTo>
                <a:cubicBezTo>
                  <a:pt x="1249" y="54"/>
                  <a:pt x="1251" y="56"/>
                  <a:pt x="1253" y="56"/>
                </a:cubicBezTo>
                <a:cubicBezTo>
                  <a:pt x="1255" y="56"/>
                  <a:pt x="1257" y="54"/>
                  <a:pt x="1257" y="52"/>
                </a:cubicBezTo>
                <a:cubicBezTo>
                  <a:pt x="1257" y="50"/>
                  <a:pt x="1255" y="48"/>
                  <a:pt x="1253" y="48"/>
                </a:cubicBezTo>
                <a:close/>
                <a:moveTo>
                  <a:pt x="1266" y="48"/>
                </a:moveTo>
                <a:cubicBezTo>
                  <a:pt x="1264" y="48"/>
                  <a:pt x="1262" y="50"/>
                  <a:pt x="1262" y="52"/>
                </a:cubicBezTo>
                <a:cubicBezTo>
                  <a:pt x="1262" y="54"/>
                  <a:pt x="1264" y="56"/>
                  <a:pt x="1266" y="56"/>
                </a:cubicBezTo>
                <a:cubicBezTo>
                  <a:pt x="1268" y="56"/>
                  <a:pt x="1270" y="54"/>
                  <a:pt x="1270" y="52"/>
                </a:cubicBezTo>
                <a:cubicBezTo>
                  <a:pt x="1270" y="50"/>
                  <a:pt x="1268" y="48"/>
                  <a:pt x="1266" y="48"/>
                </a:cubicBezTo>
                <a:close/>
                <a:moveTo>
                  <a:pt x="1279" y="48"/>
                </a:moveTo>
                <a:cubicBezTo>
                  <a:pt x="1276" y="48"/>
                  <a:pt x="1275" y="50"/>
                  <a:pt x="1275" y="52"/>
                </a:cubicBezTo>
                <a:cubicBezTo>
                  <a:pt x="1275" y="54"/>
                  <a:pt x="1276" y="56"/>
                  <a:pt x="1279" y="56"/>
                </a:cubicBezTo>
                <a:cubicBezTo>
                  <a:pt x="1281" y="56"/>
                  <a:pt x="1283" y="54"/>
                  <a:pt x="1283" y="52"/>
                </a:cubicBezTo>
                <a:cubicBezTo>
                  <a:pt x="1283" y="50"/>
                  <a:pt x="1281" y="48"/>
                  <a:pt x="1279" y="48"/>
                </a:cubicBezTo>
                <a:close/>
                <a:moveTo>
                  <a:pt x="1292" y="48"/>
                </a:moveTo>
                <a:cubicBezTo>
                  <a:pt x="1289" y="48"/>
                  <a:pt x="1287" y="50"/>
                  <a:pt x="1287" y="52"/>
                </a:cubicBezTo>
                <a:cubicBezTo>
                  <a:pt x="1287" y="54"/>
                  <a:pt x="1289" y="56"/>
                  <a:pt x="1292" y="56"/>
                </a:cubicBezTo>
                <a:cubicBezTo>
                  <a:pt x="1294" y="56"/>
                  <a:pt x="1296" y="54"/>
                  <a:pt x="1296" y="52"/>
                </a:cubicBezTo>
                <a:cubicBezTo>
                  <a:pt x="1296" y="50"/>
                  <a:pt x="1294" y="48"/>
                  <a:pt x="1292" y="48"/>
                </a:cubicBezTo>
                <a:close/>
                <a:moveTo>
                  <a:pt x="1305" y="48"/>
                </a:moveTo>
                <a:cubicBezTo>
                  <a:pt x="1302" y="48"/>
                  <a:pt x="1300" y="50"/>
                  <a:pt x="1300" y="52"/>
                </a:cubicBezTo>
                <a:cubicBezTo>
                  <a:pt x="1300" y="54"/>
                  <a:pt x="1302" y="56"/>
                  <a:pt x="1305" y="56"/>
                </a:cubicBezTo>
                <a:cubicBezTo>
                  <a:pt x="1307" y="56"/>
                  <a:pt x="1309" y="54"/>
                  <a:pt x="1309" y="52"/>
                </a:cubicBezTo>
                <a:cubicBezTo>
                  <a:pt x="1309" y="50"/>
                  <a:pt x="1307" y="48"/>
                  <a:pt x="1305" y="48"/>
                </a:cubicBezTo>
                <a:close/>
                <a:moveTo>
                  <a:pt x="1317" y="48"/>
                </a:moveTo>
                <a:cubicBezTo>
                  <a:pt x="1315" y="48"/>
                  <a:pt x="1313" y="50"/>
                  <a:pt x="1313" y="52"/>
                </a:cubicBezTo>
                <a:cubicBezTo>
                  <a:pt x="1313" y="54"/>
                  <a:pt x="1315" y="56"/>
                  <a:pt x="1317" y="56"/>
                </a:cubicBezTo>
                <a:cubicBezTo>
                  <a:pt x="1320" y="56"/>
                  <a:pt x="1322" y="54"/>
                  <a:pt x="1322" y="52"/>
                </a:cubicBezTo>
                <a:cubicBezTo>
                  <a:pt x="1322" y="50"/>
                  <a:pt x="1320" y="48"/>
                  <a:pt x="1317" y="48"/>
                </a:cubicBezTo>
                <a:close/>
                <a:moveTo>
                  <a:pt x="1330" y="48"/>
                </a:moveTo>
                <a:cubicBezTo>
                  <a:pt x="1328" y="48"/>
                  <a:pt x="1326" y="50"/>
                  <a:pt x="1326" y="52"/>
                </a:cubicBezTo>
                <a:cubicBezTo>
                  <a:pt x="1326" y="54"/>
                  <a:pt x="1328" y="56"/>
                  <a:pt x="1330" y="56"/>
                </a:cubicBezTo>
                <a:cubicBezTo>
                  <a:pt x="1333" y="56"/>
                  <a:pt x="1335" y="54"/>
                  <a:pt x="1335" y="52"/>
                </a:cubicBezTo>
                <a:cubicBezTo>
                  <a:pt x="1335" y="50"/>
                  <a:pt x="1333" y="48"/>
                  <a:pt x="1330" y="48"/>
                </a:cubicBezTo>
                <a:close/>
                <a:moveTo>
                  <a:pt x="1343" y="48"/>
                </a:moveTo>
                <a:cubicBezTo>
                  <a:pt x="1341" y="48"/>
                  <a:pt x="1339" y="50"/>
                  <a:pt x="1339" y="52"/>
                </a:cubicBezTo>
                <a:cubicBezTo>
                  <a:pt x="1339" y="54"/>
                  <a:pt x="1341" y="56"/>
                  <a:pt x="1343" y="56"/>
                </a:cubicBezTo>
                <a:cubicBezTo>
                  <a:pt x="1346" y="56"/>
                  <a:pt x="1347" y="54"/>
                  <a:pt x="1347" y="52"/>
                </a:cubicBezTo>
                <a:cubicBezTo>
                  <a:pt x="1347" y="50"/>
                  <a:pt x="1346" y="48"/>
                  <a:pt x="1343" y="48"/>
                </a:cubicBezTo>
                <a:close/>
                <a:moveTo>
                  <a:pt x="1352" y="52"/>
                </a:moveTo>
                <a:cubicBezTo>
                  <a:pt x="1352" y="54"/>
                  <a:pt x="1354" y="56"/>
                  <a:pt x="1356" y="56"/>
                </a:cubicBezTo>
                <a:cubicBezTo>
                  <a:pt x="1359" y="56"/>
                  <a:pt x="1360" y="54"/>
                  <a:pt x="1360" y="52"/>
                </a:cubicBezTo>
                <a:cubicBezTo>
                  <a:pt x="1360" y="50"/>
                  <a:pt x="1359" y="48"/>
                  <a:pt x="1356" y="48"/>
                </a:cubicBezTo>
                <a:cubicBezTo>
                  <a:pt x="1354" y="48"/>
                  <a:pt x="1352" y="50"/>
                  <a:pt x="1352" y="52"/>
                </a:cubicBezTo>
                <a:close/>
                <a:moveTo>
                  <a:pt x="1369" y="48"/>
                </a:moveTo>
                <a:cubicBezTo>
                  <a:pt x="1367" y="48"/>
                  <a:pt x="1365" y="50"/>
                  <a:pt x="1365" y="52"/>
                </a:cubicBezTo>
                <a:cubicBezTo>
                  <a:pt x="1365" y="54"/>
                  <a:pt x="1367" y="56"/>
                  <a:pt x="1369" y="56"/>
                </a:cubicBezTo>
                <a:cubicBezTo>
                  <a:pt x="1371" y="56"/>
                  <a:pt x="1373" y="54"/>
                  <a:pt x="1373" y="52"/>
                </a:cubicBezTo>
                <a:cubicBezTo>
                  <a:pt x="1373" y="50"/>
                  <a:pt x="1371" y="48"/>
                  <a:pt x="1369" y="48"/>
                </a:cubicBezTo>
                <a:close/>
                <a:moveTo>
                  <a:pt x="1382" y="48"/>
                </a:moveTo>
                <a:cubicBezTo>
                  <a:pt x="1380" y="48"/>
                  <a:pt x="1378" y="50"/>
                  <a:pt x="1378" y="52"/>
                </a:cubicBezTo>
                <a:cubicBezTo>
                  <a:pt x="1378" y="54"/>
                  <a:pt x="1380" y="56"/>
                  <a:pt x="1382" y="56"/>
                </a:cubicBezTo>
                <a:cubicBezTo>
                  <a:pt x="1384" y="56"/>
                  <a:pt x="1386" y="54"/>
                  <a:pt x="1386" y="52"/>
                </a:cubicBezTo>
                <a:cubicBezTo>
                  <a:pt x="1386" y="50"/>
                  <a:pt x="1384" y="48"/>
                  <a:pt x="1382" y="48"/>
                </a:cubicBezTo>
                <a:close/>
                <a:moveTo>
                  <a:pt x="1395" y="48"/>
                </a:moveTo>
                <a:cubicBezTo>
                  <a:pt x="1393" y="48"/>
                  <a:pt x="1391" y="50"/>
                  <a:pt x="1391" y="52"/>
                </a:cubicBezTo>
                <a:cubicBezTo>
                  <a:pt x="1391" y="54"/>
                  <a:pt x="1393" y="56"/>
                  <a:pt x="1395" y="56"/>
                </a:cubicBezTo>
                <a:cubicBezTo>
                  <a:pt x="1397" y="56"/>
                  <a:pt x="1399" y="54"/>
                  <a:pt x="1399" y="52"/>
                </a:cubicBezTo>
                <a:cubicBezTo>
                  <a:pt x="1399" y="50"/>
                  <a:pt x="1397" y="48"/>
                  <a:pt x="1395" y="48"/>
                </a:cubicBezTo>
                <a:close/>
                <a:moveTo>
                  <a:pt x="1408" y="48"/>
                </a:moveTo>
                <a:cubicBezTo>
                  <a:pt x="1406" y="48"/>
                  <a:pt x="1404" y="50"/>
                  <a:pt x="1404" y="52"/>
                </a:cubicBezTo>
                <a:cubicBezTo>
                  <a:pt x="1404" y="54"/>
                  <a:pt x="1406" y="56"/>
                  <a:pt x="1408" y="56"/>
                </a:cubicBezTo>
                <a:cubicBezTo>
                  <a:pt x="1410" y="56"/>
                  <a:pt x="1412" y="54"/>
                  <a:pt x="1412" y="52"/>
                </a:cubicBezTo>
                <a:cubicBezTo>
                  <a:pt x="1412" y="50"/>
                  <a:pt x="1410" y="48"/>
                  <a:pt x="1408" y="48"/>
                </a:cubicBezTo>
                <a:close/>
                <a:moveTo>
                  <a:pt x="1434" y="48"/>
                </a:moveTo>
                <a:cubicBezTo>
                  <a:pt x="1431" y="48"/>
                  <a:pt x="1430" y="50"/>
                  <a:pt x="1430" y="52"/>
                </a:cubicBezTo>
                <a:cubicBezTo>
                  <a:pt x="1430" y="54"/>
                  <a:pt x="1431" y="56"/>
                  <a:pt x="1434" y="56"/>
                </a:cubicBezTo>
                <a:cubicBezTo>
                  <a:pt x="1436" y="56"/>
                  <a:pt x="1438" y="54"/>
                  <a:pt x="1438" y="52"/>
                </a:cubicBezTo>
                <a:cubicBezTo>
                  <a:pt x="1438" y="50"/>
                  <a:pt x="1436" y="48"/>
                  <a:pt x="1434" y="48"/>
                </a:cubicBezTo>
                <a:close/>
                <a:moveTo>
                  <a:pt x="1447" y="48"/>
                </a:moveTo>
                <a:cubicBezTo>
                  <a:pt x="1444" y="48"/>
                  <a:pt x="1442" y="50"/>
                  <a:pt x="1442" y="52"/>
                </a:cubicBezTo>
                <a:cubicBezTo>
                  <a:pt x="1442" y="54"/>
                  <a:pt x="1444" y="56"/>
                  <a:pt x="1447" y="56"/>
                </a:cubicBezTo>
                <a:cubicBezTo>
                  <a:pt x="1449" y="56"/>
                  <a:pt x="1451" y="54"/>
                  <a:pt x="1451" y="52"/>
                </a:cubicBezTo>
                <a:cubicBezTo>
                  <a:pt x="1451" y="50"/>
                  <a:pt x="1449" y="48"/>
                  <a:pt x="1447" y="48"/>
                </a:cubicBezTo>
                <a:close/>
                <a:moveTo>
                  <a:pt x="1460" y="48"/>
                </a:moveTo>
                <a:cubicBezTo>
                  <a:pt x="1457" y="48"/>
                  <a:pt x="1455" y="50"/>
                  <a:pt x="1455" y="52"/>
                </a:cubicBezTo>
                <a:cubicBezTo>
                  <a:pt x="1455" y="54"/>
                  <a:pt x="1457" y="56"/>
                  <a:pt x="1460" y="56"/>
                </a:cubicBezTo>
                <a:cubicBezTo>
                  <a:pt x="1462" y="56"/>
                  <a:pt x="1464" y="54"/>
                  <a:pt x="1464" y="52"/>
                </a:cubicBezTo>
                <a:cubicBezTo>
                  <a:pt x="1464" y="50"/>
                  <a:pt x="1462" y="48"/>
                  <a:pt x="1460" y="48"/>
                </a:cubicBezTo>
                <a:close/>
                <a:moveTo>
                  <a:pt x="1511" y="56"/>
                </a:moveTo>
                <a:cubicBezTo>
                  <a:pt x="1514" y="56"/>
                  <a:pt x="1515" y="54"/>
                  <a:pt x="1515" y="52"/>
                </a:cubicBezTo>
                <a:cubicBezTo>
                  <a:pt x="1515" y="50"/>
                  <a:pt x="1514" y="48"/>
                  <a:pt x="1511" y="48"/>
                </a:cubicBezTo>
                <a:cubicBezTo>
                  <a:pt x="1509" y="48"/>
                  <a:pt x="1507" y="50"/>
                  <a:pt x="1507" y="52"/>
                </a:cubicBezTo>
                <a:cubicBezTo>
                  <a:pt x="1507" y="54"/>
                  <a:pt x="1509" y="56"/>
                  <a:pt x="1511" y="56"/>
                </a:cubicBezTo>
                <a:close/>
                <a:moveTo>
                  <a:pt x="1524" y="56"/>
                </a:moveTo>
                <a:cubicBezTo>
                  <a:pt x="1526" y="56"/>
                  <a:pt x="1528" y="54"/>
                  <a:pt x="1528" y="52"/>
                </a:cubicBezTo>
                <a:cubicBezTo>
                  <a:pt x="1528" y="50"/>
                  <a:pt x="1526" y="48"/>
                  <a:pt x="1524" y="48"/>
                </a:cubicBezTo>
                <a:cubicBezTo>
                  <a:pt x="1522" y="48"/>
                  <a:pt x="1520" y="50"/>
                  <a:pt x="1520" y="52"/>
                </a:cubicBezTo>
                <a:cubicBezTo>
                  <a:pt x="1520" y="54"/>
                  <a:pt x="1522" y="56"/>
                  <a:pt x="1524" y="56"/>
                </a:cubicBezTo>
                <a:close/>
                <a:moveTo>
                  <a:pt x="1537" y="56"/>
                </a:moveTo>
                <a:cubicBezTo>
                  <a:pt x="1539" y="56"/>
                  <a:pt x="1541" y="54"/>
                  <a:pt x="1541" y="52"/>
                </a:cubicBezTo>
                <a:cubicBezTo>
                  <a:pt x="1541" y="50"/>
                  <a:pt x="1539" y="48"/>
                  <a:pt x="1537" y="48"/>
                </a:cubicBezTo>
                <a:cubicBezTo>
                  <a:pt x="1535" y="48"/>
                  <a:pt x="1533" y="50"/>
                  <a:pt x="1533" y="52"/>
                </a:cubicBezTo>
                <a:cubicBezTo>
                  <a:pt x="1533" y="54"/>
                  <a:pt x="1535" y="56"/>
                  <a:pt x="1537" y="56"/>
                </a:cubicBezTo>
                <a:close/>
                <a:moveTo>
                  <a:pt x="1550" y="56"/>
                </a:moveTo>
                <a:cubicBezTo>
                  <a:pt x="1552" y="56"/>
                  <a:pt x="1554" y="54"/>
                  <a:pt x="1554" y="52"/>
                </a:cubicBezTo>
                <a:cubicBezTo>
                  <a:pt x="1554" y="50"/>
                  <a:pt x="1552" y="48"/>
                  <a:pt x="1550" y="48"/>
                </a:cubicBezTo>
                <a:cubicBezTo>
                  <a:pt x="1548" y="48"/>
                  <a:pt x="1546" y="50"/>
                  <a:pt x="1546" y="52"/>
                </a:cubicBezTo>
                <a:cubicBezTo>
                  <a:pt x="1546" y="54"/>
                  <a:pt x="1548" y="56"/>
                  <a:pt x="1550" y="56"/>
                </a:cubicBezTo>
                <a:close/>
                <a:moveTo>
                  <a:pt x="2299" y="55"/>
                </a:moveTo>
                <a:cubicBezTo>
                  <a:pt x="2300" y="55"/>
                  <a:pt x="2302" y="53"/>
                  <a:pt x="2302" y="52"/>
                </a:cubicBezTo>
                <a:cubicBezTo>
                  <a:pt x="2302" y="50"/>
                  <a:pt x="2300" y="49"/>
                  <a:pt x="2299" y="49"/>
                </a:cubicBezTo>
                <a:cubicBezTo>
                  <a:pt x="2297" y="49"/>
                  <a:pt x="2296" y="50"/>
                  <a:pt x="2296" y="52"/>
                </a:cubicBezTo>
                <a:cubicBezTo>
                  <a:pt x="2296" y="53"/>
                  <a:pt x="2297" y="55"/>
                  <a:pt x="2299" y="55"/>
                </a:cubicBezTo>
                <a:close/>
                <a:moveTo>
                  <a:pt x="2312" y="55"/>
                </a:moveTo>
                <a:cubicBezTo>
                  <a:pt x="2314" y="55"/>
                  <a:pt x="2315" y="54"/>
                  <a:pt x="2315" y="52"/>
                </a:cubicBezTo>
                <a:cubicBezTo>
                  <a:pt x="2315" y="50"/>
                  <a:pt x="2314" y="49"/>
                  <a:pt x="2312" y="49"/>
                </a:cubicBezTo>
                <a:cubicBezTo>
                  <a:pt x="2310" y="49"/>
                  <a:pt x="2309" y="50"/>
                  <a:pt x="2309" y="52"/>
                </a:cubicBezTo>
                <a:cubicBezTo>
                  <a:pt x="2309" y="54"/>
                  <a:pt x="2310" y="55"/>
                  <a:pt x="2312" y="55"/>
                </a:cubicBezTo>
                <a:close/>
                <a:moveTo>
                  <a:pt x="2325" y="52"/>
                </a:moveTo>
                <a:cubicBezTo>
                  <a:pt x="2325" y="52"/>
                  <a:pt x="2325" y="52"/>
                  <a:pt x="2325" y="52"/>
                </a:cubicBezTo>
                <a:cubicBezTo>
                  <a:pt x="2325" y="52"/>
                  <a:pt x="2325" y="52"/>
                  <a:pt x="2325" y="52"/>
                </a:cubicBezTo>
                <a:cubicBezTo>
                  <a:pt x="2325" y="52"/>
                  <a:pt x="2325" y="52"/>
                  <a:pt x="2325" y="52"/>
                </a:cubicBezTo>
                <a:cubicBezTo>
                  <a:pt x="2325" y="52"/>
                  <a:pt x="2325" y="52"/>
                  <a:pt x="2325" y="52"/>
                </a:cubicBezTo>
                <a:close/>
                <a:moveTo>
                  <a:pt x="736" y="66"/>
                </a:moveTo>
                <a:cubicBezTo>
                  <a:pt x="737" y="66"/>
                  <a:pt x="738" y="66"/>
                  <a:pt x="738" y="65"/>
                </a:cubicBezTo>
                <a:cubicBezTo>
                  <a:pt x="738" y="64"/>
                  <a:pt x="737" y="63"/>
                  <a:pt x="736" y="63"/>
                </a:cubicBezTo>
                <a:cubicBezTo>
                  <a:pt x="736" y="63"/>
                  <a:pt x="735" y="64"/>
                  <a:pt x="735" y="65"/>
                </a:cubicBezTo>
                <a:cubicBezTo>
                  <a:pt x="735" y="66"/>
                  <a:pt x="736" y="66"/>
                  <a:pt x="736" y="66"/>
                </a:cubicBezTo>
                <a:close/>
                <a:moveTo>
                  <a:pt x="749" y="69"/>
                </a:moveTo>
                <a:cubicBezTo>
                  <a:pt x="752" y="69"/>
                  <a:pt x="753" y="67"/>
                  <a:pt x="753" y="65"/>
                </a:cubicBezTo>
                <a:cubicBezTo>
                  <a:pt x="753" y="63"/>
                  <a:pt x="752" y="61"/>
                  <a:pt x="749" y="61"/>
                </a:cubicBezTo>
                <a:cubicBezTo>
                  <a:pt x="747" y="61"/>
                  <a:pt x="745" y="63"/>
                  <a:pt x="745" y="65"/>
                </a:cubicBezTo>
                <a:cubicBezTo>
                  <a:pt x="745" y="67"/>
                  <a:pt x="747" y="69"/>
                  <a:pt x="749" y="69"/>
                </a:cubicBezTo>
                <a:close/>
                <a:moveTo>
                  <a:pt x="762" y="69"/>
                </a:moveTo>
                <a:cubicBezTo>
                  <a:pt x="765" y="69"/>
                  <a:pt x="766" y="67"/>
                  <a:pt x="766" y="65"/>
                </a:cubicBezTo>
                <a:cubicBezTo>
                  <a:pt x="766" y="63"/>
                  <a:pt x="765" y="61"/>
                  <a:pt x="762" y="61"/>
                </a:cubicBezTo>
                <a:cubicBezTo>
                  <a:pt x="760" y="61"/>
                  <a:pt x="758" y="63"/>
                  <a:pt x="758" y="65"/>
                </a:cubicBezTo>
                <a:cubicBezTo>
                  <a:pt x="758" y="67"/>
                  <a:pt x="760" y="69"/>
                  <a:pt x="762" y="69"/>
                </a:cubicBezTo>
                <a:close/>
                <a:moveTo>
                  <a:pt x="788" y="61"/>
                </a:moveTo>
                <a:cubicBezTo>
                  <a:pt x="786" y="61"/>
                  <a:pt x="784" y="63"/>
                  <a:pt x="784" y="65"/>
                </a:cubicBezTo>
                <a:cubicBezTo>
                  <a:pt x="784" y="67"/>
                  <a:pt x="786" y="69"/>
                  <a:pt x="788" y="69"/>
                </a:cubicBezTo>
                <a:cubicBezTo>
                  <a:pt x="790" y="69"/>
                  <a:pt x="792" y="67"/>
                  <a:pt x="792" y="65"/>
                </a:cubicBezTo>
                <a:cubicBezTo>
                  <a:pt x="792" y="63"/>
                  <a:pt x="790" y="61"/>
                  <a:pt x="788" y="61"/>
                </a:cubicBezTo>
                <a:close/>
                <a:moveTo>
                  <a:pt x="801" y="61"/>
                </a:moveTo>
                <a:cubicBezTo>
                  <a:pt x="799" y="61"/>
                  <a:pt x="797" y="63"/>
                  <a:pt x="797" y="65"/>
                </a:cubicBezTo>
                <a:cubicBezTo>
                  <a:pt x="797" y="67"/>
                  <a:pt x="799" y="69"/>
                  <a:pt x="801" y="69"/>
                </a:cubicBezTo>
                <a:cubicBezTo>
                  <a:pt x="803" y="69"/>
                  <a:pt x="805" y="67"/>
                  <a:pt x="805" y="65"/>
                </a:cubicBezTo>
                <a:cubicBezTo>
                  <a:pt x="805" y="63"/>
                  <a:pt x="803" y="61"/>
                  <a:pt x="801" y="61"/>
                </a:cubicBezTo>
                <a:close/>
                <a:moveTo>
                  <a:pt x="815" y="65"/>
                </a:moveTo>
                <a:cubicBezTo>
                  <a:pt x="815" y="64"/>
                  <a:pt x="815" y="63"/>
                  <a:pt x="814" y="63"/>
                </a:cubicBezTo>
                <a:cubicBezTo>
                  <a:pt x="813" y="63"/>
                  <a:pt x="812" y="64"/>
                  <a:pt x="812" y="65"/>
                </a:cubicBezTo>
                <a:cubicBezTo>
                  <a:pt x="812" y="66"/>
                  <a:pt x="813" y="66"/>
                  <a:pt x="814" y="66"/>
                </a:cubicBezTo>
                <a:cubicBezTo>
                  <a:pt x="815" y="66"/>
                  <a:pt x="815" y="66"/>
                  <a:pt x="815" y="65"/>
                </a:cubicBezTo>
                <a:close/>
                <a:moveTo>
                  <a:pt x="827" y="61"/>
                </a:moveTo>
                <a:cubicBezTo>
                  <a:pt x="824" y="61"/>
                  <a:pt x="823" y="63"/>
                  <a:pt x="823" y="65"/>
                </a:cubicBezTo>
                <a:cubicBezTo>
                  <a:pt x="823" y="67"/>
                  <a:pt x="824" y="69"/>
                  <a:pt x="827" y="69"/>
                </a:cubicBezTo>
                <a:cubicBezTo>
                  <a:pt x="829" y="69"/>
                  <a:pt x="831" y="67"/>
                  <a:pt x="831" y="65"/>
                </a:cubicBezTo>
                <a:cubicBezTo>
                  <a:pt x="831" y="63"/>
                  <a:pt x="829" y="61"/>
                  <a:pt x="827" y="61"/>
                </a:cubicBezTo>
                <a:close/>
                <a:moveTo>
                  <a:pt x="840" y="61"/>
                </a:moveTo>
                <a:cubicBezTo>
                  <a:pt x="837" y="61"/>
                  <a:pt x="836" y="63"/>
                  <a:pt x="836" y="65"/>
                </a:cubicBezTo>
                <a:cubicBezTo>
                  <a:pt x="836" y="67"/>
                  <a:pt x="837" y="69"/>
                  <a:pt x="840" y="69"/>
                </a:cubicBezTo>
                <a:cubicBezTo>
                  <a:pt x="842" y="69"/>
                  <a:pt x="844" y="67"/>
                  <a:pt x="844" y="65"/>
                </a:cubicBezTo>
                <a:cubicBezTo>
                  <a:pt x="844" y="63"/>
                  <a:pt x="842" y="61"/>
                  <a:pt x="840" y="61"/>
                </a:cubicBezTo>
                <a:close/>
                <a:moveTo>
                  <a:pt x="853" y="61"/>
                </a:moveTo>
                <a:cubicBezTo>
                  <a:pt x="850" y="61"/>
                  <a:pt x="848" y="63"/>
                  <a:pt x="848" y="65"/>
                </a:cubicBezTo>
                <a:cubicBezTo>
                  <a:pt x="848" y="67"/>
                  <a:pt x="850" y="69"/>
                  <a:pt x="853" y="69"/>
                </a:cubicBezTo>
                <a:cubicBezTo>
                  <a:pt x="855" y="69"/>
                  <a:pt x="857" y="67"/>
                  <a:pt x="857" y="65"/>
                </a:cubicBezTo>
                <a:cubicBezTo>
                  <a:pt x="857" y="63"/>
                  <a:pt x="855" y="61"/>
                  <a:pt x="853" y="61"/>
                </a:cubicBezTo>
                <a:close/>
                <a:moveTo>
                  <a:pt x="866" y="61"/>
                </a:moveTo>
                <a:cubicBezTo>
                  <a:pt x="863" y="61"/>
                  <a:pt x="861" y="63"/>
                  <a:pt x="861" y="65"/>
                </a:cubicBezTo>
                <a:cubicBezTo>
                  <a:pt x="861" y="67"/>
                  <a:pt x="863" y="69"/>
                  <a:pt x="866" y="69"/>
                </a:cubicBezTo>
                <a:cubicBezTo>
                  <a:pt x="868" y="69"/>
                  <a:pt x="870" y="67"/>
                  <a:pt x="870" y="65"/>
                </a:cubicBezTo>
                <a:cubicBezTo>
                  <a:pt x="870" y="63"/>
                  <a:pt x="868" y="61"/>
                  <a:pt x="866" y="61"/>
                </a:cubicBezTo>
                <a:close/>
                <a:moveTo>
                  <a:pt x="878" y="61"/>
                </a:moveTo>
                <a:cubicBezTo>
                  <a:pt x="876" y="61"/>
                  <a:pt x="874" y="63"/>
                  <a:pt x="874" y="65"/>
                </a:cubicBezTo>
                <a:cubicBezTo>
                  <a:pt x="874" y="67"/>
                  <a:pt x="876" y="69"/>
                  <a:pt x="878" y="69"/>
                </a:cubicBezTo>
                <a:cubicBezTo>
                  <a:pt x="881" y="69"/>
                  <a:pt x="883" y="67"/>
                  <a:pt x="883" y="65"/>
                </a:cubicBezTo>
                <a:cubicBezTo>
                  <a:pt x="883" y="63"/>
                  <a:pt x="881" y="61"/>
                  <a:pt x="878" y="61"/>
                </a:cubicBezTo>
                <a:close/>
                <a:moveTo>
                  <a:pt x="891" y="61"/>
                </a:moveTo>
                <a:cubicBezTo>
                  <a:pt x="889" y="61"/>
                  <a:pt x="887" y="63"/>
                  <a:pt x="887" y="65"/>
                </a:cubicBezTo>
                <a:cubicBezTo>
                  <a:pt x="887" y="67"/>
                  <a:pt x="889" y="69"/>
                  <a:pt x="891" y="69"/>
                </a:cubicBezTo>
                <a:cubicBezTo>
                  <a:pt x="894" y="69"/>
                  <a:pt x="896" y="67"/>
                  <a:pt x="896" y="65"/>
                </a:cubicBezTo>
                <a:cubicBezTo>
                  <a:pt x="896" y="63"/>
                  <a:pt x="894" y="61"/>
                  <a:pt x="891" y="61"/>
                </a:cubicBezTo>
                <a:close/>
                <a:moveTo>
                  <a:pt x="904" y="61"/>
                </a:moveTo>
                <a:cubicBezTo>
                  <a:pt x="902" y="61"/>
                  <a:pt x="900" y="63"/>
                  <a:pt x="900" y="65"/>
                </a:cubicBezTo>
                <a:cubicBezTo>
                  <a:pt x="900" y="67"/>
                  <a:pt x="902" y="69"/>
                  <a:pt x="904" y="69"/>
                </a:cubicBezTo>
                <a:cubicBezTo>
                  <a:pt x="907" y="69"/>
                  <a:pt x="908" y="67"/>
                  <a:pt x="908" y="65"/>
                </a:cubicBezTo>
                <a:cubicBezTo>
                  <a:pt x="908" y="63"/>
                  <a:pt x="907" y="61"/>
                  <a:pt x="904" y="61"/>
                </a:cubicBezTo>
                <a:close/>
                <a:moveTo>
                  <a:pt x="917" y="61"/>
                </a:moveTo>
                <a:cubicBezTo>
                  <a:pt x="915" y="61"/>
                  <a:pt x="913" y="63"/>
                  <a:pt x="913" y="65"/>
                </a:cubicBezTo>
                <a:cubicBezTo>
                  <a:pt x="913" y="67"/>
                  <a:pt x="915" y="69"/>
                  <a:pt x="917" y="69"/>
                </a:cubicBezTo>
                <a:cubicBezTo>
                  <a:pt x="919" y="69"/>
                  <a:pt x="921" y="67"/>
                  <a:pt x="921" y="65"/>
                </a:cubicBezTo>
                <a:cubicBezTo>
                  <a:pt x="921" y="63"/>
                  <a:pt x="919" y="61"/>
                  <a:pt x="917" y="61"/>
                </a:cubicBezTo>
                <a:close/>
                <a:moveTo>
                  <a:pt x="930" y="61"/>
                </a:moveTo>
                <a:cubicBezTo>
                  <a:pt x="928" y="61"/>
                  <a:pt x="926" y="63"/>
                  <a:pt x="926" y="65"/>
                </a:cubicBezTo>
                <a:cubicBezTo>
                  <a:pt x="926" y="67"/>
                  <a:pt x="928" y="69"/>
                  <a:pt x="930" y="69"/>
                </a:cubicBezTo>
                <a:cubicBezTo>
                  <a:pt x="932" y="69"/>
                  <a:pt x="934" y="67"/>
                  <a:pt x="934" y="65"/>
                </a:cubicBezTo>
                <a:cubicBezTo>
                  <a:pt x="934" y="63"/>
                  <a:pt x="932" y="61"/>
                  <a:pt x="930" y="61"/>
                </a:cubicBezTo>
                <a:close/>
                <a:moveTo>
                  <a:pt x="943" y="69"/>
                </a:moveTo>
                <a:cubicBezTo>
                  <a:pt x="945" y="69"/>
                  <a:pt x="947" y="67"/>
                  <a:pt x="947" y="65"/>
                </a:cubicBezTo>
                <a:cubicBezTo>
                  <a:pt x="947" y="63"/>
                  <a:pt x="945" y="61"/>
                  <a:pt x="943" y="61"/>
                </a:cubicBezTo>
                <a:cubicBezTo>
                  <a:pt x="941" y="61"/>
                  <a:pt x="939" y="63"/>
                  <a:pt x="939" y="65"/>
                </a:cubicBezTo>
                <a:cubicBezTo>
                  <a:pt x="939" y="67"/>
                  <a:pt x="941" y="69"/>
                  <a:pt x="943" y="69"/>
                </a:cubicBezTo>
                <a:close/>
                <a:moveTo>
                  <a:pt x="956" y="61"/>
                </a:moveTo>
                <a:cubicBezTo>
                  <a:pt x="954" y="61"/>
                  <a:pt x="952" y="63"/>
                  <a:pt x="952" y="65"/>
                </a:cubicBezTo>
                <a:cubicBezTo>
                  <a:pt x="952" y="67"/>
                  <a:pt x="954" y="69"/>
                  <a:pt x="956" y="69"/>
                </a:cubicBezTo>
                <a:cubicBezTo>
                  <a:pt x="958" y="69"/>
                  <a:pt x="960" y="67"/>
                  <a:pt x="960" y="65"/>
                </a:cubicBezTo>
                <a:cubicBezTo>
                  <a:pt x="960" y="63"/>
                  <a:pt x="958" y="61"/>
                  <a:pt x="956" y="61"/>
                </a:cubicBezTo>
                <a:close/>
                <a:moveTo>
                  <a:pt x="969" y="61"/>
                </a:moveTo>
                <a:cubicBezTo>
                  <a:pt x="967" y="61"/>
                  <a:pt x="965" y="63"/>
                  <a:pt x="965" y="65"/>
                </a:cubicBezTo>
                <a:cubicBezTo>
                  <a:pt x="965" y="67"/>
                  <a:pt x="967" y="69"/>
                  <a:pt x="969" y="69"/>
                </a:cubicBezTo>
                <a:cubicBezTo>
                  <a:pt x="971" y="69"/>
                  <a:pt x="973" y="67"/>
                  <a:pt x="973" y="65"/>
                </a:cubicBezTo>
                <a:cubicBezTo>
                  <a:pt x="973" y="63"/>
                  <a:pt x="971" y="61"/>
                  <a:pt x="969" y="61"/>
                </a:cubicBezTo>
                <a:close/>
                <a:moveTo>
                  <a:pt x="982" y="61"/>
                </a:moveTo>
                <a:cubicBezTo>
                  <a:pt x="979" y="61"/>
                  <a:pt x="978" y="63"/>
                  <a:pt x="978" y="65"/>
                </a:cubicBezTo>
                <a:cubicBezTo>
                  <a:pt x="978" y="67"/>
                  <a:pt x="979" y="69"/>
                  <a:pt x="982" y="69"/>
                </a:cubicBezTo>
                <a:cubicBezTo>
                  <a:pt x="984" y="69"/>
                  <a:pt x="986" y="67"/>
                  <a:pt x="986" y="65"/>
                </a:cubicBezTo>
                <a:cubicBezTo>
                  <a:pt x="986" y="63"/>
                  <a:pt x="984" y="61"/>
                  <a:pt x="982" y="61"/>
                </a:cubicBezTo>
                <a:close/>
                <a:moveTo>
                  <a:pt x="995" y="61"/>
                </a:moveTo>
                <a:cubicBezTo>
                  <a:pt x="992" y="61"/>
                  <a:pt x="990" y="63"/>
                  <a:pt x="990" y="65"/>
                </a:cubicBezTo>
                <a:cubicBezTo>
                  <a:pt x="990" y="67"/>
                  <a:pt x="992" y="69"/>
                  <a:pt x="995" y="69"/>
                </a:cubicBezTo>
                <a:cubicBezTo>
                  <a:pt x="997" y="69"/>
                  <a:pt x="999" y="67"/>
                  <a:pt x="999" y="65"/>
                </a:cubicBezTo>
                <a:cubicBezTo>
                  <a:pt x="999" y="63"/>
                  <a:pt x="997" y="61"/>
                  <a:pt x="995" y="61"/>
                </a:cubicBezTo>
                <a:close/>
                <a:moveTo>
                  <a:pt x="1008" y="61"/>
                </a:moveTo>
                <a:cubicBezTo>
                  <a:pt x="1005" y="61"/>
                  <a:pt x="1003" y="63"/>
                  <a:pt x="1003" y="65"/>
                </a:cubicBezTo>
                <a:cubicBezTo>
                  <a:pt x="1003" y="67"/>
                  <a:pt x="1005" y="69"/>
                  <a:pt x="1008" y="69"/>
                </a:cubicBezTo>
                <a:cubicBezTo>
                  <a:pt x="1010" y="69"/>
                  <a:pt x="1012" y="67"/>
                  <a:pt x="1012" y="65"/>
                </a:cubicBezTo>
                <a:cubicBezTo>
                  <a:pt x="1012" y="63"/>
                  <a:pt x="1010" y="61"/>
                  <a:pt x="1008" y="61"/>
                </a:cubicBezTo>
                <a:close/>
                <a:moveTo>
                  <a:pt x="1020" y="65"/>
                </a:move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lose/>
                <a:moveTo>
                  <a:pt x="1033" y="65"/>
                </a:moveTo>
                <a:cubicBezTo>
                  <a:pt x="1033" y="65"/>
                  <a:pt x="1033" y="65"/>
                  <a:pt x="1033" y="65"/>
                </a:cubicBezTo>
                <a:cubicBezTo>
                  <a:pt x="1033" y="65"/>
                  <a:pt x="1033" y="65"/>
                  <a:pt x="1033" y="65"/>
                </a:cubicBezTo>
                <a:cubicBezTo>
                  <a:pt x="1033" y="65"/>
                  <a:pt x="1033" y="65"/>
                  <a:pt x="1033" y="65"/>
                </a:cubicBezTo>
                <a:cubicBezTo>
                  <a:pt x="1033" y="65"/>
                  <a:pt x="1033" y="65"/>
                  <a:pt x="1033" y="65"/>
                </a:cubicBezTo>
                <a:close/>
                <a:moveTo>
                  <a:pt x="1046" y="61"/>
                </a:moveTo>
                <a:cubicBezTo>
                  <a:pt x="1044" y="61"/>
                  <a:pt x="1042" y="63"/>
                  <a:pt x="1042" y="65"/>
                </a:cubicBezTo>
                <a:cubicBezTo>
                  <a:pt x="1042" y="67"/>
                  <a:pt x="1044" y="69"/>
                  <a:pt x="1046" y="69"/>
                </a:cubicBezTo>
                <a:cubicBezTo>
                  <a:pt x="1049" y="69"/>
                  <a:pt x="1050" y="67"/>
                  <a:pt x="1050" y="65"/>
                </a:cubicBezTo>
                <a:cubicBezTo>
                  <a:pt x="1050" y="63"/>
                  <a:pt x="1049" y="61"/>
                  <a:pt x="1046" y="61"/>
                </a:cubicBezTo>
                <a:close/>
                <a:moveTo>
                  <a:pt x="1059" y="69"/>
                </a:moveTo>
                <a:cubicBezTo>
                  <a:pt x="1062" y="69"/>
                  <a:pt x="1063" y="67"/>
                  <a:pt x="1063" y="65"/>
                </a:cubicBezTo>
                <a:cubicBezTo>
                  <a:pt x="1063" y="63"/>
                  <a:pt x="1062" y="61"/>
                  <a:pt x="1059" y="61"/>
                </a:cubicBezTo>
                <a:cubicBezTo>
                  <a:pt x="1057" y="61"/>
                  <a:pt x="1055" y="63"/>
                  <a:pt x="1055" y="65"/>
                </a:cubicBezTo>
                <a:cubicBezTo>
                  <a:pt x="1055" y="67"/>
                  <a:pt x="1057" y="69"/>
                  <a:pt x="1059" y="69"/>
                </a:cubicBezTo>
                <a:close/>
                <a:moveTo>
                  <a:pt x="1072" y="69"/>
                </a:moveTo>
                <a:cubicBezTo>
                  <a:pt x="1074" y="69"/>
                  <a:pt x="1076" y="67"/>
                  <a:pt x="1076" y="65"/>
                </a:cubicBezTo>
                <a:cubicBezTo>
                  <a:pt x="1076" y="63"/>
                  <a:pt x="1074" y="61"/>
                  <a:pt x="1072" y="61"/>
                </a:cubicBezTo>
                <a:cubicBezTo>
                  <a:pt x="1070" y="61"/>
                  <a:pt x="1068" y="63"/>
                  <a:pt x="1068" y="65"/>
                </a:cubicBezTo>
                <a:cubicBezTo>
                  <a:pt x="1068" y="67"/>
                  <a:pt x="1070" y="69"/>
                  <a:pt x="1072" y="69"/>
                </a:cubicBezTo>
                <a:close/>
                <a:moveTo>
                  <a:pt x="1085" y="61"/>
                </a:moveTo>
                <a:cubicBezTo>
                  <a:pt x="1083" y="61"/>
                  <a:pt x="1081" y="63"/>
                  <a:pt x="1081" y="65"/>
                </a:cubicBezTo>
                <a:cubicBezTo>
                  <a:pt x="1081" y="67"/>
                  <a:pt x="1083" y="69"/>
                  <a:pt x="1085" y="69"/>
                </a:cubicBezTo>
                <a:cubicBezTo>
                  <a:pt x="1087" y="69"/>
                  <a:pt x="1089" y="67"/>
                  <a:pt x="1089" y="65"/>
                </a:cubicBezTo>
                <a:cubicBezTo>
                  <a:pt x="1089" y="63"/>
                  <a:pt x="1087" y="61"/>
                  <a:pt x="1085" y="61"/>
                </a:cubicBezTo>
                <a:close/>
                <a:moveTo>
                  <a:pt x="1098" y="69"/>
                </a:moveTo>
                <a:cubicBezTo>
                  <a:pt x="1100" y="69"/>
                  <a:pt x="1102" y="67"/>
                  <a:pt x="1102" y="65"/>
                </a:cubicBezTo>
                <a:cubicBezTo>
                  <a:pt x="1102" y="63"/>
                  <a:pt x="1100" y="61"/>
                  <a:pt x="1098" y="61"/>
                </a:cubicBezTo>
                <a:cubicBezTo>
                  <a:pt x="1096" y="61"/>
                  <a:pt x="1094" y="63"/>
                  <a:pt x="1094" y="65"/>
                </a:cubicBezTo>
                <a:cubicBezTo>
                  <a:pt x="1094" y="67"/>
                  <a:pt x="1096" y="69"/>
                  <a:pt x="1098" y="69"/>
                </a:cubicBezTo>
                <a:close/>
                <a:moveTo>
                  <a:pt x="1111" y="61"/>
                </a:moveTo>
                <a:cubicBezTo>
                  <a:pt x="1109" y="61"/>
                  <a:pt x="1107" y="63"/>
                  <a:pt x="1107" y="65"/>
                </a:cubicBezTo>
                <a:cubicBezTo>
                  <a:pt x="1107" y="67"/>
                  <a:pt x="1109" y="69"/>
                  <a:pt x="1111" y="69"/>
                </a:cubicBezTo>
                <a:cubicBezTo>
                  <a:pt x="1113" y="69"/>
                  <a:pt x="1115" y="67"/>
                  <a:pt x="1115" y="65"/>
                </a:cubicBezTo>
                <a:cubicBezTo>
                  <a:pt x="1115" y="63"/>
                  <a:pt x="1113" y="61"/>
                  <a:pt x="1111" y="61"/>
                </a:cubicBezTo>
                <a:close/>
                <a:moveTo>
                  <a:pt x="1124" y="61"/>
                </a:moveTo>
                <a:cubicBezTo>
                  <a:pt x="1121" y="61"/>
                  <a:pt x="1120" y="63"/>
                  <a:pt x="1120" y="65"/>
                </a:cubicBezTo>
                <a:cubicBezTo>
                  <a:pt x="1120" y="67"/>
                  <a:pt x="1121" y="69"/>
                  <a:pt x="1124" y="69"/>
                </a:cubicBezTo>
                <a:cubicBezTo>
                  <a:pt x="1126" y="69"/>
                  <a:pt x="1128" y="67"/>
                  <a:pt x="1128" y="65"/>
                </a:cubicBezTo>
                <a:cubicBezTo>
                  <a:pt x="1128" y="63"/>
                  <a:pt x="1126" y="61"/>
                  <a:pt x="1124" y="61"/>
                </a:cubicBezTo>
                <a:close/>
                <a:moveTo>
                  <a:pt x="1137" y="61"/>
                </a:moveTo>
                <a:cubicBezTo>
                  <a:pt x="1134" y="61"/>
                  <a:pt x="1133" y="63"/>
                  <a:pt x="1133" y="65"/>
                </a:cubicBezTo>
                <a:cubicBezTo>
                  <a:pt x="1133" y="67"/>
                  <a:pt x="1134" y="69"/>
                  <a:pt x="1137" y="69"/>
                </a:cubicBezTo>
                <a:cubicBezTo>
                  <a:pt x="1139" y="69"/>
                  <a:pt x="1141" y="67"/>
                  <a:pt x="1141" y="65"/>
                </a:cubicBezTo>
                <a:cubicBezTo>
                  <a:pt x="1141" y="63"/>
                  <a:pt x="1139" y="61"/>
                  <a:pt x="1137" y="61"/>
                </a:cubicBezTo>
                <a:close/>
                <a:moveTo>
                  <a:pt x="1150" y="61"/>
                </a:moveTo>
                <a:cubicBezTo>
                  <a:pt x="1147" y="61"/>
                  <a:pt x="1145" y="63"/>
                  <a:pt x="1145" y="65"/>
                </a:cubicBezTo>
                <a:cubicBezTo>
                  <a:pt x="1145" y="67"/>
                  <a:pt x="1147" y="69"/>
                  <a:pt x="1150" y="69"/>
                </a:cubicBezTo>
                <a:cubicBezTo>
                  <a:pt x="1152" y="69"/>
                  <a:pt x="1154" y="67"/>
                  <a:pt x="1154" y="65"/>
                </a:cubicBezTo>
                <a:cubicBezTo>
                  <a:pt x="1154" y="63"/>
                  <a:pt x="1152" y="61"/>
                  <a:pt x="1150" y="61"/>
                </a:cubicBezTo>
                <a:close/>
                <a:moveTo>
                  <a:pt x="1163" y="61"/>
                </a:moveTo>
                <a:cubicBezTo>
                  <a:pt x="1160" y="61"/>
                  <a:pt x="1158" y="63"/>
                  <a:pt x="1158" y="65"/>
                </a:cubicBezTo>
                <a:cubicBezTo>
                  <a:pt x="1158" y="67"/>
                  <a:pt x="1160" y="69"/>
                  <a:pt x="1163" y="69"/>
                </a:cubicBezTo>
                <a:cubicBezTo>
                  <a:pt x="1165" y="69"/>
                  <a:pt x="1167" y="67"/>
                  <a:pt x="1167" y="65"/>
                </a:cubicBezTo>
                <a:cubicBezTo>
                  <a:pt x="1167" y="63"/>
                  <a:pt x="1165" y="61"/>
                  <a:pt x="1163" y="61"/>
                </a:cubicBezTo>
                <a:close/>
                <a:moveTo>
                  <a:pt x="1175" y="61"/>
                </a:moveTo>
                <a:cubicBezTo>
                  <a:pt x="1173" y="61"/>
                  <a:pt x="1171" y="63"/>
                  <a:pt x="1171" y="65"/>
                </a:cubicBezTo>
                <a:cubicBezTo>
                  <a:pt x="1171" y="67"/>
                  <a:pt x="1173" y="69"/>
                  <a:pt x="1175" y="69"/>
                </a:cubicBezTo>
                <a:cubicBezTo>
                  <a:pt x="1178" y="69"/>
                  <a:pt x="1180" y="67"/>
                  <a:pt x="1180" y="65"/>
                </a:cubicBezTo>
                <a:cubicBezTo>
                  <a:pt x="1180" y="63"/>
                  <a:pt x="1178" y="61"/>
                  <a:pt x="1175" y="61"/>
                </a:cubicBezTo>
                <a:close/>
                <a:moveTo>
                  <a:pt x="1188" y="61"/>
                </a:moveTo>
                <a:cubicBezTo>
                  <a:pt x="1186" y="61"/>
                  <a:pt x="1184" y="63"/>
                  <a:pt x="1184" y="65"/>
                </a:cubicBezTo>
                <a:cubicBezTo>
                  <a:pt x="1184" y="67"/>
                  <a:pt x="1186" y="69"/>
                  <a:pt x="1188" y="69"/>
                </a:cubicBezTo>
                <a:cubicBezTo>
                  <a:pt x="1191" y="69"/>
                  <a:pt x="1193" y="67"/>
                  <a:pt x="1193" y="65"/>
                </a:cubicBezTo>
                <a:cubicBezTo>
                  <a:pt x="1193" y="63"/>
                  <a:pt x="1191" y="61"/>
                  <a:pt x="1188" y="61"/>
                </a:cubicBezTo>
                <a:close/>
                <a:moveTo>
                  <a:pt x="1201" y="61"/>
                </a:moveTo>
                <a:cubicBezTo>
                  <a:pt x="1199" y="61"/>
                  <a:pt x="1197" y="63"/>
                  <a:pt x="1197" y="65"/>
                </a:cubicBezTo>
                <a:cubicBezTo>
                  <a:pt x="1197" y="67"/>
                  <a:pt x="1199" y="69"/>
                  <a:pt x="1201" y="69"/>
                </a:cubicBezTo>
                <a:cubicBezTo>
                  <a:pt x="1204" y="69"/>
                  <a:pt x="1205" y="67"/>
                  <a:pt x="1205" y="65"/>
                </a:cubicBezTo>
                <a:cubicBezTo>
                  <a:pt x="1205" y="63"/>
                  <a:pt x="1204" y="61"/>
                  <a:pt x="1201" y="61"/>
                </a:cubicBezTo>
                <a:close/>
                <a:moveTo>
                  <a:pt x="1214" y="61"/>
                </a:moveTo>
                <a:cubicBezTo>
                  <a:pt x="1212" y="61"/>
                  <a:pt x="1210" y="63"/>
                  <a:pt x="1210" y="65"/>
                </a:cubicBezTo>
                <a:cubicBezTo>
                  <a:pt x="1210" y="67"/>
                  <a:pt x="1212" y="69"/>
                  <a:pt x="1214" y="69"/>
                </a:cubicBezTo>
                <a:cubicBezTo>
                  <a:pt x="1216" y="69"/>
                  <a:pt x="1218" y="67"/>
                  <a:pt x="1218" y="65"/>
                </a:cubicBezTo>
                <a:cubicBezTo>
                  <a:pt x="1218" y="63"/>
                  <a:pt x="1216" y="61"/>
                  <a:pt x="1214" y="61"/>
                </a:cubicBezTo>
                <a:close/>
                <a:moveTo>
                  <a:pt x="1227" y="61"/>
                </a:moveTo>
                <a:cubicBezTo>
                  <a:pt x="1225" y="61"/>
                  <a:pt x="1223" y="63"/>
                  <a:pt x="1223" y="65"/>
                </a:cubicBezTo>
                <a:cubicBezTo>
                  <a:pt x="1223" y="67"/>
                  <a:pt x="1225" y="69"/>
                  <a:pt x="1227" y="69"/>
                </a:cubicBezTo>
                <a:cubicBezTo>
                  <a:pt x="1229" y="69"/>
                  <a:pt x="1231" y="67"/>
                  <a:pt x="1231" y="65"/>
                </a:cubicBezTo>
                <a:cubicBezTo>
                  <a:pt x="1231" y="63"/>
                  <a:pt x="1229" y="61"/>
                  <a:pt x="1227" y="61"/>
                </a:cubicBezTo>
                <a:close/>
                <a:moveTo>
                  <a:pt x="1240" y="61"/>
                </a:moveTo>
                <a:cubicBezTo>
                  <a:pt x="1238" y="61"/>
                  <a:pt x="1236" y="63"/>
                  <a:pt x="1236" y="65"/>
                </a:cubicBezTo>
                <a:cubicBezTo>
                  <a:pt x="1236" y="67"/>
                  <a:pt x="1238" y="69"/>
                  <a:pt x="1240" y="69"/>
                </a:cubicBezTo>
                <a:cubicBezTo>
                  <a:pt x="1242" y="69"/>
                  <a:pt x="1244" y="67"/>
                  <a:pt x="1244" y="65"/>
                </a:cubicBezTo>
                <a:cubicBezTo>
                  <a:pt x="1244" y="63"/>
                  <a:pt x="1242" y="61"/>
                  <a:pt x="1240" y="61"/>
                </a:cubicBezTo>
                <a:close/>
                <a:moveTo>
                  <a:pt x="1253" y="61"/>
                </a:moveTo>
                <a:cubicBezTo>
                  <a:pt x="1251" y="61"/>
                  <a:pt x="1249" y="63"/>
                  <a:pt x="1249" y="65"/>
                </a:cubicBezTo>
                <a:cubicBezTo>
                  <a:pt x="1249" y="67"/>
                  <a:pt x="1251" y="69"/>
                  <a:pt x="1253" y="69"/>
                </a:cubicBezTo>
                <a:cubicBezTo>
                  <a:pt x="1255" y="69"/>
                  <a:pt x="1257" y="67"/>
                  <a:pt x="1257" y="65"/>
                </a:cubicBezTo>
                <a:cubicBezTo>
                  <a:pt x="1257" y="63"/>
                  <a:pt x="1255" y="61"/>
                  <a:pt x="1253" y="61"/>
                </a:cubicBezTo>
                <a:close/>
                <a:moveTo>
                  <a:pt x="1266" y="61"/>
                </a:moveTo>
                <a:cubicBezTo>
                  <a:pt x="1264" y="61"/>
                  <a:pt x="1262" y="63"/>
                  <a:pt x="1262" y="65"/>
                </a:cubicBezTo>
                <a:cubicBezTo>
                  <a:pt x="1262" y="67"/>
                  <a:pt x="1264" y="69"/>
                  <a:pt x="1266" y="69"/>
                </a:cubicBezTo>
                <a:cubicBezTo>
                  <a:pt x="1268" y="69"/>
                  <a:pt x="1270" y="67"/>
                  <a:pt x="1270" y="65"/>
                </a:cubicBezTo>
                <a:cubicBezTo>
                  <a:pt x="1270" y="63"/>
                  <a:pt x="1268" y="61"/>
                  <a:pt x="1266" y="61"/>
                </a:cubicBezTo>
                <a:close/>
                <a:moveTo>
                  <a:pt x="1279" y="61"/>
                </a:moveTo>
                <a:cubicBezTo>
                  <a:pt x="1276" y="61"/>
                  <a:pt x="1275" y="63"/>
                  <a:pt x="1275" y="65"/>
                </a:cubicBezTo>
                <a:cubicBezTo>
                  <a:pt x="1275" y="67"/>
                  <a:pt x="1276" y="69"/>
                  <a:pt x="1279" y="69"/>
                </a:cubicBezTo>
                <a:cubicBezTo>
                  <a:pt x="1281" y="69"/>
                  <a:pt x="1283" y="67"/>
                  <a:pt x="1283" y="65"/>
                </a:cubicBezTo>
                <a:cubicBezTo>
                  <a:pt x="1283" y="63"/>
                  <a:pt x="1281" y="61"/>
                  <a:pt x="1279" y="61"/>
                </a:cubicBezTo>
                <a:close/>
                <a:moveTo>
                  <a:pt x="1292" y="61"/>
                </a:moveTo>
                <a:cubicBezTo>
                  <a:pt x="1289" y="61"/>
                  <a:pt x="1287" y="63"/>
                  <a:pt x="1287" y="65"/>
                </a:cubicBezTo>
                <a:cubicBezTo>
                  <a:pt x="1287" y="67"/>
                  <a:pt x="1289" y="69"/>
                  <a:pt x="1292" y="69"/>
                </a:cubicBezTo>
                <a:cubicBezTo>
                  <a:pt x="1294" y="69"/>
                  <a:pt x="1296" y="67"/>
                  <a:pt x="1296" y="65"/>
                </a:cubicBezTo>
                <a:cubicBezTo>
                  <a:pt x="1296" y="63"/>
                  <a:pt x="1294" y="61"/>
                  <a:pt x="1292" y="61"/>
                </a:cubicBezTo>
                <a:close/>
                <a:moveTo>
                  <a:pt x="1305" y="61"/>
                </a:moveTo>
                <a:cubicBezTo>
                  <a:pt x="1302" y="61"/>
                  <a:pt x="1300" y="63"/>
                  <a:pt x="1300" y="65"/>
                </a:cubicBezTo>
                <a:cubicBezTo>
                  <a:pt x="1300" y="67"/>
                  <a:pt x="1302" y="69"/>
                  <a:pt x="1305" y="69"/>
                </a:cubicBezTo>
                <a:cubicBezTo>
                  <a:pt x="1307" y="69"/>
                  <a:pt x="1309" y="67"/>
                  <a:pt x="1309" y="65"/>
                </a:cubicBezTo>
                <a:cubicBezTo>
                  <a:pt x="1309" y="63"/>
                  <a:pt x="1307" y="61"/>
                  <a:pt x="1305" y="61"/>
                </a:cubicBezTo>
                <a:close/>
                <a:moveTo>
                  <a:pt x="1317" y="61"/>
                </a:moveTo>
                <a:cubicBezTo>
                  <a:pt x="1315" y="61"/>
                  <a:pt x="1313" y="63"/>
                  <a:pt x="1313" y="65"/>
                </a:cubicBezTo>
                <a:cubicBezTo>
                  <a:pt x="1313" y="67"/>
                  <a:pt x="1315" y="69"/>
                  <a:pt x="1317" y="69"/>
                </a:cubicBezTo>
                <a:cubicBezTo>
                  <a:pt x="1320" y="69"/>
                  <a:pt x="1322" y="67"/>
                  <a:pt x="1322" y="65"/>
                </a:cubicBezTo>
                <a:cubicBezTo>
                  <a:pt x="1322" y="63"/>
                  <a:pt x="1320" y="61"/>
                  <a:pt x="1317" y="61"/>
                </a:cubicBezTo>
                <a:close/>
                <a:moveTo>
                  <a:pt x="1330" y="61"/>
                </a:moveTo>
                <a:cubicBezTo>
                  <a:pt x="1328" y="61"/>
                  <a:pt x="1326" y="63"/>
                  <a:pt x="1326" y="65"/>
                </a:cubicBezTo>
                <a:cubicBezTo>
                  <a:pt x="1326" y="67"/>
                  <a:pt x="1328" y="69"/>
                  <a:pt x="1330" y="69"/>
                </a:cubicBezTo>
                <a:cubicBezTo>
                  <a:pt x="1333" y="69"/>
                  <a:pt x="1335" y="67"/>
                  <a:pt x="1335" y="65"/>
                </a:cubicBezTo>
                <a:cubicBezTo>
                  <a:pt x="1335" y="63"/>
                  <a:pt x="1333" y="61"/>
                  <a:pt x="1330" y="61"/>
                </a:cubicBezTo>
                <a:close/>
                <a:moveTo>
                  <a:pt x="1343" y="61"/>
                </a:moveTo>
                <a:cubicBezTo>
                  <a:pt x="1341" y="61"/>
                  <a:pt x="1339" y="63"/>
                  <a:pt x="1339" y="65"/>
                </a:cubicBezTo>
                <a:cubicBezTo>
                  <a:pt x="1339" y="67"/>
                  <a:pt x="1341" y="69"/>
                  <a:pt x="1343" y="69"/>
                </a:cubicBezTo>
                <a:cubicBezTo>
                  <a:pt x="1346" y="69"/>
                  <a:pt x="1347" y="67"/>
                  <a:pt x="1347" y="65"/>
                </a:cubicBezTo>
                <a:cubicBezTo>
                  <a:pt x="1347" y="63"/>
                  <a:pt x="1346" y="61"/>
                  <a:pt x="1343" y="61"/>
                </a:cubicBezTo>
                <a:close/>
                <a:moveTo>
                  <a:pt x="1356" y="61"/>
                </a:moveTo>
                <a:cubicBezTo>
                  <a:pt x="1354" y="61"/>
                  <a:pt x="1352" y="63"/>
                  <a:pt x="1352" y="65"/>
                </a:cubicBezTo>
                <a:cubicBezTo>
                  <a:pt x="1352" y="67"/>
                  <a:pt x="1354" y="69"/>
                  <a:pt x="1356" y="69"/>
                </a:cubicBezTo>
                <a:cubicBezTo>
                  <a:pt x="1359" y="69"/>
                  <a:pt x="1360" y="67"/>
                  <a:pt x="1360" y="65"/>
                </a:cubicBezTo>
                <a:cubicBezTo>
                  <a:pt x="1360" y="63"/>
                  <a:pt x="1359" y="61"/>
                  <a:pt x="1356" y="61"/>
                </a:cubicBezTo>
                <a:close/>
                <a:moveTo>
                  <a:pt x="1369" y="61"/>
                </a:moveTo>
                <a:cubicBezTo>
                  <a:pt x="1367" y="61"/>
                  <a:pt x="1365" y="63"/>
                  <a:pt x="1365" y="65"/>
                </a:cubicBezTo>
                <a:cubicBezTo>
                  <a:pt x="1365" y="67"/>
                  <a:pt x="1367" y="69"/>
                  <a:pt x="1369" y="69"/>
                </a:cubicBezTo>
                <a:cubicBezTo>
                  <a:pt x="1371" y="69"/>
                  <a:pt x="1373" y="67"/>
                  <a:pt x="1373" y="65"/>
                </a:cubicBezTo>
                <a:cubicBezTo>
                  <a:pt x="1373" y="63"/>
                  <a:pt x="1371" y="61"/>
                  <a:pt x="1369" y="61"/>
                </a:cubicBezTo>
                <a:close/>
                <a:moveTo>
                  <a:pt x="1382" y="61"/>
                </a:moveTo>
                <a:cubicBezTo>
                  <a:pt x="1380" y="61"/>
                  <a:pt x="1378" y="63"/>
                  <a:pt x="1378" y="65"/>
                </a:cubicBezTo>
                <a:cubicBezTo>
                  <a:pt x="1378" y="67"/>
                  <a:pt x="1380" y="69"/>
                  <a:pt x="1382" y="69"/>
                </a:cubicBezTo>
                <a:cubicBezTo>
                  <a:pt x="1384" y="69"/>
                  <a:pt x="1386" y="67"/>
                  <a:pt x="1386" y="65"/>
                </a:cubicBezTo>
                <a:cubicBezTo>
                  <a:pt x="1386" y="63"/>
                  <a:pt x="1384" y="61"/>
                  <a:pt x="1382" y="61"/>
                </a:cubicBezTo>
                <a:close/>
                <a:moveTo>
                  <a:pt x="1395" y="61"/>
                </a:moveTo>
                <a:cubicBezTo>
                  <a:pt x="1393" y="61"/>
                  <a:pt x="1391" y="63"/>
                  <a:pt x="1391" y="65"/>
                </a:cubicBezTo>
                <a:cubicBezTo>
                  <a:pt x="1391" y="67"/>
                  <a:pt x="1393" y="69"/>
                  <a:pt x="1395" y="69"/>
                </a:cubicBezTo>
                <a:cubicBezTo>
                  <a:pt x="1397" y="69"/>
                  <a:pt x="1399" y="67"/>
                  <a:pt x="1399" y="65"/>
                </a:cubicBezTo>
                <a:cubicBezTo>
                  <a:pt x="1399" y="63"/>
                  <a:pt x="1397" y="61"/>
                  <a:pt x="1395" y="61"/>
                </a:cubicBezTo>
                <a:close/>
                <a:moveTo>
                  <a:pt x="1408" y="61"/>
                </a:moveTo>
                <a:cubicBezTo>
                  <a:pt x="1406" y="61"/>
                  <a:pt x="1404" y="63"/>
                  <a:pt x="1404" y="65"/>
                </a:cubicBezTo>
                <a:cubicBezTo>
                  <a:pt x="1404" y="67"/>
                  <a:pt x="1406" y="69"/>
                  <a:pt x="1408" y="69"/>
                </a:cubicBezTo>
                <a:cubicBezTo>
                  <a:pt x="1410" y="69"/>
                  <a:pt x="1412" y="67"/>
                  <a:pt x="1412" y="65"/>
                </a:cubicBezTo>
                <a:cubicBezTo>
                  <a:pt x="1412" y="63"/>
                  <a:pt x="1410" y="61"/>
                  <a:pt x="1408" y="61"/>
                </a:cubicBezTo>
                <a:close/>
                <a:moveTo>
                  <a:pt x="1421" y="61"/>
                </a:moveTo>
                <a:cubicBezTo>
                  <a:pt x="1418" y="61"/>
                  <a:pt x="1417" y="63"/>
                  <a:pt x="1417" y="65"/>
                </a:cubicBezTo>
                <a:cubicBezTo>
                  <a:pt x="1417" y="67"/>
                  <a:pt x="1418" y="69"/>
                  <a:pt x="1421" y="69"/>
                </a:cubicBezTo>
                <a:cubicBezTo>
                  <a:pt x="1423" y="69"/>
                  <a:pt x="1425" y="67"/>
                  <a:pt x="1425" y="65"/>
                </a:cubicBezTo>
                <a:cubicBezTo>
                  <a:pt x="1425" y="63"/>
                  <a:pt x="1423" y="61"/>
                  <a:pt x="1421" y="61"/>
                </a:cubicBezTo>
                <a:close/>
                <a:moveTo>
                  <a:pt x="1434" y="61"/>
                </a:moveTo>
                <a:cubicBezTo>
                  <a:pt x="1431" y="61"/>
                  <a:pt x="1430" y="63"/>
                  <a:pt x="1430" y="65"/>
                </a:cubicBezTo>
                <a:cubicBezTo>
                  <a:pt x="1430" y="67"/>
                  <a:pt x="1431" y="69"/>
                  <a:pt x="1434" y="69"/>
                </a:cubicBezTo>
                <a:cubicBezTo>
                  <a:pt x="1436" y="69"/>
                  <a:pt x="1438" y="67"/>
                  <a:pt x="1438" y="65"/>
                </a:cubicBezTo>
                <a:cubicBezTo>
                  <a:pt x="1438" y="63"/>
                  <a:pt x="1436" y="61"/>
                  <a:pt x="1434" y="61"/>
                </a:cubicBezTo>
                <a:close/>
                <a:moveTo>
                  <a:pt x="1447" y="61"/>
                </a:moveTo>
                <a:cubicBezTo>
                  <a:pt x="1444" y="61"/>
                  <a:pt x="1442" y="63"/>
                  <a:pt x="1442" y="65"/>
                </a:cubicBezTo>
                <a:cubicBezTo>
                  <a:pt x="1442" y="67"/>
                  <a:pt x="1444" y="69"/>
                  <a:pt x="1447" y="69"/>
                </a:cubicBezTo>
                <a:cubicBezTo>
                  <a:pt x="1449" y="69"/>
                  <a:pt x="1451" y="67"/>
                  <a:pt x="1451" y="65"/>
                </a:cubicBezTo>
                <a:cubicBezTo>
                  <a:pt x="1451" y="63"/>
                  <a:pt x="1449" y="61"/>
                  <a:pt x="1447" y="61"/>
                </a:cubicBezTo>
                <a:close/>
                <a:moveTo>
                  <a:pt x="1460" y="69"/>
                </a:moveTo>
                <a:cubicBezTo>
                  <a:pt x="1462" y="69"/>
                  <a:pt x="1464" y="67"/>
                  <a:pt x="1464" y="65"/>
                </a:cubicBezTo>
                <a:cubicBezTo>
                  <a:pt x="1464" y="63"/>
                  <a:pt x="1462" y="61"/>
                  <a:pt x="1460" y="61"/>
                </a:cubicBezTo>
                <a:cubicBezTo>
                  <a:pt x="1457" y="61"/>
                  <a:pt x="1455" y="63"/>
                  <a:pt x="1455" y="65"/>
                </a:cubicBezTo>
                <a:cubicBezTo>
                  <a:pt x="1455" y="67"/>
                  <a:pt x="1457" y="69"/>
                  <a:pt x="1460" y="69"/>
                </a:cubicBezTo>
                <a:close/>
                <a:moveTo>
                  <a:pt x="1472" y="69"/>
                </a:moveTo>
                <a:cubicBezTo>
                  <a:pt x="1475" y="69"/>
                  <a:pt x="1477" y="67"/>
                  <a:pt x="1477" y="65"/>
                </a:cubicBezTo>
                <a:cubicBezTo>
                  <a:pt x="1477" y="63"/>
                  <a:pt x="1475" y="61"/>
                  <a:pt x="1472" y="61"/>
                </a:cubicBezTo>
                <a:cubicBezTo>
                  <a:pt x="1470" y="61"/>
                  <a:pt x="1468" y="63"/>
                  <a:pt x="1468" y="65"/>
                </a:cubicBezTo>
                <a:cubicBezTo>
                  <a:pt x="1468" y="67"/>
                  <a:pt x="1470" y="69"/>
                  <a:pt x="1472" y="69"/>
                </a:cubicBezTo>
                <a:close/>
                <a:moveTo>
                  <a:pt x="1485" y="69"/>
                </a:moveTo>
                <a:cubicBezTo>
                  <a:pt x="1488" y="69"/>
                  <a:pt x="1490" y="67"/>
                  <a:pt x="1490" y="65"/>
                </a:cubicBezTo>
                <a:cubicBezTo>
                  <a:pt x="1490" y="63"/>
                  <a:pt x="1488" y="61"/>
                  <a:pt x="1485" y="61"/>
                </a:cubicBezTo>
                <a:cubicBezTo>
                  <a:pt x="1483" y="61"/>
                  <a:pt x="1481" y="63"/>
                  <a:pt x="1481" y="65"/>
                </a:cubicBezTo>
                <a:cubicBezTo>
                  <a:pt x="1481" y="67"/>
                  <a:pt x="1483" y="69"/>
                  <a:pt x="1485" y="69"/>
                </a:cubicBezTo>
                <a:close/>
                <a:moveTo>
                  <a:pt x="1498" y="69"/>
                </a:moveTo>
                <a:cubicBezTo>
                  <a:pt x="1501" y="69"/>
                  <a:pt x="1502" y="67"/>
                  <a:pt x="1502" y="65"/>
                </a:cubicBezTo>
                <a:cubicBezTo>
                  <a:pt x="1502" y="63"/>
                  <a:pt x="1501" y="61"/>
                  <a:pt x="1498" y="61"/>
                </a:cubicBezTo>
                <a:cubicBezTo>
                  <a:pt x="1496" y="61"/>
                  <a:pt x="1494" y="63"/>
                  <a:pt x="1494" y="65"/>
                </a:cubicBezTo>
                <a:cubicBezTo>
                  <a:pt x="1494" y="67"/>
                  <a:pt x="1496" y="69"/>
                  <a:pt x="1498" y="69"/>
                </a:cubicBezTo>
                <a:close/>
                <a:moveTo>
                  <a:pt x="1511" y="69"/>
                </a:moveTo>
                <a:cubicBezTo>
                  <a:pt x="1514" y="69"/>
                  <a:pt x="1515" y="67"/>
                  <a:pt x="1515" y="65"/>
                </a:cubicBezTo>
                <a:cubicBezTo>
                  <a:pt x="1515" y="63"/>
                  <a:pt x="1514" y="61"/>
                  <a:pt x="1511" y="61"/>
                </a:cubicBezTo>
                <a:cubicBezTo>
                  <a:pt x="1509" y="61"/>
                  <a:pt x="1507" y="63"/>
                  <a:pt x="1507" y="65"/>
                </a:cubicBezTo>
                <a:cubicBezTo>
                  <a:pt x="1507" y="67"/>
                  <a:pt x="1509" y="69"/>
                  <a:pt x="1511" y="69"/>
                </a:cubicBezTo>
                <a:close/>
                <a:moveTo>
                  <a:pt x="1524" y="69"/>
                </a:moveTo>
                <a:cubicBezTo>
                  <a:pt x="1526" y="69"/>
                  <a:pt x="1528" y="67"/>
                  <a:pt x="1528" y="65"/>
                </a:cubicBezTo>
                <a:cubicBezTo>
                  <a:pt x="1528" y="63"/>
                  <a:pt x="1526" y="61"/>
                  <a:pt x="1524" y="61"/>
                </a:cubicBezTo>
                <a:cubicBezTo>
                  <a:pt x="1522" y="61"/>
                  <a:pt x="1520" y="63"/>
                  <a:pt x="1520" y="65"/>
                </a:cubicBezTo>
                <a:cubicBezTo>
                  <a:pt x="1520" y="67"/>
                  <a:pt x="1522" y="69"/>
                  <a:pt x="1524" y="69"/>
                </a:cubicBezTo>
                <a:close/>
                <a:moveTo>
                  <a:pt x="2183" y="65"/>
                </a:moveTo>
                <a:cubicBezTo>
                  <a:pt x="2183" y="65"/>
                  <a:pt x="2183" y="65"/>
                  <a:pt x="2183" y="65"/>
                </a:cubicBezTo>
                <a:cubicBezTo>
                  <a:pt x="2183" y="65"/>
                  <a:pt x="2183" y="65"/>
                  <a:pt x="2183" y="65"/>
                </a:cubicBezTo>
                <a:cubicBezTo>
                  <a:pt x="2183" y="65"/>
                  <a:pt x="2183" y="65"/>
                  <a:pt x="2183" y="65"/>
                </a:cubicBezTo>
                <a:cubicBezTo>
                  <a:pt x="2183" y="65"/>
                  <a:pt x="2183" y="65"/>
                  <a:pt x="2183" y="65"/>
                </a:cubicBezTo>
                <a:close/>
                <a:moveTo>
                  <a:pt x="2196" y="65"/>
                </a:moveTo>
                <a:cubicBezTo>
                  <a:pt x="2196" y="65"/>
                  <a:pt x="2196" y="65"/>
                  <a:pt x="2196" y="65"/>
                </a:cubicBezTo>
                <a:cubicBezTo>
                  <a:pt x="2196" y="65"/>
                  <a:pt x="2196" y="65"/>
                  <a:pt x="2196" y="65"/>
                </a:cubicBezTo>
                <a:cubicBezTo>
                  <a:pt x="2196" y="65"/>
                  <a:pt x="2196" y="65"/>
                  <a:pt x="2196" y="65"/>
                </a:cubicBezTo>
                <a:cubicBezTo>
                  <a:pt x="2196" y="65"/>
                  <a:pt x="2196" y="65"/>
                  <a:pt x="2196" y="65"/>
                </a:cubicBezTo>
                <a:close/>
                <a:moveTo>
                  <a:pt x="2234" y="67"/>
                </a:moveTo>
                <a:cubicBezTo>
                  <a:pt x="2236" y="67"/>
                  <a:pt x="2237" y="66"/>
                  <a:pt x="2237" y="65"/>
                </a:cubicBezTo>
                <a:cubicBezTo>
                  <a:pt x="2237" y="63"/>
                  <a:pt x="2236" y="62"/>
                  <a:pt x="2234" y="62"/>
                </a:cubicBezTo>
                <a:cubicBezTo>
                  <a:pt x="2233" y="62"/>
                  <a:pt x="2232" y="63"/>
                  <a:pt x="2232" y="65"/>
                </a:cubicBezTo>
                <a:cubicBezTo>
                  <a:pt x="2232" y="66"/>
                  <a:pt x="2233" y="67"/>
                  <a:pt x="2234" y="67"/>
                </a:cubicBezTo>
                <a:close/>
                <a:moveTo>
                  <a:pt x="2247" y="69"/>
                </a:moveTo>
                <a:cubicBezTo>
                  <a:pt x="2250" y="69"/>
                  <a:pt x="2251" y="67"/>
                  <a:pt x="2251" y="65"/>
                </a:cubicBezTo>
                <a:cubicBezTo>
                  <a:pt x="2251" y="63"/>
                  <a:pt x="2250" y="61"/>
                  <a:pt x="2247" y="61"/>
                </a:cubicBezTo>
                <a:cubicBezTo>
                  <a:pt x="2245" y="61"/>
                  <a:pt x="2243" y="63"/>
                  <a:pt x="2243" y="65"/>
                </a:cubicBezTo>
                <a:cubicBezTo>
                  <a:pt x="2243" y="67"/>
                  <a:pt x="2245" y="69"/>
                  <a:pt x="2247" y="69"/>
                </a:cubicBezTo>
                <a:close/>
                <a:moveTo>
                  <a:pt x="2260" y="68"/>
                </a:moveTo>
                <a:cubicBezTo>
                  <a:pt x="2262" y="68"/>
                  <a:pt x="2264" y="67"/>
                  <a:pt x="2264" y="65"/>
                </a:cubicBezTo>
                <a:cubicBezTo>
                  <a:pt x="2264" y="63"/>
                  <a:pt x="2262" y="61"/>
                  <a:pt x="2260" y="61"/>
                </a:cubicBezTo>
                <a:cubicBezTo>
                  <a:pt x="2258" y="61"/>
                  <a:pt x="2257" y="63"/>
                  <a:pt x="2257" y="65"/>
                </a:cubicBezTo>
                <a:cubicBezTo>
                  <a:pt x="2257" y="67"/>
                  <a:pt x="2258" y="68"/>
                  <a:pt x="2260" y="68"/>
                </a:cubicBezTo>
                <a:close/>
                <a:moveTo>
                  <a:pt x="2286" y="68"/>
                </a:moveTo>
                <a:cubicBezTo>
                  <a:pt x="2288" y="68"/>
                  <a:pt x="2289" y="67"/>
                  <a:pt x="2289" y="65"/>
                </a:cubicBezTo>
                <a:cubicBezTo>
                  <a:pt x="2289" y="63"/>
                  <a:pt x="2288" y="62"/>
                  <a:pt x="2286" y="62"/>
                </a:cubicBezTo>
                <a:cubicBezTo>
                  <a:pt x="2284" y="62"/>
                  <a:pt x="2283" y="63"/>
                  <a:pt x="2283" y="65"/>
                </a:cubicBezTo>
                <a:cubicBezTo>
                  <a:pt x="2283" y="67"/>
                  <a:pt x="2284" y="68"/>
                  <a:pt x="2286" y="68"/>
                </a:cubicBezTo>
                <a:close/>
                <a:moveTo>
                  <a:pt x="2325" y="69"/>
                </a:moveTo>
                <a:cubicBezTo>
                  <a:pt x="2327" y="69"/>
                  <a:pt x="2329" y="67"/>
                  <a:pt x="2329" y="65"/>
                </a:cubicBezTo>
                <a:cubicBezTo>
                  <a:pt x="2329" y="63"/>
                  <a:pt x="2327" y="61"/>
                  <a:pt x="2325" y="61"/>
                </a:cubicBezTo>
                <a:cubicBezTo>
                  <a:pt x="2322" y="61"/>
                  <a:pt x="2321" y="63"/>
                  <a:pt x="2321" y="65"/>
                </a:cubicBezTo>
                <a:cubicBezTo>
                  <a:pt x="2321" y="67"/>
                  <a:pt x="2322" y="69"/>
                  <a:pt x="2325" y="69"/>
                </a:cubicBezTo>
                <a:close/>
                <a:moveTo>
                  <a:pt x="2583" y="66"/>
                </a:moveTo>
                <a:cubicBezTo>
                  <a:pt x="2584" y="66"/>
                  <a:pt x="2584" y="66"/>
                  <a:pt x="2584" y="65"/>
                </a:cubicBezTo>
                <a:cubicBezTo>
                  <a:pt x="2584" y="64"/>
                  <a:pt x="2584" y="63"/>
                  <a:pt x="2583" y="63"/>
                </a:cubicBezTo>
                <a:cubicBezTo>
                  <a:pt x="2582" y="63"/>
                  <a:pt x="2582" y="64"/>
                  <a:pt x="2582" y="65"/>
                </a:cubicBezTo>
                <a:cubicBezTo>
                  <a:pt x="2582" y="66"/>
                  <a:pt x="2582" y="66"/>
                  <a:pt x="2583" y="66"/>
                </a:cubicBezTo>
                <a:close/>
                <a:moveTo>
                  <a:pt x="2622" y="69"/>
                </a:moveTo>
                <a:cubicBezTo>
                  <a:pt x="2624" y="69"/>
                  <a:pt x="2626" y="67"/>
                  <a:pt x="2626" y="65"/>
                </a:cubicBezTo>
                <a:cubicBezTo>
                  <a:pt x="2626" y="63"/>
                  <a:pt x="2624" y="61"/>
                  <a:pt x="2622" y="61"/>
                </a:cubicBezTo>
                <a:cubicBezTo>
                  <a:pt x="2619" y="61"/>
                  <a:pt x="2618" y="63"/>
                  <a:pt x="2618" y="65"/>
                </a:cubicBezTo>
                <a:cubicBezTo>
                  <a:pt x="2618" y="67"/>
                  <a:pt x="2619" y="69"/>
                  <a:pt x="2622" y="69"/>
                </a:cubicBezTo>
                <a:close/>
                <a:moveTo>
                  <a:pt x="2635" y="69"/>
                </a:moveTo>
                <a:cubicBezTo>
                  <a:pt x="2637" y="69"/>
                  <a:pt x="2639" y="67"/>
                  <a:pt x="2639" y="65"/>
                </a:cubicBezTo>
                <a:cubicBezTo>
                  <a:pt x="2639" y="63"/>
                  <a:pt x="2637" y="61"/>
                  <a:pt x="2635" y="61"/>
                </a:cubicBezTo>
                <a:cubicBezTo>
                  <a:pt x="2632" y="61"/>
                  <a:pt x="2630" y="63"/>
                  <a:pt x="2630" y="65"/>
                </a:cubicBezTo>
                <a:cubicBezTo>
                  <a:pt x="2630" y="67"/>
                  <a:pt x="2632" y="69"/>
                  <a:pt x="2635" y="69"/>
                </a:cubicBezTo>
                <a:close/>
                <a:moveTo>
                  <a:pt x="711" y="78"/>
                </a:moveTo>
                <a:cubicBezTo>
                  <a:pt x="711" y="78"/>
                  <a:pt x="711" y="78"/>
                  <a:pt x="711" y="78"/>
                </a:cubicBezTo>
                <a:cubicBezTo>
                  <a:pt x="711" y="78"/>
                  <a:pt x="711" y="78"/>
                  <a:pt x="711" y="78"/>
                </a:cubicBezTo>
                <a:cubicBezTo>
                  <a:pt x="711" y="78"/>
                  <a:pt x="711" y="78"/>
                  <a:pt x="711" y="78"/>
                </a:cubicBezTo>
                <a:cubicBezTo>
                  <a:pt x="711" y="78"/>
                  <a:pt x="711" y="78"/>
                  <a:pt x="711" y="78"/>
                </a:cubicBezTo>
                <a:close/>
                <a:moveTo>
                  <a:pt x="723" y="78"/>
                </a:moveTo>
                <a:cubicBezTo>
                  <a:pt x="724" y="78"/>
                  <a:pt x="724" y="78"/>
                  <a:pt x="724" y="78"/>
                </a:cubicBezTo>
                <a:cubicBezTo>
                  <a:pt x="724" y="78"/>
                  <a:pt x="724" y="77"/>
                  <a:pt x="723" y="77"/>
                </a:cubicBezTo>
                <a:cubicBezTo>
                  <a:pt x="723" y="77"/>
                  <a:pt x="723" y="78"/>
                  <a:pt x="723" y="78"/>
                </a:cubicBezTo>
                <a:cubicBezTo>
                  <a:pt x="723" y="78"/>
                  <a:pt x="723" y="78"/>
                  <a:pt x="723" y="78"/>
                </a:cubicBezTo>
                <a:close/>
                <a:moveTo>
                  <a:pt x="736" y="82"/>
                </a:moveTo>
                <a:cubicBezTo>
                  <a:pt x="739" y="82"/>
                  <a:pt x="741" y="80"/>
                  <a:pt x="741" y="78"/>
                </a:cubicBezTo>
                <a:cubicBezTo>
                  <a:pt x="741" y="75"/>
                  <a:pt x="739" y="74"/>
                  <a:pt x="736" y="74"/>
                </a:cubicBezTo>
                <a:cubicBezTo>
                  <a:pt x="734" y="74"/>
                  <a:pt x="732" y="75"/>
                  <a:pt x="732" y="78"/>
                </a:cubicBezTo>
                <a:cubicBezTo>
                  <a:pt x="732" y="80"/>
                  <a:pt x="734" y="82"/>
                  <a:pt x="736" y="82"/>
                </a:cubicBezTo>
                <a:close/>
                <a:moveTo>
                  <a:pt x="749" y="74"/>
                </a:moveTo>
                <a:cubicBezTo>
                  <a:pt x="747" y="74"/>
                  <a:pt x="745" y="75"/>
                  <a:pt x="745" y="78"/>
                </a:cubicBezTo>
                <a:cubicBezTo>
                  <a:pt x="745" y="80"/>
                  <a:pt x="747" y="82"/>
                  <a:pt x="749" y="82"/>
                </a:cubicBezTo>
                <a:cubicBezTo>
                  <a:pt x="752" y="82"/>
                  <a:pt x="753" y="80"/>
                  <a:pt x="753" y="78"/>
                </a:cubicBezTo>
                <a:cubicBezTo>
                  <a:pt x="753" y="75"/>
                  <a:pt x="752" y="74"/>
                  <a:pt x="749" y="74"/>
                </a:cubicBezTo>
                <a:close/>
                <a:moveTo>
                  <a:pt x="762" y="74"/>
                </a:moveTo>
                <a:cubicBezTo>
                  <a:pt x="760" y="74"/>
                  <a:pt x="758" y="75"/>
                  <a:pt x="758" y="78"/>
                </a:cubicBezTo>
                <a:cubicBezTo>
                  <a:pt x="758" y="80"/>
                  <a:pt x="760" y="82"/>
                  <a:pt x="762" y="82"/>
                </a:cubicBezTo>
                <a:cubicBezTo>
                  <a:pt x="765" y="82"/>
                  <a:pt x="766" y="80"/>
                  <a:pt x="766" y="78"/>
                </a:cubicBezTo>
                <a:cubicBezTo>
                  <a:pt x="766" y="75"/>
                  <a:pt x="765" y="74"/>
                  <a:pt x="762" y="74"/>
                </a:cubicBezTo>
                <a:close/>
                <a:moveTo>
                  <a:pt x="775" y="82"/>
                </a:moveTo>
                <a:cubicBezTo>
                  <a:pt x="777" y="82"/>
                  <a:pt x="779" y="80"/>
                  <a:pt x="779" y="78"/>
                </a:cubicBezTo>
                <a:cubicBezTo>
                  <a:pt x="779" y="75"/>
                  <a:pt x="777" y="74"/>
                  <a:pt x="775" y="74"/>
                </a:cubicBezTo>
                <a:cubicBezTo>
                  <a:pt x="773" y="74"/>
                  <a:pt x="771" y="75"/>
                  <a:pt x="771" y="78"/>
                </a:cubicBezTo>
                <a:cubicBezTo>
                  <a:pt x="771" y="80"/>
                  <a:pt x="773" y="82"/>
                  <a:pt x="775" y="82"/>
                </a:cubicBezTo>
                <a:close/>
                <a:moveTo>
                  <a:pt x="788" y="74"/>
                </a:moveTo>
                <a:cubicBezTo>
                  <a:pt x="786" y="74"/>
                  <a:pt x="784" y="75"/>
                  <a:pt x="784" y="78"/>
                </a:cubicBezTo>
                <a:cubicBezTo>
                  <a:pt x="784" y="80"/>
                  <a:pt x="786" y="82"/>
                  <a:pt x="788" y="82"/>
                </a:cubicBezTo>
                <a:cubicBezTo>
                  <a:pt x="790" y="82"/>
                  <a:pt x="792" y="80"/>
                  <a:pt x="792" y="78"/>
                </a:cubicBezTo>
                <a:cubicBezTo>
                  <a:pt x="792" y="75"/>
                  <a:pt x="790" y="74"/>
                  <a:pt x="788" y="74"/>
                </a:cubicBezTo>
                <a:close/>
                <a:moveTo>
                  <a:pt x="801" y="78"/>
                </a:moveTo>
                <a:cubicBezTo>
                  <a:pt x="801" y="78"/>
                  <a:pt x="801" y="78"/>
                  <a:pt x="801" y="78"/>
                </a:cubicBezTo>
                <a:cubicBezTo>
                  <a:pt x="801" y="78"/>
                  <a:pt x="801" y="78"/>
                  <a:pt x="801" y="78"/>
                </a:cubicBezTo>
                <a:cubicBezTo>
                  <a:pt x="801" y="78"/>
                  <a:pt x="801" y="78"/>
                  <a:pt x="801" y="78"/>
                </a:cubicBezTo>
                <a:cubicBezTo>
                  <a:pt x="801" y="78"/>
                  <a:pt x="801" y="78"/>
                  <a:pt x="801" y="78"/>
                </a:cubicBezTo>
                <a:close/>
                <a:moveTo>
                  <a:pt x="828" y="78"/>
                </a:moveTo>
                <a:cubicBezTo>
                  <a:pt x="828" y="77"/>
                  <a:pt x="828" y="76"/>
                  <a:pt x="827" y="76"/>
                </a:cubicBezTo>
                <a:cubicBezTo>
                  <a:pt x="826" y="76"/>
                  <a:pt x="825" y="77"/>
                  <a:pt x="825" y="78"/>
                </a:cubicBezTo>
                <a:cubicBezTo>
                  <a:pt x="825" y="78"/>
                  <a:pt x="826" y="79"/>
                  <a:pt x="827" y="79"/>
                </a:cubicBezTo>
                <a:cubicBezTo>
                  <a:pt x="828" y="79"/>
                  <a:pt x="828" y="78"/>
                  <a:pt x="828" y="78"/>
                </a:cubicBezTo>
                <a:close/>
                <a:moveTo>
                  <a:pt x="840" y="81"/>
                </a:moveTo>
                <a:cubicBezTo>
                  <a:pt x="841" y="81"/>
                  <a:pt x="843" y="79"/>
                  <a:pt x="843" y="78"/>
                </a:cubicBezTo>
                <a:cubicBezTo>
                  <a:pt x="843" y="76"/>
                  <a:pt x="841" y="75"/>
                  <a:pt x="840" y="75"/>
                </a:cubicBezTo>
                <a:cubicBezTo>
                  <a:pt x="838" y="75"/>
                  <a:pt x="837" y="76"/>
                  <a:pt x="837" y="78"/>
                </a:cubicBezTo>
                <a:cubicBezTo>
                  <a:pt x="837" y="79"/>
                  <a:pt x="838" y="81"/>
                  <a:pt x="840" y="81"/>
                </a:cubicBezTo>
                <a:close/>
                <a:moveTo>
                  <a:pt x="853" y="78"/>
                </a:moveTo>
                <a:cubicBezTo>
                  <a:pt x="853" y="78"/>
                  <a:pt x="853" y="78"/>
                  <a:pt x="853" y="78"/>
                </a:cubicBezTo>
                <a:cubicBezTo>
                  <a:pt x="853" y="78"/>
                  <a:pt x="853" y="78"/>
                  <a:pt x="853" y="78"/>
                </a:cubicBezTo>
                <a:cubicBezTo>
                  <a:pt x="853" y="78"/>
                  <a:pt x="853" y="78"/>
                  <a:pt x="853" y="78"/>
                </a:cubicBezTo>
                <a:cubicBezTo>
                  <a:pt x="853" y="78"/>
                  <a:pt x="853" y="78"/>
                  <a:pt x="853" y="78"/>
                </a:cubicBezTo>
                <a:close/>
                <a:moveTo>
                  <a:pt x="891" y="74"/>
                </a:moveTo>
                <a:cubicBezTo>
                  <a:pt x="890" y="74"/>
                  <a:pt x="888" y="76"/>
                  <a:pt x="888" y="78"/>
                </a:cubicBezTo>
                <a:cubicBezTo>
                  <a:pt x="888" y="80"/>
                  <a:pt x="890" y="81"/>
                  <a:pt x="891" y="81"/>
                </a:cubicBezTo>
                <a:cubicBezTo>
                  <a:pt x="893" y="81"/>
                  <a:pt x="895" y="80"/>
                  <a:pt x="895" y="78"/>
                </a:cubicBezTo>
                <a:cubicBezTo>
                  <a:pt x="895" y="76"/>
                  <a:pt x="893" y="74"/>
                  <a:pt x="891" y="74"/>
                </a:cubicBezTo>
                <a:close/>
                <a:moveTo>
                  <a:pt x="904" y="74"/>
                </a:moveTo>
                <a:cubicBezTo>
                  <a:pt x="902" y="74"/>
                  <a:pt x="900" y="75"/>
                  <a:pt x="900" y="78"/>
                </a:cubicBezTo>
                <a:cubicBezTo>
                  <a:pt x="900" y="80"/>
                  <a:pt x="902" y="82"/>
                  <a:pt x="904" y="82"/>
                </a:cubicBezTo>
                <a:cubicBezTo>
                  <a:pt x="907" y="82"/>
                  <a:pt x="908" y="80"/>
                  <a:pt x="908" y="78"/>
                </a:cubicBezTo>
                <a:cubicBezTo>
                  <a:pt x="908" y="75"/>
                  <a:pt x="907" y="74"/>
                  <a:pt x="904" y="74"/>
                </a:cubicBezTo>
                <a:close/>
                <a:moveTo>
                  <a:pt x="917" y="74"/>
                </a:moveTo>
                <a:cubicBezTo>
                  <a:pt x="915" y="74"/>
                  <a:pt x="913" y="75"/>
                  <a:pt x="913" y="78"/>
                </a:cubicBezTo>
                <a:cubicBezTo>
                  <a:pt x="913" y="80"/>
                  <a:pt x="915" y="82"/>
                  <a:pt x="917" y="82"/>
                </a:cubicBezTo>
                <a:cubicBezTo>
                  <a:pt x="919" y="82"/>
                  <a:pt x="921" y="80"/>
                  <a:pt x="921" y="78"/>
                </a:cubicBezTo>
                <a:cubicBezTo>
                  <a:pt x="921" y="75"/>
                  <a:pt x="919" y="74"/>
                  <a:pt x="917" y="74"/>
                </a:cubicBezTo>
                <a:close/>
                <a:moveTo>
                  <a:pt x="930" y="74"/>
                </a:moveTo>
                <a:cubicBezTo>
                  <a:pt x="928" y="74"/>
                  <a:pt x="926" y="75"/>
                  <a:pt x="926" y="78"/>
                </a:cubicBezTo>
                <a:cubicBezTo>
                  <a:pt x="926" y="80"/>
                  <a:pt x="928" y="82"/>
                  <a:pt x="930" y="82"/>
                </a:cubicBezTo>
                <a:cubicBezTo>
                  <a:pt x="932" y="82"/>
                  <a:pt x="934" y="80"/>
                  <a:pt x="934" y="78"/>
                </a:cubicBezTo>
                <a:cubicBezTo>
                  <a:pt x="934" y="75"/>
                  <a:pt x="932" y="74"/>
                  <a:pt x="930" y="74"/>
                </a:cubicBezTo>
                <a:close/>
                <a:moveTo>
                  <a:pt x="943" y="74"/>
                </a:moveTo>
                <a:cubicBezTo>
                  <a:pt x="941" y="74"/>
                  <a:pt x="939" y="75"/>
                  <a:pt x="939" y="78"/>
                </a:cubicBezTo>
                <a:cubicBezTo>
                  <a:pt x="939" y="80"/>
                  <a:pt x="941" y="82"/>
                  <a:pt x="943" y="82"/>
                </a:cubicBezTo>
                <a:cubicBezTo>
                  <a:pt x="945" y="82"/>
                  <a:pt x="947" y="80"/>
                  <a:pt x="947" y="78"/>
                </a:cubicBezTo>
                <a:cubicBezTo>
                  <a:pt x="947" y="75"/>
                  <a:pt x="945" y="74"/>
                  <a:pt x="943" y="74"/>
                </a:cubicBezTo>
                <a:close/>
                <a:moveTo>
                  <a:pt x="956" y="74"/>
                </a:moveTo>
                <a:cubicBezTo>
                  <a:pt x="954" y="74"/>
                  <a:pt x="952" y="75"/>
                  <a:pt x="952" y="78"/>
                </a:cubicBezTo>
                <a:cubicBezTo>
                  <a:pt x="952" y="80"/>
                  <a:pt x="954" y="82"/>
                  <a:pt x="956" y="82"/>
                </a:cubicBezTo>
                <a:cubicBezTo>
                  <a:pt x="958" y="82"/>
                  <a:pt x="960" y="80"/>
                  <a:pt x="960" y="78"/>
                </a:cubicBezTo>
                <a:cubicBezTo>
                  <a:pt x="960" y="75"/>
                  <a:pt x="958" y="74"/>
                  <a:pt x="956" y="74"/>
                </a:cubicBezTo>
                <a:close/>
                <a:moveTo>
                  <a:pt x="969" y="74"/>
                </a:moveTo>
                <a:cubicBezTo>
                  <a:pt x="967" y="74"/>
                  <a:pt x="965" y="75"/>
                  <a:pt x="965" y="78"/>
                </a:cubicBezTo>
                <a:cubicBezTo>
                  <a:pt x="965" y="80"/>
                  <a:pt x="967" y="82"/>
                  <a:pt x="969" y="82"/>
                </a:cubicBezTo>
                <a:cubicBezTo>
                  <a:pt x="971" y="82"/>
                  <a:pt x="973" y="80"/>
                  <a:pt x="973" y="78"/>
                </a:cubicBezTo>
                <a:cubicBezTo>
                  <a:pt x="973" y="75"/>
                  <a:pt x="971" y="74"/>
                  <a:pt x="969" y="74"/>
                </a:cubicBezTo>
                <a:close/>
                <a:moveTo>
                  <a:pt x="986" y="78"/>
                </a:moveTo>
                <a:cubicBezTo>
                  <a:pt x="986" y="75"/>
                  <a:pt x="984" y="74"/>
                  <a:pt x="982" y="74"/>
                </a:cubicBezTo>
                <a:cubicBezTo>
                  <a:pt x="979" y="74"/>
                  <a:pt x="978" y="75"/>
                  <a:pt x="978" y="78"/>
                </a:cubicBezTo>
                <a:cubicBezTo>
                  <a:pt x="978" y="80"/>
                  <a:pt x="979" y="82"/>
                  <a:pt x="982" y="82"/>
                </a:cubicBezTo>
                <a:cubicBezTo>
                  <a:pt x="984" y="82"/>
                  <a:pt x="986" y="80"/>
                  <a:pt x="986" y="78"/>
                </a:cubicBezTo>
                <a:close/>
                <a:moveTo>
                  <a:pt x="1020" y="74"/>
                </a:moveTo>
                <a:cubicBezTo>
                  <a:pt x="1018" y="74"/>
                  <a:pt x="1016" y="75"/>
                  <a:pt x="1016" y="78"/>
                </a:cubicBezTo>
                <a:cubicBezTo>
                  <a:pt x="1016" y="80"/>
                  <a:pt x="1018" y="82"/>
                  <a:pt x="1020" y="82"/>
                </a:cubicBezTo>
                <a:cubicBezTo>
                  <a:pt x="1023" y="82"/>
                  <a:pt x="1025" y="80"/>
                  <a:pt x="1025" y="78"/>
                </a:cubicBezTo>
                <a:cubicBezTo>
                  <a:pt x="1025" y="75"/>
                  <a:pt x="1023" y="74"/>
                  <a:pt x="1020" y="74"/>
                </a:cubicBezTo>
                <a:close/>
                <a:moveTo>
                  <a:pt x="1033" y="74"/>
                </a:moveTo>
                <a:cubicBezTo>
                  <a:pt x="1031" y="74"/>
                  <a:pt x="1029" y="75"/>
                  <a:pt x="1029" y="78"/>
                </a:cubicBezTo>
                <a:cubicBezTo>
                  <a:pt x="1029" y="80"/>
                  <a:pt x="1031" y="82"/>
                  <a:pt x="1033" y="82"/>
                </a:cubicBezTo>
                <a:cubicBezTo>
                  <a:pt x="1036" y="82"/>
                  <a:pt x="1038" y="80"/>
                  <a:pt x="1038" y="78"/>
                </a:cubicBezTo>
                <a:cubicBezTo>
                  <a:pt x="1038" y="75"/>
                  <a:pt x="1036" y="74"/>
                  <a:pt x="1033" y="74"/>
                </a:cubicBezTo>
                <a:close/>
                <a:moveTo>
                  <a:pt x="1046" y="74"/>
                </a:moveTo>
                <a:cubicBezTo>
                  <a:pt x="1044" y="74"/>
                  <a:pt x="1042" y="75"/>
                  <a:pt x="1042" y="78"/>
                </a:cubicBezTo>
                <a:cubicBezTo>
                  <a:pt x="1042" y="80"/>
                  <a:pt x="1044" y="82"/>
                  <a:pt x="1046" y="82"/>
                </a:cubicBezTo>
                <a:cubicBezTo>
                  <a:pt x="1049" y="82"/>
                  <a:pt x="1050" y="80"/>
                  <a:pt x="1050" y="78"/>
                </a:cubicBezTo>
                <a:cubicBezTo>
                  <a:pt x="1050" y="75"/>
                  <a:pt x="1049" y="74"/>
                  <a:pt x="1046" y="74"/>
                </a:cubicBezTo>
                <a:close/>
                <a:moveTo>
                  <a:pt x="1059" y="74"/>
                </a:moveTo>
                <a:cubicBezTo>
                  <a:pt x="1057" y="74"/>
                  <a:pt x="1055" y="75"/>
                  <a:pt x="1055" y="78"/>
                </a:cubicBezTo>
                <a:cubicBezTo>
                  <a:pt x="1055" y="80"/>
                  <a:pt x="1057" y="82"/>
                  <a:pt x="1059" y="82"/>
                </a:cubicBezTo>
                <a:cubicBezTo>
                  <a:pt x="1062" y="82"/>
                  <a:pt x="1063" y="80"/>
                  <a:pt x="1063" y="78"/>
                </a:cubicBezTo>
                <a:cubicBezTo>
                  <a:pt x="1063" y="75"/>
                  <a:pt x="1062" y="74"/>
                  <a:pt x="1059" y="74"/>
                </a:cubicBezTo>
                <a:close/>
                <a:moveTo>
                  <a:pt x="1072" y="74"/>
                </a:moveTo>
                <a:cubicBezTo>
                  <a:pt x="1070" y="74"/>
                  <a:pt x="1068" y="75"/>
                  <a:pt x="1068" y="78"/>
                </a:cubicBezTo>
                <a:cubicBezTo>
                  <a:pt x="1068" y="80"/>
                  <a:pt x="1070" y="82"/>
                  <a:pt x="1072" y="82"/>
                </a:cubicBezTo>
                <a:cubicBezTo>
                  <a:pt x="1074" y="82"/>
                  <a:pt x="1076" y="80"/>
                  <a:pt x="1076" y="78"/>
                </a:cubicBezTo>
                <a:cubicBezTo>
                  <a:pt x="1076" y="75"/>
                  <a:pt x="1074" y="74"/>
                  <a:pt x="1072" y="74"/>
                </a:cubicBezTo>
                <a:close/>
                <a:moveTo>
                  <a:pt x="1085" y="74"/>
                </a:moveTo>
                <a:cubicBezTo>
                  <a:pt x="1083" y="74"/>
                  <a:pt x="1081" y="75"/>
                  <a:pt x="1081" y="78"/>
                </a:cubicBezTo>
                <a:cubicBezTo>
                  <a:pt x="1081" y="80"/>
                  <a:pt x="1083" y="82"/>
                  <a:pt x="1085" y="82"/>
                </a:cubicBezTo>
                <a:cubicBezTo>
                  <a:pt x="1087" y="82"/>
                  <a:pt x="1089" y="80"/>
                  <a:pt x="1089" y="78"/>
                </a:cubicBezTo>
                <a:cubicBezTo>
                  <a:pt x="1089" y="75"/>
                  <a:pt x="1087" y="74"/>
                  <a:pt x="1085" y="74"/>
                </a:cubicBezTo>
                <a:close/>
                <a:moveTo>
                  <a:pt x="1098" y="74"/>
                </a:moveTo>
                <a:cubicBezTo>
                  <a:pt x="1096" y="74"/>
                  <a:pt x="1094" y="75"/>
                  <a:pt x="1094" y="78"/>
                </a:cubicBezTo>
                <a:cubicBezTo>
                  <a:pt x="1094" y="80"/>
                  <a:pt x="1096" y="82"/>
                  <a:pt x="1098" y="82"/>
                </a:cubicBezTo>
                <a:cubicBezTo>
                  <a:pt x="1100" y="82"/>
                  <a:pt x="1102" y="80"/>
                  <a:pt x="1102" y="78"/>
                </a:cubicBezTo>
                <a:cubicBezTo>
                  <a:pt x="1102" y="75"/>
                  <a:pt x="1100" y="74"/>
                  <a:pt x="1098" y="74"/>
                </a:cubicBezTo>
                <a:close/>
                <a:moveTo>
                  <a:pt x="1111" y="74"/>
                </a:moveTo>
                <a:cubicBezTo>
                  <a:pt x="1109" y="74"/>
                  <a:pt x="1107" y="75"/>
                  <a:pt x="1107" y="78"/>
                </a:cubicBezTo>
                <a:cubicBezTo>
                  <a:pt x="1107" y="80"/>
                  <a:pt x="1109" y="82"/>
                  <a:pt x="1111" y="82"/>
                </a:cubicBezTo>
                <a:cubicBezTo>
                  <a:pt x="1113" y="82"/>
                  <a:pt x="1115" y="80"/>
                  <a:pt x="1115" y="78"/>
                </a:cubicBezTo>
                <a:cubicBezTo>
                  <a:pt x="1115" y="75"/>
                  <a:pt x="1113" y="74"/>
                  <a:pt x="1111" y="74"/>
                </a:cubicBezTo>
                <a:close/>
                <a:moveTo>
                  <a:pt x="1124" y="74"/>
                </a:moveTo>
                <a:cubicBezTo>
                  <a:pt x="1121" y="74"/>
                  <a:pt x="1120" y="75"/>
                  <a:pt x="1120" y="78"/>
                </a:cubicBezTo>
                <a:cubicBezTo>
                  <a:pt x="1120" y="80"/>
                  <a:pt x="1121" y="82"/>
                  <a:pt x="1124" y="82"/>
                </a:cubicBezTo>
                <a:cubicBezTo>
                  <a:pt x="1126" y="82"/>
                  <a:pt x="1128" y="80"/>
                  <a:pt x="1128" y="78"/>
                </a:cubicBezTo>
                <a:cubicBezTo>
                  <a:pt x="1128" y="75"/>
                  <a:pt x="1126" y="74"/>
                  <a:pt x="1124" y="74"/>
                </a:cubicBezTo>
                <a:close/>
                <a:moveTo>
                  <a:pt x="1137" y="74"/>
                </a:moveTo>
                <a:cubicBezTo>
                  <a:pt x="1134" y="74"/>
                  <a:pt x="1133" y="75"/>
                  <a:pt x="1133" y="78"/>
                </a:cubicBezTo>
                <a:cubicBezTo>
                  <a:pt x="1133" y="80"/>
                  <a:pt x="1134" y="82"/>
                  <a:pt x="1137" y="82"/>
                </a:cubicBezTo>
                <a:cubicBezTo>
                  <a:pt x="1139" y="82"/>
                  <a:pt x="1141" y="80"/>
                  <a:pt x="1141" y="78"/>
                </a:cubicBezTo>
                <a:cubicBezTo>
                  <a:pt x="1141" y="75"/>
                  <a:pt x="1139" y="74"/>
                  <a:pt x="1137" y="74"/>
                </a:cubicBezTo>
                <a:close/>
                <a:moveTo>
                  <a:pt x="1150" y="74"/>
                </a:moveTo>
                <a:cubicBezTo>
                  <a:pt x="1147" y="74"/>
                  <a:pt x="1145" y="75"/>
                  <a:pt x="1145" y="78"/>
                </a:cubicBezTo>
                <a:cubicBezTo>
                  <a:pt x="1145" y="80"/>
                  <a:pt x="1147" y="82"/>
                  <a:pt x="1150" y="82"/>
                </a:cubicBezTo>
                <a:cubicBezTo>
                  <a:pt x="1152" y="82"/>
                  <a:pt x="1154" y="80"/>
                  <a:pt x="1154" y="78"/>
                </a:cubicBezTo>
                <a:cubicBezTo>
                  <a:pt x="1154" y="75"/>
                  <a:pt x="1152" y="74"/>
                  <a:pt x="1150" y="74"/>
                </a:cubicBezTo>
                <a:close/>
                <a:moveTo>
                  <a:pt x="1163" y="74"/>
                </a:moveTo>
                <a:cubicBezTo>
                  <a:pt x="1160" y="74"/>
                  <a:pt x="1158" y="75"/>
                  <a:pt x="1158" y="78"/>
                </a:cubicBezTo>
                <a:cubicBezTo>
                  <a:pt x="1158" y="80"/>
                  <a:pt x="1160" y="82"/>
                  <a:pt x="1163" y="82"/>
                </a:cubicBezTo>
                <a:cubicBezTo>
                  <a:pt x="1165" y="82"/>
                  <a:pt x="1167" y="80"/>
                  <a:pt x="1167" y="78"/>
                </a:cubicBezTo>
                <a:cubicBezTo>
                  <a:pt x="1167" y="75"/>
                  <a:pt x="1165" y="74"/>
                  <a:pt x="1163" y="74"/>
                </a:cubicBezTo>
                <a:close/>
                <a:moveTo>
                  <a:pt x="1175" y="74"/>
                </a:moveTo>
                <a:cubicBezTo>
                  <a:pt x="1173" y="74"/>
                  <a:pt x="1171" y="75"/>
                  <a:pt x="1171" y="78"/>
                </a:cubicBezTo>
                <a:cubicBezTo>
                  <a:pt x="1171" y="80"/>
                  <a:pt x="1173" y="82"/>
                  <a:pt x="1175" y="82"/>
                </a:cubicBezTo>
                <a:cubicBezTo>
                  <a:pt x="1178" y="82"/>
                  <a:pt x="1180" y="80"/>
                  <a:pt x="1180" y="78"/>
                </a:cubicBezTo>
                <a:cubicBezTo>
                  <a:pt x="1180" y="75"/>
                  <a:pt x="1178" y="74"/>
                  <a:pt x="1175" y="74"/>
                </a:cubicBezTo>
                <a:close/>
                <a:moveTo>
                  <a:pt x="1188" y="74"/>
                </a:moveTo>
                <a:cubicBezTo>
                  <a:pt x="1186" y="74"/>
                  <a:pt x="1184" y="75"/>
                  <a:pt x="1184" y="78"/>
                </a:cubicBezTo>
                <a:cubicBezTo>
                  <a:pt x="1184" y="80"/>
                  <a:pt x="1186" y="82"/>
                  <a:pt x="1188" y="82"/>
                </a:cubicBezTo>
                <a:cubicBezTo>
                  <a:pt x="1191" y="82"/>
                  <a:pt x="1193" y="80"/>
                  <a:pt x="1193" y="78"/>
                </a:cubicBezTo>
                <a:cubicBezTo>
                  <a:pt x="1193" y="75"/>
                  <a:pt x="1191" y="74"/>
                  <a:pt x="1188" y="74"/>
                </a:cubicBezTo>
                <a:close/>
                <a:moveTo>
                  <a:pt x="1201" y="74"/>
                </a:moveTo>
                <a:cubicBezTo>
                  <a:pt x="1199" y="74"/>
                  <a:pt x="1197" y="75"/>
                  <a:pt x="1197" y="78"/>
                </a:cubicBezTo>
                <a:cubicBezTo>
                  <a:pt x="1197" y="80"/>
                  <a:pt x="1199" y="82"/>
                  <a:pt x="1201" y="82"/>
                </a:cubicBezTo>
                <a:cubicBezTo>
                  <a:pt x="1204" y="82"/>
                  <a:pt x="1205" y="80"/>
                  <a:pt x="1205" y="78"/>
                </a:cubicBezTo>
                <a:cubicBezTo>
                  <a:pt x="1205" y="75"/>
                  <a:pt x="1204" y="74"/>
                  <a:pt x="1201" y="74"/>
                </a:cubicBezTo>
                <a:close/>
                <a:moveTo>
                  <a:pt x="1214" y="74"/>
                </a:moveTo>
                <a:cubicBezTo>
                  <a:pt x="1212" y="74"/>
                  <a:pt x="1210" y="75"/>
                  <a:pt x="1210" y="78"/>
                </a:cubicBezTo>
                <a:cubicBezTo>
                  <a:pt x="1210" y="80"/>
                  <a:pt x="1212" y="82"/>
                  <a:pt x="1214" y="82"/>
                </a:cubicBezTo>
                <a:cubicBezTo>
                  <a:pt x="1216" y="82"/>
                  <a:pt x="1218" y="80"/>
                  <a:pt x="1218" y="78"/>
                </a:cubicBezTo>
                <a:cubicBezTo>
                  <a:pt x="1218" y="75"/>
                  <a:pt x="1216" y="74"/>
                  <a:pt x="1214" y="74"/>
                </a:cubicBezTo>
                <a:close/>
                <a:moveTo>
                  <a:pt x="1227" y="74"/>
                </a:moveTo>
                <a:cubicBezTo>
                  <a:pt x="1225" y="74"/>
                  <a:pt x="1223" y="75"/>
                  <a:pt x="1223" y="78"/>
                </a:cubicBezTo>
                <a:cubicBezTo>
                  <a:pt x="1223" y="80"/>
                  <a:pt x="1225" y="82"/>
                  <a:pt x="1227" y="82"/>
                </a:cubicBezTo>
                <a:cubicBezTo>
                  <a:pt x="1229" y="82"/>
                  <a:pt x="1231" y="80"/>
                  <a:pt x="1231" y="78"/>
                </a:cubicBezTo>
                <a:cubicBezTo>
                  <a:pt x="1231" y="75"/>
                  <a:pt x="1229" y="74"/>
                  <a:pt x="1227" y="74"/>
                </a:cubicBezTo>
                <a:close/>
                <a:moveTo>
                  <a:pt x="1240" y="74"/>
                </a:moveTo>
                <a:cubicBezTo>
                  <a:pt x="1238" y="74"/>
                  <a:pt x="1236" y="75"/>
                  <a:pt x="1236" y="78"/>
                </a:cubicBezTo>
                <a:cubicBezTo>
                  <a:pt x="1236" y="80"/>
                  <a:pt x="1238" y="82"/>
                  <a:pt x="1240" y="82"/>
                </a:cubicBezTo>
                <a:cubicBezTo>
                  <a:pt x="1242" y="82"/>
                  <a:pt x="1244" y="80"/>
                  <a:pt x="1244" y="78"/>
                </a:cubicBezTo>
                <a:cubicBezTo>
                  <a:pt x="1244" y="75"/>
                  <a:pt x="1242" y="74"/>
                  <a:pt x="1240" y="74"/>
                </a:cubicBezTo>
                <a:close/>
                <a:moveTo>
                  <a:pt x="1253" y="74"/>
                </a:moveTo>
                <a:cubicBezTo>
                  <a:pt x="1251" y="74"/>
                  <a:pt x="1249" y="75"/>
                  <a:pt x="1249" y="78"/>
                </a:cubicBezTo>
                <a:cubicBezTo>
                  <a:pt x="1249" y="80"/>
                  <a:pt x="1251" y="82"/>
                  <a:pt x="1253" y="82"/>
                </a:cubicBezTo>
                <a:cubicBezTo>
                  <a:pt x="1255" y="82"/>
                  <a:pt x="1257" y="80"/>
                  <a:pt x="1257" y="78"/>
                </a:cubicBezTo>
                <a:cubicBezTo>
                  <a:pt x="1257" y="75"/>
                  <a:pt x="1255" y="74"/>
                  <a:pt x="1253" y="74"/>
                </a:cubicBezTo>
                <a:close/>
                <a:moveTo>
                  <a:pt x="1266" y="74"/>
                </a:moveTo>
                <a:cubicBezTo>
                  <a:pt x="1264" y="74"/>
                  <a:pt x="1262" y="75"/>
                  <a:pt x="1262" y="78"/>
                </a:cubicBezTo>
                <a:cubicBezTo>
                  <a:pt x="1262" y="80"/>
                  <a:pt x="1264" y="82"/>
                  <a:pt x="1266" y="82"/>
                </a:cubicBezTo>
                <a:cubicBezTo>
                  <a:pt x="1268" y="82"/>
                  <a:pt x="1270" y="80"/>
                  <a:pt x="1270" y="78"/>
                </a:cubicBezTo>
                <a:cubicBezTo>
                  <a:pt x="1270" y="75"/>
                  <a:pt x="1268" y="74"/>
                  <a:pt x="1266" y="74"/>
                </a:cubicBezTo>
                <a:close/>
                <a:moveTo>
                  <a:pt x="1279" y="74"/>
                </a:moveTo>
                <a:cubicBezTo>
                  <a:pt x="1276" y="74"/>
                  <a:pt x="1275" y="75"/>
                  <a:pt x="1275" y="78"/>
                </a:cubicBezTo>
                <a:cubicBezTo>
                  <a:pt x="1275" y="80"/>
                  <a:pt x="1276" y="82"/>
                  <a:pt x="1279" y="82"/>
                </a:cubicBezTo>
                <a:cubicBezTo>
                  <a:pt x="1281" y="82"/>
                  <a:pt x="1283" y="80"/>
                  <a:pt x="1283" y="78"/>
                </a:cubicBezTo>
                <a:cubicBezTo>
                  <a:pt x="1283" y="75"/>
                  <a:pt x="1281" y="74"/>
                  <a:pt x="1279" y="74"/>
                </a:cubicBezTo>
                <a:close/>
                <a:moveTo>
                  <a:pt x="1292" y="74"/>
                </a:moveTo>
                <a:cubicBezTo>
                  <a:pt x="1289" y="74"/>
                  <a:pt x="1287" y="75"/>
                  <a:pt x="1287" y="78"/>
                </a:cubicBezTo>
                <a:cubicBezTo>
                  <a:pt x="1287" y="80"/>
                  <a:pt x="1289" y="82"/>
                  <a:pt x="1292" y="82"/>
                </a:cubicBezTo>
                <a:cubicBezTo>
                  <a:pt x="1294" y="82"/>
                  <a:pt x="1296" y="80"/>
                  <a:pt x="1296" y="78"/>
                </a:cubicBezTo>
                <a:cubicBezTo>
                  <a:pt x="1296" y="75"/>
                  <a:pt x="1294" y="74"/>
                  <a:pt x="1292" y="74"/>
                </a:cubicBezTo>
                <a:close/>
                <a:moveTo>
                  <a:pt x="1305" y="74"/>
                </a:moveTo>
                <a:cubicBezTo>
                  <a:pt x="1302" y="74"/>
                  <a:pt x="1300" y="75"/>
                  <a:pt x="1300" y="78"/>
                </a:cubicBezTo>
                <a:cubicBezTo>
                  <a:pt x="1300" y="80"/>
                  <a:pt x="1302" y="82"/>
                  <a:pt x="1305" y="82"/>
                </a:cubicBezTo>
                <a:cubicBezTo>
                  <a:pt x="1307" y="82"/>
                  <a:pt x="1309" y="80"/>
                  <a:pt x="1309" y="78"/>
                </a:cubicBezTo>
                <a:cubicBezTo>
                  <a:pt x="1309" y="75"/>
                  <a:pt x="1307" y="74"/>
                  <a:pt x="1305" y="74"/>
                </a:cubicBezTo>
                <a:close/>
                <a:moveTo>
                  <a:pt x="1317" y="74"/>
                </a:moveTo>
                <a:cubicBezTo>
                  <a:pt x="1315" y="74"/>
                  <a:pt x="1313" y="75"/>
                  <a:pt x="1313" y="78"/>
                </a:cubicBezTo>
                <a:cubicBezTo>
                  <a:pt x="1313" y="80"/>
                  <a:pt x="1315" y="82"/>
                  <a:pt x="1317" y="82"/>
                </a:cubicBezTo>
                <a:cubicBezTo>
                  <a:pt x="1320" y="82"/>
                  <a:pt x="1322" y="80"/>
                  <a:pt x="1322" y="78"/>
                </a:cubicBezTo>
                <a:cubicBezTo>
                  <a:pt x="1322" y="75"/>
                  <a:pt x="1320" y="74"/>
                  <a:pt x="1317" y="74"/>
                </a:cubicBezTo>
                <a:close/>
                <a:moveTo>
                  <a:pt x="1330" y="74"/>
                </a:moveTo>
                <a:cubicBezTo>
                  <a:pt x="1328" y="74"/>
                  <a:pt x="1326" y="75"/>
                  <a:pt x="1326" y="78"/>
                </a:cubicBezTo>
                <a:cubicBezTo>
                  <a:pt x="1326" y="80"/>
                  <a:pt x="1328" y="82"/>
                  <a:pt x="1330" y="82"/>
                </a:cubicBezTo>
                <a:cubicBezTo>
                  <a:pt x="1333" y="82"/>
                  <a:pt x="1335" y="80"/>
                  <a:pt x="1335" y="78"/>
                </a:cubicBezTo>
                <a:cubicBezTo>
                  <a:pt x="1335" y="75"/>
                  <a:pt x="1333" y="74"/>
                  <a:pt x="1330" y="74"/>
                </a:cubicBezTo>
                <a:close/>
                <a:moveTo>
                  <a:pt x="1343" y="74"/>
                </a:moveTo>
                <a:cubicBezTo>
                  <a:pt x="1341" y="74"/>
                  <a:pt x="1339" y="75"/>
                  <a:pt x="1339" y="78"/>
                </a:cubicBezTo>
                <a:cubicBezTo>
                  <a:pt x="1339" y="80"/>
                  <a:pt x="1341" y="82"/>
                  <a:pt x="1343" y="82"/>
                </a:cubicBezTo>
                <a:cubicBezTo>
                  <a:pt x="1346" y="82"/>
                  <a:pt x="1347" y="80"/>
                  <a:pt x="1347" y="78"/>
                </a:cubicBezTo>
                <a:cubicBezTo>
                  <a:pt x="1347" y="75"/>
                  <a:pt x="1346" y="74"/>
                  <a:pt x="1343" y="74"/>
                </a:cubicBezTo>
                <a:close/>
                <a:moveTo>
                  <a:pt x="1356" y="74"/>
                </a:moveTo>
                <a:cubicBezTo>
                  <a:pt x="1354" y="74"/>
                  <a:pt x="1352" y="75"/>
                  <a:pt x="1352" y="78"/>
                </a:cubicBezTo>
                <a:cubicBezTo>
                  <a:pt x="1352" y="80"/>
                  <a:pt x="1354" y="82"/>
                  <a:pt x="1356" y="82"/>
                </a:cubicBezTo>
                <a:cubicBezTo>
                  <a:pt x="1359" y="82"/>
                  <a:pt x="1360" y="80"/>
                  <a:pt x="1360" y="78"/>
                </a:cubicBezTo>
                <a:cubicBezTo>
                  <a:pt x="1360" y="75"/>
                  <a:pt x="1359" y="74"/>
                  <a:pt x="1356" y="74"/>
                </a:cubicBezTo>
                <a:close/>
                <a:moveTo>
                  <a:pt x="1369" y="74"/>
                </a:moveTo>
                <a:cubicBezTo>
                  <a:pt x="1367" y="74"/>
                  <a:pt x="1365" y="75"/>
                  <a:pt x="1365" y="78"/>
                </a:cubicBezTo>
                <a:cubicBezTo>
                  <a:pt x="1365" y="80"/>
                  <a:pt x="1367" y="82"/>
                  <a:pt x="1369" y="82"/>
                </a:cubicBezTo>
                <a:cubicBezTo>
                  <a:pt x="1371" y="82"/>
                  <a:pt x="1373" y="80"/>
                  <a:pt x="1373" y="78"/>
                </a:cubicBezTo>
                <a:cubicBezTo>
                  <a:pt x="1373" y="75"/>
                  <a:pt x="1371" y="74"/>
                  <a:pt x="1369" y="74"/>
                </a:cubicBezTo>
                <a:close/>
                <a:moveTo>
                  <a:pt x="1382" y="74"/>
                </a:moveTo>
                <a:cubicBezTo>
                  <a:pt x="1380" y="74"/>
                  <a:pt x="1378" y="75"/>
                  <a:pt x="1378" y="78"/>
                </a:cubicBezTo>
                <a:cubicBezTo>
                  <a:pt x="1378" y="80"/>
                  <a:pt x="1380" y="82"/>
                  <a:pt x="1382" y="82"/>
                </a:cubicBezTo>
                <a:cubicBezTo>
                  <a:pt x="1384" y="82"/>
                  <a:pt x="1386" y="80"/>
                  <a:pt x="1386" y="78"/>
                </a:cubicBezTo>
                <a:cubicBezTo>
                  <a:pt x="1386" y="75"/>
                  <a:pt x="1384" y="74"/>
                  <a:pt x="1382" y="74"/>
                </a:cubicBezTo>
                <a:close/>
                <a:moveTo>
                  <a:pt x="1395" y="74"/>
                </a:moveTo>
                <a:cubicBezTo>
                  <a:pt x="1393" y="74"/>
                  <a:pt x="1391" y="75"/>
                  <a:pt x="1391" y="78"/>
                </a:cubicBezTo>
                <a:cubicBezTo>
                  <a:pt x="1391" y="80"/>
                  <a:pt x="1393" y="82"/>
                  <a:pt x="1395" y="82"/>
                </a:cubicBezTo>
                <a:cubicBezTo>
                  <a:pt x="1397" y="82"/>
                  <a:pt x="1399" y="80"/>
                  <a:pt x="1399" y="78"/>
                </a:cubicBezTo>
                <a:cubicBezTo>
                  <a:pt x="1399" y="75"/>
                  <a:pt x="1397" y="74"/>
                  <a:pt x="1395" y="74"/>
                </a:cubicBezTo>
                <a:close/>
                <a:moveTo>
                  <a:pt x="1408" y="74"/>
                </a:moveTo>
                <a:cubicBezTo>
                  <a:pt x="1406" y="74"/>
                  <a:pt x="1404" y="75"/>
                  <a:pt x="1404" y="78"/>
                </a:cubicBezTo>
                <a:cubicBezTo>
                  <a:pt x="1404" y="80"/>
                  <a:pt x="1406" y="82"/>
                  <a:pt x="1408" y="82"/>
                </a:cubicBezTo>
                <a:cubicBezTo>
                  <a:pt x="1410" y="82"/>
                  <a:pt x="1412" y="80"/>
                  <a:pt x="1412" y="78"/>
                </a:cubicBezTo>
                <a:cubicBezTo>
                  <a:pt x="1412" y="75"/>
                  <a:pt x="1410" y="74"/>
                  <a:pt x="1408" y="74"/>
                </a:cubicBezTo>
                <a:close/>
                <a:moveTo>
                  <a:pt x="1421" y="74"/>
                </a:moveTo>
                <a:cubicBezTo>
                  <a:pt x="1418" y="74"/>
                  <a:pt x="1417" y="75"/>
                  <a:pt x="1417" y="78"/>
                </a:cubicBezTo>
                <a:cubicBezTo>
                  <a:pt x="1417" y="80"/>
                  <a:pt x="1418" y="82"/>
                  <a:pt x="1421" y="82"/>
                </a:cubicBezTo>
                <a:cubicBezTo>
                  <a:pt x="1423" y="82"/>
                  <a:pt x="1425" y="80"/>
                  <a:pt x="1425" y="78"/>
                </a:cubicBezTo>
                <a:cubicBezTo>
                  <a:pt x="1425" y="75"/>
                  <a:pt x="1423" y="74"/>
                  <a:pt x="1421" y="74"/>
                </a:cubicBezTo>
                <a:close/>
                <a:moveTo>
                  <a:pt x="1434" y="74"/>
                </a:moveTo>
                <a:cubicBezTo>
                  <a:pt x="1431" y="74"/>
                  <a:pt x="1430" y="75"/>
                  <a:pt x="1430" y="78"/>
                </a:cubicBezTo>
                <a:cubicBezTo>
                  <a:pt x="1430" y="80"/>
                  <a:pt x="1431" y="82"/>
                  <a:pt x="1434" y="82"/>
                </a:cubicBezTo>
                <a:cubicBezTo>
                  <a:pt x="1436" y="82"/>
                  <a:pt x="1438" y="80"/>
                  <a:pt x="1438" y="78"/>
                </a:cubicBezTo>
                <a:cubicBezTo>
                  <a:pt x="1438" y="75"/>
                  <a:pt x="1436" y="74"/>
                  <a:pt x="1434" y="74"/>
                </a:cubicBezTo>
                <a:close/>
                <a:moveTo>
                  <a:pt x="1447" y="74"/>
                </a:moveTo>
                <a:cubicBezTo>
                  <a:pt x="1444" y="74"/>
                  <a:pt x="1442" y="75"/>
                  <a:pt x="1442" y="78"/>
                </a:cubicBezTo>
                <a:cubicBezTo>
                  <a:pt x="1442" y="80"/>
                  <a:pt x="1444" y="82"/>
                  <a:pt x="1447" y="82"/>
                </a:cubicBezTo>
                <a:cubicBezTo>
                  <a:pt x="1449" y="82"/>
                  <a:pt x="1451" y="80"/>
                  <a:pt x="1451" y="78"/>
                </a:cubicBezTo>
                <a:cubicBezTo>
                  <a:pt x="1451" y="75"/>
                  <a:pt x="1449" y="74"/>
                  <a:pt x="1447" y="74"/>
                </a:cubicBezTo>
                <a:close/>
                <a:moveTo>
                  <a:pt x="1460" y="74"/>
                </a:moveTo>
                <a:cubicBezTo>
                  <a:pt x="1457" y="74"/>
                  <a:pt x="1455" y="75"/>
                  <a:pt x="1455" y="78"/>
                </a:cubicBezTo>
                <a:cubicBezTo>
                  <a:pt x="1455" y="80"/>
                  <a:pt x="1457" y="82"/>
                  <a:pt x="1460" y="82"/>
                </a:cubicBezTo>
                <a:cubicBezTo>
                  <a:pt x="1462" y="82"/>
                  <a:pt x="1464" y="80"/>
                  <a:pt x="1464" y="78"/>
                </a:cubicBezTo>
                <a:cubicBezTo>
                  <a:pt x="1464" y="75"/>
                  <a:pt x="1462" y="74"/>
                  <a:pt x="1460" y="74"/>
                </a:cubicBezTo>
                <a:close/>
                <a:moveTo>
                  <a:pt x="1472" y="74"/>
                </a:moveTo>
                <a:cubicBezTo>
                  <a:pt x="1470" y="74"/>
                  <a:pt x="1468" y="75"/>
                  <a:pt x="1468" y="78"/>
                </a:cubicBezTo>
                <a:cubicBezTo>
                  <a:pt x="1468" y="80"/>
                  <a:pt x="1470" y="82"/>
                  <a:pt x="1472" y="82"/>
                </a:cubicBezTo>
                <a:cubicBezTo>
                  <a:pt x="1475" y="82"/>
                  <a:pt x="1477" y="80"/>
                  <a:pt x="1477" y="78"/>
                </a:cubicBezTo>
                <a:cubicBezTo>
                  <a:pt x="1477" y="75"/>
                  <a:pt x="1475" y="74"/>
                  <a:pt x="1472" y="74"/>
                </a:cubicBezTo>
                <a:close/>
                <a:moveTo>
                  <a:pt x="1485" y="74"/>
                </a:moveTo>
                <a:cubicBezTo>
                  <a:pt x="1483" y="74"/>
                  <a:pt x="1481" y="75"/>
                  <a:pt x="1481" y="78"/>
                </a:cubicBezTo>
                <a:cubicBezTo>
                  <a:pt x="1481" y="80"/>
                  <a:pt x="1483" y="82"/>
                  <a:pt x="1485" y="82"/>
                </a:cubicBezTo>
                <a:cubicBezTo>
                  <a:pt x="1488" y="82"/>
                  <a:pt x="1490" y="80"/>
                  <a:pt x="1490" y="78"/>
                </a:cubicBezTo>
                <a:cubicBezTo>
                  <a:pt x="1490" y="75"/>
                  <a:pt x="1488" y="74"/>
                  <a:pt x="1485" y="74"/>
                </a:cubicBezTo>
                <a:close/>
                <a:moveTo>
                  <a:pt x="1498" y="74"/>
                </a:moveTo>
                <a:cubicBezTo>
                  <a:pt x="1496" y="74"/>
                  <a:pt x="1494" y="75"/>
                  <a:pt x="1494" y="78"/>
                </a:cubicBezTo>
                <a:cubicBezTo>
                  <a:pt x="1494" y="80"/>
                  <a:pt x="1496" y="82"/>
                  <a:pt x="1498" y="82"/>
                </a:cubicBezTo>
                <a:cubicBezTo>
                  <a:pt x="1501" y="82"/>
                  <a:pt x="1502" y="80"/>
                  <a:pt x="1502" y="78"/>
                </a:cubicBezTo>
                <a:cubicBezTo>
                  <a:pt x="1502" y="75"/>
                  <a:pt x="1501" y="74"/>
                  <a:pt x="1498" y="74"/>
                </a:cubicBezTo>
                <a:close/>
                <a:moveTo>
                  <a:pt x="1511" y="82"/>
                </a:moveTo>
                <a:cubicBezTo>
                  <a:pt x="1514" y="82"/>
                  <a:pt x="1515" y="80"/>
                  <a:pt x="1515" y="78"/>
                </a:cubicBezTo>
                <a:cubicBezTo>
                  <a:pt x="1515" y="75"/>
                  <a:pt x="1514" y="74"/>
                  <a:pt x="1511" y="74"/>
                </a:cubicBezTo>
                <a:cubicBezTo>
                  <a:pt x="1509" y="74"/>
                  <a:pt x="1507" y="75"/>
                  <a:pt x="1507" y="78"/>
                </a:cubicBezTo>
                <a:cubicBezTo>
                  <a:pt x="1507" y="80"/>
                  <a:pt x="1509" y="82"/>
                  <a:pt x="1511" y="82"/>
                </a:cubicBezTo>
                <a:close/>
                <a:moveTo>
                  <a:pt x="1860" y="78"/>
                </a:moveTo>
                <a:cubicBezTo>
                  <a:pt x="1860" y="78"/>
                  <a:pt x="1860" y="78"/>
                  <a:pt x="1860" y="78"/>
                </a:cubicBezTo>
                <a:cubicBezTo>
                  <a:pt x="1860" y="78"/>
                  <a:pt x="1860" y="78"/>
                  <a:pt x="1860" y="78"/>
                </a:cubicBezTo>
                <a:cubicBezTo>
                  <a:pt x="1860" y="78"/>
                  <a:pt x="1860" y="78"/>
                  <a:pt x="1860" y="78"/>
                </a:cubicBezTo>
                <a:cubicBezTo>
                  <a:pt x="1860" y="78"/>
                  <a:pt x="1860" y="78"/>
                  <a:pt x="1860" y="78"/>
                </a:cubicBezTo>
                <a:close/>
                <a:moveTo>
                  <a:pt x="1912" y="79"/>
                </a:moveTo>
                <a:cubicBezTo>
                  <a:pt x="1912" y="79"/>
                  <a:pt x="1913" y="78"/>
                  <a:pt x="1913" y="78"/>
                </a:cubicBezTo>
                <a:cubicBezTo>
                  <a:pt x="1913" y="77"/>
                  <a:pt x="1912" y="76"/>
                  <a:pt x="1912" y="76"/>
                </a:cubicBezTo>
                <a:cubicBezTo>
                  <a:pt x="1911" y="76"/>
                  <a:pt x="1910" y="77"/>
                  <a:pt x="1910" y="78"/>
                </a:cubicBezTo>
                <a:cubicBezTo>
                  <a:pt x="1910" y="78"/>
                  <a:pt x="1911" y="79"/>
                  <a:pt x="1912" y="79"/>
                </a:cubicBezTo>
                <a:close/>
                <a:moveTo>
                  <a:pt x="1924" y="78"/>
                </a:moveTo>
                <a:cubicBezTo>
                  <a:pt x="1925" y="78"/>
                  <a:pt x="1925" y="78"/>
                  <a:pt x="1925" y="78"/>
                </a:cubicBezTo>
                <a:cubicBezTo>
                  <a:pt x="1925" y="77"/>
                  <a:pt x="1925" y="77"/>
                  <a:pt x="1924" y="77"/>
                </a:cubicBezTo>
                <a:cubicBezTo>
                  <a:pt x="1924" y="77"/>
                  <a:pt x="1924" y="77"/>
                  <a:pt x="1924" y="78"/>
                </a:cubicBezTo>
                <a:cubicBezTo>
                  <a:pt x="1924" y="78"/>
                  <a:pt x="1924" y="78"/>
                  <a:pt x="1924" y="78"/>
                </a:cubicBezTo>
                <a:close/>
                <a:moveTo>
                  <a:pt x="2144" y="82"/>
                </a:moveTo>
                <a:cubicBezTo>
                  <a:pt x="2146" y="82"/>
                  <a:pt x="2148" y="80"/>
                  <a:pt x="2148" y="78"/>
                </a:cubicBezTo>
                <a:cubicBezTo>
                  <a:pt x="2148" y="75"/>
                  <a:pt x="2146" y="74"/>
                  <a:pt x="2144" y="74"/>
                </a:cubicBezTo>
                <a:cubicBezTo>
                  <a:pt x="2142" y="74"/>
                  <a:pt x="2140" y="75"/>
                  <a:pt x="2140" y="78"/>
                </a:cubicBezTo>
                <a:cubicBezTo>
                  <a:pt x="2140" y="80"/>
                  <a:pt x="2142" y="82"/>
                  <a:pt x="2144" y="82"/>
                </a:cubicBezTo>
                <a:close/>
                <a:moveTo>
                  <a:pt x="2157" y="79"/>
                </a:moveTo>
                <a:cubicBezTo>
                  <a:pt x="2157" y="79"/>
                  <a:pt x="2158" y="78"/>
                  <a:pt x="2158" y="78"/>
                </a:cubicBezTo>
                <a:cubicBezTo>
                  <a:pt x="2158" y="77"/>
                  <a:pt x="2157" y="77"/>
                  <a:pt x="2157" y="77"/>
                </a:cubicBezTo>
                <a:cubicBezTo>
                  <a:pt x="2156" y="77"/>
                  <a:pt x="2156" y="77"/>
                  <a:pt x="2156" y="78"/>
                </a:cubicBezTo>
                <a:cubicBezTo>
                  <a:pt x="2156" y="78"/>
                  <a:pt x="2156" y="79"/>
                  <a:pt x="2157" y="79"/>
                </a:cubicBezTo>
                <a:close/>
                <a:moveTo>
                  <a:pt x="2170" y="81"/>
                </a:moveTo>
                <a:cubicBezTo>
                  <a:pt x="2171" y="81"/>
                  <a:pt x="2173" y="79"/>
                  <a:pt x="2173" y="78"/>
                </a:cubicBezTo>
                <a:cubicBezTo>
                  <a:pt x="2173" y="76"/>
                  <a:pt x="2171" y="75"/>
                  <a:pt x="2170" y="75"/>
                </a:cubicBezTo>
                <a:cubicBezTo>
                  <a:pt x="2168" y="75"/>
                  <a:pt x="2167" y="76"/>
                  <a:pt x="2167" y="78"/>
                </a:cubicBezTo>
                <a:cubicBezTo>
                  <a:pt x="2167" y="79"/>
                  <a:pt x="2168" y="81"/>
                  <a:pt x="2170" y="81"/>
                </a:cubicBezTo>
                <a:close/>
                <a:moveTo>
                  <a:pt x="2183" y="81"/>
                </a:moveTo>
                <a:cubicBezTo>
                  <a:pt x="2184" y="81"/>
                  <a:pt x="2186" y="80"/>
                  <a:pt x="2186" y="78"/>
                </a:cubicBezTo>
                <a:cubicBezTo>
                  <a:pt x="2186" y="76"/>
                  <a:pt x="2184" y="74"/>
                  <a:pt x="2183" y="74"/>
                </a:cubicBezTo>
                <a:cubicBezTo>
                  <a:pt x="2181" y="74"/>
                  <a:pt x="2179" y="76"/>
                  <a:pt x="2179" y="78"/>
                </a:cubicBezTo>
                <a:cubicBezTo>
                  <a:pt x="2179" y="80"/>
                  <a:pt x="2181" y="81"/>
                  <a:pt x="2183" y="81"/>
                </a:cubicBezTo>
                <a:close/>
                <a:moveTo>
                  <a:pt x="2221" y="82"/>
                </a:moveTo>
                <a:cubicBezTo>
                  <a:pt x="2224" y="82"/>
                  <a:pt x="2226" y="80"/>
                  <a:pt x="2226" y="78"/>
                </a:cubicBezTo>
                <a:cubicBezTo>
                  <a:pt x="2226" y="75"/>
                  <a:pt x="2224" y="74"/>
                  <a:pt x="2221" y="74"/>
                </a:cubicBezTo>
                <a:cubicBezTo>
                  <a:pt x="2219" y="74"/>
                  <a:pt x="2217" y="75"/>
                  <a:pt x="2217" y="78"/>
                </a:cubicBezTo>
                <a:cubicBezTo>
                  <a:pt x="2217" y="80"/>
                  <a:pt x="2219" y="82"/>
                  <a:pt x="2221" y="82"/>
                </a:cubicBezTo>
                <a:close/>
                <a:moveTo>
                  <a:pt x="2273" y="78"/>
                </a:moveTo>
                <a:cubicBezTo>
                  <a:pt x="2273" y="78"/>
                  <a:pt x="2273" y="78"/>
                  <a:pt x="2273" y="78"/>
                </a:cubicBezTo>
                <a:cubicBezTo>
                  <a:pt x="2273" y="78"/>
                  <a:pt x="2273" y="77"/>
                  <a:pt x="2273" y="77"/>
                </a:cubicBezTo>
                <a:cubicBezTo>
                  <a:pt x="2273" y="77"/>
                  <a:pt x="2273" y="78"/>
                  <a:pt x="2273" y="78"/>
                </a:cubicBezTo>
                <a:cubicBezTo>
                  <a:pt x="2273" y="78"/>
                  <a:pt x="2273" y="78"/>
                  <a:pt x="2273" y="78"/>
                </a:cubicBezTo>
                <a:close/>
                <a:moveTo>
                  <a:pt x="2286" y="82"/>
                </a:moveTo>
                <a:cubicBezTo>
                  <a:pt x="2288" y="82"/>
                  <a:pt x="2290" y="80"/>
                  <a:pt x="2290" y="78"/>
                </a:cubicBezTo>
                <a:cubicBezTo>
                  <a:pt x="2290" y="75"/>
                  <a:pt x="2288" y="74"/>
                  <a:pt x="2286" y="74"/>
                </a:cubicBezTo>
                <a:cubicBezTo>
                  <a:pt x="2284" y="74"/>
                  <a:pt x="2282" y="75"/>
                  <a:pt x="2282" y="78"/>
                </a:cubicBezTo>
                <a:cubicBezTo>
                  <a:pt x="2282" y="80"/>
                  <a:pt x="2284" y="82"/>
                  <a:pt x="2286" y="82"/>
                </a:cubicBezTo>
                <a:close/>
                <a:moveTo>
                  <a:pt x="2609" y="82"/>
                </a:moveTo>
                <a:cubicBezTo>
                  <a:pt x="2611" y="82"/>
                  <a:pt x="2613" y="80"/>
                  <a:pt x="2613" y="78"/>
                </a:cubicBezTo>
                <a:cubicBezTo>
                  <a:pt x="2613" y="75"/>
                  <a:pt x="2611" y="74"/>
                  <a:pt x="2609" y="74"/>
                </a:cubicBezTo>
                <a:cubicBezTo>
                  <a:pt x="2607" y="74"/>
                  <a:pt x="2605" y="75"/>
                  <a:pt x="2605" y="78"/>
                </a:cubicBezTo>
                <a:cubicBezTo>
                  <a:pt x="2605" y="80"/>
                  <a:pt x="2607" y="82"/>
                  <a:pt x="2609" y="82"/>
                </a:cubicBezTo>
                <a:close/>
                <a:moveTo>
                  <a:pt x="2626" y="78"/>
                </a:moveTo>
                <a:cubicBezTo>
                  <a:pt x="2626" y="75"/>
                  <a:pt x="2624" y="74"/>
                  <a:pt x="2622" y="74"/>
                </a:cubicBezTo>
                <a:cubicBezTo>
                  <a:pt x="2619" y="74"/>
                  <a:pt x="2618" y="75"/>
                  <a:pt x="2618" y="78"/>
                </a:cubicBezTo>
                <a:cubicBezTo>
                  <a:pt x="2618" y="80"/>
                  <a:pt x="2619" y="82"/>
                  <a:pt x="2622" y="82"/>
                </a:cubicBezTo>
                <a:cubicBezTo>
                  <a:pt x="2624" y="82"/>
                  <a:pt x="2626" y="80"/>
                  <a:pt x="2626" y="78"/>
                </a:cubicBezTo>
                <a:close/>
                <a:moveTo>
                  <a:pt x="2635" y="74"/>
                </a:moveTo>
                <a:cubicBezTo>
                  <a:pt x="2632" y="74"/>
                  <a:pt x="2630" y="75"/>
                  <a:pt x="2630" y="78"/>
                </a:cubicBezTo>
                <a:cubicBezTo>
                  <a:pt x="2630" y="80"/>
                  <a:pt x="2632" y="82"/>
                  <a:pt x="2635" y="82"/>
                </a:cubicBezTo>
                <a:cubicBezTo>
                  <a:pt x="2637" y="82"/>
                  <a:pt x="2639" y="80"/>
                  <a:pt x="2639" y="78"/>
                </a:cubicBezTo>
                <a:cubicBezTo>
                  <a:pt x="2639" y="75"/>
                  <a:pt x="2637" y="74"/>
                  <a:pt x="2635" y="74"/>
                </a:cubicBezTo>
                <a:close/>
                <a:moveTo>
                  <a:pt x="2648" y="82"/>
                </a:moveTo>
                <a:cubicBezTo>
                  <a:pt x="2650" y="82"/>
                  <a:pt x="2652" y="80"/>
                  <a:pt x="2652" y="78"/>
                </a:cubicBezTo>
                <a:cubicBezTo>
                  <a:pt x="2652" y="75"/>
                  <a:pt x="2650" y="74"/>
                  <a:pt x="2648" y="74"/>
                </a:cubicBezTo>
                <a:cubicBezTo>
                  <a:pt x="2645" y="74"/>
                  <a:pt x="2643" y="75"/>
                  <a:pt x="2643" y="78"/>
                </a:cubicBezTo>
                <a:cubicBezTo>
                  <a:pt x="2643" y="80"/>
                  <a:pt x="2645" y="82"/>
                  <a:pt x="2648" y="82"/>
                </a:cubicBezTo>
                <a:close/>
                <a:moveTo>
                  <a:pt x="685" y="95"/>
                </a:moveTo>
                <a:cubicBezTo>
                  <a:pt x="687" y="95"/>
                  <a:pt x="689" y="93"/>
                  <a:pt x="689" y="91"/>
                </a:cubicBezTo>
                <a:cubicBezTo>
                  <a:pt x="689" y="88"/>
                  <a:pt x="687" y="86"/>
                  <a:pt x="685" y="86"/>
                </a:cubicBezTo>
                <a:cubicBezTo>
                  <a:pt x="682" y="86"/>
                  <a:pt x="681" y="88"/>
                  <a:pt x="681" y="91"/>
                </a:cubicBezTo>
                <a:cubicBezTo>
                  <a:pt x="681" y="93"/>
                  <a:pt x="682" y="95"/>
                  <a:pt x="685" y="95"/>
                </a:cubicBezTo>
                <a:close/>
                <a:moveTo>
                  <a:pt x="723" y="95"/>
                </a:moveTo>
                <a:cubicBezTo>
                  <a:pt x="726" y="95"/>
                  <a:pt x="728" y="93"/>
                  <a:pt x="728" y="91"/>
                </a:cubicBezTo>
                <a:cubicBezTo>
                  <a:pt x="728" y="88"/>
                  <a:pt x="726" y="86"/>
                  <a:pt x="723" y="86"/>
                </a:cubicBezTo>
                <a:cubicBezTo>
                  <a:pt x="721" y="86"/>
                  <a:pt x="719" y="88"/>
                  <a:pt x="719" y="91"/>
                </a:cubicBezTo>
                <a:cubicBezTo>
                  <a:pt x="719" y="93"/>
                  <a:pt x="721" y="95"/>
                  <a:pt x="723" y="95"/>
                </a:cubicBezTo>
                <a:close/>
                <a:moveTo>
                  <a:pt x="736" y="86"/>
                </a:moveTo>
                <a:cubicBezTo>
                  <a:pt x="734" y="86"/>
                  <a:pt x="732" y="88"/>
                  <a:pt x="732" y="91"/>
                </a:cubicBezTo>
                <a:cubicBezTo>
                  <a:pt x="732" y="93"/>
                  <a:pt x="734" y="95"/>
                  <a:pt x="736" y="95"/>
                </a:cubicBezTo>
                <a:cubicBezTo>
                  <a:pt x="739" y="95"/>
                  <a:pt x="741" y="93"/>
                  <a:pt x="741" y="91"/>
                </a:cubicBezTo>
                <a:cubicBezTo>
                  <a:pt x="741" y="88"/>
                  <a:pt x="739" y="86"/>
                  <a:pt x="736" y="86"/>
                </a:cubicBezTo>
                <a:close/>
                <a:moveTo>
                  <a:pt x="749" y="86"/>
                </a:moveTo>
                <a:cubicBezTo>
                  <a:pt x="747" y="86"/>
                  <a:pt x="745" y="88"/>
                  <a:pt x="745" y="91"/>
                </a:cubicBezTo>
                <a:cubicBezTo>
                  <a:pt x="745" y="93"/>
                  <a:pt x="747" y="95"/>
                  <a:pt x="749" y="95"/>
                </a:cubicBezTo>
                <a:cubicBezTo>
                  <a:pt x="752" y="95"/>
                  <a:pt x="753" y="93"/>
                  <a:pt x="753" y="91"/>
                </a:cubicBezTo>
                <a:cubicBezTo>
                  <a:pt x="753" y="88"/>
                  <a:pt x="752" y="86"/>
                  <a:pt x="749" y="86"/>
                </a:cubicBezTo>
                <a:close/>
                <a:moveTo>
                  <a:pt x="762" y="86"/>
                </a:moveTo>
                <a:cubicBezTo>
                  <a:pt x="760" y="86"/>
                  <a:pt x="758" y="88"/>
                  <a:pt x="758" y="91"/>
                </a:cubicBezTo>
                <a:cubicBezTo>
                  <a:pt x="758" y="93"/>
                  <a:pt x="760" y="95"/>
                  <a:pt x="762" y="95"/>
                </a:cubicBezTo>
                <a:cubicBezTo>
                  <a:pt x="765" y="95"/>
                  <a:pt x="766" y="93"/>
                  <a:pt x="766" y="91"/>
                </a:cubicBezTo>
                <a:cubicBezTo>
                  <a:pt x="766" y="88"/>
                  <a:pt x="765" y="86"/>
                  <a:pt x="762" y="86"/>
                </a:cubicBezTo>
                <a:close/>
                <a:moveTo>
                  <a:pt x="775" y="86"/>
                </a:moveTo>
                <a:cubicBezTo>
                  <a:pt x="773" y="86"/>
                  <a:pt x="771" y="88"/>
                  <a:pt x="771" y="91"/>
                </a:cubicBezTo>
                <a:cubicBezTo>
                  <a:pt x="771" y="93"/>
                  <a:pt x="773" y="95"/>
                  <a:pt x="775" y="95"/>
                </a:cubicBezTo>
                <a:cubicBezTo>
                  <a:pt x="777" y="95"/>
                  <a:pt x="779" y="93"/>
                  <a:pt x="779" y="91"/>
                </a:cubicBezTo>
                <a:cubicBezTo>
                  <a:pt x="779" y="88"/>
                  <a:pt x="777" y="86"/>
                  <a:pt x="775" y="86"/>
                </a:cubicBezTo>
                <a:close/>
                <a:moveTo>
                  <a:pt x="788" y="86"/>
                </a:moveTo>
                <a:cubicBezTo>
                  <a:pt x="786" y="86"/>
                  <a:pt x="784" y="88"/>
                  <a:pt x="784" y="91"/>
                </a:cubicBezTo>
                <a:cubicBezTo>
                  <a:pt x="784" y="93"/>
                  <a:pt x="786" y="95"/>
                  <a:pt x="788" y="95"/>
                </a:cubicBezTo>
                <a:cubicBezTo>
                  <a:pt x="790" y="95"/>
                  <a:pt x="792" y="93"/>
                  <a:pt x="792" y="91"/>
                </a:cubicBezTo>
                <a:cubicBezTo>
                  <a:pt x="792" y="88"/>
                  <a:pt x="790" y="86"/>
                  <a:pt x="788" y="86"/>
                </a:cubicBezTo>
                <a:close/>
                <a:moveTo>
                  <a:pt x="801" y="86"/>
                </a:moveTo>
                <a:cubicBezTo>
                  <a:pt x="799" y="86"/>
                  <a:pt x="797" y="88"/>
                  <a:pt x="797" y="91"/>
                </a:cubicBezTo>
                <a:cubicBezTo>
                  <a:pt x="797" y="93"/>
                  <a:pt x="799" y="95"/>
                  <a:pt x="801" y="95"/>
                </a:cubicBezTo>
                <a:cubicBezTo>
                  <a:pt x="803" y="95"/>
                  <a:pt x="805" y="93"/>
                  <a:pt x="805" y="91"/>
                </a:cubicBezTo>
                <a:cubicBezTo>
                  <a:pt x="805" y="88"/>
                  <a:pt x="803" y="86"/>
                  <a:pt x="801" y="86"/>
                </a:cubicBezTo>
                <a:close/>
                <a:moveTo>
                  <a:pt x="811" y="91"/>
                </a:moveTo>
                <a:cubicBezTo>
                  <a:pt x="811" y="92"/>
                  <a:pt x="812" y="94"/>
                  <a:pt x="814" y="94"/>
                </a:cubicBezTo>
                <a:cubicBezTo>
                  <a:pt x="816" y="94"/>
                  <a:pt x="817" y="92"/>
                  <a:pt x="817" y="91"/>
                </a:cubicBezTo>
                <a:cubicBezTo>
                  <a:pt x="817" y="89"/>
                  <a:pt x="816" y="87"/>
                  <a:pt x="814" y="87"/>
                </a:cubicBezTo>
                <a:cubicBezTo>
                  <a:pt x="812" y="87"/>
                  <a:pt x="811" y="89"/>
                  <a:pt x="811" y="91"/>
                </a:cubicBezTo>
                <a:close/>
                <a:moveTo>
                  <a:pt x="827" y="86"/>
                </a:moveTo>
                <a:cubicBezTo>
                  <a:pt x="824" y="86"/>
                  <a:pt x="823" y="88"/>
                  <a:pt x="823" y="91"/>
                </a:cubicBezTo>
                <a:cubicBezTo>
                  <a:pt x="823" y="93"/>
                  <a:pt x="824" y="95"/>
                  <a:pt x="827" y="95"/>
                </a:cubicBezTo>
                <a:cubicBezTo>
                  <a:pt x="829" y="95"/>
                  <a:pt x="831" y="93"/>
                  <a:pt x="831" y="91"/>
                </a:cubicBezTo>
                <a:cubicBezTo>
                  <a:pt x="831" y="88"/>
                  <a:pt x="829" y="86"/>
                  <a:pt x="827" y="86"/>
                </a:cubicBezTo>
                <a:close/>
                <a:moveTo>
                  <a:pt x="840" y="86"/>
                </a:moveTo>
                <a:cubicBezTo>
                  <a:pt x="837" y="86"/>
                  <a:pt x="836" y="88"/>
                  <a:pt x="836" y="91"/>
                </a:cubicBezTo>
                <a:cubicBezTo>
                  <a:pt x="836" y="93"/>
                  <a:pt x="837" y="95"/>
                  <a:pt x="840" y="95"/>
                </a:cubicBezTo>
                <a:cubicBezTo>
                  <a:pt x="842" y="95"/>
                  <a:pt x="844" y="93"/>
                  <a:pt x="844" y="91"/>
                </a:cubicBezTo>
                <a:cubicBezTo>
                  <a:pt x="844" y="88"/>
                  <a:pt x="842" y="86"/>
                  <a:pt x="840" y="86"/>
                </a:cubicBezTo>
                <a:close/>
                <a:moveTo>
                  <a:pt x="853" y="86"/>
                </a:moveTo>
                <a:cubicBezTo>
                  <a:pt x="850" y="86"/>
                  <a:pt x="848" y="88"/>
                  <a:pt x="848" y="91"/>
                </a:cubicBezTo>
                <a:cubicBezTo>
                  <a:pt x="848" y="93"/>
                  <a:pt x="850" y="95"/>
                  <a:pt x="853" y="95"/>
                </a:cubicBezTo>
                <a:cubicBezTo>
                  <a:pt x="855" y="95"/>
                  <a:pt x="857" y="93"/>
                  <a:pt x="857" y="91"/>
                </a:cubicBezTo>
                <a:cubicBezTo>
                  <a:pt x="857" y="88"/>
                  <a:pt x="855" y="86"/>
                  <a:pt x="853" y="86"/>
                </a:cubicBezTo>
                <a:close/>
                <a:moveTo>
                  <a:pt x="878" y="86"/>
                </a:moveTo>
                <a:cubicBezTo>
                  <a:pt x="876" y="86"/>
                  <a:pt x="874" y="88"/>
                  <a:pt x="874" y="91"/>
                </a:cubicBezTo>
                <a:cubicBezTo>
                  <a:pt x="874" y="93"/>
                  <a:pt x="876" y="95"/>
                  <a:pt x="878" y="95"/>
                </a:cubicBezTo>
                <a:cubicBezTo>
                  <a:pt x="881" y="95"/>
                  <a:pt x="883" y="93"/>
                  <a:pt x="883" y="91"/>
                </a:cubicBezTo>
                <a:cubicBezTo>
                  <a:pt x="883" y="88"/>
                  <a:pt x="881" y="86"/>
                  <a:pt x="878" y="86"/>
                </a:cubicBezTo>
                <a:close/>
                <a:moveTo>
                  <a:pt x="891" y="86"/>
                </a:moveTo>
                <a:cubicBezTo>
                  <a:pt x="889" y="86"/>
                  <a:pt x="887" y="88"/>
                  <a:pt x="887" y="91"/>
                </a:cubicBezTo>
                <a:cubicBezTo>
                  <a:pt x="887" y="93"/>
                  <a:pt x="889" y="95"/>
                  <a:pt x="891" y="95"/>
                </a:cubicBezTo>
                <a:cubicBezTo>
                  <a:pt x="894" y="95"/>
                  <a:pt x="896" y="93"/>
                  <a:pt x="896" y="91"/>
                </a:cubicBezTo>
                <a:cubicBezTo>
                  <a:pt x="896" y="88"/>
                  <a:pt x="894" y="86"/>
                  <a:pt x="891" y="86"/>
                </a:cubicBezTo>
                <a:close/>
                <a:moveTo>
                  <a:pt x="904" y="86"/>
                </a:moveTo>
                <a:cubicBezTo>
                  <a:pt x="902" y="86"/>
                  <a:pt x="900" y="88"/>
                  <a:pt x="900" y="91"/>
                </a:cubicBezTo>
                <a:cubicBezTo>
                  <a:pt x="900" y="93"/>
                  <a:pt x="902" y="95"/>
                  <a:pt x="904" y="95"/>
                </a:cubicBezTo>
                <a:cubicBezTo>
                  <a:pt x="907" y="95"/>
                  <a:pt x="908" y="93"/>
                  <a:pt x="908" y="91"/>
                </a:cubicBezTo>
                <a:cubicBezTo>
                  <a:pt x="908" y="88"/>
                  <a:pt x="907" y="86"/>
                  <a:pt x="904" y="86"/>
                </a:cubicBezTo>
                <a:close/>
                <a:moveTo>
                  <a:pt x="917" y="86"/>
                </a:moveTo>
                <a:cubicBezTo>
                  <a:pt x="915" y="86"/>
                  <a:pt x="913" y="88"/>
                  <a:pt x="913" y="91"/>
                </a:cubicBezTo>
                <a:cubicBezTo>
                  <a:pt x="913" y="93"/>
                  <a:pt x="915" y="95"/>
                  <a:pt x="917" y="95"/>
                </a:cubicBezTo>
                <a:cubicBezTo>
                  <a:pt x="919" y="95"/>
                  <a:pt x="921" y="93"/>
                  <a:pt x="921" y="91"/>
                </a:cubicBezTo>
                <a:cubicBezTo>
                  <a:pt x="921" y="88"/>
                  <a:pt x="919" y="86"/>
                  <a:pt x="917" y="86"/>
                </a:cubicBezTo>
                <a:close/>
                <a:moveTo>
                  <a:pt x="934" y="91"/>
                </a:moveTo>
                <a:cubicBezTo>
                  <a:pt x="934" y="88"/>
                  <a:pt x="932" y="86"/>
                  <a:pt x="930" y="86"/>
                </a:cubicBezTo>
                <a:cubicBezTo>
                  <a:pt x="928" y="86"/>
                  <a:pt x="926" y="88"/>
                  <a:pt x="926" y="91"/>
                </a:cubicBezTo>
                <a:cubicBezTo>
                  <a:pt x="926" y="93"/>
                  <a:pt x="928" y="95"/>
                  <a:pt x="930" y="95"/>
                </a:cubicBezTo>
                <a:cubicBezTo>
                  <a:pt x="932" y="95"/>
                  <a:pt x="934" y="93"/>
                  <a:pt x="934" y="91"/>
                </a:cubicBezTo>
                <a:close/>
                <a:moveTo>
                  <a:pt x="943" y="95"/>
                </a:moveTo>
                <a:cubicBezTo>
                  <a:pt x="945" y="95"/>
                  <a:pt x="947" y="93"/>
                  <a:pt x="947" y="91"/>
                </a:cubicBezTo>
                <a:cubicBezTo>
                  <a:pt x="947" y="88"/>
                  <a:pt x="945" y="86"/>
                  <a:pt x="943" y="86"/>
                </a:cubicBezTo>
                <a:cubicBezTo>
                  <a:pt x="941" y="86"/>
                  <a:pt x="939" y="88"/>
                  <a:pt x="939" y="91"/>
                </a:cubicBezTo>
                <a:cubicBezTo>
                  <a:pt x="939" y="93"/>
                  <a:pt x="941" y="95"/>
                  <a:pt x="943" y="95"/>
                </a:cubicBezTo>
                <a:close/>
                <a:moveTo>
                  <a:pt x="956" y="86"/>
                </a:moveTo>
                <a:cubicBezTo>
                  <a:pt x="954" y="86"/>
                  <a:pt x="952" y="88"/>
                  <a:pt x="952" y="91"/>
                </a:cubicBezTo>
                <a:cubicBezTo>
                  <a:pt x="952" y="93"/>
                  <a:pt x="954" y="95"/>
                  <a:pt x="956" y="95"/>
                </a:cubicBezTo>
                <a:cubicBezTo>
                  <a:pt x="958" y="95"/>
                  <a:pt x="960" y="93"/>
                  <a:pt x="960" y="91"/>
                </a:cubicBezTo>
                <a:cubicBezTo>
                  <a:pt x="960" y="88"/>
                  <a:pt x="958" y="86"/>
                  <a:pt x="956" y="86"/>
                </a:cubicBezTo>
                <a:close/>
                <a:moveTo>
                  <a:pt x="969" y="86"/>
                </a:moveTo>
                <a:cubicBezTo>
                  <a:pt x="967" y="86"/>
                  <a:pt x="965" y="88"/>
                  <a:pt x="965" y="91"/>
                </a:cubicBezTo>
                <a:cubicBezTo>
                  <a:pt x="965" y="93"/>
                  <a:pt x="967" y="95"/>
                  <a:pt x="969" y="95"/>
                </a:cubicBezTo>
                <a:cubicBezTo>
                  <a:pt x="971" y="95"/>
                  <a:pt x="973" y="93"/>
                  <a:pt x="973" y="91"/>
                </a:cubicBezTo>
                <a:cubicBezTo>
                  <a:pt x="973" y="88"/>
                  <a:pt x="971" y="86"/>
                  <a:pt x="969" y="86"/>
                </a:cubicBezTo>
                <a:close/>
                <a:moveTo>
                  <a:pt x="1035" y="91"/>
                </a:moveTo>
                <a:cubicBezTo>
                  <a:pt x="1035" y="90"/>
                  <a:pt x="1034" y="89"/>
                  <a:pt x="1033" y="89"/>
                </a:cubicBezTo>
                <a:cubicBezTo>
                  <a:pt x="1033" y="89"/>
                  <a:pt x="1032" y="90"/>
                  <a:pt x="1032" y="91"/>
                </a:cubicBezTo>
                <a:cubicBezTo>
                  <a:pt x="1032" y="91"/>
                  <a:pt x="1033" y="92"/>
                  <a:pt x="1033" y="92"/>
                </a:cubicBezTo>
                <a:cubicBezTo>
                  <a:pt x="1034" y="92"/>
                  <a:pt x="1035" y="91"/>
                  <a:pt x="1035" y="91"/>
                </a:cubicBezTo>
                <a:close/>
                <a:moveTo>
                  <a:pt x="1046" y="95"/>
                </a:moveTo>
                <a:cubicBezTo>
                  <a:pt x="1049" y="95"/>
                  <a:pt x="1050" y="93"/>
                  <a:pt x="1050" y="91"/>
                </a:cubicBezTo>
                <a:cubicBezTo>
                  <a:pt x="1050" y="88"/>
                  <a:pt x="1049" y="86"/>
                  <a:pt x="1046" y="86"/>
                </a:cubicBezTo>
                <a:cubicBezTo>
                  <a:pt x="1044" y="86"/>
                  <a:pt x="1042" y="88"/>
                  <a:pt x="1042" y="91"/>
                </a:cubicBezTo>
                <a:cubicBezTo>
                  <a:pt x="1042" y="93"/>
                  <a:pt x="1044" y="95"/>
                  <a:pt x="1046" y="95"/>
                </a:cubicBezTo>
                <a:close/>
                <a:moveTo>
                  <a:pt x="1059" y="86"/>
                </a:moveTo>
                <a:cubicBezTo>
                  <a:pt x="1057" y="86"/>
                  <a:pt x="1055" y="88"/>
                  <a:pt x="1055" y="91"/>
                </a:cubicBezTo>
                <a:cubicBezTo>
                  <a:pt x="1055" y="93"/>
                  <a:pt x="1057" y="95"/>
                  <a:pt x="1059" y="95"/>
                </a:cubicBezTo>
                <a:cubicBezTo>
                  <a:pt x="1062" y="95"/>
                  <a:pt x="1063" y="93"/>
                  <a:pt x="1063" y="91"/>
                </a:cubicBezTo>
                <a:cubicBezTo>
                  <a:pt x="1063" y="88"/>
                  <a:pt x="1062" y="86"/>
                  <a:pt x="1059" y="86"/>
                </a:cubicBezTo>
                <a:close/>
                <a:moveTo>
                  <a:pt x="1072" y="86"/>
                </a:moveTo>
                <a:cubicBezTo>
                  <a:pt x="1070" y="86"/>
                  <a:pt x="1068" y="88"/>
                  <a:pt x="1068" y="91"/>
                </a:cubicBezTo>
                <a:cubicBezTo>
                  <a:pt x="1068" y="93"/>
                  <a:pt x="1070" y="95"/>
                  <a:pt x="1072" y="95"/>
                </a:cubicBezTo>
                <a:cubicBezTo>
                  <a:pt x="1074" y="95"/>
                  <a:pt x="1076" y="93"/>
                  <a:pt x="1076" y="91"/>
                </a:cubicBezTo>
                <a:cubicBezTo>
                  <a:pt x="1076" y="88"/>
                  <a:pt x="1074" y="86"/>
                  <a:pt x="1072" y="86"/>
                </a:cubicBezTo>
                <a:close/>
                <a:moveTo>
                  <a:pt x="1085" y="95"/>
                </a:moveTo>
                <a:cubicBezTo>
                  <a:pt x="1087" y="95"/>
                  <a:pt x="1089" y="93"/>
                  <a:pt x="1089" y="91"/>
                </a:cubicBezTo>
                <a:cubicBezTo>
                  <a:pt x="1089" y="88"/>
                  <a:pt x="1087" y="86"/>
                  <a:pt x="1085" y="86"/>
                </a:cubicBezTo>
                <a:cubicBezTo>
                  <a:pt x="1083" y="86"/>
                  <a:pt x="1081" y="88"/>
                  <a:pt x="1081" y="91"/>
                </a:cubicBezTo>
                <a:cubicBezTo>
                  <a:pt x="1081" y="93"/>
                  <a:pt x="1083" y="95"/>
                  <a:pt x="1085" y="95"/>
                </a:cubicBezTo>
                <a:close/>
                <a:moveTo>
                  <a:pt x="1098" y="86"/>
                </a:moveTo>
                <a:cubicBezTo>
                  <a:pt x="1096" y="86"/>
                  <a:pt x="1094" y="88"/>
                  <a:pt x="1094" y="91"/>
                </a:cubicBezTo>
                <a:cubicBezTo>
                  <a:pt x="1094" y="93"/>
                  <a:pt x="1096" y="95"/>
                  <a:pt x="1098" y="95"/>
                </a:cubicBezTo>
                <a:cubicBezTo>
                  <a:pt x="1100" y="95"/>
                  <a:pt x="1102" y="93"/>
                  <a:pt x="1102" y="91"/>
                </a:cubicBezTo>
                <a:cubicBezTo>
                  <a:pt x="1102" y="88"/>
                  <a:pt x="1100" y="86"/>
                  <a:pt x="1098" y="86"/>
                </a:cubicBezTo>
                <a:close/>
                <a:moveTo>
                  <a:pt x="1111" y="86"/>
                </a:moveTo>
                <a:cubicBezTo>
                  <a:pt x="1109" y="86"/>
                  <a:pt x="1107" y="88"/>
                  <a:pt x="1107" y="91"/>
                </a:cubicBezTo>
                <a:cubicBezTo>
                  <a:pt x="1107" y="93"/>
                  <a:pt x="1109" y="95"/>
                  <a:pt x="1111" y="95"/>
                </a:cubicBezTo>
                <a:cubicBezTo>
                  <a:pt x="1113" y="95"/>
                  <a:pt x="1115" y="93"/>
                  <a:pt x="1115" y="91"/>
                </a:cubicBezTo>
                <a:cubicBezTo>
                  <a:pt x="1115" y="88"/>
                  <a:pt x="1113" y="86"/>
                  <a:pt x="1111" y="86"/>
                </a:cubicBezTo>
                <a:close/>
                <a:moveTo>
                  <a:pt x="1124" y="95"/>
                </a:moveTo>
                <a:cubicBezTo>
                  <a:pt x="1126" y="95"/>
                  <a:pt x="1128" y="93"/>
                  <a:pt x="1128" y="91"/>
                </a:cubicBezTo>
                <a:cubicBezTo>
                  <a:pt x="1128" y="88"/>
                  <a:pt x="1126" y="86"/>
                  <a:pt x="1124" y="86"/>
                </a:cubicBezTo>
                <a:cubicBezTo>
                  <a:pt x="1121" y="86"/>
                  <a:pt x="1120" y="88"/>
                  <a:pt x="1120" y="91"/>
                </a:cubicBezTo>
                <a:cubicBezTo>
                  <a:pt x="1120" y="93"/>
                  <a:pt x="1121" y="95"/>
                  <a:pt x="1124" y="95"/>
                </a:cubicBezTo>
                <a:close/>
                <a:moveTo>
                  <a:pt x="1137" y="86"/>
                </a:moveTo>
                <a:cubicBezTo>
                  <a:pt x="1134" y="86"/>
                  <a:pt x="1133" y="88"/>
                  <a:pt x="1133" y="91"/>
                </a:cubicBezTo>
                <a:cubicBezTo>
                  <a:pt x="1133" y="93"/>
                  <a:pt x="1134" y="95"/>
                  <a:pt x="1137" y="95"/>
                </a:cubicBezTo>
                <a:cubicBezTo>
                  <a:pt x="1139" y="95"/>
                  <a:pt x="1141" y="93"/>
                  <a:pt x="1141" y="91"/>
                </a:cubicBezTo>
                <a:cubicBezTo>
                  <a:pt x="1141" y="88"/>
                  <a:pt x="1139" y="86"/>
                  <a:pt x="1137" y="86"/>
                </a:cubicBezTo>
                <a:close/>
                <a:moveTo>
                  <a:pt x="1150" y="86"/>
                </a:moveTo>
                <a:cubicBezTo>
                  <a:pt x="1147" y="86"/>
                  <a:pt x="1145" y="88"/>
                  <a:pt x="1145" y="91"/>
                </a:cubicBezTo>
                <a:cubicBezTo>
                  <a:pt x="1145" y="93"/>
                  <a:pt x="1147" y="95"/>
                  <a:pt x="1150" y="95"/>
                </a:cubicBezTo>
                <a:cubicBezTo>
                  <a:pt x="1152" y="95"/>
                  <a:pt x="1154" y="93"/>
                  <a:pt x="1154" y="91"/>
                </a:cubicBezTo>
                <a:cubicBezTo>
                  <a:pt x="1154" y="88"/>
                  <a:pt x="1152" y="86"/>
                  <a:pt x="1150" y="86"/>
                </a:cubicBezTo>
                <a:close/>
                <a:moveTo>
                  <a:pt x="1163" y="86"/>
                </a:moveTo>
                <a:cubicBezTo>
                  <a:pt x="1160" y="86"/>
                  <a:pt x="1158" y="88"/>
                  <a:pt x="1158" y="91"/>
                </a:cubicBezTo>
                <a:cubicBezTo>
                  <a:pt x="1158" y="93"/>
                  <a:pt x="1160" y="95"/>
                  <a:pt x="1163" y="95"/>
                </a:cubicBezTo>
                <a:cubicBezTo>
                  <a:pt x="1165" y="95"/>
                  <a:pt x="1167" y="93"/>
                  <a:pt x="1167" y="91"/>
                </a:cubicBezTo>
                <a:cubicBezTo>
                  <a:pt x="1167" y="88"/>
                  <a:pt x="1165" y="86"/>
                  <a:pt x="1163" y="86"/>
                </a:cubicBezTo>
                <a:close/>
                <a:moveTo>
                  <a:pt x="1175" y="86"/>
                </a:moveTo>
                <a:cubicBezTo>
                  <a:pt x="1173" y="86"/>
                  <a:pt x="1171" y="88"/>
                  <a:pt x="1171" y="91"/>
                </a:cubicBezTo>
                <a:cubicBezTo>
                  <a:pt x="1171" y="93"/>
                  <a:pt x="1173" y="95"/>
                  <a:pt x="1175" y="95"/>
                </a:cubicBezTo>
                <a:cubicBezTo>
                  <a:pt x="1178" y="95"/>
                  <a:pt x="1180" y="93"/>
                  <a:pt x="1180" y="91"/>
                </a:cubicBezTo>
                <a:cubicBezTo>
                  <a:pt x="1180" y="88"/>
                  <a:pt x="1178" y="86"/>
                  <a:pt x="1175" y="86"/>
                </a:cubicBezTo>
                <a:close/>
                <a:moveTo>
                  <a:pt x="1188" y="86"/>
                </a:moveTo>
                <a:cubicBezTo>
                  <a:pt x="1186" y="86"/>
                  <a:pt x="1184" y="88"/>
                  <a:pt x="1184" y="91"/>
                </a:cubicBezTo>
                <a:cubicBezTo>
                  <a:pt x="1184" y="93"/>
                  <a:pt x="1186" y="95"/>
                  <a:pt x="1188" y="95"/>
                </a:cubicBezTo>
                <a:cubicBezTo>
                  <a:pt x="1191" y="95"/>
                  <a:pt x="1193" y="93"/>
                  <a:pt x="1193" y="91"/>
                </a:cubicBezTo>
                <a:cubicBezTo>
                  <a:pt x="1193" y="88"/>
                  <a:pt x="1191" y="86"/>
                  <a:pt x="1188" y="86"/>
                </a:cubicBezTo>
                <a:close/>
                <a:moveTo>
                  <a:pt x="1201" y="86"/>
                </a:moveTo>
                <a:cubicBezTo>
                  <a:pt x="1199" y="86"/>
                  <a:pt x="1197" y="88"/>
                  <a:pt x="1197" y="91"/>
                </a:cubicBezTo>
                <a:cubicBezTo>
                  <a:pt x="1197" y="93"/>
                  <a:pt x="1199" y="95"/>
                  <a:pt x="1201" y="95"/>
                </a:cubicBezTo>
                <a:cubicBezTo>
                  <a:pt x="1204" y="95"/>
                  <a:pt x="1205" y="93"/>
                  <a:pt x="1205" y="91"/>
                </a:cubicBezTo>
                <a:cubicBezTo>
                  <a:pt x="1205" y="88"/>
                  <a:pt x="1204" y="86"/>
                  <a:pt x="1201" y="86"/>
                </a:cubicBezTo>
                <a:close/>
                <a:moveTo>
                  <a:pt x="1214" y="86"/>
                </a:moveTo>
                <a:cubicBezTo>
                  <a:pt x="1212" y="86"/>
                  <a:pt x="1210" y="88"/>
                  <a:pt x="1210" y="91"/>
                </a:cubicBezTo>
                <a:cubicBezTo>
                  <a:pt x="1210" y="93"/>
                  <a:pt x="1212" y="95"/>
                  <a:pt x="1214" y="95"/>
                </a:cubicBezTo>
                <a:cubicBezTo>
                  <a:pt x="1216" y="95"/>
                  <a:pt x="1218" y="93"/>
                  <a:pt x="1218" y="91"/>
                </a:cubicBezTo>
                <a:cubicBezTo>
                  <a:pt x="1218" y="88"/>
                  <a:pt x="1216" y="86"/>
                  <a:pt x="1214" y="86"/>
                </a:cubicBezTo>
                <a:close/>
                <a:moveTo>
                  <a:pt x="1227" y="86"/>
                </a:moveTo>
                <a:cubicBezTo>
                  <a:pt x="1225" y="86"/>
                  <a:pt x="1223" y="88"/>
                  <a:pt x="1223" y="91"/>
                </a:cubicBezTo>
                <a:cubicBezTo>
                  <a:pt x="1223" y="93"/>
                  <a:pt x="1225" y="95"/>
                  <a:pt x="1227" y="95"/>
                </a:cubicBezTo>
                <a:cubicBezTo>
                  <a:pt x="1229" y="95"/>
                  <a:pt x="1231" y="93"/>
                  <a:pt x="1231" y="91"/>
                </a:cubicBezTo>
                <a:cubicBezTo>
                  <a:pt x="1231" y="88"/>
                  <a:pt x="1229" y="86"/>
                  <a:pt x="1227" y="86"/>
                </a:cubicBezTo>
                <a:close/>
                <a:moveTo>
                  <a:pt x="1240" y="86"/>
                </a:moveTo>
                <a:cubicBezTo>
                  <a:pt x="1238" y="86"/>
                  <a:pt x="1236" y="88"/>
                  <a:pt x="1236" y="91"/>
                </a:cubicBezTo>
                <a:cubicBezTo>
                  <a:pt x="1236" y="93"/>
                  <a:pt x="1238" y="95"/>
                  <a:pt x="1240" y="95"/>
                </a:cubicBezTo>
                <a:cubicBezTo>
                  <a:pt x="1242" y="95"/>
                  <a:pt x="1244" y="93"/>
                  <a:pt x="1244" y="91"/>
                </a:cubicBezTo>
                <a:cubicBezTo>
                  <a:pt x="1244" y="88"/>
                  <a:pt x="1242" y="86"/>
                  <a:pt x="1240" y="86"/>
                </a:cubicBezTo>
                <a:close/>
                <a:moveTo>
                  <a:pt x="1253" y="86"/>
                </a:moveTo>
                <a:cubicBezTo>
                  <a:pt x="1251" y="86"/>
                  <a:pt x="1249" y="88"/>
                  <a:pt x="1249" y="91"/>
                </a:cubicBezTo>
                <a:cubicBezTo>
                  <a:pt x="1249" y="93"/>
                  <a:pt x="1251" y="95"/>
                  <a:pt x="1253" y="95"/>
                </a:cubicBezTo>
                <a:cubicBezTo>
                  <a:pt x="1255" y="95"/>
                  <a:pt x="1257" y="93"/>
                  <a:pt x="1257" y="91"/>
                </a:cubicBezTo>
                <a:cubicBezTo>
                  <a:pt x="1257" y="88"/>
                  <a:pt x="1255" y="86"/>
                  <a:pt x="1253" y="86"/>
                </a:cubicBezTo>
                <a:close/>
                <a:moveTo>
                  <a:pt x="1266" y="86"/>
                </a:moveTo>
                <a:cubicBezTo>
                  <a:pt x="1264" y="86"/>
                  <a:pt x="1262" y="88"/>
                  <a:pt x="1262" y="91"/>
                </a:cubicBezTo>
                <a:cubicBezTo>
                  <a:pt x="1262" y="93"/>
                  <a:pt x="1264" y="95"/>
                  <a:pt x="1266" y="95"/>
                </a:cubicBezTo>
                <a:cubicBezTo>
                  <a:pt x="1268" y="95"/>
                  <a:pt x="1270" y="93"/>
                  <a:pt x="1270" y="91"/>
                </a:cubicBezTo>
                <a:cubicBezTo>
                  <a:pt x="1270" y="88"/>
                  <a:pt x="1268" y="86"/>
                  <a:pt x="1266" y="86"/>
                </a:cubicBezTo>
                <a:close/>
                <a:moveTo>
                  <a:pt x="1279" y="86"/>
                </a:moveTo>
                <a:cubicBezTo>
                  <a:pt x="1276" y="86"/>
                  <a:pt x="1275" y="88"/>
                  <a:pt x="1275" y="91"/>
                </a:cubicBezTo>
                <a:cubicBezTo>
                  <a:pt x="1275" y="93"/>
                  <a:pt x="1276" y="95"/>
                  <a:pt x="1279" y="95"/>
                </a:cubicBezTo>
                <a:cubicBezTo>
                  <a:pt x="1281" y="95"/>
                  <a:pt x="1283" y="93"/>
                  <a:pt x="1283" y="91"/>
                </a:cubicBezTo>
                <a:cubicBezTo>
                  <a:pt x="1283" y="88"/>
                  <a:pt x="1281" y="86"/>
                  <a:pt x="1279" y="86"/>
                </a:cubicBezTo>
                <a:close/>
                <a:moveTo>
                  <a:pt x="1292" y="86"/>
                </a:moveTo>
                <a:cubicBezTo>
                  <a:pt x="1289" y="86"/>
                  <a:pt x="1287" y="88"/>
                  <a:pt x="1287" y="91"/>
                </a:cubicBezTo>
                <a:cubicBezTo>
                  <a:pt x="1287" y="93"/>
                  <a:pt x="1289" y="95"/>
                  <a:pt x="1292" y="95"/>
                </a:cubicBezTo>
                <a:cubicBezTo>
                  <a:pt x="1294" y="95"/>
                  <a:pt x="1296" y="93"/>
                  <a:pt x="1296" y="91"/>
                </a:cubicBezTo>
                <a:cubicBezTo>
                  <a:pt x="1296" y="88"/>
                  <a:pt x="1294" y="86"/>
                  <a:pt x="1292" y="86"/>
                </a:cubicBezTo>
                <a:close/>
                <a:moveTo>
                  <a:pt x="1305" y="86"/>
                </a:moveTo>
                <a:cubicBezTo>
                  <a:pt x="1302" y="86"/>
                  <a:pt x="1300" y="88"/>
                  <a:pt x="1300" y="91"/>
                </a:cubicBezTo>
                <a:cubicBezTo>
                  <a:pt x="1300" y="93"/>
                  <a:pt x="1302" y="95"/>
                  <a:pt x="1305" y="95"/>
                </a:cubicBezTo>
                <a:cubicBezTo>
                  <a:pt x="1307" y="95"/>
                  <a:pt x="1309" y="93"/>
                  <a:pt x="1309" y="91"/>
                </a:cubicBezTo>
                <a:cubicBezTo>
                  <a:pt x="1309" y="88"/>
                  <a:pt x="1307" y="86"/>
                  <a:pt x="1305" y="86"/>
                </a:cubicBezTo>
                <a:close/>
                <a:moveTo>
                  <a:pt x="1317" y="86"/>
                </a:moveTo>
                <a:cubicBezTo>
                  <a:pt x="1315" y="86"/>
                  <a:pt x="1313" y="88"/>
                  <a:pt x="1313" y="91"/>
                </a:cubicBezTo>
                <a:cubicBezTo>
                  <a:pt x="1313" y="93"/>
                  <a:pt x="1315" y="95"/>
                  <a:pt x="1317" y="95"/>
                </a:cubicBezTo>
                <a:cubicBezTo>
                  <a:pt x="1320" y="95"/>
                  <a:pt x="1322" y="93"/>
                  <a:pt x="1322" y="91"/>
                </a:cubicBezTo>
                <a:cubicBezTo>
                  <a:pt x="1322" y="88"/>
                  <a:pt x="1320" y="86"/>
                  <a:pt x="1317" y="86"/>
                </a:cubicBezTo>
                <a:close/>
                <a:moveTo>
                  <a:pt x="1330" y="86"/>
                </a:moveTo>
                <a:cubicBezTo>
                  <a:pt x="1328" y="86"/>
                  <a:pt x="1326" y="88"/>
                  <a:pt x="1326" y="91"/>
                </a:cubicBezTo>
                <a:cubicBezTo>
                  <a:pt x="1326" y="93"/>
                  <a:pt x="1328" y="95"/>
                  <a:pt x="1330" y="95"/>
                </a:cubicBezTo>
                <a:cubicBezTo>
                  <a:pt x="1333" y="95"/>
                  <a:pt x="1335" y="93"/>
                  <a:pt x="1335" y="91"/>
                </a:cubicBezTo>
                <a:cubicBezTo>
                  <a:pt x="1335" y="88"/>
                  <a:pt x="1333" y="86"/>
                  <a:pt x="1330" y="86"/>
                </a:cubicBezTo>
                <a:close/>
                <a:moveTo>
                  <a:pt x="1343" y="86"/>
                </a:moveTo>
                <a:cubicBezTo>
                  <a:pt x="1341" y="86"/>
                  <a:pt x="1339" y="88"/>
                  <a:pt x="1339" y="91"/>
                </a:cubicBezTo>
                <a:cubicBezTo>
                  <a:pt x="1339" y="93"/>
                  <a:pt x="1341" y="95"/>
                  <a:pt x="1343" y="95"/>
                </a:cubicBezTo>
                <a:cubicBezTo>
                  <a:pt x="1346" y="95"/>
                  <a:pt x="1347" y="93"/>
                  <a:pt x="1347" y="91"/>
                </a:cubicBezTo>
                <a:cubicBezTo>
                  <a:pt x="1347" y="88"/>
                  <a:pt x="1346" y="86"/>
                  <a:pt x="1343" y="86"/>
                </a:cubicBezTo>
                <a:close/>
                <a:moveTo>
                  <a:pt x="1356" y="86"/>
                </a:moveTo>
                <a:cubicBezTo>
                  <a:pt x="1354" y="86"/>
                  <a:pt x="1352" y="88"/>
                  <a:pt x="1352" y="91"/>
                </a:cubicBezTo>
                <a:cubicBezTo>
                  <a:pt x="1352" y="93"/>
                  <a:pt x="1354" y="95"/>
                  <a:pt x="1356" y="95"/>
                </a:cubicBezTo>
                <a:cubicBezTo>
                  <a:pt x="1359" y="95"/>
                  <a:pt x="1360" y="93"/>
                  <a:pt x="1360" y="91"/>
                </a:cubicBezTo>
                <a:cubicBezTo>
                  <a:pt x="1360" y="88"/>
                  <a:pt x="1359" y="86"/>
                  <a:pt x="1356" y="86"/>
                </a:cubicBezTo>
                <a:close/>
                <a:moveTo>
                  <a:pt x="1369" y="86"/>
                </a:moveTo>
                <a:cubicBezTo>
                  <a:pt x="1367" y="86"/>
                  <a:pt x="1365" y="88"/>
                  <a:pt x="1365" y="91"/>
                </a:cubicBezTo>
                <a:cubicBezTo>
                  <a:pt x="1365" y="93"/>
                  <a:pt x="1367" y="95"/>
                  <a:pt x="1369" y="95"/>
                </a:cubicBezTo>
                <a:cubicBezTo>
                  <a:pt x="1371" y="95"/>
                  <a:pt x="1373" y="93"/>
                  <a:pt x="1373" y="91"/>
                </a:cubicBezTo>
                <a:cubicBezTo>
                  <a:pt x="1373" y="88"/>
                  <a:pt x="1371" y="86"/>
                  <a:pt x="1369" y="86"/>
                </a:cubicBezTo>
                <a:close/>
                <a:moveTo>
                  <a:pt x="1382" y="86"/>
                </a:moveTo>
                <a:cubicBezTo>
                  <a:pt x="1380" y="86"/>
                  <a:pt x="1378" y="88"/>
                  <a:pt x="1378" y="91"/>
                </a:cubicBezTo>
                <a:cubicBezTo>
                  <a:pt x="1378" y="93"/>
                  <a:pt x="1380" y="95"/>
                  <a:pt x="1382" y="95"/>
                </a:cubicBezTo>
                <a:cubicBezTo>
                  <a:pt x="1384" y="95"/>
                  <a:pt x="1386" y="93"/>
                  <a:pt x="1386" y="91"/>
                </a:cubicBezTo>
                <a:cubicBezTo>
                  <a:pt x="1386" y="88"/>
                  <a:pt x="1384" y="86"/>
                  <a:pt x="1382" y="86"/>
                </a:cubicBezTo>
                <a:close/>
                <a:moveTo>
                  <a:pt x="1395" y="86"/>
                </a:moveTo>
                <a:cubicBezTo>
                  <a:pt x="1393" y="86"/>
                  <a:pt x="1391" y="88"/>
                  <a:pt x="1391" y="91"/>
                </a:cubicBezTo>
                <a:cubicBezTo>
                  <a:pt x="1391" y="93"/>
                  <a:pt x="1393" y="95"/>
                  <a:pt x="1395" y="95"/>
                </a:cubicBezTo>
                <a:cubicBezTo>
                  <a:pt x="1397" y="95"/>
                  <a:pt x="1399" y="93"/>
                  <a:pt x="1399" y="91"/>
                </a:cubicBezTo>
                <a:cubicBezTo>
                  <a:pt x="1399" y="88"/>
                  <a:pt x="1397" y="86"/>
                  <a:pt x="1395" y="86"/>
                </a:cubicBezTo>
                <a:close/>
                <a:moveTo>
                  <a:pt x="1408" y="86"/>
                </a:moveTo>
                <a:cubicBezTo>
                  <a:pt x="1406" y="86"/>
                  <a:pt x="1404" y="88"/>
                  <a:pt x="1404" y="91"/>
                </a:cubicBezTo>
                <a:cubicBezTo>
                  <a:pt x="1404" y="93"/>
                  <a:pt x="1406" y="95"/>
                  <a:pt x="1408" y="95"/>
                </a:cubicBezTo>
                <a:cubicBezTo>
                  <a:pt x="1410" y="95"/>
                  <a:pt x="1412" y="93"/>
                  <a:pt x="1412" y="91"/>
                </a:cubicBezTo>
                <a:cubicBezTo>
                  <a:pt x="1412" y="88"/>
                  <a:pt x="1410" y="86"/>
                  <a:pt x="1408" y="86"/>
                </a:cubicBezTo>
                <a:close/>
                <a:moveTo>
                  <a:pt x="1421" y="86"/>
                </a:moveTo>
                <a:cubicBezTo>
                  <a:pt x="1418" y="86"/>
                  <a:pt x="1417" y="88"/>
                  <a:pt x="1417" y="91"/>
                </a:cubicBezTo>
                <a:cubicBezTo>
                  <a:pt x="1417" y="93"/>
                  <a:pt x="1418" y="95"/>
                  <a:pt x="1421" y="95"/>
                </a:cubicBezTo>
                <a:cubicBezTo>
                  <a:pt x="1423" y="95"/>
                  <a:pt x="1425" y="93"/>
                  <a:pt x="1425" y="91"/>
                </a:cubicBezTo>
                <a:cubicBezTo>
                  <a:pt x="1425" y="88"/>
                  <a:pt x="1423" y="86"/>
                  <a:pt x="1421" y="86"/>
                </a:cubicBezTo>
                <a:close/>
                <a:moveTo>
                  <a:pt x="1434" y="86"/>
                </a:moveTo>
                <a:cubicBezTo>
                  <a:pt x="1431" y="86"/>
                  <a:pt x="1430" y="88"/>
                  <a:pt x="1430" y="91"/>
                </a:cubicBezTo>
                <a:cubicBezTo>
                  <a:pt x="1430" y="93"/>
                  <a:pt x="1431" y="95"/>
                  <a:pt x="1434" y="95"/>
                </a:cubicBezTo>
                <a:cubicBezTo>
                  <a:pt x="1436" y="95"/>
                  <a:pt x="1438" y="93"/>
                  <a:pt x="1438" y="91"/>
                </a:cubicBezTo>
                <a:cubicBezTo>
                  <a:pt x="1438" y="88"/>
                  <a:pt x="1436" y="86"/>
                  <a:pt x="1434" y="86"/>
                </a:cubicBezTo>
                <a:close/>
                <a:moveTo>
                  <a:pt x="1447" y="86"/>
                </a:moveTo>
                <a:cubicBezTo>
                  <a:pt x="1444" y="86"/>
                  <a:pt x="1442" y="88"/>
                  <a:pt x="1442" y="91"/>
                </a:cubicBezTo>
                <a:cubicBezTo>
                  <a:pt x="1442" y="93"/>
                  <a:pt x="1444" y="95"/>
                  <a:pt x="1447" y="95"/>
                </a:cubicBezTo>
                <a:cubicBezTo>
                  <a:pt x="1449" y="95"/>
                  <a:pt x="1451" y="93"/>
                  <a:pt x="1451" y="91"/>
                </a:cubicBezTo>
                <a:cubicBezTo>
                  <a:pt x="1451" y="88"/>
                  <a:pt x="1449" y="86"/>
                  <a:pt x="1447" y="86"/>
                </a:cubicBezTo>
                <a:close/>
                <a:moveTo>
                  <a:pt x="1460" y="86"/>
                </a:moveTo>
                <a:cubicBezTo>
                  <a:pt x="1457" y="86"/>
                  <a:pt x="1455" y="88"/>
                  <a:pt x="1455" y="91"/>
                </a:cubicBezTo>
                <a:cubicBezTo>
                  <a:pt x="1455" y="93"/>
                  <a:pt x="1457" y="95"/>
                  <a:pt x="1460" y="95"/>
                </a:cubicBezTo>
                <a:cubicBezTo>
                  <a:pt x="1462" y="95"/>
                  <a:pt x="1464" y="93"/>
                  <a:pt x="1464" y="91"/>
                </a:cubicBezTo>
                <a:cubicBezTo>
                  <a:pt x="1464" y="88"/>
                  <a:pt x="1462" y="86"/>
                  <a:pt x="1460" y="86"/>
                </a:cubicBezTo>
                <a:close/>
                <a:moveTo>
                  <a:pt x="1472" y="86"/>
                </a:moveTo>
                <a:cubicBezTo>
                  <a:pt x="1470" y="86"/>
                  <a:pt x="1468" y="88"/>
                  <a:pt x="1468" y="91"/>
                </a:cubicBezTo>
                <a:cubicBezTo>
                  <a:pt x="1468" y="93"/>
                  <a:pt x="1470" y="95"/>
                  <a:pt x="1472" y="95"/>
                </a:cubicBezTo>
                <a:cubicBezTo>
                  <a:pt x="1475" y="95"/>
                  <a:pt x="1477" y="93"/>
                  <a:pt x="1477" y="91"/>
                </a:cubicBezTo>
                <a:cubicBezTo>
                  <a:pt x="1477" y="88"/>
                  <a:pt x="1475" y="86"/>
                  <a:pt x="1472" y="86"/>
                </a:cubicBezTo>
                <a:close/>
                <a:moveTo>
                  <a:pt x="1485" y="86"/>
                </a:moveTo>
                <a:cubicBezTo>
                  <a:pt x="1483" y="86"/>
                  <a:pt x="1481" y="88"/>
                  <a:pt x="1481" y="91"/>
                </a:cubicBezTo>
                <a:cubicBezTo>
                  <a:pt x="1481" y="93"/>
                  <a:pt x="1483" y="95"/>
                  <a:pt x="1485" y="95"/>
                </a:cubicBezTo>
                <a:cubicBezTo>
                  <a:pt x="1488" y="95"/>
                  <a:pt x="1490" y="93"/>
                  <a:pt x="1490" y="91"/>
                </a:cubicBezTo>
                <a:cubicBezTo>
                  <a:pt x="1490" y="88"/>
                  <a:pt x="1488" y="86"/>
                  <a:pt x="1485" y="86"/>
                </a:cubicBezTo>
                <a:close/>
                <a:moveTo>
                  <a:pt x="1502" y="91"/>
                </a:moveTo>
                <a:cubicBezTo>
                  <a:pt x="1502" y="88"/>
                  <a:pt x="1501" y="86"/>
                  <a:pt x="1498" y="86"/>
                </a:cubicBezTo>
                <a:cubicBezTo>
                  <a:pt x="1496" y="86"/>
                  <a:pt x="1494" y="88"/>
                  <a:pt x="1494" y="91"/>
                </a:cubicBezTo>
                <a:cubicBezTo>
                  <a:pt x="1494" y="93"/>
                  <a:pt x="1496" y="95"/>
                  <a:pt x="1498" y="95"/>
                </a:cubicBezTo>
                <a:cubicBezTo>
                  <a:pt x="1501" y="95"/>
                  <a:pt x="1502" y="93"/>
                  <a:pt x="1502" y="91"/>
                </a:cubicBezTo>
                <a:close/>
                <a:moveTo>
                  <a:pt x="1511" y="91"/>
                </a:moveTo>
                <a:cubicBezTo>
                  <a:pt x="1511" y="91"/>
                  <a:pt x="1511" y="91"/>
                  <a:pt x="1511" y="91"/>
                </a:cubicBezTo>
                <a:cubicBezTo>
                  <a:pt x="1511" y="91"/>
                  <a:pt x="1511" y="91"/>
                  <a:pt x="1511" y="91"/>
                </a:cubicBezTo>
                <a:cubicBezTo>
                  <a:pt x="1511" y="91"/>
                  <a:pt x="1511" y="91"/>
                  <a:pt x="1511" y="91"/>
                </a:cubicBezTo>
                <a:cubicBezTo>
                  <a:pt x="1511" y="91"/>
                  <a:pt x="1511" y="91"/>
                  <a:pt x="1511" y="91"/>
                </a:cubicBezTo>
                <a:close/>
                <a:moveTo>
                  <a:pt x="1847" y="94"/>
                </a:moveTo>
                <a:cubicBezTo>
                  <a:pt x="1849" y="94"/>
                  <a:pt x="1851" y="93"/>
                  <a:pt x="1851" y="91"/>
                </a:cubicBezTo>
                <a:cubicBezTo>
                  <a:pt x="1851" y="89"/>
                  <a:pt x="1849" y="87"/>
                  <a:pt x="1847" y="87"/>
                </a:cubicBezTo>
                <a:cubicBezTo>
                  <a:pt x="1845" y="87"/>
                  <a:pt x="1843" y="89"/>
                  <a:pt x="1843" y="91"/>
                </a:cubicBezTo>
                <a:cubicBezTo>
                  <a:pt x="1843" y="93"/>
                  <a:pt x="1845" y="94"/>
                  <a:pt x="1847" y="94"/>
                </a:cubicBezTo>
                <a:close/>
                <a:moveTo>
                  <a:pt x="1873" y="95"/>
                </a:moveTo>
                <a:cubicBezTo>
                  <a:pt x="1875" y="95"/>
                  <a:pt x="1877" y="93"/>
                  <a:pt x="1877" y="91"/>
                </a:cubicBezTo>
                <a:cubicBezTo>
                  <a:pt x="1877" y="88"/>
                  <a:pt x="1875" y="86"/>
                  <a:pt x="1873" y="86"/>
                </a:cubicBezTo>
                <a:cubicBezTo>
                  <a:pt x="1870" y="86"/>
                  <a:pt x="1869" y="88"/>
                  <a:pt x="1869" y="91"/>
                </a:cubicBezTo>
                <a:cubicBezTo>
                  <a:pt x="1869" y="93"/>
                  <a:pt x="1870" y="95"/>
                  <a:pt x="1873" y="95"/>
                </a:cubicBezTo>
                <a:close/>
                <a:moveTo>
                  <a:pt x="1886" y="95"/>
                </a:moveTo>
                <a:cubicBezTo>
                  <a:pt x="1888" y="95"/>
                  <a:pt x="1890" y="93"/>
                  <a:pt x="1890" y="91"/>
                </a:cubicBezTo>
                <a:cubicBezTo>
                  <a:pt x="1890" y="88"/>
                  <a:pt x="1888" y="86"/>
                  <a:pt x="1886" y="86"/>
                </a:cubicBezTo>
                <a:cubicBezTo>
                  <a:pt x="1883" y="86"/>
                  <a:pt x="1882" y="88"/>
                  <a:pt x="1882" y="91"/>
                </a:cubicBezTo>
                <a:cubicBezTo>
                  <a:pt x="1882" y="93"/>
                  <a:pt x="1883" y="95"/>
                  <a:pt x="1886" y="95"/>
                </a:cubicBezTo>
                <a:close/>
                <a:moveTo>
                  <a:pt x="1899" y="95"/>
                </a:moveTo>
                <a:cubicBezTo>
                  <a:pt x="1901" y="95"/>
                  <a:pt x="1903" y="93"/>
                  <a:pt x="1903" y="91"/>
                </a:cubicBezTo>
                <a:cubicBezTo>
                  <a:pt x="1903" y="88"/>
                  <a:pt x="1901" y="86"/>
                  <a:pt x="1899" y="86"/>
                </a:cubicBezTo>
                <a:cubicBezTo>
                  <a:pt x="1896" y="86"/>
                  <a:pt x="1894" y="88"/>
                  <a:pt x="1894" y="91"/>
                </a:cubicBezTo>
                <a:cubicBezTo>
                  <a:pt x="1894" y="93"/>
                  <a:pt x="1896" y="95"/>
                  <a:pt x="1899" y="95"/>
                </a:cubicBezTo>
                <a:close/>
                <a:moveTo>
                  <a:pt x="1912" y="95"/>
                </a:moveTo>
                <a:cubicBezTo>
                  <a:pt x="1914" y="95"/>
                  <a:pt x="1916" y="93"/>
                  <a:pt x="1916" y="91"/>
                </a:cubicBezTo>
                <a:cubicBezTo>
                  <a:pt x="1916" y="88"/>
                  <a:pt x="1914" y="86"/>
                  <a:pt x="1912" y="86"/>
                </a:cubicBezTo>
                <a:cubicBezTo>
                  <a:pt x="1909" y="86"/>
                  <a:pt x="1907" y="88"/>
                  <a:pt x="1907" y="91"/>
                </a:cubicBezTo>
                <a:cubicBezTo>
                  <a:pt x="1907" y="93"/>
                  <a:pt x="1909" y="95"/>
                  <a:pt x="1912" y="95"/>
                </a:cubicBezTo>
                <a:close/>
                <a:moveTo>
                  <a:pt x="1924" y="95"/>
                </a:moveTo>
                <a:cubicBezTo>
                  <a:pt x="1927" y="95"/>
                  <a:pt x="1929" y="93"/>
                  <a:pt x="1929" y="91"/>
                </a:cubicBezTo>
                <a:cubicBezTo>
                  <a:pt x="1929" y="88"/>
                  <a:pt x="1927" y="86"/>
                  <a:pt x="1924" y="86"/>
                </a:cubicBezTo>
                <a:cubicBezTo>
                  <a:pt x="1922" y="86"/>
                  <a:pt x="1920" y="88"/>
                  <a:pt x="1920" y="91"/>
                </a:cubicBezTo>
                <a:cubicBezTo>
                  <a:pt x="1920" y="93"/>
                  <a:pt x="1922" y="95"/>
                  <a:pt x="1924" y="95"/>
                </a:cubicBezTo>
                <a:close/>
                <a:moveTo>
                  <a:pt x="1937" y="95"/>
                </a:moveTo>
                <a:cubicBezTo>
                  <a:pt x="1940" y="95"/>
                  <a:pt x="1942" y="93"/>
                  <a:pt x="1942" y="91"/>
                </a:cubicBezTo>
                <a:cubicBezTo>
                  <a:pt x="1942" y="88"/>
                  <a:pt x="1940" y="86"/>
                  <a:pt x="1937" y="86"/>
                </a:cubicBezTo>
                <a:cubicBezTo>
                  <a:pt x="1935" y="86"/>
                  <a:pt x="1933" y="88"/>
                  <a:pt x="1933" y="91"/>
                </a:cubicBezTo>
                <a:cubicBezTo>
                  <a:pt x="1933" y="93"/>
                  <a:pt x="1935" y="95"/>
                  <a:pt x="1937" y="95"/>
                </a:cubicBezTo>
                <a:close/>
                <a:moveTo>
                  <a:pt x="1950" y="95"/>
                </a:moveTo>
                <a:cubicBezTo>
                  <a:pt x="1953" y="95"/>
                  <a:pt x="1954" y="93"/>
                  <a:pt x="1954" y="91"/>
                </a:cubicBezTo>
                <a:cubicBezTo>
                  <a:pt x="1954" y="88"/>
                  <a:pt x="1953" y="86"/>
                  <a:pt x="1950" y="86"/>
                </a:cubicBezTo>
                <a:cubicBezTo>
                  <a:pt x="1948" y="86"/>
                  <a:pt x="1946" y="88"/>
                  <a:pt x="1946" y="91"/>
                </a:cubicBezTo>
                <a:cubicBezTo>
                  <a:pt x="1946" y="93"/>
                  <a:pt x="1948" y="95"/>
                  <a:pt x="1950" y="95"/>
                </a:cubicBezTo>
                <a:close/>
                <a:moveTo>
                  <a:pt x="2185" y="91"/>
                </a:moveTo>
                <a:cubicBezTo>
                  <a:pt x="2185" y="89"/>
                  <a:pt x="2184" y="89"/>
                  <a:pt x="2183" y="89"/>
                </a:cubicBezTo>
                <a:cubicBezTo>
                  <a:pt x="2182" y="89"/>
                  <a:pt x="2181" y="89"/>
                  <a:pt x="2181" y="91"/>
                </a:cubicBezTo>
                <a:cubicBezTo>
                  <a:pt x="2181" y="92"/>
                  <a:pt x="2182" y="93"/>
                  <a:pt x="2183" y="93"/>
                </a:cubicBezTo>
                <a:cubicBezTo>
                  <a:pt x="2184" y="93"/>
                  <a:pt x="2185" y="92"/>
                  <a:pt x="2185" y="91"/>
                </a:cubicBezTo>
                <a:close/>
                <a:moveTo>
                  <a:pt x="2196" y="91"/>
                </a:moveTo>
                <a:cubicBezTo>
                  <a:pt x="2196" y="91"/>
                  <a:pt x="2196" y="91"/>
                  <a:pt x="2196" y="91"/>
                </a:cubicBezTo>
                <a:cubicBezTo>
                  <a:pt x="2196" y="90"/>
                  <a:pt x="2196" y="90"/>
                  <a:pt x="2196" y="90"/>
                </a:cubicBezTo>
                <a:cubicBezTo>
                  <a:pt x="2195" y="90"/>
                  <a:pt x="2195" y="90"/>
                  <a:pt x="2195" y="91"/>
                </a:cubicBezTo>
                <a:cubicBezTo>
                  <a:pt x="2195" y="91"/>
                  <a:pt x="2195" y="91"/>
                  <a:pt x="2196" y="91"/>
                </a:cubicBezTo>
                <a:close/>
                <a:moveTo>
                  <a:pt x="2273" y="94"/>
                </a:moveTo>
                <a:cubicBezTo>
                  <a:pt x="2275" y="94"/>
                  <a:pt x="2276" y="92"/>
                  <a:pt x="2276" y="91"/>
                </a:cubicBezTo>
                <a:cubicBezTo>
                  <a:pt x="2276" y="89"/>
                  <a:pt x="2275" y="87"/>
                  <a:pt x="2273" y="87"/>
                </a:cubicBezTo>
                <a:cubicBezTo>
                  <a:pt x="2271" y="87"/>
                  <a:pt x="2270" y="89"/>
                  <a:pt x="2270" y="91"/>
                </a:cubicBezTo>
                <a:cubicBezTo>
                  <a:pt x="2270" y="92"/>
                  <a:pt x="2271" y="94"/>
                  <a:pt x="2273" y="94"/>
                </a:cubicBezTo>
                <a:close/>
                <a:moveTo>
                  <a:pt x="2583" y="91"/>
                </a:moveTo>
                <a:cubicBezTo>
                  <a:pt x="2583" y="91"/>
                  <a:pt x="2583" y="91"/>
                  <a:pt x="2583" y="91"/>
                </a:cubicBezTo>
                <a:cubicBezTo>
                  <a:pt x="2583" y="91"/>
                  <a:pt x="2583" y="91"/>
                  <a:pt x="2583" y="91"/>
                </a:cubicBezTo>
                <a:cubicBezTo>
                  <a:pt x="2583" y="91"/>
                  <a:pt x="2583" y="91"/>
                  <a:pt x="2583" y="91"/>
                </a:cubicBezTo>
                <a:cubicBezTo>
                  <a:pt x="2583" y="91"/>
                  <a:pt x="2583" y="91"/>
                  <a:pt x="2583" y="91"/>
                </a:cubicBezTo>
                <a:close/>
                <a:moveTo>
                  <a:pt x="2596" y="95"/>
                </a:moveTo>
                <a:cubicBezTo>
                  <a:pt x="2598" y="95"/>
                  <a:pt x="2600" y="93"/>
                  <a:pt x="2600" y="91"/>
                </a:cubicBezTo>
                <a:cubicBezTo>
                  <a:pt x="2600" y="88"/>
                  <a:pt x="2598" y="86"/>
                  <a:pt x="2596" y="86"/>
                </a:cubicBezTo>
                <a:cubicBezTo>
                  <a:pt x="2594" y="86"/>
                  <a:pt x="2592" y="88"/>
                  <a:pt x="2592" y="91"/>
                </a:cubicBezTo>
                <a:cubicBezTo>
                  <a:pt x="2592" y="93"/>
                  <a:pt x="2594" y="95"/>
                  <a:pt x="2596" y="95"/>
                </a:cubicBezTo>
                <a:close/>
                <a:moveTo>
                  <a:pt x="2609" y="86"/>
                </a:moveTo>
                <a:cubicBezTo>
                  <a:pt x="2607" y="86"/>
                  <a:pt x="2605" y="88"/>
                  <a:pt x="2605" y="91"/>
                </a:cubicBezTo>
                <a:cubicBezTo>
                  <a:pt x="2605" y="93"/>
                  <a:pt x="2607" y="95"/>
                  <a:pt x="2609" y="95"/>
                </a:cubicBezTo>
                <a:cubicBezTo>
                  <a:pt x="2611" y="95"/>
                  <a:pt x="2613" y="93"/>
                  <a:pt x="2613" y="91"/>
                </a:cubicBezTo>
                <a:cubicBezTo>
                  <a:pt x="2613" y="88"/>
                  <a:pt x="2611" y="86"/>
                  <a:pt x="2609" y="86"/>
                </a:cubicBezTo>
                <a:close/>
                <a:moveTo>
                  <a:pt x="2635" y="86"/>
                </a:moveTo>
                <a:cubicBezTo>
                  <a:pt x="2632" y="86"/>
                  <a:pt x="2631" y="88"/>
                  <a:pt x="2631" y="91"/>
                </a:cubicBezTo>
                <a:cubicBezTo>
                  <a:pt x="2631" y="93"/>
                  <a:pt x="2632" y="95"/>
                  <a:pt x="2635" y="95"/>
                </a:cubicBezTo>
                <a:cubicBezTo>
                  <a:pt x="2637" y="95"/>
                  <a:pt x="2639" y="93"/>
                  <a:pt x="2639" y="91"/>
                </a:cubicBezTo>
                <a:cubicBezTo>
                  <a:pt x="2639" y="88"/>
                  <a:pt x="2637" y="86"/>
                  <a:pt x="2635" y="86"/>
                </a:cubicBezTo>
                <a:close/>
                <a:moveTo>
                  <a:pt x="2648" y="86"/>
                </a:moveTo>
                <a:cubicBezTo>
                  <a:pt x="2645" y="86"/>
                  <a:pt x="2643" y="88"/>
                  <a:pt x="2643" y="91"/>
                </a:cubicBezTo>
                <a:cubicBezTo>
                  <a:pt x="2643" y="93"/>
                  <a:pt x="2645" y="95"/>
                  <a:pt x="2648" y="95"/>
                </a:cubicBezTo>
                <a:cubicBezTo>
                  <a:pt x="2650" y="95"/>
                  <a:pt x="2652" y="93"/>
                  <a:pt x="2652" y="91"/>
                </a:cubicBezTo>
                <a:cubicBezTo>
                  <a:pt x="2652" y="88"/>
                  <a:pt x="2650" y="86"/>
                  <a:pt x="2648" y="86"/>
                </a:cubicBezTo>
                <a:close/>
                <a:moveTo>
                  <a:pt x="2673" y="95"/>
                </a:moveTo>
                <a:cubicBezTo>
                  <a:pt x="2676" y="95"/>
                  <a:pt x="2678" y="93"/>
                  <a:pt x="2678" y="91"/>
                </a:cubicBezTo>
                <a:cubicBezTo>
                  <a:pt x="2678" y="88"/>
                  <a:pt x="2676" y="86"/>
                  <a:pt x="2673" y="86"/>
                </a:cubicBezTo>
                <a:cubicBezTo>
                  <a:pt x="2671" y="86"/>
                  <a:pt x="2669" y="88"/>
                  <a:pt x="2669" y="91"/>
                </a:cubicBezTo>
                <a:cubicBezTo>
                  <a:pt x="2669" y="93"/>
                  <a:pt x="2671" y="95"/>
                  <a:pt x="2673" y="95"/>
                </a:cubicBezTo>
                <a:close/>
                <a:moveTo>
                  <a:pt x="646" y="106"/>
                </a:moveTo>
                <a:cubicBezTo>
                  <a:pt x="647" y="106"/>
                  <a:pt x="648" y="105"/>
                  <a:pt x="648" y="104"/>
                </a:cubicBezTo>
                <a:cubicBezTo>
                  <a:pt x="648" y="102"/>
                  <a:pt x="647" y="101"/>
                  <a:pt x="646" y="101"/>
                </a:cubicBezTo>
                <a:cubicBezTo>
                  <a:pt x="645" y="101"/>
                  <a:pt x="644" y="102"/>
                  <a:pt x="644" y="104"/>
                </a:cubicBezTo>
                <a:cubicBezTo>
                  <a:pt x="644" y="105"/>
                  <a:pt x="645" y="106"/>
                  <a:pt x="646" y="106"/>
                </a:cubicBezTo>
                <a:close/>
                <a:moveTo>
                  <a:pt x="736" y="108"/>
                </a:moveTo>
                <a:cubicBezTo>
                  <a:pt x="739" y="108"/>
                  <a:pt x="741" y="106"/>
                  <a:pt x="741" y="104"/>
                </a:cubicBezTo>
                <a:cubicBezTo>
                  <a:pt x="741" y="101"/>
                  <a:pt x="739" y="99"/>
                  <a:pt x="736" y="99"/>
                </a:cubicBezTo>
                <a:cubicBezTo>
                  <a:pt x="734" y="99"/>
                  <a:pt x="732" y="101"/>
                  <a:pt x="732" y="104"/>
                </a:cubicBezTo>
                <a:cubicBezTo>
                  <a:pt x="732" y="106"/>
                  <a:pt x="734" y="108"/>
                  <a:pt x="736" y="108"/>
                </a:cubicBezTo>
                <a:close/>
                <a:moveTo>
                  <a:pt x="753" y="104"/>
                </a:moveTo>
                <a:cubicBezTo>
                  <a:pt x="753" y="101"/>
                  <a:pt x="751" y="100"/>
                  <a:pt x="749" y="100"/>
                </a:cubicBezTo>
                <a:cubicBezTo>
                  <a:pt x="747" y="100"/>
                  <a:pt x="745" y="101"/>
                  <a:pt x="745" y="104"/>
                </a:cubicBezTo>
                <a:cubicBezTo>
                  <a:pt x="745" y="106"/>
                  <a:pt x="747" y="108"/>
                  <a:pt x="749" y="108"/>
                </a:cubicBezTo>
                <a:cubicBezTo>
                  <a:pt x="751" y="108"/>
                  <a:pt x="753" y="106"/>
                  <a:pt x="753" y="104"/>
                </a:cubicBezTo>
                <a:close/>
                <a:moveTo>
                  <a:pt x="762" y="100"/>
                </a:moveTo>
                <a:cubicBezTo>
                  <a:pt x="760" y="100"/>
                  <a:pt x="758" y="101"/>
                  <a:pt x="758" y="104"/>
                </a:cubicBezTo>
                <a:cubicBezTo>
                  <a:pt x="758" y="106"/>
                  <a:pt x="760" y="108"/>
                  <a:pt x="762" y="108"/>
                </a:cubicBezTo>
                <a:cubicBezTo>
                  <a:pt x="764" y="108"/>
                  <a:pt x="766" y="106"/>
                  <a:pt x="766" y="104"/>
                </a:cubicBezTo>
                <a:cubicBezTo>
                  <a:pt x="766" y="101"/>
                  <a:pt x="764" y="100"/>
                  <a:pt x="762" y="100"/>
                </a:cubicBezTo>
                <a:close/>
                <a:moveTo>
                  <a:pt x="775" y="108"/>
                </a:moveTo>
                <a:cubicBezTo>
                  <a:pt x="777" y="108"/>
                  <a:pt x="779" y="106"/>
                  <a:pt x="779" y="104"/>
                </a:cubicBezTo>
                <a:cubicBezTo>
                  <a:pt x="779" y="101"/>
                  <a:pt x="777" y="99"/>
                  <a:pt x="775" y="99"/>
                </a:cubicBezTo>
                <a:cubicBezTo>
                  <a:pt x="773" y="99"/>
                  <a:pt x="771" y="101"/>
                  <a:pt x="771" y="104"/>
                </a:cubicBezTo>
                <a:cubicBezTo>
                  <a:pt x="771" y="106"/>
                  <a:pt x="773" y="108"/>
                  <a:pt x="775" y="108"/>
                </a:cubicBezTo>
                <a:close/>
                <a:moveTo>
                  <a:pt x="788" y="99"/>
                </a:moveTo>
                <a:cubicBezTo>
                  <a:pt x="786" y="99"/>
                  <a:pt x="784" y="101"/>
                  <a:pt x="784" y="104"/>
                </a:cubicBezTo>
                <a:cubicBezTo>
                  <a:pt x="784" y="106"/>
                  <a:pt x="786" y="108"/>
                  <a:pt x="788" y="108"/>
                </a:cubicBezTo>
                <a:cubicBezTo>
                  <a:pt x="790" y="108"/>
                  <a:pt x="792" y="106"/>
                  <a:pt x="792" y="104"/>
                </a:cubicBezTo>
                <a:cubicBezTo>
                  <a:pt x="792" y="101"/>
                  <a:pt x="790" y="99"/>
                  <a:pt x="788" y="99"/>
                </a:cubicBezTo>
                <a:close/>
                <a:moveTo>
                  <a:pt x="801" y="99"/>
                </a:moveTo>
                <a:cubicBezTo>
                  <a:pt x="799" y="99"/>
                  <a:pt x="797" y="101"/>
                  <a:pt x="797" y="104"/>
                </a:cubicBezTo>
                <a:cubicBezTo>
                  <a:pt x="797" y="106"/>
                  <a:pt x="799" y="108"/>
                  <a:pt x="801" y="108"/>
                </a:cubicBezTo>
                <a:cubicBezTo>
                  <a:pt x="803" y="108"/>
                  <a:pt x="805" y="106"/>
                  <a:pt x="805" y="104"/>
                </a:cubicBezTo>
                <a:cubicBezTo>
                  <a:pt x="805" y="101"/>
                  <a:pt x="803" y="99"/>
                  <a:pt x="801" y="99"/>
                </a:cubicBezTo>
                <a:close/>
                <a:moveTo>
                  <a:pt x="814" y="99"/>
                </a:moveTo>
                <a:cubicBezTo>
                  <a:pt x="812" y="99"/>
                  <a:pt x="810" y="101"/>
                  <a:pt x="810" y="104"/>
                </a:cubicBezTo>
                <a:cubicBezTo>
                  <a:pt x="810" y="106"/>
                  <a:pt x="812" y="108"/>
                  <a:pt x="814" y="108"/>
                </a:cubicBezTo>
                <a:cubicBezTo>
                  <a:pt x="816" y="108"/>
                  <a:pt x="818" y="106"/>
                  <a:pt x="818" y="104"/>
                </a:cubicBezTo>
                <a:cubicBezTo>
                  <a:pt x="818" y="101"/>
                  <a:pt x="816" y="99"/>
                  <a:pt x="814" y="99"/>
                </a:cubicBezTo>
                <a:close/>
                <a:moveTo>
                  <a:pt x="827" y="99"/>
                </a:moveTo>
                <a:cubicBezTo>
                  <a:pt x="824" y="99"/>
                  <a:pt x="823" y="101"/>
                  <a:pt x="823" y="104"/>
                </a:cubicBezTo>
                <a:cubicBezTo>
                  <a:pt x="823" y="106"/>
                  <a:pt x="824" y="108"/>
                  <a:pt x="827" y="108"/>
                </a:cubicBezTo>
                <a:cubicBezTo>
                  <a:pt x="829" y="108"/>
                  <a:pt x="831" y="106"/>
                  <a:pt x="831" y="104"/>
                </a:cubicBezTo>
                <a:cubicBezTo>
                  <a:pt x="831" y="101"/>
                  <a:pt x="829" y="99"/>
                  <a:pt x="827" y="99"/>
                </a:cubicBezTo>
                <a:close/>
                <a:moveTo>
                  <a:pt x="840" y="107"/>
                </a:moveTo>
                <a:cubicBezTo>
                  <a:pt x="842" y="107"/>
                  <a:pt x="843" y="105"/>
                  <a:pt x="843" y="104"/>
                </a:cubicBezTo>
                <a:cubicBezTo>
                  <a:pt x="843" y="102"/>
                  <a:pt x="842" y="100"/>
                  <a:pt x="840" y="100"/>
                </a:cubicBezTo>
                <a:cubicBezTo>
                  <a:pt x="838" y="100"/>
                  <a:pt x="836" y="102"/>
                  <a:pt x="836" y="104"/>
                </a:cubicBezTo>
                <a:cubicBezTo>
                  <a:pt x="836" y="105"/>
                  <a:pt x="838" y="107"/>
                  <a:pt x="840" y="107"/>
                </a:cubicBezTo>
                <a:close/>
                <a:moveTo>
                  <a:pt x="853" y="99"/>
                </a:moveTo>
                <a:cubicBezTo>
                  <a:pt x="850" y="99"/>
                  <a:pt x="848" y="101"/>
                  <a:pt x="848" y="104"/>
                </a:cubicBezTo>
                <a:cubicBezTo>
                  <a:pt x="848" y="106"/>
                  <a:pt x="850" y="108"/>
                  <a:pt x="853" y="108"/>
                </a:cubicBezTo>
                <a:cubicBezTo>
                  <a:pt x="855" y="108"/>
                  <a:pt x="857" y="106"/>
                  <a:pt x="857" y="104"/>
                </a:cubicBezTo>
                <a:cubicBezTo>
                  <a:pt x="857" y="101"/>
                  <a:pt x="855" y="99"/>
                  <a:pt x="853" y="99"/>
                </a:cubicBezTo>
                <a:close/>
                <a:moveTo>
                  <a:pt x="866" y="108"/>
                </a:moveTo>
                <a:cubicBezTo>
                  <a:pt x="868" y="108"/>
                  <a:pt x="870" y="106"/>
                  <a:pt x="870" y="104"/>
                </a:cubicBezTo>
                <a:cubicBezTo>
                  <a:pt x="870" y="101"/>
                  <a:pt x="868" y="99"/>
                  <a:pt x="866" y="99"/>
                </a:cubicBezTo>
                <a:cubicBezTo>
                  <a:pt x="863" y="99"/>
                  <a:pt x="861" y="101"/>
                  <a:pt x="861" y="104"/>
                </a:cubicBezTo>
                <a:cubicBezTo>
                  <a:pt x="861" y="106"/>
                  <a:pt x="863" y="108"/>
                  <a:pt x="866" y="108"/>
                </a:cubicBezTo>
                <a:close/>
                <a:moveTo>
                  <a:pt x="878" y="108"/>
                </a:moveTo>
                <a:cubicBezTo>
                  <a:pt x="881" y="108"/>
                  <a:pt x="883" y="106"/>
                  <a:pt x="883" y="104"/>
                </a:cubicBezTo>
                <a:cubicBezTo>
                  <a:pt x="883" y="101"/>
                  <a:pt x="881" y="99"/>
                  <a:pt x="878" y="99"/>
                </a:cubicBezTo>
                <a:cubicBezTo>
                  <a:pt x="876" y="99"/>
                  <a:pt x="874" y="101"/>
                  <a:pt x="874" y="104"/>
                </a:cubicBezTo>
                <a:cubicBezTo>
                  <a:pt x="874" y="106"/>
                  <a:pt x="876" y="108"/>
                  <a:pt x="878" y="108"/>
                </a:cubicBezTo>
                <a:close/>
                <a:moveTo>
                  <a:pt x="891" y="99"/>
                </a:moveTo>
                <a:cubicBezTo>
                  <a:pt x="889" y="99"/>
                  <a:pt x="887" y="101"/>
                  <a:pt x="887" y="104"/>
                </a:cubicBezTo>
                <a:cubicBezTo>
                  <a:pt x="887" y="106"/>
                  <a:pt x="889" y="108"/>
                  <a:pt x="891" y="108"/>
                </a:cubicBezTo>
                <a:cubicBezTo>
                  <a:pt x="894" y="108"/>
                  <a:pt x="896" y="106"/>
                  <a:pt x="896" y="104"/>
                </a:cubicBezTo>
                <a:cubicBezTo>
                  <a:pt x="896" y="101"/>
                  <a:pt x="894" y="99"/>
                  <a:pt x="891" y="99"/>
                </a:cubicBezTo>
                <a:close/>
                <a:moveTo>
                  <a:pt x="904" y="99"/>
                </a:moveTo>
                <a:cubicBezTo>
                  <a:pt x="902" y="99"/>
                  <a:pt x="900" y="101"/>
                  <a:pt x="900" y="104"/>
                </a:cubicBezTo>
                <a:cubicBezTo>
                  <a:pt x="900" y="106"/>
                  <a:pt x="902" y="108"/>
                  <a:pt x="904" y="108"/>
                </a:cubicBezTo>
                <a:cubicBezTo>
                  <a:pt x="907" y="108"/>
                  <a:pt x="908" y="106"/>
                  <a:pt x="908" y="104"/>
                </a:cubicBezTo>
                <a:cubicBezTo>
                  <a:pt x="908" y="101"/>
                  <a:pt x="907" y="99"/>
                  <a:pt x="904" y="99"/>
                </a:cubicBezTo>
                <a:close/>
                <a:moveTo>
                  <a:pt x="917" y="99"/>
                </a:moveTo>
                <a:cubicBezTo>
                  <a:pt x="915" y="99"/>
                  <a:pt x="913" y="101"/>
                  <a:pt x="913" y="104"/>
                </a:cubicBezTo>
                <a:cubicBezTo>
                  <a:pt x="913" y="106"/>
                  <a:pt x="915" y="108"/>
                  <a:pt x="917" y="108"/>
                </a:cubicBezTo>
                <a:cubicBezTo>
                  <a:pt x="919" y="108"/>
                  <a:pt x="921" y="106"/>
                  <a:pt x="921" y="104"/>
                </a:cubicBezTo>
                <a:cubicBezTo>
                  <a:pt x="921" y="101"/>
                  <a:pt x="919" y="99"/>
                  <a:pt x="917" y="99"/>
                </a:cubicBezTo>
                <a:close/>
                <a:moveTo>
                  <a:pt x="928" y="104"/>
                </a:moveTo>
                <a:cubicBezTo>
                  <a:pt x="928" y="105"/>
                  <a:pt x="929" y="106"/>
                  <a:pt x="930" y="106"/>
                </a:cubicBezTo>
                <a:cubicBezTo>
                  <a:pt x="931" y="106"/>
                  <a:pt x="933" y="105"/>
                  <a:pt x="933" y="104"/>
                </a:cubicBezTo>
                <a:cubicBezTo>
                  <a:pt x="933" y="102"/>
                  <a:pt x="931" y="101"/>
                  <a:pt x="930" y="101"/>
                </a:cubicBezTo>
                <a:cubicBezTo>
                  <a:pt x="929" y="101"/>
                  <a:pt x="928" y="102"/>
                  <a:pt x="928" y="104"/>
                </a:cubicBezTo>
                <a:close/>
                <a:moveTo>
                  <a:pt x="943" y="104"/>
                </a:moveTo>
                <a:cubicBezTo>
                  <a:pt x="943" y="104"/>
                  <a:pt x="943" y="104"/>
                  <a:pt x="943" y="104"/>
                </a:cubicBezTo>
                <a:cubicBezTo>
                  <a:pt x="943" y="104"/>
                  <a:pt x="943" y="104"/>
                  <a:pt x="943" y="104"/>
                </a:cubicBezTo>
                <a:cubicBezTo>
                  <a:pt x="943" y="104"/>
                  <a:pt x="943" y="104"/>
                  <a:pt x="943" y="104"/>
                </a:cubicBezTo>
                <a:cubicBezTo>
                  <a:pt x="943" y="104"/>
                  <a:pt x="943" y="104"/>
                  <a:pt x="943" y="104"/>
                </a:cubicBezTo>
                <a:close/>
                <a:moveTo>
                  <a:pt x="1020" y="104"/>
                </a:moveTo>
                <a:cubicBezTo>
                  <a:pt x="1020" y="104"/>
                  <a:pt x="1020" y="104"/>
                  <a:pt x="1020" y="104"/>
                </a:cubicBezTo>
                <a:cubicBezTo>
                  <a:pt x="1020" y="104"/>
                  <a:pt x="1020" y="104"/>
                  <a:pt x="1020" y="104"/>
                </a:cubicBezTo>
                <a:cubicBezTo>
                  <a:pt x="1020" y="104"/>
                  <a:pt x="1020" y="104"/>
                  <a:pt x="1020" y="104"/>
                </a:cubicBezTo>
                <a:cubicBezTo>
                  <a:pt x="1020" y="104"/>
                  <a:pt x="1020" y="104"/>
                  <a:pt x="1020" y="104"/>
                </a:cubicBezTo>
                <a:close/>
                <a:moveTo>
                  <a:pt x="1033" y="99"/>
                </a:moveTo>
                <a:cubicBezTo>
                  <a:pt x="1031" y="99"/>
                  <a:pt x="1029" y="101"/>
                  <a:pt x="1029" y="104"/>
                </a:cubicBezTo>
                <a:cubicBezTo>
                  <a:pt x="1029" y="106"/>
                  <a:pt x="1031" y="108"/>
                  <a:pt x="1033" y="108"/>
                </a:cubicBezTo>
                <a:cubicBezTo>
                  <a:pt x="1036" y="108"/>
                  <a:pt x="1038" y="106"/>
                  <a:pt x="1038" y="104"/>
                </a:cubicBezTo>
                <a:cubicBezTo>
                  <a:pt x="1038" y="101"/>
                  <a:pt x="1036" y="99"/>
                  <a:pt x="1033" y="99"/>
                </a:cubicBezTo>
                <a:close/>
                <a:moveTo>
                  <a:pt x="1046" y="108"/>
                </a:moveTo>
                <a:cubicBezTo>
                  <a:pt x="1049" y="108"/>
                  <a:pt x="1050" y="106"/>
                  <a:pt x="1050" y="104"/>
                </a:cubicBezTo>
                <a:cubicBezTo>
                  <a:pt x="1050" y="101"/>
                  <a:pt x="1049" y="99"/>
                  <a:pt x="1046" y="99"/>
                </a:cubicBezTo>
                <a:cubicBezTo>
                  <a:pt x="1044" y="99"/>
                  <a:pt x="1042" y="101"/>
                  <a:pt x="1042" y="104"/>
                </a:cubicBezTo>
                <a:cubicBezTo>
                  <a:pt x="1042" y="106"/>
                  <a:pt x="1044" y="108"/>
                  <a:pt x="1046" y="108"/>
                </a:cubicBezTo>
                <a:close/>
                <a:moveTo>
                  <a:pt x="1059" y="99"/>
                </a:moveTo>
                <a:cubicBezTo>
                  <a:pt x="1057" y="99"/>
                  <a:pt x="1055" y="101"/>
                  <a:pt x="1055" y="104"/>
                </a:cubicBezTo>
                <a:cubicBezTo>
                  <a:pt x="1055" y="106"/>
                  <a:pt x="1057" y="108"/>
                  <a:pt x="1059" y="108"/>
                </a:cubicBezTo>
                <a:cubicBezTo>
                  <a:pt x="1062" y="108"/>
                  <a:pt x="1063" y="106"/>
                  <a:pt x="1063" y="104"/>
                </a:cubicBezTo>
                <a:cubicBezTo>
                  <a:pt x="1063" y="101"/>
                  <a:pt x="1062" y="99"/>
                  <a:pt x="1059" y="99"/>
                </a:cubicBezTo>
                <a:close/>
                <a:moveTo>
                  <a:pt x="1072" y="108"/>
                </a:moveTo>
                <a:cubicBezTo>
                  <a:pt x="1074" y="108"/>
                  <a:pt x="1076" y="106"/>
                  <a:pt x="1076" y="104"/>
                </a:cubicBezTo>
                <a:cubicBezTo>
                  <a:pt x="1076" y="101"/>
                  <a:pt x="1074" y="99"/>
                  <a:pt x="1072" y="99"/>
                </a:cubicBezTo>
                <a:cubicBezTo>
                  <a:pt x="1070" y="99"/>
                  <a:pt x="1068" y="101"/>
                  <a:pt x="1068" y="104"/>
                </a:cubicBezTo>
                <a:cubicBezTo>
                  <a:pt x="1068" y="106"/>
                  <a:pt x="1070" y="108"/>
                  <a:pt x="1072" y="108"/>
                </a:cubicBezTo>
                <a:close/>
                <a:moveTo>
                  <a:pt x="1085" y="108"/>
                </a:moveTo>
                <a:cubicBezTo>
                  <a:pt x="1087" y="108"/>
                  <a:pt x="1089" y="106"/>
                  <a:pt x="1089" y="104"/>
                </a:cubicBezTo>
                <a:cubicBezTo>
                  <a:pt x="1089" y="101"/>
                  <a:pt x="1087" y="99"/>
                  <a:pt x="1085" y="99"/>
                </a:cubicBezTo>
                <a:cubicBezTo>
                  <a:pt x="1083" y="99"/>
                  <a:pt x="1081" y="101"/>
                  <a:pt x="1081" y="104"/>
                </a:cubicBezTo>
                <a:cubicBezTo>
                  <a:pt x="1081" y="106"/>
                  <a:pt x="1083" y="108"/>
                  <a:pt x="1085" y="108"/>
                </a:cubicBezTo>
                <a:close/>
                <a:moveTo>
                  <a:pt x="1098" y="108"/>
                </a:moveTo>
                <a:cubicBezTo>
                  <a:pt x="1100" y="108"/>
                  <a:pt x="1102" y="106"/>
                  <a:pt x="1102" y="104"/>
                </a:cubicBezTo>
                <a:cubicBezTo>
                  <a:pt x="1102" y="101"/>
                  <a:pt x="1100" y="99"/>
                  <a:pt x="1098" y="99"/>
                </a:cubicBezTo>
                <a:cubicBezTo>
                  <a:pt x="1096" y="99"/>
                  <a:pt x="1094" y="101"/>
                  <a:pt x="1094" y="104"/>
                </a:cubicBezTo>
                <a:cubicBezTo>
                  <a:pt x="1094" y="106"/>
                  <a:pt x="1096" y="108"/>
                  <a:pt x="1098" y="108"/>
                </a:cubicBezTo>
                <a:close/>
                <a:moveTo>
                  <a:pt x="1111" y="99"/>
                </a:moveTo>
                <a:cubicBezTo>
                  <a:pt x="1109" y="99"/>
                  <a:pt x="1107" y="101"/>
                  <a:pt x="1107" y="104"/>
                </a:cubicBezTo>
                <a:cubicBezTo>
                  <a:pt x="1107" y="106"/>
                  <a:pt x="1109" y="108"/>
                  <a:pt x="1111" y="108"/>
                </a:cubicBezTo>
                <a:cubicBezTo>
                  <a:pt x="1113" y="108"/>
                  <a:pt x="1115" y="106"/>
                  <a:pt x="1115" y="104"/>
                </a:cubicBezTo>
                <a:cubicBezTo>
                  <a:pt x="1115" y="101"/>
                  <a:pt x="1113" y="99"/>
                  <a:pt x="1111" y="99"/>
                </a:cubicBezTo>
                <a:close/>
                <a:moveTo>
                  <a:pt x="1124" y="108"/>
                </a:moveTo>
                <a:cubicBezTo>
                  <a:pt x="1126" y="108"/>
                  <a:pt x="1128" y="106"/>
                  <a:pt x="1128" y="104"/>
                </a:cubicBezTo>
                <a:cubicBezTo>
                  <a:pt x="1128" y="101"/>
                  <a:pt x="1126" y="99"/>
                  <a:pt x="1124" y="99"/>
                </a:cubicBezTo>
                <a:cubicBezTo>
                  <a:pt x="1121" y="99"/>
                  <a:pt x="1120" y="101"/>
                  <a:pt x="1120" y="104"/>
                </a:cubicBezTo>
                <a:cubicBezTo>
                  <a:pt x="1120" y="106"/>
                  <a:pt x="1121" y="108"/>
                  <a:pt x="1124" y="108"/>
                </a:cubicBezTo>
                <a:close/>
                <a:moveTo>
                  <a:pt x="1137" y="99"/>
                </a:moveTo>
                <a:cubicBezTo>
                  <a:pt x="1134" y="99"/>
                  <a:pt x="1133" y="101"/>
                  <a:pt x="1133" y="104"/>
                </a:cubicBezTo>
                <a:cubicBezTo>
                  <a:pt x="1133" y="106"/>
                  <a:pt x="1134" y="108"/>
                  <a:pt x="1137" y="108"/>
                </a:cubicBezTo>
                <a:cubicBezTo>
                  <a:pt x="1139" y="108"/>
                  <a:pt x="1141" y="106"/>
                  <a:pt x="1141" y="104"/>
                </a:cubicBezTo>
                <a:cubicBezTo>
                  <a:pt x="1141" y="101"/>
                  <a:pt x="1139" y="99"/>
                  <a:pt x="1137" y="99"/>
                </a:cubicBezTo>
                <a:close/>
                <a:moveTo>
                  <a:pt x="1150" y="99"/>
                </a:moveTo>
                <a:cubicBezTo>
                  <a:pt x="1147" y="99"/>
                  <a:pt x="1145" y="101"/>
                  <a:pt x="1145" y="104"/>
                </a:cubicBezTo>
                <a:cubicBezTo>
                  <a:pt x="1145" y="106"/>
                  <a:pt x="1147" y="108"/>
                  <a:pt x="1150" y="108"/>
                </a:cubicBezTo>
                <a:cubicBezTo>
                  <a:pt x="1152" y="108"/>
                  <a:pt x="1154" y="106"/>
                  <a:pt x="1154" y="104"/>
                </a:cubicBezTo>
                <a:cubicBezTo>
                  <a:pt x="1154" y="101"/>
                  <a:pt x="1152" y="99"/>
                  <a:pt x="1150" y="99"/>
                </a:cubicBezTo>
                <a:close/>
                <a:moveTo>
                  <a:pt x="1163" y="99"/>
                </a:moveTo>
                <a:cubicBezTo>
                  <a:pt x="1160" y="99"/>
                  <a:pt x="1158" y="101"/>
                  <a:pt x="1158" y="104"/>
                </a:cubicBezTo>
                <a:cubicBezTo>
                  <a:pt x="1158" y="106"/>
                  <a:pt x="1160" y="108"/>
                  <a:pt x="1163" y="108"/>
                </a:cubicBezTo>
                <a:cubicBezTo>
                  <a:pt x="1165" y="108"/>
                  <a:pt x="1167" y="106"/>
                  <a:pt x="1167" y="104"/>
                </a:cubicBezTo>
                <a:cubicBezTo>
                  <a:pt x="1167" y="101"/>
                  <a:pt x="1165" y="99"/>
                  <a:pt x="1163" y="99"/>
                </a:cubicBezTo>
                <a:close/>
                <a:moveTo>
                  <a:pt x="1175" y="99"/>
                </a:moveTo>
                <a:cubicBezTo>
                  <a:pt x="1173" y="99"/>
                  <a:pt x="1171" y="101"/>
                  <a:pt x="1171" y="104"/>
                </a:cubicBezTo>
                <a:cubicBezTo>
                  <a:pt x="1171" y="106"/>
                  <a:pt x="1173" y="108"/>
                  <a:pt x="1175" y="108"/>
                </a:cubicBezTo>
                <a:cubicBezTo>
                  <a:pt x="1178" y="108"/>
                  <a:pt x="1180" y="106"/>
                  <a:pt x="1180" y="104"/>
                </a:cubicBezTo>
                <a:cubicBezTo>
                  <a:pt x="1180" y="101"/>
                  <a:pt x="1178" y="99"/>
                  <a:pt x="1175" y="99"/>
                </a:cubicBezTo>
                <a:close/>
                <a:moveTo>
                  <a:pt x="1188" y="99"/>
                </a:moveTo>
                <a:cubicBezTo>
                  <a:pt x="1186" y="99"/>
                  <a:pt x="1184" y="101"/>
                  <a:pt x="1184" y="104"/>
                </a:cubicBezTo>
                <a:cubicBezTo>
                  <a:pt x="1184" y="106"/>
                  <a:pt x="1186" y="108"/>
                  <a:pt x="1188" y="108"/>
                </a:cubicBezTo>
                <a:cubicBezTo>
                  <a:pt x="1191" y="108"/>
                  <a:pt x="1193" y="106"/>
                  <a:pt x="1193" y="104"/>
                </a:cubicBezTo>
                <a:cubicBezTo>
                  <a:pt x="1193" y="101"/>
                  <a:pt x="1191" y="99"/>
                  <a:pt x="1188" y="99"/>
                </a:cubicBezTo>
                <a:close/>
                <a:moveTo>
                  <a:pt x="1201" y="99"/>
                </a:moveTo>
                <a:cubicBezTo>
                  <a:pt x="1199" y="99"/>
                  <a:pt x="1197" y="101"/>
                  <a:pt x="1197" y="104"/>
                </a:cubicBezTo>
                <a:cubicBezTo>
                  <a:pt x="1197" y="106"/>
                  <a:pt x="1199" y="108"/>
                  <a:pt x="1201" y="108"/>
                </a:cubicBezTo>
                <a:cubicBezTo>
                  <a:pt x="1204" y="108"/>
                  <a:pt x="1205" y="106"/>
                  <a:pt x="1205" y="104"/>
                </a:cubicBezTo>
                <a:cubicBezTo>
                  <a:pt x="1205" y="101"/>
                  <a:pt x="1204" y="99"/>
                  <a:pt x="1201" y="99"/>
                </a:cubicBezTo>
                <a:close/>
                <a:moveTo>
                  <a:pt x="1214" y="99"/>
                </a:moveTo>
                <a:cubicBezTo>
                  <a:pt x="1212" y="99"/>
                  <a:pt x="1210" y="101"/>
                  <a:pt x="1210" y="104"/>
                </a:cubicBezTo>
                <a:cubicBezTo>
                  <a:pt x="1210" y="106"/>
                  <a:pt x="1212" y="108"/>
                  <a:pt x="1214" y="108"/>
                </a:cubicBezTo>
                <a:cubicBezTo>
                  <a:pt x="1216" y="108"/>
                  <a:pt x="1218" y="106"/>
                  <a:pt x="1218" y="104"/>
                </a:cubicBezTo>
                <a:cubicBezTo>
                  <a:pt x="1218" y="101"/>
                  <a:pt x="1216" y="99"/>
                  <a:pt x="1214" y="99"/>
                </a:cubicBezTo>
                <a:close/>
                <a:moveTo>
                  <a:pt x="1227" y="99"/>
                </a:moveTo>
                <a:cubicBezTo>
                  <a:pt x="1225" y="99"/>
                  <a:pt x="1223" y="101"/>
                  <a:pt x="1223" y="104"/>
                </a:cubicBezTo>
                <a:cubicBezTo>
                  <a:pt x="1223" y="106"/>
                  <a:pt x="1225" y="108"/>
                  <a:pt x="1227" y="108"/>
                </a:cubicBezTo>
                <a:cubicBezTo>
                  <a:pt x="1229" y="108"/>
                  <a:pt x="1231" y="106"/>
                  <a:pt x="1231" y="104"/>
                </a:cubicBezTo>
                <a:cubicBezTo>
                  <a:pt x="1231" y="101"/>
                  <a:pt x="1229" y="99"/>
                  <a:pt x="1227" y="99"/>
                </a:cubicBezTo>
                <a:close/>
                <a:moveTo>
                  <a:pt x="1240" y="99"/>
                </a:moveTo>
                <a:cubicBezTo>
                  <a:pt x="1238" y="99"/>
                  <a:pt x="1236" y="101"/>
                  <a:pt x="1236" y="104"/>
                </a:cubicBezTo>
                <a:cubicBezTo>
                  <a:pt x="1236" y="106"/>
                  <a:pt x="1238" y="108"/>
                  <a:pt x="1240" y="108"/>
                </a:cubicBezTo>
                <a:cubicBezTo>
                  <a:pt x="1242" y="108"/>
                  <a:pt x="1244" y="106"/>
                  <a:pt x="1244" y="104"/>
                </a:cubicBezTo>
                <a:cubicBezTo>
                  <a:pt x="1244" y="101"/>
                  <a:pt x="1242" y="99"/>
                  <a:pt x="1240" y="99"/>
                </a:cubicBezTo>
                <a:close/>
                <a:moveTo>
                  <a:pt x="1253" y="99"/>
                </a:moveTo>
                <a:cubicBezTo>
                  <a:pt x="1251" y="99"/>
                  <a:pt x="1249" y="101"/>
                  <a:pt x="1249" y="104"/>
                </a:cubicBezTo>
                <a:cubicBezTo>
                  <a:pt x="1249" y="106"/>
                  <a:pt x="1251" y="108"/>
                  <a:pt x="1253" y="108"/>
                </a:cubicBezTo>
                <a:cubicBezTo>
                  <a:pt x="1255" y="108"/>
                  <a:pt x="1257" y="106"/>
                  <a:pt x="1257" y="104"/>
                </a:cubicBezTo>
                <a:cubicBezTo>
                  <a:pt x="1257" y="101"/>
                  <a:pt x="1255" y="99"/>
                  <a:pt x="1253" y="99"/>
                </a:cubicBezTo>
                <a:close/>
                <a:moveTo>
                  <a:pt x="1266" y="99"/>
                </a:moveTo>
                <a:cubicBezTo>
                  <a:pt x="1264" y="99"/>
                  <a:pt x="1262" y="101"/>
                  <a:pt x="1262" y="104"/>
                </a:cubicBezTo>
                <a:cubicBezTo>
                  <a:pt x="1262" y="106"/>
                  <a:pt x="1264" y="108"/>
                  <a:pt x="1266" y="108"/>
                </a:cubicBezTo>
                <a:cubicBezTo>
                  <a:pt x="1268" y="108"/>
                  <a:pt x="1270" y="106"/>
                  <a:pt x="1270" y="104"/>
                </a:cubicBezTo>
                <a:cubicBezTo>
                  <a:pt x="1270" y="101"/>
                  <a:pt x="1268" y="99"/>
                  <a:pt x="1266" y="99"/>
                </a:cubicBezTo>
                <a:close/>
                <a:moveTo>
                  <a:pt x="1279" y="99"/>
                </a:moveTo>
                <a:cubicBezTo>
                  <a:pt x="1276" y="99"/>
                  <a:pt x="1275" y="101"/>
                  <a:pt x="1275" y="104"/>
                </a:cubicBezTo>
                <a:cubicBezTo>
                  <a:pt x="1275" y="106"/>
                  <a:pt x="1276" y="108"/>
                  <a:pt x="1279" y="108"/>
                </a:cubicBezTo>
                <a:cubicBezTo>
                  <a:pt x="1281" y="108"/>
                  <a:pt x="1283" y="106"/>
                  <a:pt x="1283" y="104"/>
                </a:cubicBezTo>
                <a:cubicBezTo>
                  <a:pt x="1283" y="101"/>
                  <a:pt x="1281" y="99"/>
                  <a:pt x="1279" y="99"/>
                </a:cubicBezTo>
                <a:close/>
                <a:moveTo>
                  <a:pt x="1292" y="99"/>
                </a:moveTo>
                <a:cubicBezTo>
                  <a:pt x="1289" y="99"/>
                  <a:pt x="1287" y="101"/>
                  <a:pt x="1287" y="104"/>
                </a:cubicBezTo>
                <a:cubicBezTo>
                  <a:pt x="1287" y="106"/>
                  <a:pt x="1289" y="108"/>
                  <a:pt x="1292" y="108"/>
                </a:cubicBezTo>
                <a:cubicBezTo>
                  <a:pt x="1294" y="108"/>
                  <a:pt x="1296" y="106"/>
                  <a:pt x="1296" y="104"/>
                </a:cubicBezTo>
                <a:cubicBezTo>
                  <a:pt x="1296" y="101"/>
                  <a:pt x="1294" y="99"/>
                  <a:pt x="1292" y="99"/>
                </a:cubicBezTo>
                <a:close/>
                <a:moveTo>
                  <a:pt x="1305" y="99"/>
                </a:moveTo>
                <a:cubicBezTo>
                  <a:pt x="1302" y="99"/>
                  <a:pt x="1300" y="101"/>
                  <a:pt x="1300" y="104"/>
                </a:cubicBezTo>
                <a:cubicBezTo>
                  <a:pt x="1300" y="106"/>
                  <a:pt x="1302" y="108"/>
                  <a:pt x="1305" y="108"/>
                </a:cubicBezTo>
                <a:cubicBezTo>
                  <a:pt x="1307" y="108"/>
                  <a:pt x="1309" y="106"/>
                  <a:pt x="1309" y="104"/>
                </a:cubicBezTo>
                <a:cubicBezTo>
                  <a:pt x="1309" y="101"/>
                  <a:pt x="1307" y="99"/>
                  <a:pt x="1305" y="99"/>
                </a:cubicBezTo>
                <a:close/>
                <a:moveTo>
                  <a:pt x="1317" y="99"/>
                </a:moveTo>
                <a:cubicBezTo>
                  <a:pt x="1315" y="99"/>
                  <a:pt x="1313" y="101"/>
                  <a:pt x="1313" y="104"/>
                </a:cubicBezTo>
                <a:cubicBezTo>
                  <a:pt x="1313" y="106"/>
                  <a:pt x="1315" y="108"/>
                  <a:pt x="1317" y="108"/>
                </a:cubicBezTo>
                <a:cubicBezTo>
                  <a:pt x="1320" y="108"/>
                  <a:pt x="1322" y="106"/>
                  <a:pt x="1322" y="104"/>
                </a:cubicBezTo>
                <a:cubicBezTo>
                  <a:pt x="1322" y="101"/>
                  <a:pt x="1320" y="99"/>
                  <a:pt x="1317" y="99"/>
                </a:cubicBezTo>
                <a:close/>
                <a:moveTo>
                  <a:pt x="1330" y="99"/>
                </a:moveTo>
                <a:cubicBezTo>
                  <a:pt x="1328" y="99"/>
                  <a:pt x="1326" y="101"/>
                  <a:pt x="1326" y="104"/>
                </a:cubicBezTo>
                <a:cubicBezTo>
                  <a:pt x="1326" y="106"/>
                  <a:pt x="1328" y="108"/>
                  <a:pt x="1330" y="108"/>
                </a:cubicBezTo>
                <a:cubicBezTo>
                  <a:pt x="1333" y="108"/>
                  <a:pt x="1335" y="106"/>
                  <a:pt x="1335" y="104"/>
                </a:cubicBezTo>
                <a:cubicBezTo>
                  <a:pt x="1335" y="101"/>
                  <a:pt x="1333" y="99"/>
                  <a:pt x="1330" y="99"/>
                </a:cubicBezTo>
                <a:close/>
                <a:moveTo>
                  <a:pt x="1343" y="99"/>
                </a:moveTo>
                <a:cubicBezTo>
                  <a:pt x="1341" y="99"/>
                  <a:pt x="1339" y="101"/>
                  <a:pt x="1339" y="104"/>
                </a:cubicBezTo>
                <a:cubicBezTo>
                  <a:pt x="1339" y="106"/>
                  <a:pt x="1341" y="108"/>
                  <a:pt x="1343" y="108"/>
                </a:cubicBezTo>
                <a:cubicBezTo>
                  <a:pt x="1346" y="108"/>
                  <a:pt x="1347" y="106"/>
                  <a:pt x="1347" y="104"/>
                </a:cubicBezTo>
                <a:cubicBezTo>
                  <a:pt x="1347" y="101"/>
                  <a:pt x="1346" y="99"/>
                  <a:pt x="1343" y="99"/>
                </a:cubicBezTo>
                <a:close/>
                <a:moveTo>
                  <a:pt x="1356" y="99"/>
                </a:moveTo>
                <a:cubicBezTo>
                  <a:pt x="1354" y="99"/>
                  <a:pt x="1352" y="101"/>
                  <a:pt x="1352" y="104"/>
                </a:cubicBezTo>
                <a:cubicBezTo>
                  <a:pt x="1352" y="106"/>
                  <a:pt x="1354" y="108"/>
                  <a:pt x="1356" y="108"/>
                </a:cubicBezTo>
                <a:cubicBezTo>
                  <a:pt x="1359" y="108"/>
                  <a:pt x="1360" y="106"/>
                  <a:pt x="1360" y="104"/>
                </a:cubicBezTo>
                <a:cubicBezTo>
                  <a:pt x="1360" y="101"/>
                  <a:pt x="1359" y="99"/>
                  <a:pt x="1356" y="99"/>
                </a:cubicBezTo>
                <a:close/>
                <a:moveTo>
                  <a:pt x="1369" y="99"/>
                </a:moveTo>
                <a:cubicBezTo>
                  <a:pt x="1367" y="99"/>
                  <a:pt x="1365" y="101"/>
                  <a:pt x="1365" y="104"/>
                </a:cubicBezTo>
                <a:cubicBezTo>
                  <a:pt x="1365" y="106"/>
                  <a:pt x="1367" y="108"/>
                  <a:pt x="1369" y="108"/>
                </a:cubicBezTo>
                <a:cubicBezTo>
                  <a:pt x="1371" y="108"/>
                  <a:pt x="1373" y="106"/>
                  <a:pt x="1373" y="104"/>
                </a:cubicBezTo>
                <a:cubicBezTo>
                  <a:pt x="1373" y="101"/>
                  <a:pt x="1371" y="99"/>
                  <a:pt x="1369" y="99"/>
                </a:cubicBezTo>
                <a:close/>
                <a:moveTo>
                  <a:pt x="1382" y="99"/>
                </a:moveTo>
                <a:cubicBezTo>
                  <a:pt x="1380" y="99"/>
                  <a:pt x="1378" y="101"/>
                  <a:pt x="1378" y="104"/>
                </a:cubicBezTo>
                <a:cubicBezTo>
                  <a:pt x="1378" y="106"/>
                  <a:pt x="1380" y="108"/>
                  <a:pt x="1382" y="108"/>
                </a:cubicBezTo>
                <a:cubicBezTo>
                  <a:pt x="1384" y="108"/>
                  <a:pt x="1386" y="106"/>
                  <a:pt x="1386" y="104"/>
                </a:cubicBezTo>
                <a:cubicBezTo>
                  <a:pt x="1386" y="101"/>
                  <a:pt x="1384" y="99"/>
                  <a:pt x="1382" y="99"/>
                </a:cubicBezTo>
                <a:close/>
                <a:moveTo>
                  <a:pt x="1395" y="99"/>
                </a:moveTo>
                <a:cubicBezTo>
                  <a:pt x="1393" y="99"/>
                  <a:pt x="1391" y="101"/>
                  <a:pt x="1391" y="104"/>
                </a:cubicBezTo>
                <a:cubicBezTo>
                  <a:pt x="1391" y="106"/>
                  <a:pt x="1393" y="108"/>
                  <a:pt x="1395" y="108"/>
                </a:cubicBezTo>
                <a:cubicBezTo>
                  <a:pt x="1397" y="108"/>
                  <a:pt x="1399" y="106"/>
                  <a:pt x="1399" y="104"/>
                </a:cubicBezTo>
                <a:cubicBezTo>
                  <a:pt x="1399" y="101"/>
                  <a:pt x="1397" y="99"/>
                  <a:pt x="1395" y="99"/>
                </a:cubicBezTo>
                <a:close/>
                <a:moveTo>
                  <a:pt x="1408" y="99"/>
                </a:moveTo>
                <a:cubicBezTo>
                  <a:pt x="1406" y="99"/>
                  <a:pt x="1404" y="101"/>
                  <a:pt x="1404" y="104"/>
                </a:cubicBezTo>
                <a:cubicBezTo>
                  <a:pt x="1404" y="106"/>
                  <a:pt x="1406" y="108"/>
                  <a:pt x="1408" y="108"/>
                </a:cubicBezTo>
                <a:cubicBezTo>
                  <a:pt x="1410" y="108"/>
                  <a:pt x="1412" y="106"/>
                  <a:pt x="1412" y="104"/>
                </a:cubicBezTo>
                <a:cubicBezTo>
                  <a:pt x="1412" y="101"/>
                  <a:pt x="1410" y="99"/>
                  <a:pt x="1408" y="99"/>
                </a:cubicBezTo>
                <a:close/>
                <a:moveTo>
                  <a:pt x="1421" y="99"/>
                </a:moveTo>
                <a:cubicBezTo>
                  <a:pt x="1418" y="99"/>
                  <a:pt x="1417" y="101"/>
                  <a:pt x="1417" y="104"/>
                </a:cubicBezTo>
                <a:cubicBezTo>
                  <a:pt x="1417" y="106"/>
                  <a:pt x="1418" y="108"/>
                  <a:pt x="1421" y="108"/>
                </a:cubicBezTo>
                <a:cubicBezTo>
                  <a:pt x="1423" y="108"/>
                  <a:pt x="1425" y="106"/>
                  <a:pt x="1425" y="104"/>
                </a:cubicBezTo>
                <a:cubicBezTo>
                  <a:pt x="1425" y="101"/>
                  <a:pt x="1423" y="99"/>
                  <a:pt x="1421" y="99"/>
                </a:cubicBezTo>
                <a:close/>
                <a:moveTo>
                  <a:pt x="1434" y="99"/>
                </a:moveTo>
                <a:cubicBezTo>
                  <a:pt x="1431" y="99"/>
                  <a:pt x="1430" y="101"/>
                  <a:pt x="1430" y="104"/>
                </a:cubicBezTo>
                <a:cubicBezTo>
                  <a:pt x="1430" y="106"/>
                  <a:pt x="1431" y="108"/>
                  <a:pt x="1434" y="108"/>
                </a:cubicBezTo>
                <a:cubicBezTo>
                  <a:pt x="1436" y="108"/>
                  <a:pt x="1438" y="106"/>
                  <a:pt x="1438" y="104"/>
                </a:cubicBezTo>
                <a:cubicBezTo>
                  <a:pt x="1438" y="101"/>
                  <a:pt x="1436" y="99"/>
                  <a:pt x="1434" y="99"/>
                </a:cubicBezTo>
                <a:close/>
                <a:moveTo>
                  <a:pt x="1447" y="99"/>
                </a:moveTo>
                <a:cubicBezTo>
                  <a:pt x="1444" y="99"/>
                  <a:pt x="1442" y="101"/>
                  <a:pt x="1442" y="104"/>
                </a:cubicBezTo>
                <a:cubicBezTo>
                  <a:pt x="1442" y="106"/>
                  <a:pt x="1444" y="108"/>
                  <a:pt x="1447" y="108"/>
                </a:cubicBezTo>
                <a:cubicBezTo>
                  <a:pt x="1449" y="108"/>
                  <a:pt x="1451" y="106"/>
                  <a:pt x="1451" y="104"/>
                </a:cubicBezTo>
                <a:cubicBezTo>
                  <a:pt x="1451" y="101"/>
                  <a:pt x="1449" y="99"/>
                  <a:pt x="1447" y="99"/>
                </a:cubicBezTo>
                <a:close/>
                <a:moveTo>
                  <a:pt x="1460" y="99"/>
                </a:moveTo>
                <a:cubicBezTo>
                  <a:pt x="1457" y="99"/>
                  <a:pt x="1455" y="101"/>
                  <a:pt x="1455" y="104"/>
                </a:cubicBezTo>
                <a:cubicBezTo>
                  <a:pt x="1455" y="106"/>
                  <a:pt x="1457" y="108"/>
                  <a:pt x="1460" y="108"/>
                </a:cubicBezTo>
                <a:cubicBezTo>
                  <a:pt x="1462" y="108"/>
                  <a:pt x="1464" y="106"/>
                  <a:pt x="1464" y="104"/>
                </a:cubicBezTo>
                <a:cubicBezTo>
                  <a:pt x="1464" y="101"/>
                  <a:pt x="1462" y="99"/>
                  <a:pt x="1460" y="99"/>
                </a:cubicBezTo>
                <a:close/>
                <a:moveTo>
                  <a:pt x="1472" y="108"/>
                </a:moveTo>
                <a:cubicBezTo>
                  <a:pt x="1475" y="108"/>
                  <a:pt x="1477" y="106"/>
                  <a:pt x="1477" y="104"/>
                </a:cubicBezTo>
                <a:cubicBezTo>
                  <a:pt x="1477" y="101"/>
                  <a:pt x="1475" y="99"/>
                  <a:pt x="1472" y="99"/>
                </a:cubicBezTo>
                <a:cubicBezTo>
                  <a:pt x="1470" y="99"/>
                  <a:pt x="1468" y="101"/>
                  <a:pt x="1468" y="104"/>
                </a:cubicBezTo>
                <a:cubicBezTo>
                  <a:pt x="1468" y="106"/>
                  <a:pt x="1470" y="108"/>
                  <a:pt x="1472" y="108"/>
                </a:cubicBezTo>
                <a:close/>
                <a:moveTo>
                  <a:pt x="1485" y="108"/>
                </a:moveTo>
                <a:cubicBezTo>
                  <a:pt x="1488" y="108"/>
                  <a:pt x="1490" y="106"/>
                  <a:pt x="1490" y="104"/>
                </a:cubicBezTo>
                <a:cubicBezTo>
                  <a:pt x="1490" y="101"/>
                  <a:pt x="1488" y="99"/>
                  <a:pt x="1485" y="99"/>
                </a:cubicBezTo>
                <a:cubicBezTo>
                  <a:pt x="1483" y="99"/>
                  <a:pt x="1481" y="101"/>
                  <a:pt x="1481" y="104"/>
                </a:cubicBezTo>
                <a:cubicBezTo>
                  <a:pt x="1481" y="106"/>
                  <a:pt x="1483" y="108"/>
                  <a:pt x="1485" y="108"/>
                </a:cubicBezTo>
                <a:close/>
                <a:moveTo>
                  <a:pt x="1795" y="108"/>
                </a:moveTo>
                <a:cubicBezTo>
                  <a:pt x="1798" y="108"/>
                  <a:pt x="1799" y="106"/>
                  <a:pt x="1799" y="104"/>
                </a:cubicBezTo>
                <a:cubicBezTo>
                  <a:pt x="1799" y="101"/>
                  <a:pt x="1798" y="99"/>
                  <a:pt x="1795" y="99"/>
                </a:cubicBezTo>
                <a:cubicBezTo>
                  <a:pt x="1793" y="99"/>
                  <a:pt x="1791" y="101"/>
                  <a:pt x="1791" y="104"/>
                </a:cubicBezTo>
                <a:cubicBezTo>
                  <a:pt x="1791" y="106"/>
                  <a:pt x="1793" y="108"/>
                  <a:pt x="1795" y="108"/>
                </a:cubicBezTo>
                <a:close/>
                <a:moveTo>
                  <a:pt x="1808" y="108"/>
                </a:moveTo>
                <a:cubicBezTo>
                  <a:pt x="1811" y="108"/>
                  <a:pt x="1812" y="106"/>
                  <a:pt x="1812" y="104"/>
                </a:cubicBezTo>
                <a:cubicBezTo>
                  <a:pt x="1812" y="101"/>
                  <a:pt x="1811" y="99"/>
                  <a:pt x="1808" y="99"/>
                </a:cubicBezTo>
                <a:cubicBezTo>
                  <a:pt x="1806" y="99"/>
                  <a:pt x="1804" y="101"/>
                  <a:pt x="1804" y="104"/>
                </a:cubicBezTo>
                <a:cubicBezTo>
                  <a:pt x="1804" y="106"/>
                  <a:pt x="1806" y="108"/>
                  <a:pt x="1808" y="108"/>
                </a:cubicBezTo>
                <a:close/>
                <a:moveTo>
                  <a:pt x="1821" y="107"/>
                </a:moveTo>
                <a:cubicBezTo>
                  <a:pt x="1823" y="107"/>
                  <a:pt x="1824" y="105"/>
                  <a:pt x="1824" y="104"/>
                </a:cubicBezTo>
                <a:cubicBezTo>
                  <a:pt x="1824" y="102"/>
                  <a:pt x="1823" y="100"/>
                  <a:pt x="1821" y="100"/>
                </a:cubicBezTo>
                <a:cubicBezTo>
                  <a:pt x="1819" y="100"/>
                  <a:pt x="1818" y="102"/>
                  <a:pt x="1818" y="104"/>
                </a:cubicBezTo>
                <a:cubicBezTo>
                  <a:pt x="1818" y="105"/>
                  <a:pt x="1819" y="107"/>
                  <a:pt x="1821" y="107"/>
                </a:cubicBezTo>
                <a:close/>
                <a:moveTo>
                  <a:pt x="1834" y="108"/>
                </a:moveTo>
                <a:cubicBezTo>
                  <a:pt x="1836" y="108"/>
                  <a:pt x="1838" y="106"/>
                  <a:pt x="1838" y="104"/>
                </a:cubicBezTo>
                <a:cubicBezTo>
                  <a:pt x="1838" y="101"/>
                  <a:pt x="1836" y="99"/>
                  <a:pt x="1834" y="99"/>
                </a:cubicBezTo>
                <a:cubicBezTo>
                  <a:pt x="1832" y="99"/>
                  <a:pt x="1830" y="101"/>
                  <a:pt x="1830" y="104"/>
                </a:cubicBezTo>
                <a:cubicBezTo>
                  <a:pt x="1830" y="106"/>
                  <a:pt x="1832" y="108"/>
                  <a:pt x="1834" y="108"/>
                </a:cubicBezTo>
                <a:close/>
                <a:moveTo>
                  <a:pt x="1847" y="108"/>
                </a:moveTo>
                <a:cubicBezTo>
                  <a:pt x="1849" y="108"/>
                  <a:pt x="1851" y="106"/>
                  <a:pt x="1851" y="104"/>
                </a:cubicBezTo>
                <a:cubicBezTo>
                  <a:pt x="1851" y="101"/>
                  <a:pt x="1849" y="99"/>
                  <a:pt x="1847" y="99"/>
                </a:cubicBezTo>
                <a:cubicBezTo>
                  <a:pt x="1845" y="99"/>
                  <a:pt x="1843" y="101"/>
                  <a:pt x="1843" y="104"/>
                </a:cubicBezTo>
                <a:cubicBezTo>
                  <a:pt x="1843" y="106"/>
                  <a:pt x="1845" y="108"/>
                  <a:pt x="1847" y="108"/>
                </a:cubicBezTo>
                <a:close/>
                <a:moveTo>
                  <a:pt x="1860" y="108"/>
                </a:moveTo>
                <a:cubicBezTo>
                  <a:pt x="1862" y="108"/>
                  <a:pt x="1864" y="106"/>
                  <a:pt x="1864" y="104"/>
                </a:cubicBezTo>
                <a:cubicBezTo>
                  <a:pt x="1864" y="101"/>
                  <a:pt x="1862" y="99"/>
                  <a:pt x="1860" y="99"/>
                </a:cubicBezTo>
                <a:cubicBezTo>
                  <a:pt x="1858" y="99"/>
                  <a:pt x="1856" y="101"/>
                  <a:pt x="1856" y="104"/>
                </a:cubicBezTo>
                <a:cubicBezTo>
                  <a:pt x="1856" y="106"/>
                  <a:pt x="1858" y="108"/>
                  <a:pt x="1860" y="108"/>
                </a:cubicBezTo>
                <a:close/>
                <a:moveTo>
                  <a:pt x="1899" y="104"/>
                </a:moveTo>
                <a:cubicBezTo>
                  <a:pt x="1899" y="104"/>
                  <a:pt x="1899" y="104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lose/>
                <a:moveTo>
                  <a:pt x="1912" y="99"/>
                </a:moveTo>
                <a:cubicBezTo>
                  <a:pt x="1909" y="99"/>
                  <a:pt x="1907" y="101"/>
                  <a:pt x="1907" y="104"/>
                </a:cubicBezTo>
                <a:cubicBezTo>
                  <a:pt x="1907" y="106"/>
                  <a:pt x="1909" y="108"/>
                  <a:pt x="1912" y="108"/>
                </a:cubicBezTo>
                <a:cubicBezTo>
                  <a:pt x="1914" y="108"/>
                  <a:pt x="1916" y="106"/>
                  <a:pt x="1916" y="104"/>
                </a:cubicBezTo>
                <a:cubicBezTo>
                  <a:pt x="1916" y="101"/>
                  <a:pt x="1914" y="99"/>
                  <a:pt x="1912" y="99"/>
                </a:cubicBezTo>
                <a:close/>
                <a:moveTo>
                  <a:pt x="1924" y="108"/>
                </a:moveTo>
                <a:cubicBezTo>
                  <a:pt x="1927" y="108"/>
                  <a:pt x="1929" y="106"/>
                  <a:pt x="1929" y="104"/>
                </a:cubicBezTo>
                <a:cubicBezTo>
                  <a:pt x="1929" y="101"/>
                  <a:pt x="1927" y="99"/>
                  <a:pt x="1924" y="99"/>
                </a:cubicBezTo>
                <a:cubicBezTo>
                  <a:pt x="1922" y="99"/>
                  <a:pt x="1920" y="101"/>
                  <a:pt x="1920" y="104"/>
                </a:cubicBezTo>
                <a:cubicBezTo>
                  <a:pt x="1920" y="106"/>
                  <a:pt x="1922" y="108"/>
                  <a:pt x="1924" y="108"/>
                </a:cubicBezTo>
                <a:close/>
                <a:moveTo>
                  <a:pt x="1939" y="104"/>
                </a:moveTo>
                <a:cubicBezTo>
                  <a:pt x="1939" y="103"/>
                  <a:pt x="1938" y="102"/>
                  <a:pt x="1937" y="102"/>
                </a:cubicBezTo>
                <a:cubicBezTo>
                  <a:pt x="1936" y="102"/>
                  <a:pt x="1935" y="103"/>
                  <a:pt x="1935" y="104"/>
                </a:cubicBezTo>
                <a:cubicBezTo>
                  <a:pt x="1935" y="105"/>
                  <a:pt x="1936" y="105"/>
                  <a:pt x="1937" y="105"/>
                </a:cubicBezTo>
                <a:cubicBezTo>
                  <a:pt x="1938" y="105"/>
                  <a:pt x="1939" y="105"/>
                  <a:pt x="1939" y="104"/>
                </a:cubicBezTo>
                <a:close/>
                <a:moveTo>
                  <a:pt x="2623" y="104"/>
                </a:moveTo>
                <a:cubicBezTo>
                  <a:pt x="2623" y="103"/>
                  <a:pt x="2623" y="102"/>
                  <a:pt x="2622" y="102"/>
                </a:cubicBezTo>
                <a:cubicBezTo>
                  <a:pt x="2621" y="102"/>
                  <a:pt x="2620" y="103"/>
                  <a:pt x="2620" y="104"/>
                </a:cubicBezTo>
                <a:cubicBezTo>
                  <a:pt x="2620" y="104"/>
                  <a:pt x="2621" y="105"/>
                  <a:pt x="2622" y="105"/>
                </a:cubicBezTo>
                <a:cubicBezTo>
                  <a:pt x="2623" y="105"/>
                  <a:pt x="2623" y="104"/>
                  <a:pt x="2623" y="104"/>
                </a:cubicBezTo>
                <a:close/>
                <a:moveTo>
                  <a:pt x="2639" y="104"/>
                </a:moveTo>
                <a:cubicBezTo>
                  <a:pt x="2639" y="101"/>
                  <a:pt x="2637" y="99"/>
                  <a:pt x="2635" y="99"/>
                </a:cubicBezTo>
                <a:cubicBezTo>
                  <a:pt x="2632" y="99"/>
                  <a:pt x="2630" y="101"/>
                  <a:pt x="2630" y="104"/>
                </a:cubicBezTo>
                <a:cubicBezTo>
                  <a:pt x="2630" y="106"/>
                  <a:pt x="2632" y="108"/>
                  <a:pt x="2635" y="108"/>
                </a:cubicBezTo>
                <a:cubicBezTo>
                  <a:pt x="2637" y="108"/>
                  <a:pt x="2639" y="106"/>
                  <a:pt x="2639" y="104"/>
                </a:cubicBezTo>
                <a:close/>
                <a:moveTo>
                  <a:pt x="2648" y="108"/>
                </a:moveTo>
                <a:cubicBezTo>
                  <a:pt x="2650" y="108"/>
                  <a:pt x="2652" y="106"/>
                  <a:pt x="2652" y="104"/>
                </a:cubicBezTo>
                <a:cubicBezTo>
                  <a:pt x="2652" y="101"/>
                  <a:pt x="2650" y="99"/>
                  <a:pt x="2648" y="99"/>
                </a:cubicBezTo>
                <a:cubicBezTo>
                  <a:pt x="2645" y="99"/>
                  <a:pt x="2643" y="101"/>
                  <a:pt x="2643" y="104"/>
                </a:cubicBezTo>
                <a:cubicBezTo>
                  <a:pt x="2643" y="106"/>
                  <a:pt x="2645" y="108"/>
                  <a:pt x="2648" y="108"/>
                </a:cubicBezTo>
                <a:close/>
                <a:moveTo>
                  <a:pt x="2661" y="108"/>
                </a:moveTo>
                <a:cubicBezTo>
                  <a:pt x="2663" y="108"/>
                  <a:pt x="2665" y="106"/>
                  <a:pt x="2665" y="104"/>
                </a:cubicBezTo>
                <a:cubicBezTo>
                  <a:pt x="2665" y="101"/>
                  <a:pt x="2663" y="99"/>
                  <a:pt x="2661" y="99"/>
                </a:cubicBezTo>
                <a:cubicBezTo>
                  <a:pt x="2658" y="99"/>
                  <a:pt x="2656" y="101"/>
                  <a:pt x="2656" y="104"/>
                </a:cubicBezTo>
                <a:cubicBezTo>
                  <a:pt x="2656" y="106"/>
                  <a:pt x="2658" y="108"/>
                  <a:pt x="2661" y="108"/>
                </a:cubicBezTo>
                <a:close/>
                <a:moveTo>
                  <a:pt x="2673" y="108"/>
                </a:moveTo>
                <a:cubicBezTo>
                  <a:pt x="2676" y="108"/>
                  <a:pt x="2678" y="106"/>
                  <a:pt x="2678" y="104"/>
                </a:cubicBezTo>
                <a:cubicBezTo>
                  <a:pt x="2678" y="101"/>
                  <a:pt x="2676" y="99"/>
                  <a:pt x="2673" y="99"/>
                </a:cubicBezTo>
                <a:cubicBezTo>
                  <a:pt x="2671" y="99"/>
                  <a:pt x="2669" y="101"/>
                  <a:pt x="2669" y="104"/>
                </a:cubicBezTo>
                <a:cubicBezTo>
                  <a:pt x="2669" y="106"/>
                  <a:pt x="2671" y="108"/>
                  <a:pt x="2673" y="108"/>
                </a:cubicBezTo>
                <a:close/>
                <a:moveTo>
                  <a:pt x="633" y="116"/>
                </a:moveTo>
                <a:cubicBezTo>
                  <a:pt x="633" y="116"/>
                  <a:pt x="633" y="116"/>
                  <a:pt x="633" y="116"/>
                </a:cubicBezTo>
                <a:cubicBezTo>
                  <a:pt x="633" y="116"/>
                  <a:pt x="633" y="116"/>
                  <a:pt x="633" y="116"/>
                </a:cubicBezTo>
                <a:cubicBezTo>
                  <a:pt x="633" y="116"/>
                  <a:pt x="633" y="116"/>
                  <a:pt x="633" y="116"/>
                </a:cubicBezTo>
                <a:cubicBezTo>
                  <a:pt x="633" y="116"/>
                  <a:pt x="633" y="116"/>
                  <a:pt x="633" y="116"/>
                </a:cubicBezTo>
                <a:close/>
                <a:moveTo>
                  <a:pt x="646" y="120"/>
                </a:moveTo>
                <a:cubicBezTo>
                  <a:pt x="648" y="120"/>
                  <a:pt x="649" y="118"/>
                  <a:pt x="649" y="116"/>
                </a:cubicBezTo>
                <a:cubicBezTo>
                  <a:pt x="649" y="115"/>
                  <a:pt x="648" y="113"/>
                  <a:pt x="646" y="113"/>
                </a:cubicBezTo>
                <a:cubicBezTo>
                  <a:pt x="644" y="113"/>
                  <a:pt x="642" y="115"/>
                  <a:pt x="642" y="116"/>
                </a:cubicBezTo>
                <a:cubicBezTo>
                  <a:pt x="642" y="118"/>
                  <a:pt x="644" y="120"/>
                  <a:pt x="646" y="120"/>
                </a:cubicBezTo>
                <a:close/>
                <a:moveTo>
                  <a:pt x="659" y="121"/>
                </a:moveTo>
                <a:cubicBezTo>
                  <a:pt x="661" y="121"/>
                  <a:pt x="663" y="119"/>
                  <a:pt x="663" y="116"/>
                </a:cubicBezTo>
                <a:cubicBezTo>
                  <a:pt x="663" y="114"/>
                  <a:pt x="661" y="112"/>
                  <a:pt x="659" y="112"/>
                </a:cubicBezTo>
                <a:cubicBezTo>
                  <a:pt x="657" y="112"/>
                  <a:pt x="655" y="114"/>
                  <a:pt x="655" y="116"/>
                </a:cubicBezTo>
                <a:cubicBezTo>
                  <a:pt x="655" y="119"/>
                  <a:pt x="657" y="121"/>
                  <a:pt x="659" y="121"/>
                </a:cubicBezTo>
                <a:close/>
                <a:moveTo>
                  <a:pt x="672" y="121"/>
                </a:moveTo>
                <a:cubicBezTo>
                  <a:pt x="674" y="121"/>
                  <a:pt x="676" y="119"/>
                  <a:pt x="676" y="116"/>
                </a:cubicBezTo>
                <a:cubicBezTo>
                  <a:pt x="676" y="114"/>
                  <a:pt x="674" y="112"/>
                  <a:pt x="672" y="112"/>
                </a:cubicBezTo>
                <a:cubicBezTo>
                  <a:pt x="670" y="112"/>
                  <a:pt x="668" y="114"/>
                  <a:pt x="668" y="116"/>
                </a:cubicBezTo>
                <a:cubicBezTo>
                  <a:pt x="668" y="119"/>
                  <a:pt x="670" y="121"/>
                  <a:pt x="672" y="121"/>
                </a:cubicBezTo>
                <a:close/>
                <a:moveTo>
                  <a:pt x="711" y="119"/>
                </a:moveTo>
                <a:cubicBezTo>
                  <a:pt x="712" y="119"/>
                  <a:pt x="713" y="118"/>
                  <a:pt x="713" y="116"/>
                </a:cubicBezTo>
                <a:cubicBezTo>
                  <a:pt x="713" y="115"/>
                  <a:pt x="712" y="114"/>
                  <a:pt x="711" y="114"/>
                </a:cubicBezTo>
                <a:cubicBezTo>
                  <a:pt x="709" y="114"/>
                  <a:pt x="708" y="115"/>
                  <a:pt x="708" y="116"/>
                </a:cubicBezTo>
                <a:cubicBezTo>
                  <a:pt x="708" y="118"/>
                  <a:pt x="709" y="119"/>
                  <a:pt x="711" y="119"/>
                </a:cubicBezTo>
                <a:close/>
                <a:moveTo>
                  <a:pt x="751" y="116"/>
                </a:moveTo>
                <a:cubicBezTo>
                  <a:pt x="751" y="115"/>
                  <a:pt x="750" y="114"/>
                  <a:pt x="749" y="114"/>
                </a:cubicBezTo>
                <a:cubicBezTo>
                  <a:pt x="748" y="114"/>
                  <a:pt x="747" y="115"/>
                  <a:pt x="747" y="116"/>
                </a:cubicBezTo>
                <a:cubicBezTo>
                  <a:pt x="747" y="118"/>
                  <a:pt x="748" y="119"/>
                  <a:pt x="749" y="119"/>
                </a:cubicBezTo>
                <a:cubicBezTo>
                  <a:pt x="750" y="119"/>
                  <a:pt x="751" y="118"/>
                  <a:pt x="751" y="116"/>
                </a:cubicBezTo>
                <a:close/>
                <a:moveTo>
                  <a:pt x="762" y="121"/>
                </a:moveTo>
                <a:cubicBezTo>
                  <a:pt x="765" y="121"/>
                  <a:pt x="766" y="119"/>
                  <a:pt x="766" y="116"/>
                </a:cubicBezTo>
                <a:cubicBezTo>
                  <a:pt x="766" y="114"/>
                  <a:pt x="765" y="112"/>
                  <a:pt x="762" y="112"/>
                </a:cubicBezTo>
                <a:cubicBezTo>
                  <a:pt x="760" y="112"/>
                  <a:pt x="758" y="114"/>
                  <a:pt x="758" y="116"/>
                </a:cubicBezTo>
                <a:cubicBezTo>
                  <a:pt x="758" y="119"/>
                  <a:pt x="760" y="121"/>
                  <a:pt x="762" y="121"/>
                </a:cubicBezTo>
                <a:close/>
                <a:moveTo>
                  <a:pt x="775" y="121"/>
                </a:moveTo>
                <a:cubicBezTo>
                  <a:pt x="777" y="121"/>
                  <a:pt x="779" y="119"/>
                  <a:pt x="779" y="116"/>
                </a:cubicBezTo>
                <a:cubicBezTo>
                  <a:pt x="779" y="114"/>
                  <a:pt x="777" y="112"/>
                  <a:pt x="775" y="112"/>
                </a:cubicBezTo>
                <a:cubicBezTo>
                  <a:pt x="773" y="112"/>
                  <a:pt x="771" y="114"/>
                  <a:pt x="771" y="116"/>
                </a:cubicBezTo>
                <a:cubicBezTo>
                  <a:pt x="771" y="119"/>
                  <a:pt x="773" y="121"/>
                  <a:pt x="775" y="121"/>
                </a:cubicBezTo>
                <a:close/>
                <a:moveTo>
                  <a:pt x="788" y="112"/>
                </a:moveTo>
                <a:cubicBezTo>
                  <a:pt x="786" y="112"/>
                  <a:pt x="784" y="114"/>
                  <a:pt x="784" y="116"/>
                </a:cubicBezTo>
                <a:cubicBezTo>
                  <a:pt x="784" y="119"/>
                  <a:pt x="786" y="121"/>
                  <a:pt x="788" y="121"/>
                </a:cubicBezTo>
                <a:cubicBezTo>
                  <a:pt x="790" y="121"/>
                  <a:pt x="792" y="119"/>
                  <a:pt x="792" y="116"/>
                </a:cubicBezTo>
                <a:cubicBezTo>
                  <a:pt x="792" y="114"/>
                  <a:pt x="790" y="112"/>
                  <a:pt x="788" y="112"/>
                </a:cubicBezTo>
                <a:close/>
                <a:moveTo>
                  <a:pt x="801" y="112"/>
                </a:moveTo>
                <a:cubicBezTo>
                  <a:pt x="799" y="112"/>
                  <a:pt x="797" y="114"/>
                  <a:pt x="797" y="116"/>
                </a:cubicBezTo>
                <a:cubicBezTo>
                  <a:pt x="797" y="119"/>
                  <a:pt x="799" y="121"/>
                  <a:pt x="801" y="121"/>
                </a:cubicBezTo>
                <a:cubicBezTo>
                  <a:pt x="803" y="121"/>
                  <a:pt x="805" y="119"/>
                  <a:pt x="805" y="116"/>
                </a:cubicBezTo>
                <a:cubicBezTo>
                  <a:pt x="805" y="114"/>
                  <a:pt x="803" y="112"/>
                  <a:pt x="801" y="112"/>
                </a:cubicBezTo>
                <a:close/>
                <a:moveTo>
                  <a:pt x="814" y="116"/>
                </a:moveTo>
                <a:cubicBezTo>
                  <a:pt x="814" y="116"/>
                  <a:pt x="814" y="116"/>
                  <a:pt x="814" y="116"/>
                </a:cubicBezTo>
                <a:cubicBezTo>
                  <a:pt x="814" y="116"/>
                  <a:pt x="814" y="116"/>
                  <a:pt x="814" y="116"/>
                </a:cubicBezTo>
                <a:cubicBezTo>
                  <a:pt x="814" y="116"/>
                  <a:pt x="814" y="117"/>
                  <a:pt x="814" y="117"/>
                </a:cubicBezTo>
                <a:cubicBezTo>
                  <a:pt x="814" y="117"/>
                  <a:pt x="814" y="116"/>
                  <a:pt x="814" y="116"/>
                </a:cubicBezTo>
                <a:close/>
                <a:moveTo>
                  <a:pt x="827" y="112"/>
                </a:moveTo>
                <a:cubicBezTo>
                  <a:pt x="824" y="112"/>
                  <a:pt x="823" y="114"/>
                  <a:pt x="823" y="116"/>
                </a:cubicBezTo>
                <a:cubicBezTo>
                  <a:pt x="823" y="119"/>
                  <a:pt x="824" y="121"/>
                  <a:pt x="827" y="121"/>
                </a:cubicBezTo>
                <a:cubicBezTo>
                  <a:pt x="829" y="121"/>
                  <a:pt x="831" y="119"/>
                  <a:pt x="831" y="116"/>
                </a:cubicBezTo>
                <a:cubicBezTo>
                  <a:pt x="831" y="114"/>
                  <a:pt x="829" y="112"/>
                  <a:pt x="827" y="112"/>
                </a:cubicBezTo>
                <a:close/>
                <a:moveTo>
                  <a:pt x="840" y="112"/>
                </a:moveTo>
                <a:cubicBezTo>
                  <a:pt x="837" y="112"/>
                  <a:pt x="836" y="114"/>
                  <a:pt x="836" y="116"/>
                </a:cubicBezTo>
                <a:cubicBezTo>
                  <a:pt x="836" y="119"/>
                  <a:pt x="837" y="121"/>
                  <a:pt x="840" y="121"/>
                </a:cubicBezTo>
                <a:cubicBezTo>
                  <a:pt x="842" y="121"/>
                  <a:pt x="844" y="119"/>
                  <a:pt x="844" y="116"/>
                </a:cubicBezTo>
                <a:cubicBezTo>
                  <a:pt x="844" y="114"/>
                  <a:pt x="842" y="112"/>
                  <a:pt x="840" y="112"/>
                </a:cubicBezTo>
                <a:close/>
                <a:moveTo>
                  <a:pt x="853" y="116"/>
                </a:moveTo>
                <a:cubicBezTo>
                  <a:pt x="853" y="116"/>
                  <a:pt x="853" y="116"/>
                  <a:pt x="853" y="116"/>
                </a:cubicBezTo>
                <a:cubicBezTo>
                  <a:pt x="853" y="116"/>
                  <a:pt x="853" y="116"/>
                  <a:pt x="853" y="116"/>
                </a:cubicBezTo>
                <a:cubicBezTo>
                  <a:pt x="853" y="116"/>
                  <a:pt x="853" y="116"/>
                  <a:pt x="853" y="116"/>
                </a:cubicBezTo>
                <a:cubicBezTo>
                  <a:pt x="853" y="116"/>
                  <a:pt x="853" y="116"/>
                  <a:pt x="853" y="116"/>
                </a:cubicBezTo>
                <a:close/>
                <a:moveTo>
                  <a:pt x="866" y="121"/>
                </a:moveTo>
                <a:cubicBezTo>
                  <a:pt x="868" y="121"/>
                  <a:pt x="870" y="119"/>
                  <a:pt x="870" y="116"/>
                </a:cubicBezTo>
                <a:cubicBezTo>
                  <a:pt x="870" y="114"/>
                  <a:pt x="868" y="112"/>
                  <a:pt x="866" y="112"/>
                </a:cubicBezTo>
                <a:cubicBezTo>
                  <a:pt x="863" y="112"/>
                  <a:pt x="861" y="114"/>
                  <a:pt x="861" y="116"/>
                </a:cubicBezTo>
                <a:cubicBezTo>
                  <a:pt x="861" y="119"/>
                  <a:pt x="863" y="121"/>
                  <a:pt x="866" y="121"/>
                </a:cubicBezTo>
                <a:close/>
                <a:moveTo>
                  <a:pt x="878" y="112"/>
                </a:moveTo>
                <a:cubicBezTo>
                  <a:pt x="876" y="112"/>
                  <a:pt x="874" y="114"/>
                  <a:pt x="874" y="116"/>
                </a:cubicBezTo>
                <a:cubicBezTo>
                  <a:pt x="874" y="119"/>
                  <a:pt x="876" y="121"/>
                  <a:pt x="878" y="121"/>
                </a:cubicBezTo>
                <a:cubicBezTo>
                  <a:pt x="881" y="121"/>
                  <a:pt x="883" y="119"/>
                  <a:pt x="883" y="116"/>
                </a:cubicBezTo>
                <a:cubicBezTo>
                  <a:pt x="883" y="114"/>
                  <a:pt x="881" y="112"/>
                  <a:pt x="878" y="112"/>
                </a:cubicBezTo>
                <a:close/>
                <a:moveTo>
                  <a:pt x="891" y="112"/>
                </a:moveTo>
                <a:cubicBezTo>
                  <a:pt x="889" y="112"/>
                  <a:pt x="887" y="114"/>
                  <a:pt x="887" y="116"/>
                </a:cubicBezTo>
                <a:cubicBezTo>
                  <a:pt x="887" y="119"/>
                  <a:pt x="889" y="121"/>
                  <a:pt x="891" y="121"/>
                </a:cubicBezTo>
                <a:cubicBezTo>
                  <a:pt x="894" y="121"/>
                  <a:pt x="896" y="119"/>
                  <a:pt x="896" y="116"/>
                </a:cubicBezTo>
                <a:cubicBezTo>
                  <a:pt x="896" y="114"/>
                  <a:pt x="894" y="112"/>
                  <a:pt x="891" y="112"/>
                </a:cubicBezTo>
                <a:close/>
                <a:moveTo>
                  <a:pt x="904" y="121"/>
                </a:moveTo>
                <a:cubicBezTo>
                  <a:pt x="907" y="121"/>
                  <a:pt x="908" y="119"/>
                  <a:pt x="908" y="116"/>
                </a:cubicBezTo>
                <a:cubicBezTo>
                  <a:pt x="908" y="114"/>
                  <a:pt x="907" y="112"/>
                  <a:pt x="904" y="112"/>
                </a:cubicBezTo>
                <a:cubicBezTo>
                  <a:pt x="902" y="112"/>
                  <a:pt x="900" y="114"/>
                  <a:pt x="900" y="116"/>
                </a:cubicBezTo>
                <a:cubicBezTo>
                  <a:pt x="900" y="119"/>
                  <a:pt x="902" y="121"/>
                  <a:pt x="904" y="121"/>
                </a:cubicBezTo>
                <a:close/>
                <a:moveTo>
                  <a:pt x="917" y="121"/>
                </a:moveTo>
                <a:cubicBezTo>
                  <a:pt x="919" y="121"/>
                  <a:pt x="921" y="119"/>
                  <a:pt x="921" y="116"/>
                </a:cubicBezTo>
                <a:cubicBezTo>
                  <a:pt x="921" y="114"/>
                  <a:pt x="919" y="112"/>
                  <a:pt x="917" y="112"/>
                </a:cubicBezTo>
                <a:cubicBezTo>
                  <a:pt x="915" y="112"/>
                  <a:pt x="913" y="114"/>
                  <a:pt x="913" y="116"/>
                </a:cubicBezTo>
                <a:cubicBezTo>
                  <a:pt x="913" y="119"/>
                  <a:pt x="915" y="121"/>
                  <a:pt x="917" y="121"/>
                </a:cubicBezTo>
                <a:close/>
                <a:moveTo>
                  <a:pt x="930" y="121"/>
                </a:moveTo>
                <a:cubicBezTo>
                  <a:pt x="932" y="121"/>
                  <a:pt x="934" y="119"/>
                  <a:pt x="934" y="116"/>
                </a:cubicBezTo>
                <a:cubicBezTo>
                  <a:pt x="934" y="114"/>
                  <a:pt x="932" y="112"/>
                  <a:pt x="930" y="112"/>
                </a:cubicBezTo>
                <a:cubicBezTo>
                  <a:pt x="928" y="112"/>
                  <a:pt x="926" y="114"/>
                  <a:pt x="926" y="116"/>
                </a:cubicBezTo>
                <a:cubicBezTo>
                  <a:pt x="926" y="119"/>
                  <a:pt x="928" y="121"/>
                  <a:pt x="930" y="121"/>
                </a:cubicBezTo>
                <a:close/>
                <a:moveTo>
                  <a:pt x="980" y="116"/>
                </a:moveTo>
                <a:cubicBezTo>
                  <a:pt x="980" y="118"/>
                  <a:pt x="981" y="118"/>
                  <a:pt x="982" y="118"/>
                </a:cubicBezTo>
                <a:cubicBezTo>
                  <a:pt x="983" y="118"/>
                  <a:pt x="984" y="118"/>
                  <a:pt x="984" y="116"/>
                </a:cubicBezTo>
                <a:cubicBezTo>
                  <a:pt x="984" y="115"/>
                  <a:pt x="983" y="115"/>
                  <a:pt x="982" y="115"/>
                </a:cubicBezTo>
                <a:cubicBezTo>
                  <a:pt x="981" y="115"/>
                  <a:pt x="980" y="115"/>
                  <a:pt x="980" y="116"/>
                </a:cubicBezTo>
                <a:close/>
                <a:moveTo>
                  <a:pt x="995" y="112"/>
                </a:moveTo>
                <a:cubicBezTo>
                  <a:pt x="992" y="112"/>
                  <a:pt x="990" y="114"/>
                  <a:pt x="990" y="116"/>
                </a:cubicBezTo>
                <a:cubicBezTo>
                  <a:pt x="990" y="119"/>
                  <a:pt x="992" y="121"/>
                  <a:pt x="995" y="121"/>
                </a:cubicBezTo>
                <a:cubicBezTo>
                  <a:pt x="997" y="121"/>
                  <a:pt x="999" y="119"/>
                  <a:pt x="999" y="116"/>
                </a:cubicBezTo>
                <a:cubicBezTo>
                  <a:pt x="999" y="114"/>
                  <a:pt x="997" y="112"/>
                  <a:pt x="995" y="112"/>
                </a:cubicBezTo>
                <a:close/>
                <a:moveTo>
                  <a:pt x="1008" y="112"/>
                </a:moveTo>
                <a:cubicBezTo>
                  <a:pt x="1005" y="112"/>
                  <a:pt x="1003" y="114"/>
                  <a:pt x="1003" y="116"/>
                </a:cubicBezTo>
                <a:cubicBezTo>
                  <a:pt x="1003" y="119"/>
                  <a:pt x="1005" y="121"/>
                  <a:pt x="1008" y="121"/>
                </a:cubicBezTo>
                <a:cubicBezTo>
                  <a:pt x="1010" y="121"/>
                  <a:pt x="1012" y="119"/>
                  <a:pt x="1012" y="116"/>
                </a:cubicBezTo>
                <a:cubicBezTo>
                  <a:pt x="1012" y="114"/>
                  <a:pt x="1010" y="112"/>
                  <a:pt x="1008" y="112"/>
                </a:cubicBezTo>
                <a:close/>
                <a:moveTo>
                  <a:pt x="1016" y="116"/>
                </a:moveTo>
                <a:cubicBezTo>
                  <a:pt x="1016" y="119"/>
                  <a:pt x="1018" y="121"/>
                  <a:pt x="1020" y="121"/>
                </a:cubicBezTo>
                <a:cubicBezTo>
                  <a:pt x="1023" y="121"/>
                  <a:pt x="1025" y="119"/>
                  <a:pt x="1025" y="116"/>
                </a:cubicBezTo>
                <a:cubicBezTo>
                  <a:pt x="1025" y="114"/>
                  <a:pt x="1023" y="112"/>
                  <a:pt x="1020" y="112"/>
                </a:cubicBezTo>
                <a:cubicBezTo>
                  <a:pt x="1018" y="112"/>
                  <a:pt x="1016" y="114"/>
                  <a:pt x="1016" y="116"/>
                </a:cubicBezTo>
                <a:close/>
                <a:moveTo>
                  <a:pt x="1033" y="112"/>
                </a:moveTo>
                <a:cubicBezTo>
                  <a:pt x="1031" y="112"/>
                  <a:pt x="1029" y="114"/>
                  <a:pt x="1029" y="116"/>
                </a:cubicBezTo>
                <a:cubicBezTo>
                  <a:pt x="1029" y="119"/>
                  <a:pt x="1031" y="121"/>
                  <a:pt x="1033" y="121"/>
                </a:cubicBezTo>
                <a:cubicBezTo>
                  <a:pt x="1036" y="121"/>
                  <a:pt x="1038" y="119"/>
                  <a:pt x="1038" y="116"/>
                </a:cubicBezTo>
                <a:cubicBezTo>
                  <a:pt x="1038" y="114"/>
                  <a:pt x="1036" y="112"/>
                  <a:pt x="1033" y="112"/>
                </a:cubicBezTo>
                <a:close/>
                <a:moveTo>
                  <a:pt x="1046" y="121"/>
                </a:moveTo>
                <a:cubicBezTo>
                  <a:pt x="1049" y="121"/>
                  <a:pt x="1050" y="119"/>
                  <a:pt x="1050" y="116"/>
                </a:cubicBezTo>
                <a:cubicBezTo>
                  <a:pt x="1050" y="114"/>
                  <a:pt x="1049" y="112"/>
                  <a:pt x="1046" y="112"/>
                </a:cubicBezTo>
                <a:cubicBezTo>
                  <a:pt x="1044" y="112"/>
                  <a:pt x="1042" y="114"/>
                  <a:pt x="1042" y="116"/>
                </a:cubicBezTo>
                <a:cubicBezTo>
                  <a:pt x="1042" y="119"/>
                  <a:pt x="1044" y="121"/>
                  <a:pt x="1046" y="121"/>
                </a:cubicBezTo>
                <a:close/>
                <a:moveTo>
                  <a:pt x="1059" y="112"/>
                </a:moveTo>
                <a:cubicBezTo>
                  <a:pt x="1057" y="112"/>
                  <a:pt x="1055" y="114"/>
                  <a:pt x="1055" y="116"/>
                </a:cubicBezTo>
                <a:cubicBezTo>
                  <a:pt x="1055" y="119"/>
                  <a:pt x="1057" y="121"/>
                  <a:pt x="1059" y="121"/>
                </a:cubicBezTo>
                <a:cubicBezTo>
                  <a:pt x="1062" y="121"/>
                  <a:pt x="1063" y="119"/>
                  <a:pt x="1063" y="116"/>
                </a:cubicBezTo>
                <a:cubicBezTo>
                  <a:pt x="1063" y="114"/>
                  <a:pt x="1062" y="112"/>
                  <a:pt x="1059" y="112"/>
                </a:cubicBezTo>
                <a:close/>
                <a:moveTo>
                  <a:pt x="1072" y="121"/>
                </a:moveTo>
                <a:cubicBezTo>
                  <a:pt x="1074" y="121"/>
                  <a:pt x="1076" y="119"/>
                  <a:pt x="1076" y="116"/>
                </a:cubicBezTo>
                <a:cubicBezTo>
                  <a:pt x="1076" y="114"/>
                  <a:pt x="1074" y="112"/>
                  <a:pt x="1072" y="112"/>
                </a:cubicBezTo>
                <a:cubicBezTo>
                  <a:pt x="1070" y="112"/>
                  <a:pt x="1068" y="114"/>
                  <a:pt x="1068" y="116"/>
                </a:cubicBezTo>
                <a:cubicBezTo>
                  <a:pt x="1068" y="119"/>
                  <a:pt x="1070" y="121"/>
                  <a:pt x="1072" y="121"/>
                </a:cubicBezTo>
                <a:close/>
                <a:moveTo>
                  <a:pt x="1085" y="121"/>
                </a:moveTo>
                <a:cubicBezTo>
                  <a:pt x="1087" y="121"/>
                  <a:pt x="1089" y="119"/>
                  <a:pt x="1089" y="116"/>
                </a:cubicBezTo>
                <a:cubicBezTo>
                  <a:pt x="1089" y="114"/>
                  <a:pt x="1087" y="112"/>
                  <a:pt x="1085" y="112"/>
                </a:cubicBezTo>
                <a:cubicBezTo>
                  <a:pt x="1083" y="112"/>
                  <a:pt x="1081" y="114"/>
                  <a:pt x="1081" y="116"/>
                </a:cubicBezTo>
                <a:cubicBezTo>
                  <a:pt x="1081" y="119"/>
                  <a:pt x="1083" y="121"/>
                  <a:pt x="1085" y="121"/>
                </a:cubicBezTo>
                <a:close/>
                <a:moveTo>
                  <a:pt x="1098" y="121"/>
                </a:moveTo>
                <a:cubicBezTo>
                  <a:pt x="1100" y="121"/>
                  <a:pt x="1102" y="119"/>
                  <a:pt x="1102" y="116"/>
                </a:cubicBezTo>
                <a:cubicBezTo>
                  <a:pt x="1102" y="114"/>
                  <a:pt x="1100" y="112"/>
                  <a:pt x="1098" y="112"/>
                </a:cubicBezTo>
                <a:cubicBezTo>
                  <a:pt x="1096" y="112"/>
                  <a:pt x="1094" y="114"/>
                  <a:pt x="1094" y="116"/>
                </a:cubicBezTo>
                <a:cubicBezTo>
                  <a:pt x="1094" y="119"/>
                  <a:pt x="1096" y="121"/>
                  <a:pt x="1098" y="121"/>
                </a:cubicBezTo>
                <a:close/>
                <a:moveTo>
                  <a:pt x="1111" y="112"/>
                </a:moveTo>
                <a:cubicBezTo>
                  <a:pt x="1109" y="112"/>
                  <a:pt x="1107" y="114"/>
                  <a:pt x="1107" y="116"/>
                </a:cubicBezTo>
                <a:cubicBezTo>
                  <a:pt x="1107" y="119"/>
                  <a:pt x="1109" y="121"/>
                  <a:pt x="1111" y="121"/>
                </a:cubicBezTo>
                <a:cubicBezTo>
                  <a:pt x="1113" y="121"/>
                  <a:pt x="1115" y="119"/>
                  <a:pt x="1115" y="116"/>
                </a:cubicBezTo>
                <a:cubicBezTo>
                  <a:pt x="1115" y="114"/>
                  <a:pt x="1113" y="112"/>
                  <a:pt x="1111" y="112"/>
                </a:cubicBezTo>
                <a:close/>
                <a:moveTo>
                  <a:pt x="1124" y="121"/>
                </a:moveTo>
                <a:cubicBezTo>
                  <a:pt x="1126" y="121"/>
                  <a:pt x="1128" y="119"/>
                  <a:pt x="1128" y="116"/>
                </a:cubicBezTo>
                <a:cubicBezTo>
                  <a:pt x="1128" y="114"/>
                  <a:pt x="1126" y="112"/>
                  <a:pt x="1124" y="112"/>
                </a:cubicBezTo>
                <a:cubicBezTo>
                  <a:pt x="1121" y="112"/>
                  <a:pt x="1120" y="114"/>
                  <a:pt x="1120" y="116"/>
                </a:cubicBezTo>
                <a:cubicBezTo>
                  <a:pt x="1120" y="119"/>
                  <a:pt x="1121" y="121"/>
                  <a:pt x="1124" y="121"/>
                </a:cubicBezTo>
                <a:close/>
                <a:moveTo>
                  <a:pt x="1137" y="112"/>
                </a:moveTo>
                <a:cubicBezTo>
                  <a:pt x="1134" y="112"/>
                  <a:pt x="1133" y="114"/>
                  <a:pt x="1133" y="116"/>
                </a:cubicBezTo>
                <a:cubicBezTo>
                  <a:pt x="1133" y="119"/>
                  <a:pt x="1134" y="121"/>
                  <a:pt x="1137" y="121"/>
                </a:cubicBezTo>
                <a:cubicBezTo>
                  <a:pt x="1139" y="121"/>
                  <a:pt x="1141" y="119"/>
                  <a:pt x="1141" y="116"/>
                </a:cubicBezTo>
                <a:cubicBezTo>
                  <a:pt x="1141" y="114"/>
                  <a:pt x="1139" y="112"/>
                  <a:pt x="1137" y="112"/>
                </a:cubicBezTo>
                <a:close/>
                <a:moveTo>
                  <a:pt x="1150" y="112"/>
                </a:moveTo>
                <a:cubicBezTo>
                  <a:pt x="1147" y="112"/>
                  <a:pt x="1145" y="114"/>
                  <a:pt x="1145" y="116"/>
                </a:cubicBezTo>
                <a:cubicBezTo>
                  <a:pt x="1145" y="119"/>
                  <a:pt x="1147" y="121"/>
                  <a:pt x="1150" y="121"/>
                </a:cubicBezTo>
                <a:cubicBezTo>
                  <a:pt x="1152" y="121"/>
                  <a:pt x="1154" y="119"/>
                  <a:pt x="1154" y="116"/>
                </a:cubicBezTo>
                <a:cubicBezTo>
                  <a:pt x="1154" y="114"/>
                  <a:pt x="1152" y="112"/>
                  <a:pt x="1150" y="112"/>
                </a:cubicBezTo>
                <a:close/>
                <a:moveTo>
                  <a:pt x="1163" y="112"/>
                </a:moveTo>
                <a:cubicBezTo>
                  <a:pt x="1160" y="112"/>
                  <a:pt x="1158" y="114"/>
                  <a:pt x="1158" y="116"/>
                </a:cubicBezTo>
                <a:cubicBezTo>
                  <a:pt x="1158" y="119"/>
                  <a:pt x="1160" y="121"/>
                  <a:pt x="1163" y="121"/>
                </a:cubicBezTo>
                <a:cubicBezTo>
                  <a:pt x="1165" y="121"/>
                  <a:pt x="1167" y="119"/>
                  <a:pt x="1167" y="116"/>
                </a:cubicBezTo>
                <a:cubicBezTo>
                  <a:pt x="1167" y="114"/>
                  <a:pt x="1165" y="112"/>
                  <a:pt x="1163" y="112"/>
                </a:cubicBezTo>
                <a:close/>
                <a:moveTo>
                  <a:pt x="1175" y="112"/>
                </a:moveTo>
                <a:cubicBezTo>
                  <a:pt x="1173" y="112"/>
                  <a:pt x="1171" y="114"/>
                  <a:pt x="1171" y="116"/>
                </a:cubicBezTo>
                <a:cubicBezTo>
                  <a:pt x="1171" y="119"/>
                  <a:pt x="1173" y="121"/>
                  <a:pt x="1175" y="121"/>
                </a:cubicBezTo>
                <a:cubicBezTo>
                  <a:pt x="1178" y="121"/>
                  <a:pt x="1180" y="119"/>
                  <a:pt x="1180" y="116"/>
                </a:cubicBezTo>
                <a:cubicBezTo>
                  <a:pt x="1180" y="114"/>
                  <a:pt x="1178" y="112"/>
                  <a:pt x="1175" y="112"/>
                </a:cubicBezTo>
                <a:close/>
                <a:moveTo>
                  <a:pt x="1188" y="112"/>
                </a:moveTo>
                <a:cubicBezTo>
                  <a:pt x="1186" y="112"/>
                  <a:pt x="1184" y="114"/>
                  <a:pt x="1184" y="116"/>
                </a:cubicBezTo>
                <a:cubicBezTo>
                  <a:pt x="1184" y="119"/>
                  <a:pt x="1186" y="121"/>
                  <a:pt x="1188" y="121"/>
                </a:cubicBezTo>
                <a:cubicBezTo>
                  <a:pt x="1191" y="121"/>
                  <a:pt x="1193" y="119"/>
                  <a:pt x="1193" y="116"/>
                </a:cubicBezTo>
                <a:cubicBezTo>
                  <a:pt x="1193" y="114"/>
                  <a:pt x="1191" y="112"/>
                  <a:pt x="1188" y="112"/>
                </a:cubicBezTo>
                <a:close/>
                <a:moveTo>
                  <a:pt x="1201" y="112"/>
                </a:moveTo>
                <a:cubicBezTo>
                  <a:pt x="1199" y="112"/>
                  <a:pt x="1197" y="114"/>
                  <a:pt x="1197" y="116"/>
                </a:cubicBezTo>
                <a:cubicBezTo>
                  <a:pt x="1197" y="119"/>
                  <a:pt x="1199" y="121"/>
                  <a:pt x="1201" y="121"/>
                </a:cubicBezTo>
                <a:cubicBezTo>
                  <a:pt x="1204" y="121"/>
                  <a:pt x="1205" y="119"/>
                  <a:pt x="1205" y="116"/>
                </a:cubicBezTo>
                <a:cubicBezTo>
                  <a:pt x="1205" y="114"/>
                  <a:pt x="1204" y="112"/>
                  <a:pt x="1201" y="112"/>
                </a:cubicBezTo>
                <a:close/>
                <a:moveTo>
                  <a:pt x="1214" y="112"/>
                </a:moveTo>
                <a:cubicBezTo>
                  <a:pt x="1212" y="112"/>
                  <a:pt x="1210" y="114"/>
                  <a:pt x="1210" y="116"/>
                </a:cubicBezTo>
                <a:cubicBezTo>
                  <a:pt x="1210" y="119"/>
                  <a:pt x="1212" y="121"/>
                  <a:pt x="1214" y="121"/>
                </a:cubicBezTo>
                <a:cubicBezTo>
                  <a:pt x="1216" y="121"/>
                  <a:pt x="1218" y="119"/>
                  <a:pt x="1218" y="116"/>
                </a:cubicBezTo>
                <a:cubicBezTo>
                  <a:pt x="1218" y="114"/>
                  <a:pt x="1216" y="112"/>
                  <a:pt x="1214" y="112"/>
                </a:cubicBezTo>
                <a:close/>
                <a:moveTo>
                  <a:pt x="1227" y="112"/>
                </a:moveTo>
                <a:cubicBezTo>
                  <a:pt x="1225" y="112"/>
                  <a:pt x="1223" y="114"/>
                  <a:pt x="1223" y="116"/>
                </a:cubicBezTo>
                <a:cubicBezTo>
                  <a:pt x="1223" y="119"/>
                  <a:pt x="1225" y="121"/>
                  <a:pt x="1227" y="121"/>
                </a:cubicBezTo>
                <a:cubicBezTo>
                  <a:pt x="1229" y="121"/>
                  <a:pt x="1231" y="119"/>
                  <a:pt x="1231" y="116"/>
                </a:cubicBezTo>
                <a:cubicBezTo>
                  <a:pt x="1231" y="114"/>
                  <a:pt x="1229" y="112"/>
                  <a:pt x="1227" y="112"/>
                </a:cubicBezTo>
                <a:close/>
                <a:moveTo>
                  <a:pt x="1240" y="112"/>
                </a:moveTo>
                <a:cubicBezTo>
                  <a:pt x="1238" y="112"/>
                  <a:pt x="1236" y="114"/>
                  <a:pt x="1236" y="116"/>
                </a:cubicBezTo>
                <a:cubicBezTo>
                  <a:pt x="1236" y="119"/>
                  <a:pt x="1238" y="121"/>
                  <a:pt x="1240" y="121"/>
                </a:cubicBezTo>
                <a:cubicBezTo>
                  <a:pt x="1242" y="121"/>
                  <a:pt x="1244" y="119"/>
                  <a:pt x="1244" y="116"/>
                </a:cubicBezTo>
                <a:cubicBezTo>
                  <a:pt x="1244" y="114"/>
                  <a:pt x="1242" y="112"/>
                  <a:pt x="1240" y="112"/>
                </a:cubicBezTo>
                <a:close/>
                <a:moveTo>
                  <a:pt x="1253" y="112"/>
                </a:moveTo>
                <a:cubicBezTo>
                  <a:pt x="1251" y="112"/>
                  <a:pt x="1249" y="114"/>
                  <a:pt x="1249" y="116"/>
                </a:cubicBezTo>
                <a:cubicBezTo>
                  <a:pt x="1249" y="119"/>
                  <a:pt x="1251" y="121"/>
                  <a:pt x="1253" y="121"/>
                </a:cubicBezTo>
                <a:cubicBezTo>
                  <a:pt x="1255" y="121"/>
                  <a:pt x="1257" y="119"/>
                  <a:pt x="1257" y="116"/>
                </a:cubicBezTo>
                <a:cubicBezTo>
                  <a:pt x="1257" y="114"/>
                  <a:pt x="1255" y="112"/>
                  <a:pt x="1253" y="112"/>
                </a:cubicBezTo>
                <a:close/>
                <a:moveTo>
                  <a:pt x="1266" y="112"/>
                </a:moveTo>
                <a:cubicBezTo>
                  <a:pt x="1264" y="112"/>
                  <a:pt x="1262" y="114"/>
                  <a:pt x="1262" y="116"/>
                </a:cubicBezTo>
                <a:cubicBezTo>
                  <a:pt x="1262" y="119"/>
                  <a:pt x="1264" y="121"/>
                  <a:pt x="1266" y="121"/>
                </a:cubicBezTo>
                <a:cubicBezTo>
                  <a:pt x="1268" y="121"/>
                  <a:pt x="1270" y="119"/>
                  <a:pt x="1270" y="116"/>
                </a:cubicBezTo>
                <a:cubicBezTo>
                  <a:pt x="1270" y="114"/>
                  <a:pt x="1268" y="112"/>
                  <a:pt x="1266" y="112"/>
                </a:cubicBezTo>
                <a:close/>
                <a:moveTo>
                  <a:pt x="1279" y="112"/>
                </a:moveTo>
                <a:cubicBezTo>
                  <a:pt x="1276" y="112"/>
                  <a:pt x="1275" y="114"/>
                  <a:pt x="1275" y="116"/>
                </a:cubicBezTo>
                <a:cubicBezTo>
                  <a:pt x="1275" y="119"/>
                  <a:pt x="1276" y="121"/>
                  <a:pt x="1279" y="121"/>
                </a:cubicBezTo>
                <a:cubicBezTo>
                  <a:pt x="1281" y="121"/>
                  <a:pt x="1283" y="119"/>
                  <a:pt x="1283" y="116"/>
                </a:cubicBezTo>
                <a:cubicBezTo>
                  <a:pt x="1283" y="114"/>
                  <a:pt x="1281" y="112"/>
                  <a:pt x="1279" y="112"/>
                </a:cubicBezTo>
                <a:close/>
                <a:moveTo>
                  <a:pt x="1292" y="112"/>
                </a:moveTo>
                <a:cubicBezTo>
                  <a:pt x="1289" y="112"/>
                  <a:pt x="1287" y="114"/>
                  <a:pt x="1287" y="116"/>
                </a:cubicBezTo>
                <a:cubicBezTo>
                  <a:pt x="1287" y="119"/>
                  <a:pt x="1289" y="121"/>
                  <a:pt x="1292" y="121"/>
                </a:cubicBezTo>
                <a:cubicBezTo>
                  <a:pt x="1294" y="121"/>
                  <a:pt x="1296" y="119"/>
                  <a:pt x="1296" y="116"/>
                </a:cubicBezTo>
                <a:cubicBezTo>
                  <a:pt x="1296" y="114"/>
                  <a:pt x="1294" y="112"/>
                  <a:pt x="1292" y="112"/>
                </a:cubicBezTo>
                <a:close/>
                <a:moveTo>
                  <a:pt x="1305" y="112"/>
                </a:moveTo>
                <a:cubicBezTo>
                  <a:pt x="1302" y="112"/>
                  <a:pt x="1300" y="114"/>
                  <a:pt x="1300" y="116"/>
                </a:cubicBezTo>
                <a:cubicBezTo>
                  <a:pt x="1300" y="119"/>
                  <a:pt x="1302" y="121"/>
                  <a:pt x="1305" y="121"/>
                </a:cubicBezTo>
                <a:cubicBezTo>
                  <a:pt x="1307" y="121"/>
                  <a:pt x="1309" y="119"/>
                  <a:pt x="1309" y="116"/>
                </a:cubicBezTo>
                <a:cubicBezTo>
                  <a:pt x="1309" y="114"/>
                  <a:pt x="1307" y="112"/>
                  <a:pt x="1305" y="112"/>
                </a:cubicBezTo>
                <a:close/>
                <a:moveTo>
                  <a:pt x="1317" y="112"/>
                </a:moveTo>
                <a:cubicBezTo>
                  <a:pt x="1315" y="112"/>
                  <a:pt x="1313" y="114"/>
                  <a:pt x="1313" y="116"/>
                </a:cubicBezTo>
                <a:cubicBezTo>
                  <a:pt x="1313" y="119"/>
                  <a:pt x="1315" y="121"/>
                  <a:pt x="1317" y="121"/>
                </a:cubicBezTo>
                <a:cubicBezTo>
                  <a:pt x="1320" y="121"/>
                  <a:pt x="1322" y="119"/>
                  <a:pt x="1322" y="116"/>
                </a:cubicBezTo>
                <a:cubicBezTo>
                  <a:pt x="1322" y="114"/>
                  <a:pt x="1320" y="112"/>
                  <a:pt x="1317" y="112"/>
                </a:cubicBezTo>
                <a:close/>
                <a:moveTo>
                  <a:pt x="1330" y="112"/>
                </a:moveTo>
                <a:cubicBezTo>
                  <a:pt x="1328" y="112"/>
                  <a:pt x="1326" y="114"/>
                  <a:pt x="1326" y="116"/>
                </a:cubicBezTo>
                <a:cubicBezTo>
                  <a:pt x="1326" y="119"/>
                  <a:pt x="1328" y="121"/>
                  <a:pt x="1330" y="121"/>
                </a:cubicBezTo>
                <a:cubicBezTo>
                  <a:pt x="1333" y="121"/>
                  <a:pt x="1335" y="119"/>
                  <a:pt x="1335" y="116"/>
                </a:cubicBezTo>
                <a:cubicBezTo>
                  <a:pt x="1335" y="114"/>
                  <a:pt x="1333" y="112"/>
                  <a:pt x="1330" y="112"/>
                </a:cubicBezTo>
                <a:close/>
                <a:moveTo>
                  <a:pt x="1343" y="112"/>
                </a:moveTo>
                <a:cubicBezTo>
                  <a:pt x="1341" y="112"/>
                  <a:pt x="1339" y="114"/>
                  <a:pt x="1339" y="116"/>
                </a:cubicBezTo>
                <a:cubicBezTo>
                  <a:pt x="1339" y="119"/>
                  <a:pt x="1341" y="121"/>
                  <a:pt x="1343" y="121"/>
                </a:cubicBezTo>
                <a:cubicBezTo>
                  <a:pt x="1346" y="121"/>
                  <a:pt x="1347" y="119"/>
                  <a:pt x="1347" y="116"/>
                </a:cubicBezTo>
                <a:cubicBezTo>
                  <a:pt x="1347" y="114"/>
                  <a:pt x="1346" y="112"/>
                  <a:pt x="1343" y="112"/>
                </a:cubicBezTo>
                <a:close/>
                <a:moveTo>
                  <a:pt x="1356" y="112"/>
                </a:moveTo>
                <a:cubicBezTo>
                  <a:pt x="1354" y="112"/>
                  <a:pt x="1352" y="114"/>
                  <a:pt x="1352" y="116"/>
                </a:cubicBezTo>
                <a:cubicBezTo>
                  <a:pt x="1352" y="119"/>
                  <a:pt x="1354" y="121"/>
                  <a:pt x="1356" y="121"/>
                </a:cubicBezTo>
                <a:cubicBezTo>
                  <a:pt x="1359" y="121"/>
                  <a:pt x="1360" y="119"/>
                  <a:pt x="1360" y="116"/>
                </a:cubicBezTo>
                <a:cubicBezTo>
                  <a:pt x="1360" y="114"/>
                  <a:pt x="1359" y="112"/>
                  <a:pt x="1356" y="112"/>
                </a:cubicBezTo>
                <a:close/>
                <a:moveTo>
                  <a:pt x="1369" y="112"/>
                </a:moveTo>
                <a:cubicBezTo>
                  <a:pt x="1367" y="112"/>
                  <a:pt x="1365" y="114"/>
                  <a:pt x="1365" y="116"/>
                </a:cubicBezTo>
                <a:cubicBezTo>
                  <a:pt x="1365" y="119"/>
                  <a:pt x="1367" y="121"/>
                  <a:pt x="1369" y="121"/>
                </a:cubicBezTo>
                <a:cubicBezTo>
                  <a:pt x="1371" y="121"/>
                  <a:pt x="1373" y="119"/>
                  <a:pt x="1373" y="116"/>
                </a:cubicBezTo>
                <a:cubicBezTo>
                  <a:pt x="1373" y="114"/>
                  <a:pt x="1371" y="112"/>
                  <a:pt x="1369" y="112"/>
                </a:cubicBezTo>
                <a:close/>
                <a:moveTo>
                  <a:pt x="1382" y="112"/>
                </a:moveTo>
                <a:cubicBezTo>
                  <a:pt x="1380" y="112"/>
                  <a:pt x="1378" y="114"/>
                  <a:pt x="1378" y="116"/>
                </a:cubicBezTo>
                <a:cubicBezTo>
                  <a:pt x="1378" y="119"/>
                  <a:pt x="1380" y="121"/>
                  <a:pt x="1382" y="121"/>
                </a:cubicBezTo>
                <a:cubicBezTo>
                  <a:pt x="1384" y="121"/>
                  <a:pt x="1386" y="119"/>
                  <a:pt x="1386" y="116"/>
                </a:cubicBezTo>
                <a:cubicBezTo>
                  <a:pt x="1386" y="114"/>
                  <a:pt x="1384" y="112"/>
                  <a:pt x="1382" y="112"/>
                </a:cubicBezTo>
                <a:close/>
                <a:moveTo>
                  <a:pt x="1395" y="112"/>
                </a:moveTo>
                <a:cubicBezTo>
                  <a:pt x="1393" y="112"/>
                  <a:pt x="1391" y="114"/>
                  <a:pt x="1391" y="116"/>
                </a:cubicBezTo>
                <a:cubicBezTo>
                  <a:pt x="1391" y="119"/>
                  <a:pt x="1393" y="121"/>
                  <a:pt x="1395" y="121"/>
                </a:cubicBezTo>
                <a:cubicBezTo>
                  <a:pt x="1397" y="121"/>
                  <a:pt x="1399" y="119"/>
                  <a:pt x="1399" y="116"/>
                </a:cubicBezTo>
                <a:cubicBezTo>
                  <a:pt x="1399" y="114"/>
                  <a:pt x="1397" y="112"/>
                  <a:pt x="1395" y="112"/>
                </a:cubicBezTo>
                <a:close/>
                <a:moveTo>
                  <a:pt x="1408" y="112"/>
                </a:moveTo>
                <a:cubicBezTo>
                  <a:pt x="1406" y="112"/>
                  <a:pt x="1404" y="114"/>
                  <a:pt x="1404" y="116"/>
                </a:cubicBezTo>
                <a:cubicBezTo>
                  <a:pt x="1404" y="119"/>
                  <a:pt x="1406" y="121"/>
                  <a:pt x="1408" y="121"/>
                </a:cubicBezTo>
                <a:cubicBezTo>
                  <a:pt x="1410" y="121"/>
                  <a:pt x="1412" y="119"/>
                  <a:pt x="1412" y="116"/>
                </a:cubicBezTo>
                <a:cubicBezTo>
                  <a:pt x="1412" y="114"/>
                  <a:pt x="1410" y="112"/>
                  <a:pt x="1408" y="112"/>
                </a:cubicBezTo>
                <a:close/>
                <a:moveTo>
                  <a:pt x="1421" y="112"/>
                </a:moveTo>
                <a:cubicBezTo>
                  <a:pt x="1418" y="112"/>
                  <a:pt x="1417" y="114"/>
                  <a:pt x="1417" y="116"/>
                </a:cubicBezTo>
                <a:cubicBezTo>
                  <a:pt x="1417" y="119"/>
                  <a:pt x="1418" y="121"/>
                  <a:pt x="1421" y="121"/>
                </a:cubicBezTo>
                <a:cubicBezTo>
                  <a:pt x="1423" y="121"/>
                  <a:pt x="1425" y="119"/>
                  <a:pt x="1425" y="116"/>
                </a:cubicBezTo>
                <a:cubicBezTo>
                  <a:pt x="1425" y="114"/>
                  <a:pt x="1423" y="112"/>
                  <a:pt x="1421" y="112"/>
                </a:cubicBezTo>
                <a:close/>
                <a:moveTo>
                  <a:pt x="1434" y="112"/>
                </a:moveTo>
                <a:cubicBezTo>
                  <a:pt x="1431" y="112"/>
                  <a:pt x="1430" y="114"/>
                  <a:pt x="1430" y="116"/>
                </a:cubicBezTo>
                <a:cubicBezTo>
                  <a:pt x="1430" y="119"/>
                  <a:pt x="1431" y="121"/>
                  <a:pt x="1434" y="121"/>
                </a:cubicBezTo>
                <a:cubicBezTo>
                  <a:pt x="1436" y="121"/>
                  <a:pt x="1438" y="119"/>
                  <a:pt x="1438" y="116"/>
                </a:cubicBezTo>
                <a:cubicBezTo>
                  <a:pt x="1438" y="114"/>
                  <a:pt x="1436" y="112"/>
                  <a:pt x="1434" y="112"/>
                </a:cubicBezTo>
                <a:close/>
                <a:moveTo>
                  <a:pt x="1447" y="112"/>
                </a:moveTo>
                <a:cubicBezTo>
                  <a:pt x="1444" y="112"/>
                  <a:pt x="1442" y="114"/>
                  <a:pt x="1442" y="116"/>
                </a:cubicBezTo>
                <a:cubicBezTo>
                  <a:pt x="1442" y="119"/>
                  <a:pt x="1444" y="121"/>
                  <a:pt x="1447" y="121"/>
                </a:cubicBezTo>
                <a:cubicBezTo>
                  <a:pt x="1449" y="121"/>
                  <a:pt x="1451" y="119"/>
                  <a:pt x="1451" y="116"/>
                </a:cubicBezTo>
                <a:cubicBezTo>
                  <a:pt x="1451" y="114"/>
                  <a:pt x="1449" y="112"/>
                  <a:pt x="1447" y="112"/>
                </a:cubicBezTo>
                <a:close/>
                <a:moveTo>
                  <a:pt x="1460" y="112"/>
                </a:moveTo>
                <a:cubicBezTo>
                  <a:pt x="1457" y="112"/>
                  <a:pt x="1455" y="114"/>
                  <a:pt x="1455" y="116"/>
                </a:cubicBezTo>
                <a:cubicBezTo>
                  <a:pt x="1455" y="119"/>
                  <a:pt x="1457" y="121"/>
                  <a:pt x="1460" y="121"/>
                </a:cubicBezTo>
                <a:cubicBezTo>
                  <a:pt x="1462" y="121"/>
                  <a:pt x="1464" y="119"/>
                  <a:pt x="1464" y="116"/>
                </a:cubicBezTo>
                <a:cubicBezTo>
                  <a:pt x="1464" y="114"/>
                  <a:pt x="1462" y="112"/>
                  <a:pt x="1460" y="112"/>
                </a:cubicBezTo>
                <a:close/>
                <a:moveTo>
                  <a:pt x="1470" y="116"/>
                </a:moveTo>
                <a:cubicBezTo>
                  <a:pt x="1470" y="118"/>
                  <a:pt x="1471" y="119"/>
                  <a:pt x="1472" y="119"/>
                </a:cubicBezTo>
                <a:cubicBezTo>
                  <a:pt x="1474" y="119"/>
                  <a:pt x="1475" y="118"/>
                  <a:pt x="1475" y="116"/>
                </a:cubicBezTo>
                <a:cubicBezTo>
                  <a:pt x="1475" y="115"/>
                  <a:pt x="1474" y="114"/>
                  <a:pt x="1472" y="114"/>
                </a:cubicBezTo>
                <a:cubicBezTo>
                  <a:pt x="1471" y="114"/>
                  <a:pt x="1470" y="115"/>
                  <a:pt x="1470" y="116"/>
                </a:cubicBezTo>
                <a:close/>
                <a:moveTo>
                  <a:pt x="1487" y="116"/>
                </a:moveTo>
                <a:cubicBezTo>
                  <a:pt x="1487" y="116"/>
                  <a:pt x="1486" y="115"/>
                  <a:pt x="1485" y="115"/>
                </a:cubicBezTo>
                <a:cubicBezTo>
                  <a:pt x="1484" y="115"/>
                  <a:pt x="1484" y="116"/>
                  <a:pt x="1484" y="116"/>
                </a:cubicBezTo>
                <a:cubicBezTo>
                  <a:pt x="1484" y="117"/>
                  <a:pt x="1484" y="118"/>
                  <a:pt x="1485" y="118"/>
                </a:cubicBezTo>
                <a:cubicBezTo>
                  <a:pt x="1486" y="118"/>
                  <a:pt x="1487" y="117"/>
                  <a:pt x="1487" y="116"/>
                </a:cubicBezTo>
                <a:close/>
                <a:moveTo>
                  <a:pt x="1498" y="116"/>
                </a:moveTo>
                <a:cubicBezTo>
                  <a:pt x="1498" y="116"/>
                  <a:pt x="1498" y="116"/>
                  <a:pt x="1498" y="116"/>
                </a:cubicBezTo>
                <a:cubicBezTo>
                  <a:pt x="1498" y="116"/>
                  <a:pt x="1498" y="116"/>
                  <a:pt x="1498" y="116"/>
                </a:cubicBezTo>
                <a:cubicBezTo>
                  <a:pt x="1498" y="116"/>
                  <a:pt x="1498" y="116"/>
                  <a:pt x="1498" y="116"/>
                </a:cubicBezTo>
                <a:cubicBezTo>
                  <a:pt x="1498" y="116"/>
                  <a:pt x="1498" y="116"/>
                  <a:pt x="1498" y="116"/>
                </a:cubicBezTo>
                <a:close/>
                <a:moveTo>
                  <a:pt x="1808" y="121"/>
                </a:moveTo>
                <a:cubicBezTo>
                  <a:pt x="1811" y="121"/>
                  <a:pt x="1812" y="119"/>
                  <a:pt x="1812" y="116"/>
                </a:cubicBezTo>
                <a:cubicBezTo>
                  <a:pt x="1812" y="114"/>
                  <a:pt x="1811" y="112"/>
                  <a:pt x="1808" y="112"/>
                </a:cubicBezTo>
                <a:cubicBezTo>
                  <a:pt x="1806" y="112"/>
                  <a:pt x="1804" y="114"/>
                  <a:pt x="1804" y="116"/>
                </a:cubicBezTo>
                <a:cubicBezTo>
                  <a:pt x="1804" y="119"/>
                  <a:pt x="1806" y="121"/>
                  <a:pt x="1808" y="121"/>
                </a:cubicBezTo>
                <a:close/>
                <a:moveTo>
                  <a:pt x="1821" y="121"/>
                </a:moveTo>
                <a:cubicBezTo>
                  <a:pt x="1823" y="121"/>
                  <a:pt x="1825" y="119"/>
                  <a:pt x="1825" y="116"/>
                </a:cubicBezTo>
                <a:cubicBezTo>
                  <a:pt x="1825" y="114"/>
                  <a:pt x="1823" y="112"/>
                  <a:pt x="1821" y="112"/>
                </a:cubicBezTo>
                <a:cubicBezTo>
                  <a:pt x="1819" y="112"/>
                  <a:pt x="1817" y="114"/>
                  <a:pt x="1817" y="116"/>
                </a:cubicBezTo>
                <a:cubicBezTo>
                  <a:pt x="1817" y="119"/>
                  <a:pt x="1819" y="121"/>
                  <a:pt x="1821" y="121"/>
                </a:cubicBezTo>
                <a:close/>
                <a:moveTo>
                  <a:pt x="1836" y="116"/>
                </a:moveTo>
                <a:cubicBezTo>
                  <a:pt x="1836" y="115"/>
                  <a:pt x="1835" y="115"/>
                  <a:pt x="1834" y="115"/>
                </a:cubicBezTo>
                <a:cubicBezTo>
                  <a:pt x="1833" y="115"/>
                  <a:pt x="1832" y="115"/>
                  <a:pt x="1832" y="116"/>
                </a:cubicBezTo>
                <a:cubicBezTo>
                  <a:pt x="1832" y="118"/>
                  <a:pt x="1833" y="118"/>
                  <a:pt x="1834" y="118"/>
                </a:cubicBezTo>
                <a:cubicBezTo>
                  <a:pt x="1835" y="118"/>
                  <a:pt x="1836" y="118"/>
                  <a:pt x="1836" y="116"/>
                </a:cubicBezTo>
                <a:close/>
                <a:moveTo>
                  <a:pt x="1847" y="121"/>
                </a:moveTo>
                <a:cubicBezTo>
                  <a:pt x="1849" y="121"/>
                  <a:pt x="1851" y="119"/>
                  <a:pt x="1851" y="116"/>
                </a:cubicBezTo>
                <a:cubicBezTo>
                  <a:pt x="1851" y="114"/>
                  <a:pt x="1849" y="112"/>
                  <a:pt x="1847" y="112"/>
                </a:cubicBezTo>
                <a:cubicBezTo>
                  <a:pt x="1845" y="112"/>
                  <a:pt x="1843" y="114"/>
                  <a:pt x="1843" y="116"/>
                </a:cubicBezTo>
                <a:cubicBezTo>
                  <a:pt x="1843" y="119"/>
                  <a:pt x="1845" y="121"/>
                  <a:pt x="1847" y="121"/>
                </a:cubicBezTo>
                <a:close/>
                <a:moveTo>
                  <a:pt x="1860" y="121"/>
                </a:moveTo>
                <a:cubicBezTo>
                  <a:pt x="1862" y="121"/>
                  <a:pt x="1864" y="119"/>
                  <a:pt x="1864" y="116"/>
                </a:cubicBezTo>
                <a:cubicBezTo>
                  <a:pt x="1864" y="114"/>
                  <a:pt x="1862" y="112"/>
                  <a:pt x="1860" y="112"/>
                </a:cubicBezTo>
                <a:cubicBezTo>
                  <a:pt x="1858" y="112"/>
                  <a:pt x="1856" y="114"/>
                  <a:pt x="1856" y="116"/>
                </a:cubicBezTo>
                <a:cubicBezTo>
                  <a:pt x="1856" y="119"/>
                  <a:pt x="1858" y="121"/>
                  <a:pt x="1860" y="121"/>
                </a:cubicBezTo>
                <a:close/>
                <a:moveTo>
                  <a:pt x="1873" y="121"/>
                </a:moveTo>
                <a:cubicBezTo>
                  <a:pt x="1875" y="121"/>
                  <a:pt x="1877" y="119"/>
                  <a:pt x="1877" y="116"/>
                </a:cubicBezTo>
                <a:cubicBezTo>
                  <a:pt x="1877" y="114"/>
                  <a:pt x="1875" y="112"/>
                  <a:pt x="1873" y="112"/>
                </a:cubicBezTo>
                <a:cubicBezTo>
                  <a:pt x="1870" y="112"/>
                  <a:pt x="1869" y="114"/>
                  <a:pt x="1869" y="116"/>
                </a:cubicBezTo>
                <a:cubicBezTo>
                  <a:pt x="1869" y="119"/>
                  <a:pt x="1870" y="121"/>
                  <a:pt x="1873" y="121"/>
                </a:cubicBezTo>
                <a:close/>
                <a:moveTo>
                  <a:pt x="1886" y="121"/>
                </a:moveTo>
                <a:cubicBezTo>
                  <a:pt x="1888" y="121"/>
                  <a:pt x="1890" y="119"/>
                  <a:pt x="1890" y="116"/>
                </a:cubicBezTo>
                <a:cubicBezTo>
                  <a:pt x="1890" y="114"/>
                  <a:pt x="1888" y="112"/>
                  <a:pt x="1886" y="112"/>
                </a:cubicBezTo>
                <a:cubicBezTo>
                  <a:pt x="1883" y="112"/>
                  <a:pt x="1882" y="114"/>
                  <a:pt x="1882" y="116"/>
                </a:cubicBezTo>
                <a:cubicBezTo>
                  <a:pt x="1882" y="119"/>
                  <a:pt x="1883" y="121"/>
                  <a:pt x="1886" y="121"/>
                </a:cubicBezTo>
                <a:close/>
                <a:moveTo>
                  <a:pt x="2609" y="116"/>
                </a:moveTo>
                <a:cubicBezTo>
                  <a:pt x="2609" y="116"/>
                  <a:pt x="2609" y="116"/>
                  <a:pt x="2609" y="116"/>
                </a:cubicBezTo>
                <a:cubicBezTo>
                  <a:pt x="2609" y="116"/>
                  <a:pt x="2609" y="116"/>
                  <a:pt x="2609" y="116"/>
                </a:cubicBezTo>
                <a:cubicBezTo>
                  <a:pt x="2609" y="116"/>
                  <a:pt x="2609" y="116"/>
                  <a:pt x="2609" y="116"/>
                </a:cubicBezTo>
                <a:cubicBezTo>
                  <a:pt x="2609" y="116"/>
                  <a:pt x="2609" y="116"/>
                  <a:pt x="2609" y="116"/>
                </a:cubicBezTo>
                <a:close/>
                <a:moveTo>
                  <a:pt x="2661" y="113"/>
                </a:moveTo>
                <a:cubicBezTo>
                  <a:pt x="2659" y="113"/>
                  <a:pt x="2657" y="115"/>
                  <a:pt x="2657" y="116"/>
                </a:cubicBezTo>
                <a:cubicBezTo>
                  <a:pt x="2657" y="118"/>
                  <a:pt x="2659" y="120"/>
                  <a:pt x="2661" y="120"/>
                </a:cubicBezTo>
                <a:cubicBezTo>
                  <a:pt x="2662" y="120"/>
                  <a:pt x="2664" y="118"/>
                  <a:pt x="2664" y="116"/>
                </a:cubicBezTo>
                <a:cubicBezTo>
                  <a:pt x="2664" y="115"/>
                  <a:pt x="2662" y="113"/>
                  <a:pt x="2661" y="113"/>
                </a:cubicBezTo>
                <a:close/>
                <a:moveTo>
                  <a:pt x="2699" y="121"/>
                </a:moveTo>
                <a:cubicBezTo>
                  <a:pt x="2702" y="121"/>
                  <a:pt x="2703" y="119"/>
                  <a:pt x="2703" y="116"/>
                </a:cubicBezTo>
                <a:cubicBezTo>
                  <a:pt x="2703" y="114"/>
                  <a:pt x="2702" y="112"/>
                  <a:pt x="2699" y="112"/>
                </a:cubicBezTo>
                <a:cubicBezTo>
                  <a:pt x="2697" y="112"/>
                  <a:pt x="2695" y="114"/>
                  <a:pt x="2695" y="116"/>
                </a:cubicBezTo>
                <a:cubicBezTo>
                  <a:pt x="2695" y="119"/>
                  <a:pt x="2697" y="121"/>
                  <a:pt x="2699" y="121"/>
                </a:cubicBezTo>
                <a:close/>
                <a:moveTo>
                  <a:pt x="2712" y="121"/>
                </a:moveTo>
                <a:cubicBezTo>
                  <a:pt x="2714" y="121"/>
                  <a:pt x="2716" y="119"/>
                  <a:pt x="2716" y="116"/>
                </a:cubicBezTo>
                <a:cubicBezTo>
                  <a:pt x="2716" y="114"/>
                  <a:pt x="2714" y="112"/>
                  <a:pt x="2712" y="112"/>
                </a:cubicBezTo>
                <a:cubicBezTo>
                  <a:pt x="2710" y="112"/>
                  <a:pt x="2708" y="114"/>
                  <a:pt x="2708" y="116"/>
                </a:cubicBezTo>
                <a:cubicBezTo>
                  <a:pt x="2708" y="119"/>
                  <a:pt x="2710" y="121"/>
                  <a:pt x="2712" y="121"/>
                </a:cubicBezTo>
                <a:close/>
                <a:moveTo>
                  <a:pt x="2725" y="121"/>
                </a:moveTo>
                <a:cubicBezTo>
                  <a:pt x="2727" y="121"/>
                  <a:pt x="2729" y="119"/>
                  <a:pt x="2729" y="116"/>
                </a:cubicBezTo>
                <a:cubicBezTo>
                  <a:pt x="2729" y="114"/>
                  <a:pt x="2727" y="112"/>
                  <a:pt x="2725" y="112"/>
                </a:cubicBezTo>
                <a:cubicBezTo>
                  <a:pt x="2723" y="112"/>
                  <a:pt x="2721" y="114"/>
                  <a:pt x="2721" y="116"/>
                </a:cubicBezTo>
                <a:cubicBezTo>
                  <a:pt x="2721" y="119"/>
                  <a:pt x="2723" y="121"/>
                  <a:pt x="2725" y="121"/>
                </a:cubicBezTo>
                <a:close/>
                <a:moveTo>
                  <a:pt x="543" y="129"/>
                </a:moveTo>
                <a:cubicBezTo>
                  <a:pt x="543" y="129"/>
                  <a:pt x="543" y="129"/>
                  <a:pt x="543" y="129"/>
                </a:cubicBezTo>
                <a:cubicBezTo>
                  <a:pt x="543" y="129"/>
                  <a:pt x="543" y="129"/>
                  <a:pt x="543" y="129"/>
                </a:cubicBezTo>
                <a:cubicBezTo>
                  <a:pt x="543" y="129"/>
                  <a:pt x="543" y="129"/>
                  <a:pt x="543" y="129"/>
                </a:cubicBezTo>
                <a:cubicBezTo>
                  <a:pt x="543" y="129"/>
                  <a:pt x="543" y="129"/>
                  <a:pt x="543" y="129"/>
                </a:cubicBezTo>
                <a:close/>
                <a:moveTo>
                  <a:pt x="556" y="129"/>
                </a:moveTo>
                <a:cubicBezTo>
                  <a:pt x="556" y="129"/>
                  <a:pt x="556" y="129"/>
                  <a:pt x="556" y="129"/>
                </a:cubicBezTo>
                <a:cubicBezTo>
                  <a:pt x="556" y="129"/>
                  <a:pt x="556" y="129"/>
                  <a:pt x="556" y="129"/>
                </a:cubicBezTo>
                <a:cubicBezTo>
                  <a:pt x="556" y="129"/>
                  <a:pt x="556" y="129"/>
                  <a:pt x="556" y="129"/>
                </a:cubicBezTo>
                <a:cubicBezTo>
                  <a:pt x="556" y="129"/>
                  <a:pt x="556" y="129"/>
                  <a:pt x="556" y="129"/>
                </a:cubicBezTo>
                <a:close/>
                <a:moveTo>
                  <a:pt x="594" y="129"/>
                </a:moveTo>
                <a:cubicBezTo>
                  <a:pt x="594" y="129"/>
                  <a:pt x="594" y="129"/>
                  <a:pt x="594" y="129"/>
                </a:cubicBezTo>
                <a:cubicBezTo>
                  <a:pt x="594" y="129"/>
                  <a:pt x="594" y="129"/>
                  <a:pt x="594" y="129"/>
                </a:cubicBezTo>
                <a:cubicBezTo>
                  <a:pt x="594" y="129"/>
                  <a:pt x="594" y="129"/>
                  <a:pt x="594" y="129"/>
                </a:cubicBezTo>
                <a:cubicBezTo>
                  <a:pt x="594" y="129"/>
                  <a:pt x="594" y="129"/>
                  <a:pt x="594" y="129"/>
                </a:cubicBezTo>
                <a:close/>
                <a:moveTo>
                  <a:pt x="672" y="126"/>
                </a:moveTo>
                <a:cubicBezTo>
                  <a:pt x="670" y="126"/>
                  <a:pt x="668" y="127"/>
                  <a:pt x="668" y="129"/>
                </a:cubicBezTo>
                <a:cubicBezTo>
                  <a:pt x="668" y="131"/>
                  <a:pt x="670" y="133"/>
                  <a:pt x="672" y="133"/>
                </a:cubicBezTo>
                <a:cubicBezTo>
                  <a:pt x="674" y="133"/>
                  <a:pt x="676" y="131"/>
                  <a:pt x="676" y="129"/>
                </a:cubicBezTo>
                <a:cubicBezTo>
                  <a:pt x="676" y="127"/>
                  <a:pt x="674" y="126"/>
                  <a:pt x="672" y="126"/>
                </a:cubicBezTo>
                <a:close/>
                <a:moveTo>
                  <a:pt x="685" y="134"/>
                </a:moveTo>
                <a:cubicBezTo>
                  <a:pt x="687" y="134"/>
                  <a:pt x="689" y="132"/>
                  <a:pt x="689" y="129"/>
                </a:cubicBezTo>
                <a:cubicBezTo>
                  <a:pt x="689" y="127"/>
                  <a:pt x="687" y="125"/>
                  <a:pt x="685" y="125"/>
                </a:cubicBezTo>
                <a:cubicBezTo>
                  <a:pt x="682" y="125"/>
                  <a:pt x="681" y="127"/>
                  <a:pt x="681" y="129"/>
                </a:cubicBezTo>
                <a:cubicBezTo>
                  <a:pt x="681" y="132"/>
                  <a:pt x="682" y="134"/>
                  <a:pt x="685" y="134"/>
                </a:cubicBezTo>
                <a:close/>
                <a:moveTo>
                  <a:pt x="712" y="129"/>
                </a:moveTo>
                <a:cubicBezTo>
                  <a:pt x="712" y="129"/>
                  <a:pt x="711" y="128"/>
                  <a:pt x="711" y="128"/>
                </a:cubicBezTo>
                <a:cubicBezTo>
                  <a:pt x="710" y="128"/>
                  <a:pt x="709" y="129"/>
                  <a:pt x="709" y="129"/>
                </a:cubicBezTo>
                <a:cubicBezTo>
                  <a:pt x="709" y="130"/>
                  <a:pt x="710" y="131"/>
                  <a:pt x="711" y="131"/>
                </a:cubicBezTo>
                <a:cubicBezTo>
                  <a:pt x="711" y="131"/>
                  <a:pt x="712" y="130"/>
                  <a:pt x="712" y="129"/>
                </a:cubicBezTo>
                <a:close/>
                <a:moveTo>
                  <a:pt x="723" y="134"/>
                </a:moveTo>
                <a:cubicBezTo>
                  <a:pt x="726" y="134"/>
                  <a:pt x="728" y="132"/>
                  <a:pt x="728" y="129"/>
                </a:cubicBezTo>
                <a:cubicBezTo>
                  <a:pt x="728" y="127"/>
                  <a:pt x="726" y="125"/>
                  <a:pt x="723" y="125"/>
                </a:cubicBezTo>
                <a:cubicBezTo>
                  <a:pt x="721" y="125"/>
                  <a:pt x="719" y="127"/>
                  <a:pt x="719" y="129"/>
                </a:cubicBezTo>
                <a:cubicBezTo>
                  <a:pt x="719" y="132"/>
                  <a:pt x="721" y="134"/>
                  <a:pt x="723" y="134"/>
                </a:cubicBezTo>
                <a:close/>
                <a:moveTo>
                  <a:pt x="736" y="129"/>
                </a:moveTo>
                <a:cubicBezTo>
                  <a:pt x="736" y="129"/>
                  <a:pt x="736" y="129"/>
                  <a:pt x="736" y="129"/>
                </a:cubicBezTo>
                <a:cubicBezTo>
                  <a:pt x="736" y="129"/>
                  <a:pt x="736" y="129"/>
                  <a:pt x="736" y="129"/>
                </a:cubicBezTo>
                <a:cubicBezTo>
                  <a:pt x="736" y="129"/>
                  <a:pt x="736" y="129"/>
                  <a:pt x="736" y="129"/>
                </a:cubicBezTo>
                <a:cubicBezTo>
                  <a:pt x="736" y="129"/>
                  <a:pt x="736" y="129"/>
                  <a:pt x="736" y="129"/>
                </a:cubicBezTo>
                <a:close/>
                <a:moveTo>
                  <a:pt x="749" y="129"/>
                </a:moveTo>
                <a:cubicBezTo>
                  <a:pt x="749" y="129"/>
                  <a:pt x="749" y="129"/>
                  <a:pt x="749" y="129"/>
                </a:cubicBezTo>
                <a:cubicBezTo>
                  <a:pt x="749" y="129"/>
                  <a:pt x="749" y="129"/>
                  <a:pt x="749" y="129"/>
                </a:cubicBezTo>
                <a:cubicBezTo>
                  <a:pt x="749" y="129"/>
                  <a:pt x="749" y="129"/>
                  <a:pt x="749" y="129"/>
                </a:cubicBezTo>
                <a:cubicBezTo>
                  <a:pt x="749" y="129"/>
                  <a:pt x="749" y="129"/>
                  <a:pt x="749" y="129"/>
                </a:cubicBezTo>
                <a:close/>
                <a:moveTo>
                  <a:pt x="775" y="134"/>
                </a:moveTo>
                <a:cubicBezTo>
                  <a:pt x="777" y="134"/>
                  <a:pt x="779" y="132"/>
                  <a:pt x="779" y="129"/>
                </a:cubicBezTo>
                <a:cubicBezTo>
                  <a:pt x="779" y="127"/>
                  <a:pt x="777" y="125"/>
                  <a:pt x="775" y="125"/>
                </a:cubicBezTo>
                <a:cubicBezTo>
                  <a:pt x="773" y="125"/>
                  <a:pt x="771" y="127"/>
                  <a:pt x="771" y="129"/>
                </a:cubicBezTo>
                <a:cubicBezTo>
                  <a:pt x="771" y="132"/>
                  <a:pt x="773" y="134"/>
                  <a:pt x="775" y="134"/>
                </a:cubicBezTo>
                <a:close/>
                <a:moveTo>
                  <a:pt x="792" y="129"/>
                </a:moveTo>
                <a:cubicBezTo>
                  <a:pt x="792" y="127"/>
                  <a:pt x="790" y="125"/>
                  <a:pt x="788" y="125"/>
                </a:cubicBezTo>
                <a:cubicBezTo>
                  <a:pt x="786" y="125"/>
                  <a:pt x="784" y="127"/>
                  <a:pt x="784" y="129"/>
                </a:cubicBezTo>
                <a:cubicBezTo>
                  <a:pt x="784" y="132"/>
                  <a:pt x="786" y="133"/>
                  <a:pt x="788" y="133"/>
                </a:cubicBezTo>
                <a:cubicBezTo>
                  <a:pt x="790" y="133"/>
                  <a:pt x="792" y="132"/>
                  <a:pt x="792" y="129"/>
                </a:cubicBezTo>
                <a:close/>
                <a:moveTo>
                  <a:pt x="801" y="129"/>
                </a:moveTo>
                <a:cubicBezTo>
                  <a:pt x="801" y="129"/>
                  <a:pt x="801" y="129"/>
                  <a:pt x="801" y="129"/>
                </a:cubicBezTo>
                <a:cubicBezTo>
                  <a:pt x="801" y="129"/>
                  <a:pt x="801" y="129"/>
                  <a:pt x="801" y="129"/>
                </a:cubicBezTo>
                <a:cubicBezTo>
                  <a:pt x="801" y="129"/>
                  <a:pt x="801" y="129"/>
                  <a:pt x="801" y="129"/>
                </a:cubicBezTo>
                <a:cubicBezTo>
                  <a:pt x="801" y="129"/>
                  <a:pt x="801" y="129"/>
                  <a:pt x="801" y="129"/>
                </a:cubicBezTo>
                <a:close/>
                <a:moveTo>
                  <a:pt x="814" y="125"/>
                </a:moveTo>
                <a:cubicBezTo>
                  <a:pt x="812" y="125"/>
                  <a:pt x="810" y="127"/>
                  <a:pt x="810" y="129"/>
                </a:cubicBezTo>
                <a:cubicBezTo>
                  <a:pt x="810" y="132"/>
                  <a:pt x="812" y="134"/>
                  <a:pt x="814" y="134"/>
                </a:cubicBezTo>
                <a:cubicBezTo>
                  <a:pt x="816" y="134"/>
                  <a:pt x="818" y="132"/>
                  <a:pt x="818" y="129"/>
                </a:cubicBezTo>
                <a:cubicBezTo>
                  <a:pt x="818" y="127"/>
                  <a:pt x="816" y="125"/>
                  <a:pt x="814" y="125"/>
                </a:cubicBezTo>
                <a:close/>
                <a:moveTo>
                  <a:pt x="831" y="129"/>
                </a:moveTo>
                <a:cubicBezTo>
                  <a:pt x="831" y="127"/>
                  <a:pt x="829" y="125"/>
                  <a:pt x="827" y="125"/>
                </a:cubicBezTo>
                <a:cubicBezTo>
                  <a:pt x="824" y="125"/>
                  <a:pt x="823" y="127"/>
                  <a:pt x="823" y="129"/>
                </a:cubicBezTo>
                <a:cubicBezTo>
                  <a:pt x="823" y="132"/>
                  <a:pt x="824" y="134"/>
                  <a:pt x="827" y="134"/>
                </a:cubicBezTo>
                <a:cubicBezTo>
                  <a:pt x="829" y="134"/>
                  <a:pt x="831" y="132"/>
                  <a:pt x="831" y="129"/>
                </a:cubicBezTo>
                <a:close/>
                <a:moveTo>
                  <a:pt x="840" y="125"/>
                </a:moveTo>
                <a:cubicBezTo>
                  <a:pt x="837" y="125"/>
                  <a:pt x="836" y="127"/>
                  <a:pt x="836" y="129"/>
                </a:cubicBezTo>
                <a:cubicBezTo>
                  <a:pt x="836" y="132"/>
                  <a:pt x="837" y="134"/>
                  <a:pt x="840" y="134"/>
                </a:cubicBezTo>
                <a:cubicBezTo>
                  <a:pt x="842" y="134"/>
                  <a:pt x="844" y="132"/>
                  <a:pt x="844" y="129"/>
                </a:cubicBezTo>
                <a:cubicBezTo>
                  <a:pt x="844" y="127"/>
                  <a:pt x="842" y="125"/>
                  <a:pt x="840" y="125"/>
                </a:cubicBezTo>
                <a:close/>
                <a:moveTo>
                  <a:pt x="848" y="129"/>
                </a:moveTo>
                <a:cubicBezTo>
                  <a:pt x="848" y="132"/>
                  <a:pt x="850" y="134"/>
                  <a:pt x="853" y="134"/>
                </a:cubicBezTo>
                <a:cubicBezTo>
                  <a:pt x="855" y="134"/>
                  <a:pt x="857" y="132"/>
                  <a:pt x="857" y="129"/>
                </a:cubicBezTo>
                <a:cubicBezTo>
                  <a:pt x="857" y="127"/>
                  <a:pt x="855" y="125"/>
                  <a:pt x="853" y="125"/>
                </a:cubicBezTo>
                <a:cubicBezTo>
                  <a:pt x="850" y="125"/>
                  <a:pt x="848" y="127"/>
                  <a:pt x="848" y="129"/>
                </a:cubicBezTo>
                <a:close/>
                <a:moveTo>
                  <a:pt x="866" y="134"/>
                </a:moveTo>
                <a:cubicBezTo>
                  <a:pt x="868" y="134"/>
                  <a:pt x="870" y="132"/>
                  <a:pt x="870" y="129"/>
                </a:cubicBezTo>
                <a:cubicBezTo>
                  <a:pt x="870" y="127"/>
                  <a:pt x="868" y="125"/>
                  <a:pt x="866" y="125"/>
                </a:cubicBezTo>
                <a:cubicBezTo>
                  <a:pt x="863" y="125"/>
                  <a:pt x="861" y="127"/>
                  <a:pt x="861" y="129"/>
                </a:cubicBezTo>
                <a:cubicBezTo>
                  <a:pt x="861" y="132"/>
                  <a:pt x="863" y="134"/>
                  <a:pt x="866" y="134"/>
                </a:cubicBezTo>
                <a:close/>
                <a:moveTo>
                  <a:pt x="878" y="125"/>
                </a:moveTo>
                <a:cubicBezTo>
                  <a:pt x="876" y="125"/>
                  <a:pt x="874" y="127"/>
                  <a:pt x="874" y="129"/>
                </a:cubicBezTo>
                <a:cubicBezTo>
                  <a:pt x="874" y="132"/>
                  <a:pt x="876" y="134"/>
                  <a:pt x="878" y="134"/>
                </a:cubicBezTo>
                <a:cubicBezTo>
                  <a:pt x="881" y="134"/>
                  <a:pt x="883" y="132"/>
                  <a:pt x="883" y="129"/>
                </a:cubicBezTo>
                <a:cubicBezTo>
                  <a:pt x="883" y="127"/>
                  <a:pt x="881" y="125"/>
                  <a:pt x="878" y="125"/>
                </a:cubicBezTo>
                <a:close/>
                <a:moveTo>
                  <a:pt x="891" y="125"/>
                </a:moveTo>
                <a:cubicBezTo>
                  <a:pt x="889" y="125"/>
                  <a:pt x="887" y="127"/>
                  <a:pt x="887" y="129"/>
                </a:cubicBezTo>
                <a:cubicBezTo>
                  <a:pt x="887" y="132"/>
                  <a:pt x="889" y="134"/>
                  <a:pt x="891" y="134"/>
                </a:cubicBezTo>
                <a:cubicBezTo>
                  <a:pt x="894" y="134"/>
                  <a:pt x="896" y="132"/>
                  <a:pt x="896" y="129"/>
                </a:cubicBezTo>
                <a:cubicBezTo>
                  <a:pt x="896" y="127"/>
                  <a:pt x="894" y="125"/>
                  <a:pt x="891" y="125"/>
                </a:cubicBezTo>
                <a:close/>
                <a:moveTo>
                  <a:pt x="904" y="134"/>
                </a:moveTo>
                <a:cubicBezTo>
                  <a:pt x="907" y="134"/>
                  <a:pt x="908" y="132"/>
                  <a:pt x="908" y="129"/>
                </a:cubicBezTo>
                <a:cubicBezTo>
                  <a:pt x="908" y="127"/>
                  <a:pt x="907" y="125"/>
                  <a:pt x="904" y="125"/>
                </a:cubicBezTo>
                <a:cubicBezTo>
                  <a:pt x="902" y="125"/>
                  <a:pt x="900" y="127"/>
                  <a:pt x="900" y="129"/>
                </a:cubicBezTo>
                <a:cubicBezTo>
                  <a:pt x="900" y="132"/>
                  <a:pt x="902" y="134"/>
                  <a:pt x="904" y="134"/>
                </a:cubicBezTo>
                <a:close/>
                <a:moveTo>
                  <a:pt x="917" y="133"/>
                </a:moveTo>
                <a:cubicBezTo>
                  <a:pt x="919" y="133"/>
                  <a:pt x="921" y="132"/>
                  <a:pt x="921" y="129"/>
                </a:cubicBezTo>
                <a:cubicBezTo>
                  <a:pt x="921" y="127"/>
                  <a:pt x="919" y="125"/>
                  <a:pt x="917" y="125"/>
                </a:cubicBezTo>
                <a:cubicBezTo>
                  <a:pt x="915" y="125"/>
                  <a:pt x="913" y="127"/>
                  <a:pt x="913" y="129"/>
                </a:cubicBezTo>
                <a:cubicBezTo>
                  <a:pt x="913" y="132"/>
                  <a:pt x="915" y="133"/>
                  <a:pt x="917" y="133"/>
                </a:cubicBezTo>
                <a:close/>
                <a:moveTo>
                  <a:pt x="930" y="129"/>
                </a:moveTo>
                <a:cubicBezTo>
                  <a:pt x="930" y="129"/>
                  <a:pt x="930" y="129"/>
                  <a:pt x="930" y="129"/>
                </a:cubicBezTo>
                <a:cubicBezTo>
                  <a:pt x="930" y="129"/>
                  <a:pt x="930" y="129"/>
                  <a:pt x="930" y="129"/>
                </a:cubicBezTo>
                <a:cubicBezTo>
                  <a:pt x="930" y="129"/>
                  <a:pt x="930" y="129"/>
                  <a:pt x="930" y="129"/>
                </a:cubicBezTo>
                <a:cubicBezTo>
                  <a:pt x="930" y="129"/>
                  <a:pt x="930" y="129"/>
                  <a:pt x="930" y="129"/>
                </a:cubicBezTo>
                <a:close/>
                <a:moveTo>
                  <a:pt x="956" y="134"/>
                </a:moveTo>
                <a:cubicBezTo>
                  <a:pt x="958" y="134"/>
                  <a:pt x="960" y="132"/>
                  <a:pt x="960" y="129"/>
                </a:cubicBezTo>
                <a:cubicBezTo>
                  <a:pt x="960" y="127"/>
                  <a:pt x="958" y="125"/>
                  <a:pt x="956" y="125"/>
                </a:cubicBezTo>
                <a:cubicBezTo>
                  <a:pt x="954" y="125"/>
                  <a:pt x="952" y="127"/>
                  <a:pt x="952" y="129"/>
                </a:cubicBezTo>
                <a:cubicBezTo>
                  <a:pt x="952" y="132"/>
                  <a:pt x="954" y="134"/>
                  <a:pt x="956" y="134"/>
                </a:cubicBezTo>
                <a:close/>
                <a:moveTo>
                  <a:pt x="969" y="134"/>
                </a:moveTo>
                <a:cubicBezTo>
                  <a:pt x="971" y="134"/>
                  <a:pt x="973" y="132"/>
                  <a:pt x="973" y="129"/>
                </a:cubicBezTo>
                <a:cubicBezTo>
                  <a:pt x="973" y="127"/>
                  <a:pt x="971" y="125"/>
                  <a:pt x="969" y="125"/>
                </a:cubicBezTo>
                <a:cubicBezTo>
                  <a:pt x="967" y="125"/>
                  <a:pt x="965" y="127"/>
                  <a:pt x="965" y="129"/>
                </a:cubicBezTo>
                <a:cubicBezTo>
                  <a:pt x="965" y="132"/>
                  <a:pt x="967" y="134"/>
                  <a:pt x="969" y="134"/>
                </a:cubicBezTo>
                <a:close/>
                <a:moveTo>
                  <a:pt x="982" y="134"/>
                </a:moveTo>
                <a:cubicBezTo>
                  <a:pt x="984" y="134"/>
                  <a:pt x="986" y="132"/>
                  <a:pt x="986" y="129"/>
                </a:cubicBezTo>
                <a:cubicBezTo>
                  <a:pt x="986" y="127"/>
                  <a:pt x="984" y="125"/>
                  <a:pt x="982" y="125"/>
                </a:cubicBezTo>
                <a:cubicBezTo>
                  <a:pt x="979" y="125"/>
                  <a:pt x="978" y="127"/>
                  <a:pt x="978" y="129"/>
                </a:cubicBezTo>
                <a:cubicBezTo>
                  <a:pt x="978" y="132"/>
                  <a:pt x="979" y="134"/>
                  <a:pt x="982" y="134"/>
                </a:cubicBezTo>
                <a:close/>
                <a:moveTo>
                  <a:pt x="995" y="125"/>
                </a:moveTo>
                <a:cubicBezTo>
                  <a:pt x="992" y="125"/>
                  <a:pt x="990" y="127"/>
                  <a:pt x="990" y="129"/>
                </a:cubicBezTo>
                <a:cubicBezTo>
                  <a:pt x="990" y="132"/>
                  <a:pt x="992" y="134"/>
                  <a:pt x="995" y="134"/>
                </a:cubicBezTo>
                <a:cubicBezTo>
                  <a:pt x="997" y="134"/>
                  <a:pt x="999" y="132"/>
                  <a:pt x="999" y="129"/>
                </a:cubicBezTo>
                <a:cubicBezTo>
                  <a:pt x="999" y="127"/>
                  <a:pt x="997" y="125"/>
                  <a:pt x="995" y="125"/>
                </a:cubicBezTo>
                <a:close/>
                <a:moveTo>
                  <a:pt x="1008" y="125"/>
                </a:moveTo>
                <a:cubicBezTo>
                  <a:pt x="1005" y="125"/>
                  <a:pt x="1003" y="127"/>
                  <a:pt x="1003" y="129"/>
                </a:cubicBezTo>
                <a:cubicBezTo>
                  <a:pt x="1003" y="132"/>
                  <a:pt x="1005" y="134"/>
                  <a:pt x="1008" y="134"/>
                </a:cubicBezTo>
                <a:cubicBezTo>
                  <a:pt x="1010" y="134"/>
                  <a:pt x="1012" y="132"/>
                  <a:pt x="1012" y="129"/>
                </a:cubicBezTo>
                <a:cubicBezTo>
                  <a:pt x="1012" y="127"/>
                  <a:pt x="1010" y="125"/>
                  <a:pt x="1008" y="125"/>
                </a:cubicBezTo>
                <a:close/>
                <a:moveTo>
                  <a:pt x="1020" y="125"/>
                </a:moveTo>
                <a:cubicBezTo>
                  <a:pt x="1018" y="125"/>
                  <a:pt x="1016" y="127"/>
                  <a:pt x="1016" y="129"/>
                </a:cubicBezTo>
                <a:cubicBezTo>
                  <a:pt x="1016" y="132"/>
                  <a:pt x="1018" y="134"/>
                  <a:pt x="1020" y="134"/>
                </a:cubicBezTo>
                <a:cubicBezTo>
                  <a:pt x="1023" y="134"/>
                  <a:pt x="1025" y="132"/>
                  <a:pt x="1025" y="129"/>
                </a:cubicBezTo>
                <a:cubicBezTo>
                  <a:pt x="1025" y="127"/>
                  <a:pt x="1023" y="125"/>
                  <a:pt x="1020" y="125"/>
                </a:cubicBezTo>
                <a:close/>
                <a:moveTo>
                  <a:pt x="1033" y="125"/>
                </a:moveTo>
                <a:cubicBezTo>
                  <a:pt x="1031" y="125"/>
                  <a:pt x="1029" y="127"/>
                  <a:pt x="1029" y="129"/>
                </a:cubicBezTo>
                <a:cubicBezTo>
                  <a:pt x="1029" y="132"/>
                  <a:pt x="1031" y="134"/>
                  <a:pt x="1033" y="134"/>
                </a:cubicBezTo>
                <a:cubicBezTo>
                  <a:pt x="1036" y="134"/>
                  <a:pt x="1038" y="132"/>
                  <a:pt x="1038" y="129"/>
                </a:cubicBezTo>
                <a:cubicBezTo>
                  <a:pt x="1038" y="127"/>
                  <a:pt x="1036" y="125"/>
                  <a:pt x="1033" y="125"/>
                </a:cubicBezTo>
                <a:close/>
                <a:moveTo>
                  <a:pt x="1046" y="134"/>
                </a:moveTo>
                <a:cubicBezTo>
                  <a:pt x="1049" y="134"/>
                  <a:pt x="1050" y="132"/>
                  <a:pt x="1050" y="129"/>
                </a:cubicBezTo>
                <a:cubicBezTo>
                  <a:pt x="1050" y="127"/>
                  <a:pt x="1049" y="125"/>
                  <a:pt x="1046" y="125"/>
                </a:cubicBezTo>
                <a:cubicBezTo>
                  <a:pt x="1044" y="125"/>
                  <a:pt x="1042" y="127"/>
                  <a:pt x="1042" y="129"/>
                </a:cubicBezTo>
                <a:cubicBezTo>
                  <a:pt x="1042" y="132"/>
                  <a:pt x="1044" y="134"/>
                  <a:pt x="1046" y="134"/>
                </a:cubicBezTo>
                <a:close/>
                <a:moveTo>
                  <a:pt x="1059" y="125"/>
                </a:moveTo>
                <a:cubicBezTo>
                  <a:pt x="1057" y="125"/>
                  <a:pt x="1055" y="127"/>
                  <a:pt x="1055" y="129"/>
                </a:cubicBezTo>
                <a:cubicBezTo>
                  <a:pt x="1055" y="132"/>
                  <a:pt x="1057" y="134"/>
                  <a:pt x="1059" y="134"/>
                </a:cubicBezTo>
                <a:cubicBezTo>
                  <a:pt x="1062" y="134"/>
                  <a:pt x="1063" y="132"/>
                  <a:pt x="1063" y="129"/>
                </a:cubicBezTo>
                <a:cubicBezTo>
                  <a:pt x="1063" y="127"/>
                  <a:pt x="1062" y="125"/>
                  <a:pt x="1059" y="125"/>
                </a:cubicBezTo>
                <a:close/>
                <a:moveTo>
                  <a:pt x="1072" y="134"/>
                </a:moveTo>
                <a:cubicBezTo>
                  <a:pt x="1074" y="134"/>
                  <a:pt x="1076" y="132"/>
                  <a:pt x="1076" y="129"/>
                </a:cubicBezTo>
                <a:cubicBezTo>
                  <a:pt x="1076" y="127"/>
                  <a:pt x="1074" y="125"/>
                  <a:pt x="1072" y="125"/>
                </a:cubicBezTo>
                <a:cubicBezTo>
                  <a:pt x="1070" y="125"/>
                  <a:pt x="1068" y="127"/>
                  <a:pt x="1068" y="129"/>
                </a:cubicBezTo>
                <a:cubicBezTo>
                  <a:pt x="1068" y="132"/>
                  <a:pt x="1070" y="134"/>
                  <a:pt x="1072" y="134"/>
                </a:cubicBezTo>
                <a:close/>
                <a:moveTo>
                  <a:pt x="1085" y="134"/>
                </a:moveTo>
                <a:cubicBezTo>
                  <a:pt x="1087" y="134"/>
                  <a:pt x="1089" y="132"/>
                  <a:pt x="1089" y="129"/>
                </a:cubicBezTo>
                <a:cubicBezTo>
                  <a:pt x="1089" y="127"/>
                  <a:pt x="1087" y="125"/>
                  <a:pt x="1085" y="125"/>
                </a:cubicBezTo>
                <a:cubicBezTo>
                  <a:pt x="1083" y="125"/>
                  <a:pt x="1081" y="127"/>
                  <a:pt x="1081" y="129"/>
                </a:cubicBezTo>
                <a:cubicBezTo>
                  <a:pt x="1081" y="132"/>
                  <a:pt x="1083" y="134"/>
                  <a:pt x="1085" y="134"/>
                </a:cubicBezTo>
                <a:close/>
                <a:moveTo>
                  <a:pt x="1098" y="134"/>
                </a:moveTo>
                <a:cubicBezTo>
                  <a:pt x="1100" y="134"/>
                  <a:pt x="1102" y="132"/>
                  <a:pt x="1102" y="129"/>
                </a:cubicBezTo>
                <a:cubicBezTo>
                  <a:pt x="1102" y="127"/>
                  <a:pt x="1100" y="125"/>
                  <a:pt x="1098" y="125"/>
                </a:cubicBezTo>
                <a:cubicBezTo>
                  <a:pt x="1096" y="125"/>
                  <a:pt x="1094" y="127"/>
                  <a:pt x="1094" y="129"/>
                </a:cubicBezTo>
                <a:cubicBezTo>
                  <a:pt x="1094" y="132"/>
                  <a:pt x="1096" y="134"/>
                  <a:pt x="1098" y="134"/>
                </a:cubicBezTo>
                <a:close/>
                <a:moveTo>
                  <a:pt x="1111" y="125"/>
                </a:moveTo>
                <a:cubicBezTo>
                  <a:pt x="1109" y="125"/>
                  <a:pt x="1107" y="127"/>
                  <a:pt x="1107" y="129"/>
                </a:cubicBezTo>
                <a:cubicBezTo>
                  <a:pt x="1107" y="132"/>
                  <a:pt x="1109" y="134"/>
                  <a:pt x="1111" y="134"/>
                </a:cubicBezTo>
                <a:cubicBezTo>
                  <a:pt x="1113" y="134"/>
                  <a:pt x="1115" y="132"/>
                  <a:pt x="1115" y="129"/>
                </a:cubicBezTo>
                <a:cubicBezTo>
                  <a:pt x="1115" y="127"/>
                  <a:pt x="1113" y="125"/>
                  <a:pt x="1111" y="125"/>
                </a:cubicBezTo>
                <a:close/>
                <a:moveTo>
                  <a:pt x="1124" y="134"/>
                </a:moveTo>
                <a:cubicBezTo>
                  <a:pt x="1126" y="134"/>
                  <a:pt x="1128" y="132"/>
                  <a:pt x="1128" y="129"/>
                </a:cubicBezTo>
                <a:cubicBezTo>
                  <a:pt x="1128" y="127"/>
                  <a:pt x="1126" y="125"/>
                  <a:pt x="1124" y="125"/>
                </a:cubicBezTo>
                <a:cubicBezTo>
                  <a:pt x="1121" y="125"/>
                  <a:pt x="1120" y="127"/>
                  <a:pt x="1120" y="129"/>
                </a:cubicBezTo>
                <a:cubicBezTo>
                  <a:pt x="1120" y="132"/>
                  <a:pt x="1121" y="134"/>
                  <a:pt x="1124" y="134"/>
                </a:cubicBezTo>
                <a:close/>
                <a:moveTo>
                  <a:pt x="1137" y="125"/>
                </a:moveTo>
                <a:cubicBezTo>
                  <a:pt x="1134" y="125"/>
                  <a:pt x="1133" y="127"/>
                  <a:pt x="1133" y="129"/>
                </a:cubicBezTo>
                <a:cubicBezTo>
                  <a:pt x="1133" y="132"/>
                  <a:pt x="1134" y="134"/>
                  <a:pt x="1137" y="134"/>
                </a:cubicBezTo>
                <a:cubicBezTo>
                  <a:pt x="1139" y="134"/>
                  <a:pt x="1141" y="132"/>
                  <a:pt x="1141" y="129"/>
                </a:cubicBezTo>
                <a:cubicBezTo>
                  <a:pt x="1141" y="127"/>
                  <a:pt x="1139" y="125"/>
                  <a:pt x="1137" y="125"/>
                </a:cubicBezTo>
                <a:close/>
                <a:moveTo>
                  <a:pt x="1150" y="134"/>
                </a:moveTo>
                <a:cubicBezTo>
                  <a:pt x="1152" y="134"/>
                  <a:pt x="1154" y="132"/>
                  <a:pt x="1154" y="129"/>
                </a:cubicBezTo>
                <a:cubicBezTo>
                  <a:pt x="1154" y="127"/>
                  <a:pt x="1152" y="125"/>
                  <a:pt x="1150" y="125"/>
                </a:cubicBezTo>
                <a:cubicBezTo>
                  <a:pt x="1147" y="125"/>
                  <a:pt x="1145" y="127"/>
                  <a:pt x="1145" y="129"/>
                </a:cubicBezTo>
                <a:cubicBezTo>
                  <a:pt x="1145" y="132"/>
                  <a:pt x="1147" y="134"/>
                  <a:pt x="1150" y="134"/>
                </a:cubicBezTo>
                <a:close/>
                <a:moveTo>
                  <a:pt x="1163" y="125"/>
                </a:moveTo>
                <a:cubicBezTo>
                  <a:pt x="1160" y="125"/>
                  <a:pt x="1158" y="127"/>
                  <a:pt x="1158" y="129"/>
                </a:cubicBezTo>
                <a:cubicBezTo>
                  <a:pt x="1158" y="132"/>
                  <a:pt x="1160" y="134"/>
                  <a:pt x="1163" y="134"/>
                </a:cubicBezTo>
                <a:cubicBezTo>
                  <a:pt x="1165" y="134"/>
                  <a:pt x="1167" y="132"/>
                  <a:pt x="1167" y="129"/>
                </a:cubicBezTo>
                <a:cubicBezTo>
                  <a:pt x="1167" y="127"/>
                  <a:pt x="1165" y="125"/>
                  <a:pt x="1163" y="125"/>
                </a:cubicBezTo>
                <a:close/>
                <a:moveTo>
                  <a:pt x="1175" y="125"/>
                </a:moveTo>
                <a:cubicBezTo>
                  <a:pt x="1173" y="125"/>
                  <a:pt x="1171" y="127"/>
                  <a:pt x="1171" y="129"/>
                </a:cubicBezTo>
                <a:cubicBezTo>
                  <a:pt x="1171" y="132"/>
                  <a:pt x="1173" y="134"/>
                  <a:pt x="1175" y="134"/>
                </a:cubicBezTo>
                <a:cubicBezTo>
                  <a:pt x="1178" y="134"/>
                  <a:pt x="1180" y="132"/>
                  <a:pt x="1180" y="129"/>
                </a:cubicBezTo>
                <a:cubicBezTo>
                  <a:pt x="1180" y="127"/>
                  <a:pt x="1178" y="125"/>
                  <a:pt x="1175" y="125"/>
                </a:cubicBezTo>
                <a:close/>
                <a:moveTo>
                  <a:pt x="1188" y="134"/>
                </a:moveTo>
                <a:cubicBezTo>
                  <a:pt x="1191" y="134"/>
                  <a:pt x="1193" y="132"/>
                  <a:pt x="1193" y="129"/>
                </a:cubicBezTo>
                <a:cubicBezTo>
                  <a:pt x="1193" y="127"/>
                  <a:pt x="1191" y="125"/>
                  <a:pt x="1188" y="125"/>
                </a:cubicBezTo>
                <a:cubicBezTo>
                  <a:pt x="1186" y="125"/>
                  <a:pt x="1184" y="127"/>
                  <a:pt x="1184" y="129"/>
                </a:cubicBezTo>
                <a:cubicBezTo>
                  <a:pt x="1184" y="132"/>
                  <a:pt x="1186" y="134"/>
                  <a:pt x="1188" y="134"/>
                </a:cubicBezTo>
                <a:close/>
                <a:moveTo>
                  <a:pt x="1201" y="125"/>
                </a:moveTo>
                <a:cubicBezTo>
                  <a:pt x="1199" y="125"/>
                  <a:pt x="1197" y="127"/>
                  <a:pt x="1197" y="129"/>
                </a:cubicBezTo>
                <a:cubicBezTo>
                  <a:pt x="1197" y="132"/>
                  <a:pt x="1199" y="134"/>
                  <a:pt x="1201" y="134"/>
                </a:cubicBezTo>
                <a:cubicBezTo>
                  <a:pt x="1204" y="134"/>
                  <a:pt x="1205" y="132"/>
                  <a:pt x="1205" y="129"/>
                </a:cubicBezTo>
                <a:cubicBezTo>
                  <a:pt x="1205" y="127"/>
                  <a:pt x="1204" y="125"/>
                  <a:pt x="1201" y="125"/>
                </a:cubicBezTo>
                <a:close/>
                <a:moveTo>
                  <a:pt x="1214" y="134"/>
                </a:moveTo>
                <a:cubicBezTo>
                  <a:pt x="1216" y="134"/>
                  <a:pt x="1218" y="132"/>
                  <a:pt x="1218" y="129"/>
                </a:cubicBezTo>
                <a:cubicBezTo>
                  <a:pt x="1218" y="127"/>
                  <a:pt x="1216" y="125"/>
                  <a:pt x="1214" y="125"/>
                </a:cubicBezTo>
                <a:cubicBezTo>
                  <a:pt x="1212" y="125"/>
                  <a:pt x="1210" y="127"/>
                  <a:pt x="1210" y="129"/>
                </a:cubicBezTo>
                <a:cubicBezTo>
                  <a:pt x="1210" y="132"/>
                  <a:pt x="1212" y="134"/>
                  <a:pt x="1214" y="134"/>
                </a:cubicBezTo>
                <a:close/>
                <a:moveTo>
                  <a:pt x="1227" y="125"/>
                </a:moveTo>
                <a:cubicBezTo>
                  <a:pt x="1225" y="125"/>
                  <a:pt x="1223" y="127"/>
                  <a:pt x="1223" y="129"/>
                </a:cubicBezTo>
                <a:cubicBezTo>
                  <a:pt x="1223" y="132"/>
                  <a:pt x="1225" y="134"/>
                  <a:pt x="1227" y="134"/>
                </a:cubicBezTo>
                <a:cubicBezTo>
                  <a:pt x="1229" y="134"/>
                  <a:pt x="1231" y="132"/>
                  <a:pt x="1231" y="129"/>
                </a:cubicBezTo>
                <a:cubicBezTo>
                  <a:pt x="1231" y="127"/>
                  <a:pt x="1229" y="125"/>
                  <a:pt x="1227" y="125"/>
                </a:cubicBezTo>
                <a:close/>
                <a:moveTo>
                  <a:pt x="1240" y="125"/>
                </a:moveTo>
                <a:cubicBezTo>
                  <a:pt x="1238" y="125"/>
                  <a:pt x="1236" y="127"/>
                  <a:pt x="1236" y="129"/>
                </a:cubicBezTo>
                <a:cubicBezTo>
                  <a:pt x="1236" y="132"/>
                  <a:pt x="1238" y="134"/>
                  <a:pt x="1240" y="134"/>
                </a:cubicBezTo>
                <a:cubicBezTo>
                  <a:pt x="1242" y="134"/>
                  <a:pt x="1244" y="132"/>
                  <a:pt x="1244" y="129"/>
                </a:cubicBezTo>
                <a:cubicBezTo>
                  <a:pt x="1244" y="127"/>
                  <a:pt x="1242" y="125"/>
                  <a:pt x="1240" y="125"/>
                </a:cubicBezTo>
                <a:close/>
                <a:moveTo>
                  <a:pt x="1253" y="125"/>
                </a:moveTo>
                <a:cubicBezTo>
                  <a:pt x="1251" y="125"/>
                  <a:pt x="1249" y="127"/>
                  <a:pt x="1249" y="129"/>
                </a:cubicBezTo>
                <a:cubicBezTo>
                  <a:pt x="1249" y="132"/>
                  <a:pt x="1251" y="134"/>
                  <a:pt x="1253" y="134"/>
                </a:cubicBezTo>
                <a:cubicBezTo>
                  <a:pt x="1255" y="134"/>
                  <a:pt x="1257" y="132"/>
                  <a:pt x="1257" y="129"/>
                </a:cubicBezTo>
                <a:cubicBezTo>
                  <a:pt x="1257" y="127"/>
                  <a:pt x="1255" y="125"/>
                  <a:pt x="1253" y="125"/>
                </a:cubicBezTo>
                <a:close/>
                <a:moveTo>
                  <a:pt x="1266" y="125"/>
                </a:moveTo>
                <a:cubicBezTo>
                  <a:pt x="1264" y="125"/>
                  <a:pt x="1262" y="127"/>
                  <a:pt x="1262" y="129"/>
                </a:cubicBezTo>
                <a:cubicBezTo>
                  <a:pt x="1262" y="132"/>
                  <a:pt x="1264" y="134"/>
                  <a:pt x="1266" y="134"/>
                </a:cubicBezTo>
                <a:cubicBezTo>
                  <a:pt x="1268" y="134"/>
                  <a:pt x="1270" y="132"/>
                  <a:pt x="1270" y="129"/>
                </a:cubicBezTo>
                <a:cubicBezTo>
                  <a:pt x="1270" y="127"/>
                  <a:pt x="1268" y="125"/>
                  <a:pt x="1266" y="125"/>
                </a:cubicBezTo>
                <a:close/>
                <a:moveTo>
                  <a:pt x="1279" y="125"/>
                </a:moveTo>
                <a:cubicBezTo>
                  <a:pt x="1276" y="125"/>
                  <a:pt x="1275" y="127"/>
                  <a:pt x="1275" y="129"/>
                </a:cubicBezTo>
                <a:cubicBezTo>
                  <a:pt x="1275" y="132"/>
                  <a:pt x="1276" y="134"/>
                  <a:pt x="1279" y="134"/>
                </a:cubicBezTo>
                <a:cubicBezTo>
                  <a:pt x="1281" y="134"/>
                  <a:pt x="1283" y="132"/>
                  <a:pt x="1283" y="129"/>
                </a:cubicBezTo>
                <a:cubicBezTo>
                  <a:pt x="1283" y="127"/>
                  <a:pt x="1281" y="125"/>
                  <a:pt x="1279" y="125"/>
                </a:cubicBezTo>
                <a:close/>
                <a:moveTo>
                  <a:pt x="1292" y="125"/>
                </a:moveTo>
                <a:cubicBezTo>
                  <a:pt x="1289" y="125"/>
                  <a:pt x="1287" y="127"/>
                  <a:pt x="1287" y="129"/>
                </a:cubicBezTo>
                <a:cubicBezTo>
                  <a:pt x="1287" y="132"/>
                  <a:pt x="1289" y="134"/>
                  <a:pt x="1292" y="134"/>
                </a:cubicBezTo>
                <a:cubicBezTo>
                  <a:pt x="1294" y="134"/>
                  <a:pt x="1296" y="132"/>
                  <a:pt x="1296" y="129"/>
                </a:cubicBezTo>
                <a:cubicBezTo>
                  <a:pt x="1296" y="127"/>
                  <a:pt x="1294" y="125"/>
                  <a:pt x="1292" y="125"/>
                </a:cubicBezTo>
                <a:close/>
                <a:moveTo>
                  <a:pt x="1305" y="125"/>
                </a:moveTo>
                <a:cubicBezTo>
                  <a:pt x="1302" y="125"/>
                  <a:pt x="1300" y="127"/>
                  <a:pt x="1300" y="129"/>
                </a:cubicBezTo>
                <a:cubicBezTo>
                  <a:pt x="1300" y="132"/>
                  <a:pt x="1302" y="134"/>
                  <a:pt x="1305" y="134"/>
                </a:cubicBezTo>
                <a:cubicBezTo>
                  <a:pt x="1307" y="134"/>
                  <a:pt x="1309" y="132"/>
                  <a:pt x="1309" y="129"/>
                </a:cubicBezTo>
                <a:cubicBezTo>
                  <a:pt x="1309" y="127"/>
                  <a:pt x="1307" y="125"/>
                  <a:pt x="1305" y="125"/>
                </a:cubicBezTo>
                <a:close/>
                <a:moveTo>
                  <a:pt x="1317" y="125"/>
                </a:moveTo>
                <a:cubicBezTo>
                  <a:pt x="1315" y="125"/>
                  <a:pt x="1313" y="127"/>
                  <a:pt x="1313" y="129"/>
                </a:cubicBezTo>
                <a:cubicBezTo>
                  <a:pt x="1313" y="132"/>
                  <a:pt x="1315" y="134"/>
                  <a:pt x="1317" y="134"/>
                </a:cubicBezTo>
                <a:cubicBezTo>
                  <a:pt x="1320" y="134"/>
                  <a:pt x="1322" y="132"/>
                  <a:pt x="1322" y="129"/>
                </a:cubicBezTo>
                <a:cubicBezTo>
                  <a:pt x="1322" y="127"/>
                  <a:pt x="1320" y="125"/>
                  <a:pt x="1317" y="125"/>
                </a:cubicBezTo>
                <a:close/>
                <a:moveTo>
                  <a:pt x="1330" y="125"/>
                </a:moveTo>
                <a:cubicBezTo>
                  <a:pt x="1328" y="125"/>
                  <a:pt x="1326" y="127"/>
                  <a:pt x="1326" y="129"/>
                </a:cubicBezTo>
                <a:cubicBezTo>
                  <a:pt x="1326" y="132"/>
                  <a:pt x="1328" y="134"/>
                  <a:pt x="1330" y="134"/>
                </a:cubicBezTo>
                <a:cubicBezTo>
                  <a:pt x="1333" y="134"/>
                  <a:pt x="1335" y="132"/>
                  <a:pt x="1335" y="129"/>
                </a:cubicBezTo>
                <a:cubicBezTo>
                  <a:pt x="1335" y="127"/>
                  <a:pt x="1333" y="125"/>
                  <a:pt x="1330" y="125"/>
                </a:cubicBezTo>
                <a:close/>
                <a:moveTo>
                  <a:pt x="1343" y="125"/>
                </a:moveTo>
                <a:cubicBezTo>
                  <a:pt x="1341" y="125"/>
                  <a:pt x="1339" y="127"/>
                  <a:pt x="1339" y="129"/>
                </a:cubicBezTo>
                <a:cubicBezTo>
                  <a:pt x="1339" y="132"/>
                  <a:pt x="1341" y="134"/>
                  <a:pt x="1343" y="134"/>
                </a:cubicBezTo>
                <a:cubicBezTo>
                  <a:pt x="1346" y="134"/>
                  <a:pt x="1347" y="132"/>
                  <a:pt x="1347" y="129"/>
                </a:cubicBezTo>
                <a:cubicBezTo>
                  <a:pt x="1347" y="127"/>
                  <a:pt x="1346" y="125"/>
                  <a:pt x="1343" y="125"/>
                </a:cubicBezTo>
                <a:close/>
                <a:moveTo>
                  <a:pt x="1356" y="125"/>
                </a:moveTo>
                <a:cubicBezTo>
                  <a:pt x="1354" y="125"/>
                  <a:pt x="1352" y="127"/>
                  <a:pt x="1352" y="129"/>
                </a:cubicBezTo>
                <a:cubicBezTo>
                  <a:pt x="1352" y="132"/>
                  <a:pt x="1354" y="134"/>
                  <a:pt x="1356" y="134"/>
                </a:cubicBezTo>
                <a:cubicBezTo>
                  <a:pt x="1359" y="134"/>
                  <a:pt x="1360" y="132"/>
                  <a:pt x="1360" y="129"/>
                </a:cubicBezTo>
                <a:cubicBezTo>
                  <a:pt x="1360" y="127"/>
                  <a:pt x="1359" y="125"/>
                  <a:pt x="1356" y="125"/>
                </a:cubicBezTo>
                <a:close/>
                <a:moveTo>
                  <a:pt x="1369" y="125"/>
                </a:moveTo>
                <a:cubicBezTo>
                  <a:pt x="1367" y="125"/>
                  <a:pt x="1365" y="127"/>
                  <a:pt x="1365" y="129"/>
                </a:cubicBezTo>
                <a:cubicBezTo>
                  <a:pt x="1365" y="132"/>
                  <a:pt x="1367" y="134"/>
                  <a:pt x="1369" y="134"/>
                </a:cubicBezTo>
                <a:cubicBezTo>
                  <a:pt x="1371" y="134"/>
                  <a:pt x="1373" y="132"/>
                  <a:pt x="1373" y="129"/>
                </a:cubicBezTo>
                <a:cubicBezTo>
                  <a:pt x="1373" y="127"/>
                  <a:pt x="1371" y="125"/>
                  <a:pt x="1369" y="125"/>
                </a:cubicBezTo>
                <a:close/>
                <a:moveTo>
                  <a:pt x="1382" y="125"/>
                </a:moveTo>
                <a:cubicBezTo>
                  <a:pt x="1380" y="125"/>
                  <a:pt x="1378" y="127"/>
                  <a:pt x="1378" y="129"/>
                </a:cubicBezTo>
                <a:cubicBezTo>
                  <a:pt x="1378" y="132"/>
                  <a:pt x="1380" y="134"/>
                  <a:pt x="1382" y="134"/>
                </a:cubicBezTo>
                <a:cubicBezTo>
                  <a:pt x="1384" y="134"/>
                  <a:pt x="1386" y="132"/>
                  <a:pt x="1386" y="129"/>
                </a:cubicBezTo>
                <a:cubicBezTo>
                  <a:pt x="1386" y="127"/>
                  <a:pt x="1384" y="125"/>
                  <a:pt x="1382" y="125"/>
                </a:cubicBezTo>
                <a:close/>
                <a:moveTo>
                  <a:pt x="1395" y="125"/>
                </a:moveTo>
                <a:cubicBezTo>
                  <a:pt x="1393" y="125"/>
                  <a:pt x="1391" y="127"/>
                  <a:pt x="1391" y="129"/>
                </a:cubicBezTo>
                <a:cubicBezTo>
                  <a:pt x="1391" y="132"/>
                  <a:pt x="1393" y="134"/>
                  <a:pt x="1395" y="134"/>
                </a:cubicBezTo>
                <a:cubicBezTo>
                  <a:pt x="1397" y="134"/>
                  <a:pt x="1399" y="132"/>
                  <a:pt x="1399" y="129"/>
                </a:cubicBezTo>
                <a:cubicBezTo>
                  <a:pt x="1399" y="127"/>
                  <a:pt x="1397" y="125"/>
                  <a:pt x="1395" y="125"/>
                </a:cubicBezTo>
                <a:close/>
                <a:moveTo>
                  <a:pt x="1408" y="125"/>
                </a:moveTo>
                <a:cubicBezTo>
                  <a:pt x="1406" y="125"/>
                  <a:pt x="1404" y="127"/>
                  <a:pt x="1404" y="129"/>
                </a:cubicBezTo>
                <a:cubicBezTo>
                  <a:pt x="1404" y="132"/>
                  <a:pt x="1406" y="134"/>
                  <a:pt x="1408" y="134"/>
                </a:cubicBezTo>
                <a:cubicBezTo>
                  <a:pt x="1410" y="134"/>
                  <a:pt x="1412" y="132"/>
                  <a:pt x="1412" y="129"/>
                </a:cubicBezTo>
                <a:cubicBezTo>
                  <a:pt x="1412" y="127"/>
                  <a:pt x="1410" y="125"/>
                  <a:pt x="1408" y="125"/>
                </a:cubicBezTo>
                <a:close/>
                <a:moveTo>
                  <a:pt x="1421" y="125"/>
                </a:moveTo>
                <a:cubicBezTo>
                  <a:pt x="1418" y="125"/>
                  <a:pt x="1417" y="127"/>
                  <a:pt x="1417" y="129"/>
                </a:cubicBezTo>
                <a:cubicBezTo>
                  <a:pt x="1417" y="132"/>
                  <a:pt x="1418" y="134"/>
                  <a:pt x="1421" y="134"/>
                </a:cubicBezTo>
                <a:cubicBezTo>
                  <a:pt x="1423" y="134"/>
                  <a:pt x="1425" y="132"/>
                  <a:pt x="1425" y="129"/>
                </a:cubicBezTo>
                <a:cubicBezTo>
                  <a:pt x="1425" y="127"/>
                  <a:pt x="1423" y="125"/>
                  <a:pt x="1421" y="125"/>
                </a:cubicBezTo>
                <a:close/>
                <a:moveTo>
                  <a:pt x="1434" y="125"/>
                </a:moveTo>
                <a:cubicBezTo>
                  <a:pt x="1431" y="125"/>
                  <a:pt x="1430" y="127"/>
                  <a:pt x="1430" y="129"/>
                </a:cubicBezTo>
                <a:cubicBezTo>
                  <a:pt x="1430" y="132"/>
                  <a:pt x="1431" y="134"/>
                  <a:pt x="1434" y="134"/>
                </a:cubicBezTo>
                <a:cubicBezTo>
                  <a:pt x="1436" y="134"/>
                  <a:pt x="1438" y="132"/>
                  <a:pt x="1438" y="129"/>
                </a:cubicBezTo>
                <a:cubicBezTo>
                  <a:pt x="1438" y="127"/>
                  <a:pt x="1436" y="125"/>
                  <a:pt x="1434" y="125"/>
                </a:cubicBezTo>
                <a:close/>
                <a:moveTo>
                  <a:pt x="1447" y="125"/>
                </a:moveTo>
                <a:cubicBezTo>
                  <a:pt x="1444" y="125"/>
                  <a:pt x="1442" y="127"/>
                  <a:pt x="1442" y="129"/>
                </a:cubicBezTo>
                <a:cubicBezTo>
                  <a:pt x="1442" y="132"/>
                  <a:pt x="1444" y="134"/>
                  <a:pt x="1447" y="134"/>
                </a:cubicBezTo>
                <a:cubicBezTo>
                  <a:pt x="1449" y="134"/>
                  <a:pt x="1451" y="132"/>
                  <a:pt x="1451" y="129"/>
                </a:cubicBezTo>
                <a:cubicBezTo>
                  <a:pt x="1451" y="127"/>
                  <a:pt x="1449" y="125"/>
                  <a:pt x="1447" y="125"/>
                </a:cubicBezTo>
                <a:close/>
                <a:moveTo>
                  <a:pt x="1460" y="125"/>
                </a:moveTo>
                <a:cubicBezTo>
                  <a:pt x="1457" y="125"/>
                  <a:pt x="1455" y="127"/>
                  <a:pt x="1455" y="129"/>
                </a:cubicBezTo>
                <a:cubicBezTo>
                  <a:pt x="1455" y="132"/>
                  <a:pt x="1457" y="134"/>
                  <a:pt x="1460" y="134"/>
                </a:cubicBezTo>
                <a:cubicBezTo>
                  <a:pt x="1462" y="134"/>
                  <a:pt x="1464" y="132"/>
                  <a:pt x="1464" y="129"/>
                </a:cubicBezTo>
                <a:cubicBezTo>
                  <a:pt x="1464" y="127"/>
                  <a:pt x="1462" y="125"/>
                  <a:pt x="1460" y="125"/>
                </a:cubicBezTo>
                <a:close/>
                <a:moveTo>
                  <a:pt x="1511" y="129"/>
                </a:moveTo>
                <a:cubicBezTo>
                  <a:pt x="1511" y="129"/>
                  <a:pt x="1511" y="129"/>
                  <a:pt x="1511" y="129"/>
                </a:cubicBezTo>
                <a:cubicBezTo>
                  <a:pt x="1511" y="129"/>
                  <a:pt x="1511" y="129"/>
                  <a:pt x="1511" y="129"/>
                </a:cubicBezTo>
                <a:cubicBezTo>
                  <a:pt x="1511" y="129"/>
                  <a:pt x="1511" y="129"/>
                  <a:pt x="1511" y="129"/>
                </a:cubicBezTo>
                <a:cubicBezTo>
                  <a:pt x="1511" y="129"/>
                  <a:pt x="1511" y="129"/>
                  <a:pt x="1511" y="129"/>
                </a:cubicBezTo>
                <a:close/>
                <a:moveTo>
                  <a:pt x="1808" y="129"/>
                </a:moveTo>
                <a:cubicBezTo>
                  <a:pt x="1808" y="129"/>
                  <a:pt x="1808" y="129"/>
                  <a:pt x="1808" y="129"/>
                </a:cubicBezTo>
                <a:cubicBezTo>
                  <a:pt x="1808" y="129"/>
                  <a:pt x="1808" y="129"/>
                  <a:pt x="1808" y="129"/>
                </a:cubicBezTo>
                <a:cubicBezTo>
                  <a:pt x="1808" y="129"/>
                  <a:pt x="1808" y="129"/>
                  <a:pt x="1808" y="129"/>
                </a:cubicBezTo>
                <a:cubicBezTo>
                  <a:pt x="1808" y="129"/>
                  <a:pt x="1808" y="129"/>
                  <a:pt x="1808" y="129"/>
                </a:cubicBezTo>
                <a:close/>
                <a:moveTo>
                  <a:pt x="1830" y="129"/>
                </a:moveTo>
                <a:cubicBezTo>
                  <a:pt x="1830" y="131"/>
                  <a:pt x="1832" y="133"/>
                  <a:pt x="1834" y="133"/>
                </a:cubicBezTo>
                <a:cubicBezTo>
                  <a:pt x="1836" y="133"/>
                  <a:pt x="1838" y="131"/>
                  <a:pt x="1838" y="129"/>
                </a:cubicBezTo>
                <a:cubicBezTo>
                  <a:pt x="1838" y="127"/>
                  <a:pt x="1836" y="126"/>
                  <a:pt x="1834" y="126"/>
                </a:cubicBezTo>
                <a:cubicBezTo>
                  <a:pt x="1832" y="126"/>
                  <a:pt x="1830" y="127"/>
                  <a:pt x="1830" y="129"/>
                </a:cubicBezTo>
                <a:close/>
                <a:moveTo>
                  <a:pt x="1847" y="134"/>
                </a:moveTo>
                <a:cubicBezTo>
                  <a:pt x="1849" y="134"/>
                  <a:pt x="1851" y="132"/>
                  <a:pt x="1851" y="129"/>
                </a:cubicBezTo>
                <a:cubicBezTo>
                  <a:pt x="1851" y="127"/>
                  <a:pt x="1849" y="125"/>
                  <a:pt x="1847" y="125"/>
                </a:cubicBezTo>
                <a:cubicBezTo>
                  <a:pt x="1845" y="125"/>
                  <a:pt x="1843" y="127"/>
                  <a:pt x="1843" y="129"/>
                </a:cubicBezTo>
                <a:cubicBezTo>
                  <a:pt x="1843" y="132"/>
                  <a:pt x="1845" y="134"/>
                  <a:pt x="1847" y="134"/>
                </a:cubicBezTo>
                <a:close/>
                <a:moveTo>
                  <a:pt x="1860" y="125"/>
                </a:moveTo>
                <a:cubicBezTo>
                  <a:pt x="1858" y="125"/>
                  <a:pt x="1856" y="127"/>
                  <a:pt x="1856" y="129"/>
                </a:cubicBezTo>
                <a:cubicBezTo>
                  <a:pt x="1856" y="132"/>
                  <a:pt x="1858" y="134"/>
                  <a:pt x="1860" y="134"/>
                </a:cubicBezTo>
                <a:cubicBezTo>
                  <a:pt x="1862" y="134"/>
                  <a:pt x="1864" y="132"/>
                  <a:pt x="1864" y="129"/>
                </a:cubicBezTo>
                <a:cubicBezTo>
                  <a:pt x="1864" y="127"/>
                  <a:pt x="1862" y="125"/>
                  <a:pt x="1860" y="125"/>
                </a:cubicBezTo>
                <a:close/>
                <a:moveTo>
                  <a:pt x="1895" y="129"/>
                </a:moveTo>
                <a:cubicBezTo>
                  <a:pt x="1895" y="131"/>
                  <a:pt x="1897" y="133"/>
                  <a:pt x="1899" y="133"/>
                </a:cubicBezTo>
                <a:cubicBezTo>
                  <a:pt x="1901" y="133"/>
                  <a:pt x="1902" y="131"/>
                  <a:pt x="1902" y="129"/>
                </a:cubicBezTo>
                <a:cubicBezTo>
                  <a:pt x="1902" y="127"/>
                  <a:pt x="1901" y="126"/>
                  <a:pt x="1899" y="126"/>
                </a:cubicBezTo>
                <a:cubicBezTo>
                  <a:pt x="1897" y="126"/>
                  <a:pt x="1895" y="127"/>
                  <a:pt x="1895" y="129"/>
                </a:cubicBezTo>
                <a:close/>
                <a:moveTo>
                  <a:pt x="1912" y="134"/>
                </a:moveTo>
                <a:cubicBezTo>
                  <a:pt x="1914" y="134"/>
                  <a:pt x="1916" y="132"/>
                  <a:pt x="1916" y="129"/>
                </a:cubicBezTo>
                <a:cubicBezTo>
                  <a:pt x="1916" y="127"/>
                  <a:pt x="1914" y="125"/>
                  <a:pt x="1912" y="125"/>
                </a:cubicBezTo>
                <a:cubicBezTo>
                  <a:pt x="1909" y="125"/>
                  <a:pt x="1907" y="127"/>
                  <a:pt x="1907" y="129"/>
                </a:cubicBezTo>
                <a:cubicBezTo>
                  <a:pt x="1907" y="132"/>
                  <a:pt x="1909" y="134"/>
                  <a:pt x="1912" y="134"/>
                </a:cubicBezTo>
                <a:close/>
                <a:moveTo>
                  <a:pt x="1924" y="129"/>
                </a:moveTo>
                <a:cubicBezTo>
                  <a:pt x="1924" y="129"/>
                  <a:pt x="1924" y="129"/>
                  <a:pt x="1924" y="129"/>
                </a:cubicBezTo>
                <a:cubicBezTo>
                  <a:pt x="1924" y="129"/>
                  <a:pt x="1924" y="129"/>
                  <a:pt x="1924" y="129"/>
                </a:cubicBezTo>
                <a:cubicBezTo>
                  <a:pt x="1924" y="129"/>
                  <a:pt x="1924" y="129"/>
                  <a:pt x="1924" y="129"/>
                </a:cubicBezTo>
                <a:cubicBezTo>
                  <a:pt x="1924" y="129"/>
                  <a:pt x="1924" y="129"/>
                  <a:pt x="1924" y="129"/>
                </a:cubicBezTo>
                <a:close/>
                <a:moveTo>
                  <a:pt x="2673" y="129"/>
                </a:moveTo>
                <a:cubicBezTo>
                  <a:pt x="2673" y="129"/>
                  <a:pt x="2673" y="129"/>
                  <a:pt x="2673" y="129"/>
                </a:cubicBezTo>
                <a:cubicBezTo>
                  <a:pt x="2673" y="129"/>
                  <a:pt x="2673" y="129"/>
                  <a:pt x="2673" y="129"/>
                </a:cubicBezTo>
                <a:cubicBezTo>
                  <a:pt x="2673" y="129"/>
                  <a:pt x="2673" y="129"/>
                  <a:pt x="2673" y="129"/>
                </a:cubicBezTo>
                <a:cubicBezTo>
                  <a:pt x="2673" y="129"/>
                  <a:pt x="2673" y="129"/>
                  <a:pt x="2673" y="129"/>
                </a:cubicBezTo>
                <a:close/>
                <a:moveTo>
                  <a:pt x="2686" y="134"/>
                </a:moveTo>
                <a:cubicBezTo>
                  <a:pt x="2689" y="134"/>
                  <a:pt x="2691" y="132"/>
                  <a:pt x="2691" y="129"/>
                </a:cubicBezTo>
                <a:cubicBezTo>
                  <a:pt x="2691" y="127"/>
                  <a:pt x="2689" y="125"/>
                  <a:pt x="2686" y="125"/>
                </a:cubicBezTo>
                <a:cubicBezTo>
                  <a:pt x="2684" y="125"/>
                  <a:pt x="2682" y="127"/>
                  <a:pt x="2682" y="129"/>
                </a:cubicBezTo>
                <a:cubicBezTo>
                  <a:pt x="2682" y="132"/>
                  <a:pt x="2684" y="134"/>
                  <a:pt x="2686" y="134"/>
                </a:cubicBezTo>
                <a:close/>
                <a:moveTo>
                  <a:pt x="2699" y="126"/>
                </a:moveTo>
                <a:cubicBezTo>
                  <a:pt x="2697" y="126"/>
                  <a:pt x="2696" y="128"/>
                  <a:pt x="2696" y="129"/>
                </a:cubicBezTo>
                <a:cubicBezTo>
                  <a:pt x="2696" y="131"/>
                  <a:pt x="2697" y="133"/>
                  <a:pt x="2699" y="133"/>
                </a:cubicBezTo>
                <a:cubicBezTo>
                  <a:pt x="2701" y="133"/>
                  <a:pt x="2703" y="131"/>
                  <a:pt x="2703" y="129"/>
                </a:cubicBezTo>
                <a:cubicBezTo>
                  <a:pt x="2703" y="128"/>
                  <a:pt x="2701" y="126"/>
                  <a:pt x="2699" y="126"/>
                </a:cubicBezTo>
                <a:close/>
                <a:moveTo>
                  <a:pt x="2751" y="132"/>
                </a:moveTo>
                <a:cubicBezTo>
                  <a:pt x="2752" y="132"/>
                  <a:pt x="2753" y="131"/>
                  <a:pt x="2753" y="129"/>
                </a:cubicBezTo>
                <a:cubicBezTo>
                  <a:pt x="2753" y="128"/>
                  <a:pt x="2752" y="127"/>
                  <a:pt x="2751" y="127"/>
                </a:cubicBezTo>
                <a:cubicBezTo>
                  <a:pt x="2750" y="127"/>
                  <a:pt x="2748" y="128"/>
                  <a:pt x="2748" y="129"/>
                </a:cubicBezTo>
                <a:cubicBezTo>
                  <a:pt x="2748" y="131"/>
                  <a:pt x="2750" y="132"/>
                  <a:pt x="2751" y="132"/>
                </a:cubicBezTo>
                <a:close/>
                <a:moveTo>
                  <a:pt x="504" y="142"/>
                </a:moveTo>
                <a:cubicBezTo>
                  <a:pt x="504" y="142"/>
                  <a:pt x="504" y="142"/>
                  <a:pt x="504" y="142"/>
                </a:cubicBezTo>
                <a:cubicBezTo>
                  <a:pt x="504" y="142"/>
                  <a:pt x="504" y="142"/>
                  <a:pt x="504" y="142"/>
                </a:cubicBezTo>
                <a:cubicBezTo>
                  <a:pt x="504" y="142"/>
                  <a:pt x="504" y="142"/>
                  <a:pt x="504" y="142"/>
                </a:cubicBezTo>
                <a:cubicBezTo>
                  <a:pt x="504" y="142"/>
                  <a:pt x="504" y="142"/>
                  <a:pt x="504" y="142"/>
                </a:cubicBezTo>
                <a:close/>
                <a:moveTo>
                  <a:pt x="556" y="146"/>
                </a:moveTo>
                <a:cubicBezTo>
                  <a:pt x="558" y="146"/>
                  <a:pt x="560" y="145"/>
                  <a:pt x="560" y="142"/>
                </a:cubicBezTo>
                <a:cubicBezTo>
                  <a:pt x="560" y="140"/>
                  <a:pt x="558" y="138"/>
                  <a:pt x="556" y="138"/>
                </a:cubicBezTo>
                <a:cubicBezTo>
                  <a:pt x="553" y="138"/>
                  <a:pt x="551" y="140"/>
                  <a:pt x="551" y="142"/>
                </a:cubicBezTo>
                <a:cubicBezTo>
                  <a:pt x="551" y="145"/>
                  <a:pt x="553" y="146"/>
                  <a:pt x="556" y="146"/>
                </a:cubicBezTo>
                <a:close/>
                <a:moveTo>
                  <a:pt x="569" y="146"/>
                </a:moveTo>
                <a:cubicBezTo>
                  <a:pt x="571" y="146"/>
                  <a:pt x="573" y="145"/>
                  <a:pt x="573" y="142"/>
                </a:cubicBezTo>
                <a:cubicBezTo>
                  <a:pt x="573" y="140"/>
                  <a:pt x="571" y="138"/>
                  <a:pt x="569" y="138"/>
                </a:cubicBezTo>
                <a:cubicBezTo>
                  <a:pt x="566" y="138"/>
                  <a:pt x="564" y="140"/>
                  <a:pt x="564" y="142"/>
                </a:cubicBezTo>
                <a:cubicBezTo>
                  <a:pt x="564" y="145"/>
                  <a:pt x="566" y="146"/>
                  <a:pt x="569" y="146"/>
                </a:cubicBezTo>
                <a:close/>
                <a:moveTo>
                  <a:pt x="581" y="146"/>
                </a:moveTo>
                <a:cubicBezTo>
                  <a:pt x="584" y="146"/>
                  <a:pt x="586" y="145"/>
                  <a:pt x="586" y="142"/>
                </a:cubicBezTo>
                <a:cubicBezTo>
                  <a:pt x="586" y="140"/>
                  <a:pt x="584" y="138"/>
                  <a:pt x="581" y="138"/>
                </a:cubicBezTo>
                <a:cubicBezTo>
                  <a:pt x="579" y="138"/>
                  <a:pt x="577" y="140"/>
                  <a:pt x="577" y="142"/>
                </a:cubicBezTo>
                <a:cubicBezTo>
                  <a:pt x="577" y="145"/>
                  <a:pt x="579" y="146"/>
                  <a:pt x="581" y="146"/>
                </a:cubicBezTo>
                <a:close/>
                <a:moveTo>
                  <a:pt x="633" y="144"/>
                </a:moveTo>
                <a:cubicBezTo>
                  <a:pt x="634" y="144"/>
                  <a:pt x="635" y="143"/>
                  <a:pt x="635" y="142"/>
                </a:cubicBezTo>
                <a:cubicBezTo>
                  <a:pt x="635" y="141"/>
                  <a:pt x="634" y="141"/>
                  <a:pt x="633" y="141"/>
                </a:cubicBezTo>
                <a:cubicBezTo>
                  <a:pt x="632" y="141"/>
                  <a:pt x="631" y="141"/>
                  <a:pt x="631" y="142"/>
                </a:cubicBezTo>
                <a:cubicBezTo>
                  <a:pt x="631" y="143"/>
                  <a:pt x="632" y="144"/>
                  <a:pt x="633" y="144"/>
                </a:cubicBezTo>
                <a:close/>
                <a:moveTo>
                  <a:pt x="685" y="142"/>
                </a:moveTo>
                <a:cubicBezTo>
                  <a:pt x="685" y="142"/>
                  <a:pt x="685" y="142"/>
                  <a:pt x="685" y="142"/>
                </a:cubicBezTo>
                <a:cubicBezTo>
                  <a:pt x="685" y="142"/>
                  <a:pt x="685" y="142"/>
                  <a:pt x="685" y="142"/>
                </a:cubicBezTo>
                <a:cubicBezTo>
                  <a:pt x="685" y="142"/>
                  <a:pt x="685" y="142"/>
                  <a:pt x="685" y="142"/>
                </a:cubicBezTo>
                <a:cubicBezTo>
                  <a:pt x="685" y="142"/>
                  <a:pt x="685" y="142"/>
                  <a:pt x="685" y="142"/>
                </a:cubicBezTo>
                <a:close/>
                <a:moveTo>
                  <a:pt x="723" y="146"/>
                </a:moveTo>
                <a:cubicBezTo>
                  <a:pt x="726" y="146"/>
                  <a:pt x="728" y="145"/>
                  <a:pt x="728" y="142"/>
                </a:cubicBezTo>
                <a:cubicBezTo>
                  <a:pt x="728" y="140"/>
                  <a:pt x="726" y="138"/>
                  <a:pt x="723" y="138"/>
                </a:cubicBezTo>
                <a:cubicBezTo>
                  <a:pt x="721" y="138"/>
                  <a:pt x="719" y="140"/>
                  <a:pt x="719" y="142"/>
                </a:cubicBezTo>
                <a:cubicBezTo>
                  <a:pt x="719" y="145"/>
                  <a:pt x="721" y="146"/>
                  <a:pt x="723" y="146"/>
                </a:cubicBezTo>
                <a:close/>
                <a:moveTo>
                  <a:pt x="736" y="146"/>
                </a:moveTo>
                <a:cubicBezTo>
                  <a:pt x="739" y="146"/>
                  <a:pt x="741" y="145"/>
                  <a:pt x="741" y="142"/>
                </a:cubicBezTo>
                <a:cubicBezTo>
                  <a:pt x="741" y="140"/>
                  <a:pt x="739" y="138"/>
                  <a:pt x="736" y="138"/>
                </a:cubicBezTo>
                <a:cubicBezTo>
                  <a:pt x="734" y="138"/>
                  <a:pt x="732" y="140"/>
                  <a:pt x="732" y="142"/>
                </a:cubicBezTo>
                <a:cubicBezTo>
                  <a:pt x="732" y="145"/>
                  <a:pt x="734" y="146"/>
                  <a:pt x="736" y="146"/>
                </a:cubicBezTo>
                <a:close/>
                <a:moveTo>
                  <a:pt x="749" y="146"/>
                </a:moveTo>
                <a:cubicBezTo>
                  <a:pt x="752" y="146"/>
                  <a:pt x="753" y="145"/>
                  <a:pt x="753" y="142"/>
                </a:cubicBezTo>
                <a:cubicBezTo>
                  <a:pt x="753" y="140"/>
                  <a:pt x="752" y="138"/>
                  <a:pt x="749" y="138"/>
                </a:cubicBezTo>
                <a:cubicBezTo>
                  <a:pt x="747" y="138"/>
                  <a:pt x="745" y="140"/>
                  <a:pt x="745" y="142"/>
                </a:cubicBezTo>
                <a:cubicBezTo>
                  <a:pt x="745" y="145"/>
                  <a:pt x="747" y="146"/>
                  <a:pt x="749" y="146"/>
                </a:cubicBezTo>
                <a:close/>
                <a:moveTo>
                  <a:pt x="779" y="142"/>
                </a:moveTo>
                <a:cubicBezTo>
                  <a:pt x="779" y="140"/>
                  <a:pt x="777" y="138"/>
                  <a:pt x="775" y="138"/>
                </a:cubicBezTo>
                <a:cubicBezTo>
                  <a:pt x="773" y="138"/>
                  <a:pt x="771" y="140"/>
                  <a:pt x="771" y="142"/>
                </a:cubicBezTo>
                <a:cubicBezTo>
                  <a:pt x="771" y="145"/>
                  <a:pt x="773" y="146"/>
                  <a:pt x="775" y="146"/>
                </a:cubicBezTo>
                <a:cubicBezTo>
                  <a:pt x="777" y="146"/>
                  <a:pt x="779" y="145"/>
                  <a:pt x="779" y="142"/>
                </a:cubicBezTo>
                <a:close/>
                <a:moveTo>
                  <a:pt x="788" y="142"/>
                </a:moveTo>
                <a:cubicBezTo>
                  <a:pt x="788" y="142"/>
                  <a:pt x="788" y="142"/>
                  <a:pt x="788" y="142"/>
                </a:cubicBezTo>
                <a:cubicBezTo>
                  <a:pt x="788" y="142"/>
                  <a:pt x="788" y="142"/>
                  <a:pt x="788" y="142"/>
                </a:cubicBezTo>
                <a:cubicBezTo>
                  <a:pt x="788" y="142"/>
                  <a:pt x="788" y="142"/>
                  <a:pt x="788" y="142"/>
                </a:cubicBezTo>
                <a:cubicBezTo>
                  <a:pt x="788" y="142"/>
                  <a:pt x="788" y="142"/>
                  <a:pt x="788" y="142"/>
                </a:cubicBezTo>
                <a:close/>
                <a:moveTo>
                  <a:pt x="814" y="138"/>
                </a:moveTo>
                <a:cubicBezTo>
                  <a:pt x="812" y="138"/>
                  <a:pt x="810" y="140"/>
                  <a:pt x="810" y="142"/>
                </a:cubicBezTo>
                <a:cubicBezTo>
                  <a:pt x="810" y="145"/>
                  <a:pt x="812" y="146"/>
                  <a:pt x="814" y="146"/>
                </a:cubicBezTo>
                <a:cubicBezTo>
                  <a:pt x="816" y="146"/>
                  <a:pt x="818" y="145"/>
                  <a:pt x="818" y="142"/>
                </a:cubicBezTo>
                <a:cubicBezTo>
                  <a:pt x="818" y="140"/>
                  <a:pt x="816" y="138"/>
                  <a:pt x="814" y="138"/>
                </a:cubicBezTo>
                <a:close/>
                <a:moveTo>
                  <a:pt x="826" y="142"/>
                </a:moveTo>
                <a:cubicBezTo>
                  <a:pt x="826" y="142"/>
                  <a:pt x="827" y="143"/>
                  <a:pt x="827" y="143"/>
                </a:cubicBezTo>
                <a:cubicBezTo>
                  <a:pt x="827" y="143"/>
                  <a:pt x="827" y="142"/>
                  <a:pt x="827" y="142"/>
                </a:cubicBezTo>
                <a:cubicBezTo>
                  <a:pt x="827" y="142"/>
                  <a:pt x="827" y="142"/>
                  <a:pt x="827" y="142"/>
                </a:cubicBezTo>
                <a:cubicBezTo>
                  <a:pt x="827" y="142"/>
                  <a:pt x="826" y="142"/>
                  <a:pt x="826" y="142"/>
                </a:cubicBezTo>
                <a:close/>
                <a:moveTo>
                  <a:pt x="840" y="146"/>
                </a:moveTo>
                <a:cubicBezTo>
                  <a:pt x="842" y="146"/>
                  <a:pt x="844" y="145"/>
                  <a:pt x="844" y="142"/>
                </a:cubicBezTo>
                <a:cubicBezTo>
                  <a:pt x="844" y="140"/>
                  <a:pt x="842" y="138"/>
                  <a:pt x="840" y="138"/>
                </a:cubicBezTo>
                <a:cubicBezTo>
                  <a:pt x="837" y="138"/>
                  <a:pt x="836" y="140"/>
                  <a:pt x="836" y="142"/>
                </a:cubicBezTo>
                <a:cubicBezTo>
                  <a:pt x="836" y="145"/>
                  <a:pt x="837" y="146"/>
                  <a:pt x="840" y="146"/>
                </a:cubicBezTo>
                <a:close/>
                <a:moveTo>
                  <a:pt x="853" y="139"/>
                </a:moveTo>
                <a:cubicBezTo>
                  <a:pt x="851" y="139"/>
                  <a:pt x="849" y="140"/>
                  <a:pt x="849" y="142"/>
                </a:cubicBezTo>
                <a:cubicBezTo>
                  <a:pt x="849" y="144"/>
                  <a:pt x="851" y="146"/>
                  <a:pt x="853" y="146"/>
                </a:cubicBezTo>
                <a:cubicBezTo>
                  <a:pt x="855" y="146"/>
                  <a:pt x="856" y="144"/>
                  <a:pt x="856" y="142"/>
                </a:cubicBezTo>
                <a:cubicBezTo>
                  <a:pt x="856" y="140"/>
                  <a:pt x="855" y="139"/>
                  <a:pt x="853" y="139"/>
                </a:cubicBezTo>
                <a:close/>
                <a:moveTo>
                  <a:pt x="866" y="146"/>
                </a:moveTo>
                <a:cubicBezTo>
                  <a:pt x="868" y="146"/>
                  <a:pt x="870" y="145"/>
                  <a:pt x="870" y="142"/>
                </a:cubicBezTo>
                <a:cubicBezTo>
                  <a:pt x="870" y="140"/>
                  <a:pt x="868" y="138"/>
                  <a:pt x="866" y="138"/>
                </a:cubicBezTo>
                <a:cubicBezTo>
                  <a:pt x="863" y="138"/>
                  <a:pt x="861" y="140"/>
                  <a:pt x="861" y="142"/>
                </a:cubicBezTo>
                <a:cubicBezTo>
                  <a:pt x="861" y="145"/>
                  <a:pt x="863" y="146"/>
                  <a:pt x="866" y="146"/>
                </a:cubicBezTo>
                <a:close/>
                <a:moveTo>
                  <a:pt x="878" y="138"/>
                </a:moveTo>
                <a:cubicBezTo>
                  <a:pt x="876" y="138"/>
                  <a:pt x="874" y="140"/>
                  <a:pt x="874" y="142"/>
                </a:cubicBezTo>
                <a:cubicBezTo>
                  <a:pt x="874" y="145"/>
                  <a:pt x="876" y="146"/>
                  <a:pt x="878" y="146"/>
                </a:cubicBezTo>
                <a:cubicBezTo>
                  <a:pt x="881" y="146"/>
                  <a:pt x="883" y="145"/>
                  <a:pt x="883" y="142"/>
                </a:cubicBezTo>
                <a:cubicBezTo>
                  <a:pt x="883" y="140"/>
                  <a:pt x="881" y="138"/>
                  <a:pt x="878" y="138"/>
                </a:cubicBezTo>
                <a:close/>
                <a:moveTo>
                  <a:pt x="891" y="138"/>
                </a:moveTo>
                <a:cubicBezTo>
                  <a:pt x="889" y="138"/>
                  <a:pt x="887" y="140"/>
                  <a:pt x="887" y="142"/>
                </a:cubicBezTo>
                <a:cubicBezTo>
                  <a:pt x="887" y="145"/>
                  <a:pt x="889" y="146"/>
                  <a:pt x="891" y="146"/>
                </a:cubicBezTo>
                <a:cubicBezTo>
                  <a:pt x="894" y="146"/>
                  <a:pt x="896" y="145"/>
                  <a:pt x="896" y="142"/>
                </a:cubicBezTo>
                <a:cubicBezTo>
                  <a:pt x="896" y="140"/>
                  <a:pt x="894" y="138"/>
                  <a:pt x="891" y="138"/>
                </a:cubicBezTo>
                <a:close/>
                <a:moveTo>
                  <a:pt x="908" y="142"/>
                </a:moveTo>
                <a:cubicBezTo>
                  <a:pt x="908" y="140"/>
                  <a:pt x="907" y="138"/>
                  <a:pt x="904" y="138"/>
                </a:cubicBezTo>
                <a:cubicBezTo>
                  <a:pt x="902" y="138"/>
                  <a:pt x="900" y="140"/>
                  <a:pt x="900" y="142"/>
                </a:cubicBezTo>
                <a:cubicBezTo>
                  <a:pt x="900" y="145"/>
                  <a:pt x="902" y="146"/>
                  <a:pt x="904" y="146"/>
                </a:cubicBezTo>
                <a:cubicBezTo>
                  <a:pt x="907" y="146"/>
                  <a:pt x="908" y="145"/>
                  <a:pt x="908" y="142"/>
                </a:cubicBezTo>
                <a:close/>
                <a:moveTo>
                  <a:pt x="980" y="142"/>
                </a:moveTo>
                <a:cubicBezTo>
                  <a:pt x="980" y="143"/>
                  <a:pt x="981" y="144"/>
                  <a:pt x="982" y="144"/>
                </a:cubicBezTo>
                <a:cubicBezTo>
                  <a:pt x="982" y="144"/>
                  <a:pt x="983" y="143"/>
                  <a:pt x="983" y="142"/>
                </a:cubicBezTo>
                <a:cubicBezTo>
                  <a:pt x="983" y="142"/>
                  <a:pt x="982" y="141"/>
                  <a:pt x="982" y="141"/>
                </a:cubicBezTo>
                <a:cubicBezTo>
                  <a:pt x="981" y="141"/>
                  <a:pt x="980" y="142"/>
                  <a:pt x="980" y="142"/>
                </a:cubicBezTo>
                <a:close/>
                <a:moveTo>
                  <a:pt x="995" y="138"/>
                </a:moveTo>
                <a:cubicBezTo>
                  <a:pt x="992" y="138"/>
                  <a:pt x="990" y="140"/>
                  <a:pt x="990" y="142"/>
                </a:cubicBezTo>
                <a:cubicBezTo>
                  <a:pt x="990" y="145"/>
                  <a:pt x="992" y="146"/>
                  <a:pt x="995" y="146"/>
                </a:cubicBezTo>
                <a:cubicBezTo>
                  <a:pt x="997" y="146"/>
                  <a:pt x="999" y="145"/>
                  <a:pt x="999" y="142"/>
                </a:cubicBezTo>
                <a:cubicBezTo>
                  <a:pt x="999" y="140"/>
                  <a:pt x="997" y="138"/>
                  <a:pt x="995" y="138"/>
                </a:cubicBezTo>
                <a:close/>
                <a:moveTo>
                  <a:pt x="1008" y="138"/>
                </a:moveTo>
                <a:cubicBezTo>
                  <a:pt x="1005" y="138"/>
                  <a:pt x="1003" y="140"/>
                  <a:pt x="1003" y="142"/>
                </a:cubicBezTo>
                <a:cubicBezTo>
                  <a:pt x="1003" y="145"/>
                  <a:pt x="1005" y="146"/>
                  <a:pt x="1008" y="146"/>
                </a:cubicBezTo>
                <a:cubicBezTo>
                  <a:pt x="1010" y="146"/>
                  <a:pt x="1012" y="145"/>
                  <a:pt x="1012" y="142"/>
                </a:cubicBezTo>
                <a:cubicBezTo>
                  <a:pt x="1012" y="140"/>
                  <a:pt x="1010" y="138"/>
                  <a:pt x="1008" y="138"/>
                </a:cubicBezTo>
                <a:close/>
                <a:moveTo>
                  <a:pt x="1023" y="142"/>
                </a:moveTo>
                <a:cubicBezTo>
                  <a:pt x="1023" y="141"/>
                  <a:pt x="1022" y="140"/>
                  <a:pt x="1020" y="140"/>
                </a:cubicBezTo>
                <a:cubicBezTo>
                  <a:pt x="1019" y="140"/>
                  <a:pt x="1018" y="141"/>
                  <a:pt x="1018" y="142"/>
                </a:cubicBezTo>
                <a:cubicBezTo>
                  <a:pt x="1018" y="143"/>
                  <a:pt x="1019" y="144"/>
                  <a:pt x="1020" y="144"/>
                </a:cubicBezTo>
                <a:cubicBezTo>
                  <a:pt x="1022" y="144"/>
                  <a:pt x="1023" y="143"/>
                  <a:pt x="1023" y="142"/>
                </a:cubicBezTo>
                <a:close/>
                <a:moveTo>
                  <a:pt x="1033" y="138"/>
                </a:moveTo>
                <a:cubicBezTo>
                  <a:pt x="1031" y="138"/>
                  <a:pt x="1029" y="140"/>
                  <a:pt x="1029" y="142"/>
                </a:cubicBezTo>
                <a:cubicBezTo>
                  <a:pt x="1029" y="145"/>
                  <a:pt x="1031" y="146"/>
                  <a:pt x="1033" y="146"/>
                </a:cubicBezTo>
                <a:cubicBezTo>
                  <a:pt x="1036" y="146"/>
                  <a:pt x="1038" y="145"/>
                  <a:pt x="1038" y="142"/>
                </a:cubicBezTo>
                <a:cubicBezTo>
                  <a:pt x="1038" y="140"/>
                  <a:pt x="1036" y="138"/>
                  <a:pt x="1033" y="138"/>
                </a:cubicBezTo>
                <a:close/>
                <a:moveTo>
                  <a:pt x="1046" y="146"/>
                </a:moveTo>
                <a:cubicBezTo>
                  <a:pt x="1049" y="146"/>
                  <a:pt x="1050" y="145"/>
                  <a:pt x="1050" y="142"/>
                </a:cubicBezTo>
                <a:cubicBezTo>
                  <a:pt x="1050" y="140"/>
                  <a:pt x="1049" y="138"/>
                  <a:pt x="1046" y="138"/>
                </a:cubicBezTo>
                <a:cubicBezTo>
                  <a:pt x="1044" y="138"/>
                  <a:pt x="1042" y="140"/>
                  <a:pt x="1042" y="142"/>
                </a:cubicBezTo>
                <a:cubicBezTo>
                  <a:pt x="1042" y="145"/>
                  <a:pt x="1044" y="146"/>
                  <a:pt x="1046" y="146"/>
                </a:cubicBezTo>
                <a:close/>
                <a:moveTo>
                  <a:pt x="1059" y="138"/>
                </a:moveTo>
                <a:cubicBezTo>
                  <a:pt x="1057" y="138"/>
                  <a:pt x="1055" y="140"/>
                  <a:pt x="1055" y="142"/>
                </a:cubicBezTo>
                <a:cubicBezTo>
                  <a:pt x="1055" y="145"/>
                  <a:pt x="1057" y="146"/>
                  <a:pt x="1059" y="146"/>
                </a:cubicBezTo>
                <a:cubicBezTo>
                  <a:pt x="1062" y="146"/>
                  <a:pt x="1063" y="145"/>
                  <a:pt x="1063" y="142"/>
                </a:cubicBezTo>
                <a:cubicBezTo>
                  <a:pt x="1063" y="140"/>
                  <a:pt x="1062" y="138"/>
                  <a:pt x="1059" y="138"/>
                </a:cubicBezTo>
                <a:close/>
                <a:moveTo>
                  <a:pt x="1072" y="146"/>
                </a:moveTo>
                <a:cubicBezTo>
                  <a:pt x="1074" y="146"/>
                  <a:pt x="1076" y="145"/>
                  <a:pt x="1076" y="142"/>
                </a:cubicBezTo>
                <a:cubicBezTo>
                  <a:pt x="1076" y="140"/>
                  <a:pt x="1074" y="138"/>
                  <a:pt x="1072" y="138"/>
                </a:cubicBezTo>
                <a:cubicBezTo>
                  <a:pt x="1070" y="138"/>
                  <a:pt x="1068" y="140"/>
                  <a:pt x="1068" y="142"/>
                </a:cubicBezTo>
                <a:cubicBezTo>
                  <a:pt x="1068" y="145"/>
                  <a:pt x="1070" y="146"/>
                  <a:pt x="1072" y="146"/>
                </a:cubicBezTo>
                <a:close/>
                <a:moveTo>
                  <a:pt x="1085" y="146"/>
                </a:moveTo>
                <a:cubicBezTo>
                  <a:pt x="1087" y="146"/>
                  <a:pt x="1089" y="145"/>
                  <a:pt x="1089" y="142"/>
                </a:cubicBezTo>
                <a:cubicBezTo>
                  <a:pt x="1089" y="140"/>
                  <a:pt x="1087" y="138"/>
                  <a:pt x="1085" y="138"/>
                </a:cubicBezTo>
                <a:cubicBezTo>
                  <a:pt x="1083" y="138"/>
                  <a:pt x="1081" y="140"/>
                  <a:pt x="1081" y="142"/>
                </a:cubicBezTo>
                <a:cubicBezTo>
                  <a:pt x="1081" y="145"/>
                  <a:pt x="1083" y="146"/>
                  <a:pt x="1085" y="146"/>
                </a:cubicBezTo>
                <a:close/>
                <a:moveTo>
                  <a:pt x="1098" y="146"/>
                </a:moveTo>
                <a:cubicBezTo>
                  <a:pt x="1100" y="146"/>
                  <a:pt x="1102" y="145"/>
                  <a:pt x="1102" y="142"/>
                </a:cubicBezTo>
                <a:cubicBezTo>
                  <a:pt x="1102" y="140"/>
                  <a:pt x="1100" y="138"/>
                  <a:pt x="1098" y="138"/>
                </a:cubicBezTo>
                <a:cubicBezTo>
                  <a:pt x="1096" y="138"/>
                  <a:pt x="1094" y="140"/>
                  <a:pt x="1094" y="142"/>
                </a:cubicBezTo>
                <a:cubicBezTo>
                  <a:pt x="1094" y="145"/>
                  <a:pt x="1096" y="146"/>
                  <a:pt x="1098" y="146"/>
                </a:cubicBezTo>
                <a:close/>
                <a:moveTo>
                  <a:pt x="1111" y="138"/>
                </a:moveTo>
                <a:cubicBezTo>
                  <a:pt x="1109" y="138"/>
                  <a:pt x="1107" y="140"/>
                  <a:pt x="1107" y="142"/>
                </a:cubicBezTo>
                <a:cubicBezTo>
                  <a:pt x="1107" y="145"/>
                  <a:pt x="1109" y="146"/>
                  <a:pt x="1111" y="146"/>
                </a:cubicBezTo>
                <a:cubicBezTo>
                  <a:pt x="1113" y="146"/>
                  <a:pt x="1115" y="145"/>
                  <a:pt x="1115" y="142"/>
                </a:cubicBezTo>
                <a:cubicBezTo>
                  <a:pt x="1115" y="140"/>
                  <a:pt x="1113" y="138"/>
                  <a:pt x="1111" y="138"/>
                </a:cubicBezTo>
                <a:close/>
                <a:moveTo>
                  <a:pt x="1124" y="146"/>
                </a:moveTo>
                <a:cubicBezTo>
                  <a:pt x="1126" y="146"/>
                  <a:pt x="1128" y="145"/>
                  <a:pt x="1128" y="142"/>
                </a:cubicBezTo>
                <a:cubicBezTo>
                  <a:pt x="1128" y="140"/>
                  <a:pt x="1126" y="138"/>
                  <a:pt x="1124" y="138"/>
                </a:cubicBezTo>
                <a:cubicBezTo>
                  <a:pt x="1121" y="138"/>
                  <a:pt x="1120" y="140"/>
                  <a:pt x="1120" y="142"/>
                </a:cubicBezTo>
                <a:cubicBezTo>
                  <a:pt x="1120" y="145"/>
                  <a:pt x="1121" y="146"/>
                  <a:pt x="1124" y="146"/>
                </a:cubicBezTo>
                <a:close/>
                <a:moveTo>
                  <a:pt x="1137" y="138"/>
                </a:moveTo>
                <a:cubicBezTo>
                  <a:pt x="1134" y="138"/>
                  <a:pt x="1133" y="140"/>
                  <a:pt x="1133" y="142"/>
                </a:cubicBezTo>
                <a:cubicBezTo>
                  <a:pt x="1133" y="145"/>
                  <a:pt x="1134" y="146"/>
                  <a:pt x="1137" y="146"/>
                </a:cubicBezTo>
                <a:cubicBezTo>
                  <a:pt x="1139" y="146"/>
                  <a:pt x="1141" y="145"/>
                  <a:pt x="1141" y="142"/>
                </a:cubicBezTo>
                <a:cubicBezTo>
                  <a:pt x="1141" y="140"/>
                  <a:pt x="1139" y="138"/>
                  <a:pt x="1137" y="138"/>
                </a:cubicBezTo>
                <a:close/>
                <a:moveTo>
                  <a:pt x="1150" y="146"/>
                </a:moveTo>
                <a:cubicBezTo>
                  <a:pt x="1152" y="146"/>
                  <a:pt x="1154" y="145"/>
                  <a:pt x="1154" y="142"/>
                </a:cubicBezTo>
                <a:cubicBezTo>
                  <a:pt x="1154" y="140"/>
                  <a:pt x="1152" y="138"/>
                  <a:pt x="1150" y="138"/>
                </a:cubicBezTo>
                <a:cubicBezTo>
                  <a:pt x="1147" y="138"/>
                  <a:pt x="1145" y="140"/>
                  <a:pt x="1145" y="142"/>
                </a:cubicBezTo>
                <a:cubicBezTo>
                  <a:pt x="1145" y="145"/>
                  <a:pt x="1147" y="146"/>
                  <a:pt x="1150" y="146"/>
                </a:cubicBezTo>
                <a:close/>
                <a:moveTo>
                  <a:pt x="1163" y="146"/>
                </a:moveTo>
                <a:cubicBezTo>
                  <a:pt x="1165" y="146"/>
                  <a:pt x="1167" y="145"/>
                  <a:pt x="1167" y="142"/>
                </a:cubicBezTo>
                <a:cubicBezTo>
                  <a:pt x="1167" y="140"/>
                  <a:pt x="1165" y="138"/>
                  <a:pt x="1163" y="138"/>
                </a:cubicBezTo>
                <a:cubicBezTo>
                  <a:pt x="1160" y="138"/>
                  <a:pt x="1158" y="140"/>
                  <a:pt x="1158" y="142"/>
                </a:cubicBezTo>
                <a:cubicBezTo>
                  <a:pt x="1158" y="145"/>
                  <a:pt x="1160" y="146"/>
                  <a:pt x="1163" y="146"/>
                </a:cubicBezTo>
                <a:close/>
                <a:moveTo>
                  <a:pt x="1175" y="146"/>
                </a:moveTo>
                <a:cubicBezTo>
                  <a:pt x="1178" y="146"/>
                  <a:pt x="1180" y="145"/>
                  <a:pt x="1180" y="142"/>
                </a:cubicBezTo>
                <a:cubicBezTo>
                  <a:pt x="1180" y="140"/>
                  <a:pt x="1178" y="138"/>
                  <a:pt x="1175" y="138"/>
                </a:cubicBezTo>
                <a:cubicBezTo>
                  <a:pt x="1173" y="138"/>
                  <a:pt x="1171" y="140"/>
                  <a:pt x="1171" y="142"/>
                </a:cubicBezTo>
                <a:cubicBezTo>
                  <a:pt x="1171" y="145"/>
                  <a:pt x="1173" y="146"/>
                  <a:pt x="1175" y="146"/>
                </a:cubicBezTo>
                <a:close/>
                <a:moveTo>
                  <a:pt x="1188" y="146"/>
                </a:moveTo>
                <a:cubicBezTo>
                  <a:pt x="1191" y="146"/>
                  <a:pt x="1193" y="145"/>
                  <a:pt x="1193" y="142"/>
                </a:cubicBezTo>
                <a:cubicBezTo>
                  <a:pt x="1193" y="140"/>
                  <a:pt x="1191" y="138"/>
                  <a:pt x="1188" y="138"/>
                </a:cubicBezTo>
                <a:cubicBezTo>
                  <a:pt x="1186" y="138"/>
                  <a:pt x="1184" y="140"/>
                  <a:pt x="1184" y="142"/>
                </a:cubicBezTo>
                <a:cubicBezTo>
                  <a:pt x="1184" y="145"/>
                  <a:pt x="1186" y="146"/>
                  <a:pt x="1188" y="146"/>
                </a:cubicBezTo>
                <a:close/>
                <a:moveTo>
                  <a:pt x="1201" y="138"/>
                </a:moveTo>
                <a:cubicBezTo>
                  <a:pt x="1199" y="138"/>
                  <a:pt x="1197" y="140"/>
                  <a:pt x="1197" y="142"/>
                </a:cubicBezTo>
                <a:cubicBezTo>
                  <a:pt x="1197" y="145"/>
                  <a:pt x="1199" y="146"/>
                  <a:pt x="1201" y="146"/>
                </a:cubicBezTo>
                <a:cubicBezTo>
                  <a:pt x="1204" y="146"/>
                  <a:pt x="1205" y="145"/>
                  <a:pt x="1205" y="142"/>
                </a:cubicBezTo>
                <a:cubicBezTo>
                  <a:pt x="1205" y="140"/>
                  <a:pt x="1204" y="138"/>
                  <a:pt x="1201" y="138"/>
                </a:cubicBezTo>
                <a:close/>
                <a:moveTo>
                  <a:pt x="1214" y="146"/>
                </a:moveTo>
                <a:cubicBezTo>
                  <a:pt x="1216" y="146"/>
                  <a:pt x="1218" y="145"/>
                  <a:pt x="1218" y="142"/>
                </a:cubicBezTo>
                <a:cubicBezTo>
                  <a:pt x="1218" y="140"/>
                  <a:pt x="1216" y="138"/>
                  <a:pt x="1214" y="138"/>
                </a:cubicBezTo>
                <a:cubicBezTo>
                  <a:pt x="1212" y="138"/>
                  <a:pt x="1210" y="140"/>
                  <a:pt x="1210" y="142"/>
                </a:cubicBezTo>
                <a:cubicBezTo>
                  <a:pt x="1210" y="145"/>
                  <a:pt x="1212" y="146"/>
                  <a:pt x="1214" y="146"/>
                </a:cubicBezTo>
                <a:close/>
                <a:moveTo>
                  <a:pt x="1227" y="146"/>
                </a:moveTo>
                <a:cubicBezTo>
                  <a:pt x="1229" y="146"/>
                  <a:pt x="1231" y="145"/>
                  <a:pt x="1231" y="142"/>
                </a:cubicBezTo>
                <a:cubicBezTo>
                  <a:pt x="1231" y="140"/>
                  <a:pt x="1229" y="138"/>
                  <a:pt x="1227" y="138"/>
                </a:cubicBezTo>
                <a:cubicBezTo>
                  <a:pt x="1225" y="138"/>
                  <a:pt x="1223" y="140"/>
                  <a:pt x="1223" y="142"/>
                </a:cubicBezTo>
                <a:cubicBezTo>
                  <a:pt x="1223" y="145"/>
                  <a:pt x="1225" y="146"/>
                  <a:pt x="1227" y="146"/>
                </a:cubicBezTo>
                <a:close/>
                <a:moveTo>
                  <a:pt x="1240" y="138"/>
                </a:moveTo>
                <a:cubicBezTo>
                  <a:pt x="1238" y="138"/>
                  <a:pt x="1236" y="140"/>
                  <a:pt x="1236" y="142"/>
                </a:cubicBezTo>
                <a:cubicBezTo>
                  <a:pt x="1236" y="145"/>
                  <a:pt x="1238" y="146"/>
                  <a:pt x="1240" y="146"/>
                </a:cubicBezTo>
                <a:cubicBezTo>
                  <a:pt x="1242" y="146"/>
                  <a:pt x="1244" y="145"/>
                  <a:pt x="1244" y="142"/>
                </a:cubicBezTo>
                <a:cubicBezTo>
                  <a:pt x="1244" y="140"/>
                  <a:pt x="1242" y="138"/>
                  <a:pt x="1240" y="138"/>
                </a:cubicBezTo>
                <a:close/>
                <a:moveTo>
                  <a:pt x="1253" y="138"/>
                </a:moveTo>
                <a:cubicBezTo>
                  <a:pt x="1251" y="138"/>
                  <a:pt x="1249" y="140"/>
                  <a:pt x="1249" y="142"/>
                </a:cubicBezTo>
                <a:cubicBezTo>
                  <a:pt x="1249" y="145"/>
                  <a:pt x="1251" y="146"/>
                  <a:pt x="1253" y="146"/>
                </a:cubicBezTo>
                <a:cubicBezTo>
                  <a:pt x="1255" y="146"/>
                  <a:pt x="1257" y="145"/>
                  <a:pt x="1257" y="142"/>
                </a:cubicBezTo>
                <a:cubicBezTo>
                  <a:pt x="1257" y="140"/>
                  <a:pt x="1255" y="138"/>
                  <a:pt x="1253" y="138"/>
                </a:cubicBezTo>
                <a:close/>
                <a:moveTo>
                  <a:pt x="1266" y="138"/>
                </a:moveTo>
                <a:cubicBezTo>
                  <a:pt x="1264" y="138"/>
                  <a:pt x="1262" y="140"/>
                  <a:pt x="1262" y="142"/>
                </a:cubicBezTo>
                <a:cubicBezTo>
                  <a:pt x="1262" y="145"/>
                  <a:pt x="1264" y="146"/>
                  <a:pt x="1266" y="146"/>
                </a:cubicBezTo>
                <a:cubicBezTo>
                  <a:pt x="1268" y="146"/>
                  <a:pt x="1270" y="145"/>
                  <a:pt x="1270" y="142"/>
                </a:cubicBezTo>
                <a:cubicBezTo>
                  <a:pt x="1270" y="140"/>
                  <a:pt x="1268" y="138"/>
                  <a:pt x="1266" y="138"/>
                </a:cubicBezTo>
                <a:close/>
                <a:moveTo>
                  <a:pt x="1279" y="138"/>
                </a:moveTo>
                <a:cubicBezTo>
                  <a:pt x="1276" y="138"/>
                  <a:pt x="1275" y="140"/>
                  <a:pt x="1275" y="142"/>
                </a:cubicBezTo>
                <a:cubicBezTo>
                  <a:pt x="1275" y="145"/>
                  <a:pt x="1276" y="146"/>
                  <a:pt x="1279" y="146"/>
                </a:cubicBezTo>
                <a:cubicBezTo>
                  <a:pt x="1281" y="146"/>
                  <a:pt x="1283" y="145"/>
                  <a:pt x="1283" y="142"/>
                </a:cubicBezTo>
                <a:cubicBezTo>
                  <a:pt x="1283" y="140"/>
                  <a:pt x="1281" y="138"/>
                  <a:pt x="1279" y="138"/>
                </a:cubicBezTo>
                <a:close/>
                <a:moveTo>
                  <a:pt x="1292" y="138"/>
                </a:moveTo>
                <a:cubicBezTo>
                  <a:pt x="1289" y="138"/>
                  <a:pt x="1287" y="140"/>
                  <a:pt x="1287" y="142"/>
                </a:cubicBezTo>
                <a:cubicBezTo>
                  <a:pt x="1287" y="145"/>
                  <a:pt x="1289" y="146"/>
                  <a:pt x="1292" y="146"/>
                </a:cubicBezTo>
                <a:cubicBezTo>
                  <a:pt x="1294" y="146"/>
                  <a:pt x="1296" y="145"/>
                  <a:pt x="1296" y="142"/>
                </a:cubicBezTo>
                <a:cubicBezTo>
                  <a:pt x="1296" y="140"/>
                  <a:pt x="1294" y="138"/>
                  <a:pt x="1292" y="138"/>
                </a:cubicBezTo>
                <a:close/>
                <a:moveTo>
                  <a:pt x="1305" y="138"/>
                </a:moveTo>
                <a:cubicBezTo>
                  <a:pt x="1302" y="138"/>
                  <a:pt x="1300" y="140"/>
                  <a:pt x="1300" y="142"/>
                </a:cubicBezTo>
                <a:cubicBezTo>
                  <a:pt x="1300" y="145"/>
                  <a:pt x="1302" y="146"/>
                  <a:pt x="1305" y="146"/>
                </a:cubicBezTo>
                <a:cubicBezTo>
                  <a:pt x="1307" y="146"/>
                  <a:pt x="1309" y="145"/>
                  <a:pt x="1309" y="142"/>
                </a:cubicBezTo>
                <a:cubicBezTo>
                  <a:pt x="1309" y="140"/>
                  <a:pt x="1307" y="138"/>
                  <a:pt x="1305" y="138"/>
                </a:cubicBezTo>
                <a:close/>
                <a:moveTo>
                  <a:pt x="1317" y="138"/>
                </a:moveTo>
                <a:cubicBezTo>
                  <a:pt x="1315" y="138"/>
                  <a:pt x="1313" y="140"/>
                  <a:pt x="1313" y="142"/>
                </a:cubicBezTo>
                <a:cubicBezTo>
                  <a:pt x="1313" y="145"/>
                  <a:pt x="1315" y="146"/>
                  <a:pt x="1317" y="146"/>
                </a:cubicBezTo>
                <a:cubicBezTo>
                  <a:pt x="1320" y="146"/>
                  <a:pt x="1322" y="145"/>
                  <a:pt x="1322" y="142"/>
                </a:cubicBezTo>
                <a:cubicBezTo>
                  <a:pt x="1322" y="140"/>
                  <a:pt x="1320" y="138"/>
                  <a:pt x="1317" y="138"/>
                </a:cubicBezTo>
                <a:close/>
                <a:moveTo>
                  <a:pt x="1330" y="138"/>
                </a:moveTo>
                <a:cubicBezTo>
                  <a:pt x="1328" y="138"/>
                  <a:pt x="1326" y="140"/>
                  <a:pt x="1326" y="142"/>
                </a:cubicBezTo>
                <a:cubicBezTo>
                  <a:pt x="1326" y="145"/>
                  <a:pt x="1328" y="146"/>
                  <a:pt x="1330" y="146"/>
                </a:cubicBezTo>
                <a:cubicBezTo>
                  <a:pt x="1333" y="146"/>
                  <a:pt x="1335" y="145"/>
                  <a:pt x="1335" y="142"/>
                </a:cubicBezTo>
                <a:cubicBezTo>
                  <a:pt x="1335" y="140"/>
                  <a:pt x="1333" y="138"/>
                  <a:pt x="1330" y="138"/>
                </a:cubicBezTo>
                <a:close/>
                <a:moveTo>
                  <a:pt x="1343" y="138"/>
                </a:moveTo>
                <a:cubicBezTo>
                  <a:pt x="1341" y="138"/>
                  <a:pt x="1339" y="140"/>
                  <a:pt x="1339" y="142"/>
                </a:cubicBezTo>
                <a:cubicBezTo>
                  <a:pt x="1339" y="145"/>
                  <a:pt x="1341" y="146"/>
                  <a:pt x="1343" y="146"/>
                </a:cubicBezTo>
                <a:cubicBezTo>
                  <a:pt x="1346" y="146"/>
                  <a:pt x="1347" y="145"/>
                  <a:pt x="1347" y="142"/>
                </a:cubicBezTo>
                <a:cubicBezTo>
                  <a:pt x="1347" y="140"/>
                  <a:pt x="1346" y="138"/>
                  <a:pt x="1343" y="138"/>
                </a:cubicBezTo>
                <a:close/>
                <a:moveTo>
                  <a:pt x="1356" y="138"/>
                </a:moveTo>
                <a:cubicBezTo>
                  <a:pt x="1354" y="138"/>
                  <a:pt x="1352" y="140"/>
                  <a:pt x="1352" y="142"/>
                </a:cubicBezTo>
                <a:cubicBezTo>
                  <a:pt x="1352" y="145"/>
                  <a:pt x="1354" y="146"/>
                  <a:pt x="1356" y="146"/>
                </a:cubicBezTo>
                <a:cubicBezTo>
                  <a:pt x="1359" y="146"/>
                  <a:pt x="1360" y="145"/>
                  <a:pt x="1360" y="142"/>
                </a:cubicBezTo>
                <a:cubicBezTo>
                  <a:pt x="1360" y="140"/>
                  <a:pt x="1359" y="138"/>
                  <a:pt x="1356" y="138"/>
                </a:cubicBezTo>
                <a:close/>
                <a:moveTo>
                  <a:pt x="1369" y="138"/>
                </a:moveTo>
                <a:cubicBezTo>
                  <a:pt x="1367" y="138"/>
                  <a:pt x="1365" y="140"/>
                  <a:pt x="1365" y="142"/>
                </a:cubicBezTo>
                <a:cubicBezTo>
                  <a:pt x="1365" y="145"/>
                  <a:pt x="1367" y="146"/>
                  <a:pt x="1369" y="146"/>
                </a:cubicBezTo>
                <a:cubicBezTo>
                  <a:pt x="1371" y="146"/>
                  <a:pt x="1373" y="145"/>
                  <a:pt x="1373" y="142"/>
                </a:cubicBezTo>
                <a:cubicBezTo>
                  <a:pt x="1373" y="140"/>
                  <a:pt x="1371" y="138"/>
                  <a:pt x="1369" y="138"/>
                </a:cubicBezTo>
                <a:close/>
                <a:moveTo>
                  <a:pt x="1382" y="138"/>
                </a:moveTo>
                <a:cubicBezTo>
                  <a:pt x="1380" y="138"/>
                  <a:pt x="1378" y="140"/>
                  <a:pt x="1378" y="142"/>
                </a:cubicBezTo>
                <a:cubicBezTo>
                  <a:pt x="1378" y="145"/>
                  <a:pt x="1380" y="146"/>
                  <a:pt x="1382" y="146"/>
                </a:cubicBezTo>
                <a:cubicBezTo>
                  <a:pt x="1384" y="146"/>
                  <a:pt x="1386" y="145"/>
                  <a:pt x="1386" y="142"/>
                </a:cubicBezTo>
                <a:cubicBezTo>
                  <a:pt x="1386" y="140"/>
                  <a:pt x="1384" y="138"/>
                  <a:pt x="1382" y="138"/>
                </a:cubicBezTo>
                <a:close/>
                <a:moveTo>
                  <a:pt x="1395" y="138"/>
                </a:moveTo>
                <a:cubicBezTo>
                  <a:pt x="1393" y="138"/>
                  <a:pt x="1391" y="140"/>
                  <a:pt x="1391" y="142"/>
                </a:cubicBezTo>
                <a:cubicBezTo>
                  <a:pt x="1391" y="145"/>
                  <a:pt x="1393" y="146"/>
                  <a:pt x="1395" y="146"/>
                </a:cubicBezTo>
                <a:cubicBezTo>
                  <a:pt x="1397" y="146"/>
                  <a:pt x="1399" y="145"/>
                  <a:pt x="1399" y="142"/>
                </a:cubicBezTo>
                <a:cubicBezTo>
                  <a:pt x="1399" y="140"/>
                  <a:pt x="1397" y="138"/>
                  <a:pt x="1395" y="138"/>
                </a:cubicBezTo>
                <a:close/>
                <a:moveTo>
                  <a:pt x="1408" y="138"/>
                </a:moveTo>
                <a:cubicBezTo>
                  <a:pt x="1406" y="138"/>
                  <a:pt x="1404" y="140"/>
                  <a:pt x="1404" y="142"/>
                </a:cubicBezTo>
                <a:cubicBezTo>
                  <a:pt x="1404" y="145"/>
                  <a:pt x="1406" y="146"/>
                  <a:pt x="1408" y="146"/>
                </a:cubicBezTo>
                <a:cubicBezTo>
                  <a:pt x="1410" y="146"/>
                  <a:pt x="1412" y="145"/>
                  <a:pt x="1412" y="142"/>
                </a:cubicBezTo>
                <a:cubicBezTo>
                  <a:pt x="1412" y="140"/>
                  <a:pt x="1410" y="138"/>
                  <a:pt x="1408" y="138"/>
                </a:cubicBezTo>
                <a:close/>
                <a:moveTo>
                  <a:pt x="1421" y="138"/>
                </a:moveTo>
                <a:cubicBezTo>
                  <a:pt x="1418" y="138"/>
                  <a:pt x="1417" y="140"/>
                  <a:pt x="1417" y="142"/>
                </a:cubicBezTo>
                <a:cubicBezTo>
                  <a:pt x="1417" y="145"/>
                  <a:pt x="1418" y="146"/>
                  <a:pt x="1421" y="146"/>
                </a:cubicBezTo>
                <a:cubicBezTo>
                  <a:pt x="1423" y="146"/>
                  <a:pt x="1425" y="145"/>
                  <a:pt x="1425" y="142"/>
                </a:cubicBezTo>
                <a:cubicBezTo>
                  <a:pt x="1425" y="140"/>
                  <a:pt x="1423" y="138"/>
                  <a:pt x="1421" y="138"/>
                </a:cubicBezTo>
                <a:close/>
                <a:moveTo>
                  <a:pt x="1434" y="138"/>
                </a:moveTo>
                <a:cubicBezTo>
                  <a:pt x="1431" y="138"/>
                  <a:pt x="1430" y="140"/>
                  <a:pt x="1430" y="142"/>
                </a:cubicBezTo>
                <a:cubicBezTo>
                  <a:pt x="1430" y="145"/>
                  <a:pt x="1431" y="146"/>
                  <a:pt x="1434" y="146"/>
                </a:cubicBezTo>
                <a:cubicBezTo>
                  <a:pt x="1436" y="146"/>
                  <a:pt x="1438" y="145"/>
                  <a:pt x="1438" y="142"/>
                </a:cubicBezTo>
                <a:cubicBezTo>
                  <a:pt x="1438" y="140"/>
                  <a:pt x="1436" y="138"/>
                  <a:pt x="1434" y="138"/>
                </a:cubicBezTo>
                <a:close/>
                <a:moveTo>
                  <a:pt x="1447" y="138"/>
                </a:moveTo>
                <a:cubicBezTo>
                  <a:pt x="1444" y="138"/>
                  <a:pt x="1442" y="140"/>
                  <a:pt x="1442" y="142"/>
                </a:cubicBezTo>
                <a:cubicBezTo>
                  <a:pt x="1442" y="145"/>
                  <a:pt x="1444" y="146"/>
                  <a:pt x="1447" y="146"/>
                </a:cubicBezTo>
                <a:cubicBezTo>
                  <a:pt x="1449" y="146"/>
                  <a:pt x="1451" y="145"/>
                  <a:pt x="1451" y="142"/>
                </a:cubicBezTo>
                <a:cubicBezTo>
                  <a:pt x="1451" y="140"/>
                  <a:pt x="1449" y="138"/>
                  <a:pt x="1447" y="138"/>
                </a:cubicBezTo>
                <a:close/>
                <a:moveTo>
                  <a:pt x="1460" y="138"/>
                </a:moveTo>
                <a:cubicBezTo>
                  <a:pt x="1457" y="138"/>
                  <a:pt x="1455" y="140"/>
                  <a:pt x="1455" y="142"/>
                </a:cubicBezTo>
                <a:cubicBezTo>
                  <a:pt x="1455" y="145"/>
                  <a:pt x="1457" y="146"/>
                  <a:pt x="1460" y="146"/>
                </a:cubicBezTo>
                <a:cubicBezTo>
                  <a:pt x="1462" y="146"/>
                  <a:pt x="1464" y="145"/>
                  <a:pt x="1464" y="142"/>
                </a:cubicBezTo>
                <a:cubicBezTo>
                  <a:pt x="1464" y="140"/>
                  <a:pt x="1462" y="138"/>
                  <a:pt x="1460" y="138"/>
                </a:cubicBezTo>
                <a:close/>
                <a:moveTo>
                  <a:pt x="1472" y="146"/>
                </a:moveTo>
                <a:cubicBezTo>
                  <a:pt x="1475" y="146"/>
                  <a:pt x="1477" y="145"/>
                  <a:pt x="1477" y="142"/>
                </a:cubicBezTo>
                <a:cubicBezTo>
                  <a:pt x="1477" y="140"/>
                  <a:pt x="1475" y="138"/>
                  <a:pt x="1472" y="138"/>
                </a:cubicBezTo>
                <a:cubicBezTo>
                  <a:pt x="1470" y="138"/>
                  <a:pt x="1468" y="140"/>
                  <a:pt x="1468" y="142"/>
                </a:cubicBezTo>
                <a:cubicBezTo>
                  <a:pt x="1468" y="145"/>
                  <a:pt x="1470" y="146"/>
                  <a:pt x="1472" y="146"/>
                </a:cubicBezTo>
                <a:close/>
                <a:moveTo>
                  <a:pt x="1485" y="142"/>
                </a:moveTo>
                <a:cubicBezTo>
                  <a:pt x="1485" y="142"/>
                  <a:pt x="1485" y="142"/>
                  <a:pt x="1485" y="142"/>
                </a:cubicBezTo>
                <a:cubicBezTo>
                  <a:pt x="1485" y="142"/>
                  <a:pt x="1485" y="142"/>
                  <a:pt x="1485" y="142"/>
                </a:cubicBezTo>
                <a:cubicBezTo>
                  <a:pt x="1485" y="142"/>
                  <a:pt x="1485" y="142"/>
                  <a:pt x="1485" y="142"/>
                </a:cubicBezTo>
                <a:cubicBezTo>
                  <a:pt x="1485" y="142"/>
                  <a:pt x="1485" y="142"/>
                  <a:pt x="1485" y="142"/>
                </a:cubicBezTo>
                <a:close/>
                <a:moveTo>
                  <a:pt x="1511" y="142"/>
                </a:moveTo>
                <a:cubicBezTo>
                  <a:pt x="1511" y="142"/>
                  <a:pt x="1511" y="142"/>
                  <a:pt x="1511" y="142"/>
                </a:cubicBezTo>
                <a:cubicBezTo>
                  <a:pt x="1511" y="142"/>
                  <a:pt x="1511" y="142"/>
                  <a:pt x="1511" y="142"/>
                </a:cubicBezTo>
                <a:cubicBezTo>
                  <a:pt x="1511" y="142"/>
                  <a:pt x="1511" y="142"/>
                  <a:pt x="1511" y="142"/>
                </a:cubicBezTo>
                <a:cubicBezTo>
                  <a:pt x="1511" y="142"/>
                  <a:pt x="1511" y="142"/>
                  <a:pt x="1511" y="142"/>
                </a:cubicBezTo>
                <a:close/>
                <a:moveTo>
                  <a:pt x="1837" y="142"/>
                </a:moveTo>
                <a:cubicBezTo>
                  <a:pt x="1837" y="140"/>
                  <a:pt x="1836" y="139"/>
                  <a:pt x="1834" y="139"/>
                </a:cubicBezTo>
                <a:cubicBezTo>
                  <a:pt x="1832" y="139"/>
                  <a:pt x="1831" y="140"/>
                  <a:pt x="1831" y="142"/>
                </a:cubicBezTo>
                <a:cubicBezTo>
                  <a:pt x="1831" y="144"/>
                  <a:pt x="1832" y="146"/>
                  <a:pt x="1834" y="146"/>
                </a:cubicBezTo>
                <a:cubicBezTo>
                  <a:pt x="1836" y="146"/>
                  <a:pt x="1837" y="144"/>
                  <a:pt x="1837" y="142"/>
                </a:cubicBezTo>
                <a:close/>
                <a:moveTo>
                  <a:pt x="1847" y="146"/>
                </a:moveTo>
                <a:cubicBezTo>
                  <a:pt x="1849" y="146"/>
                  <a:pt x="1851" y="145"/>
                  <a:pt x="1851" y="142"/>
                </a:cubicBezTo>
                <a:cubicBezTo>
                  <a:pt x="1851" y="140"/>
                  <a:pt x="1849" y="138"/>
                  <a:pt x="1847" y="138"/>
                </a:cubicBezTo>
                <a:cubicBezTo>
                  <a:pt x="1845" y="138"/>
                  <a:pt x="1843" y="140"/>
                  <a:pt x="1843" y="142"/>
                </a:cubicBezTo>
                <a:cubicBezTo>
                  <a:pt x="1843" y="145"/>
                  <a:pt x="1845" y="146"/>
                  <a:pt x="1847" y="146"/>
                </a:cubicBezTo>
                <a:close/>
                <a:moveTo>
                  <a:pt x="1860" y="146"/>
                </a:moveTo>
                <a:cubicBezTo>
                  <a:pt x="1862" y="146"/>
                  <a:pt x="1864" y="145"/>
                  <a:pt x="1864" y="142"/>
                </a:cubicBezTo>
                <a:cubicBezTo>
                  <a:pt x="1864" y="140"/>
                  <a:pt x="1862" y="138"/>
                  <a:pt x="1860" y="138"/>
                </a:cubicBezTo>
                <a:cubicBezTo>
                  <a:pt x="1858" y="138"/>
                  <a:pt x="1856" y="140"/>
                  <a:pt x="1856" y="142"/>
                </a:cubicBezTo>
                <a:cubicBezTo>
                  <a:pt x="1856" y="145"/>
                  <a:pt x="1858" y="146"/>
                  <a:pt x="1860" y="146"/>
                </a:cubicBezTo>
                <a:close/>
                <a:moveTo>
                  <a:pt x="1899" y="146"/>
                </a:moveTo>
                <a:cubicBezTo>
                  <a:pt x="1901" y="146"/>
                  <a:pt x="1903" y="145"/>
                  <a:pt x="1903" y="142"/>
                </a:cubicBezTo>
                <a:cubicBezTo>
                  <a:pt x="1903" y="140"/>
                  <a:pt x="1901" y="138"/>
                  <a:pt x="1899" y="138"/>
                </a:cubicBezTo>
                <a:cubicBezTo>
                  <a:pt x="1896" y="138"/>
                  <a:pt x="1894" y="140"/>
                  <a:pt x="1894" y="142"/>
                </a:cubicBezTo>
                <a:cubicBezTo>
                  <a:pt x="1894" y="145"/>
                  <a:pt x="1896" y="146"/>
                  <a:pt x="1899" y="146"/>
                </a:cubicBezTo>
                <a:close/>
                <a:moveTo>
                  <a:pt x="1912" y="146"/>
                </a:moveTo>
                <a:cubicBezTo>
                  <a:pt x="1914" y="146"/>
                  <a:pt x="1916" y="145"/>
                  <a:pt x="1916" y="142"/>
                </a:cubicBezTo>
                <a:cubicBezTo>
                  <a:pt x="1916" y="140"/>
                  <a:pt x="1914" y="138"/>
                  <a:pt x="1912" y="138"/>
                </a:cubicBezTo>
                <a:cubicBezTo>
                  <a:pt x="1909" y="138"/>
                  <a:pt x="1907" y="140"/>
                  <a:pt x="1907" y="142"/>
                </a:cubicBezTo>
                <a:cubicBezTo>
                  <a:pt x="1907" y="145"/>
                  <a:pt x="1909" y="146"/>
                  <a:pt x="1912" y="146"/>
                </a:cubicBezTo>
                <a:close/>
                <a:moveTo>
                  <a:pt x="1937" y="142"/>
                </a:moveTo>
                <a:cubicBezTo>
                  <a:pt x="1937" y="142"/>
                  <a:pt x="1937" y="142"/>
                  <a:pt x="1937" y="142"/>
                </a:cubicBezTo>
                <a:cubicBezTo>
                  <a:pt x="1937" y="142"/>
                  <a:pt x="1937" y="142"/>
                  <a:pt x="1937" y="142"/>
                </a:cubicBezTo>
                <a:cubicBezTo>
                  <a:pt x="1937" y="142"/>
                  <a:pt x="1937" y="142"/>
                  <a:pt x="1937" y="142"/>
                </a:cubicBezTo>
                <a:cubicBezTo>
                  <a:pt x="1937" y="142"/>
                  <a:pt x="1937" y="142"/>
                  <a:pt x="1937" y="142"/>
                </a:cubicBezTo>
                <a:close/>
                <a:moveTo>
                  <a:pt x="2506" y="142"/>
                </a:moveTo>
                <a:cubicBezTo>
                  <a:pt x="2506" y="142"/>
                  <a:pt x="2506" y="142"/>
                  <a:pt x="2506" y="142"/>
                </a:cubicBezTo>
                <a:cubicBezTo>
                  <a:pt x="2506" y="142"/>
                  <a:pt x="2506" y="142"/>
                  <a:pt x="2506" y="142"/>
                </a:cubicBezTo>
                <a:cubicBezTo>
                  <a:pt x="2506" y="142"/>
                  <a:pt x="2506" y="142"/>
                  <a:pt x="2506" y="142"/>
                </a:cubicBezTo>
                <a:cubicBezTo>
                  <a:pt x="2506" y="142"/>
                  <a:pt x="2506" y="142"/>
                  <a:pt x="2506" y="142"/>
                </a:cubicBezTo>
                <a:close/>
                <a:moveTo>
                  <a:pt x="2712" y="146"/>
                </a:moveTo>
                <a:cubicBezTo>
                  <a:pt x="2714" y="146"/>
                  <a:pt x="2716" y="145"/>
                  <a:pt x="2716" y="142"/>
                </a:cubicBezTo>
                <a:cubicBezTo>
                  <a:pt x="2716" y="140"/>
                  <a:pt x="2714" y="138"/>
                  <a:pt x="2712" y="138"/>
                </a:cubicBezTo>
                <a:cubicBezTo>
                  <a:pt x="2710" y="138"/>
                  <a:pt x="2708" y="140"/>
                  <a:pt x="2708" y="142"/>
                </a:cubicBezTo>
                <a:cubicBezTo>
                  <a:pt x="2708" y="145"/>
                  <a:pt x="2710" y="146"/>
                  <a:pt x="2712" y="146"/>
                </a:cubicBezTo>
                <a:close/>
                <a:moveTo>
                  <a:pt x="2725" y="146"/>
                </a:moveTo>
                <a:cubicBezTo>
                  <a:pt x="2727" y="146"/>
                  <a:pt x="2729" y="145"/>
                  <a:pt x="2729" y="142"/>
                </a:cubicBezTo>
                <a:cubicBezTo>
                  <a:pt x="2729" y="140"/>
                  <a:pt x="2727" y="138"/>
                  <a:pt x="2725" y="138"/>
                </a:cubicBezTo>
                <a:cubicBezTo>
                  <a:pt x="2723" y="138"/>
                  <a:pt x="2721" y="140"/>
                  <a:pt x="2721" y="142"/>
                </a:cubicBezTo>
                <a:cubicBezTo>
                  <a:pt x="2721" y="145"/>
                  <a:pt x="2723" y="146"/>
                  <a:pt x="2725" y="146"/>
                </a:cubicBezTo>
                <a:close/>
                <a:moveTo>
                  <a:pt x="491" y="159"/>
                </a:moveTo>
                <a:cubicBezTo>
                  <a:pt x="493" y="159"/>
                  <a:pt x="495" y="158"/>
                  <a:pt x="495" y="155"/>
                </a:cubicBezTo>
                <a:cubicBezTo>
                  <a:pt x="495" y="153"/>
                  <a:pt x="493" y="151"/>
                  <a:pt x="491" y="151"/>
                </a:cubicBezTo>
                <a:cubicBezTo>
                  <a:pt x="489" y="151"/>
                  <a:pt x="487" y="153"/>
                  <a:pt x="487" y="155"/>
                </a:cubicBezTo>
                <a:cubicBezTo>
                  <a:pt x="487" y="158"/>
                  <a:pt x="489" y="159"/>
                  <a:pt x="491" y="159"/>
                </a:cubicBezTo>
                <a:close/>
                <a:moveTo>
                  <a:pt x="504" y="159"/>
                </a:moveTo>
                <a:cubicBezTo>
                  <a:pt x="506" y="159"/>
                  <a:pt x="508" y="158"/>
                  <a:pt x="508" y="155"/>
                </a:cubicBezTo>
                <a:cubicBezTo>
                  <a:pt x="508" y="153"/>
                  <a:pt x="506" y="151"/>
                  <a:pt x="504" y="151"/>
                </a:cubicBezTo>
                <a:cubicBezTo>
                  <a:pt x="502" y="151"/>
                  <a:pt x="500" y="153"/>
                  <a:pt x="500" y="155"/>
                </a:cubicBezTo>
                <a:cubicBezTo>
                  <a:pt x="500" y="158"/>
                  <a:pt x="502" y="159"/>
                  <a:pt x="504" y="159"/>
                </a:cubicBezTo>
                <a:close/>
                <a:moveTo>
                  <a:pt x="517" y="159"/>
                </a:moveTo>
                <a:cubicBezTo>
                  <a:pt x="519" y="159"/>
                  <a:pt x="521" y="158"/>
                  <a:pt x="521" y="155"/>
                </a:cubicBezTo>
                <a:cubicBezTo>
                  <a:pt x="521" y="153"/>
                  <a:pt x="519" y="151"/>
                  <a:pt x="517" y="151"/>
                </a:cubicBezTo>
                <a:cubicBezTo>
                  <a:pt x="515" y="151"/>
                  <a:pt x="513" y="153"/>
                  <a:pt x="513" y="155"/>
                </a:cubicBezTo>
                <a:cubicBezTo>
                  <a:pt x="513" y="158"/>
                  <a:pt x="515" y="159"/>
                  <a:pt x="517" y="159"/>
                </a:cubicBezTo>
                <a:close/>
                <a:moveTo>
                  <a:pt x="646" y="155"/>
                </a:moveTo>
                <a:cubicBezTo>
                  <a:pt x="646" y="155"/>
                  <a:pt x="646" y="155"/>
                  <a:pt x="646" y="155"/>
                </a:cubicBezTo>
                <a:cubicBezTo>
                  <a:pt x="646" y="155"/>
                  <a:pt x="646" y="155"/>
                  <a:pt x="646" y="155"/>
                </a:cubicBezTo>
                <a:cubicBezTo>
                  <a:pt x="646" y="155"/>
                  <a:pt x="646" y="155"/>
                  <a:pt x="646" y="155"/>
                </a:cubicBezTo>
                <a:cubicBezTo>
                  <a:pt x="646" y="155"/>
                  <a:pt x="646" y="155"/>
                  <a:pt x="646" y="155"/>
                </a:cubicBezTo>
                <a:close/>
                <a:moveTo>
                  <a:pt x="723" y="159"/>
                </a:moveTo>
                <a:cubicBezTo>
                  <a:pt x="726" y="159"/>
                  <a:pt x="728" y="158"/>
                  <a:pt x="728" y="155"/>
                </a:cubicBezTo>
                <a:cubicBezTo>
                  <a:pt x="728" y="153"/>
                  <a:pt x="726" y="151"/>
                  <a:pt x="723" y="151"/>
                </a:cubicBezTo>
                <a:cubicBezTo>
                  <a:pt x="721" y="151"/>
                  <a:pt x="719" y="153"/>
                  <a:pt x="719" y="155"/>
                </a:cubicBezTo>
                <a:cubicBezTo>
                  <a:pt x="719" y="158"/>
                  <a:pt x="721" y="159"/>
                  <a:pt x="723" y="159"/>
                </a:cubicBezTo>
                <a:close/>
                <a:moveTo>
                  <a:pt x="734" y="155"/>
                </a:moveTo>
                <a:cubicBezTo>
                  <a:pt x="734" y="157"/>
                  <a:pt x="735" y="158"/>
                  <a:pt x="736" y="158"/>
                </a:cubicBezTo>
                <a:cubicBezTo>
                  <a:pt x="738" y="158"/>
                  <a:pt x="739" y="157"/>
                  <a:pt x="739" y="155"/>
                </a:cubicBezTo>
                <a:cubicBezTo>
                  <a:pt x="739" y="154"/>
                  <a:pt x="738" y="153"/>
                  <a:pt x="736" y="153"/>
                </a:cubicBezTo>
                <a:cubicBezTo>
                  <a:pt x="735" y="153"/>
                  <a:pt x="734" y="154"/>
                  <a:pt x="734" y="155"/>
                </a:cubicBezTo>
                <a:close/>
                <a:moveTo>
                  <a:pt x="775" y="155"/>
                </a:moveTo>
                <a:cubicBezTo>
                  <a:pt x="775" y="155"/>
                  <a:pt x="775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ubicBezTo>
                  <a:pt x="775" y="155"/>
                  <a:pt x="775" y="155"/>
                  <a:pt x="775" y="155"/>
                </a:cubicBezTo>
                <a:close/>
                <a:moveTo>
                  <a:pt x="805" y="155"/>
                </a:moveTo>
                <a:cubicBezTo>
                  <a:pt x="805" y="153"/>
                  <a:pt x="803" y="151"/>
                  <a:pt x="801" y="151"/>
                </a:cubicBezTo>
                <a:cubicBezTo>
                  <a:pt x="799" y="151"/>
                  <a:pt x="797" y="153"/>
                  <a:pt x="797" y="155"/>
                </a:cubicBezTo>
                <a:cubicBezTo>
                  <a:pt x="797" y="158"/>
                  <a:pt x="799" y="159"/>
                  <a:pt x="801" y="159"/>
                </a:cubicBezTo>
                <a:cubicBezTo>
                  <a:pt x="803" y="159"/>
                  <a:pt x="805" y="158"/>
                  <a:pt x="805" y="155"/>
                </a:cubicBezTo>
                <a:close/>
                <a:moveTo>
                  <a:pt x="814" y="159"/>
                </a:moveTo>
                <a:cubicBezTo>
                  <a:pt x="816" y="159"/>
                  <a:pt x="818" y="158"/>
                  <a:pt x="818" y="155"/>
                </a:cubicBezTo>
                <a:cubicBezTo>
                  <a:pt x="818" y="153"/>
                  <a:pt x="816" y="151"/>
                  <a:pt x="814" y="151"/>
                </a:cubicBezTo>
                <a:cubicBezTo>
                  <a:pt x="812" y="151"/>
                  <a:pt x="810" y="153"/>
                  <a:pt x="810" y="155"/>
                </a:cubicBezTo>
                <a:cubicBezTo>
                  <a:pt x="810" y="158"/>
                  <a:pt x="812" y="159"/>
                  <a:pt x="814" y="159"/>
                </a:cubicBezTo>
                <a:close/>
                <a:moveTo>
                  <a:pt x="827" y="159"/>
                </a:moveTo>
                <a:cubicBezTo>
                  <a:pt x="829" y="159"/>
                  <a:pt x="831" y="158"/>
                  <a:pt x="831" y="155"/>
                </a:cubicBezTo>
                <a:cubicBezTo>
                  <a:pt x="831" y="153"/>
                  <a:pt x="829" y="151"/>
                  <a:pt x="827" y="151"/>
                </a:cubicBezTo>
                <a:cubicBezTo>
                  <a:pt x="824" y="151"/>
                  <a:pt x="823" y="153"/>
                  <a:pt x="823" y="155"/>
                </a:cubicBezTo>
                <a:cubicBezTo>
                  <a:pt x="823" y="158"/>
                  <a:pt x="824" y="159"/>
                  <a:pt x="827" y="159"/>
                </a:cubicBezTo>
                <a:close/>
                <a:moveTo>
                  <a:pt x="844" y="155"/>
                </a:moveTo>
                <a:cubicBezTo>
                  <a:pt x="844" y="153"/>
                  <a:pt x="842" y="151"/>
                  <a:pt x="840" y="151"/>
                </a:cubicBezTo>
                <a:cubicBezTo>
                  <a:pt x="837" y="151"/>
                  <a:pt x="836" y="153"/>
                  <a:pt x="836" y="155"/>
                </a:cubicBezTo>
                <a:cubicBezTo>
                  <a:pt x="836" y="158"/>
                  <a:pt x="837" y="159"/>
                  <a:pt x="840" y="159"/>
                </a:cubicBezTo>
                <a:cubicBezTo>
                  <a:pt x="842" y="159"/>
                  <a:pt x="844" y="158"/>
                  <a:pt x="844" y="155"/>
                </a:cubicBezTo>
                <a:close/>
                <a:moveTo>
                  <a:pt x="857" y="155"/>
                </a:moveTo>
                <a:cubicBezTo>
                  <a:pt x="857" y="153"/>
                  <a:pt x="855" y="151"/>
                  <a:pt x="853" y="151"/>
                </a:cubicBezTo>
                <a:cubicBezTo>
                  <a:pt x="850" y="151"/>
                  <a:pt x="848" y="153"/>
                  <a:pt x="848" y="155"/>
                </a:cubicBezTo>
                <a:cubicBezTo>
                  <a:pt x="848" y="158"/>
                  <a:pt x="850" y="159"/>
                  <a:pt x="853" y="159"/>
                </a:cubicBezTo>
                <a:cubicBezTo>
                  <a:pt x="855" y="159"/>
                  <a:pt x="857" y="158"/>
                  <a:pt x="857" y="155"/>
                </a:cubicBezTo>
                <a:close/>
                <a:moveTo>
                  <a:pt x="866" y="159"/>
                </a:moveTo>
                <a:cubicBezTo>
                  <a:pt x="868" y="159"/>
                  <a:pt x="870" y="158"/>
                  <a:pt x="870" y="155"/>
                </a:cubicBezTo>
                <a:cubicBezTo>
                  <a:pt x="870" y="153"/>
                  <a:pt x="868" y="151"/>
                  <a:pt x="866" y="151"/>
                </a:cubicBezTo>
                <a:cubicBezTo>
                  <a:pt x="863" y="151"/>
                  <a:pt x="861" y="153"/>
                  <a:pt x="861" y="155"/>
                </a:cubicBezTo>
                <a:cubicBezTo>
                  <a:pt x="861" y="158"/>
                  <a:pt x="863" y="159"/>
                  <a:pt x="866" y="159"/>
                </a:cubicBezTo>
                <a:close/>
                <a:moveTo>
                  <a:pt x="878" y="159"/>
                </a:moveTo>
                <a:cubicBezTo>
                  <a:pt x="881" y="159"/>
                  <a:pt x="883" y="158"/>
                  <a:pt x="883" y="155"/>
                </a:cubicBezTo>
                <a:cubicBezTo>
                  <a:pt x="883" y="153"/>
                  <a:pt x="881" y="151"/>
                  <a:pt x="878" y="151"/>
                </a:cubicBezTo>
                <a:cubicBezTo>
                  <a:pt x="876" y="151"/>
                  <a:pt x="874" y="153"/>
                  <a:pt x="874" y="155"/>
                </a:cubicBezTo>
                <a:cubicBezTo>
                  <a:pt x="874" y="158"/>
                  <a:pt x="876" y="159"/>
                  <a:pt x="878" y="159"/>
                </a:cubicBezTo>
                <a:close/>
                <a:moveTo>
                  <a:pt x="891" y="151"/>
                </a:moveTo>
                <a:cubicBezTo>
                  <a:pt x="889" y="151"/>
                  <a:pt x="887" y="153"/>
                  <a:pt x="887" y="155"/>
                </a:cubicBezTo>
                <a:cubicBezTo>
                  <a:pt x="887" y="158"/>
                  <a:pt x="889" y="159"/>
                  <a:pt x="891" y="159"/>
                </a:cubicBezTo>
                <a:cubicBezTo>
                  <a:pt x="894" y="159"/>
                  <a:pt x="896" y="158"/>
                  <a:pt x="896" y="155"/>
                </a:cubicBezTo>
                <a:cubicBezTo>
                  <a:pt x="896" y="153"/>
                  <a:pt x="894" y="151"/>
                  <a:pt x="891" y="151"/>
                </a:cubicBezTo>
                <a:close/>
                <a:moveTo>
                  <a:pt x="902" y="155"/>
                </a:moveTo>
                <a:cubicBezTo>
                  <a:pt x="902" y="156"/>
                  <a:pt x="903" y="157"/>
                  <a:pt x="904" y="157"/>
                </a:cubicBezTo>
                <a:cubicBezTo>
                  <a:pt x="905" y="157"/>
                  <a:pt x="906" y="156"/>
                  <a:pt x="906" y="155"/>
                </a:cubicBezTo>
                <a:cubicBezTo>
                  <a:pt x="906" y="154"/>
                  <a:pt x="905" y="153"/>
                  <a:pt x="904" y="153"/>
                </a:cubicBezTo>
                <a:cubicBezTo>
                  <a:pt x="903" y="153"/>
                  <a:pt x="902" y="154"/>
                  <a:pt x="902" y="155"/>
                </a:cubicBezTo>
                <a:close/>
                <a:moveTo>
                  <a:pt x="969" y="155"/>
                </a:moveTo>
                <a:cubicBezTo>
                  <a:pt x="969" y="155"/>
                  <a:pt x="969" y="155"/>
                  <a:pt x="969" y="155"/>
                </a:cubicBezTo>
                <a:cubicBezTo>
                  <a:pt x="969" y="155"/>
                  <a:pt x="969" y="155"/>
                  <a:pt x="969" y="155"/>
                </a:cubicBezTo>
                <a:cubicBezTo>
                  <a:pt x="969" y="155"/>
                  <a:pt x="969" y="155"/>
                  <a:pt x="969" y="155"/>
                </a:cubicBezTo>
                <a:cubicBezTo>
                  <a:pt x="969" y="155"/>
                  <a:pt x="969" y="155"/>
                  <a:pt x="969" y="155"/>
                </a:cubicBezTo>
                <a:close/>
                <a:moveTo>
                  <a:pt x="982" y="159"/>
                </a:moveTo>
                <a:cubicBezTo>
                  <a:pt x="984" y="159"/>
                  <a:pt x="986" y="158"/>
                  <a:pt x="986" y="155"/>
                </a:cubicBezTo>
                <a:cubicBezTo>
                  <a:pt x="986" y="153"/>
                  <a:pt x="984" y="151"/>
                  <a:pt x="982" y="151"/>
                </a:cubicBezTo>
                <a:cubicBezTo>
                  <a:pt x="979" y="151"/>
                  <a:pt x="978" y="153"/>
                  <a:pt x="978" y="155"/>
                </a:cubicBezTo>
                <a:cubicBezTo>
                  <a:pt x="978" y="158"/>
                  <a:pt x="979" y="159"/>
                  <a:pt x="982" y="159"/>
                </a:cubicBezTo>
                <a:close/>
                <a:moveTo>
                  <a:pt x="995" y="151"/>
                </a:moveTo>
                <a:cubicBezTo>
                  <a:pt x="992" y="151"/>
                  <a:pt x="990" y="153"/>
                  <a:pt x="990" y="155"/>
                </a:cubicBezTo>
                <a:cubicBezTo>
                  <a:pt x="990" y="158"/>
                  <a:pt x="992" y="159"/>
                  <a:pt x="995" y="159"/>
                </a:cubicBezTo>
                <a:cubicBezTo>
                  <a:pt x="997" y="159"/>
                  <a:pt x="999" y="158"/>
                  <a:pt x="999" y="155"/>
                </a:cubicBezTo>
                <a:cubicBezTo>
                  <a:pt x="999" y="153"/>
                  <a:pt x="997" y="151"/>
                  <a:pt x="995" y="151"/>
                </a:cubicBezTo>
                <a:close/>
                <a:moveTo>
                  <a:pt x="1008" y="159"/>
                </a:moveTo>
                <a:cubicBezTo>
                  <a:pt x="1010" y="159"/>
                  <a:pt x="1012" y="158"/>
                  <a:pt x="1012" y="155"/>
                </a:cubicBezTo>
                <a:cubicBezTo>
                  <a:pt x="1012" y="153"/>
                  <a:pt x="1010" y="151"/>
                  <a:pt x="1008" y="151"/>
                </a:cubicBezTo>
                <a:cubicBezTo>
                  <a:pt x="1005" y="151"/>
                  <a:pt x="1003" y="153"/>
                  <a:pt x="1003" y="155"/>
                </a:cubicBezTo>
                <a:cubicBezTo>
                  <a:pt x="1003" y="158"/>
                  <a:pt x="1005" y="159"/>
                  <a:pt x="1008" y="159"/>
                </a:cubicBezTo>
                <a:close/>
                <a:moveTo>
                  <a:pt x="1016" y="155"/>
                </a:moveTo>
                <a:cubicBezTo>
                  <a:pt x="1016" y="158"/>
                  <a:pt x="1018" y="159"/>
                  <a:pt x="1020" y="159"/>
                </a:cubicBezTo>
                <a:cubicBezTo>
                  <a:pt x="1023" y="159"/>
                  <a:pt x="1025" y="158"/>
                  <a:pt x="1025" y="155"/>
                </a:cubicBezTo>
                <a:cubicBezTo>
                  <a:pt x="1025" y="153"/>
                  <a:pt x="1023" y="151"/>
                  <a:pt x="1020" y="151"/>
                </a:cubicBezTo>
                <a:cubicBezTo>
                  <a:pt x="1018" y="151"/>
                  <a:pt x="1016" y="153"/>
                  <a:pt x="1016" y="155"/>
                </a:cubicBezTo>
                <a:close/>
                <a:moveTo>
                  <a:pt x="1033" y="151"/>
                </a:moveTo>
                <a:cubicBezTo>
                  <a:pt x="1031" y="151"/>
                  <a:pt x="1029" y="153"/>
                  <a:pt x="1029" y="155"/>
                </a:cubicBezTo>
                <a:cubicBezTo>
                  <a:pt x="1029" y="158"/>
                  <a:pt x="1031" y="159"/>
                  <a:pt x="1033" y="159"/>
                </a:cubicBezTo>
                <a:cubicBezTo>
                  <a:pt x="1036" y="159"/>
                  <a:pt x="1038" y="158"/>
                  <a:pt x="1038" y="155"/>
                </a:cubicBezTo>
                <a:cubicBezTo>
                  <a:pt x="1038" y="153"/>
                  <a:pt x="1036" y="151"/>
                  <a:pt x="1033" y="151"/>
                </a:cubicBezTo>
                <a:close/>
                <a:moveTo>
                  <a:pt x="1046" y="159"/>
                </a:moveTo>
                <a:cubicBezTo>
                  <a:pt x="1049" y="159"/>
                  <a:pt x="1050" y="158"/>
                  <a:pt x="1050" y="155"/>
                </a:cubicBezTo>
                <a:cubicBezTo>
                  <a:pt x="1050" y="153"/>
                  <a:pt x="1049" y="151"/>
                  <a:pt x="1046" y="151"/>
                </a:cubicBezTo>
                <a:cubicBezTo>
                  <a:pt x="1044" y="151"/>
                  <a:pt x="1042" y="153"/>
                  <a:pt x="1042" y="155"/>
                </a:cubicBezTo>
                <a:cubicBezTo>
                  <a:pt x="1042" y="158"/>
                  <a:pt x="1044" y="159"/>
                  <a:pt x="1046" y="159"/>
                </a:cubicBezTo>
                <a:close/>
                <a:moveTo>
                  <a:pt x="1059" y="151"/>
                </a:moveTo>
                <a:cubicBezTo>
                  <a:pt x="1057" y="151"/>
                  <a:pt x="1055" y="153"/>
                  <a:pt x="1055" y="155"/>
                </a:cubicBezTo>
                <a:cubicBezTo>
                  <a:pt x="1055" y="158"/>
                  <a:pt x="1057" y="159"/>
                  <a:pt x="1059" y="159"/>
                </a:cubicBezTo>
                <a:cubicBezTo>
                  <a:pt x="1062" y="159"/>
                  <a:pt x="1063" y="158"/>
                  <a:pt x="1063" y="155"/>
                </a:cubicBezTo>
                <a:cubicBezTo>
                  <a:pt x="1063" y="153"/>
                  <a:pt x="1062" y="151"/>
                  <a:pt x="1059" y="151"/>
                </a:cubicBezTo>
                <a:close/>
                <a:moveTo>
                  <a:pt x="1072" y="159"/>
                </a:moveTo>
                <a:cubicBezTo>
                  <a:pt x="1074" y="159"/>
                  <a:pt x="1076" y="158"/>
                  <a:pt x="1076" y="155"/>
                </a:cubicBezTo>
                <a:cubicBezTo>
                  <a:pt x="1076" y="153"/>
                  <a:pt x="1074" y="151"/>
                  <a:pt x="1072" y="151"/>
                </a:cubicBezTo>
                <a:cubicBezTo>
                  <a:pt x="1070" y="151"/>
                  <a:pt x="1068" y="153"/>
                  <a:pt x="1068" y="155"/>
                </a:cubicBezTo>
                <a:cubicBezTo>
                  <a:pt x="1068" y="158"/>
                  <a:pt x="1070" y="159"/>
                  <a:pt x="1072" y="159"/>
                </a:cubicBezTo>
                <a:close/>
                <a:moveTo>
                  <a:pt x="1085" y="159"/>
                </a:moveTo>
                <a:cubicBezTo>
                  <a:pt x="1087" y="159"/>
                  <a:pt x="1089" y="158"/>
                  <a:pt x="1089" y="155"/>
                </a:cubicBezTo>
                <a:cubicBezTo>
                  <a:pt x="1089" y="153"/>
                  <a:pt x="1087" y="151"/>
                  <a:pt x="1085" y="151"/>
                </a:cubicBezTo>
                <a:cubicBezTo>
                  <a:pt x="1083" y="151"/>
                  <a:pt x="1081" y="153"/>
                  <a:pt x="1081" y="155"/>
                </a:cubicBezTo>
                <a:cubicBezTo>
                  <a:pt x="1081" y="158"/>
                  <a:pt x="1083" y="159"/>
                  <a:pt x="1085" y="159"/>
                </a:cubicBezTo>
                <a:close/>
                <a:moveTo>
                  <a:pt x="1098" y="159"/>
                </a:moveTo>
                <a:cubicBezTo>
                  <a:pt x="1100" y="159"/>
                  <a:pt x="1102" y="158"/>
                  <a:pt x="1102" y="155"/>
                </a:cubicBezTo>
                <a:cubicBezTo>
                  <a:pt x="1102" y="153"/>
                  <a:pt x="1100" y="151"/>
                  <a:pt x="1098" y="151"/>
                </a:cubicBezTo>
                <a:cubicBezTo>
                  <a:pt x="1096" y="151"/>
                  <a:pt x="1094" y="153"/>
                  <a:pt x="1094" y="155"/>
                </a:cubicBezTo>
                <a:cubicBezTo>
                  <a:pt x="1094" y="158"/>
                  <a:pt x="1096" y="159"/>
                  <a:pt x="1098" y="159"/>
                </a:cubicBezTo>
                <a:close/>
                <a:moveTo>
                  <a:pt x="1111" y="151"/>
                </a:moveTo>
                <a:cubicBezTo>
                  <a:pt x="1109" y="151"/>
                  <a:pt x="1107" y="153"/>
                  <a:pt x="1107" y="155"/>
                </a:cubicBezTo>
                <a:cubicBezTo>
                  <a:pt x="1107" y="158"/>
                  <a:pt x="1109" y="159"/>
                  <a:pt x="1111" y="159"/>
                </a:cubicBezTo>
                <a:cubicBezTo>
                  <a:pt x="1113" y="159"/>
                  <a:pt x="1115" y="158"/>
                  <a:pt x="1115" y="155"/>
                </a:cubicBezTo>
                <a:cubicBezTo>
                  <a:pt x="1115" y="153"/>
                  <a:pt x="1113" y="151"/>
                  <a:pt x="1111" y="151"/>
                </a:cubicBezTo>
                <a:close/>
                <a:moveTo>
                  <a:pt x="1124" y="159"/>
                </a:moveTo>
                <a:cubicBezTo>
                  <a:pt x="1126" y="159"/>
                  <a:pt x="1128" y="158"/>
                  <a:pt x="1128" y="155"/>
                </a:cubicBezTo>
                <a:cubicBezTo>
                  <a:pt x="1128" y="153"/>
                  <a:pt x="1126" y="151"/>
                  <a:pt x="1124" y="151"/>
                </a:cubicBezTo>
                <a:cubicBezTo>
                  <a:pt x="1121" y="151"/>
                  <a:pt x="1120" y="153"/>
                  <a:pt x="1120" y="155"/>
                </a:cubicBezTo>
                <a:cubicBezTo>
                  <a:pt x="1120" y="158"/>
                  <a:pt x="1121" y="159"/>
                  <a:pt x="1124" y="159"/>
                </a:cubicBezTo>
                <a:close/>
                <a:moveTo>
                  <a:pt x="1137" y="151"/>
                </a:moveTo>
                <a:cubicBezTo>
                  <a:pt x="1134" y="151"/>
                  <a:pt x="1133" y="153"/>
                  <a:pt x="1133" y="155"/>
                </a:cubicBezTo>
                <a:cubicBezTo>
                  <a:pt x="1133" y="158"/>
                  <a:pt x="1134" y="159"/>
                  <a:pt x="1137" y="159"/>
                </a:cubicBezTo>
                <a:cubicBezTo>
                  <a:pt x="1139" y="159"/>
                  <a:pt x="1141" y="158"/>
                  <a:pt x="1141" y="155"/>
                </a:cubicBezTo>
                <a:cubicBezTo>
                  <a:pt x="1141" y="153"/>
                  <a:pt x="1139" y="151"/>
                  <a:pt x="1137" y="151"/>
                </a:cubicBezTo>
                <a:close/>
                <a:moveTo>
                  <a:pt x="1150" y="159"/>
                </a:moveTo>
                <a:cubicBezTo>
                  <a:pt x="1152" y="159"/>
                  <a:pt x="1154" y="158"/>
                  <a:pt x="1154" y="155"/>
                </a:cubicBezTo>
                <a:cubicBezTo>
                  <a:pt x="1154" y="153"/>
                  <a:pt x="1152" y="151"/>
                  <a:pt x="1150" y="151"/>
                </a:cubicBezTo>
                <a:cubicBezTo>
                  <a:pt x="1147" y="151"/>
                  <a:pt x="1145" y="153"/>
                  <a:pt x="1145" y="155"/>
                </a:cubicBezTo>
                <a:cubicBezTo>
                  <a:pt x="1145" y="158"/>
                  <a:pt x="1147" y="159"/>
                  <a:pt x="1150" y="159"/>
                </a:cubicBezTo>
                <a:close/>
                <a:moveTo>
                  <a:pt x="1163" y="159"/>
                </a:moveTo>
                <a:cubicBezTo>
                  <a:pt x="1165" y="159"/>
                  <a:pt x="1167" y="158"/>
                  <a:pt x="1167" y="155"/>
                </a:cubicBezTo>
                <a:cubicBezTo>
                  <a:pt x="1167" y="153"/>
                  <a:pt x="1165" y="151"/>
                  <a:pt x="1163" y="151"/>
                </a:cubicBezTo>
                <a:cubicBezTo>
                  <a:pt x="1160" y="151"/>
                  <a:pt x="1158" y="153"/>
                  <a:pt x="1158" y="155"/>
                </a:cubicBezTo>
                <a:cubicBezTo>
                  <a:pt x="1158" y="158"/>
                  <a:pt x="1160" y="159"/>
                  <a:pt x="1163" y="159"/>
                </a:cubicBezTo>
                <a:close/>
                <a:moveTo>
                  <a:pt x="1175" y="159"/>
                </a:moveTo>
                <a:cubicBezTo>
                  <a:pt x="1178" y="159"/>
                  <a:pt x="1180" y="158"/>
                  <a:pt x="1180" y="155"/>
                </a:cubicBezTo>
                <a:cubicBezTo>
                  <a:pt x="1180" y="153"/>
                  <a:pt x="1178" y="151"/>
                  <a:pt x="1175" y="151"/>
                </a:cubicBezTo>
                <a:cubicBezTo>
                  <a:pt x="1173" y="151"/>
                  <a:pt x="1171" y="153"/>
                  <a:pt x="1171" y="155"/>
                </a:cubicBezTo>
                <a:cubicBezTo>
                  <a:pt x="1171" y="158"/>
                  <a:pt x="1173" y="159"/>
                  <a:pt x="1175" y="159"/>
                </a:cubicBezTo>
                <a:close/>
                <a:moveTo>
                  <a:pt x="1188" y="159"/>
                </a:moveTo>
                <a:cubicBezTo>
                  <a:pt x="1191" y="159"/>
                  <a:pt x="1193" y="158"/>
                  <a:pt x="1193" y="155"/>
                </a:cubicBezTo>
                <a:cubicBezTo>
                  <a:pt x="1193" y="153"/>
                  <a:pt x="1191" y="151"/>
                  <a:pt x="1188" y="151"/>
                </a:cubicBezTo>
                <a:cubicBezTo>
                  <a:pt x="1186" y="151"/>
                  <a:pt x="1184" y="153"/>
                  <a:pt x="1184" y="155"/>
                </a:cubicBezTo>
                <a:cubicBezTo>
                  <a:pt x="1184" y="158"/>
                  <a:pt x="1186" y="159"/>
                  <a:pt x="1188" y="159"/>
                </a:cubicBezTo>
                <a:close/>
                <a:moveTo>
                  <a:pt x="1201" y="151"/>
                </a:moveTo>
                <a:cubicBezTo>
                  <a:pt x="1199" y="151"/>
                  <a:pt x="1197" y="153"/>
                  <a:pt x="1197" y="155"/>
                </a:cubicBezTo>
                <a:cubicBezTo>
                  <a:pt x="1197" y="158"/>
                  <a:pt x="1199" y="159"/>
                  <a:pt x="1201" y="159"/>
                </a:cubicBezTo>
                <a:cubicBezTo>
                  <a:pt x="1204" y="159"/>
                  <a:pt x="1205" y="158"/>
                  <a:pt x="1205" y="155"/>
                </a:cubicBezTo>
                <a:cubicBezTo>
                  <a:pt x="1205" y="153"/>
                  <a:pt x="1204" y="151"/>
                  <a:pt x="1201" y="151"/>
                </a:cubicBezTo>
                <a:close/>
                <a:moveTo>
                  <a:pt x="1214" y="159"/>
                </a:moveTo>
                <a:cubicBezTo>
                  <a:pt x="1216" y="159"/>
                  <a:pt x="1218" y="158"/>
                  <a:pt x="1218" y="155"/>
                </a:cubicBezTo>
                <a:cubicBezTo>
                  <a:pt x="1218" y="153"/>
                  <a:pt x="1216" y="151"/>
                  <a:pt x="1214" y="151"/>
                </a:cubicBezTo>
                <a:cubicBezTo>
                  <a:pt x="1212" y="151"/>
                  <a:pt x="1210" y="153"/>
                  <a:pt x="1210" y="155"/>
                </a:cubicBezTo>
                <a:cubicBezTo>
                  <a:pt x="1210" y="158"/>
                  <a:pt x="1212" y="159"/>
                  <a:pt x="1214" y="159"/>
                </a:cubicBezTo>
                <a:close/>
                <a:moveTo>
                  <a:pt x="1227" y="159"/>
                </a:moveTo>
                <a:cubicBezTo>
                  <a:pt x="1229" y="159"/>
                  <a:pt x="1231" y="158"/>
                  <a:pt x="1231" y="155"/>
                </a:cubicBezTo>
                <a:cubicBezTo>
                  <a:pt x="1231" y="153"/>
                  <a:pt x="1229" y="151"/>
                  <a:pt x="1227" y="151"/>
                </a:cubicBezTo>
                <a:cubicBezTo>
                  <a:pt x="1225" y="151"/>
                  <a:pt x="1223" y="153"/>
                  <a:pt x="1223" y="155"/>
                </a:cubicBezTo>
                <a:cubicBezTo>
                  <a:pt x="1223" y="158"/>
                  <a:pt x="1225" y="159"/>
                  <a:pt x="1227" y="159"/>
                </a:cubicBezTo>
                <a:close/>
                <a:moveTo>
                  <a:pt x="1240" y="151"/>
                </a:moveTo>
                <a:cubicBezTo>
                  <a:pt x="1238" y="151"/>
                  <a:pt x="1236" y="153"/>
                  <a:pt x="1236" y="155"/>
                </a:cubicBezTo>
                <a:cubicBezTo>
                  <a:pt x="1236" y="158"/>
                  <a:pt x="1238" y="159"/>
                  <a:pt x="1240" y="159"/>
                </a:cubicBezTo>
                <a:cubicBezTo>
                  <a:pt x="1242" y="159"/>
                  <a:pt x="1244" y="158"/>
                  <a:pt x="1244" y="155"/>
                </a:cubicBezTo>
                <a:cubicBezTo>
                  <a:pt x="1244" y="153"/>
                  <a:pt x="1242" y="151"/>
                  <a:pt x="1240" y="151"/>
                </a:cubicBezTo>
                <a:close/>
                <a:moveTo>
                  <a:pt x="1253" y="151"/>
                </a:moveTo>
                <a:cubicBezTo>
                  <a:pt x="1251" y="151"/>
                  <a:pt x="1249" y="153"/>
                  <a:pt x="1249" y="155"/>
                </a:cubicBezTo>
                <a:cubicBezTo>
                  <a:pt x="1249" y="158"/>
                  <a:pt x="1251" y="159"/>
                  <a:pt x="1253" y="159"/>
                </a:cubicBezTo>
                <a:cubicBezTo>
                  <a:pt x="1255" y="159"/>
                  <a:pt x="1257" y="158"/>
                  <a:pt x="1257" y="155"/>
                </a:cubicBezTo>
                <a:cubicBezTo>
                  <a:pt x="1257" y="153"/>
                  <a:pt x="1255" y="151"/>
                  <a:pt x="1253" y="151"/>
                </a:cubicBezTo>
                <a:close/>
                <a:moveTo>
                  <a:pt x="1266" y="151"/>
                </a:moveTo>
                <a:cubicBezTo>
                  <a:pt x="1264" y="151"/>
                  <a:pt x="1262" y="153"/>
                  <a:pt x="1262" y="155"/>
                </a:cubicBezTo>
                <a:cubicBezTo>
                  <a:pt x="1262" y="158"/>
                  <a:pt x="1264" y="159"/>
                  <a:pt x="1266" y="159"/>
                </a:cubicBezTo>
                <a:cubicBezTo>
                  <a:pt x="1268" y="159"/>
                  <a:pt x="1270" y="158"/>
                  <a:pt x="1270" y="155"/>
                </a:cubicBezTo>
                <a:cubicBezTo>
                  <a:pt x="1270" y="153"/>
                  <a:pt x="1268" y="151"/>
                  <a:pt x="1266" y="151"/>
                </a:cubicBezTo>
                <a:close/>
                <a:moveTo>
                  <a:pt x="1279" y="151"/>
                </a:moveTo>
                <a:cubicBezTo>
                  <a:pt x="1276" y="151"/>
                  <a:pt x="1275" y="153"/>
                  <a:pt x="1275" y="155"/>
                </a:cubicBezTo>
                <a:cubicBezTo>
                  <a:pt x="1275" y="158"/>
                  <a:pt x="1276" y="159"/>
                  <a:pt x="1279" y="159"/>
                </a:cubicBezTo>
                <a:cubicBezTo>
                  <a:pt x="1281" y="159"/>
                  <a:pt x="1283" y="158"/>
                  <a:pt x="1283" y="155"/>
                </a:cubicBezTo>
                <a:cubicBezTo>
                  <a:pt x="1283" y="153"/>
                  <a:pt x="1281" y="151"/>
                  <a:pt x="1279" y="151"/>
                </a:cubicBezTo>
                <a:close/>
                <a:moveTo>
                  <a:pt x="1292" y="151"/>
                </a:moveTo>
                <a:cubicBezTo>
                  <a:pt x="1289" y="151"/>
                  <a:pt x="1287" y="153"/>
                  <a:pt x="1287" y="155"/>
                </a:cubicBezTo>
                <a:cubicBezTo>
                  <a:pt x="1287" y="158"/>
                  <a:pt x="1289" y="159"/>
                  <a:pt x="1292" y="159"/>
                </a:cubicBezTo>
                <a:cubicBezTo>
                  <a:pt x="1294" y="159"/>
                  <a:pt x="1296" y="158"/>
                  <a:pt x="1296" y="155"/>
                </a:cubicBezTo>
                <a:cubicBezTo>
                  <a:pt x="1296" y="153"/>
                  <a:pt x="1294" y="151"/>
                  <a:pt x="1292" y="151"/>
                </a:cubicBezTo>
                <a:close/>
                <a:moveTo>
                  <a:pt x="1305" y="151"/>
                </a:moveTo>
                <a:cubicBezTo>
                  <a:pt x="1302" y="151"/>
                  <a:pt x="1300" y="153"/>
                  <a:pt x="1300" y="155"/>
                </a:cubicBezTo>
                <a:cubicBezTo>
                  <a:pt x="1300" y="158"/>
                  <a:pt x="1302" y="159"/>
                  <a:pt x="1305" y="159"/>
                </a:cubicBezTo>
                <a:cubicBezTo>
                  <a:pt x="1307" y="159"/>
                  <a:pt x="1309" y="158"/>
                  <a:pt x="1309" y="155"/>
                </a:cubicBezTo>
                <a:cubicBezTo>
                  <a:pt x="1309" y="153"/>
                  <a:pt x="1307" y="151"/>
                  <a:pt x="1305" y="151"/>
                </a:cubicBezTo>
                <a:close/>
                <a:moveTo>
                  <a:pt x="1317" y="151"/>
                </a:moveTo>
                <a:cubicBezTo>
                  <a:pt x="1315" y="151"/>
                  <a:pt x="1313" y="153"/>
                  <a:pt x="1313" y="155"/>
                </a:cubicBezTo>
                <a:cubicBezTo>
                  <a:pt x="1313" y="158"/>
                  <a:pt x="1315" y="159"/>
                  <a:pt x="1317" y="159"/>
                </a:cubicBezTo>
                <a:cubicBezTo>
                  <a:pt x="1320" y="159"/>
                  <a:pt x="1322" y="158"/>
                  <a:pt x="1322" y="155"/>
                </a:cubicBezTo>
                <a:cubicBezTo>
                  <a:pt x="1322" y="153"/>
                  <a:pt x="1320" y="151"/>
                  <a:pt x="1317" y="151"/>
                </a:cubicBezTo>
                <a:close/>
                <a:moveTo>
                  <a:pt x="1330" y="151"/>
                </a:moveTo>
                <a:cubicBezTo>
                  <a:pt x="1328" y="151"/>
                  <a:pt x="1326" y="153"/>
                  <a:pt x="1326" y="155"/>
                </a:cubicBezTo>
                <a:cubicBezTo>
                  <a:pt x="1326" y="158"/>
                  <a:pt x="1328" y="159"/>
                  <a:pt x="1330" y="159"/>
                </a:cubicBezTo>
                <a:cubicBezTo>
                  <a:pt x="1333" y="159"/>
                  <a:pt x="1335" y="158"/>
                  <a:pt x="1335" y="155"/>
                </a:cubicBezTo>
                <a:cubicBezTo>
                  <a:pt x="1335" y="153"/>
                  <a:pt x="1333" y="151"/>
                  <a:pt x="1330" y="151"/>
                </a:cubicBezTo>
                <a:close/>
                <a:moveTo>
                  <a:pt x="1343" y="151"/>
                </a:moveTo>
                <a:cubicBezTo>
                  <a:pt x="1341" y="151"/>
                  <a:pt x="1339" y="153"/>
                  <a:pt x="1339" y="155"/>
                </a:cubicBezTo>
                <a:cubicBezTo>
                  <a:pt x="1339" y="158"/>
                  <a:pt x="1341" y="159"/>
                  <a:pt x="1343" y="159"/>
                </a:cubicBezTo>
                <a:cubicBezTo>
                  <a:pt x="1346" y="159"/>
                  <a:pt x="1347" y="158"/>
                  <a:pt x="1347" y="155"/>
                </a:cubicBezTo>
                <a:cubicBezTo>
                  <a:pt x="1347" y="153"/>
                  <a:pt x="1346" y="151"/>
                  <a:pt x="1343" y="151"/>
                </a:cubicBezTo>
                <a:close/>
                <a:moveTo>
                  <a:pt x="1356" y="151"/>
                </a:moveTo>
                <a:cubicBezTo>
                  <a:pt x="1354" y="151"/>
                  <a:pt x="1352" y="153"/>
                  <a:pt x="1352" y="155"/>
                </a:cubicBezTo>
                <a:cubicBezTo>
                  <a:pt x="1352" y="158"/>
                  <a:pt x="1354" y="159"/>
                  <a:pt x="1356" y="159"/>
                </a:cubicBezTo>
                <a:cubicBezTo>
                  <a:pt x="1359" y="159"/>
                  <a:pt x="1360" y="158"/>
                  <a:pt x="1360" y="155"/>
                </a:cubicBezTo>
                <a:cubicBezTo>
                  <a:pt x="1360" y="153"/>
                  <a:pt x="1359" y="151"/>
                  <a:pt x="1356" y="151"/>
                </a:cubicBezTo>
                <a:close/>
                <a:moveTo>
                  <a:pt x="1369" y="151"/>
                </a:moveTo>
                <a:cubicBezTo>
                  <a:pt x="1367" y="151"/>
                  <a:pt x="1365" y="153"/>
                  <a:pt x="1365" y="155"/>
                </a:cubicBezTo>
                <a:cubicBezTo>
                  <a:pt x="1365" y="158"/>
                  <a:pt x="1367" y="159"/>
                  <a:pt x="1369" y="159"/>
                </a:cubicBezTo>
                <a:cubicBezTo>
                  <a:pt x="1371" y="159"/>
                  <a:pt x="1373" y="158"/>
                  <a:pt x="1373" y="155"/>
                </a:cubicBezTo>
                <a:cubicBezTo>
                  <a:pt x="1373" y="153"/>
                  <a:pt x="1371" y="151"/>
                  <a:pt x="1369" y="151"/>
                </a:cubicBezTo>
                <a:close/>
                <a:moveTo>
                  <a:pt x="1382" y="151"/>
                </a:moveTo>
                <a:cubicBezTo>
                  <a:pt x="1380" y="151"/>
                  <a:pt x="1378" y="153"/>
                  <a:pt x="1378" y="155"/>
                </a:cubicBezTo>
                <a:cubicBezTo>
                  <a:pt x="1378" y="158"/>
                  <a:pt x="1380" y="159"/>
                  <a:pt x="1382" y="159"/>
                </a:cubicBezTo>
                <a:cubicBezTo>
                  <a:pt x="1384" y="159"/>
                  <a:pt x="1386" y="158"/>
                  <a:pt x="1386" y="155"/>
                </a:cubicBezTo>
                <a:cubicBezTo>
                  <a:pt x="1386" y="153"/>
                  <a:pt x="1384" y="151"/>
                  <a:pt x="1382" y="151"/>
                </a:cubicBezTo>
                <a:close/>
                <a:moveTo>
                  <a:pt x="1395" y="151"/>
                </a:moveTo>
                <a:cubicBezTo>
                  <a:pt x="1393" y="151"/>
                  <a:pt x="1391" y="153"/>
                  <a:pt x="1391" y="155"/>
                </a:cubicBezTo>
                <a:cubicBezTo>
                  <a:pt x="1391" y="158"/>
                  <a:pt x="1393" y="159"/>
                  <a:pt x="1395" y="159"/>
                </a:cubicBezTo>
                <a:cubicBezTo>
                  <a:pt x="1397" y="159"/>
                  <a:pt x="1399" y="158"/>
                  <a:pt x="1399" y="155"/>
                </a:cubicBezTo>
                <a:cubicBezTo>
                  <a:pt x="1399" y="153"/>
                  <a:pt x="1397" y="151"/>
                  <a:pt x="1395" y="151"/>
                </a:cubicBezTo>
                <a:close/>
                <a:moveTo>
                  <a:pt x="1408" y="151"/>
                </a:moveTo>
                <a:cubicBezTo>
                  <a:pt x="1406" y="151"/>
                  <a:pt x="1404" y="153"/>
                  <a:pt x="1404" y="155"/>
                </a:cubicBezTo>
                <a:cubicBezTo>
                  <a:pt x="1404" y="158"/>
                  <a:pt x="1406" y="159"/>
                  <a:pt x="1408" y="159"/>
                </a:cubicBezTo>
                <a:cubicBezTo>
                  <a:pt x="1410" y="159"/>
                  <a:pt x="1412" y="158"/>
                  <a:pt x="1412" y="155"/>
                </a:cubicBezTo>
                <a:cubicBezTo>
                  <a:pt x="1412" y="153"/>
                  <a:pt x="1410" y="151"/>
                  <a:pt x="1408" y="151"/>
                </a:cubicBezTo>
                <a:close/>
                <a:moveTo>
                  <a:pt x="1421" y="151"/>
                </a:moveTo>
                <a:cubicBezTo>
                  <a:pt x="1418" y="151"/>
                  <a:pt x="1417" y="153"/>
                  <a:pt x="1417" y="155"/>
                </a:cubicBezTo>
                <a:cubicBezTo>
                  <a:pt x="1417" y="158"/>
                  <a:pt x="1418" y="159"/>
                  <a:pt x="1421" y="159"/>
                </a:cubicBezTo>
                <a:cubicBezTo>
                  <a:pt x="1423" y="159"/>
                  <a:pt x="1425" y="158"/>
                  <a:pt x="1425" y="155"/>
                </a:cubicBezTo>
                <a:cubicBezTo>
                  <a:pt x="1425" y="153"/>
                  <a:pt x="1423" y="151"/>
                  <a:pt x="1421" y="151"/>
                </a:cubicBezTo>
                <a:close/>
                <a:moveTo>
                  <a:pt x="1434" y="151"/>
                </a:moveTo>
                <a:cubicBezTo>
                  <a:pt x="1431" y="151"/>
                  <a:pt x="1430" y="153"/>
                  <a:pt x="1430" y="155"/>
                </a:cubicBezTo>
                <a:cubicBezTo>
                  <a:pt x="1430" y="158"/>
                  <a:pt x="1431" y="159"/>
                  <a:pt x="1434" y="159"/>
                </a:cubicBezTo>
                <a:cubicBezTo>
                  <a:pt x="1436" y="159"/>
                  <a:pt x="1438" y="158"/>
                  <a:pt x="1438" y="155"/>
                </a:cubicBezTo>
                <a:cubicBezTo>
                  <a:pt x="1438" y="153"/>
                  <a:pt x="1436" y="151"/>
                  <a:pt x="1434" y="151"/>
                </a:cubicBezTo>
                <a:close/>
                <a:moveTo>
                  <a:pt x="1447" y="151"/>
                </a:moveTo>
                <a:cubicBezTo>
                  <a:pt x="1444" y="151"/>
                  <a:pt x="1442" y="153"/>
                  <a:pt x="1442" y="155"/>
                </a:cubicBezTo>
                <a:cubicBezTo>
                  <a:pt x="1442" y="158"/>
                  <a:pt x="1444" y="159"/>
                  <a:pt x="1447" y="159"/>
                </a:cubicBezTo>
                <a:cubicBezTo>
                  <a:pt x="1449" y="159"/>
                  <a:pt x="1451" y="158"/>
                  <a:pt x="1451" y="155"/>
                </a:cubicBezTo>
                <a:cubicBezTo>
                  <a:pt x="1451" y="153"/>
                  <a:pt x="1449" y="151"/>
                  <a:pt x="1447" y="151"/>
                </a:cubicBezTo>
                <a:close/>
                <a:moveTo>
                  <a:pt x="1460" y="151"/>
                </a:moveTo>
                <a:cubicBezTo>
                  <a:pt x="1457" y="151"/>
                  <a:pt x="1455" y="153"/>
                  <a:pt x="1455" y="155"/>
                </a:cubicBezTo>
                <a:cubicBezTo>
                  <a:pt x="1455" y="158"/>
                  <a:pt x="1457" y="159"/>
                  <a:pt x="1460" y="159"/>
                </a:cubicBezTo>
                <a:cubicBezTo>
                  <a:pt x="1462" y="159"/>
                  <a:pt x="1464" y="158"/>
                  <a:pt x="1464" y="155"/>
                </a:cubicBezTo>
                <a:cubicBezTo>
                  <a:pt x="1464" y="153"/>
                  <a:pt x="1462" y="151"/>
                  <a:pt x="1460" y="151"/>
                </a:cubicBezTo>
                <a:close/>
                <a:moveTo>
                  <a:pt x="1472" y="159"/>
                </a:moveTo>
                <a:cubicBezTo>
                  <a:pt x="1475" y="159"/>
                  <a:pt x="1477" y="158"/>
                  <a:pt x="1477" y="155"/>
                </a:cubicBezTo>
                <a:cubicBezTo>
                  <a:pt x="1477" y="153"/>
                  <a:pt x="1475" y="151"/>
                  <a:pt x="1472" y="151"/>
                </a:cubicBezTo>
                <a:cubicBezTo>
                  <a:pt x="1470" y="151"/>
                  <a:pt x="1468" y="153"/>
                  <a:pt x="1468" y="155"/>
                </a:cubicBezTo>
                <a:cubicBezTo>
                  <a:pt x="1468" y="158"/>
                  <a:pt x="1470" y="159"/>
                  <a:pt x="1472" y="159"/>
                </a:cubicBezTo>
                <a:close/>
                <a:moveTo>
                  <a:pt x="1485" y="159"/>
                </a:moveTo>
                <a:cubicBezTo>
                  <a:pt x="1488" y="159"/>
                  <a:pt x="1490" y="158"/>
                  <a:pt x="1490" y="155"/>
                </a:cubicBezTo>
                <a:cubicBezTo>
                  <a:pt x="1490" y="153"/>
                  <a:pt x="1488" y="151"/>
                  <a:pt x="1485" y="151"/>
                </a:cubicBezTo>
                <a:cubicBezTo>
                  <a:pt x="1483" y="151"/>
                  <a:pt x="1481" y="153"/>
                  <a:pt x="1481" y="155"/>
                </a:cubicBezTo>
                <a:cubicBezTo>
                  <a:pt x="1481" y="158"/>
                  <a:pt x="1483" y="159"/>
                  <a:pt x="1485" y="159"/>
                </a:cubicBezTo>
                <a:close/>
                <a:moveTo>
                  <a:pt x="1498" y="159"/>
                </a:moveTo>
                <a:cubicBezTo>
                  <a:pt x="1501" y="159"/>
                  <a:pt x="1502" y="158"/>
                  <a:pt x="1502" y="155"/>
                </a:cubicBezTo>
                <a:cubicBezTo>
                  <a:pt x="1502" y="153"/>
                  <a:pt x="1501" y="151"/>
                  <a:pt x="1498" y="151"/>
                </a:cubicBezTo>
                <a:cubicBezTo>
                  <a:pt x="1496" y="151"/>
                  <a:pt x="1494" y="153"/>
                  <a:pt x="1494" y="155"/>
                </a:cubicBezTo>
                <a:cubicBezTo>
                  <a:pt x="1494" y="158"/>
                  <a:pt x="1496" y="159"/>
                  <a:pt x="1498" y="159"/>
                </a:cubicBezTo>
                <a:close/>
                <a:moveTo>
                  <a:pt x="1834" y="155"/>
                </a:moveTo>
                <a:cubicBezTo>
                  <a:pt x="1834" y="155"/>
                  <a:pt x="1834" y="155"/>
                  <a:pt x="1834" y="155"/>
                </a:cubicBezTo>
                <a:cubicBezTo>
                  <a:pt x="1834" y="155"/>
                  <a:pt x="1834" y="155"/>
                  <a:pt x="1834" y="155"/>
                </a:cubicBezTo>
                <a:cubicBezTo>
                  <a:pt x="1834" y="155"/>
                  <a:pt x="1834" y="155"/>
                  <a:pt x="1834" y="155"/>
                </a:cubicBezTo>
                <a:cubicBezTo>
                  <a:pt x="1834" y="155"/>
                  <a:pt x="1834" y="155"/>
                  <a:pt x="1834" y="155"/>
                </a:cubicBezTo>
                <a:close/>
                <a:moveTo>
                  <a:pt x="1847" y="159"/>
                </a:moveTo>
                <a:cubicBezTo>
                  <a:pt x="1849" y="159"/>
                  <a:pt x="1851" y="158"/>
                  <a:pt x="1851" y="155"/>
                </a:cubicBezTo>
                <a:cubicBezTo>
                  <a:pt x="1851" y="153"/>
                  <a:pt x="1849" y="151"/>
                  <a:pt x="1847" y="151"/>
                </a:cubicBezTo>
                <a:cubicBezTo>
                  <a:pt x="1845" y="151"/>
                  <a:pt x="1843" y="153"/>
                  <a:pt x="1843" y="155"/>
                </a:cubicBezTo>
                <a:cubicBezTo>
                  <a:pt x="1843" y="158"/>
                  <a:pt x="1845" y="159"/>
                  <a:pt x="1847" y="159"/>
                </a:cubicBezTo>
                <a:close/>
                <a:moveTo>
                  <a:pt x="1899" y="155"/>
                </a:moveTo>
                <a:cubicBezTo>
                  <a:pt x="1899" y="155"/>
                  <a:pt x="1899" y="155"/>
                  <a:pt x="1899" y="155"/>
                </a:cubicBezTo>
                <a:cubicBezTo>
                  <a:pt x="1899" y="155"/>
                  <a:pt x="1899" y="155"/>
                  <a:pt x="1899" y="155"/>
                </a:cubicBezTo>
                <a:cubicBezTo>
                  <a:pt x="1899" y="155"/>
                  <a:pt x="1899" y="155"/>
                  <a:pt x="1899" y="155"/>
                </a:cubicBezTo>
                <a:cubicBezTo>
                  <a:pt x="1899" y="155"/>
                  <a:pt x="1899" y="155"/>
                  <a:pt x="1899" y="155"/>
                </a:cubicBezTo>
                <a:close/>
                <a:moveTo>
                  <a:pt x="2351" y="155"/>
                </a:moveTo>
                <a:cubicBezTo>
                  <a:pt x="2351" y="155"/>
                  <a:pt x="2351" y="155"/>
                  <a:pt x="2351" y="155"/>
                </a:cubicBezTo>
                <a:cubicBezTo>
                  <a:pt x="2351" y="155"/>
                  <a:pt x="2351" y="155"/>
                  <a:pt x="2351" y="155"/>
                </a:cubicBezTo>
                <a:cubicBezTo>
                  <a:pt x="2351" y="155"/>
                  <a:pt x="2351" y="155"/>
                  <a:pt x="2351" y="155"/>
                </a:cubicBezTo>
                <a:cubicBezTo>
                  <a:pt x="2351" y="155"/>
                  <a:pt x="2351" y="155"/>
                  <a:pt x="2351" y="155"/>
                </a:cubicBezTo>
                <a:close/>
                <a:moveTo>
                  <a:pt x="2363" y="156"/>
                </a:moveTo>
                <a:cubicBezTo>
                  <a:pt x="2364" y="156"/>
                  <a:pt x="2365" y="156"/>
                  <a:pt x="2365" y="155"/>
                </a:cubicBezTo>
                <a:cubicBezTo>
                  <a:pt x="2365" y="155"/>
                  <a:pt x="2364" y="154"/>
                  <a:pt x="2363" y="154"/>
                </a:cubicBezTo>
                <a:cubicBezTo>
                  <a:pt x="2363" y="154"/>
                  <a:pt x="2362" y="155"/>
                  <a:pt x="2362" y="155"/>
                </a:cubicBezTo>
                <a:cubicBezTo>
                  <a:pt x="2362" y="156"/>
                  <a:pt x="2363" y="156"/>
                  <a:pt x="2363" y="156"/>
                </a:cubicBezTo>
                <a:close/>
                <a:moveTo>
                  <a:pt x="2637" y="155"/>
                </a:moveTo>
                <a:cubicBezTo>
                  <a:pt x="2637" y="154"/>
                  <a:pt x="2636" y="153"/>
                  <a:pt x="2635" y="153"/>
                </a:cubicBezTo>
                <a:cubicBezTo>
                  <a:pt x="2634" y="153"/>
                  <a:pt x="2633" y="154"/>
                  <a:pt x="2633" y="155"/>
                </a:cubicBezTo>
                <a:cubicBezTo>
                  <a:pt x="2633" y="156"/>
                  <a:pt x="2634" y="157"/>
                  <a:pt x="2635" y="157"/>
                </a:cubicBezTo>
                <a:cubicBezTo>
                  <a:pt x="2636" y="157"/>
                  <a:pt x="2637" y="156"/>
                  <a:pt x="2637" y="155"/>
                </a:cubicBezTo>
                <a:close/>
                <a:moveTo>
                  <a:pt x="2686" y="155"/>
                </a:moveTo>
                <a:cubicBezTo>
                  <a:pt x="2686" y="155"/>
                  <a:pt x="2686" y="155"/>
                  <a:pt x="2686" y="155"/>
                </a:cubicBezTo>
                <a:cubicBezTo>
                  <a:pt x="2686" y="155"/>
                  <a:pt x="2686" y="155"/>
                  <a:pt x="2686" y="155"/>
                </a:cubicBezTo>
                <a:cubicBezTo>
                  <a:pt x="2686" y="155"/>
                  <a:pt x="2686" y="155"/>
                  <a:pt x="2686" y="155"/>
                </a:cubicBezTo>
                <a:cubicBezTo>
                  <a:pt x="2686" y="155"/>
                  <a:pt x="2686" y="155"/>
                  <a:pt x="2686" y="155"/>
                </a:cubicBezTo>
                <a:close/>
                <a:moveTo>
                  <a:pt x="2699" y="159"/>
                </a:moveTo>
                <a:cubicBezTo>
                  <a:pt x="2702" y="159"/>
                  <a:pt x="2703" y="158"/>
                  <a:pt x="2703" y="155"/>
                </a:cubicBezTo>
                <a:cubicBezTo>
                  <a:pt x="2703" y="153"/>
                  <a:pt x="2702" y="151"/>
                  <a:pt x="2699" y="151"/>
                </a:cubicBezTo>
                <a:cubicBezTo>
                  <a:pt x="2697" y="151"/>
                  <a:pt x="2695" y="153"/>
                  <a:pt x="2695" y="155"/>
                </a:cubicBezTo>
                <a:cubicBezTo>
                  <a:pt x="2695" y="158"/>
                  <a:pt x="2697" y="159"/>
                  <a:pt x="2699" y="159"/>
                </a:cubicBezTo>
                <a:close/>
                <a:moveTo>
                  <a:pt x="2712" y="159"/>
                </a:moveTo>
                <a:cubicBezTo>
                  <a:pt x="2714" y="159"/>
                  <a:pt x="2716" y="158"/>
                  <a:pt x="2716" y="155"/>
                </a:cubicBezTo>
                <a:cubicBezTo>
                  <a:pt x="2716" y="153"/>
                  <a:pt x="2714" y="151"/>
                  <a:pt x="2712" y="151"/>
                </a:cubicBezTo>
                <a:cubicBezTo>
                  <a:pt x="2710" y="151"/>
                  <a:pt x="2708" y="153"/>
                  <a:pt x="2708" y="155"/>
                </a:cubicBezTo>
                <a:cubicBezTo>
                  <a:pt x="2708" y="158"/>
                  <a:pt x="2710" y="159"/>
                  <a:pt x="2712" y="159"/>
                </a:cubicBezTo>
                <a:close/>
                <a:moveTo>
                  <a:pt x="2725" y="159"/>
                </a:moveTo>
                <a:cubicBezTo>
                  <a:pt x="2727" y="159"/>
                  <a:pt x="2729" y="158"/>
                  <a:pt x="2729" y="155"/>
                </a:cubicBezTo>
                <a:cubicBezTo>
                  <a:pt x="2729" y="153"/>
                  <a:pt x="2727" y="151"/>
                  <a:pt x="2725" y="151"/>
                </a:cubicBezTo>
                <a:cubicBezTo>
                  <a:pt x="2723" y="151"/>
                  <a:pt x="2721" y="153"/>
                  <a:pt x="2721" y="155"/>
                </a:cubicBezTo>
                <a:cubicBezTo>
                  <a:pt x="2721" y="158"/>
                  <a:pt x="2723" y="159"/>
                  <a:pt x="2725" y="159"/>
                </a:cubicBezTo>
                <a:close/>
                <a:moveTo>
                  <a:pt x="2738" y="158"/>
                </a:moveTo>
                <a:cubicBezTo>
                  <a:pt x="2740" y="158"/>
                  <a:pt x="2741" y="157"/>
                  <a:pt x="2741" y="155"/>
                </a:cubicBezTo>
                <a:cubicBezTo>
                  <a:pt x="2741" y="153"/>
                  <a:pt x="2740" y="152"/>
                  <a:pt x="2738" y="152"/>
                </a:cubicBezTo>
                <a:cubicBezTo>
                  <a:pt x="2736" y="152"/>
                  <a:pt x="2735" y="153"/>
                  <a:pt x="2735" y="155"/>
                </a:cubicBezTo>
                <a:cubicBezTo>
                  <a:pt x="2735" y="157"/>
                  <a:pt x="2736" y="158"/>
                  <a:pt x="2738" y="158"/>
                </a:cubicBezTo>
                <a:close/>
                <a:moveTo>
                  <a:pt x="2751" y="158"/>
                </a:moveTo>
                <a:cubicBezTo>
                  <a:pt x="2753" y="158"/>
                  <a:pt x="2754" y="157"/>
                  <a:pt x="2754" y="155"/>
                </a:cubicBezTo>
                <a:cubicBezTo>
                  <a:pt x="2754" y="153"/>
                  <a:pt x="2753" y="152"/>
                  <a:pt x="2751" y="152"/>
                </a:cubicBezTo>
                <a:cubicBezTo>
                  <a:pt x="2749" y="152"/>
                  <a:pt x="2748" y="153"/>
                  <a:pt x="2748" y="155"/>
                </a:cubicBezTo>
                <a:cubicBezTo>
                  <a:pt x="2748" y="157"/>
                  <a:pt x="2749" y="158"/>
                  <a:pt x="2751" y="158"/>
                </a:cubicBezTo>
                <a:close/>
                <a:moveTo>
                  <a:pt x="465" y="172"/>
                </a:moveTo>
                <a:cubicBezTo>
                  <a:pt x="467" y="172"/>
                  <a:pt x="469" y="170"/>
                  <a:pt x="469" y="168"/>
                </a:cubicBezTo>
                <a:cubicBezTo>
                  <a:pt x="469" y="166"/>
                  <a:pt x="467" y="164"/>
                  <a:pt x="465" y="164"/>
                </a:cubicBezTo>
                <a:cubicBezTo>
                  <a:pt x="463" y="164"/>
                  <a:pt x="461" y="166"/>
                  <a:pt x="461" y="168"/>
                </a:cubicBezTo>
                <a:cubicBezTo>
                  <a:pt x="461" y="170"/>
                  <a:pt x="463" y="172"/>
                  <a:pt x="465" y="172"/>
                </a:cubicBezTo>
                <a:close/>
                <a:moveTo>
                  <a:pt x="478" y="172"/>
                </a:moveTo>
                <a:cubicBezTo>
                  <a:pt x="480" y="172"/>
                  <a:pt x="482" y="170"/>
                  <a:pt x="482" y="168"/>
                </a:cubicBezTo>
                <a:cubicBezTo>
                  <a:pt x="482" y="166"/>
                  <a:pt x="480" y="164"/>
                  <a:pt x="478" y="164"/>
                </a:cubicBezTo>
                <a:cubicBezTo>
                  <a:pt x="476" y="164"/>
                  <a:pt x="474" y="166"/>
                  <a:pt x="474" y="168"/>
                </a:cubicBezTo>
                <a:cubicBezTo>
                  <a:pt x="474" y="170"/>
                  <a:pt x="476" y="172"/>
                  <a:pt x="478" y="172"/>
                </a:cubicBezTo>
                <a:close/>
                <a:moveTo>
                  <a:pt x="491" y="172"/>
                </a:moveTo>
                <a:cubicBezTo>
                  <a:pt x="493" y="172"/>
                  <a:pt x="495" y="170"/>
                  <a:pt x="495" y="168"/>
                </a:cubicBezTo>
                <a:cubicBezTo>
                  <a:pt x="495" y="166"/>
                  <a:pt x="493" y="164"/>
                  <a:pt x="491" y="164"/>
                </a:cubicBezTo>
                <a:cubicBezTo>
                  <a:pt x="489" y="164"/>
                  <a:pt x="487" y="166"/>
                  <a:pt x="487" y="168"/>
                </a:cubicBezTo>
                <a:cubicBezTo>
                  <a:pt x="487" y="170"/>
                  <a:pt x="489" y="172"/>
                  <a:pt x="491" y="172"/>
                </a:cubicBezTo>
                <a:close/>
                <a:moveTo>
                  <a:pt x="530" y="172"/>
                </a:moveTo>
                <a:cubicBezTo>
                  <a:pt x="532" y="172"/>
                  <a:pt x="534" y="170"/>
                  <a:pt x="534" y="168"/>
                </a:cubicBezTo>
                <a:cubicBezTo>
                  <a:pt x="534" y="166"/>
                  <a:pt x="532" y="164"/>
                  <a:pt x="530" y="164"/>
                </a:cubicBezTo>
                <a:cubicBezTo>
                  <a:pt x="527" y="164"/>
                  <a:pt x="526" y="166"/>
                  <a:pt x="526" y="168"/>
                </a:cubicBezTo>
                <a:cubicBezTo>
                  <a:pt x="526" y="170"/>
                  <a:pt x="527" y="172"/>
                  <a:pt x="530" y="172"/>
                </a:cubicBezTo>
                <a:close/>
                <a:moveTo>
                  <a:pt x="543" y="172"/>
                </a:moveTo>
                <a:cubicBezTo>
                  <a:pt x="545" y="172"/>
                  <a:pt x="547" y="170"/>
                  <a:pt x="547" y="168"/>
                </a:cubicBezTo>
                <a:cubicBezTo>
                  <a:pt x="547" y="166"/>
                  <a:pt x="545" y="164"/>
                  <a:pt x="543" y="164"/>
                </a:cubicBezTo>
                <a:cubicBezTo>
                  <a:pt x="540" y="164"/>
                  <a:pt x="539" y="166"/>
                  <a:pt x="539" y="168"/>
                </a:cubicBezTo>
                <a:cubicBezTo>
                  <a:pt x="539" y="170"/>
                  <a:pt x="540" y="172"/>
                  <a:pt x="543" y="172"/>
                </a:cubicBezTo>
                <a:close/>
                <a:moveTo>
                  <a:pt x="581" y="168"/>
                </a:moveTo>
                <a:cubicBezTo>
                  <a:pt x="581" y="168"/>
                  <a:pt x="581" y="168"/>
                  <a:pt x="581" y="168"/>
                </a:cubicBezTo>
                <a:cubicBezTo>
                  <a:pt x="581" y="168"/>
                  <a:pt x="581" y="168"/>
                  <a:pt x="581" y="168"/>
                </a:cubicBezTo>
                <a:cubicBezTo>
                  <a:pt x="581" y="168"/>
                  <a:pt x="581" y="168"/>
                  <a:pt x="581" y="168"/>
                </a:cubicBezTo>
                <a:cubicBezTo>
                  <a:pt x="581" y="168"/>
                  <a:pt x="581" y="168"/>
                  <a:pt x="581" y="168"/>
                </a:cubicBezTo>
                <a:close/>
                <a:moveTo>
                  <a:pt x="594" y="172"/>
                </a:moveTo>
                <a:cubicBezTo>
                  <a:pt x="597" y="172"/>
                  <a:pt x="599" y="170"/>
                  <a:pt x="599" y="168"/>
                </a:cubicBezTo>
                <a:cubicBezTo>
                  <a:pt x="599" y="166"/>
                  <a:pt x="597" y="164"/>
                  <a:pt x="594" y="164"/>
                </a:cubicBezTo>
                <a:cubicBezTo>
                  <a:pt x="592" y="164"/>
                  <a:pt x="590" y="166"/>
                  <a:pt x="590" y="168"/>
                </a:cubicBezTo>
                <a:cubicBezTo>
                  <a:pt x="590" y="170"/>
                  <a:pt x="592" y="172"/>
                  <a:pt x="594" y="172"/>
                </a:cubicBezTo>
                <a:close/>
                <a:moveTo>
                  <a:pt x="646" y="172"/>
                </a:moveTo>
                <a:cubicBezTo>
                  <a:pt x="648" y="172"/>
                  <a:pt x="650" y="170"/>
                  <a:pt x="650" y="168"/>
                </a:cubicBezTo>
                <a:cubicBezTo>
                  <a:pt x="650" y="166"/>
                  <a:pt x="648" y="164"/>
                  <a:pt x="646" y="164"/>
                </a:cubicBezTo>
                <a:cubicBezTo>
                  <a:pt x="644" y="164"/>
                  <a:pt x="642" y="166"/>
                  <a:pt x="642" y="168"/>
                </a:cubicBezTo>
                <a:cubicBezTo>
                  <a:pt x="642" y="170"/>
                  <a:pt x="644" y="172"/>
                  <a:pt x="646" y="172"/>
                </a:cubicBezTo>
                <a:close/>
                <a:moveTo>
                  <a:pt x="672" y="172"/>
                </a:moveTo>
                <a:cubicBezTo>
                  <a:pt x="674" y="172"/>
                  <a:pt x="676" y="170"/>
                  <a:pt x="676" y="168"/>
                </a:cubicBezTo>
                <a:cubicBezTo>
                  <a:pt x="676" y="166"/>
                  <a:pt x="674" y="164"/>
                  <a:pt x="672" y="164"/>
                </a:cubicBezTo>
                <a:cubicBezTo>
                  <a:pt x="670" y="164"/>
                  <a:pt x="668" y="166"/>
                  <a:pt x="668" y="168"/>
                </a:cubicBezTo>
                <a:cubicBezTo>
                  <a:pt x="668" y="170"/>
                  <a:pt x="670" y="172"/>
                  <a:pt x="672" y="172"/>
                </a:cubicBezTo>
                <a:close/>
                <a:moveTo>
                  <a:pt x="685" y="172"/>
                </a:moveTo>
                <a:cubicBezTo>
                  <a:pt x="687" y="172"/>
                  <a:pt x="689" y="170"/>
                  <a:pt x="689" y="168"/>
                </a:cubicBezTo>
                <a:cubicBezTo>
                  <a:pt x="689" y="166"/>
                  <a:pt x="687" y="164"/>
                  <a:pt x="685" y="164"/>
                </a:cubicBezTo>
                <a:cubicBezTo>
                  <a:pt x="682" y="164"/>
                  <a:pt x="681" y="166"/>
                  <a:pt x="681" y="168"/>
                </a:cubicBezTo>
                <a:cubicBezTo>
                  <a:pt x="681" y="170"/>
                  <a:pt x="682" y="172"/>
                  <a:pt x="685" y="172"/>
                </a:cubicBezTo>
                <a:close/>
                <a:moveTo>
                  <a:pt x="698" y="172"/>
                </a:moveTo>
                <a:cubicBezTo>
                  <a:pt x="700" y="172"/>
                  <a:pt x="702" y="170"/>
                  <a:pt x="702" y="168"/>
                </a:cubicBezTo>
                <a:cubicBezTo>
                  <a:pt x="702" y="166"/>
                  <a:pt x="700" y="164"/>
                  <a:pt x="698" y="164"/>
                </a:cubicBezTo>
                <a:cubicBezTo>
                  <a:pt x="695" y="164"/>
                  <a:pt x="693" y="166"/>
                  <a:pt x="693" y="168"/>
                </a:cubicBezTo>
                <a:cubicBezTo>
                  <a:pt x="693" y="170"/>
                  <a:pt x="695" y="172"/>
                  <a:pt x="698" y="172"/>
                </a:cubicBezTo>
                <a:close/>
                <a:moveTo>
                  <a:pt x="736" y="172"/>
                </a:moveTo>
                <a:cubicBezTo>
                  <a:pt x="739" y="172"/>
                  <a:pt x="741" y="170"/>
                  <a:pt x="741" y="168"/>
                </a:cubicBezTo>
                <a:cubicBezTo>
                  <a:pt x="741" y="166"/>
                  <a:pt x="739" y="164"/>
                  <a:pt x="736" y="164"/>
                </a:cubicBezTo>
                <a:cubicBezTo>
                  <a:pt x="734" y="164"/>
                  <a:pt x="732" y="166"/>
                  <a:pt x="732" y="168"/>
                </a:cubicBezTo>
                <a:cubicBezTo>
                  <a:pt x="732" y="170"/>
                  <a:pt x="734" y="172"/>
                  <a:pt x="736" y="172"/>
                </a:cubicBezTo>
                <a:close/>
                <a:moveTo>
                  <a:pt x="753" y="168"/>
                </a:moveTo>
                <a:cubicBezTo>
                  <a:pt x="753" y="166"/>
                  <a:pt x="752" y="164"/>
                  <a:pt x="749" y="164"/>
                </a:cubicBezTo>
                <a:cubicBezTo>
                  <a:pt x="747" y="164"/>
                  <a:pt x="745" y="166"/>
                  <a:pt x="745" y="168"/>
                </a:cubicBezTo>
                <a:cubicBezTo>
                  <a:pt x="745" y="170"/>
                  <a:pt x="747" y="172"/>
                  <a:pt x="749" y="172"/>
                </a:cubicBezTo>
                <a:cubicBezTo>
                  <a:pt x="752" y="172"/>
                  <a:pt x="753" y="170"/>
                  <a:pt x="753" y="168"/>
                </a:cubicBezTo>
                <a:close/>
                <a:moveTo>
                  <a:pt x="762" y="172"/>
                </a:moveTo>
                <a:cubicBezTo>
                  <a:pt x="765" y="172"/>
                  <a:pt x="766" y="170"/>
                  <a:pt x="766" y="168"/>
                </a:cubicBezTo>
                <a:cubicBezTo>
                  <a:pt x="766" y="166"/>
                  <a:pt x="765" y="164"/>
                  <a:pt x="762" y="164"/>
                </a:cubicBezTo>
                <a:cubicBezTo>
                  <a:pt x="760" y="164"/>
                  <a:pt x="758" y="166"/>
                  <a:pt x="758" y="168"/>
                </a:cubicBezTo>
                <a:cubicBezTo>
                  <a:pt x="758" y="170"/>
                  <a:pt x="760" y="172"/>
                  <a:pt x="762" y="172"/>
                </a:cubicBezTo>
                <a:close/>
                <a:moveTo>
                  <a:pt x="775" y="172"/>
                </a:moveTo>
                <a:cubicBezTo>
                  <a:pt x="777" y="172"/>
                  <a:pt x="779" y="170"/>
                  <a:pt x="779" y="168"/>
                </a:cubicBezTo>
                <a:cubicBezTo>
                  <a:pt x="779" y="166"/>
                  <a:pt x="777" y="164"/>
                  <a:pt x="775" y="164"/>
                </a:cubicBezTo>
                <a:cubicBezTo>
                  <a:pt x="773" y="164"/>
                  <a:pt x="771" y="166"/>
                  <a:pt x="771" y="168"/>
                </a:cubicBezTo>
                <a:cubicBezTo>
                  <a:pt x="771" y="170"/>
                  <a:pt x="773" y="172"/>
                  <a:pt x="775" y="172"/>
                </a:cubicBezTo>
                <a:close/>
                <a:moveTo>
                  <a:pt x="787" y="168"/>
                </a:moveTo>
                <a:cubicBezTo>
                  <a:pt x="787" y="169"/>
                  <a:pt x="788" y="169"/>
                  <a:pt x="788" y="169"/>
                </a:cubicBezTo>
                <a:cubicBezTo>
                  <a:pt x="788" y="169"/>
                  <a:pt x="789" y="169"/>
                  <a:pt x="789" y="168"/>
                </a:cubicBezTo>
                <a:cubicBezTo>
                  <a:pt x="789" y="168"/>
                  <a:pt x="788" y="167"/>
                  <a:pt x="788" y="167"/>
                </a:cubicBezTo>
                <a:cubicBezTo>
                  <a:pt x="788" y="167"/>
                  <a:pt x="787" y="168"/>
                  <a:pt x="787" y="168"/>
                </a:cubicBezTo>
                <a:close/>
                <a:moveTo>
                  <a:pt x="799" y="168"/>
                </a:moveTo>
                <a:cubicBezTo>
                  <a:pt x="799" y="169"/>
                  <a:pt x="800" y="170"/>
                  <a:pt x="801" y="170"/>
                </a:cubicBezTo>
                <a:cubicBezTo>
                  <a:pt x="802" y="170"/>
                  <a:pt x="803" y="169"/>
                  <a:pt x="803" y="168"/>
                </a:cubicBezTo>
                <a:cubicBezTo>
                  <a:pt x="803" y="167"/>
                  <a:pt x="802" y="166"/>
                  <a:pt x="801" y="166"/>
                </a:cubicBezTo>
                <a:cubicBezTo>
                  <a:pt x="800" y="166"/>
                  <a:pt x="799" y="167"/>
                  <a:pt x="799" y="168"/>
                </a:cubicBezTo>
                <a:close/>
                <a:moveTo>
                  <a:pt x="812" y="168"/>
                </a:moveTo>
                <a:cubicBezTo>
                  <a:pt x="812" y="169"/>
                  <a:pt x="813" y="170"/>
                  <a:pt x="814" y="170"/>
                </a:cubicBezTo>
                <a:cubicBezTo>
                  <a:pt x="815" y="170"/>
                  <a:pt x="816" y="169"/>
                  <a:pt x="816" y="168"/>
                </a:cubicBezTo>
                <a:cubicBezTo>
                  <a:pt x="816" y="167"/>
                  <a:pt x="815" y="166"/>
                  <a:pt x="814" y="166"/>
                </a:cubicBezTo>
                <a:cubicBezTo>
                  <a:pt x="813" y="166"/>
                  <a:pt x="812" y="167"/>
                  <a:pt x="812" y="168"/>
                </a:cubicBezTo>
                <a:close/>
                <a:moveTo>
                  <a:pt x="827" y="172"/>
                </a:moveTo>
                <a:cubicBezTo>
                  <a:pt x="829" y="172"/>
                  <a:pt x="831" y="170"/>
                  <a:pt x="831" y="168"/>
                </a:cubicBezTo>
                <a:cubicBezTo>
                  <a:pt x="831" y="166"/>
                  <a:pt x="829" y="164"/>
                  <a:pt x="827" y="164"/>
                </a:cubicBezTo>
                <a:cubicBezTo>
                  <a:pt x="824" y="164"/>
                  <a:pt x="823" y="166"/>
                  <a:pt x="823" y="168"/>
                </a:cubicBezTo>
                <a:cubicBezTo>
                  <a:pt x="823" y="170"/>
                  <a:pt x="824" y="172"/>
                  <a:pt x="827" y="172"/>
                </a:cubicBezTo>
                <a:close/>
                <a:moveTo>
                  <a:pt x="841" y="168"/>
                </a:moveTo>
                <a:cubicBezTo>
                  <a:pt x="841" y="168"/>
                  <a:pt x="840" y="167"/>
                  <a:pt x="840" y="167"/>
                </a:cubicBezTo>
                <a:cubicBezTo>
                  <a:pt x="839" y="167"/>
                  <a:pt x="839" y="168"/>
                  <a:pt x="839" y="168"/>
                </a:cubicBezTo>
                <a:cubicBezTo>
                  <a:pt x="839" y="169"/>
                  <a:pt x="839" y="169"/>
                  <a:pt x="840" y="169"/>
                </a:cubicBezTo>
                <a:cubicBezTo>
                  <a:pt x="840" y="169"/>
                  <a:pt x="841" y="169"/>
                  <a:pt x="841" y="168"/>
                </a:cubicBezTo>
                <a:close/>
                <a:moveTo>
                  <a:pt x="853" y="168"/>
                </a:moveTo>
                <a:cubicBezTo>
                  <a:pt x="853" y="168"/>
                  <a:pt x="853" y="168"/>
                  <a:pt x="853" y="168"/>
                </a:cubicBezTo>
                <a:cubicBezTo>
                  <a:pt x="853" y="168"/>
                  <a:pt x="853" y="168"/>
                  <a:pt x="853" y="168"/>
                </a:cubicBezTo>
                <a:cubicBezTo>
                  <a:pt x="853" y="168"/>
                  <a:pt x="853" y="168"/>
                  <a:pt x="853" y="168"/>
                </a:cubicBezTo>
                <a:cubicBezTo>
                  <a:pt x="853" y="168"/>
                  <a:pt x="853" y="168"/>
                  <a:pt x="853" y="168"/>
                </a:cubicBezTo>
                <a:close/>
                <a:moveTo>
                  <a:pt x="883" y="168"/>
                </a:moveTo>
                <a:cubicBezTo>
                  <a:pt x="883" y="166"/>
                  <a:pt x="881" y="164"/>
                  <a:pt x="878" y="164"/>
                </a:cubicBezTo>
                <a:cubicBezTo>
                  <a:pt x="876" y="164"/>
                  <a:pt x="874" y="166"/>
                  <a:pt x="874" y="168"/>
                </a:cubicBezTo>
                <a:cubicBezTo>
                  <a:pt x="874" y="170"/>
                  <a:pt x="876" y="172"/>
                  <a:pt x="878" y="172"/>
                </a:cubicBezTo>
                <a:cubicBezTo>
                  <a:pt x="881" y="172"/>
                  <a:pt x="883" y="170"/>
                  <a:pt x="883" y="168"/>
                </a:cubicBezTo>
                <a:close/>
                <a:moveTo>
                  <a:pt x="891" y="172"/>
                </a:moveTo>
                <a:cubicBezTo>
                  <a:pt x="894" y="172"/>
                  <a:pt x="896" y="170"/>
                  <a:pt x="896" y="168"/>
                </a:cubicBezTo>
                <a:cubicBezTo>
                  <a:pt x="896" y="166"/>
                  <a:pt x="894" y="164"/>
                  <a:pt x="891" y="164"/>
                </a:cubicBezTo>
                <a:cubicBezTo>
                  <a:pt x="889" y="164"/>
                  <a:pt x="887" y="166"/>
                  <a:pt x="887" y="168"/>
                </a:cubicBezTo>
                <a:cubicBezTo>
                  <a:pt x="887" y="170"/>
                  <a:pt x="889" y="172"/>
                  <a:pt x="891" y="172"/>
                </a:cubicBezTo>
                <a:close/>
                <a:moveTo>
                  <a:pt x="995" y="172"/>
                </a:moveTo>
                <a:cubicBezTo>
                  <a:pt x="997" y="172"/>
                  <a:pt x="999" y="170"/>
                  <a:pt x="999" y="168"/>
                </a:cubicBezTo>
                <a:cubicBezTo>
                  <a:pt x="999" y="166"/>
                  <a:pt x="997" y="164"/>
                  <a:pt x="995" y="164"/>
                </a:cubicBezTo>
                <a:cubicBezTo>
                  <a:pt x="992" y="164"/>
                  <a:pt x="990" y="166"/>
                  <a:pt x="990" y="168"/>
                </a:cubicBezTo>
                <a:cubicBezTo>
                  <a:pt x="990" y="170"/>
                  <a:pt x="992" y="172"/>
                  <a:pt x="995" y="172"/>
                </a:cubicBezTo>
                <a:close/>
                <a:moveTo>
                  <a:pt x="1008" y="172"/>
                </a:moveTo>
                <a:cubicBezTo>
                  <a:pt x="1010" y="172"/>
                  <a:pt x="1012" y="170"/>
                  <a:pt x="1012" y="168"/>
                </a:cubicBezTo>
                <a:cubicBezTo>
                  <a:pt x="1012" y="166"/>
                  <a:pt x="1010" y="164"/>
                  <a:pt x="1008" y="164"/>
                </a:cubicBezTo>
                <a:cubicBezTo>
                  <a:pt x="1005" y="164"/>
                  <a:pt x="1003" y="166"/>
                  <a:pt x="1003" y="168"/>
                </a:cubicBezTo>
                <a:cubicBezTo>
                  <a:pt x="1003" y="170"/>
                  <a:pt x="1005" y="172"/>
                  <a:pt x="1008" y="172"/>
                </a:cubicBezTo>
                <a:close/>
                <a:moveTo>
                  <a:pt x="1020" y="172"/>
                </a:moveTo>
                <a:cubicBezTo>
                  <a:pt x="1023" y="172"/>
                  <a:pt x="1025" y="170"/>
                  <a:pt x="1025" y="168"/>
                </a:cubicBezTo>
                <a:cubicBezTo>
                  <a:pt x="1025" y="166"/>
                  <a:pt x="1023" y="164"/>
                  <a:pt x="1020" y="164"/>
                </a:cubicBezTo>
                <a:cubicBezTo>
                  <a:pt x="1018" y="164"/>
                  <a:pt x="1016" y="166"/>
                  <a:pt x="1016" y="168"/>
                </a:cubicBezTo>
                <a:cubicBezTo>
                  <a:pt x="1016" y="170"/>
                  <a:pt x="1018" y="172"/>
                  <a:pt x="1020" y="172"/>
                </a:cubicBezTo>
                <a:close/>
                <a:moveTo>
                  <a:pt x="1033" y="172"/>
                </a:moveTo>
                <a:cubicBezTo>
                  <a:pt x="1036" y="172"/>
                  <a:pt x="1038" y="170"/>
                  <a:pt x="1038" y="168"/>
                </a:cubicBezTo>
                <a:cubicBezTo>
                  <a:pt x="1038" y="166"/>
                  <a:pt x="1036" y="164"/>
                  <a:pt x="1033" y="164"/>
                </a:cubicBezTo>
                <a:cubicBezTo>
                  <a:pt x="1031" y="164"/>
                  <a:pt x="1029" y="166"/>
                  <a:pt x="1029" y="168"/>
                </a:cubicBezTo>
                <a:cubicBezTo>
                  <a:pt x="1029" y="170"/>
                  <a:pt x="1031" y="172"/>
                  <a:pt x="1033" y="172"/>
                </a:cubicBezTo>
                <a:close/>
                <a:moveTo>
                  <a:pt x="1046" y="172"/>
                </a:moveTo>
                <a:cubicBezTo>
                  <a:pt x="1049" y="172"/>
                  <a:pt x="1050" y="170"/>
                  <a:pt x="1050" y="168"/>
                </a:cubicBezTo>
                <a:cubicBezTo>
                  <a:pt x="1050" y="166"/>
                  <a:pt x="1049" y="164"/>
                  <a:pt x="1046" y="164"/>
                </a:cubicBezTo>
                <a:cubicBezTo>
                  <a:pt x="1044" y="164"/>
                  <a:pt x="1042" y="166"/>
                  <a:pt x="1042" y="168"/>
                </a:cubicBezTo>
                <a:cubicBezTo>
                  <a:pt x="1042" y="170"/>
                  <a:pt x="1044" y="172"/>
                  <a:pt x="1046" y="172"/>
                </a:cubicBezTo>
                <a:close/>
                <a:moveTo>
                  <a:pt x="1059" y="172"/>
                </a:moveTo>
                <a:cubicBezTo>
                  <a:pt x="1062" y="172"/>
                  <a:pt x="1063" y="170"/>
                  <a:pt x="1063" y="168"/>
                </a:cubicBezTo>
                <a:cubicBezTo>
                  <a:pt x="1063" y="166"/>
                  <a:pt x="1062" y="164"/>
                  <a:pt x="1059" y="164"/>
                </a:cubicBezTo>
                <a:cubicBezTo>
                  <a:pt x="1057" y="164"/>
                  <a:pt x="1055" y="166"/>
                  <a:pt x="1055" y="168"/>
                </a:cubicBezTo>
                <a:cubicBezTo>
                  <a:pt x="1055" y="170"/>
                  <a:pt x="1057" y="172"/>
                  <a:pt x="1059" y="172"/>
                </a:cubicBezTo>
                <a:close/>
                <a:moveTo>
                  <a:pt x="1072" y="172"/>
                </a:moveTo>
                <a:cubicBezTo>
                  <a:pt x="1074" y="172"/>
                  <a:pt x="1076" y="170"/>
                  <a:pt x="1076" y="168"/>
                </a:cubicBezTo>
                <a:cubicBezTo>
                  <a:pt x="1076" y="166"/>
                  <a:pt x="1074" y="164"/>
                  <a:pt x="1072" y="164"/>
                </a:cubicBezTo>
                <a:cubicBezTo>
                  <a:pt x="1070" y="164"/>
                  <a:pt x="1068" y="166"/>
                  <a:pt x="1068" y="168"/>
                </a:cubicBezTo>
                <a:cubicBezTo>
                  <a:pt x="1068" y="170"/>
                  <a:pt x="1070" y="172"/>
                  <a:pt x="1072" y="172"/>
                </a:cubicBezTo>
                <a:close/>
                <a:moveTo>
                  <a:pt x="1085" y="172"/>
                </a:moveTo>
                <a:cubicBezTo>
                  <a:pt x="1087" y="172"/>
                  <a:pt x="1089" y="170"/>
                  <a:pt x="1089" y="168"/>
                </a:cubicBezTo>
                <a:cubicBezTo>
                  <a:pt x="1089" y="166"/>
                  <a:pt x="1087" y="164"/>
                  <a:pt x="1085" y="164"/>
                </a:cubicBezTo>
                <a:cubicBezTo>
                  <a:pt x="1083" y="164"/>
                  <a:pt x="1081" y="166"/>
                  <a:pt x="1081" y="168"/>
                </a:cubicBezTo>
                <a:cubicBezTo>
                  <a:pt x="1081" y="170"/>
                  <a:pt x="1083" y="172"/>
                  <a:pt x="1085" y="172"/>
                </a:cubicBezTo>
                <a:close/>
                <a:moveTo>
                  <a:pt x="1098" y="172"/>
                </a:moveTo>
                <a:cubicBezTo>
                  <a:pt x="1100" y="172"/>
                  <a:pt x="1102" y="170"/>
                  <a:pt x="1102" y="168"/>
                </a:cubicBezTo>
                <a:cubicBezTo>
                  <a:pt x="1102" y="166"/>
                  <a:pt x="1100" y="164"/>
                  <a:pt x="1098" y="164"/>
                </a:cubicBezTo>
                <a:cubicBezTo>
                  <a:pt x="1096" y="164"/>
                  <a:pt x="1094" y="166"/>
                  <a:pt x="1094" y="168"/>
                </a:cubicBezTo>
                <a:cubicBezTo>
                  <a:pt x="1094" y="170"/>
                  <a:pt x="1096" y="172"/>
                  <a:pt x="1098" y="172"/>
                </a:cubicBezTo>
                <a:close/>
                <a:moveTo>
                  <a:pt x="1111" y="172"/>
                </a:moveTo>
                <a:cubicBezTo>
                  <a:pt x="1113" y="172"/>
                  <a:pt x="1115" y="170"/>
                  <a:pt x="1115" y="168"/>
                </a:cubicBezTo>
                <a:cubicBezTo>
                  <a:pt x="1115" y="166"/>
                  <a:pt x="1113" y="164"/>
                  <a:pt x="1111" y="164"/>
                </a:cubicBezTo>
                <a:cubicBezTo>
                  <a:pt x="1109" y="164"/>
                  <a:pt x="1107" y="166"/>
                  <a:pt x="1107" y="168"/>
                </a:cubicBezTo>
                <a:cubicBezTo>
                  <a:pt x="1107" y="170"/>
                  <a:pt x="1109" y="172"/>
                  <a:pt x="1111" y="172"/>
                </a:cubicBezTo>
                <a:close/>
                <a:moveTo>
                  <a:pt x="1124" y="172"/>
                </a:moveTo>
                <a:cubicBezTo>
                  <a:pt x="1126" y="172"/>
                  <a:pt x="1128" y="170"/>
                  <a:pt x="1128" y="168"/>
                </a:cubicBezTo>
                <a:cubicBezTo>
                  <a:pt x="1128" y="166"/>
                  <a:pt x="1126" y="164"/>
                  <a:pt x="1124" y="164"/>
                </a:cubicBezTo>
                <a:cubicBezTo>
                  <a:pt x="1121" y="164"/>
                  <a:pt x="1120" y="166"/>
                  <a:pt x="1120" y="168"/>
                </a:cubicBezTo>
                <a:cubicBezTo>
                  <a:pt x="1120" y="170"/>
                  <a:pt x="1121" y="172"/>
                  <a:pt x="1124" y="172"/>
                </a:cubicBezTo>
                <a:close/>
                <a:moveTo>
                  <a:pt x="1137" y="164"/>
                </a:moveTo>
                <a:cubicBezTo>
                  <a:pt x="1134" y="164"/>
                  <a:pt x="1133" y="166"/>
                  <a:pt x="1133" y="168"/>
                </a:cubicBezTo>
                <a:cubicBezTo>
                  <a:pt x="1133" y="170"/>
                  <a:pt x="1134" y="172"/>
                  <a:pt x="1137" y="172"/>
                </a:cubicBezTo>
                <a:cubicBezTo>
                  <a:pt x="1139" y="172"/>
                  <a:pt x="1141" y="170"/>
                  <a:pt x="1141" y="168"/>
                </a:cubicBezTo>
                <a:cubicBezTo>
                  <a:pt x="1141" y="166"/>
                  <a:pt x="1139" y="164"/>
                  <a:pt x="1137" y="164"/>
                </a:cubicBezTo>
                <a:close/>
                <a:moveTo>
                  <a:pt x="1150" y="172"/>
                </a:moveTo>
                <a:cubicBezTo>
                  <a:pt x="1152" y="172"/>
                  <a:pt x="1154" y="170"/>
                  <a:pt x="1154" y="168"/>
                </a:cubicBezTo>
                <a:cubicBezTo>
                  <a:pt x="1154" y="166"/>
                  <a:pt x="1152" y="164"/>
                  <a:pt x="1150" y="164"/>
                </a:cubicBezTo>
                <a:cubicBezTo>
                  <a:pt x="1147" y="164"/>
                  <a:pt x="1145" y="166"/>
                  <a:pt x="1145" y="168"/>
                </a:cubicBezTo>
                <a:cubicBezTo>
                  <a:pt x="1145" y="170"/>
                  <a:pt x="1147" y="172"/>
                  <a:pt x="1150" y="172"/>
                </a:cubicBezTo>
                <a:close/>
                <a:moveTo>
                  <a:pt x="1163" y="172"/>
                </a:moveTo>
                <a:cubicBezTo>
                  <a:pt x="1165" y="172"/>
                  <a:pt x="1167" y="170"/>
                  <a:pt x="1167" y="168"/>
                </a:cubicBezTo>
                <a:cubicBezTo>
                  <a:pt x="1167" y="166"/>
                  <a:pt x="1165" y="164"/>
                  <a:pt x="1163" y="164"/>
                </a:cubicBezTo>
                <a:cubicBezTo>
                  <a:pt x="1160" y="164"/>
                  <a:pt x="1158" y="166"/>
                  <a:pt x="1158" y="168"/>
                </a:cubicBezTo>
                <a:cubicBezTo>
                  <a:pt x="1158" y="170"/>
                  <a:pt x="1160" y="172"/>
                  <a:pt x="1163" y="172"/>
                </a:cubicBezTo>
                <a:close/>
                <a:moveTo>
                  <a:pt x="1175" y="172"/>
                </a:moveTo>
                <a:cubicBezTo>
                  <a:pt x="1178" y="172"/>
                  <a:pt x="1180" y="170"/>
                  <a:pt x="1180" y="168"/>
                </a:cubicBezTo>
                <a:cubicBezTo>
                  <a:pt x="1180" y="166"/>
                  <a:pt x="1178" y="164"/>
                  <a:pt x="1175" y="164"/>
                </a:cubicBezTo>
                <a:cubicBezTo>
                  <a:pt x="1173" y="164"/>
                  <a:pt x="1171" y="166"/>
                  <a:pt x="1171" y="168"/>
                </a:cubicBezTo>
                <a:cubicBezTo>
                  <a:pt x="1171" y="170"/>
                  <a:pt x="1173" y="172"/>
                  <a:pt x="1175" y="172"/>
                </a:cubicBezTo>
                <a:close/>
                <a:moveTo>
                  <a:pt x="1188" y="172"/>
                </a:moveTo>
                <a:cubicBezTo>
                  <a:pt x="1191" y="172"/>
                  <a:pt x="1193" y="170"/>
                  <a:pt x="1193" y="168"/>
                </a:cubicBezTo>
                <a:cubicBezTo>
                  <a:pt x="1193" y="166"/>
                  <a:pt x="1191" y="164"/>
                  <a:pt x="1188" y="164"/>
                </a:cubicBezTo>
                <a:cubicBezTo>
                  <a:pt x="1186" y="164"/>
                  <a:pt x="1184" y="166"/>
                  <a:pt x="1184" y="168"/>
                </a:cubicBezTo>
                <a:cubicBezTo>
                  <a:pt x="1184" y="170"/>
                  <a:pt x="1186" y="172"/>
                  <a:pt x="1188" y="172"/>
                </a:cubicBezTo>
                <a:close/>
                <a:moveTo>
                  <a:pt x="1201" y="164"/>
                </a:moveTo>
                <a:cubicBezTo>
                  <a:pt x="1199" y="164"/>
                  <a:pt x="1197" y="166"/>
                  <a:pt x="1197" y="168"/>
                </a:cubicBezTo>
                <a:cubicBezTo>
                  <a:pt x="1197" y="170"/>
                  <a:pt x="1199" y="172"/>
                  <a:pt x="1201" y="172"/>
                </a:cubicBezTo>
                <a:cubicBezTo>
                  <a:pt x="1204" y="172"/>
                  <a:pt x="1205" y="170"/>
                  <a:pt x="1205" y="168"/>
                </a:cubicBezTo>
                <a:cubicBezTo>
                  <a:pt x="1205" y="166"/>
                  <a:pt x="1204" y="164"/>
                  <a:pt x="1201" y="164"/>
                </a:cubicBezTo>
                <a:close/>
                <a:moveTo>
                  <a:pt x="1214" y="172"/>
                </a:moveTo>
                <a:cubicBezTo>
                  <a:pt x="1216" y="172"/>
                  <a:pt x="1218" y="170"/>
                  <a:pt x="1218" y="168"/>
                </a:cubicBezTo>
                <a:cubicBezTo>
                  <a:pt x="1218" y="166"/>
                  <a:pt x="1216" y="164"/>
                  <a:pt x="1214" y="164"/>
                </a:cubicBezTo>
                <a:cubicBezTo>
                  <a:pt x="1212" y="164"/>
                  <a:pt x="1210" y="166"/>
                  <a:pt x="1210" y="168"/>
                </a:cubicBezTo>
                <a:cubicBezTo>
                  <a:pt x="1210" y="170"/>
                  <a:pt x="1212" y="172"/>
                  <a:pt x="1214" y="172"/>
                </a:cubicBezTo>
                <a:close/>
                <a:moveTo>
                  <a:pt x="1227" y="172"/>
                </a:moveTo>
                <a:cubicBezTo>
                  <a:pt x="1229" y="172"/>
                  <a:pt x="1231" y="170"/>
                  <a:pt x="1231" y="168"/>
                </a:cubicBezTo>
                <a:cubicBezTo>
                  <a:pt x="1231" y="166"/>
                  <a:pt x="1229" y="164"/>
                  <a:pt x="1227" y="164"/>
                </a:cubicBezTo>
                <a:cubicBezTo>
                  <a:pt x="1225" y="164"/>
                  <a:pt x="1223" y="166"/>
                  <a:pt x="1223" y="168"/>
                </a:cubicBezTo>
                <a:cubicBezTo>
                  <a:pt x="1223" y="170"/>
                  <a:pt x="1225" y="172"/>
                  <a:pt x="1227" y="172"/>
                </a:cubicBezTo>
                <a:close/>
                <a:moveTo>
                  <a:pt x="1240" y="164"/>
                </a:moveTo>
                <a:cubicBezTo>
                  <a:pt x="1238" y="164"/>
                  <a:pt x="1236" y="166"/>
                  <a:pt x="1236" y="168"/>
                </a:cubicBezTo>
                <a:cubicBezTo>
                  <a:pt x="1236" y="170"/>
                  <a:pt x="1238" y="172"/>
                  <a:pt x="1240" y="172"/>
                </a:cubicBezTo>
                <a:cubicBezTo>
                  <a:pt x="1242" y="172"/>
                  <a:pt x="1244" y="170"/>
                  <a:pt x="1244" y="168"/>
                </a:cubicBezTo>
                <a:cubicBezTo>
                  <a:pt x="1244" y="166"/>
                  <a:pt x="1242" y="164"/>
                  <a:pt x="1240" y="164"/>
                </a:cubicBezTo>
                <a:close/>
                <a:moveTo>
                  <a:pt x="1253" y="164"/>
                </a:moveTo>
                <a:cubicBezTo>
                  <a:pt x="1251" y="164"/>
                  <a:pt x="1249" y="166"/>
                  <a:pt x="1249" y="168"/>
                </a:cubicBezTo>
                <a:cubicBezTo>
                  <a:pt x="1249" y="170"/>
                  <a:pt x="1251" y="172"/>
                  <a:pt x="1253" y="172"/>
                </a:cubicBezTo>
                <a:cubicBezTo>
                  <a:pt x="1255" y="172"/>
                  <a:pt x="1257" y="170"/>
                  <a:pt x="1257" y="168"/>
                </a:cubicBezTo>
                <a:cubicBezTo>
                  <a:pt x="1257" y="166"/>
                  <a:pt x="1255" y="164"/>
                  <a:pt x="1253" y="164"/>
                </a:cubicBezTo>
                <a:close/>
                <a:moveTo>
                  <a:pt x="1266" y="164"/>
                </a:moveTo>
                <a:cubicBezTo>
                  <a:pt x="1264" y="164"/>
                  <a:pt x="1262" y="166"/>
                  <a:pt x="1262" y="168"/>
                </a:cubicBezTo>
                <a:cubicBezTo>
                  <a:pt x="1262" y="170"/>
                  <a:pt x="1264" y="172"/>
                  <a:pt x="1266" y="172"/>
                </a:cubicBezTo>
                <a:cubicBezTo>
                  <a:pt x="1268" y="172"/>
                  <a:pt x="1270" y="170"/>
                  <a:pt x="1270" y="168"/>
                </a:cubicBezTo>
                <a:cubicBezTo>
                  <a:pt x="1270" y="166"/>
                  <a:pt x="1268" y="164"/>
                  <a:pt x="1266" y="164"/>
                </a:cubicBezTo>
                <a:close/>
                <a:moveTo>
                  <a:pt x="1279" y="164"/>
                </a:moveTo>
                <a:cubicBezTo>
                  <a:pt x="1276" y="164"/>
                  <a:pt x="1275" y="166"/>
                  <a:pt x="1275" y="168"/>
                </a:cubicBezTo>
                <a:cubicBezTo>
                  <a:pt x="1275" y="170"/>
                  <a:pt x="1276" y="172"/>
                  <a:pt x="1279" y="172"/>
                </a:cubicBezTo>
                <a:cubicBezTo>
                  <a:pt x="1281" y="172"/>
                  <a:pt x="1283" y="170"/>
                  <a:pt x="1283" y="168"/>
                </a:cubicBezTo>
                <a:cubicBezTo>
                  <a:pt x="1283" y="166"/>
                  <a:pt x="1281" y="164"/>
                  <a:pt x="1279" y="164"/>
                </a:cubicBezTo>
                <a:close/>
                <a:moveTo>
                  <a:pt x="1292" y="164"/>
                </a:moveTo>
                <a:cubicBezTo>
                  <a:pt x="1289" y="164"/>
                  <a:pt x="1287" y="166"/>
                  <a:pt x="1287" y="168"/>
                </a:cubicBezTo>
                <a:cubicBezTo>
                  <a:pt x="1287" y="170"/>
                  <a:pt x="1289" y="172"/>
                  <a:pt x="1292" y="172"/>
                </a:cubicBezTo>
                <a:cubicBezTo>
                  <a:pt x="1294" y="172"/>
                  <a:pt x="1296" y="170"/>
                  <a:pt x="1296" y="168"/>
                </a:cubicBezTo>
                <a:cubicBezTo>
                  <a:pt x="1296" y="166"/>
                  <a:pt x="1294" y="164"/>
                  <a:pt x="1292" y="164"/>
                </a:cubicBezTo>
                <a:close/>
                <a:moveTo>
                  <a:pt x="1305" y="164"/>
                </a:moveTo>
                <a:cubicBezTo>
                  <a:pt x="1302" y="164"/>
                  <a:pt x="1300" y="166"/>
                  <a:pt x="1300" y="168"/>
                </a:cubicBezTo>
                <a:cubicBezTo>
                  <a:pt x="1300" y="170"/>
                  <a:pt x="1302" y="172"/>
                  <a:pt x="1305" y="172"/>
                </a:cubicBezTo>
                <a:cubicBezTo>
                  <a:pt x="1307" y="172"/>
                  <a:pt x="1309" y="170"/>
                  <a:pt x="1309" y="168"/>
                </a:cubicBezTo>
                <a:cubicBezTo>
                  <a:pt x="1309" y="166"/>
                  <a:pt x="1307" y="164"/>
                  <a:pt x="1305" y="164"/>
                </a:cubicBezTo>
                <a:close/>
                <a:moveTo>
                  <a:pt x="1317" y="164"/>
                </a:moveTo>
                <a:cubicBezTo>
                  <a:pt x="1315" y="164"/>
                  <a:pt x="1313" y="166"/>
                  <a:pt x="1313" y="168"/>
                </a:cubicBezTo>
                <a:cubicBezTo>
                  <a:pt x="1313" y="170"/>
                  <a:pt x="1315" y="172"/>
                  <a:pt x="1317" y="172"/>
                </a:cubicBezTo>
                <a:cubicBezTo>
                  <a:pt x="1320" y="172"/>
                  <a:pt x="1322" y="170"/>
                  <a:pt x="1322" y="168"/>
                </a:cubicBezTo>
                <a:cubicBezTo>
                  <a:pt x="1322" y="166"/>
                  <a:pt x="1320" y="164"/>
                  <a:pt x="1317" y="164"/>
                </a:cubicBezTo>
                <a:close/>
                <a:moveTo>
                  <a:pt x="1330" y="164"/>
                </a:moveTo>
                <a:cubicBezTo>
                  <a:pt x="1328" y="164"/>
                  <a:pt x="1326" y="166"/>
                  <a:pt x="1326" y="168"/>
                </a:cubicBezTo>
                <a:cubicBezTo>
                  <a:pt x="1326" y="170"/>
                  <a:pt x="1328" y="172"/>
                  <a:pt x="1330" y="172"/>
                </a:cubicBezTo>
                <a:cubicBezTo>
                  <a:pt x="1333" y="172"/>
                  <a:pt x="1335" y="170"/>
                  <a:pt x="1335" y="168"/>
                </a:cubicBezTo>
                <a:cubicBezTo>
                  <a:pt x="1335" y="166"/>
                  <a:pt x="1333" y="164"/>
                  <a:pt x="1330" y="164"/>
                </a:cubicBezTo>
                <a:close/>
                <a:moveTo>
                  <a:pt x="1343" y="164"/>
                </a:moveTo>
                <a:cubicBezTo>
                  <a:pt x="1341" y="164"/>
                  <a:pt x="1339" y="166"/>
                  <a:pt x="1339" y="168"/>
                </a:cubicBezTo>
                <a:cubicBezTo>
                  <a:pt x="1339" y="170"/>
                  <a:pt x="1341" y="172"/>
                  <a:pt x="1343" y="172"/>
                </a:cubicBezTo>
                <a:cubicBezTo>
                  <a:pt x="1346" y="172"/>
                  <a:pt x="1347" y="170"/>
                  <a:pt x="1347" y="168"/>
                </a:cubicBezTo>
                <a:cubicBezTo>
                  <a:pt x="1347" y="166"/>
                  <a:pt x="1346" y="164"/>
                  <a:pt x="1343" y="164"/>
                </a:cubicBezTo>
                <a:close/>
                <a:moveTo>
                  <a:pt x="1356" y="164"/>
                </a:moveTo>
                <a:cubicBezTo>
                  <a:pt x="1354" y="164"/>
                  <a:pt x="1352" y="166"/>
                  <a:pt x="1352" y="168"/>
                </a:cubicBezTo>
                <a:cubicBezTo>
                  <a:pt x="1352" y="170"/>
                  <a:pt x="1354" y="172"/>
                  <a:pt x="1356" y="172"/>
                </a:cubicBezTo>
                <a:cubicBezTo>
                  <a:pt x="1359" y="172"/>
                  <a:pt x="1360" y="170"/>
                  <a:pt x="1360" y="168"/>
                </a:cubicBezTo>
                <a:cubicBezTo>
                  <a:pt x="1360" y="166"/>
                  <a:pt x="1359" y="164"/>
                  <a:pt x="1356" y="164"/>
                </a:cubicBezTo>
                <a:close/>
                <a:moveTo>
                  <a:pt x="1369" y="164"/>
                </a:moveTo>
                <a:cubicBezTo>
                  <a:pt x="1367" y="164"/>
                  <a:pt x="1365" y="166"/>
                  <a:pt x="1365" y="168"/>
                </a:cubicBezTo>
                <a:cubicBezTo>
                  <a:pt x="1365" y="170"/>
                  <a:pt x="1367" y="172"/>
                  <a:pt x="1369" y="172"/>
                </a:cubicBezTo>
                <a:cubicBezTo>
                  <a:pt x="1371" y="172"/>
                  <a:pt x="1373" y="170"/>
                  <a:pt x="1373" y="168"/>
                </a:cubicBezTo>
                <a:cubicBezTo>
                  <a:pt x="1373" y="166"/>
                  <a:pt x="1371" y="164"/>
                  <a:pt x="1369" y="164"/>
                </a:cubicBezTo>
                <a:close/>
                <a:moveTo>
                  <a:pt x="1382" y="164"/>
                </a:moveTo>
                <a:cubicBezTo>
                  <a:pt x="1380" y="164"/>
                  <a:pt x="1378" y="166"/>
                  <a:pt x="1378" y="168"/>
                </a:cubicBezTo>
                <a:cubicBezTo>
                  <a:pt x="1378" y="170"/>
                  <a:pt x="1380" y="172"/>
                  <a:pt x="1382" y="172"/>
                </a:cubicBezTo>
                <a:cubicBezTo>
                  <a:pt x="1384" y="172"/>
                  <a:pt x="1386" y="170"/>
                  <a:pt x="1386" y="168"/>
                </a:cubicBezTo>
                <a:cubicBezTo>
                  <a:pt x="1386" y="166"/>
                  <a:pt x="1384" y="164"/>
                  <a:pt x="1382" y="164"/>
                </a:cubicBezTo>
                <a:close/>
                <a:moveTo>
                  <a:pt x="1395" y="164"/>
                </a:moveTo>
                <a:cubicBezTo>
                  <a:pt x="1393" y="164"/>
                  <a:pt x="1391" y="166"/>
                  <a:pt x="1391" y="168"/>
                </a:cubicBezTo>
                <a:cubicBezTo>
                  <a:pt x="1391" y="170"/>
                  <a:pt x="1393" y="172"/>
                  <a:pt x="1395" y="172"/>
                </a:cubicBezTo>
                <a:cubicBezTo>
                  <a:pt x="1397" y="172"/>
                  <a:pt x="1399" y="170"/>
                  <a:pt x="1399" y="168"/>
                </a:cubicBezTo>
                <a:cubicBezTo>
                  <a:pt x="1399" y="166"/>
                  <a:pt x="1397" y="164"/>
                  <a:pt x="1395" y="164"/>
                </a:cubicBezTo>
                <a:close/>
                <a:moveTo>
                  <a:pt x="1408" y="164"/>
                </a:moveTo>
                <a:cubicBezTo>
                  <a:pt x="1406" y="164"/>
                  <a:pt x="1404" y="166"/>
                  <a:pt x="1404" y="168"/>
                </a:cubicBezTo>
                <a:cubicBezTo>
                  <a:pt x="1404" y="170"/>
                  <a:pt x="1406" y="172"/>
                  <a:pt x="1408" y="172"/>
                </a:cubicBezTo>
                <a:cubicBezTo>
                  <a:pt x="1410" y="172"/>
                  <a:pt x="1412" y="170"/>
                  <a:pt x="1412" y="168"/>
                </a:cubicBezTo>
                <a:cubicBezTo>
                  <a:pt x="1412" y="166"/>
                  <a:pt x="1410" y="164"/>
                  <a:pt x="1408" y="164"/>
                </a:cubicBezTo>
                <a:close/>
                <a:moveTo>
                  <a:pt x="1421" y="164"/>
                </a:moveTo>
                <a:cubicBezTo>
                  <a:pt x="1418" y="164"/>
                  <a:pt x="1417" y="166"/>
                  <a:pt x="1417" y="168"/>
                </a:cubicBezTo>
                <a:cubicBezTo>
                  <a:pt x="1417" y="170"/>
                  <a:pt x="1418" y="172"/>
                  <a:pt x="1421" y="172"/>
                </a:cubicBezTo>
                <a:cubicBezTo>
                  <a:pt x="1423" y="172"/>
                  <a:pt x="1425" y="170"/>
                  <a:pt x="1425" y="168"/>
                </a:cubicBezTo>
                <a:cubicBezTo>
                  <a:pt x="1425" y="166"/>
                  <a:pt x="1423" y="164"/>
                  <a:pt x="1421" y="164"/>
                </a:cubicBezTo>
                <a:close/>
                <a:moveTo>
                  <a:pt x="1434" y="164"/>
                </a:moveTo>
                <a:cubicBezTo>
                  <a:pt x="1431" y="164"/>
                  <a:pt x="1430" y="166"/>
                  <a:pt x="1430" y="168"/>
                </a:cubicBezTo>
                <a:cubicBezTo>
                  <a:pt x="1430" y="170"/>
                  <a:pt x="1431" y="172"/>
                  <a:pt x="1434" y="172"/>
                </a:cubicBezTo>
                <a:cubicBezTo>
                  <a:pt x="1436" y="172"/>
                  <a:pt x="1438" y="170"/>
                  <a:pt x="1438" y="168"/>
                </a:cubicBezTo>
                <a:cubicBezTo>
                  <a:pt x="1438" y="166"/>
                  <a:pt x="1436" y="164"/>
                  <a:pt x="1434" y="164"/>
                </a:cubicBezTo>
                <a:close/>
                <a:moveTo>
                  <a:pt x="1447" y="164"/>
                </a:moveTo>
                <a:cubicBezTo>
                  <a:pt x="1444" y="164"/>
                  <a:pt x="1442" y="166"/>
                  <a:pt x="1442" y="168"/>
                </a:cubicBezTo>
                <a:cubicBezTo>
                  <a:pt x="1442" y="170"/>
                  <a:pt x="1444" y="172"/>
                  <a:pt x="1447" y="172"/>
                </a:cubicBezTo>
                <a:cubicBezTo>
                  <a:pt x="1449" y="172"/>
                  <a:pt x="1451" y="170"/>
                  <a:pt x="1451" y="168"/>
                </a:cubicBezTo>
                <a:cubicBezTo>
                  <a:pt x="1451" y="166"/>
                  <a:pt x="1449" y="164"/>
                  <a:pt x="1447" y="164"/>
                </a:cubicBezTo>
                <a:close/>
                <a:moveTo>
                  <a:pt x="1460" y="164"/>
                </a:moveTo>
                <a:cubicBezTo>
                  <a:pt x="1457" y="164"/>
                  <a:pt x="1455" y="166"/>
                  <a:pt x="1455" y="168"/>
                </a:cubicBezTo>
                <a:cubicBezTo>
                  <a:pt x="1455" y="170"/>
                  <a:pt x="1457" y="172"/>
                  <a:pt x="1460" y="172"/>
                </a:cubicBezTo>
                <a:cubicBezTo>
                  <a:pt x="1462" y="172"/>
                  <a:pt x="1464" y="170"/>
                  <a:pt x="1464" y="168"/>
                </a:cubicBezTo>
                <a:cubicBezTo>
                  <a:pt x="1464" y="166"/>
                  <a:pt x="1462" y="164"/>
                  <a:pt x="1460" y="164"/>
                </a:cubicBezTo>
                <a:close/>
                <a:moveTo>
                  <a:pt x="1472" y="168"/>
                </a:moveTo>
                <a:cubicBezTo>
                  <a:pt x="1472" y="168"/>
                  <a:pt x="1472" y="168"/>
                  <a:pt x="1472" y="168"/>
                </a:cubicBezTo>
                <a:cubicBezTo>
                  <a:pt x="1472" y="168"/>
                  <a:pt x="1472" y="168"/>
                  <a:pt x="1472" y="168"/>
                </a:cubicBezTo>
                <a:cubicBezTo>
                  <a:pt x="1472" y="168"/>
                  <a:pt x="1472" y="168"/>
                  <a:pt x="1472" y="168"/>
                </a:cubicBezTo>
                <a:cubicBezTo>
                  <a:pt x="1472" y="168"/>
                  <a:pt x="1472" y="168"/>
                  <a:pt x="1472" y="168"/>
                </a:cubicBezTo>
                <a:close/>
                <a:moveTo>
                  <a:pt x="1937" y="168"/>
                </a:moveTo>
                <a:cubicBezTo>
                  <a:pt x="1937" y="168"/>
                  <a:pt x="1937" y="168"/>
                  <a:pt x="1937" y="168"/>
                </a:cubicBezTo>
                <a:cubicBezTo>
                  <a:pt x="1937" y="168"/>
                  <a:pt x="1937" y="168"/>
                  <a:pt x="1937" y="168"/>
                </a:cubicBezTo>
                <a:cubicBezTo>
                  <a:pt x="1937" y="168"/>
                  <a:pt x="1937" y="168"/>
                  <a:pt x="1937" y="168"/>
                </a:cubicBezTo>
                <a:cubicBezTo>
                  <a:pt x="1937" y="168"/>
                  <a:pt x="1937" y="168"/>
                  <a:pt x="1937" y="168"/>
                </a:cubicBezTo>
                <a:close/>
                <a:moveTo>
                  <a:pt x="2312" y="168"/>
                </a:moveTo>
                <a:cubicBezTo>
                  <a:pt x="2312" y="168"/>
                  <a:pt x="2312" y="168"/>
                  <a:pt x="2312" y="168"/>
                </a:cubicBezTo>
                <a:cubicBezTo>
                  <a:pt x="2312" y="168"/>
                  <a:pt x="2312" y="168"/>
                  <a:pt x="2312" y="168"/>
                </a:cubicBezTo>
                <a:cubicBezTo>
                  <a:pt x="2312" y="168"/>
                  <a:pt x="2312" y="168"/>
                  <a:pt x="2312" y="168"/>
                </a:cubicBezTo>
                <a:cubicBezTo>
                  <a:pt x="2312" y="168"/>
                  <a:pt x="2312" y="168"/>
                  <a:pt x="2312" y="168"/>
                </a:cubicBezTo>
                <a:close/>
                <a:moveTo>
                  <a:pt x="2325" y="172"/>
                </a:moveTo>
                <a:cubicBezTo>
                  <a:pt x="2327" y="172"/>
                  <a:pt x="2329" y="170"/>
                  <a:pt x="2329" y="168"/>
                </a:cubicBezTo>
                <a:cubicBezTo>
                  <a:pt x="2329" y="166"/>
                  <a:pt x="2327" y="164"/>
                  <a:pt x="2325" y="164"/>
                </a:cubicBezTo>
                <a:cubicBezTo>
                  <a:pt x="2322" y="164"/>
                  <a:pt x="2321" y="166"/>
                  <a:pt x="2321" y="168"/>
                </a:cubicBezTo>
                <a:cubicBezTo>
                  <a:pt x="2321" y="170"/>
                  <a:pt x="2322" y="172"/>
                  <a:pt x="2325" y="172"/>
                </a:cubicBezTo>
                <a:close/>
                <a:moveTo>
                  <a:pt x="2338" y="172"/>
                </a:moveTo>
                <a:cubicBezTo>
                  <a:pt x="2340" y="172"/>
                  <a:pt x="2342" y="170"/>
                  <a:pt x="2342" y="168"/>
                </a:cubicBezTo>
                <a:cubicBezTo>
                  <a:pt x="2342" y="166"/>
                  <a:pt x="2340" y="164"/>
                  <a:pt x="2338" y="164"/>
                </a:cubicBezTo>
                <a:cubicBezTo>
                  <a:pt x="2335" y="164"/>
                  <a:pt x="2333" y="166"/>
                  <a:pt x="2333" y="168"/>
                </a:cubicBezTo>
                <a:cubicBezTo>
                  <a:pt x="2333" y="170"/>
                  <a:pt x="2335" y="172"/>
                  <a:pt x="2338" y="172"/>
                </a:cubicBezTo>
                <a:close/>
                <a:moveTo>
                  <a:pt x="2351" y="172"/>
                </a:moveTo>
                <a:cubicBezTo>
                  <a:pt x="2353" y="172"/>
                  <a:pt x="2355" y="170"/>
                  <a:pt x="2355" y="168"/>
                </a:cubicBezTo>
                <a:cubicBezTo>
                  <a:pt x="2355" y="166"/>
                  <a:pt x="2353" y="164"/>
                  <a:pt x="2351" y="164"/>
                </a:cubicBezTo>
                <a:cubicBezTo>
                  <a:pt x="2348" y="164"/>
                  <a:pt x="2346" y="166"/>
                  <a:pt x="2346" y="168"/>
                </a:cubicBezTo>
                <a:cubicBezTo>
                  <a:pt x="2346" y="170"/>
                  <a:pt x="2348" y="172"/>
                  <a:pt x="2351" y="172"/>
                </a:cubicBezTo>
                <a:close/>
                <a:moveTo>
                  <a:pt x="2363" y="170"/>
                </a:moveTo>
                <a:cubicBezTo>
                  <a:pt x="2365" y="170"/>
                  <a:pt x="2366" y="169"/>
                  <a:pt x="2366" y="168"/>
                </a:cubicBezTo>
                <a:cubicBezTo>
                  <a:pt x="2366" y="167"/>
                  <a:pt x="2365" y="166"/>
                  <a:pt x="2363" y="166"/>
                </a:cubicBezTo>
                <a:cubicBezTo>
                  <a:pt x="2362" y="166"/>
                  <a:pt x="2361" y="167"/>
                  <a:pt x="2361" y="168"/>
                </a:cubicBezTo>
                <a:cubicBezTo>
                  <a:pt x="2361" y="169"/>
                  <a:pt x="2362" y="170"/>
                  <a:pt x="2363" y="170"/>
                </a:cubicBezTo>
                <a:close/>
                <a:moveTo>
                  <a:pt x="2622" y="168"/>
                </a:moveTo>
                <a:cubicBezTo>
                  <a:pt x="2622" y="168"/>
                  <a:pt x="2622" y="168"/>
                  <a:pt x="2622" y="168"/>
                </a:cubicBezTo>
                <a:cubicBezTo>
                  <a:pt x="2622" y="168"/>
                  <a:pt x="2622" y="168"/>
                  <a:pt x="2622" y="168"/>
                </a:cubicBezTo>
                <a:cubicBezTo>
                  <a:pt x="2622" y="168"/>
                  <a:pt x="2622" y="168"/>
                  <a:pt x="2622" y="168"/>
                </a:cubicBezTo>
                <a:cubicBezTo>
                  <a:pt x="2622" y="168"/>
                  <a:pt x="2622" y="168"/>
                  <a:pt x="2622" y="168"/>
                </a:cubicBezTo>
                <a:close/>
                <a:moveTo>
                  <a:pt x="2635" y="168"/>
                </a:moveTo>
                <a:cubicBezTo>
                  <a:pt x="2635" y="168"/>
                  <a:pt x="2635" y="168"/>
                  <a:pt x="2635" y="168"/>
                </a:cubicBezTo>
                <a:cubicBezTo>
                  <a:pt x="2635" y="168"/>
                  <a:pt x="2635" y="168"/>
                  <a:pt x="2635" y="168"/>
                </a:cubicBezTo>
                <a:cubicBezTo>
                  <a:pt x="2635" y="168"/>
                  <a:pt x="2635" y="168"/>
                  <a:pt x="2635" y="168"/>
                </a:cubicBezTo>
                <a:cubicBezTo>
                  <a:pt x="2635" y="168"/>
                  <a:pt x="2635" y="168"/>
                  <a:pt x="2635" y="168"/>
                </a:cubicBezTo>
                <a:close/>
                <a:moveTo>
                  <a:pt x="2673" y="172"/>
                </a:moveTo>
                <a:cubicBezTo>
                  <a:pt x="2676" y="172"/>
                  <a:pt x="2678" y="170"/>
                  <a:pt x="2678" y="168"/>
                </a:cubicBezTo>
                <a:cubicBezTo>
                  <a:pt x="2678" y="166"/>
                  <a:pt x="2676" y="164"/>
                  <a:pt x="2673" y="164"/>
                </a:cubicBezTo>
                <a:cubicBezTo>
                  <a:pt x="2671" y="164"/>
                  <a:pt x="2669" y="166"/>
                  <a:pt x="2669" y="168"/>
                </a:cubicBezTo>
                <a:cubicBezTo>
                  <a:pt x="2669" y="170"/>
                  <a:pt x="2671" y="172"/>
                  <a:pt x="2673" y="172"/>
                </a:cubicBezTo>
                <a:close/>
                <a:moveTo>
                  <a:pt x="2686" y="172"/>
                </a:moveTo>
                <a:cubicBezTo>
                  <a:pt x="2689" y="172"/>
                  <a:pt x="2691" y="170"/>
                  <a:pt x="2691" y="168"/>
                </a:cubicBezTo>
                <a:cubicBezTo>
                  <a:pt x="2691" y="166"/>
                  <a:pt x="2689" y="164"/>
                  <a:pt x="2686" y="164"/>
                </a:cubicBezTo>
                <a:cubicBezTo>
                  <a:pt x="2684" y="164"/>
                  <a:pt x="2682" y="166"/>
                  <a:pt x="2682" y="168"/>
                </a:cubicBezTo>
                <a:cubicBezTo>
                  <a:pt x="2682" y="170"/>
                  <a:pt x="2684" y="172"/>
                  <a:pt x="2686" y="172"/>
                </a:cubicBezTo>
                <a:close/>
                <a:moveTo>
                  <a:pt x="2699" y="172"/>
                </a:moveTo>
                <a:cubicBezTo>
                  <a:pt x="2702" y="172"/>
                  <a:pt x="2703" y="170"/>
                  <a:pt x="2703" y="168"/>
                </a:cubicBezTo>
                <a:cubicBezTo>
                  <a:pt x="2703" y="166"/>
                  <a:pt x="2702" y="164"/>
                  <a:pt x="2699" y="164"/>
                </a:cubicBezTo>
                <a:cubicBezTo>
                  <a:pt x="2697" y="164"/>
                  <a:pt x="2695" y="166"/>
                  <a:pt x="2695" y="168"/>
                </a:cubicBezTo>
                <a:cubicBezTo>
                  <a:pt x="2695" y="170"/>
                  <a:pt x="2697" y="172"/>
                  <a:pt x="2699" y="172"/>
                </a:cubicBezTo>
                <a:close/>
                <a:moveTo>
                  <a:pt x="2712" y="172"/>
                </a:moveTo>
                <a:cubicBezTo>
                  <a:pt x="2714" y="172"/>
                  <a:pt x="2716" y="170"/>
                  <a:pt x="2716" y="168"/>
                </a:cubicBezTo>
                <a:cubicBezTo>
                  <a:pt x="2716" y="166"/>
                  <a:pt x="2714" y="164"/>
                  <a:pt x="2712" y="164"/>
                </a:cubicBezTo>
                <a:cubicBezTo>
                  <a:pt x="2710" y="164"/>
                  <a:pt x="2708" y="166"/>
                  <a:pt x="2708" y="168"/>
                </a:cubicBezTo>
                <a:cubicBezTo>
                  <a:pt x="2708" y="170"/>
                  <a:pt x="2710" y="172"/>
                  <a:pt x="2712" y="172"/>
                </a:cubicBezTo>
                <a:close/>
                <a:moveTo>
                  <a:pt x="2725" y="172"/>
                </a:moveTo>
                <a:cubicBezTo>
                  <a:pt x="2727" y="172"/>
                  <a:pt x="2729" y="170"/>
                  <a:pt x="2729" y="168"/>
                </a:cubicBezTo>
                <a:cubicBezTo>
                  <a:pt x="2729" y="166"/>
                  <a:pt x="2727" y="164"/>
                  <a:pt x="2725" y="164"/>
                </a:cubicBezTo>
                <a:cubicBezTo>
                  <a:pt x="2723" y="164"/>
                  <a:pt x="2721" y="166"/>
                  <a:pt x="2721" y="168"/>
                </a:cubicBezTo>
                <a:cubicBezTo>
                  <a:pt x="2721" y="170"/>
                  <a:pt x="2723" y="172"/>
                  <a:pt x="2725" y="172"/>
                </a:cubicBezTo>
                <a:close/>
                <a:moveTo>
                  <a:pt x="2738" y="172"/>
                </a:moveTo>
                <a:cubicBezTo>
                  <a:pt x="2740" y="172"/>
                  <a:pt x="2742" y="170"/>
                  <a:pt x="2742" y="168"/>
                </a:cubicBezTo>
                <a:cubicBezTo>
                  <a:pt x="2742" y="166"/>
                  <a:pt x="2740" y="164"/>
                  <a:pt x="2738" y="164"/>
                </a:cubicBezTo>
                <a:cubicBezTo>
                  <a:pt x="2736" y="164"/>
                  <a:pt x="2734" y="166"/>
                  <a:pt x="2734" y="168"/>
                </a:cubicBezTo>
                <a:cubicBezTo>
                  <a:pt x="2734" y="170"/>
                  <a:pt x="2736" y="172"/>
                  <a:pt x="2738" y="172"/>
                </a:cubicBezTo>
                <a:close/>
                <a:moveTo>
                  <a:pt x="2751" y="172"/>
                </a:moveTo>
                <a:cubicBezTo>
                  <a:pt x="2753" y="172"/>
                  <a:pt x="2755" y="170"/>
                  <a:pt x="2755" y="168"/>
                </a:cubicBezTo>
                <a:cubicBezTo>
                  <a:pt x="2755" y="166"/>
                  <a:pt x="2753" y="164"/>
                  <a:pt x="2751" y="164"/>
                </a:cubicBezTo>
                <a:cubicBezTo>
                  <a:pt x="2749" y="164"/>
                  <a:pt x="2747" y="166"/>
                  <a:pt x="2747" y="168"/>
                </a:cubicBezTo>
                <a:cubicBezTo>
                  <a:pt x="2747" y="170"/>
                  <a:pt x="2749" y="172"/>
                  <a:pt x="2751" y="172"/>
                </a:cubicBezTo>
                <a:close/>
                <a:moveTo>
                  <a:pt x="2764" y="172"/>
                </a:moveTo>
                <a:cubicBezTo>
                  <a:pt x="2766" y="172"/>
                  <a:pt x="2768" y="170"/>
                  <a:pt x="2768" y="168"/>
                </a:cubicBezTo>
                <a:cubicBezTo>
                  <a:pt x="2768" y="166"/>
                  <a:pt x="2766" y="164"/>
                  <a:pt x="2764" y="164"/>
                </a:cubicBezTo>
                <a:cubicBezTo>
                  <a:pt x="2762" y="164"/>
                  <a:pt x="2760" y="166"/>
                  <a:pt x="2760" y="168"/>
                </a:cubicBezTo>
                <a:cubicBezTo>
                  <a:pt x="2760" y="170"/>
                  <a:pt x="2762" y="172"/>
                  <a:pt x="2764" y="172"/>
                </a:cubicBezTo>
                <a:close/>
                <a:moveTo>
                  <a:pt x="2777" y="172"/>
                </a:moveTo>
                <a:cubicBezTo>
                  <a:pt x="2779" y="172"/>
                  <a:pt x="2781" y="170"/>
                  <a:pt x="2781" y="168"/>
                </a:cubicBezTo>
                <a:cubicBezTo>
                  <a:pt x="2781" y="166"/>
                  <a:pt x="2779" y="164"/>
                  <a:pt x="2777" y="164"/>
                </a:cubicBezTo>
                <a:cubicBezTo>
                  <a:pt x="2774" y="164"/>
                  <a:pt x="2773" y="166"/>
                  <a:pt x="2773" y="168"/>
                </a:cubicBezTo>
                <a:cubicBezTo>
                  <a:pt x="2773" y="170"/>
                  <a:pt x="2774" y="172"/>
                  <a:pt x="2777" y="172"/>
                </a:cubicBezTo>
                <a:close/>
                <a:moveTo>
                  <a:pt x="2790" y="172"/>
                </a:moveTo>
                <a:cubicBezTo>
                  <a:pt x="2792" y="172"/>
                  <a:pt x="2794" y="170"/>
                  <a:pt x="2794" y="168"/>
                </a:cubicBezTo>
                <a:cubicBezTo>
                  <a:pt x="2794" y="166"/>
                  <a:pt x="2792" y="164"/>
                  <a:pt x="2790" y="164"/>
                </a:cubicBezTo>
                <a:cubicBezTo>
                  <a:pt x="2787" y="164"/>
                  <a:pt x="2785" y="166"/>
                  <a:pt x="2785" y="168"/>
                </a:cubicBezTo>
                <a:cubicBezTo>
                  <a:pt x="2785" y="170"/>
                  <a:pt x="2787" y="172"/>
                  <a:pt x="2790" y="172"/>
                </a:cubicBezTo>
                <a:close/>
                <a:moveTo>
                  <a:pt x="2803" y="172"/>
                </a:moveTo>
                <a:cubicBezTo>
                  <a:pt x="2805" y="172"/>
                  <a:pt x="2807" y="170"/>
                  <a:pt x="2807" y="168"/>
                </a:cubicBezTo>
                <a:cubicBezTo>
                  <a:pt x="2807" y="166"/>
                  <a:pt x="2805" y="164"/>
                  <a:pt x="2803" y="164"/>
                </a:cubicBezTo>
                <a:cubicBezTo>
                  <a:pt x="2800" y="164"/>
                  <a:pt x="2798" y="166"/>
                  <a:pt x="2798" y="168"/>
                </a:cubicBezTo>
                <a:cubicBezTo>
                  <a:pt x="2798" y="170"/>
                  <a:pt x="2800" y="172"/>
                  <a:pt x="2803" y="172"/>
                </a:cubicBezTo>
                <a:close/>
                <a:moveTo>
                  <a:pt x="3177" y="168"/>
                </a:moveTo>
                <a:cubicBezTo>
                  <a:pt x="3177" y="168"/>
                  <a:pt x="3177" y="168"/>
                  <a:pt x="3177" y="168"/>
                </a:cubicBezTo>
                <a:cubicBezTo>
                  <a:pt x="3177" y="168"/>
                  <a:pt x="3177" y="168"/>
                  <a:pt x="3177" y="168"/>
                </a:cubicBezTo>
                <a:cubicBezTo>
                  <a:pt x="3177" y="168"/>
                  <a:pt x="3177" y="168"/>
                  <a:pt x="3177" y="168"/>
                </a:cubicBezTo>
                <a:cubicBezTo>
                  <a:pt x="3177" y="168"/>
                  <a:pt x="3177" y="168"/>
                  <a:pt x="3177" y="168"/>
                </a:cubicBezTo>
                <a:close/>
                <a:moveTo>
                  <a:pt x="504" y="177"/>
                </a:moveTo>
                <a:cubicBezTo>
                  <a:pt x="502" y="177"/>
                  <a:pt x="500" y="179"/>
                  <a:pt x="500" y="181"/>
                </a:cubicBezTo>
                <a:cubicBezTo>
                  <a:pt x="500" y="183"/>
                  <a:pt x="502" y="185"/>
                  <a:pt x="504" y="185"/>
                </a:cubicBezTo>
                <a:cubicBezTo>
                  <a:pt x="506" y="185"/>
                  <a:pt x="508" y="183"/>
                  <a:pt x="508" y="181"/>
                </a:cubicBezTo>
                <a:cubicBezTo>
                  <a:pt x="508" y="179"/>
                  <a:pt x="506" y="177"/>
                  <a:pt x="504" y="177"/>
                </a:cubicBezTo>
                <a:close/>
                <a:moveTo>
                  <a:pt x="517" y="185"/>
                </a:moveTo>
                <a:cubicBezTo>
                  <a:pt x="519" y="185"/>
                  <a:pt x="521" y="183"/>
                  <a:pt x="521" y="181"/>
                </a:cubicBezTo>
                <a:cubicBezTo>
                  <a:pt x="521" y="179"/>
                  <a:pt x="519" y="177"/>
                  <a:pt x="517" y="177"/>
                </a:cubicBezTo>
                <a:cubicBezTo>
                  <a:pt x="515" y="177"/>
                  <a:pt x="513" y="179"/>
                  <a:pt x="513" y="181"/>
                </a:cubicBezTo>
                <a:cubicBezTo>
                  <a:pt x="513" y="183"/>
                  <a:pt x="515" y="185"/>
                  <a:pt x="517" y="185"/>
                </a:cubicBezTo>
                <a:close/>
                <a:moveTo>
                  <a:pt x="530" y="185"/>
                </a:moveTo>
                <a:cubicBezTo>
                  <a:pt x="532" y="185"/>
                  <a:pt x="534" y="183"/>
                  <a:pt x="534" y="181"/>
                </a:cubicBezTo>
                <a:cubicBezTo>
                  <a:pt x="534" y="179"/>
                  <a:pt x="532" y="177"/>
                  <a:pt x="530" y="177"/>
                </a:cubicBezTo>
                <a:cubicBezTo>
                  <a:pt x="527" y="177"/>
                  <a:pt x="526" y="179"/>
                  <a:pt x="526" y="181"/>
                </a:cubicBezTo>
                <a:cubicBezTo>
                  <a:pt x="526" y="183"/>
                  <a:pt x="527" y="185"/>
                  <a:pt x="530" y="185"/>
                </a:cubicBezTo>
                <a:close/>
                <a:moveTo>
                  <a:pt x="543" y="185"/>
                </a:moveTo>
                <a:cubicBezTo>
                  <a:pt x="545" y="185"/>
                  <a:pt x="547" y="183"/>
                  <a:pt x="547" y="181"/>
                </a:cubicBezTo>
                <a:cubicBezTo>
                  <a:pt x="547" y="179"/>
                  <a:pt x="545" y="177"/>
                  <a:pt x="543" y="177"/>
                </a:cubicBezTo>
                <a:cubicBezTo>
                  <a:pt x="540" y="177"/>
                  <a:pt x="538" y="179"/>
                  <a:pt x="538" y="181"/>
                </a:cubicBezTo>
                <a:cubicBezTo>
                  <a:pt x="538" y="183"/>
                  <a:pt x="540" y="185"/>
                  <a:pt x="543" y="185"/>
                </a:cubicBezTo>
                <a:close/>
                <a:moveTo>
                  <a:pt x="556" y="185"/>
                </a:moveTo>
                <a:cubicBezTo>
                  <a:pt x="558" y="185"/>
                  <a:pt x="560" y="183"/>
                  <a:pt x="560" y="181"/>
                </a:cubicBezTo>
                <a:cubicBezTo>
                  <a:pt x="560" y="179"/>
                  <a:pt x="558" y="177"/>
                  <a:pt x="556" y="177"/>
                </a:cubicBezTo>
                <a:cubicBezTo>
                  <a:pt x="553" y="177"/>
                  <a:pt x="551" y="179"/>
                  <a:pt x="551" y="181"/>
                </a:cubicBezTo>
                <a:cubicBezTo>
                  <a:pt x="551" y="183"/>
                  <a:pt x="553" y="185"/>
                  <a:pt x="556" y="185"/>
                </a:cubicBezTo>
                <a:close/>
                <a:moveTo>
                  <a:pt x="569" y="185"/>
                </a:moveTo>
                <a:cubicBezTo>
                  <a:pt x="571" y="185"/>
                  <a:pt x="573" y="183"/>
                  <a:pt x="573" y="181"/>
                </a:cubicBezTo>
                <a:cubicBezTo>
                  <a:pt x="573" y="179"/>
                  <a:pt x="571" y="177"/>
                  <a:pt x="569" y="177"/>
                </a:cubicBezTo>
                <a:cubicBezTo>
                  <a:pt x="566" y="177"/>
                  <a:pt x="564" y="179"/>
                  <a:pt x="564" y="181"/>
                </a:cubicBezTo>
                <a:cubicBezTo>
                  <a:pt x="564" y="183"/>
                  <a:pt x="566" y="185"/>
                  <a:pt x="569" y="185"/>
                </a:cubicBezTo>
                <a:close/>
                <a:moveTo>
                  <a:pt x="594" y="178"/>
                </a:moveTo>
                <a:cubicBezTo>
                  <a:pt x="592" y="178"/>
                  <a:pt x="591" y="179"/>
                  <a:pt x="591" y="181"/>
                </a:cubicBezTo>
                <a:cubicBezTo>
                  <a:pt x="591" y="183"/>
                  <a:pt x="592" y="185"/>
                  <a:pt x="594" y="185"/>
                </a:cubicBezTo>
                <a:cubicBezTo>
                  <a:pt x="596" y="185"/>
                  <a:pt x="598" y="183"/>
                  <a:pt x="598" y="181"/>
                </a:cubicBezTo>
                <a:cubicBezTo>
                  <a:pt x="598" y="179"/>
                  <a:pt x="596" y="178"/>
                  <a:pt x="594" y="178"/>
                </a:cubicBezTo>
                <a:close/>
                <a:moveTo>
                  <a:pt x="607" y="185"/>
                </a:moveTo>
                <a:cubicBezTo>
                  <a:pt x="610" y="185"/>
                  <a:pt x="611" y="183"/>
                  <a:pt x="611" y="181"/>
                </a:cubicBezTo>
                <a:cubicBezTo>
                  <a:pt x="611" y="179"/>
                  <a:pt x="610" y="177"/>
                  <a:pt x="607" y="177"/>
                </a:cubicBezTo>
                <a:cubicBezTo>
                  <a:pt x="605" y="177"/>
                  <a:pt x="603" y="179"/>
                  <a:pt x="603" y="181"/>
                </a:cubicBezTo>
                <a:cubicBezTo>
                  <a:pt x="603" y="183"/>
                  <a:pt x="605" y="185"/>
                  <a:pt x="607" y="185"/>
                </a:cubicBezTo>
                <a:close/>
                <a:moveTo>
                  <a:pt x="620" y="185"/>
                </a:moveTo>
                <a:cubicBezTo>
                  <a:pt x="622" y="185"/>
                  <a:pt x="624" y="183"/>
                  <a:pt x="624" y="181"/>
                </a:cubicBezTo>
                <a:cubicBezTo>
                  <a:pt x="624" y="179"/>
                  <a:pt x="622" y="177"/>
                  <a:pt x="620" y="177"/>
                </a:cubicBezTo>
                <a:cubicBezTo>
                  <a:pt x="618" y="177"/>
                  <a:pt x="616" y="179"/>
                  <a:pt x="616" y="181"/>
                </a:cubicBezTo>
                <a:cubicBezTo>
                  <a:pt x="616" y="183"/>
                  <a:pt x="618" y="185"/>
                  <a:pt x="620" y="185"/>
                </a:cubicBezTo>
                <a:close/>
                <a:moveTo>
                  <a:pt x="659" y="181"/>
                </a:moveTo>
                <a:cubicBezTo>
                  <a:pt x="659" y="181"/>
                  <a:pt x="659" y="181"/>
                  <a:pt x="659" y="181"/>
                </a:cubicBezTo>
                <a:cubicBezTo>
                  <a:pt x="659" y="181"/>
                  <a:pt x="659" y="181"/>
                  <a:pt x="659" y="181"/>
                </a:cubicBezTo>
                <a:cubicBezTo>
                  <a:pt x="659" y="181"/>
                  <a:pt x="659" y="181"/>
                  <a:pt x="659" y="181"/>
                </a:cubicBezTo>
                <a:cubicBezTo>
                  <a:pt x="659" y="181"/>
                  <a:pt x="659" y="181"/>
                  <a:pt x="659" y="181"/>
                </a:cubicBezTo>
                <a:close/>
                <a:moveTo>
                  <a:pt x="672" y="185"/>
                </a:moveTo>
                <a:cubicBezTo>
                  <a:pt x="674" y="185"/>
                  <a:pt x="676" y="183"/>
                  <a:pt x="676" y="181"/>
                </a:cubicBezTo>
                <a:cubicBezTo>
                  <a:pt x="676" y="179"/>
                  <a:pt x="674" y="177"/>
                  <a:pt x="672" y="177"/>
                </a:cubicBezTo>
                <a:cubicBezTo>
                  <a:pt x="670" y="177"/>
                  <a:pt x="668" y="179"/>
                  <a:pt x="668" y="181"/>
                </a:cubicBezTo>
                <a:cubicBezTo>
                  <a:pt x="668" y="183"/>
                  <a:pt x="670" y="185"/>
                  <a:pt x="672" y="185"/>
                </a:cubicBezTo>
                <a:close/>
                <a:moveTo>
                  <a:pt x="685" y="185"/>
                </a:moveTo>
                <a:cubicBezTo>
                  <a:pt x="687" y="185"/>
                  <a:pt x="689" y="183"/>
                  <a:pt x="689" y="181"/>
                </a:cubicBezTo>
                <a:cubicBezTo>
                  <a:pt x="689" y="179"/>
                  <a:pt x="687" y="177"/>
                  <a:pt x="685" y="177"/>
                </a:cubicBezTo>
                <a:cubicBezTo>
                  <a:pt x="682" y="177"/>
                  <a:pt x="681" y="179"/>
                  <a:pt x="681" y="181"/>
                </a:cubicBezTo>
                <a:cubicBezTo>
                  <a:pt x="681" y="183"/>
                  <a:pt x="682" y="185"/>
                  <a:pt x="685" y="185"/>
                </a:cubicBezTo>
                <a:close/>
                <a:moveTo>
                  <a:pt x="698" y="185"/>
                </a:moveTo>
                <a:cubicBezTo>
                  <a:pt x="700" y="185"/>
                  <a:pt x="702" y="183"/>
                  <a:pt x="702" y="181"/>
                </a:cubicBezTo>
                <a:cubicBezTo>
                  <a:pt x="702" y="179"/>
                  <a:pt x="700" y="177"/>
                  <a:pt x="698" y="177"/>
                </a:cubicBezTo>
                <a:cubicBezTo>
                  <a:pt x="695" y="177"/>
                  <a:pt x="693" y="179"/>
                  <a:pt x="693" y="181"/>
                </a:cubicBezTo>
                <a:cubicBezTo>
                  <a:pt x="693" y="183"/>
                  <a:pt x="695" y="185"/>
                  <a:pt x="698" y="185"/>
                </a:cubicBezTo>
                <a:close/>
                <a:moveTo>
                  <a:pt x="711" y="181"/>
                </a:moveTo>
                <a:cubicBezTo>
                  <a:pt x="711" y="181"/>
                  <a:pt x="711" y="181"/>
                  <a:pt x="711" y="181"/>
                </a:cubicBezTo>
                <a:cubicBezTo>
                  <a:pt x="711" y="181"/>
                  <a:pt x="711" y="181"/>
                  <a:pt x="711" y="181"/>
                </a:cubicBezTo>
                <a:cubicBezTo>
                  <a:pt x="711" y="181"/>
                  <a:pt x="711" y="181"/>
                  <a:pt x="711" y="181"/>
                </a:cubicBezTo>
                <a:cubicBezTo>
                  <a:pt x="711" y="181"/>
                  <a:pt x="711" y="181"/>
                  <a:pt x="711" y="181"/>
                </a:cubicBezTo>
                <a:close/>
                <a:moveTo>
                  <a:pt x="723" y="181"/>
                </a:moveTo>
                <a:cubicBezTo>
                  <a:pt x="723" y="181"/>
                  <a:pt x="723" y="181"/>
                  <a:pt x="723" y="181"/>
                </a:cubicBezTo>
                <a:cubicBezTo>
                  <a:pt x="723" y="181"/>
                  <a:pt x="723" y="181"/>
                  <a:pt x="723" y="181"/>
                </a:cubicBezTo>
                <a:cubicBezTo>
                  <a:pt x="723" y="181"/>
                  <a:pt x="723" y="181"/>
                  <a:pt x="723" y="181"/>
                </a:cubicBezTo>
                <a:cubicBezTo>
                  <a:pt x="723" y="181"/>
                  <a:pt x="723" y="181"/>
                  <a:pt x="723" y="181"/>
                </a:cubicBezTo>
                <a:close/>
                <a:moveTo>
                  <a:pt x="775" y="185"/>
                </a:moveTo>
                <a:cubicBezTo>
                  <a:pt x="777" y="185"/>
                  <a:pt x="779" y="183"/>
                  <a:pt x="779" y="181"/>
                </a:cubicBezTo>
                <a:cubicBezTo>
                  <a:pt x="779" y="179"/>
                  <a:pt x="777" y="177"/>
                  <a:pt x="775" y="177"/>
                </a:cubicBezTo>
                <a:cubicBezTo>
                  <a:pt x="773" y="177"/>
                  <a:pt x="771" y="179"/>
                  <a:pt x="771" y="181"/>
                </a:cubicBezTo>
                <a:cubicBezTo>
                  <a:pt x="771" y="183"/>
                  <a:pt x="773" y="185"/>
                  <a:pt x="775" y="185"/>
                </a:cubicBezTo>
                <a:close/>
                <a:moveTo>
                  <a:pt x="788" y="185"/>
                </a:moveTo>
                <a:cubicBezTo>
                  <a:pt x="790" y="185"/>
                  <a:pt x="792" y="183"/>
                  <a:pt x="792" y="181"/>
                </a:cubicBezTo>
                <a:cubicBezTo>
                  <a:pt x="792" y="179"/>
                  <a:pt x="790" y="177"/>
                  <a:pt x="788" y="177"/>
                </a:cubicBezTo>
                <a:cubicBezTo>
                  <a:pt x="786" y="177"/>
                  <a:pt x="784" y="179"/>
                  <a:pt x="784" y="181"/>
                </a:cubicBezTo>
                <a:cubicBezTo>
                  <a:pt x="784" y="183"/>
                  <a:pt x="786" y="185"/>
                  <a:pt x="788" y="185"/>
                </a:cubicBezTo>
                <a:close/>
                <a:moveTo>
                  <a:pt x="837" y="181"/>
                </a:moveTo>
                <a:cubicBezTo>
                  <a:pt x="837" y="182"/>
                  <a:pt x="838" y="183"/>
                  <a:pt x="840" y="183"/>
                </a:cubicBezTo>
                <a:cubicBezTo>
                  <a:pt x="841" y="183"/>
                  <a:pt x="842" y="182"/>
                  <a:pt x="842" y="181"/>
                </a:cubicBezTo>
                <a:cubicBezTo>
                  <a:pt x="842" y="180"/>
                  <a:pt x="841" y="179"/>
                  <a:pt x="840" y="179"/>
                </a:cubicBezTo>
                <a:cubicBezTo>
                  <a:pt x="838" y="179"/>
                  <a:pt x="837" y="180"/>
                  <a:pt x="837" y="181"/>
                </a:cubicBezTo>
                <a:close/>
                <a:moveTo>
                  <a:pt x="853" y="185"/>
                </a:moveTo>
                <a:cubicBezTo>
                  <a:pt x="855" y="185"/>
                  <a:pt x="857" y="183"/>
                  <a:pt x="857" y="181"/>
                </a:cubicBezTo>
                <a:cubicBezTo>
                  <a:pt x="857" y="179"/>
                  <a:pt x="855" y="177"/>
                  <a:pt x="853" y="177"/>
                </a:cubicBezTo>
                <a:cubicBezTo>
                  <a:pt x="850" y="177"/>
                  <a:pt x="848" y="179"/>
                  <a:pt x="848" y="181"/>
                </a:cubicBezTo>
                <a:cubicBezTo>
                  <a:pt x="848" y="183"/>
                  <a:pt x="850" y="185"/>
                  <a:pt x="853" y="185"/>
                </a:cubicBezTo>
                <a:close/>
                <a:moveTo>
                  <a:pt x="866" y="177"/>
                </a:moveTo>
                <a:cubicBezTo>
                  <a:pt x="863" y="177"/>
                  <a:pt x="861" y="179"/>
                  <a:pt x="861" y="181"/>
                </a:cubicBezTo>
                <a:cubicBezTo>
                  <a:pt x="861" y="183"/>
                  <a:pt x="863" y="185"/>
                  <a:pt x="866" y="185"/>
                </a:cubicBezTo>
                <a:cubicBezTo>
                  <a:pt x="868" y="185"/>
                  <a:pt x="870" y="183"/>
                  <a:pt x="870" y="181"/>
                </a:cubicBezTo>
                <a:cubicBezTo>
                  <a:pt x="870" y="179"/>
                  <a:pt x="868" y="177"/>
                  <a:pt x="866" y="177"/>
                </a:cubicBezTo>
                <a:close/>
                <a:moveTo>
                  <a:pt x="878" y="181"/>
                </a:moveTo>
                <a:cubicBezTo>
                  <a:pt x="878" y="181"/>
                  <a:pt x="878" y="181"/>
                  <a:pt x="878" y="181"/>
                </a:cubicBezTo>
                <a:cubicBezTo>
                  <a:pt x="878" y="181"/>
                  <a:pt x="878" y="181"/>
                  <a:pt x="878" y="181"/>
                </a:cubicBezTo>
                <a:cubicBezTo>
                  <a:pt x="878" y="181"/>
                  <a:pt x="878" y="181"/>
                  <a:pt x="878" y="181"/>
                </a:cubicBezTo>
                <a:cubicBezTo>
                  <a:pt x="878" y="181"/>
                  <a:pt x="878" y="181"/>
                  <a:pt x="878" y="181"/>
                </a:cubicBezTo>
                <a:close/>
                <a:moveTo>
                  <a:pt x="1098" y="178"/>
                </a:moveTo>
                <a:cubicBezTo>
                  <a:pt x="1096" y="178"/>
                  <a:pt x="1095" y="179"/>
                  <a:pt x="1095" y="181"/>
                </a:cubicBezTo>
                <a:cubicBezTo>
                  <a:pt x="1095" y="183"/>
                  <a:pt x="1096" y="184"/>
                  <a:pt x="1098" y="184"/>
                </a:cubicBezTo>
                <a:cubicBezTo>
                  <a:pt x="1100" y="184"/>
                  <a:pt x="1101" y="183"/>
                  <a:pt x="1101" y="181"/>
                </a:cubicBezTo>
                <a:cubicBezTo>
                  <a:pt x="1101" y="179"/>
                  <a:pt x="1100" y="178"/>
                  <a:pt x="1098" y="178"/>
                </a:cubicBezTo>
                <a:close/>
                <a:moveTo>
                  <a:pt x="1111" y="185"/>
                </a:moveTo>
                <a:cubicBezTo>
                  <a:pt x="1113" y="185"/>
                  <a:pt x="1115" y="183"/>
                  <a:pt x="1115" y="181"/>
                </a:cubicBezTo>
                <a:cubicBezTo>
                  <a:pt x="1115" y="179"/>
                  <a:pt x="1113" y="177"/>
                  <a:pt x="1111" y="177"/>
                </a:cubicBezTo>
                <a:cubicBezTo>
                  <a:pt x="1109" y="177"/>
                  <a:pt x="1107" y="179"/>
                  <a:pt x="1107" y="181"/>
                </a:cubicBezTo>
                <a:cubicBezTo>
                  <a:pt x="1107" y="183"/>
                  <a:pt x="1109" y="185"/>
                  <a:pt x="1111" y="185"/>
                </a:cubicBezTo>
                <a:close/>
                <a:moveTo>
                  <a:pt x="1124" y="185"/>
                </a:moveTo>
                <a:cubicBezTo>
                  <a:pt x="1126" y="185"/>
                  <a:pt x="1128" y="183"/>
                  <a:pt x="1128" y="181"/>
                </a:cubicBezTo>
                <a:cubicBezTo>
                  <a:pt x="1128" y="179"/>
                  <a:pt x="1126" y="177"/>
                  <a:pt x="1124" y="177"/>
                </a:cubicBezTo>
                <a:cubicBezTo>
                  <a:pt x="1121" y="177"/>
                  <a:pt x="1120" y="179"/>
                  <a:pt x="1120" y="181"/>
                </a:cubicBezTo>
                <a:cubicBezTo>
                  <a:pt x="1120" y="183"/>
                  <a:pt x="1121" y="185"/>
                  <a:pt x="1124" y="185"/>
                </a:cubicBezTo>
                <a:close/>
                <a:moveTo>
                  <a:pt x="1137" y="185"/>
                </a:moveTo>
                <a:cubicBezTo>
                  <a:pt x="1139" y="185"/>
                  <a:pt x="1141" y="183"/>
                  <a:pt x="1141" y="181"/>
                </a:cubicBezTo>
                <a:cubicBezTo>
                  <a:pt x="1141" y="179"/>
                  <a:pt x="1139" y="177"/>
                  <a:pt x="1137" y="177"/>
                </a:cubicBezTo>
                <a:cubicBezTo>
                  <a:pt x="1134" y="177"/>
                  <a:pt x="1133" y="179"/>
                  <a:pt x="1133" y="181"/>
                </a:cubicBezTo>
                <a:cubicBezTo>
                  <a:pt x="1133" y="183"/>
                  <a:pt x="1134" y="185"/>
                  <a:pt x="1137" y="185"/>
                </a:cubicBezTo>
                <a:close/>
                <a:moveTo>
                  <a:pt x="1150" y="185"/>
                </a:moveTo>
                <a:cubicBezTo>
                  <a:pt x="1152" y="185"/>
                  <a:pt x="1154" y="183"/>
                  <a:pt x="1154" y="181"/>
                </a:cubicBezTo>
                <a:cubicBezTo>
                  <a:pt x="1154" y="179"/>
                  <a:pt x="1152" y="177"/>
                  <a:pt x="1150" y="177"/>
                </a:cubicBezTo>
                <a:cubicBezTo>
                  <a:pt x="1147" y="177"/>
                  <a:pt x="1145" y="179"/>
                  <a:pt x="1145" y="181"/>
                </a:cubicBezTo>
                <a:cubicBezTo>
                  <a:pt x="1145" y="183"/>
                  <a:pt x="1147" y="185"/>
                  <a:pt x="1150" y="185"/>
                </a:cubicBezTo>
                <a:close/>
                <a:moveTo>
                  <a:pt x="1163" y="185"/>
                </a:moveTo>
                <a:cubicBezTo>
                  <a:pt x="1165" y="185"/>
                  <a:pt x="1167" y="183"/>
                  <a:pt x="1167" y="181"/>
                </a:cubicBezTo>
                <a:cubicBezTo>
                  <a:pt x="1167" y="179"/>
                  <a:pt x="1165" y="177"/>
                  <a:pt x="1163" y="177"/>
                </a:cubicBezTo>
                <a:cubicBezTo>
                  <a:pt x="1160" y="177"/>
                  <a:pt x="1158" y="179"/>
                  <a:pt x="1158" y="181"/>
                </a:cubicBezTo>
                <a:cubicBezTo>
                  <a:pt x="1158" y="183"/>
                  <a:pt x="1160" y="185"/>
                  <a:pt x="1163" y="185"/>
                </a:cubicBezTo>
                <a:close/>
                <a:moveTo>
                  <a:pt x="1175" y="185"/>
                </a:moveTo>
                <a:cubicBezTo>
                  <a:pt x="1178" y="185"/>
                  <a:pt x="1180" y="183"/>
                  <a:pt x="1180" y="181"/>
                </a:cubicBezTo>
                <a:cubicBezTo>
                  <a:pt x="1180" y="179"/>
                  <a:pt x="1178" y="177"/>
                  <a:pt x="1175" y="177"/>
                </a:cubicBezTo>
                <a:cubicBezTo>
                  <a:pt x="1173" y="177"/>
                  <a:pt x="1171" y="179"/>
                  <a:pt x="1171" y="181"/>
                </a:cubicBezTo>
                <a:cubicBezTo>
                  <a:pt x="1171" y="183"/>
                  <a:pt x="1173" y="185"/>
                  <a:pt x="1175" y="185"/>
                </a:cubicBezTo>
                <a:close/>
                <a:moveTo>
                  <a:pt x="1188" y="185"/>
                </a:moveTo>
                <a:cubicBezTo>
                  <a:pt x="1191" y="185"/>
                  <a:pt x="1193" y="183"/>
                  <a:pt x="1193" y="181"/>
                </a:cubicBezTo>
                <a:cubicBezTo>
                  <a:pt x="1193" y="179"/>
                  <a:pt x="1191" y="177"/>
                  <a:pt x="1188" y="177"/>
                </a:cubicBezTo>
                <a:cubicBezTo>
                  <a:pt x="1186" y="177"/>
                  <a:pt x="1184" y="179"/>
                  <a:pt x="1184" y="181"/>
                </a:cubicBezTo>
                <a:cubicBezTo>
                  <a:pt x="1184" y="183"/>
                  <a:pt x="1186" y="185"/>
                  <a:pt x="1188" y="185"/>
                </a:cubicBezTo>
                <a:close/>
                <a:moveTo>
                  <a:pt x="1201" y="185"/>
                </a:moveTo>
                <a:cubicBezTo>
                  <a:pt x="1204" y="185"/>
                  <a:pt x="1205" y="183"/>
                  <a:pt x="1205" y="181"/>
                </a:cubicBezTo>
                <a:cubicBezTo>
                  <a:pt x="1205" y="179"/>
                  <a:pt x="1204" y="177"/>
                  <a:pt x="1201" y="177"/>
                </a:cubicBezTo>
                <a:cubicBezTo>
                  <a:pt x="1199" y="177"/>
                  <a:pt x="1197" y="179"/>
                  <a:pt x="1197" y="181"/>
                </a:cubicBezTo>
                <a:cubicBezTo>
                  <a:pt x="1197" y="183"/>
                  <a:pt x="1199" y="185"/>
                  <a:pt x="1201" y="185"/>
                </a:cubicBezTo>
                <a:close/>
                <a:moveTo>
                  <a:pt x="1214" y="185"/>
                </a:moveTo>
                <a:cubicBezTo>
                  <a:pt x="1216" y="185"/>
                  <a:pt x="1218" y="183"/>
                  <a:pt x="1218" y="181"/>
                </a:cubicBezTo>
                <a:cubicBezTo>
                  <a:pt x="1218" y="179"/>
                  <a:pt x="1216" y="177"/>
                  <a:pt x="1214" y="177"/>
                </a:cubicBezTo>
                <a:cubicBezTo>
                  <a:pt x="1212" y="177"/>
                  <a:pt x="1210" y="179"/>
                  <a:pt x="1210" y="181"/>
                </a:cubicBezTo>
                <a:cubicBezTo>
                  <a:pt x="1210" y="183"/>
                  <a:pt x="1212" y="185"/>
                  <a:pt x="1214" y="185"/>
                </a:cubicBezTo>
                <a:close/>
                <a:moveTo>
                  <a:pt x="1227" y="185"/>
                </a:moveTo>
                <a:cubicBezTo>
                  <a:pt x="1229" y="185"/>
                  <a:pt x="1231" y="183"/>
                  <a:pt x="1231" y="181"/>
                </a:cubicBezTo>
                <a:cubicBezTo>
                  <a:pt x="1231" y="179"/>
                  <a:pt x="1229" y="177"/>
                  <a:pt x="1227" y="177"/>
                </a:cubicBezTo>
                <a:cubicBezTo>
                  <a:pt x="1225" y="177"/>
                  <a:pt x="1223" y="179"/>
                  <a:pt x="1223" y="181"/>
                </a:cubicBezTo>
                <a:cubicBezTo>
                  <a:pt x="1223" y="183"/>
                  <a:pt x="1225" y="185"/>
                  <a:pt x="1227" y="185"/>
                </a:cubicBezTo>
                <a:close/>
                <a:moveTo>
                  <a:pt x="1240" y="185"/>
                </a:moveTo>
                <a:cubicBezTo>
                  <a:pt x="1242" y="185"/>
                  <a:pt x="1244" y="183"/>
                  <a:pt x="1244" y="181"/>
                </a:cubicBezTo>
                <a:cubicBezTo>
                  <a:pt x="1244" y="179"/>
                  <a:pt x="1242" y="177"/>
                  <a:pt x="1240" y="177"/>
                </a:cubicBezTo>
                <a:cubicBezTo>
                  <a:pt x="1238" y="177"/>
                  <a:pt x="1236" y="179"/>
                  <a:pt x="1236" y="181"/>
                </a:cubicBezTo>
                <a:cubicBezTo>
                  <a:pt x="1236" y="183"/>
                  <a:pt x="1238" y="185"/>
                  <a:pt x="1240" y="185"/>
                </a:cubicBezTo>
                <a:close/>
                <a:moveTo>
                  <a:pt x="1253" y="185"/>
                </a:moveTo>
                <a:cubicBezTo>
                  <a:pt x="1255" y="185"/>
                  <a:pt x="1257" y="183"/>
                  <a:pt x="1257" y="181"/>
                </a:cubicBezTo>
                <a:cubicBezTo>
                  <a:pt x="1257" y="179"/>
                  <a:pt x="1255" y="177"/>
                  <a:pt x="1253" y="177"/>
                </a:cubicBezTo>
                <a:cubicBezTo>
                  <a:pt x="1251" y="177"/>
                  <a:pt x="1249" y="179"/>
                  <a:pt x="1249" y="181"/>
                </a:cubicBezTo>
                <a:cubicBezTo>
                  <a:pt x="1249" y="183"/>
                  <a:pt x="1251" y="185"/>
                  <a:pt x="1253" y="185"/>
                </a:cubicBezTo>
                <a:close/>
                <a:moveTo>
                  <a:pt x="1266" y="185"/>
                </a:moveTo>
                <a:cubicBezTo>
                  <a:pt x="1268" y="185"/>
                  <a:pt x="1270" y="183"/>
                  <a:pt x="1270" y="181"/>
                </a:cubicBezTo>
                <a:cubicBezTo>
                  <a:pt x="1270" y="179"/>
                  <a:pt x="1268" y="177"/>
                  <a:pt x="1266" y="177"/>
                </a:cubicBezTo>
                <a:cubicBezTo>
                  <a:pt x="1264" y="177"/>
                  <a:pt x="1262" y="179"/>
                  <a:pt x="1262" y="181"/>
                </a:cubicBezTo>
                <a:cubicBezTo>
                  <a:pt x="1262" y="183"/>
                  <a:pt x="1264" y="185"/>
                  <a:pt x="1266" y="185"/>
                </a:cubicBezTo>
                <a:close/>
                <a:moveTo>
                  <a:pt x="1279" y="185"/>
                </a:moveTo>
                <a:cubicBezTo>
                  <a:pt x="1281" y="185"/>
                  <a:pt x="1283" y="183"/>
                  <a:pt x="1283" y="181"/>
                </a:cubicBezTo>
                <a:cubicBezTo>
                  <a:pt x="1283" y="179"/>
                  <a:pt x="1281" y="177"/>
                  <a:pt x="1279" y="177"/>
                </a:cubicBezTo>
                <a:cubicBezTo>
                  <a:pt x="1276" y="177"/>
                  <a:pt x="1275" y="179"/>
                  <a:pt x="1275" y="181"/>
                </a:cubicBezTo>
                <a:cubicBezTo>
                  <a:pt x="1275" y="183"/>
                  <a:pt x="1276" y="185"/>
                  <a:pt x="1279" y="185"/>
                </a:cubicBezTo>
                <a:close/>
                <a:moveTo>
                  <a:pt x="1292" y="185"/>
                </a:moveTo>
                <a:cubicBezTo>
                  <a:pt x="1294" y="185"/>
                  <a:pt x="1296" y="183"/>
                  <a:pt x="1296" y="181"/>
                </a:cubicBezTo>
                <a:cubicBezTo>
                  <a:pt x="1296" y="179"/>
                  <a:pt x="1294" y="177"/>
                  <a:pt x="1292" y="177"/>
                </a:cubicBezTo>
                <a:cubicBezTo>
                  <a:pt x="1289" y="177"/>
                  <a:pt x="1287" y="179"/>
                  <a:pt x="1287" y="181"/>
                </a:cubicBezTo>
                <a:cubicBezTo>
                  <a:pt x="1287" y="183"/>
                  <a:pt x="1289" y="185"/>
                  <a:pt x="1292" y="185"/>
                </a:cubicBezTo>
                <a:close/>
                <a:moveTo>
                  <a:pt x="1305" y="185"/>
                </a:moveTo>
                <a:cubicBezTo>
                  <a:pt x="1307" y="185"/>
                  <a:pt x="1309" y="183"/>
                  <a:pt x="1309" y="181"/>
                </a:cubicBezTo>
                <a:cubicBezTo>
                  <a:pt x="1309" y="179"/>
                  <a:pt x="1307" y="177"/>
                  <a:pt x="1305" y="177"/>
                </a:cubicBezTo>
                <a:cubicBezTo>
                  <a:pt x="1302" y="177"/>
                  <a:pt x="1300" y="179"/>
                  <a:pt x="1300" y="181"/>
                </a:cubicBezTo>
                <a:cubicBezTo>
                  <a:pt x="1300" y="183"/>
                  <a:pt x="1302" y="185"/>
                  <a:pt x="1305" y="185"/>
                </a:cubicBezTo>
                <a:close/>
                <a:moveTo>
                  <a:pt x="1317" y="185"/>
                </a:moveTo>
                <a:cubicBezTo>
                  <a:pt x="1320" y="185"/>
                  <a:pt x="1322" y="183"/>
                  <a:pt x="1322" y="181"/>
                </a:cubicBezTo>
                <a:cubicBezTo>
                  <a:pt x="1322" y="179"/>
                  <a:pt x="1320" y="177"/>
                  <a:pt x="1317" y="177"/>
                </a:cubicBezTo>
                <a:cubicBezTo>
                  <a:pt x="1315" y="177"/>
                  <a:pt x="1313" y="179"/>
                  <a:pt x="1313" y="181"/>
                </a:cubicBezTo>
                <a:cubicBezTo>
                  <a:pt x="1313" y="183"/>
                  <a:pt x="1315" y="185"/>
                  <a:pt x="1317" y="185"/>
                </a:cubicBezTo>
                <a:close/>
                <a:moveTo>
                  <a:pt x="1330" y="185"/>
                </a:moveTo>
                <a:cubicBezTo>
                  <a:pt x="1333" y="185"/>
                  <a:pt x="1335" y="183"/>
                  <a:pt x="1335" y="181"/>
                </a:cubicBezTo>
                <a:cubicBezTo>
                  <a:pt x="1335" y="179"/>
                  <a:pt x="1333" y="177"/>
                  <a:pt x="1330" y="177"/>
                </a:cubicBezTo>
                <a:cubicBezTo>
                  <a:pt x="1328" y="177"/>
                  <a:pt x="1326" y="179"/>
                  <a:pt x="1326" y="181"/>
                </a:cubicBezTo>
                <a:cubicBezTo>
                  <a:pt x="1326" y="183"/>
                  <a:pt x="1328" y="185"/>
                  <a:pt x="1330" y="185"/>
                </a:cubicBezTo>
                <a:close/>
                <a:moveTo>
                  <a:pt x="1343" y="185"/>
                </a:moveTo>
                <a:cubicBezTo>
                  <a:pt x="1346" y="185"/>
                  <a:pt x="1347" y="183"/>
                  <a:pt x="1347" y="181"/>
                </a:cubicBezTo>
                <a:cubicBezTo>
                  <a:pt x="1347" y="179"/>
                  <a:pt x="1346" y="177"/>
                  <a:pt x="1343" y="177"/>
                </a:cubicBezTo>
                <a:cubicBezTo>
                  <a:pt x="1341" y="177"/>
                  <a:pt x="1339" y="179"/>
                  <a:pt x="1339" y="181"/>
                </a:cubicBezTo>
                <a:cubicBezTo>
                  <a:pt x="1339" y="183"/>
                  <a:pt x="1341" y="185"/>
                  <a:pt x="1343" y="185"/>
                </a:cubicBezTo>
                <a:close/>
                <a:moveTo>
                  <a:pt x="1356" y="177"/>
                </a:moveTo>
                <a:cubicBezTo>
                  <a:pt x="1354" y="177"/>
                  <a:pt x="1352" y="179"/>
                  <a:pt x="1352" y="181"/>
                </a:cubicBezTo>
                <a:cubicBezTo>
                  <a:pt x="1352" y="183"/>
                  <a:pt x="1354" y="185"/>
                  <a:pt x="1356" y="185"/>
                </a:cubicBezTo>
                <a:cubicBezTo>
                  <a:pt x="1359" y="185"/>
                  <a:pt x="1360" y="183"/>
                  <a:pt x="1360" y="181"/>
                </a:cubicBezTo>
                <a:cubicBezTo>
                  <a:pt x="1360" y="179"/>
                  <a:pt x="1359" y="177"/>
                  <a:pt x="1356" y="177"/>
                </a:cubicBezTo>
                <a:close/>
                <a:moveTo>
                  <a:pt x="1369" y="177"/>
                </a:moveTo>
                <a:cubicBezTo>
                  <a:pt x="1367" y="177"/>
                  <a:pt x="1365" y="179"/>
                  <a:pt x="1365" y="181"/>
                </a:cubicBezTo>
                <a:cubicBezTo>
                  <a:pt x="1365" y="183"/>
                  <a:pt x="1367" y="185"/>
                  <a:pt x="1369" y="185"/>
                </a:cubicBezTo>
                <a:cubicBezTo>
                  <a:pt x="1371" y="185"/>
                  <a:pt x="1373" y="183"/>
                  <a:pt x="1373" y="181"/>
                </a:cubicBezTo>
                <a:cubicBezTo>
                  <a:pt x="1373" y="179"/>
                  <a:pt x="1371" y="177"/>
                  <a:pt x="1369" y="177"/>
                </a:cubicBezTo>
                <a:close/>
                <a:moveTo>
                  <a:pt x="1382" y="185"/>
                </a:moveTo>
                <a:cubicBezTo>
                  <a:pt x="1384" y="185"/>
                  <a:pt x="1386" y="183"/>
                  <a:pt x="1386" y="181"/>
                </a:cubicBezTo>
                <a:cubicBezTo>
                  <a:pt x="1386" y="179"/>
                  <a:pt x="1384" y="177"/>
                  <a:pt x="1382" y="177"/>
                </a:cubicBezTo>
                <a:cubicBezTo>
                  <a:pt x="1380" y="177"/>
                  <a:pt x="1378" y="179"/>
                  <a:pt x="1378" y="181"/>
                </a:cubicBezTo>
                <a:cubicBezTo>
                  <a:pt x="1378" y="183"/>
                  <a:pt x="1380" y="185"/>
                  <a:pt x="1382" y="185"/>
                </a:cubicBezTo>
                <a:close/>
                <a:moveTo>
                  <a:pt x="1395" y="185"/>
                </a:moveTo>
                <a:cubicBezTo>
                  <a:pt x="1397" y="185"/>
                  <a:pt x="1399" y="183"/>
                  <a:pt x="1399" y="181"/>
                </a:cubicBezTo>
                <a:cubicBezTo>
                  <a:pt x="1399" y="179"/>
                  <a:pt x="1397" y="177"/>
                  <a:pt x="1395" y="177"/>
                </a:cubicBezTo>
                <a:cubicBezTo>
                  <a:pt x="1393" y="177"/>
                  <a:pt x="1391" y="179"/>
                  <a:pt x="1391" y="181"/>
                </a:cubicBezTo>
                <a:cubicBezTo>
                  <a:pt x="1391" y="183"/>
                  <a:pt x="1393" y="185"/>
                  <a:pt x="1395" y="185"/>
                </a:cubicBezTo>
                <a:close/>
                <a:moveTo>
                  <a:pt x="1408" y="177"/>
                </a:moveTo>
                <a:cubicBezTo>
                  <a:pt x="1406" y="177"/>
                  <a:pt x="1404" y="179"/>
                  <a:pt x="1404" y="181"/>
                </a:cubicBezTo>
                <a:cubicBezTo>
                  <a:pt x="1404" y="183"/>
                  <a:pt x="1406" y="185"/>
                  <a:pt x="1408" y="185"/>
                </a:cubicBezTo>
                <a:cubicBezTo>
                  <a:pt x="1410" y="185"/>
                  <a:pt x="1412" y="183"/>
                  <a:pt x="1412" y="181"/>
                </a:cubicBezTo>
                <a:cubicBezTo>
                  <a:pt x="1412" y="179"/>
                  <a:pt x="1410" y="177"/>
                  <a:pt x="1408" y="177"/>
                </a:cubicBezTo>
                <a:close/>
                <a:moveTo>
                  <a:pt x="1421" y="185"/>
                </a:moveTo>
                <a:cubicBezTo>
                  <a:pt x="1423" y="185"/>
                  <a:pt x="1425" y="183"/>
                  <a:pt x="1425" y="181"/>
                </a:cubicBezTo>
                <a:cubicBezTo>
                  <a:pt x="1425" y="179"/>
                  <a:pt x="1423" y="177"/>
                  <a:pt x="1421" y="177"/>
                </a:cubicBezTo>
                <a:cubicBezTo>
                  <a:pt x="1418" y="177"/>
                  <a:pt x="1417" y="179"/>
                  <a:pt x="1417" y="181"/>
                </a:cubicBezTo>
                <a:cubicBezTo>
                  <a:pt x="1417" y="183"/>
                  <a:pt x="1418" y="185"/>
                  <a:pt x="1421" y="185"/>
                </a:cubicBezTo>
                <a:close/>
                <a:moveTo>
                  <a:pt x="1434" y="185"/>
                </a:moveTo>
                <a:cubicBezTo>
                  <a:pt x="1436" y="185"/>
                  <a:pt x="1438" y="183"/>
                  <a:pt x="1438" y="181"/>
                </a:cubicBezTo>
                <a:cubicBezTo>
                  <a:pt x="1438" y="179"/>
                  <a:pt x="1436" y="177"/>
                  <a:pt x="1434" y="177"/>
                </a:cubicBezTo>
                <a:cubicBezTo>
                  <a:pt x="1431" y="177"/>
                  <a:pt x="1430" y="179"/>
                  <a:pt x="1430" y="181"/>
                </a:cubicBezTo>
                <a:cubicBezTo>
                  <a:pt x="1430" y="183"/>
                  <a:pt x="1431" y="185"/>
                  <a:pt x="1434" y="185"/>
                </a:cubicBezTo>
                <a:close/>
                <a:moveTo>
                  <a:pt x="1447" y="185"/>
                </a:moveTo>
                <a:cubicBezTo>
                  <a:pt x="1449" y="185"/>
                  <a:pt x="1451" y="183"/>
                  <a:pt x="1451" y="181"/>
                </a:cubicBezTo>
                <a:cubicBezTo>
                  <a:pt x="1451" y="179"/>
                  <a:pt x="1449" y="177"/>
                  <a:pt x="1447" y="177"/>
                </a:cubicBezTo>
                <a:cubicBezTo>
                  <a:pt x="1444" y="177"/>
                  <a:pt x="1442" y="179"/>
                  <a:pt x="1442" y="181"/>
                </a:cubicBezTo>
                <a:cubicBezTo>
                  <a:pt x="1442" y="183"/>
                  <a:pt x="1444" y="185"/>
                  <a:pt x="1447" y="185"/>
                </a:cubicBezTo>
                <a:close/>
                <a:moveTo>
                  <a:pt x="1460" y="185"/>
                </a:moveTo>
                <a:cubicBezTo>
                  <a:pt x="1462" y="185"/>
                  <a:pt x="1464" y="183"/>
                  <a:pt x="1464" y="181"/>
                </a:cubicBezTo>
                <a:cubicBezTo>
                  <a:pt x="1464" y="179"/>
                  <a:pt x="1462" y="177"/>
                  <a:pt x="1460" y="177"/>
                </a:cubicBezTo>
                <a:cubicBezTo>
                  <a:pt x="1457" y="177"/>
                  <a:pt x="1455" y="179"/>
                  <a:pt x="1455" y="181"/>
                </a:cubicBezTo>
                <a:cubicBezTo>
                  <a:pt x="1455" y="183"/>
                  <a:pt x="1457" y="185"/>
                  <a:pt x="1460" y="185"/>
                </a:cubicBezTo>
                <a:close/>
                <a:moveTo>
                  <a:pt x="1472" y="185"/>
                </a:moveTo>
                <a:cubicBezTo>
                  <a:pt x="1475" y="185"/>
                  <a:pt x="1477" y="183"/>
                  <a:pt x="1477" y="181"/>
                </a:cubicBezTo>
                <a:cubicBezTo>
                  <a:pt x="1477" y="179"/>
                  <a:pt x="1475" y="177"/>
                  <a:pt x="1472" y="177"/>
                </a:cubicBezTo>
                <a:cubicBezTo>
                  <a:pt x="1470" y="177"/>
                  <a:pt x="1468" y="179"/>
                  <a:pt x="1468" y="181"/>
                </a:cubicBezTo>
                <a:cubicBezTo>
                  <a:pt x="1468" y="183"/>
                  <a:pt x="1470" y="185"/>
                  <a:pt x="1472" y="185"/>
                </a:cubicBezTo>
                <a:close/>
                <a:moveTo>
                  <a:pt x="1485" y="185"/>
                </a:moveTo>
                <a:cubicBezTo>
                  <a:pt x="1488" y="185"/>
                  <a:pt x="1490" y="183"/>
                  <a:pt x="1490" y="181"/>
                </a:cubicBezTo>
                <a:cubicBezTo>
                  <a:pt x="1490" y="179"/>
                  <a:pt x="1488" y="177"/>
                  <a:pt x="1485" y="177"/>
                </a:cubicBezTo>
                <a:cubicBezTo>
                  <a:pt x="1483" y="177"/>
                  <a:pt x="1481" y="179"/>
                  <a:pt x="1481" y="181"/>
                </a:cubicBezTo>
                <a:cubicBezTo>
                  <a:pt x="1481" y="183"/>
                  <a:pt x="1483" y="185"/>
                  <a:pt x="1485" y="185"/>
                </a:cubicBezTo>
                <a:close/>
                <a:moveTo>
                  <a:pt x="2247" y="181"/>
                </a:moveTo>
                <a:cubicBezTo>
                  <a:pt x="2247" y="181"/>
                  <a:pt x="2247" y="181"/>
                  <a:pt x="2247" y="181"/>
                </a:cubicBezTo>
                <a:cubicBezTo>
                  <a:pt x="2247" y="181"/>
                  <a:pt x="2247" y="181"/>
                  <a:pt x="2247" y="181"/>
                </a:cubicBezTo>
                <a:cubicBezTo>
                  <a:pt x="2247" y="181"/>
                  <a:pt x="2247" y="181"/>
                  <a:pt x="2247" y="181"/>
                </a:cubicBezTo>
                <a:cubicBezTo>
                  <a:pt x="2247" y="181"/>
                  <a:pt x="2247" y="181"/>
                  <a:pt x="2247" y="181"/>
                </a:cubicBezTo>
                <a:close/>
                <a:moveTo>
                  <a:pt x="2260" y="181"/>
                </a:moveTo>
                <a:cubicBezTo>
                  <a:pt x="2260" y="181"/>
                  <a:pt x="2260" y="181"/>
                  <a:pt x="2260" y="181"/>
                </a:cubicBezTo>
                <a:cubicBezTo>
                  <a:pt x="2260" y="181"/>
                  <a:pt x="2260" y="181"/>
                  <a:pt x="2260" y="181"/>
                </a:cubicBezTo>
                <a:cubicBezTo>
                  <a:pt x="2260" y="181"/>
                  <a:pt x="2260" y="181"/>
                  <a:pt x="2260" y="181"/>
                </a:cubicBezTo>
                <a:cubicBezTo>
                  <a:pt x="2260" y="181"/>
                  <a:pt x="2260" y="181"/>
                  <a:pt x="2260" y="181"/>
                </a:cubicBezTo>
                <a:close/>
                <a:moveTo>
                  <a:pt x="2273" y="185"/>
                </a:moveTo>
                <a:cubicBezTo>
                  <a:pt x="2275" y="185"/>
                  <a:pt x="2277" y="183"/>
                  <a:pt x="2277" y="181"/>
                </a:cubicBezTo>
                <a:cubicBezTo>
                  <a:pt x="2277" y="179"/>
                  <a:pt x="2275" y="177"/>
                  <a:pt x="2273" y="177"/>
                </a:cubicBezTo>
                <a:cubicBezTo>
                  <a:pt x="2271" y="177"/>
                  <a:pt x="2269" y="179"/>
                  <a:pt x="2269" y="181"/>
                </a:cubicBezTo>
                <a:cubicBezTo>
                  <a:pt x="2269" y="183"/>
                  <a:pt x="2271" y="185"/>
                  <a:pt x="2273" y="185"/>
                </a:cubicBezTo>
                <a:close/>
                <a:moveTo>
                  <a:pt x="2286" y="185"/>
                </a:moveTo>
                <a:cubicBezTo>
                  <a:pt x="2288" y="185"/>
                  <a:pt x="2290" y="183"/>
                  <a:pt x="2290" y="181"/>
                </a:cubicBezTo>
                <a:cubicBezTo>
                  <a:pt x="2290" y="179"/>
                  <a:pt x="2288" y="177"/>
                  <a:pt x="2286" y="177"/>
                </a:cubicBezTo>
                <a:cubicBezTo>
                  <a:pt x="2284" y="177"/>
                  <a:pt x="2282" y="179"/>
                  <a:pt x="2282" y="181"/>
                </a:cubicBezTo>
                <a:cubicBezTo>
                  <a:pt x="2282" y="183"/>
                  <a:pt x="2284" y="185"/>
                  <a:pt x="2286" y="185"/>
                </a:cubicBezTo>
                <a:close/>
                <a:moveTo>
                  <a:pt x="2299" y="185"/>
                </a:moveTo>
                <a:cubicBezTo>
                  <a:pt x="2301" y="185"/>
                  <a:pt x="2303" y="183"/>
                  <a:pt x="2303" y="181"/>
                </a:cubicBezTo>
                <a:cubicBezTo>
                  <a:pt x="2303" y="179"/>
                  <a:pt x="2301" y="177"/>
                  <a:pt x="2299" y="177"/>
                </a:cubicBezTo>
                <a:cubicBezTo>
                  <a:pt x="2297" y="177"/>
                  <a:pt x="2295" y="179"/>
                  <a:pt x="2295" y="181"/>
                </a:cubicBezTo>
                <a:cubicBezTo>
                  <a:pt x="2295" y="183"/>
                  <a:pt x="2297" y="185"/>
                  <a:pt x="2299" y="185"/>
                </a:cubicBezTo>
                <a:close/>
                <a:moveTo>
                  <a:pt x="2312" y="185"/>
                </a:moveTo>
                <a:cubicBezTo>
                  <a:pt x="2314" y="185"/>
                  <a:pt x="2316" y="183"/>
                  <a:pt x="2316" y="181"/>
                </a:cubicBezTo>
                <a:cubicBezTo>
                  <a:pt x="2316" y="179"/>
                  <a:pt x="2314" y="177"/>
                  <a:pt x="2312" y="177"/>
                </a:cubicBezTo>
                <a:cubicBezTo>
                  <a:pt x="2310" y="177"/>
                  <a:pt x="2308" y="179"/>
                  <a:pt x="2308" y="181"/>
                </a:cubicBezTo>
                <a:cubicBezTo>
                  <a:pt x="2308" y="183"/>
                  <a:pt x="2310" y="185"/>
                  <a:pt x="2312" y="185"/>
                </a:cubicBezTo>
                <a:close/>
                <a:moveTo>
                  <a:pt x="2323" y="181"/>
                </a:moveTo>
                <a:cubicBezTo>
                  <a:pt x="2323" y="182"/>
                  <a:pt x="2324" y="183"/>
                  <a:pt x="2325" y="183"/>
                </a:cubicBezTo>
                <a:cubicBezTo>
                  <a:pt x="2326" y="183"/>
                  <a:pt x="2327" y="182"/>
                  <a:pt x="2327" y="181"/>
                </a:cubicBezTo>
                <a:cubicBezTo>
                  <a:pt x="2327" y="180"/>
                  <a:pt x="2326" y="179"/>
                  <a:pt x="2325" y="179"/>
                </a:cubicBezTo>
                <a:cubicBezTo>
                  <a:pt x="2324" y="179"/>
                  <a:pt x="2323" y="180"/>
                  <a:pt x="2323" y="181"/>
                </a:cubicBezTo>
                <a:close/>
                <a:moveTo>
                  <a:pt x="2596" y="181"/>
                </a:moveTo>
                <a:cubicBezTo>
                  <a:pt x="2596" y="181"/>
                  <a:pt x="2596" y="181"/>
                  <a:pt x="2596" y="181"/>
                </a:cubicBezTo>
                <a:cubicBezTo>
                  <a:pt x="2596" y="181"/>
                  <a:pt x="2596" y="181"/>
                  <a:pt x="2596" y="181"/>
                </a:cubicBezTo>
                <a:cubicBezTo>
                  <a:pt x="2596" y="181"/>
                  <a:pt x="2596" y="181"/>
                  <a:pt x="2596" y="181"/>
                </a:cubicBezTo>
                <a:cubicBezTo>
                  <a:pt x="2596" y="181"/>
                  <a:pt x="2596" y="181"/>
                  <a:pt x="2596" y="181"/>
                </a:cubicBezTo>
                <a:close/>
                <a:moveTo>
                  <a:pt x="2605" y="181"/>
                </a:moveTo>
                <a:cubicBezTo>
                  <a:pt x="2605" y="183"/>
                  <a:pt x="2607" y="185"/>
                  <a:pt x="2609" y="185"/>
                </a:cubicBezTo>
                <a:cubicBezTo>
                  <a:pt x="2611" y="185"/>
                  <a:pt x="2613" y="183"/>
                  <a:pt x="2613" y="181"/>
                </a:cubicBezTo>
                <a:cubicBezTo>
                  <a:pt x="2613" y="179"/>
                  <a:pt x="2611" y="177"/>
                  <a:pt x="2609" y="177"/>
                </a:cubicBezTo>
                <a:cubicBezTo>
                  <a:pt x="2607" y="177"/>
                  <a:pt x="2605" y="179"/>
                  <a:pt x="2605" y="181"/>
                </a:cubicBezTo>
                <a:close/>
                <a:moveTo>
                  <a:pt x="2622" y="185"/>
                </a:moveTo>
                <a:cubicBezTo>
                  <a:pt x="2624" y="185"/>
                  <a:pt x="2626" y="183"/>
                  <a:pt x="2626" y="181"/>
                </a:cubicBezTo>
                <a:cubicBezTo>
                  <a:pt x="2626" y="179"/>
                  <a:pt x="2624" y="177"/>
                  <a:pt x="2622" y="177"/>
                </a:cubicBezTo>
                <a:cubicBezTo>
                  <a:pt x="2619" y="177"/>
                  <a:pt x="2618" y="179"/>
                  <a:pt x="2618" y="181"/>
                </a:cubicBezTo>
                <a:cubicBezTo>
                  <a:pt x="2618" y="183"/>
                  <a:pt x="2619" y="185"/>
                  <a:pt x="2622" y="185"/>
                </a:cubicBezTo>
                <a:close/>
                <a:moveTo>
                  <a:pt x="2635" y="185"/>
                </a:moveTo>
                <a:cubicBezTo>
                  <a:pt x="2637" y="185"/>
                  <a:pt x="2639" y="183"/>
                  <a:pt x="2639" y="181"/>
                </a:cubicBezTo>
                <a:cubicBezTo>
                  <a:pt x="2639" y="179"/>
                  <a:pt x="2637" y="177"/>
                  <a:pt x="2635" y="177"/>
                </a:cubicBezTo>
                <a:cubicBezTo>
                  <a:pt x="2632" y="177"/>
                  <a:pt x="2630" y="179"/>
                  <a:pt x="2630" y="181"/>
                </a:cubicBezTo>
                <a:cubicBezTo>
                  <a:pt x="2630" y="183"/>
                  <a:pt x="2632" y="185"/>
                  <a:pt x="2635" y="185"/>
                </a:cubicBezTo>
                <a:close/>
                <a:moveTo>
                  <a:pt x="2648" y="185"/>
                </a:moveTo>
                <a:cubicBezTo>
                  <a:pt x="2650" y="185"/>
                  <a:pt x="2652" y="183"/>
                  <a:pt x="2652" y="181"/>
                </a:cubicBezTo>
                <a:cubicBezTo>
                  <a:pt x="2652" y="179"/>
                  <a:pt x="2650" y="177"/>
                  <a:pt x="2648" y="177"/>
                </a:cubicBezTo>
                <a:cubicBezTo>
                  <a:pt x="2645" y="177"/>
                  <a:pt x="2643" y="179"/>
                  <a:pt x="2643" y="181"/>
                </a:cubicBezTo>
                <a:cubicBezTo>
                  <a:pt x="2643" y="183"/>
                  <a:pt x="2645" y="185"/>
                  <a:pt x="2648" y="185"/>
                </a:cubicBezTo>
                <a:close/>
                <a:moveTo>
                  <a:pt x="2661" y="185"/>
                </a:moveTo>
                <a:cubicBezTo>
                  <a:pt x="2663" y="185"/>
                  <a:pt x="2665" y="183"/>
                  <a:pt x="2665" y="181"/>
                </a:cubicBezTo>
                <a:cubicBezTo>
                  <a:pt x="2665" y="179"/>
                  <a:pt x="2663" y="177"/>
                  <a:pt x="2661" y="177"/>
                </a:cubicBezTo>
                <a:cubicBezTo>
                  <a:pt x="2658" y="177"/>
                  <a:pt x="2656" y="179"/>
                  <a:pt x="2656" y="181"/>
                </a:cubicBezTo>
                <a:cubicBezTo>
                  <a:pt x="2656" y="183"/>
                  <a:pt x="2658" y="185"/>
                  <a:pt x="2661" y="185"/>
                </a:cubicBezTo>
                <a:close/>
                <a:moveTo>
                  <a:pt x="2673" y="185"/>
                </a:moveTo>
                <a:cubicBezTo>
                  <a:pt x="2676" y="185"/>
                  <a:pt x="2678" y="183"/>
                  <a:pt x="2678" y="181"/>
                </a:cubicBezTo>
                <a:cubicBezTo>
                  <a:pt x="2678" y="179"/>
                  <a:pt x="2676" y="177"/>
                  <a:pt x="2673" y="177"/>
                </a:cubicBezTo>
                <a:cubicBezTo>
                  <a:pt x="2671" y="177"/>
                  <a:pt x="2669" y="179"/>
                  <a:pt x="2669" y="181"/>
                </a:cubicBezTo>
                <a:cubicBezTo>
                  <a:pt x="2669" y="183"/>
                  <a:pt x="2671" y="185"/>
                  <a:pt x="2673" y="185"/>
                </a:cubicBezTo>
                <a:close/>
                <a:moveTo>
                  <a:pt x="2686" y="185"/>
                </a:moveTo>
                <a:cubicBezTo>
                  <a:pt x="2689" y="185"/>
                  <a:pt x="2691" y="183"/>
                  <a:pt x="2691" y="181"/>
                </a:cubicBezTo>
                <a:cubicBezTo>
                  <a:pt x="2691" y="179"/>
                  <a:pt x="2689" y="177"/>
                  <a:pt x="2686" y="177"/>
                </a:cubicBezTo>
                <a:cubicBezTo>
                  <a:pt x="2684" y="177"/>
                  <a:pt x="2682" y="179"/>
                  <a:pt x="2682" y="181"/>
                </a:cubicBezTo>
                <a:cubicBezTo>
                  <a:pt x="2682" y="183"/>
                  <a:pt x="2684" y="185"/>
                  <a:pt x="2686" y="185"/>
                </a:cubicBezTo>
                <a:close/>
                <a:moveTo>
                  <a:pt x="2699" y="185"/>
                </a:moveTo>
                <a:cubicBezTo>
                  <a:pt x="2702" y="185"/>
                  <a:pt x="2703" y="183"/>
                  <a:pt x="2703" y="181"/>
                </a:cubicBezTo>
                <a:cubicBezTo>
                  <a:pt x="2703" y="179"/>
                  <a:pt x="2702" y="177"/>
                  <a:pt x="2699" y="177"/>
                </a:cubicBezTo>
                <a:cubicBezTo>
                  <a:pt x="2697" y="177"/>
                  <a:pt x="2695" y="179"/>
                  <a:pt x="2695" y="181"/>
                </a:cubicBezTo>
                <a:cubicBezTo>
                  <a:pt x="2695" y="183"/>
                  <a:pt x="2697" y="185"/>
                  <a:pt x="2699" y="185"/>
                </a:cubicBezTo>
                <a:close/>
                <a:moveTo>
                  <a:pt x="2712" y="185"/>
                </a:moveTo>
                <a:cubicBezTo>
                  <a:pt x="2714" y="185"/>
                  <a:pt x="2716" y="183"/>
                  <a:pt x="2716" y="181"/>
                </a:cubicBezTo>
                <a:cubicBezTo>
                  <a:pt x="2716" y="179"/>
                  <a:pt x="2714" y="177"/>
                  <a:pt x="2712" y="177"/>
                </a:cubicBezTo>
                <a:cubicBezTo>
                  <a:pt x="2710" y="177"/>
                  <a:pt x="2708" y="179"/>
                  <a:pt x="2708" y="181"/>
                </a:cubicBezTo>
                <a:cubicBezTo>
                  <a:pt x="2708" y="183"/>
                  <a:pt x="2710" y="185"/>
                  <a:pt x="2712" y="185"/>
                </a:cubicBezTo>
                <a:close/>
                <a:moveTo>
                  <a:pt x="2725" y="185"/>
                </a:moveTo>
                <a:cubicBezTo>
                  <a:pt x="2727" y="185"/>
                  <a:pt x="2729" y="183"/>
                  <a:pt x="2729" y="181"/>
                </a:cubicBezTo>
                <a:cubicBezTo>
                  <a:pt x="2729" y="179"/>
                  <a:pt x="2727" y="177"/>
                  <a:pt x="2725" y="177"/>
                </a:cubicBezTo>
                <a:cubicBezTo>
                  <a:pt x="2723" y="177"/>
                  <a:pt x="2721" y="179"/>
                  <a:pt x="2721" y="181"/>
                </a:cubicBezTo>
                <a:cubicBezTo>
                  <a:pt x="2721" y="183"/>
                  <a:pt x="2723" y="185"/>
                  <a:pt x="2725" y="185"/>
                </a:cubicBezTo>
                <a:close/>
                <a:moveTo>
                  <a:pt x="2738" y="185"/>
                </a:moveTo>
                <a:cubicBezTo>
                  <a:pt x="2740" y="185"/>
                  <a:pt x="2742" y="183"/>
                  <a:pt x="2742" y="181"/>
                </a:cubicBezTo>
                <a:cubicBezTo>
                  <a:pt x="2742" y="179"/>
                  <a:pt x="2740" y="177"/>
                  <a:pt x="2738" y="177"/>
                </a:cubicBezTo>
                <a:cubicBezTo>
                  <a:pt x="2736" y="177"/>
                  <a:pt x="2734" y="179"/>
                  <a:pt x="2734" y="181"/>
                </a:cubicBezTo>
                <a:cubicBezTo>
                  <a:pt x="2734" y="183"/>
                  <a:pt x="2736" y="185"/>
                  <a:pt x="2738" y="185"/>
                </a:cubicBezTo>
                <a:close/>
                <a:moveTo>
                  <a:pt x="2751" y="185"/>
                </a:moveTo>
                <a:cubicBezTo>
                  <a:pt x="2753" y="185"/>
                  <a:pt x="2755" y="183"/>
                  <a:pt x="2755" y="181"/>
                </a:cubicBezTo>
                <a:cubicBezTo>
                  <a:pt x="2755" y="179"/>
                  <a:pt x="2753" y="177"/>
                  <a:pt x="2751" y="177"/>
                </a:cubicBezTo>
                <a:cubicBezTo>
                  <a:pt x="2749" y="177"/>
                  <a:pt x="2747" y="179"/>
                  <a:pt x="2747" y="181"/>
                </a:cubicBezTo>
                <a:cubicBezTo>
                  <a:pt x="2747" y="183"/>
                  <a:pt x="2749" y="185"/>
                  <a:pt x="2751" y="185"/>
                </a:cubicBezTo>
                <a:close/>
                <a:moveTo>
                  <a:pt x="2764" y="185"/>
                </a:moveTo>
                <a:cubicBezTo>
                  <a:pt x="2766" y="185"/>
                  <a:pt x="2768" y="183"/>
                  <a:pt x="2768" y="181"/>
                </a:cubicBezTo>
                <a:cubicBezTo>
                  <a:pt x="2768" y="179"/>
                  <a:pt x="2766" y="177"/>
                  <a:pt x="2764" y="177"/>
                </a:cubicBezTo>
                <a:cubicBezTo>
                  <a:pt x="2762" y="177"/>
                  <a:pt x="2760" y="179"/>
                  <a:pt x="2760" y="181"/>
                </a:cubicBezTo>
                <a:cubicBezTo>
                  <a:pt x="2760" y="183"/>
                  <a:pt x="2762" y="185"/>
                  <a:pt x="2764" y="185"/>
                </a:cubicBezTo>
                <a:close/>
                <a:moveTo>
                  <a:pt x="2777" y="185"/>
                </a:moveTo>
                <a:cubicBezTo>
                  <a:pt x="2779" y="185"/>
                  <a:pt x="2781" y="183"/>
                  <a:pt x="2781" y="181"/>
                </a:cubicBezTo>
                <a:cubicBezTo>
                  <a:pt x="2781" y="179"/>
                  <a:pt x="2779" y="177"/>
                  <a:pt x="2777" y="177"/>
                </a:cubicBezTo>
                <a:cubicBezTo>
                  <a:pt x="2774" y="177"/>
                  <a:pt x="2773" y="179"/>
                  <a:pt x="2773" y="181"/>
                </a:cubicBezTo>
                <a:cubicBezTo>
                  <a:pt x="2773" y="183"/>
                  <a:pt x="2774" y="185"/>
                  <a:pt x="2777" y="185"/>
                </a:cubicBezTo>
                <a:close/>
                <a:moveTo>
                  <a:pt x="2790" y="185"/>
                </a:moveTo>
                <a:cubicBezTo>
                  <a:pt x="2792" y="185"/>
                  <a:pt x="2794" y="183"/>
                  <a:pt x="2794" y="181"/>
                </a:cubicBezTo>
                <a:cubicBezTo>
                  <a:pt x="2794" y="179"/>
                  <a:pt x="2792" y="177"/>
                  <a:pt x="2790" y="177"/>
                </a:cubicBezTo>
                <a:cubicBezTo>
                  <a:pt x="2787" y="177"/>
                  <a:pt x="2785" y="179"/>
                  <a:pt x="2785" y="181"/>
                </a:cubicBezTo>
                <a:cubicBezTo>
                  <a:pt x="2785" y="183"/>
                  <a:pt x="2787" y="185"/>
                  <a:pt x="2790" y="185"/>
                </a:cubicBezTo>
                <a:close/>
                <a:moveTo>
                  <a:pt x="2803" y="185"/>
                </a:moveTo>
                <a:cubicBezTo>
                  <a:pt x="2805" y="185"/>
                  <a:pt x="2807" y="183"/>
                  <a:pt x="2807" y="181"/>
                </a:cubicBezTo>
                <a:cubicBezTo>
                  <a:pt x="2807" y="179"/>
                  <a:pt x="2805" y="177"/>
                  <a:pt x="2803" y="177"/>
                </a:cubicBezTo>
                <a:cubicBezTo>
                  <a:pt x="2800" y="177"/>
                  <a:pt x="2798" y="179"/>
                  <a:pt x="2798" y="181"/>
                </a:cubicBezTo>
                <a:cubicBezTo>
                  <a:pt x="2798" y="183"/>
                  <a:pt x="2800" y="185"/>
                  <a:pt x="2803" y="185"/>
                </a:cubicBezTo>
                <a:close/>
                <a:moveTo>
                  <a:pt x="2815" y="185"/>
                </a:moveTo>
                <a:cubicBezTo>
                  <a:pt x="2818" y="185"/>
                  <a:pt x="2820" y="183"/>
                  <a:pt x="2820" y="181"/>
                </a:cubicBezTo>
                <a:cubicBezTo>
                  <a:pt x="2820" y="179"/>
                  <a:pt x="2818" y="177"/>
                  <a:pt x="2815" y="177"/>
                </a:cubicBezTo>
                <a:cubicBezTo>
                  <a:pt x="2813" y="177"/>
                  <a:pt x="2811" y="179"/>
                  <a:pt x="2811" y="181"/>
                </a:cubicBezTo>
                <a:cubicBezTo>
                  <a:pt x="2811" y="183"/>
                  <a:pt x="2813" y="185"/>
                  <a:pt x="2815" y="185"/>
                </a:cubicBezTo>
                <a:close/>
                <a:moveTo>
                  <a:pt x="3035" y="184"/>
                </a:moveTo>
                <a:cubicBezTo>
                  <a:pt x="3037" y="184"/>
                  <a:pt x="3038" y="183"/>
                  <a:pt x="3038" y="181"/>
                </a:cubicBezTo>
                <a:cubicBezTo>
                  <a:pt x="3038" y="179"/>
                  <a:pt x="3037" y="178"/>
                  <a:pt x="3035" y="178"/>
                </a:cubicBezTo>
                <a:cubicBezTo>
                  <a:pt x="3033" y="178"/>
                  <a:pt x="3032" y="179"/>
                  <a:pt x="3032" y="181"/>
                </a:cubicBezTo>
                <a:cubicBezTo>
                  <a:pt x="3032" y="183"/>
                  <a:pt x="3033" y="184"/>
                  <a:pt x="3035" y="184"/>
                </a:cubicBezTo>
                <a:close/>
                <a:moveTo>
                  <a:pt x="3048" y="181"/>
                </a:moveTo>
                <a:cubicBezTo>
                  <a:pt x="3048" y="181"/>
                  <a:pt x="3048" y="181"/>
                  <a:pt x="3048" y="181"/>
                </a:cubicBezTo>
                <a:cubicBezTo>
                  <a:pt x="3048" y="181"/>
                  <a:pt x="3048" y="181"/>
                  <a:pt x="3048" y="181"/>
                </a:cubicBezTo>
                <a:cubicBezTo>
                  <a:pt x="3048" y="181"/>
                  <a:pt x="3048" y="181"/>
                  <a:pt x="3048" y="181"/>
                </a:cubicBezTo>
                <a:cubicBezTo>
                  <a:pt x="3048" y="181"/>
                  <a:pt x="3048" y="181"/>
                  <a:pt x="3048" y="181"/>
                </a:cubicBezTo>
                <a:close/>
                <a:moveTo>
                  <a:pt x="3061" y="185"/>
                </a:moveTo>
                <a:cubicBezTo>
                  <a:pt x="3063" y="185"/>
                  <a:pt x="3065" y="183"/>
                  <a:pt x="3065" y="181"/>
                </a:cubicBezTo>
                <a:cubicBezTo>
                  <a:pt x="3065" y="179"/>
                  <a:pt x="3063" y="177"/>
                  <a:pt x="3061" y="177"/>
                </a:cubicBezTo>
                <a:cubicBezTo>
                  <a:pt x="3059" y="177"/>
                  <a:pt x="3057" y="179"/>
                  <a:pt x="3057" y="181"/>
                </a:cubicBezTo>
                <a:cubicBezTo>
                  <a:pt x="3057" y="183"/>
                  <a:pt x="3059" y="185"/>
                  <a:pt x="3061" y="185"/>
                </a:cubicBezTo>
                <a:close/>
                <a:moveTo>
                  <a:pt x="3074" y="185"/>
                </a:moveTo>
                <a:cubicBezTo>
                  <a:pt x="3076" y="185"/>
                  <a:pt x="3078" y="183"/>
                  <a:pt x="3078" y="181"/>
                </a:cubicBezTo>
                <a:cubicBezTo>
                  <a:pt x="3078" y="179"/>
                  <a:pt x="3076" y="177"/>
                  <a:pt x="3074" y="177"/>
                </a:cubicBezTo>
                <a:cubicBezTo>
                  <a:pt x="3071" y="177"/>
                  <a:pt x="3070" y="179"/>
                  <a:pt x="3070" y="181"/>
                </a:cubicBezTo>
                <a:cubicBezTo>
                  <a:pt x="3070" y="183"/>
                  <a:pt x="3071" y="185"/>
                  <a:pt x="3074" y="185"/>
                </a:cubicBezTo>
                <a:close/>
                <a:moveTo>
                  <a:pt x="3087" y="181"/>
                </a:moveTo>
                <a:cubicBezTo>
                  <a:pt x="3087" y="181"/>
                  <a:pt x="3087" y="181"/>
                  <a:pt x="3087" y="181"/>
                </a:cubicBezTo>
                <a:cubicBezTo>
                  <a:pt x="3087" y="181"/>
                  <a:pt x="3087" y="181"/>
                  <a:pt x="3087" y="181"/>
                </a:cubicBezTo>
                <a:cubicBezTo>
                  <a:pt x="3087" y="181"/>
                  <a:pt x="3087" y="181"/>
                  <a:pt x="3087" y="181"/>
                </a:cubicBezTo>
                <a:cubicBezTo>
                  <a:pt x="3087" y="181"/>
                  <a:pt x="3087" y="181"/>
                  <a:pt x="3087" y="181"/>
                </a:cubicBezTo>
                <a:close/>
                <a:moveTo>
                  <a:pt x="3100" y="185"/>
                </a:moveTo>
                <a:cubicBezTo>
                  <a:pt x="3102" y="185"/>
                  <a:pt x="3104" y="183"/>
                  <a:pt x="3104" y="181"/>
                </a:cubicBezTo>
                <a:cubicBezTo>
                  <a:pt x="3104" y="179"/>
                  <a:pt x="3102" y="177"/>
                  <a:pt x="3100" y="177"/>
                </a:cubicBezTo>
                <a:cubicBezTo>
                  <a:pt x="3097" y="177"/>
                  <a:pt x="3095" y="179"/>
                  <a:pt x="3095" y="181"/>
                </a:cubicBezTo>
                <a:cubicBezTo>
                  <a:pt x="3095" y="183"/>
                  <a:pt x="3097" y="185"/>
                  <a:pt x="3100" y="185"/>
                </a:cubicBezTo>
                <a:close/>
                <a:moveTo>
                  <a:pt x="3112" y="185"/>
                </a:moveTo>
                <a:cubicBezTo>
                  <a:pt x="3115" y="185"/>
                  <a:pt x="3117" y="183"/>
                  <a:pt x="3117" y="181"/>
                </a:cubicBezTo>
                <a:cubicBezTo>
                  <a:pt x="3117" y="179"/>
                  <a:pt x="3115" y="177"/>
                  <a:pt x="3112" y="177"/>
                </a:cubicBezTo>
                <a:cubicBezTo>
                  <a:pt x="3110" y="177"/>
                  <a:pt x="3108" y="179"/>
                  <a:pt x="3108" y="181"/>
                </a:cubicBezTo>
                <a:cubicBezTo>
                  <a:pt x="3108" y="183"/>
                  <a:pt x="3110" y="185"/>
                  <a:pt x="3112" y="185"/>
                </a:cubicBezTo>
                <a:close/>
                <a:moveTo>
                  <a:pt x="3125" y="181"/>
                </a:moveTo>
                <a:cubicBezTo>
                  <a:pt x="3126" y="181"/>
                  <a:pt x="3126" y="181"/>
                  <a:pt x="3126" y="181"/>
                </a:cubicBezTo>
                <a:cubicBezTo>
                  <a:pt x="3126" y="181"/>
                  <a:pt x="3126" y="181"/>
                  <a:pt x="3125" y="181"/>
                </a:cubicBezTo>
                <a:cubicBezTo>
                  <a:pt x="3125" y="181"/>
                  <a:pt x="3125" y="181"/>
                  <a:pt x="3125" y="181"/>
                </a:cubicBezTo>
                <a:cubicBezTo>
                  <a:pt x="3125" y="181"/>
                  <a:pt x="3125" y="181"/>
                  <a:pt x="3125" y="181"/>
                </a:cubicBezTo>
                <a:close/>
                <a:moveTo>
                  <a:pt x="3164" y="181"/>
                </a:moveTo>
                <a:cubicBezTo>
                  <a:pt x="3164" y="181"/>
                  <a:pt x="3164" y="181"/>
                  <a:pt x="3164" y="181"/>
                </a:cubicBezTo>
                <a:cubicBezTo>
                  <a:pt x="3164" y="181"/>
                  <a:pt x="3164" y="181"/>
                  <a:pt x="3164" y="181"/>
                </a:cubicBezTo>
                <a:cubicBezTo>
                  <a:pt x="3164" y="181"/>
                  <a:pt x="3164" y="181"/>
                  <a:pt x="3164" y="181"/>
                </a:cubicBezTo>
                <a:cubicBezTo>
                  <a:pt x="3164" y="181"/>
                  <a:pt x="3164" y="181"/>
                  <a:pt x="3164" y="181"/>
                </a:cubicBezTo>
                <a:close/>
                <a:moveTo>
                  <a:pt x="530" y="198"/>
                </a:moveTo>
                <a:cubicBezTo>
                  <a:pt x="532" y="198"/>
                  <a:pt x="534" y="196"/>
                  <a:pt x="534" y="194"/>
                </a:cubicBezTo>
                <a:cubicBezTo>
                  <a:pt x="534" y="192"/>
                  <a:pt x="532" y="190"/>
                  <a:pt x="530" y="190"/>
                </a:cubicBezTo>
                <a:cubicBezTo>
                  <a:pt x="527" y="190"/>
                  <a:pt x="526" y="192"/>
                  <a:pt x="526" y="194"/>
                </a:cubicBezTo>
                <a:cubicBezTo>
                  <a:pt x="526" y="196"/>
                  <a:pt x="527" y="198"/>
                  <a:pt x="530" y="198"/>
                </a:cubicBezTo>
                <a:close/>
                <a:moveTo>
                  <a:pt x="543" y="194"/>
                </a:moveTo>
                <a:cubicBezTo>
                  <a:pt x="543" y="194"/>
                  <a:pt x="543" y="194"/>
                  <a:pt x="543" y="194"/>
                </a:cubicBezTo>
                <a:cubicBezTo>
                  <a:pt x="543" y="194"/>
                  <a:pt x="543" y="194"/>
                  <a:pt x="543" y="194"/>
                </a:cubicBezTo>
                <a:cubicBezTo>
                  <a:pt x="543" y="194"/>
                  <a:pt x="543" y="194"/>
                  <a:pt x="543" y="194"/>
                </a:cubicBezTo>
                <a:cubicBezTo>
                  <a:pt x="543" y="194"/>
                  <a:pt x="543" y="194"/>
                  <a:pt x="543" y="194"/>
                </a:cubicBezTo>
                <a:close/>
                <a:moveTo>
                  <a:pt x="553" y="194"/>
                </a:moveTo>
                <a:cubicBezTo>
                  <a:pt x="553" y="195"/>
                  <a:pt x="554" y="197"/>
                  <a:pt x="556" y="197"/>
                </a:cubicBezTo>
                <a:cubicBezTo>
                  <a:pt x="557" y="197"/>
                  <a:pt x="558" y="195"/>
                  <a:pt x="558" y="194"/>
                </a:cubicBezTo>
                <a:cubicBezTo>
                  <a:pt x="558" y="192"/>
                  <a:pt x="557" y="191"/>
                  <a:pt x="556" y="191"/>
                </a:cubicBezTo>
                <a:cubicBezTo>
                  <a:pt x="554" y="191"/>
                  <a:pt x="553" y="192"/>
                  <a:pt x="553" y="194"/>
                </a:cubicBezTo>
                <a:close/>
                <a:moveTo>
                  <a:pt x="581" y="198"/>
                </a:moveTo>
                <a:cubicBezTo>
                  <a:pt x="584" y="198"/>
                  <a:pt x="586" y="196"/>
                  <a:pt x="586" y="194"/>
                </a:cubicBezTo>
                <a:cubicBezTo>
                  <a:pt x="586" y="192"/>
                  <a:pt x="584" y="190"/>
                  <a:pt x="581" y="190"/>
                </a:cubicBezTo>
                <a:cubicBezTo>
                  <a:pt x="579" y="190"/>
                  <a:pt x="577" y="192"/>
                  <a:pt x="577" y="194"/>
                </a:cubicBezTo>
                <a:cubicBezTo>
                  <a:pt x="577" y="196"/>
                  <a:pt x="579" y="198"/>
                  <a:pt x="581" y="198"/>
                </a:cubicBezTo>
                <a:close/>
                <a:moveTo>
                  <a:pt x="594" y="198"/>
                </a:moveTo>
                <a:cubicBezTo>
                  <a:pt x="597" y="198"/>
                  <a:pt x="598" y="196"/>
                  <a:pt x="598" y="194"/>
                </a:cubicBezTo>
                <a:cubicBezTo>
                  <a:pt x="598" y="192"/>
                  <a:pt x="597" y="190"/>
                  <a:pt x="594" y="190"/>
                </a:cubicBezTo>
                <a:cubicBezTo>
                  <a:pt x="592" y="190"/>
                  <a:pt x="590" y="192"/>
                  <a:pt x="590" y="194"/>
                </a:cubicBezTo>
                <a:cubicBezTo>
                  <a:pt x="590" y="196"/>
                  <a:pt x="592" y="198"/>
                  <a:pt x="594" y="198"/>
                </a:cubicBezTo>
                <a:close/>
                <a:moveTo>
                  <a:pt x="607" y="198"/>
                </a:moveTo>
                <a:cubicBezTo>
                  <a:pt x="610" y="198"/>
                  <a:pt x="611" y="196"/>
                  <a:pt x="611" y="194"/>
                </a:cubicBezTo>
                <a:cubicBezTo>
                  <a:pt x="611" y="192"/>
                  <a:pt x="610" y="190"/>
                  <a:pt x="607" y="190"/>
                </a:cubicBezTo>
                <a:cubicBezTo>
                  <a:pt x="605" y="190"/>
                  <a:pt x="603" y="192"/>
                  <a:pt x="603" y="194"/>
                </a:cubicBezTo>
                <a:cubicBezTo>
                  <a:pt x="603" y="196"/>
                  <a:pt x="605" y="198"/>
                  <a:pt x="607" y="198"/>
                </a:cubicBezTo>
                <a:close/>
                <a:moveTo>
                  <a:pt x="620" y="198"/>
                </a:moveTo>
                <a:cubicBezTo>
                  <a:pt x="622" y="198"/>
                  <a:pt x="624" y="196"/>
                  <a:pt x="624" y="194"/>
                </a:cubicBezTo>
                <a:cubicBezTo>
                  <a:pt x="624" y="192"/>
                  <a:pt x="622" y="190"/>
                  <a:pt x="620" y="190"/>
                </a:cubicBezTo>
                <a:cubicBezTo>
                  <a:pt x="618" y="190"/>
                  <a:pt x="616" y="192"/>
                  <a:pt x="616" y="194"/>
                </a:cubicBezTo>
                <a:cubicBezTo>
                  <a:pt x="616" y="196"/>
                  <a:pt x="618" y="198"/>
                  <a:pt x="620" y="198"/>
                </a:cubicBezTo>
                <a:close/>
                <a:moveTo>
                  <a:pt x="633" y="194"/>
                </a:moveTo>
                <a:cubicBezTo>
                  <a:pt x="633" y="194"/>
                  <a:pt x="633" y="194"/>
                  <a:pt x="633" y="194"/>
                </a:cubicBezTo>
                <a:cubicBezTo>
                  <a:pt x="633" y="194"/>
                  <a:pt x="633" y="194"/>
                  <a:pt x="633" y="194"/>
                </a:cubicBezTo>
                <a:cubicBezTo>
                  <a:pt x="633" y="194"/>
                  <a:pt x="633" y="194"/>
                  <a:pt x="633" y="194"/>
                </a:cubicBezTo>
                <a:cubicBezTo>
                  <a:pt x="633" y="194"/>
                  <a:pt x="633" y="194"/>
                  <a:pt x="633" y="194"/>
                </a:cubicBezTo>
                <a:close/>
                <a:moveTo>
                  <a:pt x="646" y="190"/>
                </a:moveTo>
                <a:cubicBezTo>
                  <a:pt x="644" y="190"/>
                  <a:pt x="642" y="192"/>
                  <a:pt x="642" y="194"/>
                </a:cubicBezTo>
                <a:cubicBezTo>
                  <a:pt x="642" y="196"/>
                  <a:pt x="644" y="198"/>
                  <a:pt x="646" y="198"/>
                </a:cubicBezTo>
                <a:cubicBezTo>
                  <a:pt x="648" y="198"/>
                  <a:pt x="650" y="196"/>
                  <a:pt x="650" y="194"/>
                </a:cubicBezTo>
                <a:cubicBezTo>
                  <a:pt x="650" y="192"/>
                  <a:pt x="648" y="190"/>
                  <a:pt x="646" y="190"/>
                </a:cubicBezTo>
                <a:close/>
                <a:moveTo>
                  <a:pt x="685" y="198"/>
                </a:moveTo>
                <a:cubicBezTo>
                  <a:pt x="687" y="198"/>
                  <a:pt x="689" y="196"/>
                  <a:pt x="689" y="194"/>
                </a:cubicBezTo>
                <a:cubicBezTo>
                  <a:pt x="689" y="192"/>
                  <a:pt x="687" y="190"/>
                  <a:pt x="685" y="190"/>
                </a:cubicBezTo>
                <a:cubicBezTo>
                  <a:pt x="682" y="190"/>
                  <a:pt x="681" y="192"/>
                  <a:pt x="681" y="194"/>
                </a:cubicBezTo>
                <a:cubicBezTo>
                  <a:pt x="681" y="196"/>
                  <a:pt x="682" y="198"/>
                  <a:pt x="685" y="198"/>
                </a:cubicBezTo>
                <a:close/>
                <a:moveTo>
                  <a:pt x="698" y="198"/>
                </a:moveTo>
                <a:cubicBezTo>
                  <a:pt x="700" y="198"/>
                  <a:pt x="702" y="196"/>
                  <a:pt x="702" y="194"/>
                </a:cubicBezTo>
                <a:cubicBezTo>
                  <a:pt x="702" y="192"/>
                  <a:pt x="700" y="190"/>
                  <a:pt x="698" y="190"/>
                </a:cubicBezTo>
                <a:cubicBezTo>
                  <a:pt x="695" y="190"/>
                  <a:pt x="693" y="192"/>
                  <a:pt x="693" y="194"/>
                </a:cubicBezTo>
                <a:cubicBezTo>
                  <a:pt x="693" y="196"/>
                  <a:pt x="695" y="198"/>
                  <a:pt x="698" y="198"/>
                </a:cubicBezTo>
                <a:close/>
                <a:moveTo>
                  <a:pt x="723" y="198"/>
                </a:moveTo>
                <a:cubicBezTo>
                  <a:pt x="726" y="198"/>
                  <a:pt x="728" y="196"/>
                  <a:pt x="728" y="194"/>
                </a:cubicBezTo>
                <a:cubicBezTo>
                  <a:pt x="728" y="192"/>
                  <a:pt x="726" y="190"/>
                  <a:pt x="723" y="190"/>
                </a:cubicBezTo>
                <a:cubicBezTo>
                  <a:pt x="721" y="190"/>
                  <a:pt x="719" y="192"/>
                  <a:pt x="719" y="194"/>
                </a:cubicBezTo>
                <a:cubicBezTo>
                  <a:pt x="719" y="196"/>
                  <a:pt x="721" y="198"/>
                  <a:pt x="723" y="198"/>
                </a:cubicBezTo>
                <a:close/>
                <a:moveTo>
                  <a:pt x="736" y="198"/>
                </a:moveTo>
                <a:cubicBezTo>
                  <a:pt x="739" y="198"/>
                  <a:pt x="741" y="196"/>
                  <a:pt x="741" y="194"/>
                </a:cubicBezTo>
                <a:cubicBezTo>
                  <a:pt x="741" y="192"/>
                  <a:pt x="739" y="190"/>
                  <a:pt x="736" y="190"/>
                </a:cubicBezTo>
                <a:cubicBezTo>
                  <a:pt x="734" y="190"/>
                  <a:pt x="732" y="192"/>
                  <a:pt x="732" y="194"/>
                </a:cubicBezTo>
                <a:cubicBezTo>
                  <a:pt x="732" y="196"/>
                  <a:pt x="734" y="198"/>
                  <a:pt x="736" y="198"/>
                </a:cubicBezTo>
                <a:close/>
                <a:moveTo>
                  <a:pt x="748" y="194"/>
                </a:moveTo>
                <a:cubicBezTo>
                  <a:pt x="748" y="195"/>
                  <a:pt x="748" y="196"/>
                  <a:pt x="749" y="196"/>
                </a:cubicBezTo>
                <a:cubicBezTo>
                  <a:pt x="750" y="196"/>
                  <a:pt x="751" y="195"/>
                  <a:pt x="751" y="194"/>
                </a:cubicBezTo>
                <a:cubicBezTo>
                  <a:pt x="751" y="193"/>
                  <a:pt x="750" y="192"/>
                  <a:pt x="749" y="192"/>
                </a:cubicBezTo>
                <a:cubicBezTo>
                  <a:pt x="748" y="192"/>
                  <a:pt x="748" y="193"/>
                  <a:pt x="748" y="194"/>
                </a:cubicBezTo>
                <a:close/>
                <a:moveTo>
                  <a:pt x="762" y="194"/>
                </a:moveTo>
                <a:cubicBezTo>
                  <a:pt x="762" y="194"/>
                  <a:pt x="762" y="194"/>
                  <a:pt x="762" y="194"/>
                </a:cubicBezTo>
                <a:cubicBezTo>
                  <a:pt x="762" y="194"/>
                  <a:pt x="762" y="194"/>
                  <a:pt x="762" y="194"/>
                </a:cubicBezTo>
                <a:cubicBezTo>
                  <a:pt x="762" y="194"/>
                  <a:pt x="762" y="194"/>
                  <a:pt x="762" y="194"/>
                </a:cubicBezTo>
                <a:cubicBezTo>
                  <a:pt x="762" y="194"/>
                  <a:pt x="762" y="194"/>
                  <a:pt x="762" y="194"/>
                </a:cubicBezTo>
                <a:close/>
                <a:moveTo>
                  <a:pt x="775" y="198"/>
                </a:moveTo>
                <a:cubicBezTo>
                  <a:pt x="777" y="198"/>
                  <a:pt x="779" y="196"/>
                  <a:pt x="779" y="194"/>
                </a:cubicBezTo>
                <a:cubicBezTo>
                  <a:pt x="779" y="192"/>
                  <a:pt x="777" y="190"/>
                  <a:pt x="775" y="190"/>
                </a:cubicBezTo>
                <a:cubicBezTo>
                  <a:pt x="773" y="190"/>
                  <a:pt x="771" y="192"/>
                  <a:pt x="771" y="194"/>
                </a:cubicBezTo>
                <a:cubicBezTo>
                  <a:pt x="771" y="196"/>
                  <a:pt x="773" y="198"/>
                  <a:pt x="775" y="198"/>
                </a:cubicBezTo>
                <a:close/>
                <a:moveTo>
                  <a:pt x="788" y="198"/>
                </a:moveTo>
                <a:cubicBezTo>
                  <a:pt x="790" y="198"/>
                  <a:pt x="792" y="196"/>
                  <a:pt x="792" y="194"/>
                </a:cubicBezTo>
                <a:cubicBezTo>
                  <a:pt x="792" y="192"/>
                  <a:pt x="790" y="190"/>
                  <a:pt x="788" y="190"/>
                </a:cubicBezTo>
                <a:cubicBezTo>
                  <a:pt x="786" y="190"/>
                  <a:pt x="784" y="192"/>
                  <a:pt x="784" y="194"/>
                </a:cubicBezTo>
                <a:cubicBezTo>
                  <a:pt x="784" y="196"/>
                  <a:pt x="786" y="198"/>
                  <a:pt x="788" y="198"/>
                </a:cubicBezTo>
                <a:close/>
                <a:moveTo>
                  <a:pt x="801" y="198"/>
                </a:moveTo>
                <a:cubicBezTo>
                  <a:pt x="803" y="198"/>
                  <a:pt x="805" y="196"/>
                  <a:pt x="805" y="194"/>
                </a:cubicBezTo>
                <a:cubicBezTo>
                  <a:pt x="805" y="192"/>
                  <a:pt x="803" y="190"/>
                  <a:pt x="801" y="190"/>
                </a:cubicBezTo>
                <a:cubicBezTo>
                  <a:pt x="799" y="190"/>
                  <a:pt x="797" y="192"/>
                  <a:pt x="797" y="194"/>
                </a:cubicBezTo>
                <a:cubicBezTo>
                  <a:pt x="797" y="196"/>
                  <a:pt x="799" y="198"/>
                  <a:pt x="801" y="198"/>
                </a:cubicBezTo>
                <a:close/>
                <a:moveTo>
                  <a:pt x="814" y="198"/>
                </a:moveTo>
                <a:cubicBezTo>
                  <a:pt x="816" y="198"/>
                  <a:pt x="818" y="196"/>
                  <a:pt x="818" y="194"/>
                </a:cubicBezTo>
                <a:cubicBezTo>
                  <a:pt x="818" y="192"/>
                  <a:pt x="816" y="190"/>
                  <a:pt x="814" y="190"/>
                </a:cubicBezTo>
                <a:cubicBezTo>
                  <a:pt x="812" y="190"/>
                  <a:pt x="810" y="192"/>
                  <a:pt x="810" y="194"/>
                </a:cubicBezTo>
                <a:cubicBezTo>
                  <a:pt x="810" y="196"/>
                  <a:pt x="812" y="198"/>
                  <a:pt x="814" y="198"/>
                </a:cubicBezTo>
                <a:close/>
                <a:moveTo>
                  <a:pt x="827" y="198"/>
                </a:moveTo>
                <a:cubicBezTo>
                  <a:pt x="829" y="198"/>
                  <a:pt x="831" y="196"/>
                  <a:pt x="831" y="194"/>
                </a:cubicBezTo>
                <a:cubicBezTo>
                  <a:pt x="831" y="192"/>
                  <a:pt x="829" y="190"/>
                  <a:pt x="827" y="190"/>
                </a:cubicBezTo>
                <a:cubicBezTo>
                  <a:pt x="824" y="190"/>
                  <a:pt x="823" y="192"/>
                  <a:pt x="823" y="194"/>
                </a:cubicBezTo>
                <a:cubicBezTo>
                  <a:pt x="823" y="196"/>
                  <a:pt x="824" y="198"/>
                  <a:pt x="827" y="198"/>
                </a:cubicBezTo>
                <a:close/>
                <a:moveTo>
                  <a:pt x="840" y="198"/>
                </a:moveTo>
                <a:cubicBezTo>
                  <a:pt x="842" y="198"/>
                  <a:pt x="844" y="196"/>
                  <a:pt x="844" y="194"/>
                </a:cubicBezTo>
                <a:cubicBezTo>
                  <a:pt x="844" y="192"/>
                  <a:pt x="842" y="190"/>
                  <a:pt x="840" y="190"/>
                </a:cubicBezTo>
                <a:cubicBezTo>
                  <a:pt x="837" y="190"/>
                  <a:pt x="836" y="192"/>
                  <a:pt x="836" y="194"/>
                </a:cubicBezTo>
                <a:cubicBezTo>
                  <a:pt x="836" y="196"/>
                  <a:pt x="837" y="198"/>
                  <a:pt x="840" y="198"/>
                </a:cubicBezTo>
                <a:close/>
                <a:moveTo>
                  <a:pt x="853" y="190"/>
                </a:moveTo>
                <a:cubicBezTo>
                  <a:pt x="850" y="190"/>
                  <a:pt x="848" y="192"/>
                  <a:pt x="848" y="194"/>
                </a:cubicBezTo>
                <a:cubicBezTo>
                  <a:pt x="848" y="196"/>
                  <a:pt x="850" y="198"/>
                  <a:pt x="853" y="198"/>
                </a:cubicBezTo>
                <a:cubicBezTo>
                  <a:pt x="855" y="198"/>
                  <a:pt x="857" y="196"/>
                  <a:pt x="857" y="194"/>
                </a:cubicBezTo>
                <a:cubicBezTo>
                  <a:pt x="857" y="192"/>
                  <a:pt x="855" y="190"/>
                  <a:pt x="853" y="190"/>
                </a:cubicBezTo>
                <a:close/>
                <a:moveTo>
                  <a:pt x="866" y="198"/>
                </a:moveTo>
                <a:cubicBezTo>
                  <a:pt x="868" y="198"/>
                  <a:pt x="870" y="196"/>
                  <a:pt x="870" y="194"/>
                </a:cubicBezTo>
                <a:cubicBezTo>
                  <a:pt x="870" y="192"/>
                  <a:pt x="868" y="190"/>
                  <a:pt x="866" y="190"/>
                </a:cubicBezTo>
                <a:cubicBezTo>
                  <a:pt x="863" y="190"/>
                  <a:pt x="861" y="192"/>
                  <a:pt x="861" y="194"/>
                </a:cubicBezTo>
                <a:cubicBezTo>
                  <a:pt x="861" y="196"/>
                  <a:pt x="863" y="198"/>
                  <a:pt x="866" y="198"/>
                </a:cubicBezTo>
                <a:close/>
                <a:moveTo>
                  <a:pt x="878" y="198"/>
                </a:moveTo>
                <a:cubicBezTo>
                  <a:pt x="881" y="198"/>
                  <a:pt x="883" y="196"/>
                  <a:pt x="883" y="194"/>
                </a:cubicBezTo>
                <a:cubicBezTo>
                  <a:pt x="883" y="192"/>
                  <a:pt x="881" y="190"/>
                  <a:pt x="878" y="190"/>
                </a:cubicBezTo>
                <a:cubicBezTo>
                  <a:pt x="876" y="190"/>
                  <a:pt x="874" y="192"/>
                  <a:pt x="874" y="194"/>
                </a:cubicBezTo>
                <a:cubicBezTo>
                  <a:pt x="874" y="196"/>
                  <a:pt x="876" y="198"/>
                  <a:pt x="878" y="198"/>
                </a:cubicBezTo>
                <a:close/>
                <a:moveTo>
                  <a:pt x="1111" y="198"/>
                </a:moveTo>
                <a:cubicBezTo>
                  <a:pt x="1113" y="198"/>
                  <a:pt x="1115" y="196"/>
                  <a:pt x="1115" y="194"/>
                </a:cubicBezTo>
                <a:cubicBezTo>
                  <a:pt x="1115" y="192"/>
                  <a:pt x="1113" y="190"/>
                  <a:pt x="1111" y="190"/>
                </a:cubicBezTo>
                <a:cubicBezTo>
                  <a:pt x="1109" y="190"/>
                  <a:pt x="1107" y="192"/>
                  <a:pt x="1107" y="194"/>
                </a:cubicBezTo>
                <a:cubicBezTo>
                  <a:pt x="1107" y="196"/>
                  <a:pt x="1109" y="198"/>
                  <a:pt x="1111" y="198"/>
                </a:cubicBezTo>
                <a:close/>
                <a:moveTo>
                  <a:pt x="1124" y="198"/>
                </a:moveTo>
                <a:cubicBezTo>
                  <a:pt x="1126" y="198"/>
                  <a:pt x="1128" y="196"/>
                  <a:pt x="1128" y="194"/>
                </a:cubicBezTo>
                <a:cubicBezTo>
                  <a:pt x="1128" y="192"/>
                  <a:pt x="1126" y="190"/>
                  <a:pt x="1124" y="190"/>
                </a:cubicBezTo>
                <a:cubicBezTo>
                  <a:pt x="1121" y="190"/>
                  <a:pt x="1120" y="192"/>
                  <a:pt x="1120" y="194"/>
                </a:cubicBezTo>
                <a:cubicBezTo>
                  <a:pt x="1120" y="196"/>
                  <a:pt x="1121" y="198"/>
                  <a:pt x="1124" y="198"/>
                </a:cubicBezTo>
                <a:close/>
                <a:moveTo>
                  <a:pt x="1137" y="198"/>
                </a:moveTo>
                <a:cubicBezTo>
                  <a:pt x="1139" y="198"/>
                  <a:pt x="1141" y="196"/>
                  <a:pt x="1141" y="194"/>
                </a:cubicBezTo>
                <a:cubicBezTo>
                  <a:pt x="1141" y="192"/>
                  <a:pt x="1139" y="190"/>
                  <a:pt x="1137" y="190"/>
                </a:cubicBezTo>
                <a:cubicBezTo>
                  <a:pt x="1134" y="190"/>
                  <a:pt x="1133" y="192"/>
                  <a:pt x="1133" y="194"/>
                </a:cubicBezTo>
                <a:cubicBezTo>
                  <a:pt x="1133" y="196"/>
                  <a:pt x="1134" y="198"/>
                  <a:pt x="1137" y="198"/>
                </a:cubicBezTo>
                <a:close/>
                <a:moveTo>
                  <a:pt x="1150" y="198"/>
                </a:moveTo>
                <a:cubicBezTo>
                  <a:pt x="1152" y="198"/>
                  <a:pt x="1154" y="196"/>
                  <a:pt x="1154" y="194"/>
                </a:cubicBezTo>
                <a:cubicBezTo>
                  <a:pt x="1154" y="192"/>
                  <a:pt x="1152" y="190"/>
                  <a:pt x="1150" y="190"/>
                </a:cubicBezTo>
                <a:cubicBezTo>
                  <a:pt x="1147" y="190"/>
                  <a:pt x="1145" y="192"/>
                  <a:pt x="1145" y="194"/>
                </a:cubicBezTo>
                <a:cubicBezTo>
                  <a:pt x="1145" y="196"/>
                  <a:pt x="1147" y="198"/>
                  <a:pt x="1150" y="198"/>
                </a:cubicBezTo>
                <a:close/>
                <a:moveTo>
                  <a:pt x="1163" y="198"/>
                </a:moveTo>
                <a:cubicBezTo>
                  <a:pt x="1165" y="198"/>
                  <a:pt x="1167" y="196"/>
                  <a:pt x="1167" y="194"/>
                </a:cubicBezTo>
                <a:cubicBezTo>
                  <a:pt x="1167" y="192"/>
                  <a:pt x="1165" y="190"/>
                  <a:pt x="1163" y="190"/>
                </a:cubicBezTo>
                <a:cubicBezTo>
                  <a:pt x="1160" y="190"/>
                  <a:pt x="1158" y="192"/>
                  <a:pt x="1158" y="194"/>
                </a:cubicBezTo>
                <a:cubicBezTo>
                  <a:pt x="1158" y="196"/>
                  <a:pt x="1160" y="198"/>
                  <a:pt x="1163" y="198"/>
                </a:cubicBezTo>
                <a:close/>
                <a:moveTo>
                  <a:pt x="1175" y="198"/>
                </a:moveTo>
                <a:cubicBezTo>
                  <a:pt x="1178" y="198"/>
                  <a:pt x="1180" y="196"/>
                  <a:pt x="1180" y="194"/>
                </a:cubicBezTo>
                <a:cubicBezTo>
                  <a:pt x="1180" y="192"/>
                  <a:pt x="1178" y="190"/>
                  <a:pt x="1175" y="190"/>
                </a:cubicBezTo>
                <a:cubicBezTo>
                  <a:pt x="1173" y="190"/>
                  <a:pt x="1171" y="192"/>
                  <a:pt x="1171" y="194"/>
                </a:cubicBezTo>
                <a:cubicBezTo>
                  <a:pt x="1171" y="196"/>
                  <a:pt x="1173" y="198"/>
                  <a:pt x="1175" y="198"/>
                </a:cubicBezTo>
                <a:close/>
                <a:moveTo>
                  <a:pt x="1188" y="198"/>
                </a:moveTo>
                <a:cubicBezTo>
                  <a:pt x="1191" y="198"/>
                  <a:pt x="1193" y="196"/>
                  <a:pt x="1193" y="194"/>
                </a:cubicBezTo>
                <a:cubicBezTo>
                  <a:pt x="1193" y="192"/>
                  <a:pt x="1191" y="190"/>
                  <a:pt x="1188" y="190"/>
                </a:cubicBezTo>
                <a:cubicBezTo>
                  <a:pt x="1186" y="190"/>
                  <a:pt x="1184" y="192"/>
                  <a:pt x="1184" y="194"/>
                </a:cubicBezTo>
                <a:cubicBezTo>
                  <a:pt x="1184" y="196"/>
                  <a:pt x="1186" y="198"/>
                  <a:pt x="1188" y="198"/>
                </a:cubicBezTo>
                <a:close/>
                <a:moveTo>
                  <a:pt x="1201" y="198"/>
                </a:moveTo>
                <a:cubicBezTo>
                  <a:pt x="1204" y="198"/>
                  <a:pt x="1205" y="196"/>
                  <a:pt x="1205" y="194"/>
                </a:cubicBezTo>
                <a:cubicBezTo>
                  <a:pt x="1205" y="192"/>
                  <a:pt x="1204" y="190"/>
                  <a:pt x="1201" y="190"/>
                </a:cubicBezTo>
                <a:cubicBezTo>
                  <a:pt x="1199" y="190"/>
                  <a:pt x="1197" y="192"/>
                  <a:pt x="1197" y="194"/>
                </a:cubicBezTo>
                <a:cubicBezTo>
                  <a:pt x="1197" y="196"/>
                  <a:pt x="1199" y="198"/>
                  <a:pt x="1201" y="198"/>
                </a:cubicBezTo>
                <a:close/>
                <a:moveTo>
                  <a:pt x="1214" y="198"/>
                </a:moveTo>
                <a:cubicBezTo>
                  <a:pt x="1216" y="198"/>
                  <a:pt x="1218" y="196"/>
                  <a:pt x="1218" y="194"/>
                </a:cubicBezTo>
                <a:cubicBezTo>
                  <a:pt x="1218" y="192"/>
                  <a:pt x="1216" y="190"/>
                  <a:pt x="1214" y="190"/>
                </a:cubicBezTo>
                <a:cubicBezTo>
                  <a:pt x="1212" y="190"/>
                  <a:pt x="1210" y="192"/>
                  <a:pt x="1210" y="194"/>
                </a:cubicBezTo>
                <a:cubicBezTo>
                  <a:pt x="1210" y="196"/>
                  <a:pt x="1212" y="198"/>
                  <a:pt x="1214" y="198"/>
                </a:cubicBezTo>
                <a:close/>
                <a:moveTo>
                  <a:pt x="1227" y="198"/>
                </a:moveTo>
                <a:cubicBezTo>
                  <a:pt x="1229" y="198"/>
                  <a:pt x="1231" y="196"/>
                  <a:pt x="1231" y="194"/>
                </a:cubicBezTo>
                <a:cubicBezTo>
                  <a:pt x="1231" y="192"/>
                  <a:pt x="1229" y="190"/>
                  <a:pt x="1227" y="190"/>
                </a:cubicBezTo>
                <a:cubicBezTo>
                  <a:pt x="1225" y="190"/>
                  <a:pt x="1223" y="192"/>
                  <a:pt x="1223" y="194"/>
                </a:cubicBezTo>
                <a:cubicBezTo>
                  <a:pt x="1223" y="196"/>
                  <a:pt x="1225" y="198"/>
                  <a:pt x="1227" y="198"/>
                </a:cubicBezTo>
                <a:close/>
                <a:moveTo>
                  <a:pt x="1240" y="198"/>
                </a:moveTo>
                <a:cubicBezTo>
                  <a:pt x="1242" y="198"/>
                  <a:pt x="1244" y="196"/>
                  <a:pt x="1244" y="194"/>
                </a:cubicBezTo>
                <a:cubicBezTo>
                  <a:pt x="1244" y="192"/>
                  <a:pt x="1242" y="190"/>
                  <a:pt x="1240" y="190"/>
                </a:cubicBezTo>
                <a:cubicBezTo>
                  <a:pt x="1238" y="190"/>
                  <a:pt x="1236" y="192"/>
                  <a:pt x="1236" y="194"/>
                </a:cubicBezTo>
                <a:cubicBezTo>
                  <a:pt x="1236" y="196"/>
                  <a:pt x="1238" y="198"/>
                  <a:pt x="1240" y="198"/>
                </a:cubicBezTo>
                <a:close/>
                <a:moveTo>
                  <a:pt x="1253" y="198"/>
                </a:moveTo>
                <a:cubicBezTo>
                  <a:pt x="1255" y="198"/>
                  <a:pt x="1257" y="196"/>
                  <a:pt x="1257" y="194"/>
                </a:cubicBezTo>
                <a:cubicBezTo>
                  <a:pt x="1257" y="192"/>
                  <a:pt x="1255" y="190"/>
                  <a:pt x="1253" y="190"/>
                </a:cubicBezTo>
                <a:cubicBezTo>
                  <a:pt x="1251" y="190"/>
                  <a:pt x="1249" y="192"/>
                  <a:pt x="1249" y="194"/>
                </a:cubicBezTo>
                <a:cubicBezTo>
                  <a:pt x="1249" y="196"/>
                  <a:pt x="1251" y="198"/>
                  <a:pt x="1253" y="198"/>
                </a:cubicBezTo>
                <a:close/>
                <a:moveTo>
                  <a:pt x="1266" y="198"/>
                </a:moveTo>
                <a:cubicBezTo>
                  <a:pt x="1268" y="198"/>
                  <a:pt x="1270" y="196"/>
                  <a:pt x="1270" y="194"/>
                </a:cubicBezTo>
                <a:cubicBezTo>
                  <a:pt x="1270" y="192"/>
                  <a:pt x="1268" y="190"/>
                  <a:pt x="1266" y="190"/>
                </a:cubicBezTo>
                <a:cubicBezTo>
                  <a:pt x="1264" y="190"/>
                  <a:pt x="1262" y="192"/>
                  <a:pt x="1262" y="194"/>
                </a:cubicBezTo>
                <a:cubicBezTo>
                  <a:pt x="1262" y="196"/>
                  <a:pt x="1264" y="198"/>
                  <a:pt x="1266" y="198"/>
                </a:cubicBezTo>
                <a:close/>
                <a:moveTo>
                  <a:pt x="1279" y="198"/>
                </a:moveTo>
                <a:cubicBezTo>
                  <a:pt x="1281" y="198"/>
                  <a:pt x="1283" y="196"/>
                  <a:pt x="1283" y="194"/>
                </a:cubicBezTo>
                <a:cubicBezTo>
                  <a:pt x="1283" y="192"/>
                  <a:pt x="1281" y="190"/>
                  <a:pt x="1279" y="190"/>
                </a:cubicBezTo>
                <a:cubicBezTo>
                  <a:pt x="1276" y="190"/>
                  <a:pt x="1275" y="192"/>
                  <a:pt x="1275" y="194"/>
                </a:cubicBezTo>
                <a:cubicBezTo>
                  <a:pt x="1275" y="196"/>
                  <a:pt x="1276" y="198"/>
                  <a:pt x="1279" y="198"/>
                </a:cubicBezTo>
                <a:close/>
                <a:moveTo>
                  <a:pt x="1292" y="198"/>
                </a:moveTo>
                <a:cubicBezTo>
                  <a:pt x="1294" y="198"/>
                  <a:pt x="1296" y="196"/>
                  <a:pt x="1296" y="194"/>
                </a:cubicBezTo>
                <a:cubicBezTo>
                  <a:pt x="1296" y="192"/>
                  <a:pt x="1294" y="190"/>
                  <a:pt x="1292" y="190"/>
                </a:cubicBezTo>
                <a:cubicBezTo>
                  <a:pt x="1289" y="190"/>
                  <a:pt x="1287" y="192"/>
                  <a:pt x="1287" y="194"/>
                </a:cubicBezTo>
                <a:cubicBezTo>
                  <a:pt x="1287" y="196"/>
                  <a:pt x="1289" y="198"/>
                  <a:pt x="1292" y="198"/>
                </a:cubicBezTo>
                <a:close/>
                <a:moveTo>
                  <a:pt x="1305" y="198"/>
                </a:moveTo>
                <a:cubicBezTo>
                  <a:pt x="1307" y="198"/>
                  <a:pt x="1309" y="196"/>
                  <a:pt x="1309" y="194"/>
                </a:cubicBezTo>
                <a:cubicBezTo>
                  <a:pt x="1309" y="192"/>
                  <a:pt x="1307" y="190"/>
                  <a:pt x="1305" y="190"/>
                </a:cubicBezTo>
                <a:cubicBezTo>
                  <a:pt x="1302" y="190"/>
                  <a:pt x="1300" y="192"/>
                  <a:pt x="1300" y="194"/>
                </a:cubicBezTo>
                <a:cubicBezTo>
                  <a:pt x="1300" y="196"/>
                  <a:pt x="1302" y="198"/>
                  <a:pt x="1305" y="198"/>
                </a:cubicBezTo>
                <a:close/>
                <a:moveTo>
                  <a:pt x="1317" y="198"/>
                </a:moveTo>
                <a:cubicBezTo>
                  <a:pt x="1320" y="198"/>
                  <a:pt x="1322" y="196"/>
                  <a:pt x="1322" y="194"/>
                </a:cubicBezTo>
                <a:cubicBezTo>
                  <a:pt x="1322" y="192"/>
                  <a:pt x="1320" y="190"/>
                  <a:pt x="1317" y="190"/>
                </a:cubicBezTo>
                <a:cubicBezTo>
                  <a:pt x="1315" y="190"/>
                  <a:pt x="1313" y="192"/>
                  <a:pt x="1313" y="194"/>
                </a:cubicBezTo>
                <a:cubicBezTo>
                  <a:pt x="1313" y="196"/>
                  <a:pt x="1315" y="198"/>
                  <a:pt x="1317" y="198"/>
                </a:cubicBezTo>
                <a:close/>
                <a:moveTo>
                  <a:pt x="1330" y="198"/>
                </a:moveTo>
                <a:cubicBezTo>
                  <a:pt x="1333" y="198"/>
                  <a:pt x="1335" y="196"/>
                  <a:pt x="1335" y="194"/>
                </a:cubicBezTo>
                <a:cubicBezTo>
                  <a:pt x="1335" y="192"/>
                  <a:pt x="1333" y="190"/>
                  <a:pt x="1330" y="190"/>
                </a:cubicBezTo>
                <a:cubicBezTo>
                  <a:pt x="1328" y="190"/>
                  <a:pt x="1326" y="192"/>
                  <a:pt x="1326" y="194"/>
                </a:cubicBezTo>
                <a:cubicBezTo>
                  <a:pt x="1326" y="196"/>
                  <a:pt x="1328" y="198"/>
                  <a:pt x="1330" y="198"/>
                </a:cubicBezTo>
                <a:close/>
                <a:moveTo>
                  <a:pt x="1343" y="198"/>
                </a:moveTo>
                <a:cubicBezTo>
                  <a:pt x="1346" y="198"/>
                  <a:pt x="1347" y="196"/>
                  <a:pt x="1347" y="194"/>
                </a:cubicBezTo>
                <a:cubicBezTo>
                  <a:pt x="1347" y="192"/>
                  <a:pt x="1346" y="190"/>
                  <a:pt x="1343" y="190"/>
                </a:cubicBezTo>
                <a:cubicBezTo>
                  <a:pt x="1341" y="190"/>
                  <a:pt x="1339" y="192"/>
                  <a:pt x="1339" y="194"/>
                </a:cubicBezTo>
                <a:cubicBezTo>
                  <a:pt x="1339" y="196"/>
                  <a:pt x="1341" y="198"/>
                  <a:pt x="1343" y="198"/>
                </a:cubicBezTo>
                <a:close/>
                <a:moveTo>
                  <a:pt x="1356" y="198"/>
                </a:moveTo>
                <a:cubicBezTo>
                  <a:pt x="1359" y="198"/>
                  <a:pt x="1360" y="196"/>
                  <a:pt x="1360" y="194"/>
                </a:cubicBezTo>
                <a:cubicBezTo>
                  <a:pt x="1360" y="192"/>
                  <a:pt x="1359" y="190"/>
                  <a:pt x="1356" y="190"/>
                </a:cubicBezTo>
                <a:cubicBezTo>
                  <a:pt x="1354" y="190"/>
                  <a:pt x="1352" y="192"/>
                  <a:pt x="1352" y="194"/>
                </a:cubicBezTo>
                <a:cubicBezTo>
                  <a:pt x="1352" y="196"/>
                  <a:pt x="1354" y="198"/>
                  <a:pt x="1356" y="198"/>
                </a:cubicBezTo>
                <a:close/>
                <a:moveTo>
                  <a:pt x="1369" y="198"/>
                </a:moveTo>
                <a:cubicBezTo>
                  <a:pt x="1371" y="198"/>
                  <a:pt x="1373" y="196"/>
                  <a:pt x="1373" y="194"/>
                </a:cubicBezTo>
                <a:cubicBezTo>
                  <a:pt x="1373" y="192"/>
                  <a:pt x="1371" y="190"/>
                  <a:pt x="1369" y="190"/>
                </a:cubicBezTo>
                <a:cubicBezTo>
                  <a:pt x="1367" y="190"/>
                  <a:pt x="1365" y="192"/>
                  <a:pt x="1365" y="194"/>
                </a:cubicBezTo>
                <a:cubicBezTo>
                  <a:pt x="1365" y="196"/>
                  <a:pt x="1367" y="198"/>
                  <a:pt x="1369" y="198"/>
                </a:cubicBezTo>
                <a:close/>
                <a:moveTo>
                  <a:pt x="1382" y="198"/>
                </a:moveTo>
                <a:cubicBezTo>
                  <a:pt x="1384" y="198"/>
                  <a:pt x="1386" y="196"/>
                  <a:pt x="1386" y="194"/>
                </a:cubicBezTo>
                <a:cubicBezTo>
                  <a:pt x="1386" y="192"/>
                  <a:pt x="1384" y="190"/>
                  <a:pt x="1382" y="190"/>
                </a:cubicBezTo>
                <a:cubicBezTo>
                  <a:pt x="1380" y="190"/>
                  <a:pt x="1378" y="192"/>
                  <a:pt x="1378" y="194"/>
                </a:cubicBezTo>
                <a:cubicBezTo>
                  <a:pt x="1378" y="196"/>
                  <a:pt x="1380" y="198"/>
                  <a:pt x="1382" y="198"/>
                </a:cubicBezTo>
                <a:close/>
                <a:moveTo>
                  <a:pt x="1395" y="198"/>
                </a:moveTo>
                <a:cubicBezTo>
                  <a:pt x="1397" y="198"/>
                  <a:pt x="1399" y="196"/>
                  <a:pt x="1399" y="194"/>
                </a:cubicBezTo>
                <a:cubicBezTo>
                  <a:pt x="1399" y="192"/>
                  <a:pt x="1397" y="190"/>
                  <a:pt x="1395" y="190"/>
                </a:cubicBezTo>
                <a:cubicBezTo>
                  <a:pt x="1393" y="190"/>
                  <a:pt x="1391" y="192"/>
                  <a:pt x="1391" y="194"/>
                </a:cubicBezTo>
                <a:cubicBezTo>
                  <a:pt x="1391" y="196"/>
                  <a:pt x="1393" y="198"/>
                  <a:pt x="1395" y="198"/>
                </a:cubicBezTo>
                <a:close/>
                <a:moveTo>
                  <a:pt x="1408" y="198"/>
                </a:moveTo>
                <a:cubicBezTo>
                  <a:pt x="1410" y="198"/>
                  <a:pt x="1412" y="196"/>
                  <a:pt x="1412" y="194"/>
                </a:cubicBezTo>
                <a:cubicBezTo>
                  <a:pt x="1412" y="192"/>
                  <a:pt x="1410" y="190"/>
                  <a:pt x="1408" y="190"/>
                </a:cubicBezTo>
                <a:cubicBezTo>
                  <a:pt x="1406" y="190"/>
                  <a:pt x="1404" y="192"/>
                  <a:pt x="1404" y="194"/>
                </a:cubicBezTo>
                <a:cubicBezTo>
                  <a:pt x="1404" y="196"/>
                  <a:pt x="1406" y="198"/>
                  <a:pt x="1408" y="198"/>
                </a:cubicBezTo>
                <a:close/>
                <a:moveTo>
                  <a:pt x="1421" y="198"/>
                </a:moveTo>
                <a:cubicBezTo>
                  <a:pt x="1423" y="198"/>
                  <a:pt x="1425" y="196"/>
                  <a:pt x="1425" y="194"/>
                </a:cubicBezTo>
                <a:cubicBezTo>
                  <a:pt x="1425" y="192"/>
                  <a:pt x="1423" y="190"/>
                  <a:pt x="1421" y="190"/>
                </a:cubicBezTo>
                <a:cubicBezTo>
                  <a:pt x="1418" y="190"/>
                  <a:pt x="1417" y="192"/>
                  <a:pt x="1417" y="194"/>
                </a:cubicBezTo>
                <a:cubicBezTo>
                  <a:pt x="1417" y="196"/>
                  <a:pt x="1418" y="198"/>
                  <a:pt x="1421" y="198"/>
                </a:cubicBezTo>
                <a:close/>
                <a:moveTo>
                  <a:pt x="1434" y="198"/>
                </a:moveTo>
                <a:cubicBezTo>
                  <a:pt x="1436" y="198"/>
                  <a:pt x="1438" y="196"/>
                  <a:pt x="1438" y="194"/>
                </a:cubicBezTo>
                <a:cubicBezTo>
                  <a:pt x="1438" y="192"/>
                  <a:pt x="1436" y="190"/>
                  <a:pt x="1434" y="190"/>
                </a:cubicBezTo>
                <a:cubicBezTo>
                  <a:pt x="1431" y="190"/>
                  <a:pt x="1430" y="192"/>
                  <a:pt x="1430" y="194"/>
                </a:cubicBezTo>
                <a:cubicBezTo>
                  <a:pt x="1430" y="196"/>
                  <a:pt x="1431" y="198"/>
                  <a:pt x="1434" y="198"/>
                </a:cubicBezTo>
                <a:close/>
                <a:moveTo>
                  <a:pt x="1447" y="198"/>
                </a:moveTo>
                <a:cubicBezTo>
                  <a:pt x="1449" y="198"/>
                  <a:pt x="1451" y="196"/>
                  <a:pt x="1451" y="194"/>
                </a:cubicBezTo>
                <a:cubicBezTo>
                  <a:pt x="1451" y="192"/>
                  <a:pt x="1449" y="190"/>
                  <a:pt x="1447" y="190"/>
                </a:cubicBezTo>
                <a:cubicBezTo>
                  <a:pt x="1444" y="190"/>
                  <a:pt x="1442" y="192"/>
                  <a:pt x="1442" y="194"/>
                </a:cubicBezTo>
                <a:cubicBezTo>
                  <a:pt x="1442" y="196"/>
                  <a:pt x="1444" y="198"/>
                  <a:pt x="1447" y="198"/>
                </a:cubicBezTo>
                <a:close/>
                <a:moveTo>
                  <a:pt x="1460" y="198"/>
                </a:moveTo>
                <a:cubicBezTo>
                  <a:pt x="1462" y="198"/>
                  <a:pt x="1464" y="196"/>
                  <a:pt x="1464" y="194"/>
                </a:cubicBezTo>
                <a:cubicBezTo>
                  <a:pt x="1464" y="192"/>
                  <a:pt x="1462" y="190"/>
                  <a:pt x="1460" y="190"/>
                </a:cubicBezTo>
                <a:cubicBezTo>
                  <a:pt x="1457" y="190"/>
                  <a:pt x="1455" y="192"/>
                  <a:pt x="1455" y="194"/>
                </a:cubicBezTo>
                <a:cubicBezTo>
                  <a:pt x="1455" y="196"/>
                  <a:pt x="1457" y="198"/>
                  <a:pt x="1460" y="198"/>
                </a:cubicBezTo>
                <a:close/>
                <a:moveTo>
                  <a:pt x="1472" y="198"/>
                </a:moveTo>
                <a:cubicBezTo>
                  <a:pt x="1475" y="198"/>
                  <a:pt x="1477" y="196"/>
                  <a:pt x="1477" y="194"/>
                </a:cubicBezTo>
                <a:cubicBezTo>
                  <a:pt x="1477" y="192"/>
                  <a:pt x="1475" y="190"/>
                  <a:pt x="1472" y="190"/>
                </a:cubicBezTo>
                <a:cubicBezTo>
                  <a:pt x="1470" y="190"/>
                  <a:pt x="1468" y="192"/>
                  <a:pt x="1468" y="194"/>
                </a:cubicBezTo>
                <a:cubicBezTo>
                  <a:pt x="1468" y="196"/>
                  <a:pt x="1470" y="198"/>
                  <a:pt x="1472" y="198"/>
                </a:cubicBezTo>
                <a:close/>
                <a:moveTo>
                  <a:pt x="1485" y="194"/>
                </a:moveTo>
                <a:cubicBezTo>
                  <a:pt x="1485" y="194"/>
                  <a:pt x="1485" y="194"/>
                  <a:pt x="1485" y="194"/>
                </a:cubicBezTo>
                <a:cubicBezTo>
                  <a:pt x="1485" y="194"/>
                  <a:pt x="1485" y="194"/>
                  <a:pt x="1485" y="194"/>
                </a:cubicBezTo>
                <a:cubicBezTo>
                  <a:pt x="1485" y="194"/>
                  <a:pt x="1485" y="194"/>
                  <a:pt x="1485" y="194"/>
                </a:cubicBezTo>
                <a:cubicBezTo>
                  <a:pt x="1485" y="194"/>
                  <a:pt x="1485" y="194"/>
                  <a:pt x="1485" y="194"/>
                </a:cubicBezTo>
                <a:close/>
                <a:moveTo>
                  <a:pt x="1498" y="198"/>
                </a:moveTo>
                <a:cubicBezTo>
                  <a:pt x="1501" y="198"/>
                  <a:pt x="1502" y="196"/>
                  <a:pt x="1502" y="194"/>
                </a:cubicBezTo>
                <a:cubicBezTo>
                  <a:pt x="1502" y="192"/>
                  <a:pt x="1501" y="190"/>
                  <a:pt x="1498" y="190"/>
                </a:cubicBezTo>
                <a:cubicBezTo>
                  <a:pt x="1496" y="190"/>
                  <a:pt x="1494" y="192"/>
                  <a:pt x="1494" y="194"/>
                </a:cubicBezTo>
                <a:cubicBezTo>
                  <a:pt x="1494" y="196"/>
                  <a:pt x="1496" y="198"/>
                  <a:pt x="1498" y="198"/>
                </a:cubicBezTo>
                <a:close/>
                <a:moveTo>
                  <a:pt x="2244" y="194"/>
                </a:moveTo>
                <a:cubicBezTo>
                  <a:pt x="2244" y="196"/>
                  <a:pt x="2245" y="197"/>
                  <a:pt x="2247" y="197"/>
                </a:cubicBezTo>
                <a:cubicBezTo>
                  <a:pt x="2249" y="197"/>
                  <a:pt x="2251" y="196"/>
                  <a:pt x="2251" y="194"/>
                </a:cubicBezTo>
                <a:cubicBezTo>
                  <a:pt x="2251" y="192"/>
                  <a:pt x="2249" y="190"/>
                  <a:pt x="2247" y="190"/>
                </a:cubicBezTo>
                <a:cubicBezTo>
                  <a:pt x="2245" y="190"/>
                  <a:pt x="2244" y="192"/>
                  <a:pt x="2244" y="194"/>
                </a:cubicBezTo>
                <a:close/>
                <a:moveTo>
                  <a:pt x="2260" y="198"/>
                </a:moveTo>
                <a:cubicBezTo>
                  <a:pt x="2262" y="198"/>
                  <a:pt x="2264" y="196"/>
                  <a:pt x="2264" y="194"/>
                </a:cubicBezTo>
                <a:cubicBezTo>
                  <a:pt x="2264" y="192"/>
                  <a:pt x="2262" y="190"/>
                  <a:pt x="2260" y="190"/>
                </a:cubicBezTo>
                <a:cubicBezTo>
                  <a:pt x="2258" y="190"/>
                  <a:pt x="2256" y="192"/>
                  <a:pt x="2256" y="194"/>
                </a:cubicBezTo>
                <a:cubicBezTo>
                  <a:pt x="2256" y="196"/>
                  <a:pt x="2258" y="198"/>
                  <a:pt x="2260" y="198"/>
                </a:cubicBezTo>
                <a:close/>
                <a:moveTo>
                  <a:pt x="2273" y="198"/>
                </a:moveTo>
                <a:cubicBezTo>
                  <a:pt x="2275" y="198"/>
                  <a:pt x="2277" y="196"/>
                  <a:pt x="2277" y="194"/>
                </a:cubicBezTo>
                <a:cubicBezTo>
                  <a:pt x="2277" y="192"/>
                  <a:pt x="2275" y="190"/>
                  <a:pt x="2273" y="190"/>
                </a:cubicBezTo>
                <a:cubicBezTo>
                  <a:pt x="2271" y="190"/>
                  <a:pt x="2269" y="192"/>
                  <a:pt x="2269" y="194"/>
                </a:cubicBezTo>
                <a:cubicBezTo>
                  <a:pt x="2269" y="196"/>
                  <a:pt x="2271" y="198"/>
                  <a:pt x="2273" y="198"/>
                </a:cubicBezTo>
                <a:close/>
                <a:moveTo>
                  <a:pt x="2286" y="198"/>
                </a:moveTo>
                <a:cubicBezTo>
                  <a:pt x="2288" y="198"/>
                  <a:pt x="2290" y="196"/>
                  <a:pt x="2290" y="194"/>
                </a:cubicBezTo>
                <a:cubicBezTo>
                  <a:pt x="2290" y="192"/>
                  <a:pt x="2288" y="190"/>
                  <a:pt x="2286" y="190"/>
                </a:cubicBezTo>
                <a:cubicBezTo>
                  <a:pt x="2284" y="190"/>
                  <a:pt x="2282" y="192"/>
                  <a:pt x="2282" y="194"/>
                </a:cubicBezTo>
                <a:cubicBezTo>
                  <a:pt x="2282" y="196"/>
                  <a:pt x="2284" y="198"/>
                  <a:pt x="2286" y="198"/>
                </a:cubicBezTo>
                <a:close/>
                <a:moveTo>
                  <a:pt x="2557" y="198"/>
                </a:moveTo>
                <a:cubicBezTo>
                  <a:pt x="2559" y="198"/>
                  <a:pt x="2561" y="196"/>
                  <a:pt x="2561" y="194"/>
                </a:cubicBezTo>
                <a:cubicBezTo>
                  <a:pt x="2561" y="192"/>
                  <a:pt x="2559" y="190"/>
                  <a:pt x="2557" y="190"/>
                </a:cubicBezTo>
                <a:cubicBezTo>
                  <a:pt x="2555" y="190"/>
                  <a:pt x="2553" y="192"/>
                  <a:pt x="2553" y="194"/>
                </a:cubicBezTo>
                <a:cubicBezTo>
                  <a:pt x="2553" y="196"/>
                  <a:pt x="2555" y="198"/>
                  <a:pt x="2557" y="198"/>
                </a:cubicBezTo>
                <a:close/>
                <a:moveTo>
                  <a:pt x="2570" y="198"/>
                </a:moveTo>
                <a:cubicBezTo>
                  <a:pt x="2572" y="198"/>
                  <a:pt x="2574" y="196"/>
                  <a:pt x="2574" y="194"/>
                </a:cubicBezTo>
                <a:cubicBezTo>
                  <a:pt x="2574" y="192"/>
                  <a:pt x="2572" y="190"/>
                  <a:pt x="2570" y="190"/>
                </a:cubicBezTo>
                <a:cubicBezTo>
                  <a:pt x="2568" y="190"/>
                  <a:pt x="2566" y="192"/>
                  <a:pt x="2566" y="194"/>
                </a:cubicBezTo>
                <a:cubicBezTo>
                  <a:pt x="2566" y="196"/>
                  <a:pt x="2568" y="198"/>
                  <a:pt x="2570" y="198"/>
                </a:cubicBezTo>
                <a:close/>
                <a:moveTo>
                  <a:pt x="2583" y="198"/>
                </a:moveTo>
                <a:cubicBezTo>
                  <a:pt x="2585" y="198"/>
                  <a:pt x="2587" y="196"/>
                  <a:pt x="2587" y="194"/>
                </a:cubicBezTo>
                <a:cubicBezTo>
                  <a:pt x="2587" y="192"/>
                  <a:pt x="2585" y="190"/>
                  <a:pt x="2583" y="190"/>
                </a:cubicBezTo>
                <a:cubicBezTo>
                  <a:pt x="2581" y="190"/>
                  <a:pt x="2579" y="192"/>
                  <a:pt x="2579" y="194"/>
                </a:cubicBezTo>
                <a:cubicBezTo>
                  <a:pt x="2579" y="196"/>
                  <a:pt x="2581" y="198"/>
                  <a:pt x="2583" y="198"/>
                </a:cubicBezTo>
                <a:close/>
                <a:moveTo>
                  <a:pt x="2596" y="198"/>
                </a:moveTo>
                <a:cubicBezTo>
                  <a:pt x="2598" y="198"/>
                  <a:pt x="2600" y="196"/>
                  <a:pt x="2600" y="194"/>
                </a:cubicBezTo>
                <a:cubicBezTo>
                  <a:pt x="2600" y="192"/>
                  <a:pt x="2598" y="190"/>
                  <a:pt x="2596" y="190"/>
                </a:cubicBezTo>
                <a:cubicBezTo>
                  <a:pt x="2594" y="190"/>
                  <a:pt x="2592" y="192"/>
                  <a:pt x="2592" y="194"/>
                </a:cubicBezTo>
                <a:cubicBezTo>
                  <a:pt x="2592" y="196"/>
                  <a:pt x="2594" y="198"/>
                  <a:pt x="2596" y="198"/>
                </a:cubicBezTo>
                <a:close/>
                <a:moveTo>
                  <a:pt x="2609" y="198"/>
                </a:moveTo>
                <a:cubicBezTo>
                  <a:pt x="2611" y="198"/>
                  <a:pt x="2613" y="196"/>
                  <a:pt x="2613" y="194"/>
                </a:cubicBezTo>
                <a:cubicBezTo>
                  <a:pt x="2613" y="192"/>
                  <a:pt x="2611" y="190"/>
                  <a:pt x="2609" y="190"/>
                </a:cubicBezTo>
                <a:cubicBezTo>
                  <a:pt x="2607" y="190"/>
                  <a:pt x="2605" y="192"/>
                  <a:pt x="2605" y="194"/>
                </a:cubicBezTo>
                <a:cubicBezTo>
                  <a:pt x="2605" y="196"/>
                  <a:pt x="2607" y="198"/>
                  <a:pt x="2609" y="198"/>
                </a:cubicBezTo>
                <a:close/>
                <a:moveTo>
                  <a:pt x="2622" y="198"/>
                </a:moveTo>
                <a:cubicBezTo>
                  <a:pt x="2624" y="198"/>
                  <a:pt x="2626" y="196"/>
                  <a:pt x="2626" y="194"/>
                </a:cubicBezTo>
                <a:cubicBezTo>
                  <a:pt x="2626" y="192"/>
                  <a:pt x="2624" y="190"/>
                  <a:pt x="2622" y="190"/>
                </a:cubicBezTo>
                <a:cubicBezTo>
                  <a:pt x="2619" y="190"/>
                  <a:pt x="2618" y="192"/>
                  <a:pt x="2618" y="194"/>
                </a:cubicBezTo>
                <a:cubicBezTo>
                  <a:pt x="2618" y="196"/>
                  <a:pt x="2619" y="198"/>
                  <a:pt x="2622" y="198"/>
                </a:cubicBezTo>
                <a:close/>
                <a:moveTo>
                  <a:pt x="2635" y="198"/>
                </a:moveTo>
                <a:cubicBezTo>
                  <a:pt x="2637" y="198"/>
                  <a:pt x="2639" y="196"/>
                  <a:pt x="2639" y="194"/>
                </a:cubicBezTo>
                <a:cubicBezTo>
                  <a:pt x="2639" y="192"/>
                  <a:pt x="2637" y="190"/>
                  <a:pt x="2635" y="190"/>
                </a:cubicBezTo>
                <a:cubicBezTo>
                  <a:pt x="2632" y="190"/>
                  <a:pt x="2630" y="192"/>
                  <a:pt x="2630" y="194"/>
                </a:cubicBezTo>
                <a:cubicBezTo>
                  <a:pt x="2630" y="196"/>
                  <a:pt x="2632" y="198"/>
                  <a:pt x="2635" y="198"/>
                </a:cubicBezTo>
                <a:close/>
                <a:moveTo>
                  <a:pt x="2648" y="198"/>
                </a:moveTo>
                <a:cubicBezTo>
                  <a:pt x="2650" y="198"/>
                  <a:pt x="2652" y="196"/>
                  <a:pt x="2652" y="194"/>
                </a:cubicBezTo>
                <a:cubicBezTo>
                  <a:pt x="2652" y="192"/>
                  <a:pt x="2650" y="190"/>
                  <a:pt x="2648" y="190"/>
                </a:cubicBezTo>
                <a:cubicBezTo>
                  <a:pt x="2645" y="190"/>
                  <a:pt x="2643" y="192"/>
                  <a:pt x="2643" y="194"/>
                </a:cubicBezTo>
                <a:cubicBezTo>
                  <a:pt x="2643" y="196"/>
                  <a:pt x="2645" y="198"/>
                  <a:pt x="2648" y="198"/>
                </a:cubicBezTo>
                <a:close/>
                <a:moveTo>
                  <a:pt x="2661" y="198"/>
                </a:moveTo>
                <a:cubicBezTo>
                  <a:pt x="2663" y="198"/>
                  <a:pt x="2665" y="196"/>
                  <a:pt x="2665" y="194"/>
                </a:cubicBezTo>
                <a:cubicBezTo>
                  <a:pt x="2665" y="192"/>
                  <a:pt x="2663" y="190"/>
                  <a:pt x="2661" y="190"/>
                </a:cubicBezTo>
                <a:cubicBezTo>
                  <a:pt x="2658" y="190"/>
                  <a:pt x="2656" y="192"/>
                  <a:pt x="2656" y="194"/>
                </a:cubicBezTo>
                <a:cubicBezTo>
                  <a:pt x="2656" y="196"/>
                  <a:pt x="2658" y="198"/>
                  <a:pt x="2661" y="198"/>
                </a:cubicBezTo>
                <a:close/>
                <a:moveTo>
                  <a:pt x="2673" y="198"/>
                </a:moveTo>
                <a:cubicBezTo>
                  <a:pt x="2676" y="198"/>
                  <a:pt x="2678" y="196"/>
                  <a:pt x="2678" y="194"/>
                </a:cubicBezTo>
                <a:cubicBezTo>
                  <a:pt x="2678" y="192"/>
                  <a:pt x="2676" y="190"/>
                  <a:pt x="2673" y="190"/>
                </a:cubicBezTo>
                <a:cubicBezTo>
                  <a:pt x="2671" y="190"/>
                  <a:pt x="2669" y="192"/>
                  <a:pt x="2669" y="194"/>
                </a:cubicBezTo>
                <a:cubicBezTo>
                  <a:pt x="2669" y="196"/>
                  <a:pt x="2671" y="198"/>
                  <a:pt x="2673" y="198"/>
                </a:cubicBezTo>
                <a:close/>
                <a:moveTo>
                  <a:pt x="2686" y="198"/>
                </a:moveTo>
                <a:cubicBezTo>
                  <a:pt x="2689" y="198"/>
                  <a:pt x="2691" y="196"/>
                  <a:pt x="2691" y="194"/>
                </a:cubicBezTo>
                <a:cubicBezTo>
                  <a:pt x="2691" y="192"/>
                  <a:pt x="2689" y="190"/>
                  <a:pt x="2686" y="190"/>
                </a:cubicBezTo>
                <a:cubicBezTo>
                  <a:pt x="2684" y="190"/>
                  <a:pt x="2682" y="192"/>
                  <a:pt x="2682" y="194"/>
                </a:cubicBezTo>
                <a:cubicBezTo>
                  <a:pt x="2682" y="196"/>
                  <a:pt x="2684" y="198"/>
                  <a:pt x="2686" y="198"/>
                </a:cubicBezTo>
                <a:close/>
                <a:moveTo>
                  <a:pt x="2699" y="198"/>
                </a:moveTo>
                <a:cubicBezTo>
                  <a:pt x="2702" y="198"/>
                  <a:pt x="2703" y="196"/>
                  <a:pt x="2703" y="194"/>
                </a:cubicBezTo>
                <a:cubicBezTo>
                  <a:pt x="2703" y="192"/>
                  <a:pt x="2702" y="190"/>
                  <a:pt x="2699" y="190"/>
                </a:cubicBezTo>
                <a:cubicBezTo>
                  <a:pt x="2697" y="190"/>
                  <a:pt x="2695" y="192"/>
                  <a:pt x="2695" y="194"/>
                </a:cubicBezTo>
                <a:cubicBezTo>
                  <a:pt x="2695" y="196"/>
                  <a:pt x="2697" y="198"/>
                  <a:pt x="2699" y="198"/>
                </a:cubicBezTo>
                <a:close/>
                <a:moveTo>
                  <a:pt x="2712" y="198"/>
                </a:moveTo>
                <a:cubicBezTo>
                  <a:pt x="2714" y="198"/>
                  <a:pt x="2716" y="196"/>
                  <a:pt x="2716" y="194"/>
                </a:cubicBezTo>
                <a:cubicBezTo>
                  <a:pt x="2716" y="192"/>
                  <a:pt x="2714" y="190"/>
                  <a:pt x="2712" y="190"/>
                </a:cubicBezTo>
                <a:cubicBezTo>
                  <a:pt x="2710" y="190"/>
                  <a:pt x="2708" y="192"/>
                  <a:pt x="2708" y="194"/>
                </a:cubicBezTo>
                <a:cubicBezTo>
                  <a:pt x="2708" y="196"/>
                  <a:pt x="2710" y="198"/>
                  <a:pt x="2712" y="198"/>
                </a:cubicBezTo>
                <a:close/>
                <a:moveTo>
                  <a:pt x="2725" y="198"/>
                </a:moveTo>
                <a:cubicBezTo>
                  <a:pt x="2727" y="198"/>
                  <a:pt x="2729" y="196"/>
                  <a:pt x="2729" y="194"/>
                </a:cubicBezTo>
                <a:cubicBezTo>
                  <a:pt x="2729" y="192"/>
                  <a:pt x="2727" y="190"/>
                  <a:pt x="2725" y="190"/>
                </a:cubicBezTo>
                <a:cubicBezTo>
                  <a:pt x="2723" y="190"/>
                  <a:pt x="2721" y="192"/>
                  <a:pt x="2721" y="194"/>
                </a:cubicBezTo>
                <a:cubicBezTo>
                  <a:pt x="2721" y="196"/>
                  <a:pt x="2723" y="198"/>
                  <a:pt x="2725" y="198"/>
                </a:cubicBezTo>
                <a:close/>
                <a:moveTo>
                  <a:pt x="2738" y="198"/>
                </a:moveTo>
                <a:cubicBezTo>
                  <a:pt x="2740" y="198"/>
                  <a:pt x="2742" y="196"/>
                  <a:pt x="2742" y="194"/>
                </a:cubicBezTo>
                <a:cubicBezTo>
                  <a:pt x="2742" y="192"/>
                  <a:pt x="2740" y="190"/>
                  <a:pt x="2738" y="190"/>
                </a:cubicBezTo>
                <a:cubicBezTo>
                  <a:pt x="2736" y="190"/>
                  <a:pt x="2734" y="192"/>
                  <a:pt x="2734" y="194"/>
                </a:cubicBezTo>
                <a:cubicBezTo>
                  <a:pt x="2734" y="196"/>
                  <a:pt x="2736" y="198"/>
                  <a:pt x="2738" y="198"/>
                </a:cubicBezTo>
                <a:close/>
                <a:moveTo>
                  <a:pt x="2751" y="198"/>
                </a:moveTo>
                <a:cubicBezTo>
                  <a:pt x="2753" y="198"/>
                  <a:pt x="2755" y="196"/>
                  <a:pt x="2755" y="194"/>
                </a:cubicBezTo>
                <a:cubicBezTo>
                  <a:pt x="2755" y="192"/>
                  <a:pt x="2753" y="190"/>
                  <a:pt x="2751" y="190"/>
                </a:cubicBezTo>
                <a:cubicBezTo>
                  <a:pt x="2749" y="190"/>
                  <a:pt x="2747" y="192"/>
                  <a:pt x="2747" y="194"/>
                </a:cubicBezTo>
                <a:cubicBezTo>
                  <a:pt x="2747" y="196"/>
                  <a:pt x="2749" y="198"/>
                  <a:pt x="2751" y="198"/>
                </a:cubicBezTo>
                <a:close/>
                <a:moveTo>
                  <a:pt x="2764" y="198"/>
                </a:moveTo>
                <a:cubicBezTo>
                  <a:pt x="2766" y="198"/>
                  <a:pt x="2768" y="196"/>
                  <a:pt x="2768" y="194"/>
                </a:cubicBezTo>
                <a:cubicBezTo>
                  <a:pt x="2768" y="192"/>
                  <a:pt x="2766" y="190"/>
                  <a:pt x="2764" y="190"/>
                </a:cubicBezTo>
                <a:cubicBezTo>
                  <a:pt x="2762" y="190"/>
                  <a:pt x="2760" y="192"/>
                  <a:pt x="2760" y="194"/>
                </a:cubicBezTo>
                <a:cubicBezTo>
                  <a:pt x="2760" y="196"/>
                  <a:pt x="2762" y="198"/>
                  <a:pt x="2764" y="198"/>
                </a:cubicBezTo>
                <a:close/>
                <a:moveTo>
                  <a:pt x="2777" y="198"/>
                </a:moveTo>
                <a:cubicBezTo>
                  <a:pt x="2779" y="198"/>
                  <a:pt x="2781" y="196"/>
                  <a:pt x="2781" y="194"/>
                </a:cubicBezTo>
                <a:cubicBezTo>
                  <a:pt x="2781" y="192"/>
                  <a:pt x="2779" y="190"/>
                  <a:pt x="2777" y="190"/>
                </a:cubicBezTo>
                <a:cubicBezTo>
                  <a:pt x="2774" y="190"/>
                  <a:pt x="2773" y="192"/>
                  <a:pt x="2773" y="194"/>
                </a:cubicBezTo>
                <a:cubicBezTo>
                  <a:pt x="2773" y="196"/>
                  <a:pt x="2774" y="198"/>
                  <a:pt x="2777" y="198"/>
                </a:cubicBezTo>
                <a:close/>
                <a:moveTo>
                  <a:pt x="2790" y="198"/>
                </a:moveTo>
                <a:cubicBezTo>
                  <a:pt x="2792" y="198"/>
                  <a:pt x="2794" y="196"/>
                  <a:pt x="2794" y="194"/>
                </a:cubicBezTo>
                <a:cubicBezTo>
                  <a:pt x="2794" y="192"/>
                  <a:pt x="2792" y="190"/>
                  <a:pt x="2790" y="190"/>
                </a:cubicBezTo>
                <a:cubicBezTo>
                  <a:pt x="2787" y="190"/>
                  <a:pt x="2785" y="192"/>
                  <a:pt x="2785" y="194"/>
                </a:cubicBezTo>
                <a:cubicBezTo>
                  <a:pt x="2785" y="196"/>
                  <a:pt x="2787" y="198"/>
                  <a:pt x="2790" y="198"/>
                </a:cubicBezTo>
                <a:close/>
                <a:moveTo>
                  <a:pt x="2803" y="198"/>
                </a:moveTo>
                <a:cubicBezTo>
                  <a:pt x="2805" y="198"/>
                  <a:pt x="2807" y="196"/>
                  <a:pt x="2807" y="194"/>
                </a:cubicBezTo>
                <a:cubicBezTo>
                  <a:pt x="2807" y="192"/>
                  <a:pt x="2805" y="190"/>
                  <a:pt x="2803" y="190"/>
                </a:cubicBezTo>
                <a:cubicBezTo>
                  <a:pt x="2800" y="190"/>
                  <a:pt x="2798" y="192"/>
                  <a:pt x="2798" y="194"/>
                </a:cubicBezTo>
                <a:cubicBezTo>
                  <a:pt x="2798" y="196"/>
                  <a:pt x="2800" y="198"/>
                  <a:pt x="2803" y="198"/>
                </a:cubicBezTo>
                <a:close/>
                <a:moveTo>
                  <a:pt x="3048" y="194"/>
                </a:moveTo>
                <a:cubicBezTo>
                  <a:pt x="3048" y="194"/>
                  <a:pt x="3048" y="194"/>
                  <a:pt x="3048" y="194"/>
                </a:cubicBezTo>
                <a:cubicBezTo>
                  <a:pt x="3048" y="194"/>
                  <a:pt x="3048" y="194"/>
                  <a:pt x="3048" y="194"/>
                </a:cubicBezTo>
                <a:cubicBezTo>
                  <a:pt x="3048" y="194"/>
                  <a:pt x="3048" y="194"/>
                  <a:pt x="3048" y="194"/>
                </a:cubicBezTo>
                <a:cubicBezTo>
                  <a:pt x="3048" y="194"/>
                  <a:pt x="3048" y="194"/>
                  <a:pt x="3048" y="194"/>
                </a:cubicBezTo>
                <a:close/>
                <a:moveTo>
                  <a:pt x="3061" y="198"/>
                </a:moveTo>
                <a:cubicBezTo>
                  <a:pt x="3063" y="198"/>
                  <a:pt x="3065" y="196"/>
                  <a:pt x="3065" y="194"/>
                </a:cubicBezTo>
                <a:cubicBezTo>
                  <a:pt x="3065" y="192"/>
                  <a:pt x="3063" y="190"/>
                  <a:pt x="3061" y="190"/>
                </a:cubicBezTo>
                <a:cubicBezTo>
                  <a:pt x="3059" y="190"/>
                  <a:pt x="3057" y="192"/>
                  <a:pt x="3057" y="194"/>
                </a:cubicBezTo>
                <a:cubicBezTo>
                  <a:pt x="3057" y="196"/>
                  <a:pt x="3059" y="198"/>
                  <a:pt x="3061" y="198"/>
                </a:cubicBezTo>
                <a:close/>
                <a:moveTo>
                  <a:pt x="3074" y="198"/>
                </a:moveTo>
                <a:cubicBezTo>
                  <a:pt x="3076" y="198"/>
                  <a:pt x="3078" y="196"/>
                  <a:pt x="3078" y="194"/>
                </a:cubicBezTo>
                <a:cubicBezTo>
                  <a:pt x="3078" y="192"/>
                  <a:pt x="3076" y="190"/>
                  <a:pt x="3074" y="190"/>
                </a:cubicBezTo>
                <a:cubicBezTo>
                  <a:pt x="3071" y="190"/>
                  <a:pt x="3070" y="192"/>
                  <a:pt x="3070" y="194"/>
                </a:cubicBezTo>
                <a:cubicBezTo>
                  <a:pt x="3070" y="196"/>
                  <a:pt x="3071" y="198"/>
                  <a:pt x="3074" y="198"/>
                </a:cubicBezTo>
                <a:close/>
                <a:moveTo>
                  <a:pt x="3087" y="198"/>
                </a:moveTo>
                <a:cubicBezTo>
                  <a:pt x="3089" y="198"/>
                  <a:pt x="3091" y="196"/>
                  <a:pt x="3091" y="194"/>
                </a:cubicBezTo>
                <a:cubicBezTo>
                  <a:pt x="3091" y="192"/>
                  <a:pt x="3089" y="190"/>
                  <a:pt x="3087" y="190"/>
                </a:cubicBezTo>
                <a:cubicBezTo>
                  <a:pt x="3084" y="190"/>
                  <a:pt x="3082" y="192"/>
                  <a:pt x="3082" y="194"/>
                </a:cubicBezTo>
                <a:cubicBezTo>
                  <a:pt x="3082" y="196"/>
                  <a:pt x="3084" y="198"/>
                  <a:pt x="3087" y="198"/>
                </a:cubicBezTo>
                <a:close/>
                <a:moveTo>
                  <a:pt x="3100" y="190"/>
                </a:moveTo>
                <a:cubicBezTo>
                  <a:pt x="3097" y="190"/>
                  <a:pt x="3095" y="192"/>
                  <a:pt x="3095" y="194"/>
                </a:cubicBezTo>
                <a:cubicBezTo>
                  <a:pt x="3095" y="196"/>
                  <a:pt x="3097" y="198"/>
                  <a:pt x="3100" y="198"/>
                </a:cubicBezTo>
                <a:cubicBezTo>
                  <a:pt x="3102" y="198"/>
                  <a:pt x="3104" y="196"/>
                  <a:pt x="3104" y="194"/>
                </a:cubicBezTo>
                <a:cubicBezTo>
                  <a:pt x="3104" y="192"/>
                  <a:pt x="3102" y="190"/>
                  <a:pt x="3100" y="190"/>
                </a:cubicBezTo>
                <a:close/>
                <a:moveTo>
                  <a:pt x="3112" y="190"/>
                </a:moveTo>
                <a:cubicBezTo>
                  <a:pt x="3110" y="190"/>
                  <a:pt x="3109" y="192"/>
                  <a:pt x="3109" y="194"/>
                </a:cubicBezTo>
                <a:cubicBezTo>
                  <a:pt x="3109" y="196"/>
                  <a:pt x="3110" y="198"/>
                  <a:pt x="3112" y="198"/>
                </a:cubicBezTo>
                <a:cubicBezTo>
                  <a:pt x="3115" y="198"/>
                  <a:pt x="3116" y="196"/>
                  <a:pt x="3116" y="194"/>
                </a:cubicBezTo>
                <a:cubicBezTo>
                  <a:pt x="3116" y="192"/>
                  <a:pt x="3115" y="190"/>
                  <a:pt x="3112" y="190"/>
                </a:cubicBezTo>
                <a:close/>
                <a:moveTo>
                  <a:pt x="3138" y="194"/>
                </a:moveTo>
                <a:cubicBezTo>
                  <a:pt x="3138" y="194"/>
                  <a:pt x="3138" y="194"/>
                  <a:pt x="3138" y="194"/>
                </a:cubicBezTo>
                <a:cubicBezTo>
                  <a:pt x="3138" y="194"/>
                  <a:pt x="3138" y="194"/>
                  <a:pt x="3138" y="194"/>
                </a:cubicBezTo>
                <a:cubicBezTo>
                  <a:pt x="3138" y="194"/>
                  <a:pt x="3138" y="194"/>
                  <a:pt x="3138" y="194"/>
                </a:cubicBezTo>
                <a:cubicBezTo>
                  <a:pt x="3138" y="194"/>
                  <a:pt x="3138" y="194"/>
                  <a:pt x="3138" y="194"/>
                </a:cubicBezTo>
                <a:close/>
                <a:moveTo>
                  <a:pt x="3151" y="198"/>
                </a:moveTo>
                <a:cubicBezTo>
                  <a:pt x="3154" y="198"/>
                  <a:pt x="3155" y="196"/>
                  <a:pt x="3155" y="194"/>
                </a:cubicBezTo>
                <a:cubicBezTo>
                  <a:pt x="3155" y="192"/>
                  <a:pt x="3154" y="190"/>
                  <a:pt x="3151" y="190"/>
                </a:cubicBezTo>
                <a:cubicBezTo>
                  <a:pt x="3149" y="190"/>
                  <a:pt x="3147" y="192"/>
                  <a:pt x="3147" y="194"/>
                </a:cubicBezTo>
                <a:cubicBezTo>
                  <a:pt x="3147" y="196"/>
                  <a:pt x="3149" y="198"/>
                  <a:pt x="3151" y="198"/>
                </a:cubicBezTo>
                <a:close/>
                <a:moveTo>
                  <a:pt x="3164" y="198"/>
                </a:moveTo>
                <a:cubicBezTo>
                  <a:pt x="3166" y="198"/>
                  <a:pt x="3168" y="196"/>
                  <a:pt x="3168" y="194"/>
                </a:cubicBezTo>
                <a:cubicBezTo>
                  <a:pt x="3168" y="192"/>
                  <a:pt x="3166" y="190"/>
                  <a:pt x="3164" y="190"/>
                </a:cubicBezTo>
                <a:cubicBezTo>
                  <a:pt x="3162" y="190"/>
                  <a:pt x="3160" y="192"/>
                  <a:pt x="3160" y="194"/>
                </a:cubicBezTo>
                <a:cubicBezTo>
                  <a:pt x="3160" y="196"/>
                  <a:pt x="3162" y="198"/>
                  <a:pt x="3164" y="198"/>
                </a:cubicBezTo>
                <a:close/>
                <a:moveTo>
                  <a:pt x="3177" y="198"/>
                </a:moveTo>
                <a:cubicBezTo>
                  <a:pt x="3179" y="198"/>
                  <a:pt x="3181" y="196"/>
                  <a:pt x="3181" y="194"/>
                </a:cubicBezTo>
                <a:cubicBezTo>
                  <a:pt x="3181" y="192"/>
                  <a:pt x="3179" y="190"/>
                  <a:pt x="3177" y="190"/>
                </a:cubicBezTo>
                <a:cubicBezTo>
                  <a:pt x="3175" y="190"/>
                  <a:pt x="3173" y="192"/>
                  <a:pt x="3173" y="194"/>
                </a:cubicBezTo>
                <a:cubicBezTo>
                  <a:pt x="3173" y="196"/>
                  <a:pt x="3175" y="198"/>
                  <a:pt x="3177" y="198"/>
                </a:cubicBezTo>
                <a:close/>
                <a:moveTo>
                  <a:pt x="452" y="211"/>
                </a:moveTo>
                <a:cubicBezTo>
                  <a:pt x="455" y="211"/>
                  <a:pt x="456" y="209"/>
                  <a:pt x="456" y="207"/>
                </a:cubicBezTo>
                <a:cubicBezTo>
                  <a:pt x="456" y="205"/>
                  <a:pt x="455" y="203"/>
                  <a:pt x="452" y="203"/>
                </a:cubicBezTo>
                <a:cubicBezTo>
                  <a:pt x="450" y="203"/>
                  <a:pt x="448" y="205"/>
                  <a:pt x="448" y="207"/>
                </a:cubicBezTo>
                <a:cubicBezTo>
                  <a:pt x="448" y="209"/>
                  <a:pt x="450" y="211"/>
                  <a:pt x="452" y="211"/>
                </a:cubicBezTo>
                <a:close/>
                <a:moveTo>
                  <a:pt x="465" y="211"/>
                </a:moveTo>
                <a:cubicBezTo>
                  <a:pt x="467" y="211"/>
                  <a:pt x="469" y="209"/>
                  <a:pt x="469" y="207"/>
                </a:cubicBezTo>
                <a:cubicBezTo>
                  <a:pt x="469" y="205"/>
                  <a:pt x="467" y="203"/>
                  <a:pt x="465" y="203"/>
                </a:cubicBezTo>
                <a:cubicBezTo>
                  <a:pt x="463" y="203"/>
                  <a:pt x="461" y="205"/>
                  <a:pt x="461" y="207"/>
                </a:cubicBezTo>
                <a:cubicBezTo>
                  <a:pt x="461" y="209"/>
                  <a:pt x="463" y="211"/>
                  <a:pt x="465" y="211"/>
                </a:cubicBezTo>
                <a:close/>
                <a:moveTo>
                  <a:pt x="477" y="207"/>
                </a:moveTo>
                <a:cubicBezTo>
                  <a:pt x="477" y="208"/>
                  <a:pt x="477" y="208"/>
                  <a:pt x="478" y="208"/>
                </a:cubicBezTo>
                <a:cubicBezTo>
                  <a:pt x="479" y="208"/>
                  <a:pt x="479" y="208"/>
                  <a:pt x="479" y="207"/>
                </a:cubicBezTo>
                <a:cubicBezTo>
                  <a:pt x="479" y="206"/>
                  <a:pt x="479" y="206"/>
                  <a:pt x="478" y="206"/>
                </a:cubicBezTo>
                <a:cubicBezTo>
                  <a:pt x="477" y="206"/>
                  <a:pt x="477" y="206"/>
                  <a:pt x="477" y="207"/>
                </a:cubicBezTo>
                <a:close/>
                <a:moveTo>
                  <a:pt x="543" y="207"/>
                </a:moveTo>
                <a:cubicBezTo>
                  <a:pt x="543" y="207"/>
                  <a:pt x="543" y="207"/>
                  <a:pt x="543" y="207"/>
                </a:cubicBezTo>
                <a:cubicBezTo>
                  <a:pt x="543" y="207"/>
                  <a:pt x="543" y="207"/>
                  <a:pt x="543" y="207"/>
                </a:cubicBezTo>
                <a:cubicBezTo>
                  <a:pt x="543" y="207"/>
                  <a:pt x="543" y="207"/>
                  <a:pt x="543" y="207"/>
                </a:cubicBezTo>
                <a:cubicBezTo>
                  <a:pt x="543" y="207"/>
                  <a:pt x="543" y="207"/>
                  <a:pt x="543" y="207"/>
                </a:cubicBezTo>
                <a:close/>
                <a:moveTo>
                  <a:pt x="556" y="211"/>
                </a:moveTo>
                <a:cubicBezTo>
                  <a:pt x="558" y="211"/>
                  <a:pt x="560" y="209"/>
                  <a:pt x="560" y="207"/>
                </a:cubicBezTo>
                <a:cubicBezTo>
                  <a:pt x="560" y="205"/>
                  <a:pt x="558" y="203"/>
                  <a:pt x="556" y="203"/>
                </a:cubicBezTo>
                <a:cubicBezTo>
                  <a:pt x="553" y="203"/>
                  <a:pt x="551" y="205"/>
                  <a:pt x="551" y="207"/>
                </a:cubicBezTo>
                <a:cubicBezTo>
                  <a:pt x="551" y="209"/>
                  <a:pt x="553" y="211"/>
                  <a:pt x="556" y="211"/>
                </a:cubicBezTo>
                <a:close/>
                <a:moveTo>
                  <a:pt x="723" y="207"/>
                </a:moveTo>
                <a:cubicBezTo>
                  <a:pt x="723" y="207"/>
                  <a:pt x="723" y="207"/>
                  <a:pt x="723" y="207"/>
                </a:cubicBezTo>
                <a:cubicBezTo>
                  <a:pt x="723" y="207"/>
                  <a:pt x="724" y="207"/>
                  <a:pt x="724" y="207"/>
                </a:cubicBezTo>
                <a:cubicBezTo>
                  <a:pt x="724" y="207"/>
                  <a:pt x="723" y="207"/>
                  <a:pt x="723" y="207"/>
                </a:cubicBezTo>
                <a:cubicBezTo>
                  <a:pt x="723" y="207"/>
                  <a:pt x="723" y="207"/>
                  <a:pt x="723" y="207"/>
                </a:cubicBezTo>
                <a:close/>
                <a:moveTo>
                  <a:pt x="736" y="207"/>
                </a:moveTo>
                <a:cubicBezTo>
                  <a:pt x="736" y="207"/>
                  <a:pt x="736" y="207"/>
                  <a:pt x="736" y="207"/>
                </a:cubicBezTo>
                <a:cubicBezTo>
                  <a:pt x="736" y="207"/>
                  <a:pt x="736" y="207"/>
                  <a:pt x="736" y="207"/>
                </a:cubicBezTo>
                <a:cubicBezTo>
                  <a:pt x="736" y="207"/>
                  <a:pt x="736" y="207"/>
                  <a:pt x="736" y="207"/>
                </a:cubicBezTo>
                <a:cubicBezTo>
                  <a:pt x="736" y="207"/>
                  <a:pt x="736" y="207"/>
                  <a:pt x="736" y="207"/>
                </a:cubicBezTo>
                <a:close/>
                <a:moveTo>
                  <a:pt x="814" y="207"/>
                </a:moveTo>
                <a:cubicBezTo>
                  <a:pt x="814" y="207"/>
                  <a:pt x="814" y="207"/>
                  <a:pt x="814" y="207"/>
                </a:cubicBezTo>
                <a:cubicBezTo>
                  <a:pt x="814" y="207"/>
                  <a:pt x="814" y="207"/>
                  <a:pt x="814" y="207"/>
                </a:cubicBezTo>
                <a:cubicBezTo>
                  <a:pt x="814" y="207"/>
                  <a:pt x="814" y="207"/>
                  <a:pt x="814" y="207"/>
                </a:cubicBezTo>
                <a:cubicBezTo>
                  <a:pt x="814" y="207"/>
                  <a:pt x="814" y="207"/>
                  <a:pt x="814" y="207"/>
                </a:cubicBezTo>
                <a:close/>
                <a:moveTo>
                  <a:pt x="826" y="207"/>
                </a:moveTo>
                <a:cubicBezTo>
                  <a:pt x="826" y="207"/>
                  <a:pt x="827" y="207"/>
                  <a:pt x="827" y="207"/>
                </a:cubicBezTo>
                <a:cubicBezTo>
                  <a:pt x="827" y="207"/>
                  <a:pt x="827" y="207"/>
                  <a:pt x="827" y="207"/>
                </a:cubicBezTo>
                <a:cubicBezTo>
                  <a:pt x="827" y="207"/>
                  <a:pt x="827" y="207"/>
                  <a:pt x="827" y="207"/>
                </a:cubicBezTo>
                <a:cubicBezTo>
                  <a:pt x="827" y="207"/>
                  <a:pt x="826" y="207"/>
                  <a:pt x="826" y="207"/>
                </a:cubicBezTo>
                <a:close/>
                <a:moveTo>
                  <a:pt x="840" y="207"/>
                </a:moveTo>
                <a:cubicBezTo>
                  <a:pt x="840" y="207"/>
                  <a:pt x="840" y="207"/>
                  <a:pt x="840" y="207"/>
                </a:cubicBezTo>
                <a:cubicBezTo>
                  <a:pt x="840" y="207"/>
                  <a:pt x="840" y="207"/>
                  <a:pt x="840" y="207"/>
                </a:cubicBezTo>
                <a:cubicBezTo>
                  <a:pt x="840" y="207"/>
                  <a:pt x="840" y="207"/>
                  <a:pt x="840" y="207"/>
                </a:cubicBezTo>
                <a:cubicBezTo>
                  <a:pt x="840" y="207"/>
                  <a:pt x="840" y="207"/>
                  <a:pt x="840" y="207"/>
                </a:cubicBezTo>
                <a:close/>
                <a:moveTo>
                  <a:pt x="864" y="207"/>
                </a:moveTo>
                <a:cubicBezTo>
                  <a:pt x="864" y="208"/>
                  <a:pt x="865" y="208"/>
                  <a:pt x="866" y="208"/>
                </a:cubicBezTo>
                <a:cubicBezTo>
                  <a:pt x="866" y="208"/>
                  <a:pt x="867" y="208"/>
                  <a:pt x="867" y="207"/>
                </a:cubicBezTo>
                <a:cubicBezTo>
                  <a:pt x="867" y="206"/>
                  <a:pt x="866" y="206"/>
                  <a:pt x="866" y="206"/>
                </a:cubicBezTo>
                <a:cubicBezTo>
                  <a:pt x="865" y="206"/>
                  <a:pt x="864" y="206"/>
                  <a:pt x="864" y="207"/>
                </a:cubicBezTo>
                <a:close/>
                <a:moveTo>
                  <a:pt x="1111" y="207"/>
                </a:moveTo>
                <a:cubicBezTo>
                  <a:pt x="1111" y="207"/>
                  <a:pt x="1111" y="207"/>
                  <a:pt x="1111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1" y="207"/>
                  <a:pt x="1111" y="207"/>
                  <a:pt x="1111" y="207"/>
                </a:cubicBezTo>
                <a:cubicBezTo>
                  <a:pt x="1111" y="207"/>
                  <a:pt x="1111" y="207"/>
                  <a:pt x="1111" y="207"/>
                </a:cubicBezTo>
                <a:close/>
                <a:moveTo>
                  <a:pt x="1124" y="211"/>
                </a:moveTo>
                <a:cubicBezTo>
                  <a:pt x="1126" y="211"/>
                  <a:pt x="1128" y="209"/>
                  <a:pt x="1128" y="207"/>
                </a:cubicBezTo>
                <a:cubicBezTo>
                  <a:pt x="1128" y="205"/>
                  <a:pt x="1126" y="203"/>
                  <a:pt x="1124" y="203"/>
                </a:cubicBezTo>
                <a:cubicBezTo>
                  <a:pt x="1121" y="203"/>
                  <a:pt x="1120" y="205"/>
                  <a:pt x="1120" y="207"/>
                </a:cubicBezTo>
                <a:cubicBezTo>
                  <a:pt x="1120" y="209"/>
                  <a:pt x="1121" y="211"/>
                  <a:pt x="1124" y="211"/>
                </a:cubicBezTo>
                <a:close/>
                <a:moveTo>
                  <a:pt x="1137" y="211"/>
                </a:moveTo>
                <a:cubicBezTo>
                  <a:pt x="1139" y="211"/>
                  <a:pt x="1141" y="209"/>
                  <a:pt x="1141" y="207"/>
                </a:cubicBezTo>
                <a:cubicBezTo>
                  <a:pt x="1141" y="205"/>
                  <a:pt x="1139" y="203"/>
                  <a:pt x="1137" y="203"/>
                </a:cubicBezTo>
                <a:cubicBezTo>
                  <a:pt x="1134" y="203"/>
                  <a:pt x="1133" y="205"/>
                  <a:pt x="1133" y="207"/>
                </a:cubicBezTo>
                <a:cubicBezTo>
                  <a:pt x="1133" y="209"/>
                  <a:pt x="1134" y="211"/>
                  <a:pt x="1137" y="211"/>
                </a:cubicBezTo>
                <a:close/>
                <a:moveTo>
                  <a:pt x="1150" y="211"/>
                </a:moveTo>
                <a:cubicBezTo>
                  <a:pt x="1152" y="211"/>
                  <a:pt x="1154" y="209"/>
                  <a:pt x="1154" y="207"/>
                </a:cubicBezTo>
                <a:cubicBezTo>
                  <a:pt x="1154" y="205"/>
                  <a:pt x="1152" y="203"/>
                  <a:pt x="1150" y="203"/>
                </a:cubicBezTo>
                <a:cubicBezTo>
                  <a:pt x="1147" y="203"/>
                  <a:pt x="1145" y="205"/>
                  <a:pt x="1145" y="207"/>
                </a:cubicBezTo>
                <a:cubicBezTo>
                  <a:pt x="1145" y="209"/>
                  <a:pt x="1147" y="211"/>
                  <a:pt x="1150" y="211"/>
                </a:cubicBezTo>
                <a:close/>
                <a:moveTo>
                  <a:pt x="1163" y="211"/>
                </a:moveTo>
                <a:cubicBezTo>
                  <a:pt x="1165" y="211"/>
                  <a:pt x="1167" y="209"/>
                  <a:pt x="1167" y="207"/>
                </a:cubicBezTo>
                <a:cubicBezTo>
                  <a:pt x="1167" y="205"/>
                  <a:pt x="1165" y="203"/>
                  <a:pt x="1163" y="203"/>
                </a:cubicBezTo>
                <a:cubicBezTo>
                  <a:pt x="1160" y="203"/>
                  <a:pt x="1158" y="205"/>
                  <a:pt x="1158" y="207"/>
                </a:cubicBezTo>
                <a:cubicBezTo>
                  <a:pt x="1158" y="209"/>
                  <a:pt x="1160" y="211"/>
                  <a:pt x="1163" y="211"/>
                </a:cubicBezTo>
                <a:close/>
                <a:moveTo>
                  <a:pt x="1175" y="211"/>
                </a:moveTo>
                <a:cubicBezTo>
                  <a:pt x="1178" y="211"/>
                  <a:pt x="1180" y="209"/>
                  <a:pt x="1180" y="207"/>
                </a:cubicBezTo>
                <a:cubicBezTo>
                  <a:pt x="1180" y="205"/>
                  <a:pt x="1178" y="203"/>
                  <a:pt x="1175" y="203"/>
                </a:cubicBezTo>
                <a:cubicBezTo>
                  <a:pt x="1173" y="203"/>
                  <a:pt x="1171" y="205"/>
                  <a:pt x="1171" y="207"/>
                </a:cubicBezTo>
                <a:cubicBezTo>
                  <a:pt x="1171" y="209"/>
                  <a:pt x="1173" y="211"/>
                  <a:pt x="1175" y="211"/>
                </a:cubicBezTo>
                <a:close/>
                <a:moveTo>
                  <a:pt x="1188" y="211"/>
                </a:moveTo>
                <a:cubicBezTo>
                  <a:pt x="1191" y="211"/>
                  <a:pt x="1193" y="209"/>
                  <a:pt x="1193" y="207"/>
                </a:cubicBezTo>
                <a:cubicBezTo>
                  <a:pt x="1193" y="205"/>
                  <a:pt x="1191" y="203"/>
                  <a:pt x="1188" y="203"/>
                </a:cubicBezTo>
                <a:cubicBezTo>
                  <a:pt x="1186" y="203"/>
                  <a:pt x="1184" y="205"/>
                  <a:pt x="1184" y="207"/>
                </a:cubicBezTo>
                <a:cubicBezTo>
                  <a:pt x="1184" y="209"/>
                  <a:pt x="1186" y="211"/>
                  <a:pt x="1188" y="211"/>
                </a:cubicBezTo>
                <a:close/>
                <a:moveTo>
                  <a:pt x="1201" y="211"/>
                </a:moveTo>
                <a:cubicBezTo>
                  <a:pt x="1204" y="211"/>
                  <a:pt x="1205" y="209"/>
                  <a:pt x="1205" y="207"/>
                </a:cubicBezTo>
                <a:cubicBezTo>
                  <a:pt x="1205" y="205"/>
                  <a:pt x="1204" y="203"/>
                  <a:pt x="1201" y="203"/>
                </a:cubicBezTo>
                <a:cubicBezTo>
                  <a:pt x="1199" y="203"/>
                  <a:pt x="1197" y="205"/>
                  <a:pt x="1197" y="207"/>
                </a:cubicBezTo>
                <a:cubicBezTo>
                  <a:pt x="1197" y="209"/>
                  <a:pt x="1199" y="211"/>
                  <a:pt x="1201" y="211"/>
                </a:cubicBezTo>
                <a:close/>
                <a:moveTo>
                  <a:pt x="1214" y="211"/>
                </a:moveTo>
                <a:cubicBezTo>
                  <a:pt x="1216" y="211"/>
                  <a:pt x="1218" y="209"/>
                  <a:pt x="1218" y="207"/>
                </a:cubicBezTo>
                <a:cubicBezTo>
                  <a:pt x="1218" y="205"/>
                  <a:pt x="1216" y="203"/>
                  <a:pt x="1214" y="203"/>
                </a:cubicBezTo>
                <a:cubicBezTo>
                  <a:pt x="1212" y="203"/>
                  <a:pt x="1210" y="205"/>
                  <a:pt x="1210" y="207"/>
                </a:cubicBezTo>
                <a:cubicBezTo>
                  <a:pt x="1210" y="209"/>
                  <a:pt x="1212" y="211"/>
                  <a:pt x="1214" y="211"/>
                </a:cubicBezTo>
                <a:close/>
                <a:moveTo>
                  <a:pt x="1227" y="211"/>
                </a:moveTo>
                <a:cubicBezTo>
                  <a:pt x="1229" y="211"/>
                  <a:pt x="1231" y="209"/>
                  <a:pt x="1231" y="207"/>
                </a:cubicBezTo>
                <a:cubicBezTo>
                  <a:pt x="1231" y="205"/>
                  <a:pt x="1229" y="203"/>
                  <a:pt x="1227" y="203"/>
                </a:cubicBezTo>
                <a:cubicBezTo>
                  <a:pt x="1225" y="203"/>
                  <a:pt x="1223" y="205"/>
                  <a:pt x="1223" y="207"/>
                </a:cubicBezTo>
                <a:cubicBezTo>
                  <a:pt x="1223" y="209"/>
                  <a:pt x="1225" y="211"/>
                  <a:pt x="1227" y="211"/>
                </a:cubicBezTo>
                <a:close/>
                <a:moveTo>
                  <a:pt x="1240" y="211"/>
                </a:moveTo>
                <a:cubicBezTo>
                  <a:pt x="1242" y="211"/>
                  <a:pt x="1244" y="209"/>
                  <a:pt x="1244" y="207"/>
                </a:cubicBezTo>
                <a:cubicBezTo>
                  <a:pt x="1244" y="205"/>
                  <a:pt x="1242" y="203"/>
                  <a:pt x="1240" y="203"/>
                </a:cubicBezTo>
                <a:cubicBezTo>
                  <a:pt x="1238" y="203"/>
                  <a:pt x="1236" y="205"/>
                  <a:pt x="1236" y="207"/>
                </a:cubicBezTo>
                <a:cubicBezTo>
                  <a:pt x="1236" y="209"/>
                  <a:pt x="1238" y="211"/>
                  <a:pt x="1240" y="211"/>
                </a:cubicBezTo>
                <a:close/>
                <a:moveTo>
                  <a:pt x="1253" y="211"/>
                </a:moveTo>
                <a:cubicBezTo>
                  <a:pt x="1255" y="211"/>
                  <a:pt x="1257" y="209"/>
                  <a:pt x="1257" y="207"/>
                </a:cubicBezTo>
                <a:cubicBezTo>
                  <a:pt x="1257" y="205"/>
                  <a:pt x="1255" y="203"/>
                  <a:pt x="1253" y="203"/>
                </a:cubicBezTo>
                <a:cubicBezTo>
                  <a:pt x="1251" y="203"/>
                  <a:pt x="1249" y="205"/>
                  <a:pt x="1249" y="207"/>
                </a:cubicBezTo>
                <a:cubicBezTo>
                  <a:pt x="1249" y="209"/>
                  <a:pt x="1251" y="211"/>
                  <a:pt x="1253" y="211"/>
                </a:cubicBezTo>
                <a:close/>
                <a:moveTo>
                  <a:pt x="1266" y="211"/>
                </a:moveTo>
                <a:cubicBezTo>
                  <a:pt x="1268" y="211"/>
                  <a:pt x="1270" y="209"/>
                  <a:pt x="1270" y="207"/>
                </a:cubicBezTo>
                <a:cubicBezTo>
                  <a:pt x="1270" y="205"/>
                  <a:pt x="1268" y="203"/>
                  <a:pt x="1266" y="203"/>
                </a:cubicBezTo>
                <a:cubicBezTo>
                  <a:pt x="1264" y="203"/>
                  <a:pt x="1262" y="205"/>
                  <a:pt x="1262" y="207"/>
                </a:cubicBezTo>
                <a:cubicBezTo>
                  <a:pt x="1262" y="209"/>
                  <a:pt x="1264" y="211"/>
                  <a:pt x="1266" y="211"/>
                </a:cubicBezTo>
                <a:close/>
                <a:moveTo>
                  <a:pt x="1279" y="211"/>
                </a:moveTo>
                <a:cubicBezTo>
                  <a:pt x="1281" y="211"/>
                  <a:pt x="1283" y="209"/>
                  <a:pt x="1283" y="207"/>
                </a:cubicBezTo>
                <a:cubicBezTo>
                  <a:pt x="1283" y="205"/>
                  <a:pt x="1281" y="203"/>
                  <a:pt x="1279" y="203"/>
                </a:cubicBezTo>
                <a:cubicBezTo>
                  <a:pt x="1276" y="203"/>
                  <a:pt x="1275" y="205"/>
                  <a:pt x="1275" y="207"/>
                </a:cubicBezTo>
                <a:cubicBezTo>
                  <a:pt x="1275" y="209"/>
                  <a:pt x="1276" y="211"/>
                  <a:pt x="1279" y="211"/>
                </a:cubicBezTo>
                <a:close/>
                <a:moveTo>
                  <a:pt x="1292" y="211"/>
                </a:moveTo>
                <a:cubicBezTo>
                  <a:pt x="1294" y="211"/>
                  <a:pt x="1296" y="209"/>
                  <a:pt x="1296" y="207"/>
                </a:cubicBezTo>
                <a:cubicBezTo>
                  <a:pt x="1296" y="205"/>
                  <a:pt x="1294" y="203"/>
                  <a:pt x="1292" y="203"/>
                </a:cubicBezTo>
                <a:cubicBezTo>
                  <a:pt x="1289" y="203"/>
                  <a:pt x="1287" y="205"/>
                  <a:pt x="1287" y="207"/>
                </a:cubicBezTo>
                <a:cubicBezTo>
                  <a:pt x="1287" y="209"/>
                  <a:pt x="1289" y="211"/>
                  <a:pt x="1292" y="211"/>
                </a:cubicBezTo>
                <a:close/>
                <a:moveTo>
                  <a:pt x="1305" y="211"/>
                </a:moveTo>
                <a:cubicBezTo>
                  <a:pt x="1307" y="211"/>
                  <a:pt x="1309" y="209"/>
                  <a:pt x="1309" y="207"/>
                </a:cubicBezTo>
                <a:cubicBezTo>
                  <a:pt x="1309" y="205"/>
                  <a:pt x="1307" y="203"/>
                  <a:pt x="1305" y="203"/>
                </a:cubicBezTo>
                <a:cubicBezTo>
                  <a:pt x="1302" y="203"/>
                  <a:pt x="1300" y="205"/>
                  <a:pt x="1300" y="207"/>
                </a:cubicBezTo>
                <a:cubicBezTo>
                  <a:pt x="1300" y="209"/>
                  <a:pt x="1302" y="211"/>
                  <a:pt x="1305" y="211"/>
                </a:cubicBezTo>
                <a:close/>
                <a:moveTo>
                  <a:pt x="1317" y="211"/>
                </a:moveTo>
                <a:cubicBezTo>
                  <a:pt x="1320" y="211"/>
                  <a:pt x="1322" y="209"/>
                  <a:pt x="1322" y="207"/>
                </a:cubicBezTo>
                <a:cubicBezTo>
                  <a:pt x="1322" y="205"/>
                  <a:pt x="1320" y="203"/>
                  <a:pt x="1317" y="203"/>
                </a:cubicBezTo>
                <a:cubicBezTo>
                  <a:pt x="1315" y="203"/>
                  <a:pt x="1313" y="205"/>
                  <a:pt x="1313" y="207"/>
                </a:cubicBezTo>
                <a:cubicBezTo>
                  <a:pt x="1313" y="209"/>
                  <a:pt x="1315" y="211"/>
                  <a:pt x="1317" y="211"/>
                </a:cubicBezTo>
                <a:close/>
                <a:moveTo>
                  <a:pt x="1330" y="211"/>
                </a:moveTo>
                <a:cubicBezTo>
                  <a:pt x="1333" y="211"/>
                  <a:pt x="1335" y="209"/>
                  <a:pt x="1335" y="207"/>
                </a:cubicBezTo>
                <a:cubicBezTo>
                  <a:pt x="1335" y="205"/>
                  <a:pt x="1333" y="203"/>
                  <a:pt x="1330" y="203"/>
                </a:cubicBezTo>
                <a:cubicBezTo>
                  <a:pt x="1328" y="203"/>
                  <a:pt x="1326" y="205"/>
                  <a:pt x="1326" y="207"/>
                </a:cubicBezTo>
                <a:cubicBezTo>
                  <a:pt x="1326" y="209"/>
                  <a:pt x="1328" y="211"/>
                  <a:pt x="1330" y="211"/>
                </a:cubicBezTo>
                <a:close/>
                <a:moveTo>
                  <a:pt x="1343" y="211"/>
                </a:moveTo>
                <a:cubicBezTo>
                  <a:pt x="1346" y="211"/>
                  <a:pt x="1347" y="209"/>
                  <a:pt x="1347" y="207"/>
                </a:cubicBezTo>
                <a:cubicBezTo>
                  <a:pt x="1347" y="205"/>
                  <a:pt x="1346" y="203"/>
                  <a:pt x="1343" y="203"/>
                </a:cubicBezTo>
                <a:cubicBezTo>
                  <a:pt x="1341" y="203"/>
                  <a:pt x="1339" y="205"/>
                  <a:pt x="1339" y="207"/>
                </a:cubicBezTo>
                <a:cubicBezTo>
                  <a:pt x="1339" y="209"/>
                  <a:pt x="1341" y="211"/>
                  <a:pt x="1343" y="211"/>
                </a:cubicBezTo>
                <a:close/>
                <a:moveTo>
                  <a:pt x="1356" y="211"/>
                </a:moveTo>
                <a:cubicBezTo>
                  <a:pt x="1359" y="211"/>
                  <a:pt x="1360" y="209"/>
                  <a:pt x="1360" y="207"/>
                </a:cubicBezTo>
                <a:cubicBezTo>
                  <a:pt x="1360" y="205"/>
                  <a:pt x="1359" y="203"/>
                  <a:pt x="1356" y="203"/>
                </a:cubicBezTo>
                <a:cubicBezTo>
                  <a:pt x="1354" y="203"/>
                  <a:pt x="1352" y="205"/>
                  <a:pt x="1352" y="207"/>
                </a:cubicBezTo>
                <a:cubicBezTo>
                  <a:pt x="1352" y="209"/>
                  <a:pt x="1354" y="211"/>
                  <a:pt x="1356" y="211"/>
                </a:cubicBezTo>
                <a:close/>
                <a:moveTo>
                  <a:pt x="1369" y="211"/>
                </a:moveTo>
                <a:cubicBezTo>
                  <a:pt x="1371" y="211"/>
                  <a:pt x="1373" y="209"/>
                  <a:pt x="1373" y="207"/>
                </a:cubicBezTo>
                <a:cubicBezTo>
                  <a:pt x="1373" y="205"/>
                  <a:pt x="1371" y="203"/>
                  <a:pt x="1369" y="203"/>
                </a:cubicBezTo>
                <a:cubicBezTo>
                  <a:pt x="1367" y="203"/>
                  <a:pt x="1365" y="205"/>
                  <a:pt x="1365" y="207"/>
                </a:cubicBezTo>
                <a:cubicBezTo>
                  <a:pt x="1365" y="209"/>
                  <a:pt x="1367" y="211"/>
                  <a:pt x="1369" y="211"/>
                </a:cubicBezTo>
                <a:close/>
                <a:moveTo>
                  <a:pt x="1382" y="211"/>
                </a:moveTo>
                <a:cubicBezTo>
                  <a:pt x="1384" y="211"/>
                  <a:pt x="1386" y="209"/>
                  <a:pt x="1386" y="207"/>
                </a:cubicBezTo>
                <a:cubicBezTo>
                  <a:pt x="1386" y="205"/>
                  <a:pt x="1384" y="203"/>
                  <a:pt x="1382" y="203"/>
                </a:cubicBezTo>
                <a:cubicBezTo>
                  <a:pt x="1380" y="203"/>
                  <a:pt x="1378" y="205"/>
                  <a:pt x="1378" y="207"/>
                </a:cubicBezTo>
                <a:cubicBezTo>
                  <a:pt x="1378" y="209"/>
                  <a:pt x="1380" y="211"/>
                  <a:pt x="1382" y="211"/>
                </a:cubicBezTo>
                <a:close/>
                <a:moveTo>
                  <a:pt x="1395" y="211"/>
                </a:moveTo>
                <a:cubicBezTo>
                  <a:pt x="1397" y="211"/>
                  <a:pt x="1399" y="209"/>
                  <a:pt x="1399" y="207"/>
                </a:cubicBezTo>
                <a:cubicBezTo>
                  <a:pt x="1399" y="205"/>
                  <a:pt x="1397" y="203"/>
                  <a:pt x="1395" y="203"/>
                </a:cubicBezTo>
                <a:cubicBezTo>
                  <a:pt x="1393" y="203"/>
                  <a:pt x="1391" y="205"/>
                  <a:pt x="1391" y="207"/>
                </a:cubicBezTo>
                <a:cubicBezTo>
                  <a:pt x="1391" y="209"/>
                  <a:pt x="1393" y="211"/>
                  <a:pt x="1395" y="211"/>
                </a:cubicBezTo>
                <a:close/>
                <a:moveTo>
                  <a:pt x="1408" y="211"/>
                </a:moveTo>
                <a:cubicBezTo>
                  <a:pt x="1410" y="211"/>
                  <a:pt x="1412" y="209"/>
                  <a:pt x="1412" y="207"/>
                </a:cubicBezTo>
                <a:cubicBezTo>
                  <a:pt x="1412" y="205"/>
                  <a:pt x="1410" y="203"/>
                  <a:pt x="1408" y="203"/>
                </a:cubicBezTo>
                <a:cubicBezTo>
                  <a:pt x="1406" y="203"/>
                  <a:pt x="1404" y="205"/>
                  <a:pt x="1404" y="207"/>
                </a:cubicBezTo>
                <a:cubicBezTo>
                  <a:pt x="1404" y="209"/>
                  <a:pt x="1406" y="211"/>
                  <a:pt x="1408" y="211"/>
                </a:cubicBezTo>
                <a:close/>
                <a:moveTo>
                  <a:pt x="1421" y="211"/>
                </a:moveTo>
                <a:cubicBezTo>
                  <a:pt x="1423" y="211"/>
                  <a:pt x="1425" y="209"/>
                  <a:pt x="1425" y="207"/>
                </a:cubicBezTo>
                <a:cubicBezTo>
                  <a:pt x="1425" y="205"/>
                  <a:pt x="1423" y="203"/>
                  <a:pt x="1421" y="203"/>
                </a:cubicBezTo>
                <a:cubicBezTo>
                  <a:pt x="1418" y="203"/>
                  <a:pt x="1417" y="205"/>
                  <a:pt x="1417" y="207"/>
                </a:cubicBezTo>
                <a:cubicBezTo>
                  <a:pt x="1417" y="209"/>
                  <a:pt x="1418" y="211"/>
                  <a:pt x="1421" y="211"/>
                </a:cubicBezTo>
                <a:close/>
                <a:moveTo>
                  <a:pt x="1434" y="211"/>
                </a:moveTo>
                <a:cubicBezTo>
                  <a:pt x="1436" y="211"/>
                  <a:pt x="1438" y="209"/>
                  <a:pt x="1438" y="207"/>
                </a:cubicBezTo>
                <a:cubicBezTo>
                  <a:pt x="1438" y="205"/>
                  <a:pt x="1436" y="203"/>
                  <a:pt x="1434" y="203"/>
                </a:cubicBezTo>
                <a:cubicBezTo>
                  <a:pt x="1431" y="203"/>
                  <a:pt x="1430" y="205"/>
                  <a:pt x="1430" y="207"/>
                </a:cubicBezTo>
                <a:cubicBezTo>
                  <a:pt x="1430" y="209"/>
                  <a:pt x="1431" y="211"/>
                  <a:pt x="1434" y="211"/>
                </a:cubicBezTo>
                <a:close/>
                <a:moveTo>
                  <a:pt x="1447" y="211"/>
                </a:moveTo>
                <a:cubicBezTo>
                  <a:pt x="1449" y="211"/>
                  <a:pt x="1451" y="209"/>
                  <a:pt x="1451" y="207"/>
                </a:cubicBezTo>
                <a:cubicBezTo>
                  <a:pt x="1451" y="205"/>
                  <a:pt x="1449" y="203"/>
                  <a:pt x="1447" y="203"/>
                </a:cubicBezTo>
                <a:cubicBezTo>
                  <a:pt x="1444" y="203"/>
                  <a:pt x="1442" y="205"/>
                  <a:pt x="1442" y="207"/>
                </a:cubicBezTo>
                <a:cubicBezTo>
                  <a:pt x="1442" y="209"/>
                  <a:pt x="1444" y="211"/>
                  <a:pt x="1447" y="211"/>
                </a:cubicBezTo>
                <a:close/>
                <a:moveTo>
                  <a:pt x="1460" y="211"/>
                </a:moveTo>
                <a:cubicBezTo>
                  <a:pt x="1462" y="211"/>
                  <a:pt x="1464" y="209"/>
                  <a:pt x="1464" y="207"/>
                </a:cubicBezTo>
                <a:cubicBezTo>
                  <a:pt x="1464" y="205"/>
                  <a:pt x="1462" y="203"/>
                  <a:pt x="1460" y="203"/>
                </a:cubicBezTo>
                <a:cubicBezTo>
                  <a:pt x="1457" y="203"/>
                  <a:pt x="1455" y="205"/>
                  <a:pt x="1455" y="207"/>
                </a:cubicBezTo>
                <a:cubicBezTo>
                  <a:pt x="1455" y="209"/>
                  <a:pt x="1457" y="211"/>
                  <a:pt x="1460" y="211"/>
                </a:cubicBezTo>
                <a:close/>
                <a:moveTo>
                  <a:pt x="1472" y="203"/>
                </a:moveTo>
                <a:cubicBezTo>
                  <a:pt x="1470" y="203"/>
                  <a:pt x="1468" y="205"/>
                  <a:pt x="1468" y="207"/>
                </a:cubicBezTo>
                <a:cubicBezTo>
                  <a:pt x="1468" y="209"/>
                  <a:pt x="1470" y="211"/>
                  <a:pt x="1472" y="211"/>
                </a:cubicBezTo>
                <a:cubicBezTo>
                  <a:pt x="1475" y="211"/>
                  <a:pt x="1477" y="209"/>
                  <a:pt x="1477" y="207"/>
                </a:cubicBezTo>
                <a:cubicBezTo>
                  <a:pt x="1477" y="205"/>
                  <a:pt x="1475" y="203"/>
                  <a:pt x="1472" y="203"/>
                </a:cubicBezTo>
                <a:close/>
                <a:moveTo>
                  <a:pt x="1485" y="211"/>
                </a:moveTo>
                <a:cubicBezTo>
                  <a:pt x="1488" y="211"/>
                  <a:pt x="1490" y="209"/>
                  <a:pt x="1490" y="207"/>
                </a:cubicBezTo>
                <a:cubicBezTo>
                  <a:pt x="1490" y="205"/>
                  <a:pt x="1488" y="203"/>
                  <a:pt x="1485" y="203"/>
                </a:cubicBezTo>
                <a:cubicBezTo>
                  <a:pt x="1483" y="203"/>
                  <a:pt x="1481" y="205"/>
                  <a:pt x="1481" y="207"/>
                </a:cubicBezTo>
                <a:cubicBezTo>
                  <a:pt x="1481" y="209"/>
                  <a:pt x="1483" y="211"/>
                  <a:pt x="1485" y="211"/>
                </a:cubicBezTo>
                <a:close/>
                <a:moveTo>
                  <a:pt x="1498" y="207"/>
                </a:moveTo>
                <a:cubicBezTo>
                  <a:pt x="1498" y="207"/>
                  <a:pt x="1498" y="207"/>
                  <a:pt x="1498" y="207"/>
                </a:cubicBezTo>
                <a:cubicBezTo>
                  <a:pt x="1498" y="207"/>
                  <a:pt x="1498" y="207"/>
                  <a:pt x="1498" y="207"/>
                </a:cubicBezTo>
                <a:cubicBezTo>
                  <a:pt x="1498" y="207"/>
                  <a:pt x="1498" y="207"/>
                  <a:pt x="1498" y="207"/>
                </a:cubicBezTo>
                <a:cubicBezTo>
                  <a:pt x="1498" y="207"/>
                  <a:pt x="1498" y="207"/>
                  <a:pt x="1498" y="207"/>
                </a:cubicBezTo>
                <a:close/>
                <a:moveTo>
                  <a:pt x="1873" y="211"/>
                </a:moveTo>
                <a:cubicBezTo>
                  <a:pt x="1875" y="211"/>
                  <a:pt x="1877" y="209"/>
                  <a:pt x="1877" y="207"/>
                </a:cubicBezTo>
                <a:cubicBezTo>
                  <a:pt x="1877" y="205"/>
                  <a:pt x="1875" y="203"/>
                  <a:pt x="1873" y="203"/>
                </a:cubicBezTo>
                <a:cubicBezTo>
                  <a:pt x="1870" y="203"/>
                  <a:pt x="1869" y="205"/>
                  <a:pt x="1869" y="207"/>
                </a:cubicBezTo>
                <a:cubicBezTo>
                  <a:pt x="1869" y="209"/>
                  <a:pt x="1870" y="211"/>
                  <a:pt x="1873" y="211"/>
                </a:cubicBezTo>
                <a:close/>
                <a:moveTo>
                  <a:pt x="2247" y="211"/>
                </a:moveTo>
                <a:cubicBezTo>
                  <a:pt x="2250" y="211"/>
                  <a:pt x="2251" y="209"/>
                  <a:pt x="2251" y="207"/>
                </a:cubicBezTo>
                <a:cubicBezTo>
                  <a:pt x="2251" y="205"/>
                  <a:pt x="2250" y="203"/>
                  <a:pt x="2247" y="203"/>
                </a:cubicBezTo>
                <a:cubicBezTo>
                  <a:pt x="2245" y="203"/>
                  <a:pt x="2243" y="205"/>
                  <a:pt x="2243" y="207"/>
                </a:cubicBezTo>
                <a:cubicBezTo>
                  <a:pt x="2243" y="209"/>
                  <a:pt x="2245" y="211"/>
                  <a:pt x="2247" y="211"/>
                </a:cubicBezTo>
                <a:close/>
                <a:moveTo>
                  <a:pt x="2260" y="211"/>
                </a:moveTo>
                <a:cubicBezTo>
                  <a:pt x="2262" y="211"/>
                  <a:pt x="2264" y="209"/>
                  <a:pt x="2264" y="207"/>
                </a:cubicBezTo>
                <a:cubicBezTo>
                  <a:pt x="2264" y="205"/>
                  <a:pt x="2262" y="203"/>
                  <a:pt x="2260" y="203"/>
                </a:cubicBezTo>
                <a:cubicBezTo>
                  <a:pt x="2258" y="203"/>
                  <a:pt x="2256" y="205"/>
                  <a:pt x="2256" y="207"/>
                </a:cubicBezTo>
                <a:cubicBezTo>
                  <a:pt x="2256" y="209"/>
                  <a:pt x="2258" y="211"/>
                  <a:pt x="2260" y="211"/>
                </a:cubicBezTo>
                <a:close/>
                <a:moveTo>
                  <a:pt x="2286" y="207"/>
                </a:moveTo>
                <a:cubicBezTo>
                  <a:pt x="2286" y="207"/>
                  <a:pt x="2286" y="207"/>
                  <a:pt x="2286" y="207"/>
                </a:cubicBezTo>
                <a:cubicBezTo>
                  <a:pt x="2286" y="207"/>
                  <a:pt x="2286" y="207"/>
                  <a:pt x="2286" y="207"/>
                </a:cubicBezTo>
                <a:cubicBezTo>
                  <a:pt x="2286" y="207"/>
                  <a:pt x="2286" y="207"/>
                  <a:pt x="2286" y="207"/>
                </a:cubicBezTo>
                <a:cubicBezTo>
                  <a:pt x="2286" y="207"/>
                  <a:pt x="2286" y="207"/>
                  <a:pt x="2286" y="207"/>
                </a:cubicBezTo>
                <a:close/>
                <a:moveTo>
                  <a:pt x="2518" y="207"/>
                </a:moveTo>
                <a:cubicBezTo>
                  <a:pt x="2518" y="207"/>
                  <a:pt x="2518" y="207"/>
                  <a:pt x="2518" y="207"/>
                </a:cubicBezTo>
                <a:cubicBezTo>
                  <a:pt x="2518" y="207"/>
                  <a:pt x="2518" y="207"/>
                  <a:pt x="2518" y="207"/>
                </a:cubicBezTo>
                <a:cubicBezTo>
                  <a:pt x="2518" y="207"/>
                  <a:pt x="2518" y="207"/>
                  <a:pt x="2518" y="207"/>
                </a:cubicBezTo>
                <a:cubicBezTo>
                  <a:pt x="2518" y="207"/>
                  <a:pt x="2518" y="207"/>
                  <a:pt x="2518" y="207"/>
                </a:cubicBezTo>
                <a:close/>
                <a:moveTo>
                  <a:pt x="2544" y="208"/>
                </a:moveTo>
                <a:cubicBezTo>
                  <a:pt x="2545" y="208"/>
                  <a:pt x="2546" y="208"/>
                  <a:pt x="2546" y="207"/>
                </a:cubicBezTo>
                <a:cubicBezTo>
                  <a:pt x="2546" y="206"/>
                  <a:pt x="2545" y="205"/>
                  <a:pt x="2544" y="205"/>
                </a:cubicBezTo>
                <a:cubicBezTo>
                  <a:pt x="2544" y="205"/>
                  <a:pt x="2543" y="206"/>
                  <a:pt x="2543" y="207"/>
                </a:cubicBezTo>
                <a:cubicBezTo>
                  <a:pt x="2543" y="208"/>
                  <a:pt x="2544" y="208"/>
                  <a:pt x="2544" y="208"/>
                </a:cubicBezTo>
                <a:close/>
                <a:moveTo>
                  <a:pt x="2557" y="211"/>
                </a:moveTo>
                <a:cubicBezTo>
                  <a:pt x="2560" y="211"/>
                  <a:pt x="2561" y="209"/>
                  <a:pt x="2561" y="207"/>
                </a:cubicBezTo>
                <a:cubicBezTo>
                  <a:pt x="2561" y="205"/>
                  <a:pt x="2560" y="203"/>
                  <a:pt x="2557" y="203"/>
                </a:cubicBezTo>
                <a:cubicBezTo>
                  <a:pt x="2555" y="203"/>
                  <a:pt x="2553" y="205"/>
                  <a:pt x="2553" y="207"/>
                </a:cubicBezTo>
                <a:cubicBezTo>
                  <a:pt x="2553" y="209"/>
                  <a:pt x="2555" y="211"/>
                  <a:pt x="2557" y="211"/>
                </a:cubicBezTo>
                <a:close/>
                <a:moveTo>
                  <a:pt x="2570" y="211"/>
                </a:moveTo>
                <a:cubicBezTo>
                  <a:pt x="2572" y="211"/>
                  <a:pt x="2574" y="209"/>
                  <a:pt x="2574" y="207"/>
                </a:cubicBezTo>
                <a:cubicBezTo>
                  <a:pt x="2574" y="205"/>
                  <a:pt x="2572" y="203"/>
                  <a:pt x="2570" y="203"/>
                </a:cubicBezTo>
                <a:cubicBezTo>
                  <a:pt x="2568" y="203"/>
                  <a:pt x="2566" y="205"/>
                  <a:pt x="2566" y="207"/>
                </a:cubicBezTo>
                <a:cubicBezTo>
                  <a:pt x="2566" y="209"/>
                  <a:pt x="2568" y="211"/>
                  <a:pt x="2570" y="211"/>
                </a:cubicBezTo>
                <a:close/>
                <a:moveTo>
                  <a:pt x="2583" y="211"/>
                </a:moveTo>
                <a:cubicBezTo>
                  <a:pt x="2585" y="211"/>
                  <a:pt x="2587" y="209"/>
                  <a:pt x="2587" y="207"/>
                </a:cubicBezTo>
                <a:cubicBezTo>
                  <a:pt x="2587" y="205"/>
                  <a:pt x="2585" y="203"/>
                  <a:pt x="2583" y="203"/>
                </a:cubicBezTo>
                <a:cubicBezTo>
                  <a:pt x="2581" y="203"/>
                  <a:pt x="2579" y="205"/>
                  <a:pt x="2579" y="207"/>
                </a:cubicBezTo>
                <a:cubicBezTo>
                  <a:pt x="2579" y="209"/>
                  <a:pt x="2581" y="211"/>
                  <a:pt x="2583" y="211"/>
                </a:cubicBezTo>
                <a:close/>
                <a:moveTo>
                  <a:pt x="2596" y="211"/>
                </a:moveTo>
                <a:cubicBezTo>
                  <a:pt x="2598" y="211"/>
                  <a:pt x="2600" y="209"/>
                  <a:pt x="2600" y="207"/>
                </a:cubicBezTo>
                <a:cubicBezTo>
                  <a:pt x="2600" y="205"/>
                  <a:pt x="2598" y="203"/>
                  <a:pt x="2596" y="203"/>
                </a:cubicBezTo>
                <a:cubicBezTo>
                  <a:pt x="2594" y="203"/>
                  <a:pt x="2592" y="205"/>
                  <a:pt x="2592" y="207"/>
                </a:cubicBezTo>
                <a:cubicBezTo>
                  <a:pt x="2592" y="209"/>
                  <a:pt x="2594" y="211"/>
                  <a:pt x="2596" y="211"/>
                </a:cubicBezTo>
                <a:close/>
                <a:moveTo>
                  <a:pt x="2609" y="211"/>
                </a:moveTo>
                <a:cubicBezTo>
                  <a:pt x="2611" y="211"/>
                  <a:pt x="2613" y="209"/>
                  <a:pt x="2613" y="207"/>
                </a:cubicBezTo>
                <a:cubicBezTo>
                  <a:pt x="2613" y="205"/>
                  <a:pt x="2611" y="203"/>
                  <a:pt x="2609" y="203"/>
                </a:cubicBezTo>
                <a:cubicBezTo>
                  <a:pt x="2607" y="203"/>
                  <a:pt x="2605" y="205"/>
                  <a:pt x="2605" y="207"/>
                </a:cubicBezTo>
                <a:cubicBezTo>
                  <a:pt x="2605" y="209"/>
                  <a:pt x="2607" y="211"/>
                  <a:pt x="2609" y="211"/>
                </a:cubicBezTo>
                <a:close/>
                <a:moveTo>
                  <a:pt x="2622" y="211"/>
                </a:moveTo>
                <a:cubicBezTo>
                  <a:pt x="2624" y="211"/>
                  <a:pt x="2626" y="209"/>
                  <a:pt x="2626" y="207"/>
                </a:cubicBezTo>
                <a:cubicBezTo>
                  <a:pt x="2626" y="205"/>
                  <a:pt x="2624" y="203"/>
                  <a:pt x="2622" y="203"/>
                </a:cubicBezTo>
                <a:cubicBezTo>
                  <a:pt x="2619" y="203"/>
                  <a:pt x="2618" y="205"/>
                  <a:pt x="2618" y="207"/>
                </a:cubicBezTo>
                <a:cubicBezTo>
                  <a:pt x="2618" y="209"/>
                  <a:pt x="2619" y="211"/>
                  <a:pt x="2622" y="211"/>
                </a:cubicBezTo>
                <a:close/>
                <a:moveTo>
                  <a:pt x="2635" y="211"/>
                </a:moveTo>
                <a:cubicBezTo>
                  <a:pt x="2637" y="211"/>
                  <a:pt x="2639" y="209"/>
                  <a:pt x="2639" y="207"/>
                </a:cubicBezTo>
                <a:cubicBezTo>
                  <a:pt x="2639" y="205"/>
                  <a:pt x="2637" y="203"/>
                  <a:pt x="2635" y="203"/>
                </a:cubicBezTo>
                <a:cubicBezTo>
                  <a:pt x="2632" y="203"/>
                  <a:pt x="2630" y="205"/>
                  <a:pt x="2630" y="207"/>
                </a:cubicBezTo>
                <a:cubicBezTo>
                  <a:pt x="2630" y="209"/>
                  <a:pt x="2632" y="211"/>
                  <a:pt x="2635" y="211"/>
                </a:cubicBezTo>
                <a:close/>
                <a:moveTo>
                  <a:pt x="2648" y="211"/>
                </a:moveTo>
                <a:cubicBezTo>
                  <a:pt x="2650" y="211"/>
                  <a:pt x="2652" y="209"/>
                  <a:pt x="2652" y="207"/>
                </a:cubicBezTo>
                <a:cubicBezTo>
                  <a:pt x="2652" y="205"/>
                  <a:pt x="2650" y="203"/>
                  <a:pt x="2648" y="203"/>
                </a:cubicBezTo>
                <a:cubicBezTo>
                  <a:pt x="2645" y="203"/>
                  <a:pt x="2643" y="205"/>
                  <a:pt x="2643" y="207"/>
                </a:cubicBezTo>
                <a:cubicBezTo>
                  <a:pt x="2643" y="209"/>
                  <a:pt x="2645" y="211"/>
                  <a:pt x="2648" y="211"/>
                </a:cubicBezTo>
                <a:close/>
                <a:moveTo>
                  <a:pt x="2661" y="211"/>
                </a:moveTo>
                <a:cubicBezTo>
                  <a:pt x="2663" y="211"/>
                  <a:pt x="2665" y="209"/>
                  <a:pt x="2665" y="207"/>
                </a:cubicBezTo>
                <a:cubicBezTo>
                  <a:pt x="2665" y="205"/>
                  <a:pt x="2663" y="203"/>
                  <a:pt x="2661" y="203"/>
                </a:cubicBezTo>
                <a:cubicBezTo>
                  <a:pt x="2658" y="203"/>
                  <a:pt x="2656" y="205"/>
                  <a:pt x="2656" y="207"/>
                </a:cubicBezTo>
                <a:cubicBezTo>
                  <a:pt x="2656" y="209"/>
                  <a:pt x="2658" y="211"/>
                  <a:pt x="2661" y="211"/>
                </a:cubicBezTo>
                <a:close/>
                <a:moveTo>
                  <a:pt x="2673" y="211"/>
                </a:moveTo>
                <a:cubicBezTo>
                  <a:pt x="2676" y="211"/>
                  <a:pt x="2678" y="209"/>
                  <a:pt x="2678" y="207"/>
                </a:cubicBezTo>
                <a:cubicBezTo>
                  <a:pt x="2678" y="205"/>
                  <a:pt x="2676" y="203"/>
                  <a:pt x="2673" y="203"/>
                </a:cubicBezTo>
                <a:cubicBezTo>
                  <a:pt x="2671" y="203"/>
                  <a:pt x="2669" y="205"/>
                  <a:pt x="2669" y="207"/>
                </a:cubicBezTo>
                <a:cubicBezTo>
                  <a:pt x="2669" y="209"/>
                  <a:pt x="2671" y="211"/>
                  <a:pt x="2673" y="211"/>
                </a:cubicBezTo>
                <a:close/>
                <a:moveTo>
                  <a:pt x="2686" y="211"/>
                </a:moveTo>
                <a:cubicBezTo>
                  <a:pt x="2689" y="211"/>
                  <a:pt x="2691" y="209"/>
                  <a:pt x="2691" y="207"/>
                </a:cubicBezTo>
                <a:cubicBezTo>
                  <a:pt x="2691" y="205"/>
                  <a:pt x="2689" y="203"/>
                  <a:pt x="2686" y="203"/>
                </a:cubicBezTo>
                <a:cubicBezTo>
                  <a:pt x="2684" y="203"/>
                  <a:pt x="2682" y="205"/>
                  <a:pt x="2682" y="207"/>
                </a:cubicBezTo>
                <a:cubicBezTo>
                  <a:pt x="2682" y="209"/>
                  <a:pt x="2684" y="211"/>
                  <a:pt x="2686" y="211"/>
                </a:cubicBezTo>
                <a:close/>
                <a:moveTo>
                  <a:pt x="2699" y="211"/>
                </a:moveTo>
                <a:cubicBezTo>
                  <a:pt x="2702" y="211"/>
                  <a:pt x="2703" y="209"/>
                  <a:pt x="2703" y="207"/>
                </a:cubicBezTo>
                <a:cubicBezTo>
                  <a:pt x="2703" y="205"/>
                  <a:pt x="2702" y="203"/>
                  <a:pt x="2699" y="203"/>
                </a:cubicBezTo>
                <a:cubicBezTo>
                  <a:pt x="2697" y="203"/>
                  <a:pt x="2695" y="205"/>
                  <a:pt x="2695" y="207"/>
                </a:cubicBezTo>
                <a:cubicBezTo>
                  <a:pt x="2695" y="209"/>
                  <a:pt x="2697" y="211"/>
                  <a:pt x="2699" y="211"/>
                </a:cubicBezTo>
                <a:close/>
                <a:moveTo>
                  <a:pt x="2712" y="211"/>
                </a:moveTo>
                <a:cubicBezTo>
                  <a:pt x="2714" y="211"/>
                  <a:pt x="2716" y="209"/>
                  <a:pt x="2716" y="207"/>
                </a:cubicBezTo>
                <a:cubicBezTo>
                  <a:pt x="2716" y="205"/>
                  <a:pt x="2714" y="203"/>
                  <a:pt x="2712" y="203"/>
                </a:cubicBezTo>
                <a:cubicBezTo>
                  <a:pt x="2710" y="203"/>
                  <a:pt x="2708" y="205"/>
                  <a:pt x="2708" y="207"/>
                </a:cubicBezTo>
                <a:cubicBezTo>
                  <a:pt x="2708" y="209"/>
                  <a:pt x="2710" y="211"/>
                  <a:pt x="2712" y="211"/>
                </a:cubicBezTo>
                <a:close/>
                <a:moveTo>
                  <a:pt x="2725" y="211"/>
                </a:moveTo>
                <a:cubicBezTo>
                  <a:pt x="2727" y="211"/>
                  <a:pt x="2729" y="209"/>
                  <a:pt x="2729" y="207"/>
                </a:cubicBezTo>
                <a:cubicBezTo>
                  <a:pt x="2729" y="205"/>
                  <a:pt x="2727" y="203"/>
                  <a:pt x="2725" y="203"/>
                </a:cubicBezTo>
                <a:cubicBezTo>
                  <a:pt x="2723" y="203"/>
                  <a:pt x="2721" y="205"/>
                  <a:pt x="2721" y="207"/>
                </a:cubicBezTo>
                <a:cubicBezTo>
                  <a:pt x="2721" y="209"/>
                  <a:pt x="2723" y="211"/>
                  <a:pt x="2725" y="211"/>
                </a:cubicBezTo>
                <a:close/>
                <a:moveTo>
                  <a:pt x="2738" y="211"/>
                </a:moveTo>
                <a:cubicBezTo>
                  <a:pt x="2740" y="211"/>
                  <a:pt x="2742" y="209"/>
                  <a:pt x="2742" y="207"/>
                </a:cubicBezTo>
                <a:cubicBezTo>
                  <a:pt x="2742" y="205"/>
                  <a:pt x="2740" y="203"/>
                  <a:pt x="2738" y="203"/>
                </a:cubicBezTo>
                <a:cubicBezTo>
                  <a:pt x="2736" y="203"/>
                  <a:pt x="2734" y="205"/>
                  <a:pt x="2734" y="207"/>
                </a:cubicBezTo>
                <a:cubicBezTo>
                  <a:pt x="2734" y="209"/>
                  <a:pt x="2736" y="211"/>
                  <a:pt x="2738" y="211"/>
                </a:cubicBezTo>
                <a:close/>
                <a:moveTo>
                  <a:pt x="2751" y="211"/>
                </a:moveTo>
                <a:cubicBezTo>
                  <a:pt x="2753" y="211"/>
                  <a:pt x="2755" y="209"/>
                  <a:pt x="2755" y="207"/>
                </a:cubicBezTo>
                <a:cubicBezTo>
                  <a:pt x="2755" y="205"/>
                  <a:pt x="2753" y="203"/>
                  <a:pt x="2751" y="203"/>
                </a:cubicBezTo>
                <a:cubicBezTo>
                  <a:pt x="2749" y="203"/>
                  <a:pt x="2747" y="205"/>
                  <a:pt x="2747" y="207"/>
                </a:cubicBezTo>
                <a:cubicBezTo>
                  <a:pt x="2747" y="209"/>
                  <a:pt x="2749" y="211"/>
                  <a:pt x="2751" y="211"/>
                </a:cubicBezTo>
                <a:close/>
                <a:moveTo>
                  <a:pt x="2764" y="211"/>
                </a:moveTo>
                <a:cubicBezTo>
                  <a:pt x="2766" y="211"/>
                  <a:pt x="2768" y="209"/>
                  <a:pt x="2768" y="207"/>
                </a:cubicBezTo>
                <a:cubicBezTo>
                  <a:pt x="2768" y="205"/>
                  <a:pt x="2766" y="203"/>
                  <a:pt x="2764" y="203"/>
                </a:cubicBezTo>
                <a:cubicBezTo>
                  <a:pt x="2762" y="203"/>
                  <a:pt x="2760" y="205"/>
                  <a:pt x="2760" y="207"/>
                </a:cubicBezTo>
                <a:cubicBezTo>
                  <a:pt x="2760" y="209"/>
                  <a:pt x="2762" y="211"/>
                  <a:pt x="2764" y="211"/>
                </a:cubicBezTo>
                <a:close/>
                <a:moveTo>
                  <a:pt x="2777" y="211"/>
                </a:moveTo>
                <a:cubicBezTo>
                  <a:pt x="2779" y="211"/>
                  <a:pt x="2781" y="209"/>
                  <a:pt x="2781" y="207"/>
                </a:cubicBezTo>
                <a:cubicBezTo>
                  <a:pt x="2781" y="205"/>
                  <a:pt x="2779" y="203"/>
                  <a:pt x="2777" y="203"/>
                </a:cubicBezTo>
                <a:cubicBezTo>
                  <a:pt x="2774" y="203"/>
                  <a:pt x="2773" y="205"/>
                  <a:pt x="2773" y="207"/>
                </a:cubicBezTo>
                <a:cubicBezTo>
                  <a:pt x="2773" y="209"/>
                  <a:pt x="2774" y="211"/>
                  <a:pt x="2777" y="211"/>
                </a:cubicBezTo>
                <a:close/>
                <a:moveTo>
                  <a:pt x="2790" y="207"/>
                </a:moveTo>
                <a:cubicBezTo>
                  <a:pt x="2790" y="207"/>
                  <a:pt x="2790" y="207"/>
                  <a:pt x="2790" y="207"/>
                </a:cubicBezTo>
                <a:cubicBezTo>
                  <a:pt x="2790" y="207"/>
                  <a:pt x="2790" y="207"/>
                  <a:pt x="2790" y="207"/>
                </a:cubicBezTo>
                <a:cubicBezTo>
                  <a:pt x="2790" y="207"/>
                  <a:pt x="2790" y="207"/>
                  <a:pt x="2790" y="207"/>
                </a:cubicBezTo>
                <a:cubicBezTo>
                  <a:pt x="2790" y="207"/>
                  <a:pt x="2790" y="207"/>
                  <a:pt x="2790" y="207"/>
                </a:cubicBezTo>
                <a:close/>
                <a:moveTo>
                  <a:pt x="2803" y="211"/>
                </a:moveTo>
                <a:cubicBezTo>
                  <a:pt x="2805" y="211"/>
                  <a:pt x="2807" y="209"/>
                  <a:pt x="2807" y="207"/>
                </a:cubicBezTo>
                <a:cubicBezTo>
                  <a:pt x="2807" y="205"/>
                  <a:pt x="2805" y="203"/>
                  <a:pt x="2803" y="203"/>
                </a:cubicBezTo>
                <a:cubicBezTo>
                  <a:pt x="2800" y="203"/>
                  <a:pt x="2798" y="205"/>
                  <a:pt x="2798" y="207"/>
                </a:cubicBezTo>
                <a:cubicBezTo>
                  <a:pt x="2798" y="209"/>
                  <a:pt x="2800" y="211"/>
                  <a:pt x="2803" y="211"/>
                </a:cubicBezTo>
                <a:close/>
                <a:moveTo>
                  <a:pt x="3074" y="207"/>
                </a:moveTo>
                <a:cubicBezTo>
                  <a:pt x="3074" y="207"/>
                  <a:pt x="3074" y="207"/>
                  <a:pt x="3074" y="207"/>
                </a:cubicBezTo>
                <a:cubicBezTo>
                  <a:pt x="3074" y="207"/>
                  <a:pt x="3074" y="207"/>
                  <a:pt x="3074" y="207"/>
                </a:cubicBezTo>
                <a:cubicBezTo>
                  <a:pt x="3074" y="207"/>
                  <a:pt x="3074" y="207"/>
                  <a:pt x="3074" y="207"/>
                </a:cubicBezTo>
                <a:cubicBezTo>
                  <a:pt x="3074" y="207"/>
                  <a:pt x="3074" y="207"/>
                  <a:pt x="3074" y="207"/>
                </a:cubicBezTo>
                <a:close/>
                <a:moveTo>
                  <a:pt x="452" y="224"/>
                </a:moveTo>
                <a:cubicBezTo>
                  <a:pt x="455" y="224"/>
                  <a:pt x="456" y="222"/>
                  <a:pt x="456" y="220"/>
                </a:cubicBezTo>
                <a:cubicBezTo>
                  <a:pt x="456" y="217"/>
                  <a:pt x="455" y="216"/>
                  <a:pt x="452" y="216"/>
                </a:cubicBezTo>
                <a:cubicBezTo>
                  <a:pt x="450" y="216"/>
                  <a:pt x="448" y="217"/>
                  <a:pt x="448" y="220"/>
                </a:cubicBezTo>
                <a:cubicBezTo>
                  <a:pt x="448" y="222"/>
                  <a:pt x="450" y="224"/>
                  <a:pt x="452" y="224"/>
                </a:cubicBezTo>
                <a:close/>
                <a:moveTo>
                  <a:pt x="465" y="224"/>
                </a:moveTo>
                <a:cubicBezTo>
                  <a:pt x="468" y="224"/>
                  <a:pt x="469" y="222"/>
                  <a:pt x="469" y="220"/>
                </a:cubicBezTo>
                <a:cubicBezTo>
                  <a:pt x="469" y="217"/>
                  <a:pt x="468" y="216"/>
                  <a:pt x="465" y="216"/>
                </a:cubicBezTo>
                <a:cubicBezTo>
                  <a:pt x="463" y="216"/>
                  <a:pt x="461" y="217"/>
                  <a:pt x="461" y="220"/>
                </a:cubicBezTo>
                <a:cubicBezTo>
                  <a:pt x="461" y="222"/>
                  <a:pt x="463" y="224"/>
                  <a:pt x="465" y="224"/>
                </a:cubicBezTo>
                <a:close/>
                <a:moveTo>
                  <a:pt x="478" y="224"/>
                </a:moveTo>
                <a:cubicBezTo>
                  <a:pt x="480" y="224"/>
                  <a:pt x="482" y="222"/>
                  <a:pt x="482" y="220"/>
                </a:cubicBezTo>
                <a:cubicBezTo>
                  <a:pt x="482" y="217"/>
                  <a:pt x="480" y="216"/>
                  <a:pt x="478" y="216"/>
                </a:cubicBezTo>
                <a:cubicBezTo>
                  <a:pt x="476" y="216"/>
                  <a:pt x="474" y="217"/>
                  <a:pt x="474" y="220"/>
                </a:cubicBezTo>
                <a:cubicBezTo>
                  <a:pt x="474" y="222"/>
                  <a:pt x="476" y="224"/>
                  <a:pt x="478" y="224"/>
                </a:cubicBezTo>
                <a:close/>
                <a:moveTo>
                  <a:pt x="491" y="224"/>
                </a:moveTo>
                <a:cubicBezTo>
                  <a:pt x="493" y="224"/>
                  <a:pt x="495" y="222"/>
                  <a:pt x="495" y="220"/>
                </a:cubicBezTo>
                <a:cubicBezTo>
                  <a:pt x="495" y="217"/>
                  <a:pt x="493" y="216"/>
                  <a:pt x="491" y="216"/>
                </a:cubicBezTo>
                <a:cubicBezTo>
                  <a:pt x="489" y="216"/>
                  <a:pt x="487" y="217"/>
                  <a:pt x="487" y="220"/>
                </a:cubicBezTo>
                <a:cubicBezTo>
                  <a:pt x="487" y="222"/>
                  <a:pt x="489" y="224"/>
                  <a:pt x="491" y="224"/>
                </a:cubicBezTo>
                <a:close/>
                <a:moveTo>
                  <a:pt x="504" y="224"/>
                </a:moveTo>
                <a:cubicBezTo>
                  <a:pt x="506" y="224"/>
                  <a:pt x="508" y="222"/>
                  <a:pt x="508" y="220"/>
                </a:cubicBezTo>
                <a:cubicBezTo>
                  <a:pt x="508" y="217"/>
                  <a:pt x="506" y="216"/>
                  <a:pt x="504" y="216"/>
                </a:cubicBezTo>
                <a:cubicBezTo>
                  <a:pt x="502" y="216"/>
                  <a:pt x="500" y="217"/>
                  <a:pt x="500" y="220"/>
                </a:cubicBezTo>
                <a:cubicBezTo>
                  <a:pt x="500" y="222"/>
                  <a:pt x="502" y="224"/>
                  <a:pt x="504" y="224"/>
                </a:cubicBezTo>
                <a:close/>
                <a:moveTo>
                  <a:pt x="521" y="220"/>
                </a:moveTo>
                <a:cubicBezTo>
                  <a:pt x="521" y="217"/>
                  <a:pt x="519" y="216"/>
                  <a:pt x="517" y="216"/>
                </a:cubicBezTo>
                <a:cubicBezTo>
                  <a:pt x="515" y="216"/>
                  <a:pt x="513" y="217"/>
                  <a:pt x="513" y="220"/>
                </a:cubicBezTo>
                <a:cubicBezTo>
                  <a:pt x="513" y="222"/>
                  <a:pt x="515" y="224"/>
                  <a:pt x="517" y="224"/>
                </a:cubicBezTo>
                <a:cubicBezTo>
                  <a:pt x="519" y="224"/>
                  <a:pt x="521" y="222"/>
                  <a:pt x="521" y="220"/>
                </a:cubicBezTo>
                <a:close/>
                <a:moveTo>
                  <a:pt x="530" y="220"/>
                </a:moveTo>
                <a:cubicBezTo>
                  <a:pt x="530" y="220"/>
                  <a:pt x="530" y="220"/>
                  <a:pt x="530" y="220"/>
                </a:cubicBezTo>
                <a:cubicBezTo>
                  <a:pt x="530" y="220"/>
                  <a:pt x="530" y="220"/>
                  <a:pt x="530" y="220"/>
                </a:cubicBezTo>
                <a:cubicBezTo>
                  <a:pt x="530" y="220"/>
                  <a:pt x="530" y="220"/>
                  <a:pt x="530" y="220"/>
                </a:cubicBezTo>
                <a:cubicBezTo>
                  <a:pt x="530" y="220"/>
                  <a:pt x="530" y="220"/>
                  <a:pt x="530" y="220"/>
                </a:cubicBezTo>
                <a:close/>
                <a:moveTo>
                  <a:pt x="632" y="220"/>
                </a:moveTo>
                <a:cubicBezTo>
                  <a:pt x="632" y="220"/>
                  <a:pt x="633" y="221"/>
                  <a:pt x="633" y="221"/>
                </a:cubicBezTo>
                <a:cubicBezTo>
                  <a:pt x="633" y="221"/>
                  <a:pt x="634" y="220"/>
                  <a:pt x="634" y="220"/>
                </a:cubicBezTo>
                <a:cubicBezTo>
                  <a:pt x="634" y="219"/>
                  <a:pt x="633" y="219"/>
                  <a:pt x="633" y="219"/>
                </a:cubicBezTo>
                <a:cubicBezTo>
                  <a:pt x="633" y="219"/>
                  <a:pt x="632" y="219"/>
                  <a:pt x="632" y="220"/>
                </a:cubicBezTo>
                <a:close/>
                <a:moveTo>
                  <a:pt x="685" y="224"/>
                </a:moveTo>
                <a:cubicBezTo>
                  <a:pt x="687" y="224"/>
                  <a:pt x="689" y="222"/>
                  <a:pt x="689" y="220"/>
                </a:cubicBezTo>
                <a:cubicBezTo>
                  <a:pt x="689" y="217"/>
                  <a:pt x="687" y="216"/>
                  <a:pt x="685" y="216"/>
                </a:cubicBezTo>
                <a:cubicBezTo>
                  <a:pt x="682" y="216"/>
                  <a:pt x="681" y="217"/>
                  <a:pt x="681" y="220"/>
                </a:cubicBezTo>
                <a:cubicBezTo>
                  <a:pt x="681" y="222"/>
                  <a:pt x="682" y="224"/>
                  <a:pt x="685" y="224"/>
                </a:cubicBezTo>
                <a:close/>
                <a:moveTo>
                  <a:pt x="698" y="220"/>
                </a:moveTo>
                <a:cubicBezTo>
                  <a:pt x="698" y="220"/>
                  <a:pt x="698" y="220"/>
                  <a:pt x="698" y="220"/>
                </a:cubicBezTo>
                <a:cubicBezTo>
                  <a:pt x="698" y="220"/>
                  <a:pt x="698" y="220"/>
                  <a:pt x="698" y="220"/>
                </a:cubicBezTo>
                <a:cubicBezTo>
                  <a:pt x="698" y="220"/>
                  <a:pt x="698" y="220"/>
                  <a:pt x="698" y="220"/>
                </a:cubicBezTo>
                <a:cubicBezTo>
                  <a:pt x="698" y="220"/>
                  <a:pt x="698" y="220"/>
                  <a:pt x="698" y="220"/>
                </a:cubicBezTo>
                <a:close/>
                <a:moveTo>
                  <a:pt x="711" y="224"/>
                </a:moveTo>
                <a:cubicBezTo>
                  <a:pt x="713" y="224"/>
                  <a:pt x="715" y="222"/>
                  <a:pt x="715" y="220"/>
                </a:cubicBezTo>
                <a:cubicBezTo>
                  <a:pt x="715" y="217"/>
                  <a:pt x="713" y="216"/>
                  <a:pt x="711" y="216"/>
                </a:cubicBezTo>
                <a:cubicBezTo>
                  <a:pt x="708" y="216"/>
                  <a:pt x="706" y="217"/>
                  <a:pt x="706" y="220"/>
                </a:cubicBezTo>
                <a:cubicBezTo>
                  <a:pt x="706" y="222"/>
                  <a:pt x="708" y="224"/>
                  <a:pt x="711" y="224"/>
                </a:cubicBezTo>
                <a:close/>
                <a:moveTo>
                  <a:pt x="736" y="224"/>
                </a:moveTo>
                <a:cubicBezTo>
                  <a:pt x="739" y="224"/>
                  <a:pt x="741" y="222"/>
                  <a:pt x="741" y="220"/>
                </a:cubicBezTo>
                <a:cubicBezTo>
                  <a:pt x="741" y="217"/>
                  <a:pt x="739" y="216"/>
                  <a:pt x="736" y="216"/>
                </a:cubicBezTo>
                <a:cubicBezTo>
                  <a:pt x="734" y="216"/>
                  <a:pt x="732" y="217"/>
                  <a:pt x="732" y="220"/>
                </a:cubicBezTo>
                <a:cubicBezTo>
                  <a:pt x="732" y="222"/>
                  <a:pt x="734" y="224"/>
                  <a:pt x="736" y="224"/>
                </a:cubicBezTo>
                <a:close/>
                <a:moveTo>
                  <a:pt x="749" y="224"/>
                </a:moveTo>
                <a:cubicBezTo>
                  <a:pt x="752" y="224"/>
                  <a:pt x="753" y="222"/>
                  <a:pt x="753" y="220"/>
                </a:cubicBezTo>
                <a:cubicBezTo>
                  <a:pt x="753" y="217"/>
                  <a:pt x="752" y="216"/>
                  <a:pt x="749" y="216"/>
                </a:cubicBezTo>
                <a:cubicBezTo>
                  <a:pt x="747" y="216"/>
                  <a:pt x="745" y="217"/>
                  <a:pt x="745" y="220"/>
                </a:cubicBezTo>
                <a:cubicBezTo>
                  <a:pt x="745" y="222"/>
                  <a:pt x="747" y="224"/>
                  <a:pt x="749" y="224"/>
                </a:cubicBezTo>
                <a:close/>
                <a:moveTo>
                  <a:pt x="762" y="224"/>
                </a:moveTo>
                <a:cubicBezTo>
                  <a:pt x="765" y="224"/>
                  <a:pt x="766" y="222"/>
                  <a:pt x="766" y="220"/>
                </a:cubicBezTo>
                <a:cubicBezTo>
                  <a:pt x="766" y="217"/>
                  <a:pt x="765" y="216"/>
                  <a:pt x="762" y="216"/>
                </a:cubicBezTo>
                <a:cubicBezTo>
                  <a:pt x="760" y="216"/>
                  <a:pt x="758" y="217"/>
                  <a:pt x="758" y="220"/>
                </a:cubicBezTo>
                <a:cubicBezTo>
                  <a:pt x="758" y="222"/>
                  <a:pt x="760" y="224"/>
                  <a:pt x="762" y="224"/>
                </a:cubicBezTo>
                <a:close/>
                <a:moveTo>
                  <a:pt x="775" y="224"/>
                </a:moveTo>
                <a:cubicBezTo>
                  <a:pt x="777" y="224"/>
                  <a:pt x="779" y="222"/>
                  <a:pt x="779" y="220"/>
                </a:cubicBezTo>
                <a:cubicBezTo>
                  <a:pt x="779" y="217"/>
                  <a:pt x="777" y="216"/>
                  <a:pt x="775" y="216"/>
                </a:cubicBezTo>
                <a:cubicBezTo>
                  <a:pt x="773" y="216"/>
                  <a:pt x="771" y="217"/>
                  <a:pt x="771" y="220"/>
                </a:cubicBezTo>
                <a:cubicBezTo>
                  <a:pt x="771" y="222"/>
                  <a:pt x="773" y="224"/>
                  <a:pt x="775" y="224"/>
                </a:cubicBezTo>
                <a:close/>
                <a:moveTo>
                  <a:pt x="814" y="224"/>
                </a:moveTo>
                <a:cubicBezTo>
                  <a:pt x="816" y="224"/>
                  <a:pt x="818" y="222"/>
                  <a:pt x="818" y="220"/>
                </a:cubicBezTo>
                <a:cubicBezTo>
                  <a:pt x="818" y="217"/>
                  <a:pt x="816" y="216"/>
                  <a:pt x="814" y="216"/>
                </a:cubicBezTo>
                <a:cubicBezTo>
                  <a:pt x="812" y="216"/>
                  <a:pt x="810" y="217"/>
                  <a:pt x="810" y="220"/>
                </a:cubicBezTo>
                <a:cubicBezTo>
                  <a:pt x="810" y="222"/>
                  <a:pt x="812" y="224"/>
                  <a:pt x="814" y="224"/>
                </a:cubicBezTo>
                <a:close/>
                <a:moveTo>
                  <a:pt x="827" y="224"/>
                </a:moveTo>
                <a:cubicBezTo>
                  <a:pt x="829" y="224"/>
                  <a:pt x="831" y="222"/>
                  <a:pt x="831" y="220"/>
                </a:cubicBezTo>
                <a:cubicBezTo>
                  <a:pt x="831" y="217"/>
                  <a:pt x="829" y="216"/>
                  <a:pt x="827" y="216"/>
                </a:cubicBezTo>
                <a:cubicBezTo>
                  <a:pt x="824" y="216"/>
                  <a:pt x="823" y="217"/>
                  <a:pt x="823" y="220"/>
                </a:cubicBezTo>
                <a:cubicBezTo>
                  <a:pt x="823" y="222"/>
                  <a:pt x="824" y="224"/>
                  <a:pt x="827" y="224"/>
                </a:cubicBezTo>
                <a:close/>
                <a:moveTo>
                  <a:pt x="1137" y="224"/>
                </a:moveTo>
                <a:cubicBezTo>
                  <a:pt x="1139" y="224"/>
                  <a:pt x="1141" y="222"/>
                  <a:pt x="1141" y="220"/>
                </a:cubicBezTo>
                <a:cubicBezTo>
                  <a:pt x="1141" y="217"/>
                  <a:pt x="1139" y="216"/>
                  <a:pt x="1137" y="216"/>
                </a:cubicBezTo>
                <a:cubicBezTo>
                  <a:pt x="1134" y="216"/>
                  <a:pt x="1133" y="217"/>
                  <a:pt x="1133" y="220"/>
                </a:cubicBezTo>
                <a:cubicBezTo>
                  <a:pt x="1133" y="222"/>
                  <a:pt x="1134" y="224"/>
                  <a:pt x="1137" y="224"/>
                </a:cubicBezTo>
                <a:close/>
                <a:moveTo>
                  <a:pt x="1150" y="224"/>
                </a:moveTo>
                <a:cubicBezTo>
                  <a:pt x="1152" y="224"/>
                  <a:pt x="1154" y="222"/>
                  <a:pt x="1154" y="220"/>
                </a:cubicBezTo>
                <a:cubicBezTo>
                  <a:pt x="1154" y="217"/>
                  <a:pt x="1152" y="216"/>
                  <a:pt x="1150" y="216"/>
                </a:cubicBezTo>
                <a:cubicBezTo>
                  <a:pt x="1147" y="216"/>
                  <a:pt x="1145" y="217"/>
                  <a:pt x="1145" y="220"/>
                </a:cubicBezTo>
                <a:cubicBezTo>
                  <a:pt x="1145" y="222"/>
                  <a:pt x="1147" y="224"/>
                  <a:pt x="1150" y="224"/>
                </a:cubicBezTo>
                <a:close/>
                <a:moveTo>
                  <a:pt x="1163" y="224"/>
                </a:moveTo>
                <a:cubicBezTo>
                  <a:pt x="1165" y="224"/>
                  <a:pt x="1167" y="222"/>
                  <a:pt x="1167" y="220"/>
                </a:cubicBezTo>
                <a:cubicBezTo>
                  <a:pt x="1167" y="217"/>
                  <a:pt x="1165" y="216"/>
                  <a:pt x="1163" y="216"/>
                </a:cubicBezTo>
                <a:cubicBezTo>
                  <a:pt x="1160" y="216"/>
                  <a:pt x="1158" y="217"/>
                  <a:pt x="1158" y="220"/>
                </a:cubicBezTo>
                <a:cubicBezTo>
                  <a:pt x="1158" y="222"/>
                  <a:pt x="1160" y="224"/>
                  <a:pt x="1163" y="224"/>
                </a:cubicBezTo>
                <a:close/>
                <a:moveTo>
                  <a:pt x="1175" y="224"/>
                </a:moveTo>
                <a:cubicBezTo>
                  <a:pt x="1178" y="224"/>
                  <a:pt x="1180" y="222"/>
                  <a:pt x="1180" y="220"/>
                </a:cubicBezTo>
                <a:cubicBezTo>
                  <a:pt x="1180" y="217"/>
                  <a:pt x="1178" y="216"/>
                  <a:pt x="1175" y="216"/>
                </a:cubicBezTo>
                <a:cubicBezTo>
                  <a:pt x="1173" y="216"/>
                  <a:pt x="1171" y="217"/>
                  <a:pt x="1171" y="220"/>
                </a:cubicBezTo>
                <a:cubicBezTo>
                  <a:pt x="1171" y="222"/>
                  <a:pt x="1173" y="224"/>
                  <a:pt x="1175" y="224"/>
                </a:cubicBezTo>
                <a:close/>
                <a:moveTo>
                  <a:pt x="1188" y="224"/>
                </a:moveTo>
                <a:cubicBezTo>
                  <a:pt x="1191" y="224"/>
                  <a:pt x="1193" y="222"/>
                  <a:pt x="1193" y="220"/>
                </a:cubicBezTo>
                <a:cubicBezTo>
                  <a:pt x="1193" y="217"/>
                  <a:pt x="1191" y="216"/>
                  <a:pt x="1188" y="216"/>
                </a:cubicBezTo>
                <a:cubicBezTo>
                  <a:pt x="1186" y="216"/>
                  <a:pt x="1184" y="217"/>
                  <a:pt x="1184" y="220"/>
                </a:cubicBezTo>
                <a:cubicBezTo>
                  <a:pt x="1184" y="222"/>
                  <a:pt x="1186" y="224"/>
                  <a:pt x="1188" y="224"/>
                </a:cubicBezTo>
                <a:close/>
                <a:moveTo>
                  <a:pt x="1201" y="224"/>
                </a:moveTo>
                <a:cubicBezTo>
                  <a:pt x="1204" y="224"/>
                  <a:pt x="1205" y="222"/>
                  <a:pt x="1205" y="220"/>
                </a:cubicBezTo>
                <a:cubicBezTo>
                  <a:pt x="1205" y="217"/>
                  <a:pt x="1204" y="216"/>
                  <a:pt x="1201" y="216"/>
                </a:cubicBezTo>
                <a:cubicBezTo>
                  <a:pt x="1199" y="216"/>
                  <a:pt x="1197" y="217"/>
                  <a:pt x="1197" y="220"/>
                </a:cubicBezTo>
                <a:cubicBezTo>
                  <a:pt x="1197" y="222"/>
                  <a:pt x="1199" y="224"/>
                  <a:pt x="1201" y="224"/>
                </a:cubicBezTo>
                <a:close/>
                <a:moveTo>
                  <a:pt x="1214" y="224"/>
                </a:moveTo>
                <a:cubicBezTo>
                  <a:pt x="1216" y="224"/>
                  <a:pt x="1218" y="222"/>
                  <a:pt x="1218" y="220"/>
                </a:cubicBezTo>
                <a:cubicBezTo>
                  <a:pt x="1218" y="217"/>
                  <a:pt x="1216" y="216"/>
                  <a:pt x="1214" y="216"/>
                </a:cubicBezTo>
                <a:cubicBezTo>
                  <a:pt x="1212" y="216"/>
                  <a:pt x="1210" y="217"/>
                  <a:pt x="1210" y="220"/>
                </a:cubicBezTo>
                <a:cubicBezTo>
                  <a:pt x="1210" y="222"/>
                  <a:pt x="1212" y="224"/>
                  <a:pt x="1214" y="224"/>
                </a:cubicBezTo>
                <a:close/>
                <a:moveTo>
                  <a:pt x="1227" y="224"/>
                </a:moveTo>
                <a:cubicBezTo>
                  <a:pt x="1229" y="224"/>
                  <a:pt x="1231" y="222"/>
                  <a:pt x="1231" y="220"/>
                </a:cubicBezTo>
                <a:cubicBezTo>
                  <a:pt x="1231" y="217"/>
                  <a:pt x="1229" y="216"/>
                  <a:pt x="1227" y="216"/>
                </a:cubicBezTo>
                <a:cubicBezTo>
                  <a:pt x="1225" y="216"/>
                  <a:pt x="1223" y="217"/>
                  <a:pt x="1223" y="220"/>
                </a:cubicBezTo>
                <a:cubicBezTo>
                  <a:pt x="1223" y="222"/>
                  <a:pt x="1225" y="224"/>
                  <a:pt x="1227" y="224"/>
                </a:cubicBezTo>
                <a:close/>
                <a:moveTo>
                  <a:pt x="1240" y="224"/>
                </a:moveTo>
                <a:cubicBezTo>
                  <a:pt x="1242" y="224"/>
                  <a:pt x="1244" y="222"/>
                  <a:pt x="1244" y="220"/>
                </a:cubicBezTo>
                <a:cubicBezTo>
                  <a:pt x="1244" y="217"/>
                  <a:pt x="1242" y="216"/>
                  <a:pt x="1240" y="216"/>
                </a:cubicBezTo>
                <a:cubicBezTo>
                  <a:pt x="1238" y="216"/>
                  <a:pt x="1236" y="217"/>
                  <a:pt x="1236" y="220"/>
                </a:cubicBezTo>
                <a:cubicBezTo>
                  <a:pt x="1236" y="222"/>
                  <a:pt x="1238" y="224"/>
                  <a:pt x="1240" y="224"/>
                </a:cubicBezTo>
                <a:close/>
                <a:moveTo>
                  <a:pt x="1253" y="224"/>
                </a:moveTo>
                <a:cubicBezTo>
                  <a:pt x="1255" y="224"/>
                  <a:pt x="1257" y="222"/>
                  <a:pt x="1257" y="220"/>
                </a:cubicBezTo>
                <a:cubicBezTo>
                  <a:pt x="1257" y="217"/>
                  <a:pt x="1255" y="216"/>
                  <a:pt x="1253" y="216"/>
                </a:cubicBezTo>
                <a:cubicBezTo>
                  <a:pt x="1251" y="216"/>
                  <a:pt x="1249" y="217"/>
                  <a:pt x="1249" y="220"/>
                </a:cubicBezTo>
                <a:cubicBezTo>
                  <a:pt x="1249" y="222"/>
                  <a:pt x="1251" y="224"/>
                  <a:pt x="1253" y="224"/>
                </a:cubicBezTo>
                <a:close/>
                <a:moveTo>
                  <a:pt x="1266" y="224"/>
                </a:moveTo>
                <a:cubicBezTo>
                  <a:pt x="1268" y="224"/>
                  <a:pt x="1270" y="222"/>
                  <a:pt x="1270" y="220"/>
                </a:cubicBezTo>
                <a:cubicBezTo>
                  <a:pt x="1270" y="217"/>
                  <a:pt x="1268" y="216"/>
                  <a:pt x="1266" y="216"/>
                </a:cubicBezTo>
                <a:cubicBezTo>
                  <a:pt x="1264" y="216"/>
                  <a:pt x="1262" y="217"/>
                  <a:pt x="1262" y="220"/>
                </a:cubicBezTo>
                <a:cubicBezTo>
                  <a:pt x="1262" y="222"/>
                  <a:pt x="1264" y="224"/>
                  <a:pt x="1266" y="224"/>
                </a:cubicBezTo>
                <a:close/>
                <a:moveTo>
                  <a:pt x="1279" y="224"/>
                </a:moveTo>
                <a:cubicBezTo>
                  <a:pt x="1281" y="224"/>
                  <a:pt x="1283" y="222"/>
                  <a:pt x="1283" y="220"/>
                </a:cubicBezTo>
                <a:cubicBezTo>
                  <a:pt x="1283" y="217"/>
                  <a:pt x="1281" y="216"/>
                  <a:pt x="1279" y="216"/>
                </a:cubicBezTo>
                <a:cubicBezTo>
                  <a:pt x="1276" y="216"/>
                  <a:pt x="1275" y="217"/>
                  <a:pt x="1275" y="220"/>
                </a:cubicBezTo>
                <a:cubicBezTo>
                  <a:pt x="1275" y="222"/>
                  <a:pt x="1276" y="224"/>
                  <a:pt x="1279" y="224"/>
                </a:cubicBezTo>
                <a:close/>
                <a:moveTo>
                  <a:pt x="1292" y="224"/>
                </a:moveTo>
                <a:cubicBezTo>
                  <a:pt x="1294" y="224"/>
                  <a:pt x="1296" y="222"/>
                  <a:pt x="1296" y="220"/>
                </a:cubicBezTo>
                <a:cubicBezTo>
                  <a:pt x="1296" y="217"/>
                  <a:pt x="1294" y="216"/>
                  <a:pt x="1292" y="216"/>
                </a:cubicBezTo>
                <a:cubicBezTo>
                  <a:pt x="1289" y="216"/>
                  <a:pt x="1287" y="217"/>
                  <a:pt x="1287" y="220"/>
                </a:cubicBezTo>
                <a:cubicBezTo>
                  <a:pt x="1287" y="222"/>
                  <a:pt x="1289" y="224"/>
                  <a:pt x="1292" y="224"/>
                </a:cubicBezTo>
                <a:close/>
                <a:moveTo>
                  <a:pt x="1305" y="224"/>
                </a:moveTo>
                <a:cubicBezTo>
                  <a:pt x="1307" y="224"/>
                  <a:pt x="1309" y="222"/>
                  <a:pt x="1309" y="220"/>
                </a:cubicBezTo>
                <a:cubicBezTo>
                  <a:pt x="1309" y="217"/>
                  <a:pt x="1307" y="216"/>
                  <a:pt x="1305" y="216"/>
                </a:cubicBezTo>
                <a:cubicBezTo>
                  <a:pt x="1302" y="216"/>
                  <a:pt x="1300" y="217"/>
                  <a:pt x="1300" y="220"/>
                </a:cubicBezTo>
                <a:cubicBezTo>
                  <a:pt x="1300" y="222"/>
                  <a:pt x="1302" y="224"/>
                  <a:pt x="1305" y="224"/>
                </a:cubicBezTo>
                <a:close/>
                <a:moveTo>
                  <a:pt x="1317" y="224"/>
                </a:moveTo>
                <a:cubicBezTo>
                  <a:pt x="1320" y="224"/>
                  <a:pt x="1322" y="222"/>
                  <a:pt x="1322" y="220"/>
                </a:cubicBezTo>
                <a:cubicBezTo>
                  <a:pt x="1322" y="217"/>
                  <a:pt x="1320" y="216"/>
                  <a:pt x="1317" y="216"/>
                </a:cubicBezTo>
                <a:cubicBezTo>
                  <a:pt x="1315" y="216"/>
                  <a:pt x="1313" y="217"/>
                  <a:pt x="1313" y="220"/>
                </a:cubicBezTo>
                <a:cubicBezTo>
                  <a:pt x="1313" y="222"/>
                  <a:pt x="1315" y="224"/>
                  <a:pt x="1317" y="224"/>
                </a:cubicBezTo>
                <a:close/>
                <a:moveTo>
                  <a:pt x="1330" y="224"/>
                </a:moveTo>
                <a:cubicBezTo>
                  <a:pt x="1333" y="224"/>
                  <a:pt x="1335" y="222"/>
                  <a:pt x="1335" y="220"/>
                </a:cubicBezTo>
                <a:cubicBezTo>
                  <a:pt x="1335" y="217"/>
                  <a:pt x="1333" y="216"/>
                  <a:pt x="1330" y="216"/>
                </a:cubicBezTo>
                <a:cubicBezTo>
                  <a:pt x="1328" y="216"/>
                  <a:pt x="1326" y="217"/>
                  <a:pt x="1326" y="220"/>
                </a:cubicBezTo>
                <a:cubicBezTo>
                  <a:pt x="1326" y="222"/>
                  <a:pt x="1328" y="224"/>
                  <a:pt x="1330" y="224"/>
                </a:cubicBezTo>
                <a:close/>
                <a:moveTo>
                  <a:pt x="1343" y="224"/>
                </a:moveTo>
                <a:cubicBezTo>
                  <a:pt x="1346" y="224"/>
                  <a:pt x="1347" y="222"/>
                  <a:pt x="1347" y="220"/>
                </a:cubicBezTo>
                <a:cubicBezTo>
                  <a:pt x="1347" y="217"/>
                  <a:pt x="1346" y="216"/>
                  <a:pt x="1343" y="216"/>
                </a:cubicBezTo>
                <a:cubicBezTo>
                  <a:pt x="1341" y="216"/>
                  <a:pt x="1339" y="217"/>
                  <a:pt x="1339" y="220"/>
                </a:cubicBezTo>
                <a:cubicBezTo>
                  <a:pt x="1339" y="222"/>
                  <a:pt x="1341" y="224"/>
                  <a:pt x="1343" y="224"/>
                </a:cubicBezTo>
                <a:close/>
                <a:moveTo>
                  <a:pt x="1356" y="224"/>
                </a:moveTo>
                <a:cubicBezTo>
                  <a:pt x="1359" y="224"/>
                  <a:pt x="1360" y="222"/>
                  <a:pt x="1360" y="220"/>
                </a:cubicBezTo>
                <a:cubicBezTo>
                  <a:pt x="1360" y="217"/>
                  <a:pt x="1359" y="216"/>
                  <a:pt x="1356" y="216"/>
                </a:cubicBezTo>
                <a:cubicBezTo>
                  <a:pt x="1354" y="216"/>
                  <a:pt x="1352" y="217"/>
                  <a:pt x="1352" y="220"/>
                </a:cubicBezTo>
                <a:cubicBezTo>
                  <a:pt x="1352" y="222"/>
                  <a:pt x="1354" y="224"/>
                  <a:pt x="1356" y="224"/>
                </a:cubicBezTo>
                <a:close/>
                <a:moveTo>
                  <a:pt x="1369" y="224"/>
                </a:moveTo>
                <a:cubicBezTo>
                  <a:pt x="1371" y="224"/>
                  <a:pt x="1373" y="222"/>
                  <a:pt x="1373" y="220"/>
                </a:cubicBezTo>
                <a:cubicBezTo>
                  <a:pt x="1373" y="217"/>
                  <a:pt x="1371" y="216"/>
                  <a:pt x="1369" y="216"/>
                </a:cubicBezTo>
                <a:cubicBezTo>
                  <a:pt x="1367" y="216"/>
                  <a:pt x="1365" y="217"/>
                  <a:pt x="1365" y="220"/>
                </a:cubicBezTo>
                <a:cubicBezTo>
                  <a:pt x="1365" y="222"/>
                  <a:pt x="1367" y="224"/>
                  <a:pt x="1369" y="224"/>
                </a:cubicBezTo>
                <a:close/>
                <a:moveTo>
                  <a:pt x="1382" y="224"/>
                </a:moveTo>
                <a:cubicBezTo>
                  <a:pt x="1384" y="224"/>
                  <a:pt x="1386" y="222"/>
                  <a:pt x="1386" y="220"/>
                </a:cubicBezTo>
                <a:cubicBezTo>
                  <a:pt x="1386" y="217"/>
                  <a:pt x="1384" y="216"/>
                  <a:pt x="1382" y="216"/>
                </a:cubicBezTo>
                <a:cubicBezTo>
                  <a:pt x="1380" y="216"/>
                  <a:pt x="1378" y="217"/>
                  <a:pt x="1378" y="220"/>
                </a:cubicBezTo>
                <a:cubicBezTo>
                  <a:pt x="1378" y="222"/>
                  <a:pt x="1380" y="224"/>
                  <a:pt x="1382" y="224"/>
                </a:cubicBezTo>
                <a:close/>
                <a:moveTo>
                  <a:pt x="1395" y="224"/>
                </a:moveTo>
                <a:cubicBezTo>
                  <a:pt x="1397" y="224"/>
                  <a:pt x="1399" y="222"/>
                  <a:pt x="1399" y="220"/>
                </a:cubicBezTo>
                <a:cubicBezTo>
                  <a:pt x="1399" y="217"/>
                  <a:pt x="1397" y="216"/>
                  <a:pt x="1395" y="216"/>
                </a:cubicBezTo>
                <a:cubicBezTo>
                  <a:pt x="1393" y="216"/>
                  <a:pt x="1391" y="217"/>
                  <a:pt x="1391" y="220"/>
                </a:cubicBezTo>
                <a:cubicBezTo>
                  <a:pt x="1391" y="222"/>
                  <a:pt x="1393" y="224"/>
                  <a:pt x="1395" y="224"/>
                </a:cubicBezTo>
                <a:close/>
                <a:moveTo>
                  <a:pt x="1408" y="224"/>
                </a:moveTo>
                <a:cubicBezTo>
                  <a:pt x="1410" y="224"/>
                  <a:pt x="1412" y="222"/>
                  <a:pt x="1412" y="220"/>
                </a:cubicBezTo>
                <a:cubicBezTo>
                  <a:pt x="1412" y="217"/>
                  <a:pt x="1410" y="216"/>
                  <a:pt x="1408" y="216"/>
                </a:cubicBezTo>
                <a:cubicBezTo>
                  <a:pt x="1406" y="216"/>
                  <a:pt x="1404" y="217"/>
                  <a:pt x="1404" y="220"/>
                </a:cubicBezTo>
                <a:cubicBezTo>
                  <a:pt x="1404" y="222"/>
                  <a:pt x="1406" y="224"/>
                  <a:pt x="1408" y="224"/>
                </a:cubicBezTo>
                <a:close/>
                <a:moveTo>
                  <a:pt x="1421" y="224"/>
                </a:moveTo>
                <a:cubicBezTo>
                  <a:pt x="1423" y="224"/>
                  <a:pt x="1425" y="222"/>
                  <a:pt x="1425" y="220"/>
                </a:cubicBezTo>
                <a:cubicBezTo>
                  <a:pt x="1425" y="217"/>
                  <a:pt x="1423" y="216"/>
                  <a:pt x="1421" y="216"/>
                </a:cubicBezTo>
                <a:cubicBezTo>
                  <a:pt x="1418" y="216"/>
                  <a:pt x="1417" y="217"/>
                  <a:pt x="1417" y="220"/>
                </a:cubicBezTo>
                <a:cubicBezTo>
                  <a:pt x="1417" y="222"/>
                  <a:pt x="1418" y="224"/>
                  <a:pt x="1421" y="224"/>
                </a:cubicBezTo>
                <a:close/>
                <a:moveTo>
                  <a:pt x="1434" y="224"/>
                </a:moveTo>
                <a:cubicBezTo>
                  <a:pt x="1436" y="224"/>
                  <a:pt x="1438" y="222"/>
                  <a:pt x="1438" y="220"/>
                </a:cubicBezTo>
                <a:cubicBezTo>
                  <a:pt x="1438" y="217"/>
                  <a:pt x="1436" y="216"/>
                  <a:pt x="1434" y="216"/>
                </a:cubicBezTo>
                <a:cubicBezTo>
                  <a:pt x="1431" y="216"/>
                  <a:pt x="1430" y="217"/>
                  <a:pt x="1430" y="220"/>
                </a:cubicBezTo>
                <a:cubicBezTo>
                  <a:pt x="1430" y="222"/>
                  <a:pt x="1431" y="224"/>
                  <a:pt x="1434" y="224"/>
                </a:cubicBezTo>
                <a:close/>
                <a:moveTo>
                  <a:pt x="1447" y="224"/>
                </a:moveTo>
                <a:cubicBezTo>
                  <a:pt x="1449" y="224"/>
                  <a:pt x="1451" y="222"/>
                  <a:pt x="1451" y="220"/>
                </a:cubicBezTo>
                <a:cubicBezTo>
                  <a:pt x="1451" y="217"/>
                  <a:pt x="1449" y="216"/>
                  <a:pt x="1447" y="216"/>
                </a:cubicBezTo>
                <a:cubicBezTo>
                  <a:pt x="1444" y="216"/>
                  <a:pt x="1442" y="217"/>
                  <a:pt x="1442" y="220"/>
                </a:cubicBezTo>
                <a:cubicBezTo>
                  <a:pt x="1442" y="222"/>
                  <a:pt x="1444" y="224"/>
                  <a:pt x="1447" y="224"/>
                </a:cubicBezTo>
                <a:close/>
                <a:moveTo>
                  <a:pt x="1460" y="224"/>
                </a:moveTo>
                <a:cubicBezTo>
                  <a:pt x="1462" y="224"/>
                  <a:pt x="1464" y="222"/>
                  <a:pt x="1464" y="220"/>
                </a:cubicBezTo>
                <a:cubicBezTo>
                  <a:pt x="1464" y="217"/>
                  <a:pt x="1462" y="216"/>
                  <a:pt x="1460" y="216"/>
                </a:cubicBezTo>
                <a:cubicBezTo>
                  <a:pt x="1457" y="216"/>
                  <a:pt x="1455" y="217"/>
                  <a:pt x="1455" y="220"/>
                </a:cubicBezTo>
                <a:cubicBezTo>
                  <a:pt x="1455" y="222"/>
                  <a:pt x="1457" y="224"/>
                  <a:pt x="1460" y="224"/>
                </a:cubicBezTo>
                <a:close/>
                <a:moveTo>
                  <a:pt x="1472" y="224"/>
                </a:moveTo>
                <a:cubicBezTo>
                  <a:pt x="1475" y="224"/>
                  <a:pt x="1477" y="222"/>
                  <a:pt x="1477" y="220"/>
                </a:cubicBezTo>
                <a:cubicBezTo>
                  <a:pt x="1477" y="217"/>
                  <a:pt x="1475" y="216"/>
                  <a:pt x="1472" y="216"/>
                </a:cubicBezTo>
                <a:cubicBezTo>
                  <a:pt x="1470" y="216"/>
                  <a:pt x="1468" y="217"/>
                  <a:pt x="1468" y="220"/>
                </a:cubicBezTo>
                <a:cubicBezTo>
                  <a:pt x="1468" y="222"/>
                  <a:pt x="1470" y="224"/>
                  <a:pt x="1472" y="224"/>
                </a:cubicBezTo>
                <a:close/>
                <a:moveTo>
                  <a:pt x="2221" y="224"/>
                </a:moveTo>
                <a:cubicBezTo>
                  <a:pt x="2224" y="224"/>
                  <a:pt x="2226" y="222"/>
                  <a:pt x="2226" y="220"/>
                </a:cubicBezTo>
                <a:cubicBezTo>
                  <a:pt x="2226" y="217"/>
                  <a:pt x="2224" y="216"/>
                  <a:pt x="2221" y="216"/>
                </a:cubicBezTo>
                <a:cubicBezTo>
                  <a:pt x="2219" y="216"/>
                  <a:pt x="2217" y="217"/>
                  <a:pt x="2217" y="220"/>
                </a:cubicBezTo>
                <a:cubicBezTo>
                  <a:pt x="2217" y="222"/>
                  <a:pt x="2219" y="224"/>
                  <a:pt x="2221" y="224"/>
                </a:cubicBezTo>
                <a:close/>
                <a:moveTo>
                  <a:pt x="2234" y="224"/>
                </a:moveTo>
                <a:cubicBezTo>
                  <a:pt x="2237" y="224"/>
                  <a:pt x="2239" y="222"/>
                  <a:pt x="2239" y="220"/>
                </a:cubicBezTo>
                <a:cubicBezTo>
                  <a:pt x="2239" y="217"/>
                  <a:pt x="2237" y="216"/>
                  <a:pt x="2234" y="216"/>
                </a:cubicBezTo>
                <a:cubicBezTo>
                  <a:pt x="2232" y="216"/>
                  <a:pt x="2230" y="217"/>
                  <a:pt x="2230" y="220"/>
                </a:cubicBezTo>
                <a:cubicBezTo>
                  <a:pt x="2230" y="222"/>
                  <a:pt x="2232" y="224"/>
                  <a:pt x="2234" y="224"/>
                </a:cubicBezTo>
                <a:close/>
                <a:moveTo>
                  <a:pt x="2247" y="224"/>
                </a:moveTo>
                <a:cubicBezTo>
                  <a:pt x="2250" y="224"/>
                  <a:pt x="2251" y="222"/>
                  <a:pt x="2251" y="220"/>
                </a:cubicBezTo>
                <a:cubicBezTo>
                  <a:pt x="2251" y="217"/>
                  <a:pt x="2250" y="216"/>
                  <a:pt x="2247" y="216"/>
                </a:cubicBezTo>
                <a:cubicBezTo>
                  <a:pt x="2245" y="216"/>
                  <a:pt x="2243" y="217"/>
                  <a:pt x="2243" y="220"/>
                </a:cubicBezTo>
                <a:cubicBezTo>
                  <a:pt x="2243" y="222"/>
                  <a:pt x="2245" y="224"/>
                  <a:pt x="2247" y="224"/>
                </a:cubicBezTo>
                <a:close/>
                <a:moveTo>
                  <a:pt x="2260" y="220"/>
                </a:moveTo>
                <a:cubicBezTo>
                  <a:pt x="2260" y="220"/>
                  <a:pt x="2260" y="220"/>
                  <a:pt x="2260" y="220"/>
                </a:cubicBezTo>
                <a:cubicBezTo>
                  <a:pt x="2260" y="220"/>
                  <a:pt x="2260" y="220"/>
                  <a:pt x="2260" y="220"/>
                </a:cubicBezTo>
                <a:cubicBezTo>
                  <a:pt x="2260" y="220"/>
                  <a:pt x="2260" y="220"/>
                  <a:pt x="2260" y="220"/>
                </a:cubicBezTo>
                <a:cubicBezTo>
                  <a:pt x="2260" y="220"/>
                  <a:pt x="2260" y="220"/>
                  <a:pt x="2260" y="220"/>
                </a:cubicBezTo>
                <a:close/>
                <a:moveTo>
                  <a:pt x="2531" y="220"/>
                </a:moveTo>
                <a:cubicBezTo>
                  <a:pt x="2531" y="220"/>
                  <a:pt x="2531" y="220"/>
                  <a:pt x="2531" y="220"/>
                </a:cubicBezTo>
                <a:cubicBezTo>
                  <a:pt x="2531" y="220"/>
                  <a:pt x="2531" y="220"/>
                  <a:pt x="2531" y="220"/>
                </a:cubicBezTo>
                <a:cubicBezTo>
                  <a:pt x="2531" y="220"/>
                  <a:pt x="2531" y="220"/>
                  <a:pt x="2531" y="220"/>
                </a:cubicBezTo>
                <a:cubicBezTo>
                  <a:pt x="2531" y="220"/>
                  <a:pt x="2531" y="220"/>
                  <a:pt x="2531" y="220"/>
                </a:cubicBezTo>
                <a:close/>
                <a:moveTo>
                  <a:pt x="2544" y="224"/>
                </a:moveTo>
                <a:cubicBezTo>
                  <a:pt x="2547" y="224"/>
                  <a:pt x="2548" y="222"/>
                  <a:pt x="2548" y="220"/>
                </a:cubicBezTo>
                <a:cubicBezTo>
                  <a:pt x="2548" y="217"/>
                  <a:pt x="2547" y="216"/>
                  <a:pt x="2544" y="216"/>
                </a:cubicBezTo>
                <a:cubicBezTo>
                  <a:pt x="2542" y="216"/>
                  <a:pt x="2540" y="217"/>
                  <a:pt x="2540" y="220"/>
                </a:cubicBezTo>
                <a:cubicBezTo>
                  <a:pt x="2540" y="222"/>
                  <a:pt x="2542" y="224"/>
                  <a:pt x="2544" y="224"/>
                </a:cubicBezTo>
                <a:close/>
                <a:moveTo>
                  <a:pt x="2557" y="224"/>
                </a:moveTo>
                <a:cubicBezTo>
                  <a:pt x="2560" y="224"/>
                  <a:pt x="2561" y="222"/>
                  <a:pt x="2561" y="220"/>
                </a:cubicBezTo>
                <a:cubicBezTo>
                  <a:pt x="2561" y="217"/>
                  <a:pt x="2560" y="216"/>
                  <a:pt x="2557" y="216"/>
                </a:cubicBezTo>
                <a:cubicBezTo>
                  <a:pt x="2555" y="216"/>
                  <a:pt x="2553" y="217"/>
                  <a:pt x="2553" y="220"/>
                </a:cubicBezTo>
                <a:cubicBezTo>
                  <a:pt x="2553" y="222"/>
                  <a:pt x="2555" y="224"/>
                  <a:pt x="2557" y="224"/>
                </a:cubicBezTo>
                <a:close/>
                <a:moveTo>
                  <a:pt x="2570" y="224"/>
                </a:moveTo>
                <a:cubicBezTo>
                  <a:pt x="2572" y="224"/>
                  <a:pt x="2574" y="222"/>
                  <a:pt x="2574" y="220"/>
                </a:cubicBezTo>
                <a:cubicBezTo>
                  <a:pt x="2574" y="217"/>
                  <a:pt x="2572" y="216"/>
                  <a:pt x="2570" y="216"/>
                </a:cubicBezTo>
                <a:cubicBezTo>
                  <a:pt x="2568" y="216"/>
                  <a:pt x="2566" y="217"/>
                  <a:pt x="2566" y="220"/>
                </a:cubicBezTo>
                <a:cubicBezTo>
                  <a:pt x="2566" y="222"/>
                  <a:pt x="2568" y="224"/>
                  <a:pt x="2570" y="224"/>
                </a:cubicBezTo>
                <a:close/>
                <a:moveTo>
                  <a:pt x="2583" y="224"/>
                </a:moveTo>
                <a:cubicBezTo>
                  <a:pt x="2585" y="224"/>
                  <a:pt x="2587" y="222"/>
                  <a:pt x="2587" y="220"/>
                </a:cubicBezTo>
                <a:cubicBezTo>
                  <a:pt x="2587" y="217"/>
                  <a:pt x="2585" y="216"/>
                  <a:pt x="2583" y="216"/>
                </a:cubicBezTo>
                <a:cubicBezTo>
                  <a:pt x="2581" y="216"/>
                  <a:pt x="2579" y="217"/>
                  <a:pt x="2579" y="220"/>
                </a:cubicBezTo>
                <a:cubicBezTo>
                  <a:pt x="2579" y="222"/>
                  <a:pt x="2581" y="224"/>
                  <a:pt x="2583" y="224"/>
                </a:cubicBezTo>
                <a:close/>
                <a:moveTo>
                  <a:pt x="2596" y="224"/>
                </a:moveTo>
                <a:cubicBezTo>
                  <a:pt x="2598" y="224"/>
                  <a:pt x="2600" y="222"/>
                  <a:pt x="2600" y="220"/>
                </a:cubicBezTo>
                <a:cubicBezTo>
                  <a:pt x="2600" y="217"/>
                  <a:pt x="2598" y="216"/>
                  <a:pt x="2596" y="216"/>
                </a:cubicBezTo>
                <a:cubicBezTo>
                  <a:pt x="2594" y="216"/>
                  <a:pt x="2592" y="217"/>
                  <a:pt x="2592" y="220"/>
                </a:cubicBezTo>
                <a:cubicBezTo>
                  <a:pt x="2592" y="222"/>
                  <a:pt x="2594" y="224"/>
                  <a:pt x="2596" y="224"/>
                </a:cubicBezTo>
                <a:close/>
                <a:moveTo>
                  <a:pt x="2609" y="224"/>
                </a:moveTo>
                <a:cubicBezTo>
                  <a:pt x="2611" y="224"/>
                  <a:pt x="2613" y="222"/>
                  <a:pt x="2613" y="220"/>
                </a:cubicBezTo>
                <a:cubicBezTo>
                  <a:pt x="2613" y="217"/>
                  <a:pt x="2611" y="216"/>
                  <a:pt x="2609" y="216"/>
                </a:cubicBezTo>
                <a:cubicBezTo>
                  <a:pt x="2607" y="216"/>
                  <a:pt x="2605" y="217"/>
                  <a:pt x="2605" y="220"/>
                </a:cubicBezTo>
                <a:cubicBezTo>
                  <a:pt x="2605" y="222"/>
                  <a:pt x="2607" y="224"/>
                  <a:pt x="2609" y="224"/>
                </a:cubicBezTo>
                <a:close/>
                <a:moveTo>
                  <a:pt x="2622" y="224"/>
                </a:moveTo>
                <a:cubicBezTo>
                  <a:pt x="2624" y="224"/>
                  <a:pt x="2626" y="222"/>
                  <a:pt x="2626" y="220"/>
                </a:cubicBezTo>
                <a:cubicBezTo>
                  <a:pt x="2626" y="217"/>
                  <a:pt x="2624" y="216"/>
                  <a:pt x="2622" y="216"/>
                </a:cubicBezTo>
                <a:cubicBezTo>
                  <a:pt x="2619" y="216"/>
                  <a:pt x="2618" y="217"/>
                  <a:pt x="2618" y="220"/>
                </a:cubicBezTo>
                <a:cubicBezTo>
                  <a:pt x="2618" y="222"/>
                  <a:pt x="2619" y="224"/>
                  <a:pt x="2622" y="224"/>
                </a:cubicBezTo>
                <a:close/>
                <a:moveTo>
                  <a:pt x="2635" y="224"/>
                </a:moveTo>
                <a:cubicBezTo>
                  <a:pt x="2637" y="224"/>
                  <a:pt x="2639" y="222"/>
                  <a:pt x="2639" y="220"/>
                </a:cubicBezTo>
                <a:cubicBezTo>
                  <a:pt x="2639" y="217"/>
                  <a:pt x="2637" y="216"/>
                  <a:pt x="2635" y="216"/>
                </a:cubicBezTo>
                <a:cubicBezTo>
                  <a:pt x="2632" y="216"/>
                  <a:pt x="2631" y="217"/>
                  <a:pt x="2631" y="220"/>
                </a:cubicBezTo>
                <a:cubicBezTo>
                  <a:pt x="2631" y="222"/>
                  <a:pt x="2632" y="224"/>
                  <a:pt x="2635" y="224"/>
                </a:cubicBezTo>
                <a:close/>
                <a:moveTo>
                  <a:pt x="2648" y="224"/>
                </a:moveTo>
                <a:cubicBezTo>
                  <a:pt x="2650" y="224"/>
                  <a:pt x="2652" y="222"/>
                  <a:pt x="2652" y="220"/>
                </a:cubicBezTo>
                <a:cubicBezTo>
                  <a:pt x="2652" y="217"/>
                  <a:pt x="2650" y="216"/>
                  <a:pt x="2648" y="216"/>
                </a:cubicBezTo>
                <a:cubicBezTo>
                  <a:pt x="2645" y="216"/>
                  <a:pt x="2643" y="217"/>
                  <a:pt x="2643" y="220"/>
                </a:cubicBezTo>
                <a:cubicBezTo>
                  <a:pt x="2643" y="222"/>
                  <a:pt x="2645" y="224"/>
                  <a:pt x="2648" y="224"/>
                </a:cubicBezTo>
                <a:close/>
                <a:moveTo>
                  <a:pt x="2661" y="224"/>
                </a:moveTo>
                <a:cubicBezTo>
                  <a:pt x="2663" y="224"/>
                  <a:pt x="2665" y="222"/>
                  <a:pt x="2665" y="220"/>
                </a:cubicBezTo>
                <a:cubicBezTo>
                  <a:pt x="2665" y="217"/>
                  <a:pt x="2663" y="216"/>
                  <a:pt x="2661" y="216"/>
                </a:cubicBezTo>
                <a:cubicBezTo>
                  <a:pt x="2658" y="216"/>
                  <a:pt x="2656" y="217"/>
                  <a:pt x="2656" y="220"/>
                </a:cubicBezTo>
                <a:cubicBezTo>
                  <a:pt x="2656" y="222"/>
                  <a:pt x="2658" y="224"/>
                  <a:pt x="2661" y="224"/>
                </a:cubicBezTo>
                <a:close/>
                <a:moveTo>
                  <a:pt x="2673" y="224"/>
                </a:moveTo>
                <a:cubicBezTo>
                  <a:pt x="2676" y="224"/>
                  <a:pt x="2678" y="222"/>
                  <a:pt x="2678" y="220"/>
                </a:cubicBezTo>
                <a:cubicBezTo>
                  <a:pt x="2678" y="217"/>
                  <a:pt x="2676" y="216"/>
                  <a:pt x="2673" y="216"/>
                </a:cubicBezTo>
                <a:cubicBezTo>
                  <a:pt x="2671" y="216"/>
                  <a:pt x="2669" y="217"/>
                  <a:pt x="2669" y="220"/>
                </a:cubicBezTo>
                <a:cubicBezTo>
                  <a:pt x="2669" y="222"/>
                  <a:pt x="2671" y="224"/>
                  <a:pt x="2673" y="224"/>
                </a:cubicBezTo>
                <a:close/>
                <a:moveTo>
                  <a:pt x="2686" y="224"/>
                </a:moveTo>
                <a:cubicBezTo>
                  <a:pt x="2689" y="224"/>
                  <a:pt x="2691" y="222"/>
                  <a:pt x="2691" y="220"/>
                </a:cubicBezTo>
                <a:cubicBezTo>
                  <a:pt x="2691" y="217"/>
                  <a:pt x="2689" y="216"/>
                  <a:pt x="2686" y="216"/>
                </a:cubicBezTo>
                <a:cubicBezTo>
                  <a:pt x="2684" y="216"/>
                  <a:pt x="2682" y="217"/>
                  <a:pt x="2682" y="220"/>
                </a:cubicBezTo>
                <a:cubicBezTo>
                  <a:pt x="2682" y="222"/>
                  <a:pt x="2684" y="224"/>
                  <a:pt x="2686" y="224"/>
                </a:cubicBezTo>
                <a:close/>
                <a:moveTo>
                  <a:pt x="2699" y="224"/>
                </a:moveTo>
                <a:cubicBezTo>
                  <a:pt x="2702" y="224"/>
                  <a:pt x="2703" y="222"/>
                  <a:pt x="2703" y="220"/>
                </a:cubicBezTo>
                <a:cubicBezTo>
                  <a:pt x="2703" y="217"/>
                  <a:pt x="2702" y="216"/>
                  <a:pt x="2699" y="216"/>
                </a:cubicBezTo>
                <a:cubicBezTo>
                  <a:pt x="2697" y="216"/>
                  <a:pt x="2695" y="217"/>
                  <a:pt x="2695" y="220"/>
                </a:cubicBezTo>
                <a:cubicBezTo>
                  <a:pt x="2695" y="222"/>
                  <a:pt x="2697" y="224"/>
                  <a:pt x="2699" y="224"/>
                </a:cubicBezTo>
                <a:close/>
                <a:moveTo>
                  <a:pt x="2712" y="224"/>
                </a:moveTo>
                <a:cubicBezTo>
                  <a:pt x="2714" y="224"/>
                  <a:pt x="2716" y="222"/>
                  <a:pt x="2716" y="220"/>
                </a:cubicBezTo>
                <a:cubicBezTo>
                  <a:pt x="2716" y="217"/>
                  <a:pt x="2714" y="216"/>
                  <a:pt x="2712" y="216"/>
                </a:cubicBezTo>
                <a:cubicBezTo>
                  <a:pt x="2710" y="216"/>
                  <a:pt x="2708" y="217"/>
                  <a:pt x="2708" y="220"/>
                </a:cubicBezTo>
                <a:cubicBezTo>
                  <a:pt x="2708" y="222"/>
                  <a:pt x="2710" y="224"/>
                  <a:pt x="2712" y="224"/>
                </a:cubicBezTo>
                <a:close/>
                <a:moveTo>
                  <a:pt x="2725" y="224"/>
                </a:moveTo>
                <a:cubicBezTo>
                  <a:pt x="2727" y="224"/>
                  <a:pt x="2729" y="222"/>
                  <a:pt x="2729" y="220"/>
                </a:cubicBezTo>
                <a:cubicBezTo>
                  <a:pt x="2729" y="217"/>
                  <a:pt x="2727" y="216"/>
                  <a:pt x="2725" y="216"/>
                </a:cubicBezTo>
                <a:cubicBezTo>
                  <a:pt x="2723" y="216"/>
                  <a:pt x="2721" y="217"/>
                  <a:pt x="2721" y="220"/>
                </a:cubicBezTo>
                <a:cubicBezTo>
                  <a:pt x="2721" y="222"/>
                  <a:pt x="2723" y="224"/>
                  <a:pt x="2725" y="224"/>
                </a:cubicBezTo>
                <a:close/>
                <a:moveTo>
                  <a:pt x="2738" y="224"/>
                </a:moveTo>
                <a:cubicBezTo>
                  <a:pt x="2740" y="224"/>
                  <a:pt x="2742" y="222"/>
                  <a:pt x="2742" y="220"/>
                </a:cubicBezTo>
                <a:cubicBezTo>
                  <a:pt x="2742" y="217"/>
                  <a:pt x="2740" y="216"/>
                  <a:pt x="2738" y="216"/>
                </a:cubicBezTo>
                <a:cubicBezTo>
                  <a:pt x="2736" y="216"/>
                  <a:pt x="2734" y="217"/>
                  <a:pt x="2734" y="220"/>
                </a:cubicBezTo>
                <a:cubicBezTo>
                  <a:pt x="2734" y="222"/>
                  <a:pt x="2736" y="224"/>
                  <a:pt x="2738" y="224"/>
                </a:cubicBezTo>
                <a:close/>
                <a:moveTo>
                  <a:pt x="2751" y="224"/>
                </a:moveTo>
                <a:cubicBezTo>
                  <a:pt x="2753" y="224"/>
                  <a:pt x="2755" y="222"/>
                  <a:pt x="2755" y="220"/>
                </a:cubicBezTo>
                <a:cubicBezTo>
                  <a:pt x="2755" y="217"/>
                  <a:pt x="2753" y="216"/>
                  <a:pt x="2751" y="216"/>
                </a:cubicBezTo>
                <a:cubicBezTo>
                  <a:pt x="2749" y="216"/>
                  <a:pt x="2747" y="217"/>
                  <a:pt x="2747" y="220"/>
                </a:cubicBezTo>
                <a:cubicBezTo>
                  <a:pt x="2747" y="222"/>
                  <a:pt x="2749" y="224"/>
                  <a:pt x="2751" y="224"/>
                </a:cubicBezTo>
                <a:close/>
                <a:moveTo>
                  <a:pt x="2765" y="220"/>
                </a:moveTo>
                <a:cubicBezTo>
                  <a:pt x="2765" y="219"/>
                  <a:pt x="2765" y="218"/>
                  <a:pt x="2764" y="218"/>
                </a:cubicBezTo>
                <a:cubicBezTo>
                  <a:pt x="2763" y="218"/>
                  <a:pt x="2762" y="219"/>
                  <a:pt x="2762" y="220"/>
                </a:cubicBezTo>
                <a:cubicBezTo>
                  <a:pt x="2762" y="221"/>
                  <a:pt x="2763" y="221"/>
                  <a:pt x="2764" y="221"/>
                </a:cubicBezTo>
                <a:cubicBezTo>
                  <a:pt x="2765" y="221"/>
                  <a:pt x="2765" y="221"/>
                  <a:pt x="2765" y="220"/>
                </a:cubicBezTo>
                <a:close/>
                <a:moveTo>
                  <a:pt x="2777" y="216"/>
                </a:moveTo>
                <a:cubicBezTo>
                  <a:pt x="2774" y="216"/>
                  <a:pt x="2773" y="217"/>
                  <a:pt x="2773" y="220"/>
                </a:cubicBezTo>
                <a:cubicBezTo>
                  <a:pt x="2773" y="222"/>
                  <a:pt x="2774" y="224"/>
                  <a:pt x="2777" y="224"/>
                </a:cubicBezTo>
                <a:cubicBezTo>
                  <a:pt x="2779" y="224"/>
                  <a:pt x="2781" y="222"/>
                  <a:pt x="2781" y="220"/>
                </a:cubicBezTo>
                <a:cubicBezTo>
                  <a:pt x="2781" y="217"/>
                  <a:pt x="2779" y="216"/>
                  <a:pt x="2777" y="216"/>
                </a:cubicBezTo>
                <a:close/>
                <a:moveTo>
                  <a:pt x="2790" y="224"/>
                </a:moveTo>
                <a:cubicBezTo>
                  <a:pt x="2792" y="224"/>
                  <a:pt x="2794" y="222"/>
                  <a:pt x="2794" y="220"/>
                </a:cubicBezTo>
                <a:cubicBezTo>
                  <a:pt x="2794" y="217"/>
                  <a:pt x="2792" y="216"/>
                  <a:pt x="2790" y="216"/>
                </a:cubicBezTo>
                <a:cubicBezTo>
                  <a:pt x="2787" y="216"/>
                  <a:pt x="2785" y="217"/>
                  <a:pt x="2785" y="220"/>
                </a:cubicBezTo>
                <a:cubicBezTo>
                  <a:pt x="2785" y="222"/>
                  <a:pt x="2787" y="224"/>
                  <a:pt x="2790" y="224"/>
                </a:cubicBezTo>
                <a:close/>
                <a:moveTo>
                  <a:pt x="2815" y="220"/>
                </a:moveTo>
                <a:cubicBezTo>
                  <a:pt x="2815" y="220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ubicBezTo>
                  <a:pt x="2815" y="220"/>
                  <a:pt x="2815" y="220"/>
                  <a:pt x="2815" y="220"/>
                </a:cubicBezTo>
                <a:close/>
                <a:moveTo>
                  <a:pt x="2919" y="222"/>
                </a:moveTo>
                <a:cubicBezTo>
                  <a:pt x="2920" y="222"/>
                  <a:pt x="2921" y="221"/>
                  <a:pt x="2921" y="220"/>
                </a:cubicBezTo>
                <a:cubicBezTo>
                  <a:pt x="2921" y="219"/>
                  <a:pt x="2920" y="218"/>
                  <a:pt x="2919" y="218"/>
                </a:cubicBezTo>
                <a:cubicBezTo>
                  <a:pt x="2918" y="218"/>
                  <a:pt x="2917" y="219"/>
                  <a:pt x="2917" y="220"/>
                </a:cubicBezTo>
                <a:cubicBezTo>
                  <a:pt x="2917" y="221"/>
                  <a:pt x="2918" y="222"/>
                  <a:pt x="2919" y="222"/>
                </a:cubicBezTo>
                <a:close/>
                <a:moveTo>
                  <a:pt x="3048" y="220"/>
                </a:moveTo>
                <a:cubicBezTo>
                  <a:pt x="3048" y="220"/>
                  <a:pt x="3048" y="220"/>
                  <a:pt x="3048" y="220"/>
                </a:cubicBezTo>
                <a:cubicBezTo>
                  <a:pt x="3048" y="220"/>
                  <a:pt x="3048" y="220"/>
                  <a:pt x="3048" y="220"/>
                </a:cubicBezTo>
                <a:cubicBezTo>
                  <a:pt x="3048" y="220"/>
                  <a:pt x="3048" y="220"/>
                  <a:pt x="3048" y="220"/>
                </a:cubicBezTo>
                <a:cubicBezTo>
                  <a:pt x="3048" y="220"/>
                  <a:pt x="3048" y="220"/>
                  <a:pt x="3048" y="220"/>
                </a:cubicBezTo>
                <a:close/>
                <a:moveTo>
                  <a:pt x="3100" y="224"/>
                </a:moveTo>
                <a:cubicBezTo>
                  <a:pt x="3102" y="224"/>
                  <a:pt x="3104" y="222"/>
                  <a:pt x="3104" y="220"/>
                </a:cubicBezTo>
                <a:cubicBezTo>
                  <a:pt x="3104" y="217"/>
                  <a:pt x="3102" y="216"/>
                  <a:pt x="3100" y="216"/>
                </a:cubicBezTo>
                <a:cubicBezTo>
                  <a:pt x="3097" y="216"/>
                  <a:pt x="3095" y="217"/>
                  <a:pt x="3095" y="220"/>
                </a:cubicBezTo>
                <a:cubicBezTo>
                  <a:pt x="3095" y="222"/>
                  <a:pt x="3097" y="224"/>
                  <a:pt x="3100" y="224"/>
                </a:cubicBezTo>
                <a:close/>
                <a:moveTo>
                  <a:pt x="439" y="237"/>
                </a:moveTo>
                <a:cubicBezTo>
                  <a:pt x="442" y="237"/>
                  <a:pt x="444" y="235"/>
                  <a:pt x="444" y="233"/>
                </a:cubicBezTo>
                <a:cubicBezTo>
                  <a:pt x="444" y="230"/>
                  <a:pt x="442" y="229"/>
                  <a:pt x="439" y="229"/>
                </a:cubicBezTo>
                <a:cubicBezTo>
                  <a:pt x="437" y="229"/>
                  <a:pt x="435" y="230"/>
                  <a:pt x="435" y="233"/>
                </a:cubicBezTo>
                <a:cubicBezTo>
                  <a:pt x="435" y="235"/>
                  <a:pt x="437" y="237"/>
                  <a:pt x="439" y="237"/>
                </a:cubicBezTo>
                <a:close/>
                <a:moveTo>
                  <a:pt x="452" y="237"/>
                </a:moveTo>
                <a:cubicBezTo>
                  <a:pt x="455" y="237"/>
                  <a:pt x="456" y="235"/>
                  <a:pt x="456" y="233"/>
                </a:cubicBezTo>
                <a:cubicBezTo>
                  <a:pt x="456" y="230"/>
                  <a:pt x="455" y="229"/>
                  <a:pt x="452" y="229"/>
                </a:cubicBezTo>
                <a:cubicBezTo>
                  <a:pt x="450" y="229"/>
                  <a:pt x="448" y="230"/>
                  <a:pt x="448" y="233"/>
                </a:cubicBezTo>
                <a:cubicBezTo>
                  <a:pt x="448" y="235"/>
                  <a:pt x="450" y="237"/>
                  <a:pt x="452" y="237"/>
                </a:cubicBezTo>
                <a:close/>
                <a:moveTo>
                  <a:pt x="465" y="237"/>
                </a:moveTo>
                <a:cubicBezTo>
                  <a:pt x="468" y="237"/>
                  <a:pt x="469" y="235"/>
                  <a:pt x="469" y="233"/>
                </a:cubicBezTo>
                <a:cubicBezTo>
                  <a:pt x="469" y="230"/>
                  <a:pt x="468" y="229"/>
                  <a:pt x="465" y="229"/>
                </a:cubicBezTo>
                <a:cubicBezTo>
                  <a:pt x="463" y="229"/>
                  <a:pt x="461" y="230"/>
                  <a:pt x="461" y="233"/>
                </a:cubicBezTo>
                <a:cubicBezTo>
                  <a:pt x="461" y="235"/>
                  <a:pt x="463" y="237"/>
                  <a:pt x="465" y="237"/>
                </a:cubicBezTo>
                <a:close/>
                <a:moveTo>
                  <a:pt x="478" y="237"/>
                </a:moveTo>
                <a:cubicBezTo>
                  <a:pt x="480" y="237"/>
                  <a:pt x="482" y="235"/>
                  <a:pt x="482" y="233"/>
                </a:cubicBezTo>
                <a:cubicBezTo>
                  <a:pt x="482" y="230"/>
                  <a:pt x="480" y="229"/>
                  <a:pt x="478" y="229"/>
                </a:cubicBezTo>
                <a:cubicBezTo>
                  <a:pt x="476" y="229"/>
                  <a:pt x="474" y="230"/>
                  <a:pt x="474" y="233"/>
                </a:cubicBezTo>
                <a:cubicBezTo>
                  <a:pt x="474" y="235"/>
                  <a:pt x="476" y="237"/>
                  <a:pt x="478" y="237"/>
                </a:cubicBezTo>
                <a:close/>
                <a:moveTo>
                  <a:pt x="491" y="237"/>
                </a:moveTo>
                <a:cubicBezTo>
                  <a:pt x="493" y="237"/>
                  <a:pt x="495" y="235"/>
                  <a:pt x="495" y="233"/>
                </a:cubicBezTo>
                <a:cubicBezTo>
                  <a:pt x="495" y="230"/>
                  <a:pt x="493" y="229"/>
                  <a:pt x="491" y="229"/>
                </a:cubicBezTo>
                <a:cubicBezTo>
                  <a:pt x="489" y="229"/>
                  <a:pt x="487" y="230"/>
                  <a:pt x="487" y="233"/>
                </a:cubicBezTo>
                <a:cubicBezTo>
                  <a:pt x="487" y="235"/>
                  <a:pt x="489" y="237"/>
                  <a:pt x="491" y="237"/>
                </a:cubicBezTo>
                <a:close/>
                <a:moveTo>
                  <a:pt x="504" y="237"/>
                </a:moveTo>
                <a:cubicBezTo>
                  <a:pt x="506" y="237"/>
                  <a:pt x="508" y="235"/>
                  <a:pt x="508" y="233"/>
                </a:cubicBezTo>
                <a:cubicBezTo>
                  <a:pt x="508" y="230"/>
                  <a:pt x="506" y="229"/>
                  <a:pt x="504" y="229"/>
                </a:cubicBezTo>
                <a:cubicBezTo>
                  <a:pt x="502" y="229"/>
                  <a:pt x="500" y="230"/>
                  <a:pt x="500" y="233"/>
                </a:cubicBezTo>
                <a:cubicBezTo>
                  <a:pt x="500" y="235"/>
                  <a:pt x="502" y="237"/>
                  <a:pt x="504" y="237"/>
                </a:cubicBezTo>
                <a:close/>
                <a:moveTo>
                  <a:pt x="517" y="233"/>
                </a:moveTo>
                <a:cubicBezTo>
                  <a:pt x="517" y="233"/>
                  <a:pt x="517" y="233"/>
                  <a:pt x="517" y="233"/>
                </a:cubicBezTo>
                <a:cubicBezTo>
                  <a:pt x="517" y="233"/>
                  <a:pt x="517" y="233"/>
                  <a:pt x="517" y="233"/>
                </a:cubicBezTo>
                <a:cubicBezTo>
                  <a:pt x="517" y="233"/>
                  <a:pt x="517" y="233"/>
                  <a:pt x="517" y="233"/>
                </a:cubicBezTo>
                <a:cubicBezTo>
                  <a:pt x="517" y="233"/>
                  <a:pt x="517" y="233"/>
                  <a:pt x="517" y="233"/>
                </a:cubicBezTo>
                <a:close/>
                <a:moveTo>
                  <a:pt x="530" y="237"/>
                </a:moveTo>
                <a:cubicBezTo>
                  <a:pt x="532" y="237"/>
                  <a:pt x="534" y="235"/>
                  <a:pt x="534" y="233"/>
                </a:cubicBezTo>
                <a:cubicBezTo>
                  <a:pt x="534" y="230"/>
                  <a:pt x="532" y="229"/>
                  <a:pt x="530" y="229"/>
                </a:cubicBezTo>
                <a:cubicBezTo>
                  <a:pt x="527" y="229"/>
                  <a:pt x="526" y="230"/>
                  <a:pt x="526" y="233"/>
                </a:cubicBezTo>
                <a:cubicBezTo>
                  <a:pt x="526" y="235"/>
                  <a:pt x="527" y="237"/>
                  <a:pt x="530" y="237"/>
                </a:cubicBezTo>
                <a:close/>
                <a:moveTo>
                  <a:pt x="543" y="237"/>
                </a:moveTo>
                <a:cubicBezTo>
                  <a:pt x="545" y="237"/>
                  <a:pt x="547" y="235"/>
                  <a:pt x="547" y="233"/>
                </a:cubicBezTo>
                <a:cubicBezTo>
                  <a:pt x="547" y="230"/>
                  <a:pt x="545" y="229"/>
                  <a:pt x="543" y="229"/>
                </a:cubicBezTo>
                <a:cubicBezTo>
                  <a:pt x="540" y="229"/>
                  <a:pt x="539" y="230"/>
                  <a:pt x="539" y="233"/>
                </a:cubicBezTo>
                <a:cubicBezTo>
                  <a:pt x="539" y="235"/>
                  <a:pt x="540" y="237"/>
                  <a:pt x="543" y="237"/>
                </a:cubicBezTo>
                <a:close/>
                <a:moveTo>
                  <a:pt x="581" y="233"/>
                </a:moveTo>
                <a:cubicBezTo>
                  <a:pt x="581" y="233"/>
                  <a:pt x="581" y="233"/>
                  <a:pt x="581" y="233"/>
                </a:cubicBezTo>
                <a:cubicBezTo>
                  <a:pt x="581" y="233"/>
                  <a:pt x="581" y="233"/>
                  <a:pt x="581" y="233"/>
                </a:cubicBezTo>
                <a:cubicBezTo>
                  <a:pt x="581" y="233"/>
                  <a:pt x="581" y="233"/>
                  <a:pt x="581" y="233"/>
                </a:cubicBezTo>
                <a:cubicBezTo>
                  <a:pt x="581" y="233"/>
                  <a:pt x="581" y="233"/>
                  <a:pt x="581" y="233"/>
                </a:cubicBezTo>
                <a:close/>
                <a:moveTo>
                  <a:pt x="594" y="233"/>
                </a:moveTo>
                <a:cubicBezTo>
                  <a:pt x="594" y="233"/>
                  <a:pt x="594" y="233"/>
                  <a:pt x="594" y="233"/>
                </a:cubicBezTo>
                <a:cubicBezTo>
                  <a:pt x="594" y="233"/>
                  <a:pt x="594" y="233"/>
                  <a:pt x="594" y="233"/>
                </a:cubicBezTo>
                <a:cubicBezTo>
                  <a:pt x="594" y="233"/>
                  <a:pt x="594" y="233"/>
                  <a:pt x="594" y="233"/>
                </a:cubicBezTo>
                <a:cubicBezTo>
                  <a:pt x="594" y="233"/>
                  <a:pt x="594" y="233"/>
                  <a:pt x="594" y="233"/>
                </a:cubicBezTo>
                <a:close/>
                <a:moveTo>
                  <a:pt x="607" y="237"/>
                </a:moveTo>
                <a:cubicBezTo>
                  <a:pt x="610" y="237"/>
                  <a:pt x="611" y="235"/>
                  <a:pt x="611" y="233"/>
                </a:cubicBezTo>
                <a:cubicBezTo>
                  <a:pt x="611" y="230"/>
                  <a:pt x="610" y="229"/>
                  <a:pt x="607" y="229"/>
                </a:cubicBezTo>
                <a:cubicBezTo>
                  <a:pt x="605" y="229"/>
                  <a:pt x="603" y="230"/>
                  <a:pt x="603" y="233"/>
                </a:cubicBezTo>
                <a:cubicBezTo>
                  <a:pt x="603" y="235"/>
                  <a:pt x="605" y="237"/>
                  <a:pt x="607" y="237"/>
                </a:cubicBezTo>
                <a:close/>
                <a:moveTo>
                  <a:pt x="620" y="237"/>
                </a:moveTo>
                <a:cubicBezTo>
                  <a:pt x="622" y="237"/>
                  <a:pt x="624" y="235"/>
                  <a:pt x="624" y="233"/>
                </a:cubicBezTo>
                <a:cubicBezTo>
                  <a:pt x="624" y="230"/>
                  <a:pt x="622" y="229"/>
                  <a:pt x="620" y="229"/>
                </a:cubicBezTo>
                <a:cubicBezTo>
                  <a:pt x="618" y="229"/>
                  <a:pt x="616" y="230"/>
                  <a:pt x="616" y="233"/>
                </a:cubicBezTo>
                <a:cubicBezTo>
                  <a:pt x="616" y="235"/>
                  <a:pt x="618" y="237"/>
                  <a:pt x="620" y="237"/>
                </a:cubicBezTo>
                <a:close/>
                <a:moveTo>
                  <a:pt x="633" y="237"/>
                </a:moveTo>
                <a:cubicBezTo>
                  <a:pt x="635" y="237"/>
                  <a:pt x="637" y="235"/>
                  <a:pt x="637" y="233"/>
                </a:cubicBezTo>
                <a:cubicBezTo>
                  <a:pt x="637" y="230"/>
                  <a:pt x="635" y="229"/>
                  <a:pt x="633" y="229"/>
                </a:cubicBezTo>
                <a:cubicBezTo>
                  <a:pt x="631" y="229"/>
                  <a:pt x="629" y="230"/>
                  <a:pt x="629" y="233"/>
                </a:cubicBezTo>
                <a:cubicBezTo>
                  <a:pt x="629" y="235"/>
                  <a:pt x="631" y="237"/>
                  <a:pt x="633" y="237"/>
                </a:cubicBezTo>
                <a:close/>
                <a:moveTo>
                  <a:pt x="685" y="237"/>
                </a:moveTo>
                <a:cubicBezTo>
                  <a:pt x="687" y="237"/>
                  <a:pt x="689" y="235"/>
                  <a:pt x="689" y="233"/>
                </a:cubicBezTo>
                <a:cubicBezTo>
                  <a:pt x="689" y="230"/>
                  <a:pt x="687" y="229"/>
                  <a:pt x="685" y="229"/>
                </a:cubicBezTo>
                <a:cubicBezTo>
                  <a:pt x="682" y="229"/>
                  <a:pt x="681" y="230"/>
                  <a:pt x="681" y="233"/>
                </a:cubicBezTo>
                <a:cubicBezTo>
                  <a:pt x="681" y="235"/>
                  <a:pt x="682" y="237"/>
                  <a:pt x="685" y="237"/>
                </a:cubicBezTo>
                <a:close/>
                <a:moveTo>
                  <a:pt x="698" y="237"/>
                </a:moveTo>
                <a:cubicBezTo>
                  <a:pt x="700" y="237"/>
                  <a:pt x="702" y="235"/>
                  <a:pt x="702" y="233"/>
                </a:cubicBezTo>
                <a:cubicBezTo>
                  <a:pt x="702" y="230"/>
                  <a:pt x="700" y="229"/>
                  <a:pt x="698" y="229"/>
                </a:cubicBezTo>
                <a:cubicBezTo>
                  <a:pt x="695" y="229"/>
                  <a:pt x="693" y="230"/>
                  <a:pt x="693" y="233"/>
                </a:cubicBezTo>
                <a:cubicBezTo>
                  <a:pt x="693" y="235"/>
                  <a:pt x="695" y="237"/>
                  <a:pt x="698" y="237"/>
                </a:cubicBezTo>
                <a:close/>
                <a:moveTo>
                  <a:pt x="736" y="237"/>
                </a:moveTo>
                <a:cubicBezTo>
                  <a:pt x="739" y="237"/>
                  <a:pt x="741" y="235"/>
                  <a:pt x="741" y="233"/>
                </a:cubicBezTo>
                <a:cubicBezTo>
                  <a:pt x="741" y="230"/>
                  <a:pt x="739" y="229"/>
                  <a:pt x="736" y="229"/>
                </a:cubicBezTo>
                <a:cubicBezTo>
                  <a:pt x="734" y="229"/>
                  <a:pt x="732" y="230"/>
                  <a:pt x="732" y="233"/>
                </a:cubicBezTo>
                <a:cubicBezTo>
                  <a:pt x="732" y="235"/>
                  <a:pt x="734" y="237"/>
                  <a:pt x="736" y="237"/>
                </a:cubicBezTo>
                <a:close/>
                <a:moveTo>
                  <a:pt x="749" y="237"/>
                </a:moveTo>
                <a:cubicBezTo>
                  <a:pt x="752" y="237"/>
                  <a:pt x="753" y="235"/>
                  <a:pt x="753" y="233"/>
                </a:cubicBezTo>
                <a:cubicBezTo>
                  <a:pt x="753" y="230"/>
                  <a:pt x="752" y="229"/>
                  <a:pt x="749" y="229"/>
                </a:cubicBezTo>
                <a:cubicBezTo>
                  <a:pt x="747" y="229"/>
                  <a:pt x="745" y="230"/>
                  <a:pt x="745" y="233"/>
                </a:cubicBezTo>
                <a:cubicBezTo>
                  <a:pt x="745" y="235"/>
                  <a:pt x="747" y="237"/>
                  <a:pt x="749" y="237"/>
                </a:cubicBezTo>
                <a:close/>
                <a:moveTo>
                  <a:pt x="762" y="237"/>
                </a:moveTo>
                <a:cubicBezTo>
                  <a:pt x="765" y="237"/>
                  <a:pt x="766" y="235"/>
                  <a:pt x="766" y="233"/>
                </a:cubicBezTo>
                <a:cubicBezTo>
                  <a:pt x="766" y="230"/>
                  <a:pt x="765" y="229"/>
                  <a:pt x="762" y="229"/>
                </a:cubicBezTo>
                <a:cubicBezTo>
                  <a:pt x="760" y="229"/>
                  <a:pt x="758" y="230"/>
                  <a:pt x="758" y="233"/>
                </a:cubicBezTo>
                <a:cubicBezTo>
                  <a:pt x="758" y="235"/>
                  <a:pt x="760" y="237"/>
                  <a:pt x="762" y="237"/>
                </a:cubicBezTo>
                <a:close/>
                <a:moveTo>
                  <a:pt x="801" y="237"/>
                </a:moveTo>
                <a:cubicBezTo>
                  <a:pt x="803" y="237"/>
                  <a:pt x="805" y="235"/>
                  <a:pt x="805" y="233"/>
                </a:cubicBezTo>
                <a:cubicBezTo>
                  <a:pt x="805" y="230"/>
                  <a:pt x="803" y="229"/>
                  <a:pt x="801" y="229"/>
                </a:cubicBezTo>
                <a:cubicBezTo>
                  <a:pt x="799" y="229"/>
                  <a:pt x="797" y="230"/>
                  <a:pt x="797" y="233"/>
                </a:cubicBezTo>
                <a:cubicBezTo>
                  <a:pt x="797" y="235"/>
                  <a:pt x="799" y="237"/>
                  <a:pt x="801" y="237"/>
                </a:cubicBezTo>
                <a:close/>
                <a:moveTo>
                  <a:pt x="814" y="237"/>
                </a:moveTo>
                <a:cubicBezTo>
                  <a:pt x="816" y="237"/>
                  <a:pt x="818" y="235"/>
                  <a:pt x="818" y="233"/>
                </a:cubicBezTo>
                <a:cubicBezTo>
                  <a:pt x="818" y="230"/>
                  <a:pt x="816" y="229"/>
                  <a:pt x="814" y="229"/>
                </a:cubicBezTo>
                <a:cubicBezTo>
                  <a:pt x="812" y="229"/>
                  <a:pt x="810" y="230"/>
                  <a:pt x="810" y="233"/>
                </a:cubicBezTo>
                <a:cubicBezTo>
                  <a:pt x="810" y="235"/>
                  <a:pt x="812" y="237"/>
                  <a:pt x="814" y="237"/>
                </a:cubicBezTo>
                <a:close/>
                <a:moveTo>
                  <a:pt x="827" y="233"/>
                </a:moveTo>
                <a:cubicBezTo>
                  <a:pt x="827" y="233"/>
                  <a:pt x="827" y="233"/>
                  <a:pt x="827" y="233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27" y="233"/>
                  <a:pt x="827" y="233"/>
                  <a:pt x="827" y="233"/>
                </a:cubicBezTo>
                <a:close/>
                <a:moveTo>
                  <a:pt x="840" y="237"/>
                </a:moveTo>
                <a:cubicBezTo>
                  <a:pt x="842" y="237"/>
                  <a:pt x="844" y="235"/>
                  <a:pt x="844" y="233"/>
                </a:cubicBezTo>
                <a:cubicBezTo>
                  <a:pt x="844" y="230"/>
                  <a:pt x="842" y="229"/>
                  <a:pt x="840" y="229"/>
                </a:cubicBezTo>
                <a:cubicBezTo>
                  <a:pt x="837" y="229"/>
                  <a:pt x="836" y="230"/>
                  <a:pt x="836" y="233"/>
                </a:cubicBezTo>
                <a:cubicBezTo>
                  <a:pt x="836" y="235"/>
                  <a:pt x="837" y="237"/>
                  <a:pt x="840" y="237"/>
                </a:cubicBezTo>
                <a:close/>
                <a:moveTo>
                  <a:pt x="853" y="237"/>
                </a:moveTo>
                <a:cubicBezTo>
                  <a:pt x="855" y="237"/>
                  <a:pt x="857" y="235"/>
                  <a:pt x="857" y="233"/>
                </a:cubicBezTo>
                <a:cubicBezTo>
                  <a:pt x="857" y="230"/>
                  <a:pt x="855" y="229"/>
                  <a:pt x="853" y="229"/>
                </a:cubicBezTo>
                <a:cubicBezTo>
                  <a:pt x="850" y="229"/>
                  <a:pt x="848" y="230"/>
                  <a:pt x="848" y="233"/>
                </a:cubicBezTo>
                <a:cubicBezTo>
                  <a:pt x="848" y="235"/>
                  <a:pt x="850" y="237"/>
                  <a:pt x="853" y="237"/>
                </a:cubicBezTo>
                <a:close/>
                <a:moveTo>
                  <a:pt x="866" y="237"/>
                </a:moveTo>
                <a:cubicBezTo>
                  <a:pt x="868" y="237"/>
                  <a:pt x="870" y="235"/>
                  <a:pt x="870" y="233"/>
                </a:cubicBezTo>
                <a:cubicBezTo>
                  <a:pt x="870" y="230"/>
                  <a:pt x="868" y="229"/>
                  <a:pt x="866" y="229"/>
                </a:cubicBezTo>
                <a:cubicBezTo>
                  <a:pt x="863" y="229"/>
                  <a:pt x="861" y="230"/>
                  <a:pt x="861" y="233"/>
                </a:cubicBezTo>
                <a:cubicBezTo>
                  <a:pt x="861" y="235"/>
                  <a:pt x="863" y="237"/>
                  <a:pt x="866" y="237"/>
                </a:cubicBezTo>
                <a:close/>
                <a:moveTo>
                  <a:pt x="879" y="233"/>
                </a:moveTo>
                <a:cubicBezTo>
                  <a:pt x="879" y="232"/>
                  <a:pt x="879" y="232"/>
                  <a:pt x="878" y="232"/>
                </a:cubicBezTo>
                <a:cubicBezTo>
                  <a:pt x="878" y="232"/>
                  <a:pt x="878" y="232"/>
                  <a:pt x="878" y="233"/>
                </a:cubicBezTo>
                <a:cubicBezTo>
                  <a:pt x="878" y="233"/>
                  <a:pt x="878" y="233"/>
                  <a:pt x="878" y="233"/>
                </a:cubicBezTo>
                <a:cubicBezTo>
                  <a:pt x="879" y="233"/>
                  <a:pt x="879" y="233"/>
                  <a:pt x="879" y="233"/>
                </a:cubicBezTo>
                <a:close/>
                <a:moveTo>
                  <a:pt x="891" y="237"/>
                </a:moveTo>
                <a:cubicBezTo>
                  <a:pt x="894" y="237"/>
                  <a:pt x="896" y="235"/>
                  <a:pt x="896" y="233"/>
                </a:cubicBezTo>
                <a:cubicBezTo>
                  <a:pt x="896" y="230"/>
                  <a:pt x="894" y="229"/>
                  <a:pt x="891" y="229"/>
                </a:cubicBezTo>
                <a:cubicBezTo>
                  <a:pt x="889" y="229"/>
                  <a:pt x="887" y="230"/>
                  <a:pt x="887" y="233"/>
                </a:cubicBezTo>
                <a:cubicBezTo>
                  <a:pt x="887" y="235"/>
                  <a:pt x="889" y="237"/>
                  <a:pt x="891" y="237"/>
                </a:cubicBezTo>
                <a:close/>
                <a:moveTo>
                  <a:pt x="904" y="237"/>
                </a:moveTo>
                <a:cubicBezTo>
                  <a:pt x="907" y="237"/>
                  <a:pt x="908" y="235"/>
                  <a:pt x="908" y="233"/>
                </a:cubicBezTo>
                <a:cubicBezTo>
                  <a:pt x="908" y="230"/>
                  <a:pt x="907" y="229"/>
                  <a:pt x="904" y="229"/>
                </a:cubicBezTo>
                <a:cubicBezTo>
                  <a:pt x="902" y="229"/>
                  <a:pt x="900" y="230"/>
                  <a:pt x="900" y="233"/>
                </a:cubicBezTo>
                <a:cubicBezTo>
                  <a:pt x="900" y="235"/>
                  <a:pt x="902" y="237"/>
                  <a:pt x="904" y="237"/>
                </a:cubicBezTo>
                <a:close/>
                <a:moveTo>
                  <a:pt x="917" y="237"/>
                </a:moveTo>
                <a:cubicBezTo>
                  <a:pt x="919" y="237"/>
                  <a:pt x="921" y="235"/>
                  <a:pt x="921" y="233"/>
                </a:cubicBezTo>
                <a:cubicBezTo>
                  <a:pt x="921" y="230"/>
                  <a:pt x="919" y="229"/>
                  <a:pt x="917" y="229"/>
                </a:cubicBezTo>
                <a:cubicBezTo>
                  <a:pt x="915" y="229"/>
                  <a:pt x="913" y="230"/>
                  <a:pt x="913" y="233"/>
                </a:cubicBezTo>
                <a:cubicBezTo>
                  <a:pt x="913" y="235"/>
                  <a:pt x="915" y="237"/>
                  <a:pt x="917" y="237"/>
                </a:cubicBezTo>
                <a:close/>
                <a:moveTo>
                  <a:pt x="1137" y="237"/>
                </a:moveTo>
                <a:cubicBezTo>
                  <a:pt x="1139" y="237"/>
                  <a:pt x="1141" y="235"/>
                  <a:pt x="1141" y="233"/>
                </a:cubicBezTo>
                <a:cubicBezTo>
                  <a:pt x="1141" y="230"/>
                  <a:pt x="1139" y="229"/>
                  <a:pt x="1137" y="229"/>
                </a:cubicBezTo>
                <a:cubicBezTo>
                  <a:pt x="1134" y="229"/>
                  <a:pt x="1133" y="230"/>
                  <a:pt x="1133" y="233"/>
                </a:cubicBezTo>
                <a:cubicBezTo>
                  <a:pt x="1133" y="235"/>
                  <a:pt x="1134" y="237"/>
                  <a:pt x="1137" y="237"/>
                </a:cubicBezTo>
                <a:close/>
                <a:moveTo>
                  <a:pt x="1150" y="237"/>
                </a:moveTo>
                <a:cubicBezTo>
                  <a:pt x="1152" y="237"/>
                  <a:pt x="1154" y="235"/>
                  <a:pt x="1154" y="233"/>
                </a:cubicBezTo>
                <a:cubicBezTo>
                  <a:pt x="1154" y="230"/>
                  <a:pt x="1152" y="229"/>
                  <a:pt x="1150" y="229"/>
                </a:cubicBezTo>
                <a:cubicBezTo>
                  <a:pt x="1147" y="229"/>
                  <a:pt x="1145" y="230"/>
                  <a:pt x="1145" y="233"/>
                </a:cubicBezTo>
                <a:cubicBezTo>
                  <a:pt x="1145" y="235"/>
                  <a:pt x="1147" y="237"/>
                  <a:pt x="1150" y="237"/>
                </a:cubicBezTo>
                <a:close/>
                <a:moveTo>
                  <a:pt x="1163" y="237"/>
                </a:moveTo>
                <a:cubicBezTo>
                  <a:pt x="1165" y="237"/>
                  <a:pt x="1167" y="235"/>
                  <a:pt x="1167" y="233"/>
                </a:cubicBezTo>
                <a:cubicBezTo>
                  <a:pt x="1167" y="230"/>
                  <a:pt x="1165" y="229"/>
                  <a:pt x="1163" y="229"/>
                </a:cubicBezTo>
                <a:cubicBezTo>
                  <a:pt x="1160" y="229"/>
                  <a:pt x="1158" y="230"/>
                  <a:pt x="1158" y="233"/>
                </a:cubicBezTo>
                <a:cubicBezTo>
                  <a:pt x="1158" y="235"/>
                  <a:pt x="1160" y="237"/>
                  <a:pt x="1163" y="237"/>
                </a:cubicBezTo>
                <a:close/>
                <a:moveTo>
                  <a:pt x="1175" y="237"/>
                </a:moveTo>
                <a:cubicBezTo>
                  <a:pt x="1178" y="237"/>
                  <a:pt x="1180" y="235"/>
                  <a:pt x="1180" y="233"/>
                </a:cubicBezTo>
                <a:cubicBezTo>
                  <a:pt x="1180" y="230"/>
                  <a:pt x="1178" y="229"/>
                  <a:pt x="1175" y="229"/>
                </a:cubicBezTo>
                <a:cubicBezTo>
                  <a:pt x="1173" y="229"/>
                  <a:pt x="1171" y="230"/>
                  <a:pt x="1171" y="233"/>
                </a:cubicBezTo>
                <a:cubicBezTo>
                  <a:pt x="1171" y="235"/>
                  <a:pt x="1173" y="237"/>
                  <a:pt x="1175" y="237"/>
                </a:cubicBezTo>
                <a:close/>
                <a:moveTo>
                  <a:pt x="1188" y="237"/>
                </a:moveTo>
                <a:cubicBezTo>
                  <a:pt x="1191" y="237"/>
                  <a:pt x="1193" y="235"/>
                  <a:pt x="1193" y="233"/>
                </a:cubicBezTo>
                <a:cubicBezTo>
                  <a:pt x="1193" y="230"/>
                  <a:pt x="1191" y="229"/>
                  <a:pt x="1188" y="229"/>
                </a:cubicBezTo>
                <a:cubicBezTo>
                  <a:pt x="1186" y="229"/>
                  <a:pt x="1184" y="230"/>
                  <a:pt x="1184" y="233"/>
                </a:cubicBezTo>
                <a:cubicBezTo>
                  <a:pt x="1184" y="235"/>
                  <a:pt x="1186" y="237"/>
                  <a:pt x="1188" y="237"/>
                </a:cubicBezTo>
                <a:close/>
                <a:moveTo>
                  <a:pt x="1201" y="237"/>
                </a:moveTo>
                <a:cubicBezTo>
                  <a:pt x="1204" y="237"/>
                  <a:pt x="1205" y="235"/>
                  <a:pt x="1205" y="233"/>
                </a:cubicBezTo>
                <a:cubicBezTo>
                  <a:pt x="1205" y="230"/>
                  <a:pt x="1204" y="229"/>
                  <a:pt x="1201" y="229"/>
                </a:cubicBezTo>
                <a:cubicBezTo>
                  <a:pt x="1199" y="229"/>
                  <a:pt x="1197" y="230"/>
                  <a:pt x="1197" y="233"/>
                </a:cubicBezTo>
                <a:cubicBezTo>
                  <a:pt x="1197" y="235"/>
                  <a:pt x="1199" y="237"/>
                  <a:pt x="1201" y="237"/>
                </a:cubicBezTo>
                <a:close/>
                <a:moveTo>
                  <a:pt x="1214" y="237"/>
                </a:moveTo>
                <a:cubicBezTo>
                  <a:pt x="1216" y="237"/>
                  <a:pt x="1218" y="235"/>
                  <a:pt x="1218" y="233"/>
                </a:cubicBezTo>
                <a:cubicBezTo>
                  <a:pt x="1218" y="230"/>
                  <a:pt x="1216" y="229"/>
                  <a:pt x="1214" y="229"/>
                </a:cubicBezTo>
                <a:cubicBezTo>
                  <a:pt x="1212" y="229"/>
                  <a:pt x="1210" y="230"/>
                  <a:pt x="1210" y="233"/>
                </a:cubicBezTo>
                <a:cubicBezTo>
                  <a:pt x="1210" y="235"/>
                  <a:pt x="1212" y="237"/>
                  <a:pt x="1214" y="237"/>
                </a:cubicBezTo>
                <a:close/>
                <a:moveTo>
                  <a:pt x="1227" y="237"/>
                </a:moveTo>
                <a:cubicBezTo>
                  <a:pt x="1229" y="237"/>
                  <a:pt x="1231" y="235"/>
                  <a:pt x="1231" y="233"/>
                </a:cubicBezTo>
                <a:cubicBezTo>
                  <a:pt x="1231" y="230"/>
                  <a:pt x="1229" y="229"/>
                  <a:pt x="1227" y="229"/>
                </a:cubicBezTo>
                <a:cubicBezTo>
                  <a:pt x="1225" y="229"/>
                  <a:pt x="1223" y="230"/>
                  <a:pt x="1223" y="233"/>
                </a:cubicBezTo>
                <a:cubicBezTo>
                  <a:pt x="1223" y="235"/>
                  <a:pt x="1225" y="237"/>
                  <a:pt x="1227" y="237"/>
                </a:cubicBezTo>
                <a:close/>
                <a:moveTo>
                  <a:pt x="1240" y="237"/>
                </a:moveTo>
                <a:cubicBezTo>
                  <a:pt x="1242" y="237"/>
                  <a:pt x="1244" y="235"/>
                  <a:pt x="1244" y="233"/>
                </a:cubicBezTo>
                <a:cubicBezTo>
                  <a:pt x="1244" y="230"/>
                  <a:pt x="1242" y="229"/>
                  <a:pt x="1240" y="229"/>
                </a:cubicBezTo>
                <a:cubicBezTo>
                  <a:pt x="1238" y="229"/>
                  <a:pt x="1236" y="230"/>
                  <a:pt x="1236" y="233"/>
                </a:cubicBezTo>
                <a:cubicBezTo>
                  <a:pt x="1236" y="235"/>
                  <a:pt x="1238" y="237"/>
                  <a:pt x="1240" y="237"/>
                </a:cubicBezTo>
                <a:close/>
                <a:moveTo>
                  <a:pt x="1253" y="237"/>
                </a:moveTo>
                <a:cubicBezTo>
                  <a:pt x="1255" y="237"/>
                  <a:pt x="1257" y="235"/>
                  <a:pt x="1257" y="233"/>
                </a:cubicBezTo>
                <a:cubicBezTo>
                  <a:pt x="1257" y="230"/>
                  <a:pt x="1255" y="229"/>
                  <a:pt x="1253" y="229"/>
                </a:cubicBezTo>
                <a:cubicBezTo>
                  <a:pt x="1251" y="229"/>
                  <a:pt x="1249" y="230"/>
                  <a:pt x="1249" y="233"/>
                </a:cubicBezTo>
                <a:cubicBezTo>
                  <a:pt x="1249" y="235"/>
                  <a:pt x="1251" y="237"/>
                  <a:pt x="1253" y="237"/>
                </a:cubicBezTo>
                <a:close/>
                <a:moveTo>
                  <a:pt x="1266" y="237"/>
                </a:moveTo>
                <a:cubicBezTo>
                  <a:pt x="1268" y="237"/>
                  <a:pt x="1270" y="235"/>
                  <a:pt x="1270" y="233"/>
                </a:cubicBezTo>
                <a:cubicBezTo>
                  <a:pt x="1270" y="230"/>
                  <a:pt x="1268" y="229"/>
                  <a:pt x="1266" y="229"/>
                </a:cubicBezTo>
                <a:cubicBezTo>
                  <a:pt x="1264" y="229"/>
                  <a:pt x="1262" y="230"/>
                  <a:pt x="1262" y="233"/>
                </a:cubicBezTo>
                <a:cubicBezTo>
                  <a:pt x="1262" y="235"/>
                  <a:pt x="1264" y="237"/>
                  <a:pt x="1266" y="237"/>
                </a:cubicBezTo>
                <a:close/>
                <a:moveTo>
                  <a:pt x="1279" y="237"/>
                </a:moveTo>
                <a:cubicBezTo>
                  <a:pt x="1281" y="237"/>
                  <a:pt x="1283" y="235"/>
                  <a:pt x="1283" y="233"/>
                </a:cubicBezTo>
                <a:cubicBezTo>
                  <a:pt x="1283" y="230"/>
                  <a:pt x="1281" y="229"/>
                  <a:pt x="1279" y="229"/>
                </a:cubicBezTo>
                <a:cubicBezTo>
                  <a:pt x="1276" y="229"/>
                  <a:pt x="1275" y="230"/>
                  <a:pt x="1275" y="233"/>
                </a:cubicBezTo>
                <a:cubicBezTo>
                  <a:pt x="1275" y="235"/>
                  <a:pt x="1276" y="237"/>
                  <a:pt x="1279" y="237"/>
                </a:cubicBezTo>
                <a:close/>
                <a:moveTo>
                  <a:pt x="1292" y="237"/>
                </a:moveTo>
                <a:cubicBezTo>
                  <a:pt x="1294" y="237"/>
                  <a:pt x="1296" y="235"/>
                  <a:pt x="1296" y="233"/>
                </a:cubicBezTo>
                <a:cubicBezTo>
                  <a:pt x="1296" y="230"/>
                  <a:pt x="1294" y="229"/>
                  <a:pt x="1292" y="229"/>
                </a:cubicBezTo>
                <a:cubicBezTo>
                  <a:pt x="1289" y="229"/>
                  <a:pt x="1287" y="230"/>
                  <a:pt x="1287" y="233"/>
                </a:cubicBezTo>
                <a:cubicBezTo>
                  <a:pt x="1287" y="235"/>
                  <a:pt x="1289" y="237"/>
                  <a:pt x="1292" y="237"/>
                </a:cubicBezTo>
                <a:close/>
                <a:moveTo>
                  <a:pt x="1305" y="237"/>
                </a:moveTo>
                <a:cubicBezTo>
                  <a:pt x="1307" y="237"/>
                  <a:pt x="1309" y="235"/>
                  <a:pt x="1309" y="233"/>
                </a:cubicBezTo>
                <a:cubicBezTo>
                  <a:pt x="1309" y="230"/>
                  <a:pt x="1307" y="229"/>
                  <a:pt x="1305" y="229"/>
                </a:cubicBezTo>
                <a:cubicBezTo>
                  <a:pt x="1302" y="229"/>
                  <a:pt x="1300" y="230"/>
                  <a:pt x="1300" y="233"/>
                </a:cubicBezTo>
                <a:cubicBezTo>
                  <a:pt x="1300" y="235"/>
                  <a:pt x="1302" y="237"/>
                  <a:pt x="1305" y="237"/>
                </a:cubicBezTo>
                <a:close/>
                <a:moveTo>
                  <a:pt x="1317" y="237"/>
                </a:moveTo>
                <a:cubicBezTo>
                  <a:pt x="1320" y="237"/>
                  <a:pt x="1322" y="235"/>
                  <a:pt x="1322" y="233"/>
                </a:cubicBezTo>
                <a:cubicBezTo>
                  <a:pt x="1322" y="230"/>
                  <a:pt x="1320" y="229"/>
                  <a:pt x="1317" y="229"/>
                </a:cubicBezTo>
                <a:cubicBezTo>
                  <a:pt x="1315" y="229"/>
                  <a:pt x="1313" y="230"/>
                  <a:pt x="1313" y="233"/>
                </a:cubicBezTo>
                <a:cubicBezTo>
                  <a:pt x="1313" y="235"/>
                  <a:pt x="1315" y="237"/>
                  <a:pt x="1317" y="237"/>
                </a:cubicBezTo>
                <a:close/>
                <a:moveTo>
                  <a:pt x="1330" y="237"/>
                </a:moveTo>
                <a:cubicBezTo>
                  <a:pt x="1333" y="237"/>
                  <a:pt x="1335" y="235"/>
                  <a:pt x="1335" y="233"/>
                </a:cubicBezTo>
                <a:cubicBezTo>
                  <a:pt x="1335" y="230"/>
                  <a:pt x="1333" y="229"/>
                  <a:pt x="1330" y="229"/>
                </a:cubicBezTo>
                <a:cubicBezTo>
                  <a:pt x="1328" y="229"/>
                  <a:pt x="1326" y="230"/>
                  <a:pt x="1326" y="233"/>
                </a:cubicBezTo>
                <a:cubicBezTo>
                  <a:pt x="1326" y="235"/>
                  <a:pt x="1328" y="237"/>
                  <a:pt x="1330" y="237"/>
                </a:cubicBezTo>
                <a:close/>
                <a:moveTo>
                  <a:pt x="1343" y="237"/>
                </a:moveTo>
                <a:cubicBezTo>
                  <a:pt x="1346" y="237"/>
                  <a:pt x="1347" y="235"/>
                  <a:pt x="1347" y="233"/>
                </a:cubicBezTo>
                <a:cubicBezTo>
                  <a:pt x="1347" y="230"/>
                  <a:pt x="1346" y="229"/>
                  <a:pt x="1343" y="229"/>
                </a:cubicBezTo>
                <a:cubicBezTo>
                  <a:pt x="1341" y="229"/>
                  <a:pt x="1339" y="230"/>
                  <a:pt x="1339" y="233"/>
                </a:cubicBezTo>
                <a:cubicBezTo>
                  <a:pt x="1339" y="235"/>
                  <a:pt x="1341" y="237"/>
                  <a:pt x="1343" y="237"/>
                </a:cubicBezTo>
                <a:close/>
                <a:moveTo>
                  <a:pt x="1356" y="237"/>
                </a:moveTo>
                <a:cubicBezTo>
                  <a:pt x="1359" y="237"/>
                  <a:pt x="1360" y="235"/>
                  <a:pt x="1360" y="233"/>
                </a:cubicBezTo>
                <a:cubicBezTo>
                  <a:pt x="1360" y="230"/>
                  <a:pt x="1359" y="229"/>
                  <a:pt x="1356" y="229"/>
                </a:cubicBezTo>
                <a:cubicBezTo>
                  <a:pt x="1354" y="229"/>
                  <a:pt x="1352" y="230"/>
                  <a:pt x="1352" y="233"/>
                </a:cubicBezTo>
                <a:cubicBezTo>
                  <a:pt x="1352" y="235"/>
                  <a:pt x="1354" y="237"/>
                  <a:pt x="1356" y="237"/>
                </a:cubicBezTo>
                <a:close/>
                <a:moveTo>
                  <a:pt x="1369" y="237"/>
                </a:moveTo>
                <a:cubicBezTo>
                  <a:pt x="1371" y="237"/>
                  <a:pt x="1373" y="235"/>
                  <a:pt x="1373" y="233"/>
                </a:cubicBezTo>
                <a:cubicBezTo>
                  <a:pt x="1373" y="230"/>
                  <a:pt x="1371" y="229"/>
                  <a:pt x="1369" y="229"/>
                </a:cubicBezTo>
                <a:cubicBezTo>
                  <a:pt x="1367" y="229"/>
                  <a:pt x="1365" y="230"/>
                  <a:pt x="1365" y="233"/>
                </a:cubicBezTo>
                <a:cubicBezTo>
                  <a:pt x="1365" y="235"/>
                  <a:pt x="1367" y="237"/>
                  <a:pt x="1369" y="237"/>
                </a:cubicBezTo>
                <a:close/>
                <a:moveTo>
                  <a:pt x="1382" y="237"/>
                </a:moveTo>
                <a:cubicBezTo>
                  <a:pt x="1384" y="237"/>
                  <a:pt x="1386" y="235"/>
                  <a:pt x="1386" y="233"/>
                </a:cubicBezTo>
                <a:cubicBezTo>
                  <a:pt x="1386" y="230"/>
                  <a:pt x="1384" y="229"/>
                  <a:pt x="1382" y="229"/>
                </a:cubicBezTo>
                <a:cubicBezTo>
                  <a:pt x="1380" y="229"/>
                  <a:pt x="1378" y="230"/>
                  <a:pt x="1378" y="233"/>
                </a:cubicBezTo>
                <a:cubicBezTo>
                  <a:pt x="1378" y="235"/>
                  <a:pt x="1380" y="237"/>
                  <a:pt x="1382" y="237"/>
                </a:cubicBezTo>
                <a:close/>
                <a:moveTo>
                  <a:pt x="1395" y="237"/>
                </a:moveTo>
                <a:cubicBezTo>
                  <a:pt x="1397" y="237"/>
                  <a:pt x="1399" y="235"/>
                  <a:pt x="1399" y="233"/>
                </a:cubicBezTo>
                <a:cubicBezTo>
                  <a:pt x="1399" y="230"/>
                  <a:pt x="1397" y="229"/>
                  <a:pt x="1395" y="229"/>
                </a:cubicBezTo>
                <a:cubicBezTo>
                  <a:pt x="1393" y="229"/>
                  <a:pt x="1391" y="230"/>
                  <a:pt x="1391" y="233"/>
                </a:cubicBezTo>
                <a:cubicBezTo>
                  <a:pt x="1391" y="235"/>
                  <a:pt x="1393" y="237"/>
                  <a:pt x="1395" y="237"/>
                </a:cubicBezTo>
                <a:close/>
                <a:moveTo>
                  <a:pt x="1405" y="233"/>
                </a:moveTo>
                <a:cubicBezTo>
                  <a:pt x="1405" y="234"/>
                  <a:pt x="1407" y="235"/>
                  <a:pt x="1408" y="235"/>
                </a:cubicBezTo>
                <a:cubicBezTo>
                  <a:pt x="1409" y="235"/>
                  <a:pt x="1410" y="234"/>
                  <a:pt x="1410" y="233"/>
                </a:cubicBezTo>
                <a:cubicBezTo>
                  <a:pt x="1410" y="231"/>
                  <a:pt x="1409" y="230"/>
                  <a:pt x="1408" y="230"/>
                </a:cubicBezTo>
                <a:cubicBezTo>
                  <a:pt x="1407" y="230"/>
                  <a:pt x="1405" y="231"/>
                  <a:pt x="1405" y="233"/>
                </a:cubicBezTo>
                <a:close/>
                <a:moveTo>
                  <a:pt x="1421" y="237"/>
                </a:moveTo>
                <a:cubicBezTo>
                  <a:pt x="1423" y="237"/>
                  <a:pt x="1425" y="235"/>
                  <a:pt x="1425" y="233"/>
                </a:cubicBezTo>
                <a:cubicBezTo>
                  <a:pt x="1425" y="230"/>
                  <a:pt x="1423" y="229"/>
                  <a:pt x="1421" y="229"/>
                </a:cubicBezTo>
                <a:cubicBezTo>
                  <a:pt x="1418" y="229"/>
                  <a:pt x="1417" y="230"/>
                  <a:pt x="1417" y="233"/>
                </a:cubicBezTo>
                <a:cubicBezTo>
                  <a:pt x="1417" y="235"/>
                  <a:pt x="1418" y="237"/>
                  <a:pt x="1421" y="237"/>
                </a:cubicBezTo>
                <a:close/>
                <a:moveTo>
                  <a:pt x="1447" y="233"/>
                </a:moveTo>
                <a:cubicBezTo>
                  <a:pt x="1447" y="233"/>
                  <a:pt x="1447" y="233"/>
                  <a:pt x="1447" y="233"/>
                </a:cubicBezTo>
                <a:cubicBezTo>
                  <a:pt x="1447" y="233"/>
                  <a:pt x="1447" y="233"/>
                  <a:pt x="1447" y="233"/>
                </a:cubicBezTo>
                <a:cubicBezTo>
                  <a:pt x="1447" y="233"/>
                  <a:pt x="1447" y="233"/>
                  <a:pt x="1447" y="233"/>
                </a:cubicBezTo>
                <a:cubicBezTo>
                  <a:pt x="1447" y="233"/>
                  <a:pt x="1447" y="233"/>
                  <a:pt x="1447" y="233"/>
                </a:cubicBezTo>
                <a:close/>
                <a:moveTo>
                  <a:pt x="2221" y="237"/>
                </a:moveTo>
                <a:cubicBezTo>
                  <a:pt x="2224" y="237"/>
                  <a:pt x="2226" y="235"/>
                  <a:pt x="2226" y="233"/>
                </a:cubicBezTo>
                <a:cubicBezTo>
                  <a:pt x="2226" y="230"/>
                  <a:pt x="2224" y="229"/>
                  <a:pt x="2221" y="229"/>
                </a:cubicBezTo>
                <a:cubicBezTo>
                  <a:pt x="2219" y="229"/>
                  <a:pt x="2217" y="230"/>
                  <a:pt x="2217" y="233"/>
                </a:cubicBezTo>
                <a:cubicBezTo>
                  <a:pt x="2217" y="235"/>
                  <a:pt x="2219" y="237"/>
                  <a:pt x="2221" y="237"/>
                </a:cubicBezTo>
                <a:close/>
                <a:moveTo>
                  <a:pt x="2234" y="237"/>
                </a:moveTo>
                <a:cubicBezTo>
                  <a:pt x="2237" y="237"/>
                  <a:pt x="2239" y="235"/>
                  <a:pt x="2239" y="233"/>
                </a:cubicBezTo>
                <a:cubicBezTo>
                  <a:pt x="2239" y="230"/>
                  <a:pt x="2237" y="229"/>
                  <a:pt x="2234" y="229"/>
                </a:cubicBezTo>
                <a:cubicBezTo>
                  <a:pt x="2232" y="229"/>
                  <a:pt x="2230" y="230"/>
                  <a:pt x="2230" y="233"/>
                </a:cubicBezTo>
                <a:cubicBezTo>
                  <a:pt x="2230" y="235"/>
                  <a:pt x="2232" y="237"/>
                  <a:pt x="2234" y="237"/>
                </a:cubicBezTo>
                <a:close/>
                <a:moveTo>
                  <a:pt x="2247" y="233"/>
                </a:moveTo>
                <a:cubicBezTo>
                  <a:pt x="2247" y="233"/>
                  <a:pt x="2247" y="233"/>
                  <a:pt x="2247" y="233"/>
                </a:cubicBezTo>
                <a:cubicBezTo>
                  <a:pt x="2247" y="233"/>
                  <a:pt x="2247" y="233"/>
                  <a:pt x="2247" y="233"/>
                </a:cubicBezTo>
                <a:cubicBezTo>
                  <a:pt x="2247" y="233"/>
                  <a:pt x="2247" y="233"/>
                  <a:pt x="2247" y="233"/>
                </a:cubicBezTo>
                <a:cubicBezTo>
                  <a:pt x="2247" y="233"/>
                  <a:pt x="2247" y="233"/>
                  <a:pt x="2247" y="233"/>
                </a:cubicBezTo>
                <a:close/>
                <a:moveTo>
                  <a:pt x="2389" y="237"/>
                </a:moveTo>
                <a:cubicBezTo>
                  <a:pt x="2392" y="237"/>
                  <a:pt x="2393" y="235"/>
                  <a:pt x="2393" y="233"/>
                </a:cubicBezTo>
                <a:cubicBezTo>
                  <a:pt x="2393" y="230"/>
                  <a:pt x="2392" y="229"/>
                  <a:pt x="2389" y="229"/>
                </a:cubicBezTo>
                <a:cubicBezTo>
                  <a:pt x="2387" y="229"/>
                  <a:pt x="2385" y="230"/>
                  <a:pt x="2385" y="233"/>
                </a:cubicBezTo>
                <a:cubicBezTo>
                  <a:pt x="2385" y="235"/>
                  <a:pt x="2387" y="237"/>
                  <a:pt x="2389" y="237"/>
                </a:cubicBezTo>
                <a:close/>
                <a:moveTo>
                  <a:pt x="2402" y="233"/>
                </a:moveTo>
                <a:cubicBezTo>
                  <a:pt x="2402" y="233"/>
                  <a:pt x="2402" y="233"/>
                  <a:pt x="2402" y="233"/>
                </a:cubicBezTo>
                <a:cubicBezTo>
                  <a:pt x="2402" y="233"/>
                  <a:pt x="2402" y="233"/>
                  <a:pt x="2402" y="233"/>
                </a:cubicBezTo>
                <a:cubicBezTo>
                  <a:pt x="2402" y="233"/>
                  <a:pt x="2402" y="233"/>
                  <a:pt x="2402" y="233"/>
                </a:cubicBezTo>
                <a:cubicBezTo>
                  <a:pt x="2402" y="233"/>
                  <a:pt x="2402" y="233"/>
                  <a:pt x="2402" y="233"/>
                </a:cubicBezTo>
                <a:close/>
                <a:moveTo>
                  <a:pt x="2428" y="235"/>
                </a:moveTo>
                <a:cubicBezTo>
                  <a:pt x="2430" y="235"/>
                  <a:pt x="2431" y="234"/>
                  <a:pt x="2431" y="233"/>
                </a:cubicBezTo>
                <a:cubicBezTo>
                  <a:pt x="2431" y="231"/>
                  <a:pt x="2430" y="230"/>
                  <a:pt x="2428" y="230"/>
                </a:cubicBezTo>
                <a:cubicBezTo>
                  <a:pt x="2427" y="230"/>
                  <a:pt x="2425" y="231"/>
                  <a:pt x="2425" y="233"/>
                </a:cubicBezTo>
                <a:cubicBezTo>
                  <a:pt x="2425" y="234"/>
                  <a:pt x="2427" y="235"/>
                  <a:pt x="2428" y="235"/>
                </a:cubicBezTo>
                <a:close/>
                <a:moveTo>
                  <a:pt x="2454" y="233"/>
                </a:moveTo>
                <a:cubicBezTo>
                  <a:pt x="2454" y="233"/>
                  <a:pt x="2454" y="233"/>
                  <a:pt x="2454" y="233"/>
                </a:cubicBezTo>
                <a:cubicBezTo>
                  <a:pt x="2454" y="233"/>
                  <a:pt x="2454" y="233"/>
                  <a:pt x="2454" y="233"/>
                </a:cubicBezTo>
                <a:cubicBezTo>
                  <a:pt x="2454" y="233"/>
                  <a:pt x="2454" y="233"/>
                  <a:pt x="2454" y="233"/>
                </a:cubicBezTo>
                <a:cubicBezTo>
                  <a:pt x="2454" y="233"/>
                  <a:pt x="2454" y="233"/>
                  <a:pt x="2454" y="233"/>
                </a:cubicBezTo>
                <a:close/>
                <a:moveTo>
                  <a:pt x="2493" y="237"/>
                </a:moveTo>
                <a:cubicBezTo>
                  <a:pt x="2495" y="237"/>
                  <a:pt x="2497" y="235"/>
                  <a:pt x="2497" y="233"/>
                </a:cubicBezTo>
                <a:cubicBezTo>
                  <a:pt x="2497" y="230"/>
                  <a:pt x="2495" y="229"/>
                  <a:pt x="2493" y="229"/>
                </a:cubicBezTo>
                <a:cubicBezTo>
                  <a:pt x="2490" y="229"/>
                  <a:pt x="2488" y="230"/>
                  <a:pt x="2488" y="233"/>
                </a:cubicBezTo>
                <a:cubicBezTo>
                  <a:pt x="2488" y="235"/>
                  <a:pt x="2490" y="237"/>
                  <a:pt x="2493" y="237"/>
                </a:cubicBezTo>
                <a:close/>
                <a:moveTo>
                  <a:pt x="2506" y="237"/>
                </a:moveTo>
                <a:cubicBezTo>
                  <a:pt x="2508" y="237"/>
                  <a:pt x="2510" y="235"/>
                  <a:pt x="2510" y="233"/>
                </a:cubicBezTo>
                <a:cubicBezTo>
                  <a:pt x="2510" y="230"/>
                  <a:pt x="2508" y="229"/>
                  <a:pt x="2506" y="229"/>
                </a:cubicBezTo>
                <a:cubicBezTo>
                  <a:pt x="2503" y="229"/>
                  <a:pt x="2501" y="230"/>
                  <a:pt x="2501" y="233"/>
                </a:cubicBezTo>
                <a:cubicBezTo>
                  <a:pt x="2501" y="235"/>
                  <a:pt x="2503" y="237"/>
                  <a:pt x="2506" y="237"/>
                </a:cubicBezTo>
                <a:close/>
                <a:moveTo>
                  <a:pt x="2518" y="237"/>
                </a:moveTo>
                <a:cubicBezTo>
                  <a:pt x="2521" y="237"/>
                  <a:pt x="2523" y="235"/>
                  <a:pt x="2523" y="233"/>
                </a:cubicBezTo>
                <a:cubicBezTo>
                  <a:pt x="2523" y="230"/>
                  <a:pt x="2521" y="229"/>
                  <a:pt x="2518" y="229"/>
                </a:cubicBezTo>
                <a:cubicBezTo>
                  <a:pt x="2516" y="229"/>
                  <a:pt x="2514" y="230"/>
                  <a:pt x="2514" y="233"/>
                </a:cubicBezTo>
                <a:cubicBezTo>
                  <a:pt x="2514" y="235"/>
                  <a:pt x="2516" y="237"/>
                  <a:pt x="2518" y="237"/>
                </a:cubicBezTo>
                <a:close/>
                <a:moveTo>
                  <a:pt x="2531" y="237"/>
                </a:moveTo>
                <a:cubicBezTo>
                  <a:pt x="2534" y="237"/>
                  <a:pt x="2536" y="235"/>
                  <a:pt x="2536" y="233"/>
                </a:cubicBezTo>
                <a:cubicBezTo>
                  <a:pt x="2536" y="230"/>
                  <a:pt x="2534" y="229"/>
                  <a:pt x="2531" y="229"/>
                </a:cubicBezTo>
                <a:cubicBezTo>
                  <a:pt x="2529" y="229"/>
                  <a:pt x="2527" y="230"/>
                  <a:pt x="2527" y="233"/>
                </a:cubicBezTo>
                <a:cubicBezTo>
                  <a:pt x="2527" y="235"/>
                  <a:pt x="2529" y="237"/>
                  <a:pt x="2531" y="237"/>
                </a:cubicBezTo>
                <a:close/>
                <a:moveTo>
                  <a:pt x="2544" y="237"/>
                </a:moveTo>
                <a:cubicBezTo>
                  <a:pt x="2547" y="237"/>
                  <a:pt x="2548" y="235"/>
                  <a:pt x="2548" y="233"/>
                </a:cubicBezTo>
                <a:cubicBezTo>
                  <a:pt x="2548" y="230"/>
                  <a:pt x="2547" y="229"/>
                  <a:pt x="2544" y="229"/>
                </a:cubicBezTo>
                <a:cubicBezTo>
                  <a:pt x="2542" y="229"/>
                  <a:pt x="2540" y="230"/>
                  <a:pt x="2540" y="233"/>
                </a:cubicBezTo>
                <a:cubicBezTo>
                  <a:pt x="2540" y="235"/>
                  <a:pt x="2542" y="237"/>
                  <a:pt x="2544" y="237"/>
                </a:cubicBezTo>
                <a:close/>
                <a:moveTo>
                  <a:pt x="2557" y="237"/>
                </a:moveTo>
                <a:cubicBezTo>
                  <a:pt x="2560" y="237"/>
                  <a:pt x="2561" y="235"/>
                  <a:pt x="2561" y="233"/>
                </a:cubicBezTo>
                <a:cubicBezTo>
                  <a:pt x="2561" y="230"/>
                  <a:pt x="2560" y="229"/>
                  <a:pt x="2557" y="229"/>
                </a:cubicBezTo>
                <a:cubicBezTo>
                  <a:pt x="2555" y="229"/>
                  <a:pt x="2553" y="230"/>
                  <a:pt x="2553" y="233"/>
                </a:cubicBezTo>
                <a:cubicBezTo>
                  <a:pt x="2553" y="235"/>
                  <a:pt x="2555" y="237"/>
                  <a:pt x="2557" y="237"/>
                </a:cubicBezTo>
                <a:close/>
                <a:moveTo>
                  <a:pt x="2570" y="237"/>
                </a:moveTo>
                <a:cubicBezTo>
                  <a:pt x="2572" y="237"/>
                  <a:pt x="2574" y="235"/>
                  <a:pt x="2574" y="233"/>
                </a:cubicBezTo>
                <a:cubicBezTo>
                  <a:pt x="2574" y="230"/>
                  <a:pt x="2572" y="229"/>
                  <a:pt x="2570" y="229"/>
                </a:cubicBezTo>
                <a:cubicBezTo>
                  <a:pt x="2568" y="229"/>
                  <a:pt x="2566" y="230"/>
                  <a:pt x="2566" y="233"/>
                </a:cubicBezTo>
                <a:cubicBezTo>
                  <a:pt x="2566" y="235"/>
                  <a:pt x="2568" y="237"/>
                  <a:pt x="2570" y="237"/>
                </a:cubicBezTo>
                <a:close/>
                <a:moveTo>
                  <a:pt x="2583" y="237"/>
                </a:moveTo>
                <a:cubicBezTo>
                  <a:pt x="2585" y="237"/>
                  <a:pt x="2587" y="235"/>
                  <a:pt x="2587" y="233"/>
                </a:cubicBezTo>
                <a:cubicBezTo>
                  <a:pt x="2587" y="230"/>
                  <a:pt x="2585" y="229"/>
                  <a:pt x="2583" y="229"/>
                </a:cubicBezTo>
                <a:cubicBezTo>
                  <a:pt x="2581" y="229"/>
                  <a:pt x="2579" y="230"/>
                  <a:pt x="2579" y="233"/>
                </a:cubicBezTo>
                <a:cubicBezTo>
                  <a:pt x="2579" y="235"/>
                  <a:pt x="2581" y="237"/>
                  <a:pt x="2583" y="237"/>
                </a:cubicBezTo>
                <a:close/>
                <a:moveTo>
                  <a:pt x="2596" y="237"/>
                </a:moveTo>
                <a:cubicBezTo>
                  <a:pt x="2598" y="237"/>
                  <a:pt x="2600" y="235"/>
                  <a:pt x="2600" y="233"/>
                </a:cubicBezTo>
                <a:cubicBezTo>
                  <a:pt x="2600" y="230"/>
                  <a:pt x="2598" y="229"/>
                  <a:pt x="2596" y="229"/>
                </a:cubicBezTo>
                <a:cubicBezTo>
                  <a:pt x="2594" y="229"/>
                  <a:pt x="2592" y="230"/>
                  <a:pt x="2592" y="233"/>
                </a:cubicBezTo>
                <a:cubicBezTo>
                  <a:pt x="2592" y="235"/>
                  <a:pt x="2594" y="237"/>
                  <a:pt x="2596" y="237"/>
                </a:cubicBezTo>
                <a:close/>
                <a:moveTo>
                  <a:pt x="2609" y="237"/>
                </a:moveTo>
                <a:cubicBezTo>
                  <a:pt x="2611" y="237"/>
                  <a:pt x="2613" y="235"/>
                  <a:pt x="2613" y="233"/>
                </a:cubicBezTo>
                <a:cubicBezTo>
                  <a:pt x="2613" y="230"/>
                  <a:pt x="2611" y="229"/>
                  <a:pt x="2609" y="229"/>
                </a:cubicBezTo>
                <a:cubicBezTo>
                  <a:pt x="2607" y="229"/>
                  <a:pt x="2605" y="230"/>
                  <a:pt x="2605" y="233"/>
                </a:cubicBezTo>
                <a:cubicBezTo>
                  <a:pt x="2605" y="235"/>
                  <a:pt x="2607" y="237"/>
                  <a:pt x="2609" y="237"/>
                </a:cubicBezTo>
                <a:close/>
                <a:moveTo>
                  <a:pt x="2622" y="237"/>
                </a:moveTo>
                <a:cubicBezTo>
                  <a:pt x="2624" y="237"/>
                  <a:pt x="2626" y="235"/>
                  <a:pt x="2626" y="233"/>
                </a:cubicBezTo>
                <a:cubicBezTo>
                  <a:pt x="2626" y="230"/>
                  <a:pt x="2624" y="229"/>
                  <a:pt x="2622" y="229"/>
                </a:cubicBezTo>
                <a:cubicBezTo>
                  <a:pt x="2619" y="229"/>
                  <a:pt x="2618" y="230"/>
                  <a:pt x="2618" y="233"/>
                </a:cubicBezTo>
                <a:cubicBezTo>
                  <a:pt x="2618" y="235"/>
                  <a:pt x="2619" y="237"/>
                  <a:pt x="2622" y="237"/>
                </a:cubicBezTo>
                <a:close/>
                <a:moveTo>
                  <a:pt x="2635" y="237"/>
                </a:moveTo>
                <a:cubicBezTo>
                  <a:pt x="2637" y="237"/>
                  <a:pt x="2639" y="235"/>
                  <a:pt x="2639" y="233"/>
                </a:cubicBezTo>
                <a:cubicBezTo>
                  <a:pt x="2639" y="230"/>
                  <a:pt x="2637" y="229"/>
                  <a:pt x="2635" y="229"/>
                </a:cubicBezTo>
                <a:cubicBezTo>
                  <a:pt x="2632" y="229"/>
                  <a:pt x="2631" y="230"/>
                  <a:pt x="2631" y="233"/>
                </a:cubicBezTo>
                <a:cubicBezTo>
                  <a:pt x="2631" y="235"/>
                  <a:pt x="2632" y="237"/>
                  <a:pt x="2635" y="237"/>
                </a:cubicBezTo>
                <a:close/>
                <a:moveTo>
                  <a:pt x="2648" y="237"/>
                </a:moveTo>
                <a:cubicBezTo>
                  <a:pt x="2650" y="237"/>
                  <a:pt x="2652" y="235"/>
                  <a:pt x="2652" y="233"/>
                </a:cubicBezTo>
                <a:cubicBezTo>
                  <a:pt x="2652" y="230"/>
                  <a:pt x="2650" y="229"/>
                  <a:pt x="2648" y="229"/>
                </a:cubicBezTo>
                <a:cubicBezTo>
                  <a:pt x="2645" y="229"/>
                  <a:pt x="2643" y="230"/>
                  <a:pt x="2643" y="233"/>
                </a:cubicBezTo>
                <a:cubicBezTo>
                  <a:pt x="2643" y="235"/>
                  <a:pt x="2645" y="237"/>
                  <a:pt x="2648" y="237"/>
                </a:cubicBezTo>
                <a:close/>
                <a:moveTo>
                  <a:pt x="2661" y="237"/>
                </a:moveTo>
                <a:cubicBezTo>
                  <a:pt x="2663" y="237"/>
                  <a:pt x="2665" y="235"/>
                  <a:pt x="2665" y="233"/>
                </a:cubicBezTo>
                <a:cubicBezTo>
                  <a:pt x="2665" y="230"/>
                  <a:pt x="2663" y="229"/>
                  <a:pt x="2661" y="229"/>
                </a:cubicBezTo>
                <a:cubicBezTo>
                  <a:pt x="2658" y="229"/>
                  <a:pt x="2656" y="230"/>
                  <a:pt x="2656" y="233"/>
                </a:cubicBezTo>
                <a:cubicBezTo>
                  <a:pt x="2656" y="235"/>
                  <a:pt x="2658" y="237"/>
                  <a:pt x="2661" y="237"/>
                </a:cubicBezTo>
                <a:close/>
                <a:moveTo>
                  <a:pt x="2673" y="237"/>
                </a:moveTo>
                <a:cubicBezTo>
                  <a:pt x="2676" y="237"/>
                  <a:pt x="2678" y="235"/>
                  <a:pt x="2678" y="233"/>
                </a:cubicBezTo>
                <a:cubicBezTo>
                  <a:pt x="2678" y="230"/>
                  <a:pt x="2676" y="229"/>
                  <a:pt x="2673" y="229"/>
                </a:cubicBezTo>
                <a:cubicBezTo>
                  <a:pt x="2671" y="229"/>
                  <a:pt x="2669" y="230"/>
                  <a:pt x="2669" y="233"/>
                </a:cubicBezTo>
                <a:cubicBezTo>
                  <a:pt x="2669" y="235"/>
                  <a:pt x="2671" y="237"/>
                  <a:pt x="2673" y="237"/>
                </a:cubicBezTo>
                <a:close/>
                <a:moveTo>
                  <a:pt x="2686" y="237"/>
                </a:moveTo>
                <a:cubicBezTo>
                  <a:pt x="2689" y="237"/>
                  <a:pt x="2691" y="235"/>
                  <a:pt x="2691" y="233"/>
                </a:cubicBezTo>
                <a:cubicBezTo>
                  <a:pt x="2691" y="230"/>
                  <a:pt x="2689" y="229"/>
                  <a:pt x="2686" y="229"/>
                </a:cubicBezTo>
                <a:cubicBezTo>
                  <a:pt x="2684" y="229"/>
                  <a:pt x="2682" y="230"/>
                  <a:pt x="2682" y="233"/>
                </a:cubicBezTo>
                <a:cubicBezTo>
                  <a:pt x="2682" y="235"/>
                  <a:pt x="2684" y="237"/>
                  <a:pt x="2686" y="237"/>
                </a:cubicBezTo>
                <a:close/>
                <a:moveTo>
                  <a:pt x="2699" y="237"/>
                </a:moveTo>
                <a:cubicBezTo>
                  <a:pt x="2702" y="237"/>
                  <a:pt x="2703" y="235"/>
                  <a:pt x="2703" y="233"/>
                </a:cubicBezTo>
                <a:cubicBezTo>
                  <a:pt x="2703" y="230"/>
                  <a:pt x="2702" y="229"/>
                  <a:pt x="2699" y="229"/>
                </a:cubicBezTo>
                <a:cubicBezTo>
                  <a:pt x="2697" y="229"/>
                  <a:pt x="2695" y="230"/>
                  <a:pt x="2695" y="233"/>
                </a:cubicBezTo>
                <a:cubicBezTo>
                  <a:pt x="2695" y="235"/>
                  <a:pt x="2697" y="237"/>
                  <a:pt x="2699" y="237"/>
                </a:cubicBezTo>
                <a:close/>
                <a:moveTo>
                  <a:pt x="2712" y="237"/>
                </a:moveTo>
                <a:cubicBezTo>
                  <a:pt x="2714" y="237"/>
                  <a:pt x="2716" y="235"/>
                  <a:pt x="2716" y="233"/>
                </a:cubicBezTo>
                <a:cubicBezTo>
                  <a:pt x="2716" y="230"/>
                  <a:pt x="2714" y="229"/>
                  <a:pt x="2712" y="229"/>
                </a:cubicBezTo>
                <a:cubicBezTo>
                  <a:pt x="2710" y="229"/>
                  <a:pt x="2708" y="230"/>
                  <a:pt x="2708" y="233"/>
                </a:cubicBezTo>
                <a:cubicBezTo>
                  <a:pt x="2708" y="235"/>
                  <a:pt x="2710" y="237"/>
                  <a:pt x="2712" y="237"/>
                </a:cubicBezTo>
                <a:close/>
                <a:moveTo>
                  <a:pt x="2725" y="237"/>
                </a:moveTo>
                <a:cubicBezTo>
                  <a:pt x="2727" y="237"/>
                  <a:pt x="2729" y="235"/>
                  <a:pt x="2729" y="233"/>
                </a:cubicBezTo>
                <a:cubicBezTo>
                  <a:pt x="2729" y="230"/>
                  <a:pt x="2727" y="229"/>
                  <a:pt x="2725" y="229"/>
                </a:cubicBezTo>
                <a:cubicBezTo>
                  <a:pt x="2723" y="229"/>
                  <a:pt x="2721" y="230"/>
                  <a:pt x="2721" y="233"/>
                </a:cubicBezTo>
                <a:cubicBezTo>
                  <a:pt x="2721" y="235"/>
                  <a:pt x="2723" y="237"/>
                  <a:pt x="2725" y="237"/>
                </a:cubicBezTo>
                <a:close/>
                <a:moveTo>
                  <a:pt x="2737" y="233"/>
                </a:moveTo>
                <a:cubicBezTo>
                  <a:pt x="2737" y="233"/>
                  <a:pt x="2738" y="233"/>
                  <a:pt x="2738" y="233"/>
                </a:cubicBezTo>
                <a:cubicBezTo>
                  <a:pt x="2738" y="233"/>
                  <a:pt x="2739" y="233"/>
                  <a:pt x="2739" y="233"/>
                </a:cubicBezTo>
                <a:cubicBezTo>
                  <a:pt x="2739" y="232"/>
                  <a:pt x="2738" y="232"/>
                  <a:pt x="2738" y="232"/>
                </a:cubicBezTo>
                <a:cubicBezTo>
                  <a:pt x="2738" y="232"/>
                  <a:pt x="2737" y="232"/>
                  <a:pt x="2737" y="233"/>
                </a:cubicBezTo>
                <a:close/>
                <a:moveTo>
                  <a:pt x="2751" y="237"/>
                </a:moveTo>
                <a:cubicBezTo>
                  <a:pt x="2753" y="237"/>
                  <a:pt x="2755" y="235"/>
                  <a:pt x="2755" y="233"/>
                </a:cubicBezTo>
                <a:cubicBezTo>
                  <a:pt x="2755" y="230"/>
                  <a:pt x="2753" y="229"/>
                  <a:pt x="2751" y="229"/>
                </a:cubicBezTo>
                <a:cubicBezTo>
                  <a:pt x="2749" y="229"/>
                  <a:pt x="2747" y="230"/>
                  <a:pt x="2747" y="233"/>
                </a:cubicBezTo>
                <a:cubicBezTo>
                  <a:pt x="2747" y="235"/>
                  <a:pt x="2749" y="237"/>
                  <a:pt x="2751" y="237"/>
                </a:cubicBezTo>
                <a:close/>
                <a:moveTo>
                  <a:pt x="2760" y="233"/>
                </a:moveTo>
                <a:cubicBezTo>
                  <a:pt x="2760" y="235"/>
                  <a:pt x="2762" y="237"/>
                  <a:pt x="2764" y="237"/>
                </a:cubicBezTo>
                <a:cubicBezTo>
                  <a:pt x="2766" y="237"/>
                  <a:pt x="2768" y="235"/>
                  <a:pt x="2768" y="233"/>
                </a:cubicBezTo>
                <a:cubicBezTo>
                  <a:pt x="2768" y="230"/>
                  <a:pt x="2766" y="229"/>
                  <a:pt x="2764" y="229"/>
                </a:cubicBezTo>
                <a:cubicBezTo>
                  <a:pt x="2762" y="229"/>
                  <a:pt x="2760" y="230"/>
                  <a:pt x="2760" y="233"/>
                </a:cubicBezTo>
                <a:close/>
                <a:moveTo>
                  <a:pt x="2777" y="237"/>
                </a:moveTo>
                <a:cubicBezTo>
                  <a:pt x="2779" y="237"/>
                  <a:pt x="2781" y="235"/>
                  <a:pt x="2781" y="233"/>
                </a:cubicBezTo>
                <a:cubicBezTo>
                  <a:pt x="2781" y="230"/>
                  <a:pt x="2779" y="229"/>
                  <a:pt x="2777" y="229"/>
                </a:cubicBezTo>
                <a:cubicBezTo>
                  <a:pt x="2774" y="229"/>
                  <a:pt x="2773" y="230"/>
                  <a:pt x="2773" y="233"/>
                </a:cubicBezTo>
                <a:cubicBezTo>
                  <a:pt x="2773" y="235"/>
                  <a:pt x="2774" y="237"/>
                  <a:pt x="2777" y="237"/>
                </a:cubicBezTo>
                <a:close/>
                <a:moveTo>
                  <a:pt x="2790" y="237"/>
                </a:moveTo>
                <a:cubicBezTo>
                  <a:pt x="2792" y="237"/>
                  <a:pt x="2794" y="235"/>
                  <a:pt x="2794" y="233"/>
                </a:cubicBezTo>
                <a:cubicBezTo>
                  <a:pt x="2794" y="230"/>
                  <a:pt x="2792" y="229"/>
                  <a:pt x="2790" y="229"/>
                </a:cubicBezTo>
                <a:cubicBezTo>
                  <a:pt x="2787" y="229"/>
                  <a:pt x="2785" y="230"/>
                  <a:pt x="2785" y="233"/>
                </a:cubicBezTo>
                <a:cubicBezTo>
                  <a:pt x="2785" y="235"/>
                  <a:pt x="2787" y="237"/>
                  <a:pt x="2790" y="237"/>
                </a:cubicBezTo>
                <a:close/>
                <a:moveTo>
                  <a:pt x="2803" y="237"/>
                </a:moveTo>
                <a:cubicBezTo>
                  <a:pt x="2805" y="237"/>
                  <a:pt x="2807" y="235"/>
                  <a:pt x="2807" y="233"/>
                </a:cubicBezTo>
                <a:cubicBezTo>
                  <a:pt x="2807" y="230"/>
                  <a:pt x="2805" y="229"/>
                  <a:pt x="2803" y="229"/>
                </a:cubicBezTo>
                <a:cubicBezTo>
                  <a:pt x="2800" y="229"/>
                  <a:pt x="2798" y="230"/>
                  <a:pt x="2798" y="233"/>
                </a:cubicBezTo>
                <a:cubicBezTo>
                  <a:pt x="2798" y="235"/>
                  <a:pt x="2800" y="237"/>
                  <a:pt x="2803" y="237"/>
                </a:cubicBezTo>
                <a:close/>
                <a:moveTo>
                  <a:pt x="2815" y="237"/>
                </a:moveTo>
                <a:cubicBezTo>
                  <a:pt x="2818" y="237"/>
                  <a:pt x="2820" y="235"/>
                  <a:pt x="2820" y="233"/>
                </a:cubicBezTo>
                <a:cubicBezTo>
                  <a:pt x="2820" y="230"/>
                  <a:pt x="2818" y="229"/>
                  <a:pt x="2815" y="229"/>
                </a:cubicBezTo>
                <a:cubicBezTo>
                  <a:pt x="2813" y="229"/>
                  <a:pt x="2811" y="230"/>
                  <a:pt x="2811" y="233"/>
                </a:cubicBezTo>
                <a:cubicBezTo>
                  <a:pt x="2811" y="235"/>
                  <a:pt x="2813" y="237"/>
                  <a:pt x="2815" y="237"/>
                </a:cubicBezTo>
                <a:close/>
                <a:moveTo>
                  <a:pt x="2828" y="237"/>
                </a:moveTo>
                <a:cubicBezTo>
                  <a:pt x="2831" y="237"/>
                  <a:pt x="2833" y="235"/>
                  <a:pt x="2833" y="233"/>
                </a:cubicBezTo>
                <a:cubicBezTo>
                  <a:pt x="2833" y="230"/>
                  <a:pt x="2831" y="229"/>
                  <a:pt x="2828" y="229"/>
                </a:cubicBezTo>
                <a:cubicBezTo>
                  <a:pt x="2826" y="229"/>
                  <a:pt x="2824" y="230"/>
                  <a:pt x="2824" y="233"/>
                </a:cubicBezTo>
                <a:cubicBezTo>
                  <a:pt x="2824" y="235"/>
                  <a:pt x="2826" y="237"/>
                  <a:pt x="2828" y="237"/>
                </a:cubicBezTo>
                <a:close/>
                <a:moveTo>
                  <a:pt x="2841" y="237"/>
                </a:moveTo>
                <a:cubicBezTo>
                  <a:pt x="2844" y="237"/>
                  <a:pt x="2845" y="235"/>
                  <a:pt x="2845" y="233"/>
                </a:cubicBezTo>
                <a:cubicBezTo>
                  <a:pt x="2845" y="230"/>
                  <a:pt x="2844" y="229"/>
                  <a:pt x="2841" y="229"/>
                </a:cubicBezTo>
                <a:cubicBezTo>
                  <a:pt x="2839" y="229"/>
                  <a:pt x="2837" y="230"/>
                  <a:pt x="2837" y="233"/>
                </a:cubicBezTo>
                <a:cubicBezTo>
                  <a:pt x="2837" y="235"/>
                  <a:pt x="2839" y="237"/>
                  <a:pt x="2841" y="237"/>
                </a:cubicBezTo>
                <a:close/>
                <a:moveTo>
                  <a:pt x="2854" y="237"/>
                </a:moveTo>
                <a:cubicBezTo>
                  <a:pt x="2857" y="237"/>
                  <a:pt x="2858" y="235"/>
                  <a:pt x="2858" y="233"/>
                </a:cubicBezTo>
                <a:cubicBezTo>
                  <a:pt x="2858" y="230"/>
                  <a:pt x="2857" y="229"/>
                  <a:pt x="2854" y="229"/>
                </a:cubicBezTo>
                <a:cubicBezTo>
                  <a:pt x="2852" y="229"/>
                  <a:pt x="2850" y="230"/>
                  <a:pt x="2850" y="233"/>
                </a:cubicBezTo>
                <a:cubicBezTo>
                  <a:pt x="2850" y="235"/>
                  <a:pt x="2852" y="237"/>
                  <a:pt x="2854" y="237"/>
                </a:cubicBezTo>
                <a:close/>
                <a:moveTo>
                  <a:pt x="2867" y="237"/>
                </a:moveTo>
                <a:cubicBezTo>
                  <a:pt x="2869" y="237"/>
                  <a:pt x="2871" y="235"/>
                  <a:pt x="2871" y="233"/>
                </a:cubicBezTo>
                <a:cubicBezTo>
                  <a:pt x="2871" y="230"/>
                  <a:pt x="2869" y="229"/>
                  <a:pt x="2867" y="229"/>
                </a:cubicBezTo>
                <a:cubicBezTo>
                  <a:pt x="2865" y="229"/>
                  <a:pt x="2863" y="230"/>
                  <a:pt x="2863" y="233"/>
                </a:cubicBezTo>
                <a:cubicBezTo>
                  <a:pt x="2863" y="235"/>
                  <a:pt x="2865" y="237"/>
                  <a:pt x="2867" y="237"/>
                </a:cubicBezTo>
                <a:close/>
                <a:moveTo>
                  <a:pt x="2880" y="237"/>
                </a:moveTo>
                <a:cubicBezTo>
                  <a:pt x="2882" y="237"/>
                  <a:pt x="2884" y="235"/>
                  <a:pt x="2884" y="233"/>
                </a:cubicBezTo>
                <a:cubicBezTo>
                  <a:pt x="2884" y="230"/>
                  <a:pt x="2882" y="229"/>
                  <a:pt x="2880" y="229"/>
                </a:cubicBezTo>
                <a:cubicBezTo>
                  <a:pt x="2878" y="229"/>
                  <a:pt x="2876" y="230"/>
                  <a:pt x="2876" y="233"/>
                </a:cubicBezTo>
                <a:cubicBezTo>
                  <a:pt x="2876" y="235"/>
                  <a:pt x="2878" y="237"/>
                  <a:pt x="2880" y="237"/>
                </a:cubicBezTo>
                <a:close/>
                <a:moveTo>
                  <a:pt x="2906" y="233"/>
                </a:move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ubicBezTo>
                  <a:pt x="2906" y="233"/>
                  <a:pt x="2906" y="233"/>
                  <a:pt x="2906" y="233"/>
                </a:cubicBezTo>
                <a:close/>
                <a:moveTo>
                  <a:pt x="2919" y="237"/>
                </a:moveTo>
                <a:cubicBezTo>
                  <a:pt x="2921" y="237"/>
                  <a:pt x="2923" y="235"/>
                  <a:pt x="2923" y="233"/>
                </a:cubicBezTo>
                <a:cubicBezTo>
                  <a:pt x="2923" y="230"/>
                  <a:pt x="2921" y="229"/>
                  <a:pt x="2919" y="229"/>
                </a:cubicBezTo>
                <a:cubicBezTo>
                  <a:pt x="2916" y="229"/>
                  <a:pt x="2915" y="230"/>
                  <a:pt x="2915" y="233"/>
                </a:cubicBezTo>
                <a:cubicBezTo>
                  <a:pt x="2915" y="235"/>
                  <a:pt x="2916" y="237"/>
                  <a:pt x="2919" y="237"/>
                </a:cubicBezTo>
                <a:close/>
                <a:moveTo>
                  <a:pt x="2932" y="237"/>
                </a:moveTo>
                <a:cubicBezTo>
                  <a:pt x="2934" y="237"/>
                  <a:pt x="2936" y="235"/>
                  <a:pt x="2936" y="233"/>
                </a:cubicBezTo>
                <a:cubicBezTo>
                  <a:pt x="2936" y="230"/>
                  <a:pt x="2934" y="229"/>
                  <a:pt x="2932" y="229"/>
                </a:cubicBezTo>
                <a:cubicBezTo>
                  <a:pt x="2929" y="229"/>
                  <a:pt x="2928" y="230"/>
                  <a:pt x="2928" y="233"/>
                </a:cubicBezTo>
                <a:cubicBezTo>
                  <a:pt x="2928" y="235"/>
                  <a:pt x="2929" y="237"/>
                  <a:pt x="2932" y="237"/>
                </a:cubicBezTo>
                <a:close/>
                <a:moveTo>
                  <a:pt x="2945" y="237"/>
                </a:moveTo>
                <a:cubicBezTo>
                  <a:pt x="2947" y="237"/>
                  <a:pt x="2949" y="235"/>
                  <a:pt x="2949" y="233"/>
                </a:cubicBezTo>
                <a:cubicBezTo>
                  <a:pt x="2949" y="230"/>
                  <a:pt x="2947" y="229"/>
                  <a:pt x="2945" y="229"/>
                </a:cubicBezTo>
                <a:cubicBezTo>
                  <a:pt x="2942" y="229"/>
                  <a:pt x="2940" y="230"/>
                  <a:pt x="2940" y="233"/>
                </a:cubicBezTo>
                <a:cubicBezTo>
                  <a:pt x="2940" y="235"/>
                  <a:pt x="2942" y="237"/>
                  <a:pt x="2945" y="237"/>
                </a:cubicBezTo>
                <a:close/>
                <a:moveTo>
                  <a:pt x="2958" y="237"/>
                </a:moveTo>
                <a:cubicBezTo>
                  <a:pt x="2960" y="237"/>
                  <a:pt x="2962" y="235"/>
                  <a:pt x="2962" y="233"/>
                </a:cubicBezTo>
                <a:cubicBezTo>
                  <a:pt x="2962" y="230"/>
                  <a:pt x="2960" y="229"/>
                  <a:pt x="2958" y="229"/>
                </a:cubicBezTo>
                <a:cubicBezTo>
                  <a:pt x="2955" y="229"/>
                  <a:pt x="2953" y="230"/>
                  <a:pt x="2953" y="233"/>
                </a:cubicBezTo>
                <a:cubicBezTo>
                  <a:pt x="2953" y="235"/>
                  <a:pt x="2955" y="237"/>
                  <a:pt x="2958" y="237"/>
                </a:cubicBezTo>
                <a:close/>
                <a:moveTo>
                  <a:pt x="3087" y="233"/>
                </a:moveTo>
                <a:cubicBezTo>
                  <a:pt x="3087" y="233"/>
                  <a:pt x="3087" y="233"/>
                  <a:pt x="3087" y="233"/>
                </a:cubicBezTo>
                <a:cubicBezTo>
                  <a:pt x="3087" y="233"/>
                  <a:pt x="3087" y="233"/>
                  <a:pt x="3087" y="233"/>
                </a:cubicBezTo>
                <a:cubicBezTo>
                  <a:pt x="3087" y="233"/>
                  <a:pt x="3087" y="233"/>
                  <a:pt x="3087" y="233"/>
                </a:cubicBezTo>
                <a:cubicBezTo>
                  <a:pt x="3087" y="233"/>
                  <a:pt x="3087" y="233"/>
                  <a:pt x="3087" y="233"/>
                </a:cubicBezTo>
                <a:close/>
                <a:moveTo>
                  <a:pt x="439" y="250"/>
                </a:moveTo>
                <a:cubicBezTo>
                  <a:pt x="442" y="250"/>
                  <a:pt x="444" y="248"/>
                  <a:pt x="444" y="246"/>
                </a:cubicBezTo>
                <a:cubicBezTo>
                  <a:pt x="444" y="243"/>
                  <a:pt x="442" y="241"/>
                  <a:pt x="439" y="241"/>
                </a:cubicBezTo>
                <a:cubicBezTo>
                  <a:pt x="437" y="241"/>
                  <a:pt x="435" y="243"/>
                  <a:pt x="435" y="246"/>
                </a:cubicBezTo>
                <a:cubicBezTo>
                  <a:pt x="435" y="248"/>
                  <a:pt x="437" y="250"/>
                  <a:pt x="439" y="250"/>
                </a:cubicBezTo>
                <a:close/>
                <a:moveTo>
                  <a:pt x="452" y="250"/>
                </a:moveTo>
                <a:cubicBezTo>
                  <a:pt x="455" y="250"/>
                  <a:pt x="456" y="248"/>
                  <a:pt x="456" y="246"/>
                </a:cubicBezTo>
                <a:cubicBezTo>
                  <a:pt x="456" y="243"/>
                  <a:pt x="455" y="241"/>
                  <a:pt x="452" y="241"/>
                </a:cubicBezTo>
                <a:cubicBezTo>
                  <a:pt x="450" y="241"/>
                  <a:pt x="448" y="243"/>
                  <a:pt x="448" y="246"/>
                </a:cubicBezTo>
                <a:cubicBezTo>
                  <a:pt x="448" y="248"/>
                  <a:pt x="450" y="250"/>
                  <a:pt x="452" y="250"/>
                </a:cubicBezTo>
                <a:close/>
                <a:moveTo>
                  <a:pt x="465" y="250"/>
                </a:moveTo>
                <a:cubicBezTo>
                  <a:pt x="468" y="250"/>
                  <a:pt x="469" y="248"/>
                  <a:pt x="469" y="246"/>
                </a:cubicBezTo>
                <a:cubicBezTo>
                  <a:pt x="469" y="243"/>
                  <a:pt x="468" y="241"/>
                  <a:pt x="465" y="241"/>
                </a:cubicBezTo>
                <a:cubicBezTo>
                  <a:pt x="463" y="241"/>
                  <a:pt x="461" y="243"/>
                  <a:pt x="461" y="246"/>
                </a:cubicBezTo>
                <a:cubicBezTo>
                  <a:pt x="461" y="248"/>
                  <a:pt x="463" y="250"/>
                  <a:pt x="465" y="250"/>
                </a:cubicBezTo>
                <a:close/>
                <a:moveTo>
                  <a:pt x="478" y="250"/>
                </a:moveTo>
                <a:cubicBezTo>
                  <a:pt x="480" y="250"/>
                  <a:pt x="482" y="248"/>
                  <a:pt x="482" y="246"/>
                </a:cubicBezTo>
                <a:cubicBezTo>
                  <a:pt x="482" y="243"/>
                  <a:pt x="480" y="241"/>
                  <a:pt x="478" y="241"/>
                </a:cubicBezTo>
                <a:cubicBezTo>
                  <a:pt x="476" y="241"/>
                  <a:pt x="474" y="243"/>
                  <a:pt x="474" y="246"/>
                </a:cubicBezTo>
                <a:cubicBezTo>
                  <a:pt x="474" y="248"/>
                  <a:pt x="476" y="250"/>
                  <a:pt x="478" y="250"/>
                </a:cubicBezTo>
                <a:close/>
                <a:moveTo>
                  <a:pt x="491" y="250"/>
                </a:moveTo>
                <a:cubicBezTo>
                  <a:pt x="493" y="250"/>
                  <a:pt x="495" y="248"/>
                  <a:pt x="495" y="246"/>
                </a:cubicBezTo>
                <a:cubicBezTo>
                  <a:pt x="495" y="243"/>
                  <a:pt x="493" y="241"/>
                  <a:pt x="491" y="241"/>
                </a:cubicBezTo>
                <a:cubicBezTo>
                  <a:pt x="489" y="241"/>
                  <a:pt x="487" y="243"/>
                  <a:pt x="487" y="246"/>
                </a:cubicBezTo>
                <a:cubicBezTo>
                  <a:pt x="487" y="248"/>
                  <a:pt x="489" y="250"/>
                  <a:pt x="491" y="250"/>
                </a:cubicBezTo>
                <a:close/>
                <a:moveTo>
                  <a:pt x="504" y="250"/>
                </a:moveTo>
                <a:cubicBezTo>
                  <a:pt x="506" y="250"/>
                  <a:pt x="508" y="248"/>
                  <a:pt x="508" y="246"/>
                </a:cubicBezTo>
                <a:cubicBezTo>
                  <a:pt x="508" y="243"/>
                  <a:pt x="506" y="241"/>
                  <a:pt x="504" y="241"/>
                </a:cubicBezTo>
                <a:cubicBezTo>
                  <a:pt x="502" y="241"/>
                  <a:pt x="500" y="243"/>
                  <a:pt x="500" y="246"/>
                </a:cubicBezTo>
                <a:cubicBezTo>
                  <a:pt x="500" y="248"/>
                  <a:pt x="502" y="250"/>
                  <a:pt x="504" y="250"/>
                </a:cubicBezTo>
                <a:close/>
                <a:moveTo>
                  <a:pt x="517" y="250"/>
                </a:moveTo>
                <a:cubicBezTo>
                  <a:pt x="519" y="250"/>
                  <a:pt x="521" y="248"/>
                  <a:pt x="521" y="246"/>
                </a:cubicBezTo>
                <a:cubicBezTo>
                  <a:pt x="521" y="243"/>
                  <a:pt x="519" y="241"/>
                  <a:pt x="517" y="241"/>
                </a:cubicBezTo>
                <a:cubicBezTo>
                  <a:pt x="515" y="241"/>
                  <a:pt x="513" y="243"/>
                  <a:pt x="513" y="246"/>
                </a:cubicBezTo>
                <a:cubicBezTo>
                  <a:pt x="513" y="248"/>
                  <a:pt x="515" y="250"/>
                  <a:pt x="517" y="250"/>
                </a:cubicBezTo>
                <a:close/>
                <a:moveTo>
                  <a:pt x="530" y="250"/>
                </a:moveTo>
                <a:cubicBezTo>
                  <a:pt x="532" y="250"/>
                  <a:pt x="534" y="248"/>
                  <a:pt x="534" y="246"/>
                </a:cubicBezTo>
                <a:cubicBezTo>
                  <a:pt x="534" y="243"/>
                  <a:pt x="532" y="241"/>
                  <a:pt x="530" y="241"/>
                </a:cubicBezTo>
                <a:cubicBezTo>
                  <a:pt x="527" y="241"/>
                  <a:pt x="526" y="243"/>
                  <a:pt x="526" y="246"/>
                </a:cubicBezTo>
                <a:cubicBezTo>
                  <a:pt x="526" y="248"/>
                  <a:pt x="527" y="250"/>
                  <a:pt x="530" y="250"/>
                </a:cubicBezTo>
                <a:close/>
                <a:moveTo>
                  <a:pt x="543" y="250"/>
                </a:moveTo>
                <a:cubicBezTo>
                  <a:pt x="545" y="250"/>
                  <a:pt x="547" y="248"/>
                  <a:pt x="547" y="246"/>
                </a:cubicBezTo>
                <a:cubicBezTo>
                  <a:pt x="547" y="243"/>
                  <a:pt x="545" y="241"/>
                  <a:pt x="543" y="241"/>
                </a:cubicBezTo>
                <a:cubicBezTo>
                  <a:pt x="540" y="241"/>
                  <a:pt x="539" y="243"/>
                  <a:pt x="539" y="246"/>
                </a:cubicBezTo>
                <a:cubicBezTo>
                  <a:pt x="539" y="248"/>
                  <a:pt x="540" y="250"/>
                  <a:pt x="543" y="250"/>
                </a:cubicBezTo>
                <a:close/>
                <a:moveTo>
                  <a:pt x="556" y="250"/>
                </a:moveTo>
                <a:cubicBezTo>
                  <a:pt x="558" y="250"/>
                  <a:pt x="560" y="248"/>
                  <a:pt x="560" y="246"/>
                </a:cubicBezTo>
                <a:cubicBezTo>
                  <a:pt x="560" y="243"/>
                  <a:pt x="558" y="241"/>
                  <a:pt x="556" y="241"/>
                </a:cubicBezTo>
                <a:cubicBezTo>
                  <a:pt x="553" y="241"/>
                  <a:pt x="551" y="243"/>
                  <a:pt x="551" y="246"/>
                </a:cubicBezTo>
                <a:cubicBezTo>
                  <a:pt x="551" y="248"/>
                  <a:pt x="553" y="250"/>
                  <a:pt x="556" y="250"/>
                </a:cubicBezTo>
                <a:close/>
                <a:moveTo>
                  <a:pt x="569" y="242"/>
                </a:moveTo>
                <a:cubicBezTo>
                  <a:pt x="566" y="242"/>
                  <a:pt x="565" y="243"/>
                  <a:pt x="565" y="246"/>
                </a:cubicBezTo>
                <a:cubicBezTo>
                  <a:pt x="565" y="248"/>
                  <a:pt x="566" y="250"/>
                  <a:pt x="569" y="250"/>
                </a:cubicBezTo>
                <a:cubicBezTo>
                  <a:pt x="571" y="250"/>
                  <a:pt x="573" y="248"/>
                  <a:pt x="573" y="246"/>
                </a:cubicBezTo>
                <a:cubicBezTo>
                  <a:pt x="573" y="243"/>
                  <a:pt x="571" y="242"/>
                  <a:pt x="569" y="242"/>
                </a:cubicBezTo>
                <a:close/>
                <a:moveTo>
                  <a:pt x="581" y="250"/>
                </a:moveTo>
                <a:cubicBezTo>
                  <a:pt x="584" y="250"/>
                  <a:pt x="586" y="248"/>
                  <a:pt x="586" y="246"/>
                </a:cubicBezTo>
                <a:cubicBezTo>
                  <a:pt x="586" y="243"/>
                  <a:pt x="584" y="241"/>
                  <a:pt x="581" y="241"/>
                </a:cubicBezTo>
                <a:cubicBezTo>
                  <a:pt x="579" y="241"/>
                  <a:pt x="577" y="243"/>
                  <a:pt x="577" y="246"/>
                </a:cubicBezTo>
                <a:cubicBezTo>
                  <a:pt x="577" y="248"/>
                  <a:pt x="579" y="250"/>
                  <a:pt x="581" y="250"/>
                </a:cubicBezTo>
                <a:close/>
                <a:moveTo>
                  <a:pt x="594" y="250"/>
                </a:moveTo>
                <a:cubicBezTo>
                  <a:pt x="597" y="250"/>
                  <a:pt x="599" y="248"/>
                  <a:pt x="599" y="246"/>
                </a:cubicBezTo>
                <a:cubicBezTo>
                  <a:pt x="599" y="243"/>
                  <a:pt x="597" y="241"/>
                  <a:pt x="594" y="241"/>
                </a:cubicBezTo>
                <a:cubicBezTo>
                  <a:pt x="592" y="241"/>
                  <a:pt x="590" y="243"/>
                  <a:pt x="590" y="246"/>
                </a:cubicBezTo>
                <a:cubicBezTo>
                  <a:pt x="590" y="248"/>
                  <a:pt x="592" y="250"/>
                  <a:pt x="594" y="250"/>
                </a:cubicBezTo>
                <a:close/>
                <a:moveTo>
                  <a:pt x="607" y="250"/>
                </a:moveTo>
                <a:cubicBezTo>
                  <a:pt x="610" y="250"/>
                  <a:pt x="611" y="248"/>
                  <a:pt x="611" y="246"/>
                </a:cubicBezTo>
                <a:cubicBezTo>
                  <a:pt x="611" y="243"/>
                  <a:pt x="610" y="241"/>
                  <a:pt x="607" y="241"/>
                </a:cubicBezTo>
                <a:cubicBezTo>
                  <a:pt x="605" y="241"/>
                  <a:pt x="603" y="243"/>
                  <a:pt x="603" y="246"/>
                </a:cubicBezTo>
                <a:cubicBezTo>
                  <a:pt x="603" y="248"/>
                  <a:pt x="605" y="250"/>
                  <a:pt x="607" y="250"/>
                </a:cubicBezTo>
                <a:close/>
                <a:moveTo>
                  <a:pt x="620" y="250"/>
                </a:moveTo>
                <a:cubicBezTo>
                  <a:pt x="622" y="250"/>
                  <a:pt x="624" y="248"/>
                  <a:pt x="624" y="246"/>
                </a:cubicBezTo>
                <a:cubicBezTo>
                  <a:pt x="624" y="243"/>
                  <a:pt x="622" y="241"/>
                  <a:pt x="620" y="241"/>
                </a:cubicBezTo>
                <a:cubicBezTo>
                  <a:pt x="618" y="241"/>
                  <a:pt x="616" y="243"/>
                  <a:pt x="616" y="246"/>
                </a:cubicBezTo>
                <a:cubicBezTo>
                  <a:pt x="616" y="248"/>
                  <a:pt x="618" y="250"/>
                  <a:pt x="620" y="250"/>
                </a:cubicBezTo>
                <a:close/>
                <a:moveTo>
                  <a:pt x="631" y="246"/>
                </a:moveTo>
                <a:cubicBezTo>
                  <a:pt x="631" y="247"/>
                  <a:pt x="632" y="248"/>
                  <a:pt x="633" y="248"/>
                </a:cubicBezTo>
                <a:cubicBezTo>
                  <a:pt x="634" y="248"/>
                  <a:pt x="635" y="247"/>
                  <a:pt x="635" y="246"/>
                </a:cubicBezTo>
                <a:cubicBezTo>
                  <a:pt x="635" y="244"/>
                  <a:pt x="634" y="243"/>
                  <a:pt x="633" y="243"/>
                </a:cubicBezTo>
                <a:cubicBezTo>
                  <a:pt x="632" y="243"/>
                  <a:pt x="631" y="244"/>
                  <a:pt x="631" y="246"/>
                </a:cubicBezTo>
                <a:close/>
                <a:moveTo>
                  <a:pt x="672" y="250"/>
                </a:moveTo>
                <a:cubicBezTo>
                  <a:pt x="674" y="250"/>
                  <a:pt x="676" y="248"/>
                  <a:pt x="676" y="246"/>
                </a:cubicBezTo>
                <a:cubicBezTo>
                  <a:pt x="676" y="243"/>
                  <a:pt x="674" y="241"/>
                  <a:pt x="672" y="241"/>
                </a:cubicBezTo>
                <a:cubicBezTo>
                  <a:pt x="670" y="241"/>
                  <a:pt x="668" y="243"/>
                  <a:pt x="668" y="246"/>
                </a:cubicBezTo>
                <a:cubicBezTo>
                  <a:pt x="668" y="248"/>
                  <a:pt x="670" y="250"/>
                  <a:pt x="672" y="250"/>
                </a:cubicBezTo>
                <a:close/>
                <a:moveTo>
                  <a:pt x="685" y="250"/>
                </a:moveTo>
                <a:cubicBezTo>
                  <a:pt x="687" y="250"/>
                  <a:pt x="689" y="248"/>
                  <a:pt x="689" y="246"/>
                </a:cubicBezTo>
                <a:cubicBezTo>
                  <a:pt x="689" y="243"/>
                  <a:pt x="687" y="241"/>
                  <a:pt x="685" y="241"/>
                </a:cubicBezTo>
                <a:cubicBezTo>
                  <a:pt x="682" y="241"/>
                  <a:pt x="681" y="243"/>
                  <a:pt x="681" y="246"/>
                </a:cubicBezTo>
                <a:cubicBezTo>
                  <a:pt x="681" y="248"/>
                  <a:pt x="682" y="250"/>
                  <a:pt x="685" y="250"/>
                </a:cubicBezTo>
                <a:close/>
                <a:moveTo>
                  <a:pt x="698" y="250"/>
                </a:moveTo>
                <a:cubicBezTo>
                  <a:pt x="700" y="250"/>
                  <a:pt x="702" y="248"/>
                  <a:pt x="702" y="246"/>
                </a:cubicBezTo>
                <a:cubicBezTo>
                  <a:pt x="702" y="243"/>
                  <a:pt x="700" y="241"/>
                  <a:pt x="698" y="241"/>
                </a:cubicBezTo>
                <a:cubicBezTo>
                  <a:pt x="695" y="241"/>
                  <a:pt x="693" y="243"/>
                  <a:pt x="693" y="246"/>
                </a:cubicBezTo>
                <a:cubicBezTo>
                  <a:pt x="693" y="248"/>
                  <a:pt x="695" y="250"/>
                  <a:pt x="698" y="250"/>
                </a:cubicBezTo>
                <a:close/>
                <a:moveTo>
                  <a:pt x="711" y="250"/>
                </a:moveTo>
                <a:cubicBezTo>
                  <a:pt x="713" y="250"/>
                  <a:pt x="715" y="248"/>
                  <a:pt x="715" y="246"/>
                </a:cubicBezTo>
                <a:cubicBezTo>
                  <a:pt x="715" y="243"/>
                  <a:pt x="713" y="241"/>
                  <a:pt x="711" y="241"/>
                </a:cubicBezTo>
                <a:cubicBezTo>
                  <a:pt x="708" y="241"/>
                  <a:pt x="706" y="243"/>
                  <a:pt x="706" y="246"/>
                </a:cubicBezTo>
                <a:cubicBezTo>
                  <a:pt x="706" y="248"/>
                  <a:pt x="708" y="250"/>
                  <a:pt x="711" y="250"/>
                </a:cubicBezTo>
                <a:close/>
                <a:moveTo>
                  <a:pt x="736" y="250"/>
                </a:moveTo>
                <a:cubicBezTo>
                  <a:pt x="739" y="250"/>
                  <a:pt x="741" y="248"/>
                  <a:pt x="741" y="246"/>
                </a:cubicBezTo>
                <a:cubicBezTo>
                  <a:pt x="741" y="243"/>
                  <a:pt x="739" y="241"/>
                  <a:pt x="736" y="241"/>
                </a:cubicBezTo>
                <a:cubicBezTo>
                  <a:pt x="734" y="241"/>
                  <a:pt x="732" y="243"/>
                  <a:pt x="732" y="246"/>
                </a:cubicBezTo>
                <a:cubicBezTo>
                  <a:pt x="732" y="248"/>
                  <a:pt x="734" y="250"/>
                  <a:pt x="736" y="250"/>
                </a:cubicBezTo>
                <a:close/>
                <a:moveTo>
                  <a:pt x="752" y="246"/>
                </a:moveTo>
                <a:cubicBezTo>
                  <a:pt x="752" y="244"/>
                  <a:pt x="751" y="243"/>
                  <a:pt x="749" y="243"/>
                </a:cubicBezTo>
                <a:cubicBezTo>
                  <a:pt x="748" y="243"/>
                  <a:pt x="746" y="244"/>
                  <a:pt x="746" y="246"/>
                </a:cubicBezTo>
                <a:cubicBezTo>
                  <a:pt x="746" y="247"/>
                  <a:pt x="748" y="248"/>
                  <a:pt x="749" y="248"/>
                </a:cubicBezTo>
                <a:cubicBezTo>
                  <a:pt x="751" y="248"/>
                  <a:pt x="752" y="247"/>
                  <a:pt x="752" y="246"/>
                </a:cubicBezTo>
                <a:close/>
                <a:moveTo>
                  <a:pt x="788" y="250"/>
                </a:moveTo>
                <a:cubicBezTo>
                  <a:pt x="790" y="250"/>
                  <a:pt x="792" y="248"/>
                  <a:pt x="792" y="246"/>
                </a:cubicBezTo>
                <a:cubicBezTo>
                  <a:pt x="792" y="243"/>
                  <a:pt x="790" y="241"/>
                  <a:pt x="788" y="241"/>
                </a:cubicBezTo>
                <a:cubicBezTo>
                  <a:pt x="786" y="241"/>
                  <a:pt x="784" y="243"/>
                  <a:pt x="784" y="246"/>
                </a:cubicBezTo>
                <a:cubicBezTo>
                  <a:pt x="784" y="248"/>
                  <a:pt x="786" y="250"/>
                  <a:pt x="788" y="250"/>
                </a:cubicBezTo>
                <a:close/>
                <a:moveTo>
                  <a:pt x="801" y="250"/>
                </a:moveTo>
                <a:cubicBezTo>
                  <a:pt x="803" y="250"/>
                  <a:pt x="805" y="248"/>
                  <a:pt x="805" y="246"/>
                </a:cubicBezTo>
                <a:cubicBezTo>
                  <a:pt x="805" y="243"/>
                  <a:pt x="803" y="241"/>
                  <a:pt x="801" y="241"/>
                </a:cubicBezTo>
                <a:cubicBezTo>
                  <a:pt x="799" y="241"/>
                  <a:pt x="797" y="243"/>
                  <a:pt x="797" y="246"/>
                </a:cubicBezTo>
                <a:cubicBezTo>
                  <a:pt x="797" y="248"/>
                  <a:pt x="799" y="250"/>
                  <a:pt x="801" y="250"/>
                </a:cubicBezTo>
                <a:close/>
                <a:moveTo>
                  <a:pt x="814" y="241"/>
                </a:moveTo>
                <a:cubicBezTo>
                  <a:pt x="812" y="241"/>
                  <a:pt x="810" y="243"/>
                  <a:pt x="810" y="246"/>
                </a:cubicBezTo>
                <a:cubicBezTo>
                  <a:pt x="810" y="248"/>
                  <a:pt x="812" y="250"/>
                  <a:pt x="814" y="250"/>
                </a:cubicBezTo>
                <a:cubicBezTo>
                  <a:pt x="816" y="250"/>
                  <a:pt x="818" y="248"/>
                  <a:pt x="818" y="246"/>
                </a:cubicBezTo>
                <a:cubicBezTo>
                  <a:pt x="818" y="243"/>
                  <a:pt x="816" y="241"/>
                  <a:pt x="814" y="241"/>
                </a:cubicBezTo>
                <a:close/>
                <a:moveTo>
                  <a:pt x="840" y="250"/>
                </a:moveTo>
                <a:cubicBezTo>
                  <a:pt x="842" y="250"/>
                  <a:pt x="844" y="248"/>
                  <a:pt x="844" y="246"/>
                </a:cubicBezTo>
                <a:cubicBezTo>
                  <a:pt x="844" y="243"/>
                  <a:pt x="842" y="241"/>
                  <a:pt x="840" y="241"/>
                </a:cubicBezTo>
                <a:cubicBezTo>
                  <a:pt x="837" y="241"/>
                  <a:pt x="836" y="243"/>
                  <a:pt x="836" y="246"/>
                </a:cubicBezTo>
                <a:cubicBezTo>
                  <a:pt x="836" y="248"/>
                  <a:pt x="837" y="250"/>
                  <a:pt x="840" y="250"/>
                </a:cubicBezTo>
                <a:close/>
                <a:moveTo>
                  <a:pt x="853" y="250"/>
                </a:moveTo>
                <a:cubicBezTo>
                  <a:pt x="855" y="250"/>
                  <a:pt x="857" y="248"/>
                  <a:pt x="857" y="246"/>
                </a:cubicBezTo>
                <a:cubicBezTo>
                  <a:pt x="857" y="243"/>
                  <a:pt x="855" y="241"/>
                  <a:pt x="853" y="241"/>
                </a:cubicBezTo>
                <a:cubicBezTo>
                  <a:pt x="850" y="241"/>
                  <a:pt x="848" y="243"/>
                  <a:pt x="848" y="246"/>
                </a:cubicBezTo>
                <a:cubicBezTo>
                  <a:pt x="848" y="248"/>
                  <a:pt x="850" y="250"/>
                  <a:pt x="853" y="250"/>
                </a:cubicBezTo>
                <a:close/>
                <a:moveTo>
                  <a:pt x="866" y="250"/>
                </a:moveTo>
                <a:cubicBezTo>
                  <a:pt x="868" y="250"/>
                  <a:pt x="870" y="248"/>
                  <a:pt x="870" y="246"/>
                </a:cubicBezTo>
                <a:cubicBezTo>
                  <a:pt x="870" y="243"/>
                  <a:pt x="868" y="241"/>
                  <a:pt x="866" y="241"/>
                </a:cubicBezTo>
                <a:cubicBezTo>
                  <a:pt x="863" y="241"/>
                  <a:pt x="861" y="243"/>
                  <a:pt x="861" y="246"/>
                </a:cubicBezTo>
                <a:cubicBezTo>
                  <a:pt x="861" y="248"/>
                  <a:pt x="863" y="250"/>
                  <a:pt x="866" y="250"/>
                </a:cubicBezTo>
                <a:close/>
                <a:moveTo>
                  <a:pt x="874" y="246"/>
                </a:moveTo>
                <a:cubicBezTo>
                  <a:pt x="874" y="248"/>
                  <a:pt x="876" y="250"/>
                  <a:pt x="878" y="250"/>
                </a:cubicBezTo>
                <a:cubicBezTo>
                  <a:pt x="881" y="250"/>
                  <a:pt x="882" y="248"/>
                  <a:pt x="882" y="246"/>
                </a:cubicBezTo>
                <a:cubicBezTo>
                  <a:pt x="882" y="243"/>
                  <a:pt x="881" y="242"/>
                  <a:pt x="878" y="242"/>
                </a:cubicBezTo>
                <a:cubicBezTo>
                  <a:pt x="876" y="242"/>
                  <a:pt x="874" y="243"/>
                  <a:pt x="874" y="246"/>
                </a:cubicBezTo>
                <a:close/>
                <a:moveTo>
                  <a:pt x="904" y="241"/>
                </a:moveTo>
                <a:cubicBezTo>
                  <a:pt x="902" y="241"/>
                  <a:pt x="900" y="243"/>
                  <a:pt x="900" y="246"/>
                </a:cubicBezTo>
                <a:cubicBezTo>
                  <a:pt x="900" y="248"/>
                  <a:pt x="902" y="250"/>
                  <a:pt x="904" y="250"/>
                </a:cubicBezTo>
                <a:cubicBezTo>
                  <a:pt x="907" y="250"/>
                  <a:pt x="908" y="248"/>
                  <a:pt x="908" y="246"/>
                </a:cubicBezTo>
                <a:cubicBezTo>
                  <a:pt x="908" y="243"/>
                  <a:pt x="907" y="241"/>
                  <a:pt x="904" y="241"/>
                </a:cubicBezTo>
                <a:close/>
                <a:moveTo>
                  <a:pt x="917" y="250"/>
                </a:moveTo>
                <a:cubicBezTo>
                  <a:pt x="919" y="250"/>
                  <a:pt x="921" y="248"/>
                  <a:pt x="921" y="246"/>
                </a:cubicBezTo>
                <a:cubicBezTo>
                  <a:pt x="921" y="243"/>
                  <a:pt x="919" y="241"/>
                  <a:pt x="917" y="241"/>
                </a:cubicBezTo>
                <a:cubicBezTo>
                  <a:pt x="915" y="241"/>
                  <a:pt x="913" y="243"/>
                  <a:pt x="913" y="246"/>
                </a:cubicBezTo>
                <a:cubicBezTo>
                  <a:pt x="913" y="248"/>
                  <a:pt x="915" y="250"/>
                  <a:pt x="917" y="250"/>
                </a:cubicBezTo>
                <a:close/>
                <a:moveTo>
                  <a:pt x="930" y="250"/>
                </a:moveTo>
                <a:cubicBezTo>
                  <a:pt x="932" y="250"/>
                  <a:pt x="934" y="248"/>
                  <a:pt x="934" y="246"/>
                </a:cubicBezTo>
                <a:cubicBezTo>
                  <a:pt x="934" y="243"/>
                  <a:pt x="932" y="241"/>
                  <a:pt x="930" y="241"/>
                </a:cubicBezTo>
                <a:cubicBezTo>
                  <a:pt x="928" y="241"/>
                  <a:pt x="926" y="243"/>
                  <a:pt x="926" y="246"/>
                </a:cubicBezTo>
                <a:cubicBezTo>
                  <a:pt x="926" y="248"/>
                  <a:pt x="928" y="250"/>
                  <a:pt x="930" y="250"/>
                </a:cubicBezTo>
                <a:close/>
                <a:moveTo>
                  <a:pt x="1124" y="246"/>
                </a:moveTo>
                <a:cubicBezTo>
                  <a:pt x="1124" y="246"/>
                  <a:pt x="1124" y="246"/>
                  <a:pt x="1124" y="246"/>
                </a:cubicBezTo>
                <a:cubicBezTo>
                  <a:pt x="1124" y="246"/>
                  <a:pt x="1124" y="246"/>
                  <a:pt x="1124" y="246"/>
                </a:cubicBezTo>
                <a:cubicBezTo>
                  <a:pt x="1124" y="246"/>
                  <a:pt x="1124" y="246"/>
                  <a:pt x="1124" y="246"/>
                </a:cubicBezTo>
                <a:cubicBezTo>
                  <a:pt x="1124" y="246"/>
                  <a:pt x="1124" y="246"/>
                  <a:pt x="1124" y="246"/>
                </a:cubicBezTo>
                <a:close/>
                <a:moveTo>
                  <a:pt x="1137" y="250"/>
                </a:moveTo>
                <a:cubicBezTo>
                  <a:pt x="1139" y="250"/>
                  <a:pt x="1141" y="248"/>
                  <a:pt x="1141" y="246"/>
                </a:cubicBezTo>
                <a:cubicBezTo>
                  <a:pt x="1141" y="243"/>
                  <a:pt x="1139" y="241"/>
                  <a:pt x="1137" y="241"/>
                </a:cubicBezTo>
                <a:cubicBezTo>
                  <a:pt x="1134" y="241"/>
                  <a:pt x="1133" y="243"/>
                  <a:pt x="1133" y="246"/>
                </a:cubicBezTo>
                <a:cubicBezTo>
                  <a:pt x="1133" y="248"/>
                  <a:pt x="1134" y="250"/>
                  <a:pt x="1137" y="250"/>
                </a:cubicBezTo>
                <a:close/>
                <a:moveTo>
                  <a:pt x="1150" y="250"/>
                </a:moveTo>
                <a:cubicBezTo>
                  <a:pt x="1152" y="250"/>
                  <a:pt x="1154" y="248"/>
                  <a:pt x="1154" y="246"/>
                </a:cubicBezTo>
                <a:cubicBezTo>
                  <a:pt x="1154" y="243"/>
                  <a:pt x="1152" y="241"/>
                  <a:pt x="1150" y="241"/>
                </a:cubicBezTo>
                <a:cubicBezTo>
                  <a:pt x="1147" y="241"/>
                  <a:pt x="1145" y="243"/>
                  <a:pt x="1145" y="246"/>
                </a:cubicBezTo>
                <a:cubicBezTo>
                  <a:pt x="1145" y="248"/>
                  <a:pt x="1147" y="250"/>
                  <a:pt x="1150" y="250"/>
                </a:cubicBezTo>
                <a:close/>
                <a:moveTo>
                  <a:pt x="1163" y="250"/>
                </a:moveTo>
                <a:cubicBezTo>
                  <a:pt x="1165" y="250"/>
                  <a:pt x="1167" y="248"/>
                  <a:pt x="1167" y="246"/>
                </a:cubicBezTo>
                <a:cubicBezTo>
                  <a:pt x="1167" y="243"/>
                  <a:pt x="1165" y="241"/>
                  <a:pt x="1163" y="241"/>
                </a:cubicBezTo>
                <a:cubicBezTo>
                  <a:pt x="1160" y="241"/>
                  <a:pt x="1158" y="243"/>
                  <a:pt x="1158" y="246"/>
                </a:cubicBezTo>
                <a:cubicBezTo>
                  <a:pt x="1158" y="248"/>
                  <a:pt x="1160" y="250"/>
                  <a:pt x="1163" y="250"/>
                </a:cubicBezTo>
                <a:close/>
                <a:moveTo>
                  <a:pt x="1175" y="250"/>
                </a:moveTo>
                <a:cubicBezTo>
                  <a:pt x="1178" y="250"/>
                  <a:pt x="1180" y="248"/>
                  <a:pt x="1180" y="246"/>
                </a:cubicBezTo>
                <a:cubicBezTo>
                  <a:pt x="1180" y="243"/>
                  <a:pt x="1178" y="241"/>
                  <a:pt x="1175" y="241"/>
                </a:cubicBezTo>
                <a:cubicBezTo>
                  <a:pt x="1173" y="241"/>
                  <a:pt x="1171" y="243"/>
                  <a:pt x="1171" y="246"/>
                </a:cubicBezTo>
                <a:cubicBezTo>
                  <a:pt x="1171" y="248"/>
                  <a:pt x="1173" y="250"/>
                  <a:pt x="1175" y="250"/>
                </a:cubicBezTo>
                <a:close/>
                <a:moveTo>
                  <a:pt x="1188" y="250"/>
                </a:moveTo>
                <a:cubicBezTo>
                  <a:pt x="1191" y="250"/>
                  <a:pt x="1193" y="248"/>
                  <a:pt x="1193" y="246"/>
                </a:cubicBezTo>
                <a:cubicBezTo>
                  <a:pt x="1193" y="243"/>
                  <a:pt x="1191" y="241"/>
                  <a:pt x="1188" y="241"/>
                </a:cubicBezTo>
                <a:cubicBezTo>
                  <a:pt x="1186" y="241"/>
                  <a:pt x="1184" y="243"/>
                  <a:pt x="1184" y="246"/>
                </a:cubicBezTo>
                <a:cubicBezTo>
                  <a:pt x="1184" y="248"/>
                  <a:pt x="1186" y="250"/>
                  <a:pt x="1188" y="250"/>
                </a:cubicBezTo>
                <a:close/>
                <a:moveTo>
                  <a:pt x="1201" y="250"/>
                </a:moveTo>
                <a:cubicBezTo>
                  <a:pt x="1204" y="250"/>
                  <a:pt x="1205" y="248"/>
                  <a:pt x="1205" y="246"/>
                </a:cubicBezTo>
                <a:cubicBezTo>
                  <a:pt x="1205" y="243"/>
                  <a:pt x="1204" y="241"/>
                  <a:pt x="1201" y="241"/>
                </a:cubicBezTo>
                <a:cubicBezTo>
                  <a:pt x="1199" y="241"/>
                  <a:pt x="1197" y="243"/>
                  <a:pt x="1197" y="246"/>
                </a:cubicBezTo>
                <a:cubicBezTo>
                  <a:pt x="1197" y="248"/>
                  <a:pt x="1199" y="250"/>
                  <a:pt x="1201" y="250"/>
                </a:cubicBezTo>
                <a:close/>
                <a:moveTo>
                  <a:pt x="1214" y="250"/>
                </a:moveTo>
                <a:cubicBezTo>
                  <a:pt x="1216" y="250"/>
                  <a:pt x="1218" y="248"/>
                  <a:pt x="1218" y="246"/>
                </a:cubicBezTo>
                <a:cubicBezTo>
                  <a:pt x="1218" y="243"/>
                  <a:pt x="1216" y="241"/>
                  <a:pt x="1214" y="241"/>
                </a:cubicBezTo>
                <a:cubicBezTo>
                  <a:pt x="1212" y="241"/>
                  <a:pt x="1210" y="243"/>
                  <a:pt x="1210" y="246"/>
                </a:cubicBezTo>
                <a:cubicBezTo>
                  <a:pt x="1210" y="248"/>
                  <a:pt x="1212" y="250"/>
                  <a:pt x="1214" y="250"/>
                </a:cubicBezTo>
                <a:close/>
                <a:moveTo>
                  <a:pt x="1227" y="250"/>
                </a:moveTo>
                <a:cubicBezTo>
                  <a:pt x="1229" y="250"/>
                  <a:pt x="1231" y="248"/>
                  <a:pt x="1231" y="246"/>
                </a:cubicBezTo>
                <a:cubicBezTo>
                  <a:pt x="1231" y="243"/>
                  <a:pt x="1229" y="241"/>
                  <a:pt x="1227" y="241"/>
                </a:cubicBezTo>
                <a:cubicBezTo>
                  <a:pt x="1225" y="241"/>
                  <a:pt x="1223" y="243"/>
                  <a:pt x="1223" y="246"/>
                </a:cubicBezTo>
                <a:cubicBezTo>
                  <a:pt x="1223" y="248"/>
                  <a:pt x="1225" y="250"/>
                  <a:pt x="1227" y="250"/>
                </a:cubicBezTo>
                <a:close/>
                <a:moveTo>
                  <a:pt x="1240" y="250"/>
                </a:moveTo>
                <a:cubicBezTo>
                  <a:pt x="1242" y="250"/>
                  <a:pt x="1244" y="248"/>
                  <a:pt x="1244" y="246"/>
                </a:cubicBezTo>
                <a:cubicBezTo>
                  <a:pt x="1244" y="243"/>
                  <a:pt x="1242" y="241"/>
                  <a:pt x="1240" y="241"/>
                </a:cubicBezTo>
                <a:cubicBezTo>
                  <a:pt x="1238" y="241"/>
                  <a:pt x="1236" y="243"/>
                  <a:pt x="1236" y="246"/>
                </a:cubicBezTo>
                <a:cubicBezTo>
                  <a:pt x="1236" y="248"/>
                  <a:pt x="1238" y="250"/>
                  <a:pt x="1240" y="250"/>
                </a:cubicBezTo>
                <a:close/>
                <a:moveTo>
                  <a:pt x="1253" y="250"/>
                </a:moveTo>
                <a:cubicBezTo>
                  <a:pt x="1255" y="250"/>
                  <a:pt x="1257" y="248"/>
                  <a:pt x="1257" y="246"/>
                </a:cubicBezTo>
                <a:cubicBezTo>
                  <a:pt x="1257" y="243"/>
                  <a:pt x="1255" y="241"/>
                  <a:pt x="1253" y="241"/>
                </a:cubicBezTo>
                <a:cubicBezTo>
                  <a:pt x="1251" y="241"/>
                  <a:pt x="1249" y="243"/>
                  <a:pt x="1249" y="246"/>
                </a:cubicBezTo>
                <a:cubicBezTo>
                  <a:pt x="1249" y="248"/>
                  <a:pt x="1251" y="250"/>
                  <a:pt x="1253" y="250"/>
                </a:cubicBezTo>
                <a:close/>
                <a:moveTo>
                  <a:pt x="1266" y="250"/>
                </a:moveTo>
                <a:cubicBezTo>
                  <a:pt x="1268" y="250"/>
                  <a:pt x="1270" y="248"/>
                  <a:pt x="1270" y="246"/>
                </a:cubicBezTo>
                <a:cubicBezTo>
                  <a:pt x="1270" y="243"/>
                  <a:pt x="1268" y="241"/>
                  <a:pt x="1266" y="241"/>
                </a:cubicBezTo>
                <a:cubicBezTo>
                  <a:pt x="1264" y="241"/>
                  <a:pt x="1262" y="243"/>
                  <a:pt x="1262" y="246"/>
                </a:cubicBezTo>
                <a:cubicBezTo>
                  <a:pt x="1262" y="248"/>
                  <a:pt x="1264" y="250"/>
                  <a:pt x="1266" y="250"/>
                </a:cubicBezTo>
                <a:close/>
                <a:moveTo>
                  <a:pt x="1279" y="250"/>
                </a:moveTo>
                <a:cubicBezTo>
                  <a:pt x="1281" y="250"/>
                  <a:pt x="1283" y="248"/>
                  <a:pt x="1283" y="246"/>
                </a:cubicBezTo>
                <a:cubicBezTo>
                  <a:pt x="1283" y="243"/>
                  <a:pt x="1281" y="241"/>
                  <a:pt x="1279" y="241"/>
                </a:cubicBezTo>
                <a:cubicBezTo>
                  <a:pt x="1276" y="241"/>
                  <a:pt x="1275" y="243"/>
                  <a:pt x="1275" y="246"/>
                </a:cubicBezTo>
                <a:cubicBezTo>
                  <a:pt x="1275" y="248"/>
                  <a:pt x="1276" y="250"/>
                  <a:pt x="1279" y="250"/>
                </a:cubicBezTo>
                <a:close/>
                <a:moveTo>
                  <a:pt x="1292" y="250"/>
                </a:moveTo>
                <a:cubicBezTo>
                  <a:pt x="1294" y="250"/>
                  <a:pt x="1296" y="248"/>
                  <a:pt x="1296" y="246"/>
                </a:cubicBezTo>
                <a:cubicBezTo>
                  <a:pt x="1296" y="243"/>
                  <a:pt x="1294" y="241"/>
                  <a:pt x="1292" y="241"/>
                </a:cubicBezTo>
                <a:cubicBezTo>
                  <a:pt x="1289" y="241"/>
                  <a:pt x="1287" y="243"/>
                  <a:pt x="1287" y="246"/>
                </a:cubicBezTo>
                <a:cubicBezTo>
                  <a:pt x="1287" y="248"/>
                  <a:pt x="1289" y="250"/>
                  <a:pt x="1292" y="250"/>
                </a:cubicBezTo>
                <a:close/>
                <a:moveTo>
                  <a:pt x="1305" y="250"/>
                </a:moveTo>
                <a:cubicBezTo>
                  <a:pt x="1307" y="250"/>
                  <a:pt x="1309" y="248"/>
                  <a:pt x="1309" y="246"/>
                </a:cubicBezTo>
                <a:cubicBezTo>
                  <a:pt x="1309" y="243"/>
                  <a:pt x="1307" y="241"/>
                  <a:pt x="1305" y="241"/>
                </a:cubicBezTo>
                <a:cubicBezTo>
                  <a:pt x="1302" y="241"/>
                  <a:pt x="1300" y="243"/>
                  <a:pt x="1300" y="246"/>
                </a:cubicBezTo>
                <a:cubicBezTo>
                  <a:pt x="1300" y="248"/>
                  <a:pt x="1302" y="250"/>
                  <a:pt x="1305" y="250"/>
                </a:cubicBezTo>
                <a:close/>
                <a:moveTo>
                  <a:pt x="1317" y="250"/>
                </a:moveTo>
                <a:cubicBezTo>
                  <a:pt x="1320" y="250"/>
                  <a:pt x="1322" y="248"/>
                  <a:pt x="1322" y="246"/>
                </a:cubicBezTo>
                <a:cubicBezTo>
                  <a:pt x="1322" y="243"/>
                  <a:pt x="1320" y="241"/>
                  <a:pt x="1317" y="241"/>
                </a:cubicBezTo>
                <a:cubicBezTo>
                  <a:pt x="1315" y="241"/>
                  <a:pt x="1313" y="243"/>
                  <a:pt x="1313" y="246"/>
                </a:cubicBezTo>
                <a:cubicBezTo>
                  <a:pt x="1313" y="248"/>
                  <a:pt x="1315" y="250"/>
                  <a:pt x="1317" y="250"/>
                </a:cubicBezTo>
                <a:close/>
                <a:moveTo>
                  <a:pt x="1330" y="250"/>
                </a:moveTo>
                <a:cubicBezTo>
                  <a:pt x="1333" y="250"/>
                  <a:pt x="1335" y="248"/>
                  <a:pt x="1335" y="246"/>
                </a:cubicBezTo>
                <a:cubicBezTo>
                  <a:pt x="1335" y="243"/>
                  <a:pt x="1333" y="241"/>
                  <a:pt x="1330" y="241"/>
                </a:cubicBezTo>
                <a:cubicBezTo>
                  <a:pt x="1328" y="241"/>
                  <a:pt x="1326" y="243"/>
                  <a:pt x="1326" y="246"/>
                </a:cubicBezTo>
                <a:cubicBezTo>
                  <a:pt x="1326" y="248"/>
                  <a:pt x="1328" y="250"/>
                  <a:pt x="1330" y="250"/>
                </a:cubicBezTo>
                <a:close/>
                <a:moveTo>
                  <a:pt x="1343" y="250"/>
                </a:moveTo>
                <a:cubicBezTo>
                  <a:pt x="1346" y="250"/>
                  <a:pt x="1348" y="248"/>
                  <a:pt x="1348" y="246"/>
                </a:cubicBezTo>
                <a:cubicBezTo>
                  <a:pt x="1348" y="243"/>
                  <a:pt x="1346" y="241"/>
                  <a:pt x="1343" y="241"/>
                </a:cubicBezTo>
                <a:cubicBezTo>
                  <a:pt x="1341" y="241"/>
                  <a:pt x="1339" y="243"/>
                  <a:pt x="1339" y="246"/>
                </a:cubicBezTo>
                <a:cubicBezTo>
                  <a:pt x="1339" y="248"/>
                  <a:pt x="1341" y="250"/>
                  <a:pt x="1343" y="250"/>
                </a:cubicBezTo>
                <a:close/>
                <a:moveTo>
                  <a:pt x="1356" y="250"/>
                </a:moveTo>
                <a:cubicBezTo>
                  <a:pt x="1359" y="250"/>
                  <a:pt x="1360" y="248"/>
                  <a:pt x="1360" y="246"/>
                </a:cubicBezTo>
                <a:cubicBezTo>
                  <a:pt x="1360" y="243"/>
                  <a:pt x="1359" y="241"/>
                  <a:pt x="1356" y="241"/>
                </a:cubicBezTo>
                <a:cubicBezTo>
                  <a:pt x="1354" y="241"/>
                  <a:pt x="1352" y="243"/>
                  <a:pt x="1352" y="246"/>
                </a:cubicBezTo>
                <a:cubicBezTo>
                  <a:pt x="1352" y="248"/>
                  <a:pt x="1354" y="250"/>
                  <a:pt x="1356" y="250"/>
                </a:cubicBezTo>
                <a:close/>
                <a:moveTo>
                  <a:pt x="1369" y="250"/>
                </a:moveTo>
                <a:cubicBezTo>
                  <a:pt x="1371" y="250"/>
                  <a:pt x="1373" y="248"/>
                  <a:pt x="1373" y="246"/>
                </a:cubicBezTo>
                <a:cubicBezTo>
                  <a:pt x="1373" y="243"/>
                  <a:pt x="1371" y="241"/>
                  <a:pt x="1369" y="241"/>
                </a:cubicBezTo>
                <a:cubicBezTo>
                  <a:pt x="1367" y="241"/>
                  <a:pt x="1365" y="243"/>
                  <a:pt x="1365" y="246"/>
                </a:cubicBezTo>
                <a:cubicBezTo>
                  <a:pt x="1365" y="248"/>
                  <a:pt x="1367" y="250"/>
                  <a:pt x="1369" y="250"/>
                </a:cubicBezTo>
                <a:close/>
                <a:moveTo>
                  <a:pt x="1382" y="250"/>
                </a:moveTo>
                <a:cubicBezTo>
                  <a:pt x="1384" y="250"/>
                  <a:pt x="1386" y="248"/>
                  <a:pt x="1386" y="246"/>
                </a:cubicBezTo>
                <a:cubicBezTo>
                  <a:pt x="1386" y="243"/>
                  <a:pt x="1384" y="241"/>
                  <a:pt x="1382" y="241"/>
                </a:cubicBezTo>
                <a:cubicBezTo>
                  <a:pt x="1380" y="241"/>
                  <a:pt x="1378" y="243"/>
                  <a:pt x="1378" y="246"/>
                </a:cubicBezTo>
                <a:cubicBezTo>
                  <a:pt x="1378" y="248"/>
                  <a:pt x="1380" y="250"/>
                  <a:pt x="1382" y="250"/>
                </a:cubicBezTo>
                <a:close/>
                <a:moveTo>
                  <a:pt x="1395" y="250"/>
                </a:moveTo>
                <a:cubicBezTo>
                  <a:pt x="1397" y="250"/>
                  <a:pt x="1399" y="248"/>
                  <a:pt x="1399" y="246"/>
                </a:cubicBezTo>
                <a:cubicBezTo>
                  <a:pt x="1399" y="243"/>
                  <a:pt x="1397" y="241"/>
                  <a:pt x="1395" y="241"/>
                </a:cubicBezTo>
                <a:cubicBezTo>
                  <a:pt x="1393" y="241"/>
                  <a:pt x="1391" y="243"/>
                  <a:pt x="1391" y="246"/>
                </a:cubicBezTo>
                <a:cubicBezTo>
                  <a:pt x="1391" y="248"/>
                  <a:pt x="1393" y="250"/>
                  <a:pt x="1395" y="250"/>
                </a:cubicBezTo>
                <a:close/>
                <a:moveTo>
                  <a:pt x="1408" y="250"/>
                </a:moveTo>
                <a:cubicBezTo>
                  <a:pt x="1410" y="250"/>
                  <a:pt x="1412" y="248"/>
                  <a:pt x="1412" y="246"/>
                </a:cubicBezTo>
                <a:cubicBezTo>
                  <a:pt x="1412" y="243"/>
                  <a:pt x="1410" y="241"/>
                  <a:pt x="1408" y="241"/>
                </a:cubicBezTo>
                <a:cubicBezTo>
                  <a:pt x="1406" y="241"/>
                  <a:pt x="1404" y="243"/>
                  <a:pt x="1404" y="246"/>
                </a:cubicBezTo>
                <a:cubicBezTo>
                  <a:pt x="1404" y="248"/>
                  <a:pt x="1406" y="250"/>
                  <a:pt x="1408" y="250"/>
                </a:cubicBezTo>
                <a:close/>
                <a:moveTo>
                  <a:pt x="1421" y="250"/>
                </a:moveTo>
                <a:cubicBezTo>
                  <a:pt x="1423" y="250"/>
                  <a:pt x="1425" y="248"/>
                  <a:pt x="1425" y="246"/>
                </a:cubicBezTo>
                <a:cubicBezTo>
                  <a:pt x="1425" y="243"/>
                  <a:pt x="1423" y="241"/>
                  <a:pt x="1421" y="241"/>
                </a:cubicBezTo>
                <a:cubicBezTo>
                  <a:pt x="1418" y="241"/>
                  <a:pt x="1417" y="243"/>
                  <a:pt x="1417" y="246"/>
                </a:cubicBezTo>
                <a:cubicBezTo>
                  <a:pt x="1417" y="248"/>
                  <a:pt x="1418" y="250"/>
                  <a:pt x="1421" y="250"/>
                </a:cubicBezTo>
                <a:close/>
                <a:moveTo>
                  <a:pt x="1447" y="250"/>
                </a:moveTo>
                <a:cubicBezTo>
                  <a:pt x="1449" y="250"/>
                  <a:pt x="1451" y="248"/>
                  <a:pt x="1451" y="246"/>
                </a:cubicBezTo>
                <a:cubicBezTo>
                  <a:pt x="1451" y="243"/>
                  <a:pt x="1449" y="241"/>
                  <a:pt x="1447" y="241"/>
                </a:cubicBezTo>
                <a:cubicBezTo>
                  <a:pt x="1444" y="241"/>
                  <a:pt x="1442" y="243"/>
                  <a:pt x="1442" y="246"/>
                </a:cubicBezTo>
                <a:cubicBezTo>
                  <a:pt x="1442" y="248"/>
                  <a:pt x="1444" y="250"/>
                  <a:pt x="1447" y="250"/>
                </a:cubicBezTo>
                <a:close/>
                <a:moveTo>
                  <a:pt x="1460" y="242"/>
                </a:moveTo>
                <a:cubicBezTo>
                  <a:pt x="1458" y="242"/>
                  <a:pt x="1456" y="244"/>
                  <a:pt x="1456" y="246"/>
                </a:cubicBezTo>
                <a:cubicBezTo>
                  <a:pt x="1456" y="247"/>
                  <a:pt x="1458" y="249"/>
                  <a:pt x="1460" y="249"/>
                </a:cubicBezTo>
                <a:cubicBezTo>
                  <a:pt x="1461" y="249"/>
                  <a:pt x="1463" y="247"/>
                  <a:pt x="1463" y="246"/>
                </a:cubicBezTo>
                <a:cubicBezTo>
                  <a:pt x="1463" y="244"/>
                  <a:pt x="1461" y="242"/>
                  <a:pt x="1460" y="242"/>
                </a:cubicBezTo>
                <a:close/>
                <a:moveTo>
                  <a:pt x="2209" y="250"/>
                </a:moveTo>
                <a:cubicBezTo>
                  <a:pt x="2211" y="250"/>
                  <a:pt x="2213" y="248"/>
                  <a:pt x="2213" y="246"/>
                </a:cubicBezTo>
                <a:cubicBezTo>
                  <a:pt x="2213" y="243"/>
                  <a:pt x="2211" y="241"/>
                  <a:pt x="2209" y="241"/>
                </a:cubicBezTo>
                <a:cubicBezTo>
                  <a:pt x="2206" y="241"/>
                  <a:pt x="2204" y="243"/>
                  <a:pt x="2204" y="246"/>
                </a:cubicBezTo>
                <a:cubicBezTo>
                  <a:pt x="2204" y="248"/>
                  <a:pt x="2206" y="250"/>
                  <a:pt x="2209" y="250"/>
                </a:cubicBezTo>
                <a:close/>
                <a:moveTo>
                  <a:pt x="2221" y="250"/>
                </a:moveTo>
                <a:cubicBezTo>
                  <a:pt x="2224" y="250"/>
                  <a:pt x="2226" y="248"/>
                  <a:pt x="2226" y="246"/>
                </a:cubicBezTo>
                <a:cubicBezTo>
                  <a:pt x="2226" y="243"/>
                  <a:pt x="2224" y="241"/>
                  <a:pt x="2221" y="241"/>
                </a:cubicBezTo>
                <a:cubicBezTo>
                  <a:pt x="2219" y="241"/>
                  <a:pt x="2217" y="243"/>
                  <a:pt x="2217" y="246"/>
                </a:cubicBezTo>
                <a:cubicBezTo>
                  <a:pt x="2217" y="248"/>
                  <a:pt x="2219" y="250"/>
                  <a:pt x="2221" y="250"/>
                </a:cubicBezTo>
                <a:close/>
                <a:moveTo>
                  <a:pt x="2234" y="249"/>
                </a:moveTo>
                <a:cubicBezTo>
                  <a:pt x="2236" y="249"/>
                  <a:pt x="2237" y="247"/>
                  <a:pt x="2237" y="246"/>
                </a:cubicBezTo>
                <a:cubicBezTo>
                  <a:pt x="2237" y="244"/>
                  <a:pt x="2236" y="243"/>
                  <a:pt x="2234" y="243"/>
                </a:cubicBezTo>
                <a:cubicBezTo>
                  <a:pt x="2233" y="243"/>
                  <a:pt x="2231" y="244"/>
                  <a:pt x="2231" y="246"/>
                </a:cubicBezTo>
                <a:cubicBezTo>
                  <a:pt x="2231" y="247"/>
                  <a:pt x="2233" y="249"/>
                  <a:pt x="2234" y="249"/>
                </a:cubicBezTo>
                <a:close/>
                <a:moveTo>
                  <a:pt x="2363" y="246"/>
                </a:moveTo>
                <a:cubicBezTo>
                  <a:pt x="2363" y="246"/>
                  <a:pt x="2363" y="246"/>
                  <a:pt x="2363" y="246"/>
                </a:cubicBezTo>
                <a:cubicBezTo>
                  <a:pt x="2363" y="246"/>
                  <a:pt x="2363" y="246"/>
                  <a:pt x="2363" y="246"/>
                </a:cubicBezTo>
                <a:cubicBezTo>
                  <a:pt x="2364" y="246"/>
                  <a:pt x="2364" y="246"/>
                  <a:pt x="2364" y="246"/>
                </a:cubicBezTo>
                <a:cubicBezTo>
                  <a:pt x="2364" y="246"/>
                  <a:pt x="2364" y="246"/>
                  <a:pt x="2363" y="246"/>
                </a:cubicBezTo>
                <a:close/>
                <a:moveTo>
                  <a:pt x="2376" y="250"/>
                </a:moveTo>
                <a:cubicBezTo>
                  <a:pt x="2379" y="250"/>
                  <a:pt x="2381" y="248"/>
                  <a:pt x="2381" y="246"/>
                </a:cubicBezTo>
                <a:cubicBezTo>
                  <a:pt x="2381" y="243"/>
                  <a:pt x="2379" y="241"/>
                  <a:pt x="2376" y="241"/>
                </a:cubicBezTo>
                <a:cubicBezTo>
                  <a:pt x="2374" y="241"/>
                  <a:pt x="2372" y="243"/>
                  <a:pt x="2372" y="246"/>
                </a:cubicBezTo>
                <a:cubicBezTo>
                  <a:pt x="2372" y="248"/>
                  <a:pt x="2374" y="250"/>
                  <a:pt x="2376" y="250"/>
                </a:cubicBezTo>
                <a:close/>
                <a:moveTo>
                  <a:pt x="2389" y="250"/>
                </a:moveTo>
                <a:cubicBezTo>
                  <a:pt x="2392" y="250"/>
                  <a:pt x="2394" y="248"/>
                  <a:pt x="2394" y="246"/>
                </a:cubicBezTo>
                <a:cubicBezTo>
                  <a:pt x="2394" y="243"/>
                  <a:pt x="2392" y="241"/>
                  <a:pt x="2389" y="241"/>
                </a:cubicBezTo>
                <a:cubicBezTo>
                  <a:pt x="2387" y="241"/>
                  <a:pt x="2385" y="243"/>
                  <a:pt x="2385" y="246"/>
                </a:cubicBezTo>
                <a:cubicBezTo>
                  <a:pt x="2385" y="248"/>
                  <a:pt x="2387" y="250"/>
                  <a:pt x="2389" y="250"/>
                </a:cubicBezTo>
                <a:close/>
                <a:moveTo>
                  <a:pt x="2402" y="250"/>
                </a:moveTo>
                <a:cubicBezTo>
                  <a:pt x="2405" y="250"/>
                  <a:pt x="2406" y="248"/>
                  <a:pt x="2406" y="246"/>
                </a:cubicBezTo>
                <a:cubicBezTo>
                  <a:pt x="2406" y="243"/>
                  <a:pt x="2405" y="241"/>
                  <a:pt x="2402" y="241"/>
                </a:cubicBezTo>
                <a:cubicBezTo>
                  <a:pt x="2400" y="241"/>
                  <a:pt x="2398" y="243"/>
                  <a:pt x="2398" y="246"/>
                </a:cubicBezTo>
                <a:cubicBezTo>
                  <a:pt x="2398" y="248"/>
                  <a:pt x="2400" y="250"/>
                  <a:pt x="2402" y="250"/>
                </a:cubicBezTo>
                <a:close/>
                <a:moveTo>
                  <a:pt x="2428" y="246"/>
                </a:moveTo>
                <a:cubicBezTo>
                  <a:pt x="2428" y="246"/>
                  <a:pt x="2428" y="246"/>
                  <a:pt x="2428" y="246"/>
                </a:cubicBezTo>
                <a:cubicBezTo>
                  <a:pt x="2428" y="246"/>
                  <a:pt x="2428" y="246"/>
                  <a:pt x="2428" y="246"/>
                </a:cubicBezTo>
                <a:cubicBezTo>
                  <a:pt x="2428" y="246"/>
                  <a:pt x="2428" y="246"/>
                  <a:pt x="2428" y="246"/>
                </a:cubicBezTo>
                <a:cubicBezTo>
                  <a:pt x="2428" y="246"/>
                  <a:pt x="2428" y="246"/>
                  <a:pt x="2428" y="246"/>
                </a:cubicBezTo>
                <a:close/>
                <a:moveTo>
                  <a:pt x="2441" y="246"/>
                </a:moveTo>
                <a:cubicBezTo>
                  <a:pt x="2441" y="246"/>
                  <a:pt x="2441" y="246"/>
                  <a:pt x="2441" y="246"/>
                </a:cubicBezTo>
                <a:cubicBezTo>
                  <a:pt x="2441" y="246"/>
                  <a:pt x="2441" y="246"/>
                  <a:pt x="2441" y="246"/>
                </a:cubicBezTo>
                <a:cubicBezTo>
                  <a:pt x="2441" y="246"/>
                  <a:pt x="2441" y="246"/>
                  <a:pt x="2441" y="246"/>
                </a:cubicBezTo>
                <a:cubicBezTo>
                  <a:pt x="2441" y="246"/>
                  <a:pt x="2441" y="246"/>
                  <a:pt x="2441" y="246"/>
                </a:cubicBezTo>
                <a:close/>
                <a:moveTo>
                  <a:pt x="2454" y="250"/>
                </a:moveTo>
                <a:cubicBezTo>
                  <a:pt x="2456" y="250"/>
                  <a:pt x="2458" y="248"/>
                  <a:pt x="2458" y="246"/>
                </a:cubicBezTo>
                <a:cubicBezTo>
                  <a:pt x="2458" y="243"/>
                  <a:pt x="2456" y="241"/>
                  <a:pt x="2454" y="241"/>
                </a:cubicBezTo>
                <a:cubicBezTo>
                  <a:pt x="2452" y="241"/>
                  <a:pt x="2450" y="243"/>
                  <a:pt x="2450" y="246"/>
                </a:cubicBezTo>
                <a:cubicBezTo>
                  <a:pt x="2450" y="248"/>
                  <a:pt x="2452" y="250"/>
                  <a:pt x="2454" y="250"/>
                </a:cubicBezTo>
                <a:close/>
                <a:moveTo>
                  <a:pt x="2467" y="247"/>
                </a:moveTo>
                <a:cubicBezTo>
                  <a:pt x="2468" y="247"/>
                  <a:pt x="2468" y="246"/>
                  <a:pt x="2468" y="246"/>
                </a:cubicBezTo>
                <a:cubicBezTo>
                  <a:pt x="2468" y="245"/>
                  <a:pt x="2468" y="244"/>
                  <a:pt x="2467" y="244"/>
                </a:cubicBezTo>
                <a:cubicBezTo>
                  <a:pt x="2466" y="244"/>
                  <a:pt x="2465" y="245"/>
                  <a:pt x="2465" y="246"/>
                </a:cubicBezTo>
                <a:cubicBezTo>
                  <a:pt x="2465" y="246"/>
                  <a:pt x="2466" y="247"/>
                  <a:pt x="2467" y="247"/>
                </a:cubicBezTo>
                <a:close/>
                <a:moveTo>
                  <a:pt x="2493" y="241"/>
                </a:moveTo>
                <a:cubicBezTo>
                  <a:pt x="2490" y="241"/>
                  <a:pt x="2488" y="243"/>
                  <a:pt x="2488" y="246"/>
                </a:cubicBezTo>
                <a:cubicBezTo>
                  <a:pt x="2488" y="248"/>
                  <a:pt x="2490" y="250"/>
                  <a:pt x="2493" y="250"/>
                </a:cubicBezTo>
                <a:cubicBezTo>
                  <a:pt x="2495" y="250"/>
                  <a:pt x="2497" y="248"/>
                  <a:pt x="2497" y="246"/>
                </a:cubicBezTo>
                <a:cubicBezTo>
                  <a:pt x="2497" y="243"/>
                  <a:pt x="2495" y="241"/>
                  <a:pt x="2493" y="241"/>
                </a:cubicBezTo>
                <a:close/>
                <a:moveTo>
                  <a:pt x="2506" y="250"/>
                </a:moveTo>
                <a:cubicBezTo>
                  <a:pt x="2508" y="250"/>
                  <a:pt x="2510" y="248"/>
                  <a:pt x="2510" y="246"/>
                </a:cubicBezTo>
                <a:cubicBezTo>
                  <a:pt x="2510" y="243"/>
                  <a:pt x="2508" y="241"/>
                  <a:pt x="2506" y="241"/>
                </a:cubicBezTo>
                <a:cubicBezTo>
                  <a:pt x="2503" y="241"/>
                  <a:pt x="2501" y="243"/>
                  <a:pt x="2501" y="246"/>
                </a:cubicBezTo>
                <a:cubicBezTo>
                  <a:pt x="2501" y="248"/>
                  <a:pt x="2503" y="250"/>
                  <a:pt x="2506" y="250"/>
                </a:cubicBezTo>
                <a:close/>
                <a:moveTo>
                  <a:pt x="2518" y="250"/>
                </a:moveTo>
                <a:cubicBezTo>
                  <a:pt x="2521" y="250"/>
                  <a:pt x="2523" y="248"/>
                  <a:pt x="2523" y="246"/>
                </a:cubicBezTo>
                <a:cubicBezTo>
                  <a:pt x="2523" y="243"/>
                  <a:pt x="2521" y="241"/>
                  <a:pt x="2518" y="241"/>
                </a:cubicBezTo>
                <a:cubicBezTo>
                  <a:pt x="2516" y="241"/>
                  <a:pt x="2514" y="243"/>
                  <a:pt x="2514" y="246"/>
                </a:cubicBezTo>
                <a:cubicBezTo>
                  <a:pt x="2514" y="248"/>
                  <a:pt x="2516" y="250"/>
                  <a:pt x="2518" y="250"/>
                </a:cubicBezTo>
                <a:close/>
                <a:moveTo>
                  <a:pt x="2531" y="250"/>
                </a:moveTo>
                <a:cubicBezTo>
                  <a:pt x="2534" y="250"/>
                  <a:pt x="2536" y="248"/>
                  <a:pt x="2536" y="246"/>
                </a:cubicBezTo>
                <a:cubicBezTo>
                  <a:pt x="2536" y="243"/>
                  <a:pt x="2534" y="241"/>
                  <a:pt x="2531" y="241"/>
                </a:cubicBezTo>
                <a:cubicBezTo>
                  <a:pt x="2529" y="241"/>
                  <a:pt x="2527" y="243"/>
                  <a:pt x="2527" y="246"/>
                </a:cubicBezTo>
                <a:cubicBezTo>
                  <a:pt x="2527" y="248"/>
                  <a:pt x="2529" y="250"/>
                  <a:pt x="2531" y="250"/>
                </a:cubicBezTo>
                <a:close/>
                <a:moveTo>
                  <a:pt x="2544" y="250"/>
                </a:moveTo>
                <a:cubicBezTo>
                  <a:pt x="2547" y="250"/>
                  <a:pt x="2548" y="248"/>
                  <a:pt x="2548" y="246"/>
                </a:cubicBezTo>
                <a:cubicBezTo>
                  <a:pt x="2548" y="243"/>
                  <a:pt x="2547" y="241"/>
                  <a:pt x="2544" y="241"/>
                </a:cubicBezTo>
                <a:cubicBezTo>
                  <a:pt x="2542" y="241"/>
                  <a:pt x="2540" y="243"/>
                  <a:pt x="2540" y="246"/>
                </a:cubicBezTo>
                <a:cubicBezTo>
                  <a:pt x="2540" y="248"/>
                  <a:pt x="2542" y="250"/>
                  <a:pt x="2544" y="250"/>
                </a:cubicBezTo>
                <a:close/>
                <a:moveTo>
                  <a:pt x="2557" y="250"/>
                </a:moveTo>
                <a:cubicBezTo>
                  <a:pt x="2560" y="250"/>
                  <a:pt x="2561" y="248"/>
                  <a:pt x="2561" y="246"/>
                </a:cubicBezTo>
                <a:cubicBezTo>
                  <a:pt x="2561" y="243"/>
                  <a:pt x="2560" y="241"/>
                  <a:pt x="2557" y="241"/>
                </a:cubicBezTo>
                <a:cubicBezTo>
                  <a:pt x="2555" y="241"/>
                  <a:pt x="2553" y="243"/>
                  <a:pt x="2553" y="246"/>
                </a:cubicBezTo>
                <a:cubicBezTo>
                  <a:pt x="2553" y="248"/>
                  <a:pt x="2555" y="250"/>
                  <a:pt x="2557" y="250"/>
                </a:cubicBezTo>
                <a:close/>
                <a:moveTo>
                  <a:pt x="2570" y="250"/>
                </a:moveTo>
                <a:cubicBezTo>
                  <a:pt x="2572" y="250"/>
                  <a:pt x="2574" y="248"/>
                  <a:pt x="2574" y="246"/>
                </a:cubicBezTo>
                <a:cubicBezTo>
                  <a:pt x="2574" y="243"/>
                  <a:pt x="2572" y="241"/>
                  <a:pt x="2570" y="241"/>
                </a:cubicBezTo>
                <a:cubicBezTo>
                  <a:pt x="2568" y="241"/>
                  <a:pt x="2566" y="243"/>
                  <a:pt x="2566" y="246"/>
                </a:cubicBezTo>
                <a:cubicBezTo>
                  <a:pt x="2566" y="248"/>
                  <a:pt x="2568" y="250"/>
                  <a:pt x="2570" y="250"/>
                </a:cubicBezTo>
                <a:close/>
                <a:moveTo>
                  <a:pt x="2583" y="250"/>
                </a:moveTo>
                <a:cubicBezTo>
                  <a:pt x="2585" y="250"/>
                  <a:pt x="2587" y="248"/>
                  <a:pt x="2587" y="246"/>
                </a:cubicBezTo>
                <a:cubicBezTo>
                  <a:pt x="2587" y="243"/>
                  <a:pt x="2585" y="241"/>
                  <a:pt x="2583" y="241"/>
                </a:cubicBezTo>
                <a:cubicBezTo>
                  <a:pt x="2581" y="241"/>
                  <a:pt x="2579" y="243"/>
                  <a:pt x="2579" y="246"/>
                </a:cubicBezTo>
                <a:cubicBezTo>
                  <a:pt x="2579" y="248"/>
                  <a:pt x="2581" y="250"/>
                  <a:pt x="2583" y="250"/>
                </a:cubicBezTo>
                <a:close/>
                <a:moveTo>
                  <a:pt x="2596" y="250"/>
                </a:moveTo>
                <a:cubicBezTo>
                  <a:pt x="2598" y="250"/>
                  <a:pt x="2600" y="248"/>
                  <a:pt x="2600" y="246"/>
                </a:cubicBezTo>
                <a:cubicBezTo>
                  <a:pt x="2600" y="243"/>
                  <a:pt x="2598" y="241"/>
                  <a:pt x="2596" y="241"/>
                </a:cubicBezTo>
                <a:cubicBezTo>
                  <a:pt x="2594" y="241"/>
                  <a:pt x="2592" y="243"/>
                  <a:pt x="2592" y="246"/>
                </a:cubicBezTo>
                <a:cubicBezTo>
                  <a:pt x="2592" y="248"/>
                  <a:pt x="2594" y="250"/>
                  <a:pt x="2596" y="250"/>
                </a:cubicBezTo>
                <a:close/>
                <a:moveTo>
                  <a:pt x="2609" y="250"/>
                </a:moveTo>
                <a:cubicBezTo>
                  <a:pt x="2611" y="250"/>
                  <a:pt x="2613" y="248"/>
                  <a:pt x="2613" y="246"/>
                </a:cubicBezTo>
                <a:cubicBezTo>
                  <a:pt x="2613" y="243"/>
                  <a:pt x="2611" y="241"/>
                  <a:pt x="2609" y="241"/>
                </a:cubicBezTo>
                <a:cubicBezTo>
                  <a:pt x="2607" y="241"/>
                  <a:pt x="2605" y="243"/>
                  <a:pt x="2605" y="246"/>
                </a:cubicBezTo>
                <a:cubicBezTo>
                  <a:pt x="2605" y="248"/>
                  <a:pt x="2607" y="250"/>
                  <a:pt x="2609" y="250"/>
                </a:cubicBezTo>
                <a:close/>
                <a:moveTo>
                  <a:pt x="2622" y="250"/>
                </a:moveTo>
                <a:cubicBezTo>
                  <a:pt x="2624" y="250"/>
                  <a:pt x="2626" y="248"/>
                  <a:pt x="2626" y="246"/>
                </a:cubicBezTo>
                <a:cubicBezTo>
                  <a:pt x="2626" y="243"/>
                  <a:pt x="2624" y="241"/>
                  <a:pt x="2622" y="241"/>
                </a:cubicBezTo>
                <a:cubicBezTo>
                  <a:pt x="2619" y="241"/>
                  <a:pt x="2618" y="243"/>
                  <a:pt x="2618" y="246"/>
                </a:cubicBezTo>
                <a:cubicBezTo>
                  <a:pt x="2618" y="248"/>
                  <a:pt x="2619" y="250"/>
                  <a:pt x="2622" y="250"/>
                </a:cubicBezTo>
                <a:close/>
                <a:moveTo>
                  <a:pt x="2635" y="250"/>
                </a:moveTo>
                <a:cubicBezTo>
                  <a:pt x="2637" y="250"/>
                  <a:pt x="2639" y="248"/>
                  <a:pt x="2639" y="246"/>
                </a:cubicBezTo>
                <a:cubicBezTo>
                  <a:pt x="2639" y="243"/>
                  <a:pt x="2637" y="241"/>
                  <a:pt x="2635" y="241"/>
                </a:cubicBezTo>
                <a:cubicBezTo>
                  <a:pt x="2632" y="241"/>
                  <a:pt x="2631" y="243"/>
                  <a:pt x="2631" y="246"/>
                </a:cubicBezTo>
                <a:cubicBezTo>
                  <a:pt x="2631" y="248"/>
                  <a:pt x="2632" y="250"/>
                  <a:pt x="2635" y="250"/>
                </a:cubicBezTo>
                <a:close/>
                <a:moveTo>
                  <a:pt x="2648" y="250"/>
                </a:moveTo>
                <a:cubicBezTo>
                  <a:pt x="2650" y="250"/>
                  <a:pt x="2652" y="248"/>
                  <a:pt x="2652" y="246"/>
                </a:cubicBezTo>
                <a:cubicBezTo>
                  <a:pt x="2652" y="243"/>
                  <a:pt x="2650" y="241"/>
                  <a:pt x="2648" y="241"/>
                </a:cubicBezTo>
                <a:cubicBezTo>
                  <a:pt x="2645" y="241"/>
                  <a:pt x="2643" y="243"/>
                  <a:pt x="2643" y="246"/>
                </a:cubicBezTo>
                <a:cubicBezTo>
                  <a:pt x="2643" y="248"/>
                  <a:pt x="2645" y="250"/>
                  <a:pt x="2648" y="250"/>
                </a:cubicBezTo>
                <a:close/>
                <a:moveTo>
                  <a:pt x="2661" y="250"/>
                </a:moveTo>
                <a:cubicBezTo>
                  <a:pt x="2663" y="250"/>
                  <a:pt x="2665" y="248"/>
                  <a:pt x="2665" y="246"/>
                </a:cubicBezTo>
                <a:cubicBezTo>
                  <a:pt x="2665" y="243"/>
                  <a:pt x="2663" y="241"/>
                  <a:pt x="2661" y="241"/>
                </a:cubicBezTo>
                <a:cubicBezTo>
                  <a:pt x="2658" y="241"/>
                  <a:pt x="2656" y="243"/>
                  <a:pt x="2656" y="246"/>
                </a:cubicBezTo>
                <a:cubicBezTo>
                  <a:pt x="2656" y="248"/>
                  <a:pt x="2658" y="250"/>
                  <a:pt x="2661" y="250"/>
                </a:cubicBezTo>
                <a:close/>
                <a:moveTo>
                  <a:pt x="2673" y="250"/>
                </a:moveTo>
                <a:cubicBezTo>
                  <a:pt x="2676" y="250"/>
                  <a:pt x="2678" y="248"/>
                  <a:pt x="2678" y="246"/>
                </a:cubicBezTo>
                <a:cubicBezTo>
                  <a:pt x="2678" y="243"/>
                  <a:pt x="2676" y="241"/>
                  <a:pt x="2673" y="241"/>
                </a:cubicBezTo>
                <a:cubicBezTo>
                  <a:pt x="2671" y="241"/>
                  <a:pt x="2669" y="243"/>
                  <a:pt x="2669" y="246"/>
                </a:cubicBezTo>
                <a:cubicBezTo>
                  <a:pt x="2669" y="248"/>
                  <a:pt x="2671" y="250"/>
                  <a:pt x="2673" y="250"/>
                </a:cubicBezTo>
                <a:close/>
                <a:moveTo>
                  <a:pt x="2686" y="250"/>
                </a:moveTo>
                <a:cubicBezTo>
                  <a:pt x="2689" y="250"/>
                  <a:pt x="2691" y="248"/>
                  <a:pt x="2691" y="246"/>
                </a:cubicBezTo>
                <a:cubicBezTo>
                  <a:pt x="2691" y="243"/>
                  <a:pt x="2689" y="241"/>
                  <a:pt x="2686" y="241"/>
                </a:cubicBezTo>
                <a:cubicBezTo>
                  <a:pt x="2684" y="241"/>
                  <a:pt x="2682" y="243"/>
                  <a:pt x="2682" y="246"/>
                </a:cubicBezTo>
                <a:cubicBezTo>
                  <a:pt x="2682" y="248"/>
                  <a:pt x="2684" y="250"/>
                  <a:pt x="2686" y="250"/>
                </a:cubicBezTo>
                <a:close/>
                <a:moveTo>
                  <a:pt x="2699" y="250"/>
                </a:moveTo>
                <a:cubicBezTo>
                  <a:pt x="2702" y="250"/>
                  <a:pt x="2703" y="248"/>
                  <a:pt x="2703" y="246"/>
                </a:cubicBezTo>
                <a:cubicBezTo>
                  <a:pt x="2703" y="243"/>
                  <a:pt x="2702" y="241"/>
                  <a:pt x="2699" y="241"/>
                </a:cubicBezTo>
                <a:cubicBezTo>
                  <a:pt x="2697" y="241"/>
                  <a:pt x="2695" y="243"/>
                  <a:pt x="2695" y="246"/>
                </a:cubicBezTo>
                <a:cubicBezTo>
                  <a:pt x="2695" y="248"/>
                  <a:pt x="2697" y="250"/>
                  <a:pt x="2699" y="250"/>
                </a:cubicBezTo>
                <a:close/>
                <a:moveTo>
                  <a:pt x="2712" y="250"/>
                </a:moveTo>
                <a:cubicBezTo>
                  <a:pt x="2714" y="250"/>
                  <a:pt x="2716" y="248"/>
                  <a:pt x="2716" y="246"/>
                </a:cubicBezTo>
                <a:cubicBezTo>
                  <a:pt x="2716" y="243"/>
                  <a:pt x="2714" y="241"/>
                  <a:pt x="2712" y="241"/>
                </a:cubicBezTo>
                <a:cubicBezTo>
                  <a:pt x="2710" y="241"/>
                  <a:pt x="2708" y="243"/>
                  <a:pt x="2708" y="246"/>
                </a:cubicBezTo>
                <a:cubicBezTo>
                  <a:pt x="2708" y="248"/>
                  <a:pt x="2710" y="250"/>
                  <a:pt x="2712" y="250"/>
                </a:cubicBezTo>
                <a:close/>
                <a:moveTo>
                  <a:pt x="2725" y="250"/>
                </a:moveTo>
                <a:cubicBezTo>
                  <a:pt x="2727" y="250"/>
                  <a:pt x="2729" y="248"/>
                  <a:pt x="2729" y="246"/>
                </a:cubicBezTo>
                <a:cubicBezTo>
                  <a:pt x="2729" y="243"/>
                  <a:pt x="2727" y="241"/>
                  <a:pt x="2725" y="241"/>
                </a:cubicBezTo>
                <a:cubicBezTo>
                  <a:pt x="2723" y="241"/>
                  <a:pt x="2721" y="243"/>
                  <a:pt x="2721" y="246"/>
                </a:cubicBezTo>
                <a:cubicBezTo>
                  <a:pt x="2721" y="248"/>
                  <a:pt x="2723" y="250"/>
                  <a:pt x="2725" y="250"/>
                </a:cubicBezTo>
                <a:close/>
                <a:moveTo>
                  <a:pt x="2738" y="250"/>
                </a:moveTo>
                <a:cubicBezTo>
                  <a:pt x="2740" y="250"/>
                  <a:pt x="2742" y="248"/>
                  <a:pt x="2742" y="246"/>
                </a:cubicBezTo>
                <a:cubicBezTo>
                  <a:pt x="2742" y="243"/>
                  <a:pt x="2740" y="241"/>
                  <a:pt x="2738" y="241"/>
                </a:cubicBezTo>
                <a:cubicBezTo>
                  <a:pt x="2736" y="241"/>
                  <a:pt x="2734" y="243"/>
                  <a:pt x="2734" y="246"/>
                </a:cubicBezTo>
                <a:cubicBezTo>
                  <a:pt x="2734" y="248"/>
                  <a:pt x="2736" y="250"/>
                  <a:pt x="2738" y="250"/>
                </a:cubicBezTo>
                <a:close/>
                <a:moveTo>
                  <a:pt x="2751" y="250"/>
                </a:moveTo>
                <a:cubicBezTo>
                  <a:pt x="2753" y="250"/>
                  <a:pt x="2755" y="248"/>
                  <a:pt x="2755" y="246"/>
                </a:cubicBezTo>
                <a:cubicBezTo>
                  <a:pt x="2755" y="243"/>
                  <a:pt x="2753" y="241"/>
                  <a:pt x="2751" y="241"/>
                </a:cubicBezTo>
                <a:cubicBezTo>
                  <a:pt x="2749" y="241"/>
                  <a:pt x="2747" y="243"/>
                  <a:pt x="2747" y="246"/>
                </a:cubicBezTo>
                <a:cubicBezTo>
                  <a:pt x="2747" y="248"/>
                  <a:pt x="2749" y="250"/>
                  <a:pt x="2751" y="250"/>
                </a:cubicBezTo>
                <a:close/>
                <a:moveTo>
                  <a:pt x="2764" y="250"/>
                </a:moveTo>
                <a:cubicBezTo>
                  <a:pt x="2766" y="250"/>
                  <a:pt x="2768" y="248"/>
                  <a:pt x="2768" y="246"/>
                </a:cubicBezTo>
                <a:cubicBezTo>
                  <a:pt x="2768" y="243"/>
                  <a:pt x="2766" y="241"/>
                  <a:pt x="2764" y="241"/>
                </a:cubicBezTo>
                <a:cubicBezTo>
                  <a:pt x="2762" y="241"/>
                  <a:pt x="2760" y="243"/>
                  <a:pt x="2760" y="246"/>
                </a:cubicBezTo>
                <a:cubicBezTo>
                  <a:pt x="2760" y="248"/>
                  <a:pt x="2762" y="250"/>
                  <a:pt x="2764" y="250"/>
                </a:cubicBezTo>
                <a:close/>
                <a:moveTo>
                  <a:pt x="2777" y="250"/>
                </a:moveTo>
                <a:cubicBezTo>
                  <a:pt x="2779" y="250"/>
                  <a:pt x="2781" y="248"/>
                  <a:pt x="2781" y="246"/>
                </a:cubicBezTo>
                <a:cubicBezTo>
                  <a:pt x="2781" y="243"/>
                  <a:pt x="2779" y="241"/>
                  <a:pt x="2777" y="241"/>
                </a:cubicBezTo>
                <a:cubicBezTo>
                  <a:pt x="2774" y="241"/>
                  <a:pt x="2773" y="243"/>
                  <a:pt x="2773" y="246"/>
                </a:cubicBezTo>
                <a:cubicBezTo>
                  <a:pt x="2773" y="248"/>
                  <a:pt x="2774" y="250"/>
                  <a:pt x="2777" y="250"/>
                </a:cubicBezTo>
                <a:close/>
                <a:moveTo>
                  <a:pt x="2790" y="250"/>
                </a:moveTo>
                <a:cubicBezTo>
                  <a:pt x="2792" y="250"/>
                  <a:pt x="2794" y="248"/>
                  <a:pt x="2794" y="246"/>
                </a:cubicBezTo>
                <a:cubicBezTo>
                  <a:pt x="2794" y="243"/>
                  <a:pt x="2792" y="241"/>
                  <a:pt x="2790" y="241"/>
                </a:cubicBezTo>
                <a:cubicBezTo>
                  <a:pt x="2787" y="241"/>
                  <a:pt x="2785" y="243"/>
                  <a:pt x="2785" y="246"/>
                </a:cubicBezTo>
                <a:cubicBezTo>
                  <a:pt x="2785" y="248"/>
                  <a:pt x="2787" y="250"/>
                  <a:pt x="2790" y="250"/>
                </a:cubicBezTo>
                <a:close/>
                <a:moveTo>
                  <a:pt x="2803" y="250"/>
                </a:moveTo>
                <a:cubicBezTo>
                  <a:pt x="2805" y="250"/>
                  <a:pt x="2807" y="248"/>
                  <a:pt x="2807" y="246"/>
                </a:cubicBezTo>
                <a:cubicBezTo>
                  <a:pt x="2807" y="243"/>
                  <a:pt x="2805" y="241"/>
                  <a:pt x="2803" y="241"/>
                </a:cubicBezTo>
                <a:cubicBezTo>
                  <a:pt x="2800" y="241"/>
                  <a:pt x="2798" y="243"/>
                  <a:pt x="2798" y="246"/>
                </a:cubicBezTo>
                <a:cubicBezTo>
                  <a:pt x="2798" y="248"/>
                  <a:pt x="2800" y="250"/>
                  <a:pt x="2803" y="250"/>
                </a:cubicBezTo>
                <a:close/>
                <a:moveTo>
                  <a:pt x="2815" y="250"/>
                </a:moveTo>
                <a:cubicBezTo>
                  <a:pt x="2818" y="250"/>
                  <a:pt x="2820" y="248"/>
                  <a:pt x="2820" y="246"/>
                </a:cubicBezTo>
                <a:cubicBezTo>
                  <a:pt x="2820" y="243"/>
                  <a:pt x="2818" y="241"/>
                  <a:pt x="2815" y="241"/>
                </a:cubicBezTo>
                <a:cubicBezTo>
                  <a:pt x="2813" y="241"/>
                  <a:pt x="2811" y="243"/>
                  <a:pt x="2811" y="246"/>
                </a:cubicBezTo>
                <a:cubicBezTo>
                  <a:pt x="2811" y="248"/>
                  <a:pt x="2813" y="250"/>
                  <a:pt x="2815" y="250"/>
                </a:cubicBezTo>
                <a:close/>
                <a:moveTo>
                  <a:pt x="2828" y="250"/>
                </a:moveTo>
                <a:cubicBezTo>
                  <a:pt x="2831" y="250"/>
                  <a:pt x="2833" y="248"/>
                  <a:pt x="2833" y="246"/>
                </a:cubicBezTo>
                <a:cubicBezTo>
                  <a:pt x="2833" y="243"/>
                  <a:pt x="2831" y="241"/>
                  <a:pt x="2828" y="241"/>
                </a:cubicBezTo>
                <a:cubicBezTo>
                  <a:pt x="2826" y="241"/>
                  <a:pt x="2824" y="243"/>
                  <a:pt x="2824" y="246"/>
                </a:cubicBezTo>
                <a:cubicBezTo>
                  <a:pt x="2824" y="248"/>
                  <a:pt x="2826" y="250"/>
                  <a:pt x="2828" y="250"/>
                </a:cubicBezTo>
                <a:close/>
                <a:moveTo>
                  <a:pt x="2841" y="250"/>
                </a:moveTo>
                <a:cubicBezTo>
                  <a:pt x="2844" y="250"/>
                  <a:pt x="2845" y="248"/>
                  <a:pt x="2845" y="246"/>
                </a:cubicBezTo>
                <a:cubicBezTo>
                  <a:pt x="2845" y="243"/>
                  <a:pt x="2844" y="241"/>
                  <a:pt x="2841" y="241"/>
                </a:cubicBezTo>
                <a:cubicBezTo>
                  <a:pt x="2839" y="241"/>
                  <a:pt x="2837" y="243"/>
                  <a:pt x="2837" y="246"/>
                </a:cubicBezTo>
                <a:cubicBezTo>
                  <a:pt x="2837" y="248"/>
                  <a:pt x="2839" y="250"/>
                  <a:pt x="2841" y="250"/>
                </a:cubicBezTo>
                <a:close/>
                <a:moveTo>
                  <a:pt x="2854" y="250"/>
                </a:moveTo>
                <a:cubicBezTo>
                  <a:pt x="2857" y="250"/>
                  <a:pt x="2858" y="248"/>
                  <a:pt x="2858" y="246"/>
                </a:cubicBezTo>
                <a:cubicBezTo>
                  <a:pt x="2858" y="243"/>
                  <a:pt x="2857" y="241"/>
                  <a:pt x="2854" y="241"/>
                </a:cubicBezTo>
                <a:cubicBezTo>
                  <a:pt x="2852" y="241"/>
                  <a:pt x="2850" y="243"/>
                  <a:pt x="2850" y="246"/>
                </a:cubicBezTo>
                <a:cubicBezTo>
                  <a:pt x="2850" y="248"/>
                  <a:pt x="2852" y="250"/>
                  <a:pt x="2854" y="250"/>
                </a:cubicBezTo>
                <a:close/>
                <a:moveTo>
                  <a:pt x="2867" y="250"/>
                </a:moveTo>
                <a:cubicBezTo>
                  <a:pt x="2869" y="250"/>
                  <a:pt x="2871" y="248"/>
                  <a:pt x="2871" y="246"/>
                </a:cubicBezTo>
                <a:cubicBezTo>
                  <a:pt x="2871" y="243"/>
                  <a:pt x="2869" y="241"/>
                  <a:pt x="2867" y="241"/>
                </a:cubicBezTo>
                <a:cubicBezTo>
                  <a:pt x="2865" y="241"/>
                  <a:pt x="2863" y="243"/>
                  <a:pt x="2863" y="246"/>
                </a:cubicBezTo>
                <a:cubicBezTo>
                  <a:pt x="2863" y="248"/>
                  <a:pt x="2865" y="250"/>
                  <a:pt x="2867" y="250"/>
                </a:cubicBezTo>
                <a:close/>
                <a:moveTo>
                  <a:pt x="2880" y="250"/>
                </a:moveTo>
                <a:cubicBezTo>
                  <a:pt x="2882" y="250"/>
                  <a:pt x="2884" y="248"/>
                  <a:pt x="2884" y="246"/>
                </a:cubicBezTo>
                <a:cubicBezTo>
                  <a:pt x="2884" y="243"/>
                  <a:pt x="2882" y="241"/>
                  <a:pt x="2880" y="241"/>
                </a:cubicBezTo>
                <a:cubicBezTo>
                  <a:pt x="2878" y="241"/>
                  <a:pt x="2876" y="243"/>
                  <a:pt x="2876" y="246"/>
                </a:cubicBezTo>
                <a:cubicBezTo>
                  <a:pt x="2876" y="248"/>
                  <a:pt x="2878" y="250"/>
                  <a:pt x="2880" y="250"/>
                </a:cubicBezTo>
                <a:close/>
                <a:moveTo>
                  <a:pt x="2893" y="250"/>
                </a:moveTo>
                <a:cubicBezTo>
                  <a:pt x="2895" y="250"/>
                  <a:pt x="2897" y="248"/>
                  <a:pt x="2897" y="246"/>
                </a:cubicBezTo>
                <a:cubicBezTo>
                  <a:pt x="2897" y="243"/>
                  <a:pt x="2895" y="241"/>
                  <a:pt x="2893" y="241"/>
                </a:cubicBezTo>
                <a:cubicBezTo>
                  <a:pt x="2891" y="241"/>
                  <a:pt x="2889" y="243"/>
                  <a:pt x="2889" y="246"/>
                </a:cubicBezTo>
                <a:cubicBezTo>
                  <a:pt x="2889" y="248"/>
                  <a:pt x="2891" y="250"/>
                  <a:pt x="2893" y="250"/>
                </a:cubicBezTo>
                <a:close/>
                <a:moveTo>
                  <a:pt x="2906" y="250"/>
                </a:moveTo>
                <a:cubicBezTo>
                  <a:pt x="2908" y="250"/>
                  <a:pt x="2910" y="248"/>
                  <a:pt x="2910" y="246"/>
                </a:cubicBezTo>
                <a:cubicBezTo>
                  <a:pt x="2910" y="243"/>
                  <a:pt x="2908" y="241"/>
                  <a:pt x="2906" y="241"/>
                </a:cubicBezTo>
                <a:cubicBezTo>
                  <a:pt x="2904" y="241"/>
                  <a:pt x="2902" y="243"/>
                  <a:pt x="2902" y="246"/>
                </a:cubicBezTo>
                <a:cubicBezTo>
                  <a:pt x="2902" y="248"/>
                  <a:pt x="2904" y="250"/>
                  <a:pt x="2906" y="250"/>
                </a:cubicBezTo>
                <a:close/>
                <a:moveTo>
                  <a:pt x="2919" y="250"/>
                </a:moveTo>
                <a:cubicBezTo>
                  <a:pt x="2921" y="250"/>
                  <a:pt x="2923" y="248"/>
                  <a:pt x="2923" y="246"/>
                </a:cubicBezTo>
                <a:cubicBezTo>
                  <a:pt x="2923" y="243"/>
                  <a:pt x="2921" y="241"/>
                  <a:pt x="2919" y="241"/>
                </a:cubicBezTo>
                <a:cubicBezTo>
                  <a:pt x="2916" y="241"/>
                  <a:pt x="2915" y="243"/>
                  <a:pt x="2915" y="246"/>
                </a:cubicBezTo>
                <a:cubicBezTo>
                  <a:pt x="2915" y="248"/>
                  <a:pt x="2916" y="250"/>
                  <a:pt x="2919" y="250"/>
                </a:cubicBezTo>
                <a:close/>
                <a:moveTo>
                  <a:pt x="2932" y="250"/>
                </a:moveTo>
                <a:cubicBezTo>
                  <a:pt x="2934" y="250"/>
                  <a:pt x="2936" y="248"/>
                  <a:pt x="2936" y="246"/>
                </a:cubicBezTo>
                <a:cubicBezTo>
                  <a:pt x="2936" y="243"/>
                  <a:pt x="2934" y="241"/>
                  <a:pt x="2932" y="241"/>
                </a:cubicBezTo>
                <a:cubicBezTo>
                  <a:pt x="2929" y="241"/>
                  <a:pt x="2928" y="243"/>
                  <a:pt x="2928" y="246"/>
                </a:cubicBezTo>
                <a:cubicBezTo>
                  <a:pt x="2928" y="248"/>
                  <a:pt x="2929" y="250"/>
                  <a:pt x="2932" y="250"/>
                </a:cubicBezTo>
                <a:close/>
                <a:moveTo>
                  <a:pt x="2945" y="250"/>
                </a:moveTo>
                <a:cubicBezTo>
                  <a:pt x="2947" y="250"/>
                  <a:pt x="2949" y="248"/>
                  <a:pt x="2949" y="246"/>
                </a:cubicBezTo>
                <a:cubicBezTo>
                  <a:pt x="2949" y="243"/>
                  <a:pt x="2947" y="241"/>
                  <a:pt x="2945" y="241"/>
                </a:cubicBezTo>
                <a:cubicBezTo>
                  <a:pt x="2942" y="241"/>
                  <a:pt x="2940" y="243"/>
                  <a:pt x="2940" y="246"/>
                </a:cubicBezTo>
                <a:cubicBezTo>
                  <a:pt x="2940" y="248"/>
                  <a:pt x="2942" y="250"/>
                  <a:pt x="2945" y="250"/>
                </a:cubicBezTo>
                <a:close/>
                <a:moveTo>
                  <a:pt x="2958" y="250"/>
                </a:moveTo>
                <a:cubicBezTo>
                  <a:pt x="2960" y="250"/>
                  <a:pt x="2962" y="248"/>
                  <a:pt x="2962" y="246"/>
                </a:cubicBezTo>
                <a:cubicBezTo>
                  <a:pt x="2962" y="243"/>
                  <a:pt x="2960" y="241"/>
                  <a:pt x="2958" y="241"/>
                </a:cubicBezTo>
                <a:cubicBezTo>
                  <a:pt x="2955" y="241"/>
                  <a:pt x="2953" y="243"/>
                  <a:pt x="2953" y="246"/>
                </a:cubicBezTo>
                <a:cubicBezTo>
                  <a:pt x="2953" y="248"/>
                  <a:pt x="2955" y="250"/>
                  <a:pt x="2958" y="250"/>
                </a:cubicBezTo>
                <a:close/>
                <a:moveTo>
                  <a:pt x="2970" y="249"/>
                </a:moveTo>
                <a:cubicBezTo>
                  <a:pt x="2972" y="249"/>
                  <a:pt x="2974" y="248"/>
                  <a:pt x="2974" y="246"/>
                </a:cubicBezTo>
                <a:cubicBezTo>
                  <a:pt x="2974" y="244"/>
                  <a:pt x="2972" y="242"/>
                  <a:pt x="2970" y="242"/>
                </a:cubicBezTo>
                <a:cubicBezTo>
                  <a:pt x="2968" y="242"/>
                  <a:pt x="2967" y="244"/>
                  <a:pt x="2967" y="246"/>
                </a:cubicBezTo>
                <a:cubicBezTo>
                  <a:pt x="2967" y="248"/>
                  <a:pt x="2968" y="249"/>
                  <a:pt x="2970" y="249"/>
                </a:cubicBezTo>
                <a:close/>
                <a:moveTo>
                  <a:pt x="3074" y="250"/>
                </a:moveTo>
                <a:cubicBezTo>
                  <a:pt x="3076" y="250"/>
                  <a:pt x="3078" y="248"/>
                  <a:pt x="3078" y="246"/>
                </a:cubicBezTo>
                <a:cubicBezTo>
                  <a:pt x="3078" y="243"/>
                  <a:pt x="3076" y="241"/>
                  <a:pt x="3074" y="241"/>
                </a:cubicBezTo>
                <a:cubicBezTo>
                  <a:pt x="3071" y="241"/>
                  <a:pt x="3070" y="243"/>
                  <a:pt x="3070" y="246"/>
                </a:cubicBezTo>
                <a:cubicBezTo>
                  <a:pt x="3070" y="248"/>
                  <a:pt x="3071" y="250"/>
                  <a:pt x="3074" y="250"/>
                </a:cubicBezTo>
                <a:close/>
                <a:moveTo>
                  <a:pt x="3083" y="246"/>
                </a:moveTo>
                <a:cubicBezTo>
                  <a:pt x="3083" y="248"/>
                  <a:pt x="3084" y="250"/>
                  <a:pt x="3087" y="250"/>
                </a:cubicBezTo>
                <a:cubicBezTo>
                  <a:pt x="3089" y="250"/>
                  <a:pt x="3091" y="248"/>
                  <a:pt x="3091" y="246"/>
                </a:cubicBezTo>
                <a:cubicBezTo>
                  <a:pt x="3091" y="243"/>
                  <a:pt x="3089" y="241"/>
                  <a:pt x="3087" y="241"/>
                </a:cubicBezTo>
                <a:cubicBezTo>
                  <a:pt x="3084" y="241"/>
                  <a:pt x="3083" y="243"/>
                  <a:pt x="3083" y="246"/>
                </a:cubicBezTo>
                <a:close/>
                <a:moveTo>
                  <a:pt x="3100" y="250"/>
                </a:moveTo>
                <a:cubicBezTo>
                  <a:pt x="3102" y="250"/>
                  <a:pt x="3104" y="248"/>
                  <a:pt x="3104" y="246"/>
                </a:cubicBezTo>
                <a:cubicBezTo>
                  <a:pt x="3104" y="243"/>
                  <a:pt x="3102" y="241"/>
                  <a:pt x="3100" y="241"/>
                </a:cubicBezTo>
                <a:cubicBezTo>
                  <a:pt x="3097" y="241"/>
                  <a:pt x="3095" y="243"/>
                  <a:pt x="3095" y="246"/>
                </a:cubicBezTo>
                <a:cubicBezTo>
                  <a:pt x="3095" y="248"/>
                  <a:pt x="3097" y="250"/>
                  <a:pt x="3100" y="250"/>
                </a:cubicBezTo>
                <a:close/>
                <a:moveTo>
                  <a:pt x="3112" y="250"/>
                </a:moveTo>
                <a:cubicBezTo>
                  <a:pt x="3115" y="250"/>
                  <a:pt x="3117" y="248"/>
                  <a:pt x="3117" y="246"/>
                </a:cubicBezTo>
                <a:cubicBezTo>
                  <a:pt x="3117" y="243"/>
                  <a:pt x="3115" y="241"/>
                  <a:pt x="3112" y="241"/>
                </a:cubicBezTo>
                <a:cubicBezTo>
                  <a:pt x="3110" y="241"/>
                  <a:pt x="3108" y="243"/>
                  <a:pt x="3108" y="246"/>
                </a:cubicBezTo>
                <a:cubicBezTo>
                  <a:pt x="3108" y="248"/>
                  <a:pt x="3110" y="250"/>
                  <a:pt x="3112" y="250"/>
                </a:cubicBezTo>
                <a:close/>
                <a:moveTo>
                  <a:pt x="3125" y="250"/>
                </a:moveTo>
                <a:cubicBezTo>
                  <a:pt x="3128" y="250"/>
                  <a:pt x="3130" y="248"/>
                  <a:pt x="3130" y="246"/>
                </a:cubicBezTo>
                <a:cubicBezTo>
                  <a:pt x="3130" y="243"/>
                  <a:pt x="3128" y="241"/>
                  <a:pt x="3125" y="241"/>
                </a:cubicBezTo>
                <a:cubicBezTo>
                  <a:pt x="3123" y="241"/>
                  <a:pt x="3121" y="243"/>
                  <a:pt x="3121" y="246"/>
                </a:cubicBezTo>
                <a:cubicBezTo>
                  <a:pt x="3121" y="248"/>
                  <a:pt x="3123" y="250"/>
                  <a:pt x="3125" y="250"/>
                </a:cubicBezTo>
                <a:close/>
                <a:moveTo>
                  <a:pt x="3138" y="250"/>
                </a:moveTo>
                <a:cubicBezTo>
                  <a:pt x="3141" y="250"/>
                  <a:pt x="3142" y="248"/>
                  <a:pt x="3142" y="246"/>
                </a:cubicBezTo>
                <a:cubicBezTo>
                  <a:pt x="3142" y="243"/>
                  <a:pt x="3141" y="241"/>
                  <a:pt x="3138" y="241"/>
                </a:cubicBezTo>
                <a:cubicBezTo>
                  <a:pt x="3136" y="241"/>
                  <a:pt x="3134" y="243"/>
                  <a:pt x="3134" y="246"/>
                </a:cubicBezTo>
                <a:cubicBezTo>
                  <a:pt x="3134" y="248"/>
                  <a:pt x="3136" y="250"/>
                  <a:pt x="3138" y="250"/>
                </a:cubicBezTo>
                <a:close/>
                <a:moveTo>
                  <a:pt x="3151" y="246"/>
                </a:moveTo>
                <a:cubicBezTo>
                  <a:pt x="3151" y="246"/>
                  <a:pt x="3151" y="246"/>
                  <a:pt x="3151" y="246"/>
                </a:cubicBezTo>
                <a:cubicBezTo>
                  <a:pt x="3151" y="246"/>
                  <a:pt x="3151" y="246"/>
                  <a:pt x="3151" y="246"/>
                </a:cubicBezTo>
                <a:cubicBezTo>
                  <a:pt x="3151" y="246"/>
                  <a:pt x="3151" y="246"/>
                  <a:pt x="3151" y="246"/>
                </a:cubicBezTo>
                <a:cubicBezTo>
                  <a:pt x="3151" y="246"/>
                  <a:pt x="3151" y="246"/>
                  <a:pt x="3151" y="246"/>
                </a:cubicBezTo>
                <a:close/>
                <a:moveTo>
                  <a:pt x="3177" y="246"/>
                </a:moveTo>
                <a:cubicBezTo>
                  <a:pt x="3177" y="246"/>
                  <a:pt x="3177" y="246"/>
                  <a:pt x="3177" y="246"/>
                </a:cubicBezTo>
                <a:cubicBezTo>
                  <a:pt x="3177" y="246"/>
                  <a:pt x="3177" y="246"/>
                  <a:pt x="3177" y="246"/>
                </a:cubicBezTo>
                <a:cubicBezTo>
                  <a:pt x="3177" y="246"/>
                  <a:pt x="3177" y="246"/>
                  <a:pt x="3177" y="246"/>
                </a:cubicBezTo>
                <a:cubicBezTo>
                  <a:pt x="3177" y="246"/>
                  <a:pt x="3177" y="246"/>
                  <a:pt x="3177" y="246"/>
                </a:cubicBezTo>
                <a:close/>
                <a:moveTo>
                  <a:pt x="452" y="263"/>
                </a:moveTo>
                <a:cubicBezTo>
                  <a:pt x="455" y="263"/>
                  <a:pt x="456" y="261"/>
                  <a:pt x="456" y="259"/>
                </a:cubicBezTo>
                <a:cubicBezTo>
                  <a:pt x="456" y="256"/>
                  <a:pt x="455" y="254"/>
                  <a:pt x="452" y="254"/>
                </a:cubicBezTo>
                <a:cubicBezTo>
                  <a:pt x="450" y="254"/>
                  <a:pt x="448" y="256"/>
                  <a:pt x="448" y="259"/>
                </a:cubicBezTo>
                <a:cubicBezTo>
                  <a:pt x="448" y="261"/>
                  <a:pt x="450" y="263"/>
                  <a:pt x="452" y="263"/>
                </a:cubicBezTo>
                <a:close/>
                <a:moveTo>
                  <a:pt x="465" y="263"/>
                </a:moveTo>
                <a:cubicBezTo>
                  <a:pt x="468" y="263"/>
                  <a:pt x="469" y="261"/>
                  <a:pt x="469" y="259"/>
                </a:cubicBezTo>
                <a:cubicBezTo>
                  <a:pt x="469" y="256"/>
                  <a:pt x="468" y="254"/>
                  <a:pt x="465" y="254"/>
                </a:cubicBezTo>
                <a:cubicBezTo>
                  <a:pt x="463" y="254"/>
                  <a:pt x="461" y="256"/>
                  <a:pt x="461" y="259"/>
                </a:cubicBezTo>
                <a:cubicBezTo>
                  <a:pt x="461" y="261"/>
                  <a:pt x="463" y="263"/>
                  <a:pt x="465" y="263"/>
                </a:cubicBezTo>
                <a:close/>
                <a:moveTo>
                  <a:pt x="478" y="263"/>
                </a:moveTo>
                <a:cubicBezTo>
                  <a:pt x="480" y="263"/>
                  <a:pt x="482" y="261"/>
                  <a:pt x="482" y="259"/>
                </a:cubicBezTo>
                <a:cubicBezTo>
                  <a:pt x="482" y="256"/>
                  <a:pt x="480" y="254"/>
                  <a:pt x="478" y="254"/>
                </a:cubicBezTo>
                <a:cubicBezTo>
                  <a:pt x="476" y="254"/>
                  <a:pt x="474" y="256"/>
                  <a:pt x="474" y="259"/>
                </a:cubicBezTo>
                <a:cubicBezTo>
                  <a:pt x="474" y="261"/>
                  <a:pt x="476" y="263"/>
                  <a:pt x="478" y="263"/>
                </a:cubicBezTo>
                <a:close/>
                <a:moveTo>
                  <a:pt x="491" y="259"/>
                </a:moveTo>
                <a:cubicBezTo>
                  <a:pt x="491" y="259"/>
                  <a:pt x="491" y="259"/>
                  <a:pt x="491" y="259"/>
                </a:cubicBezTo>
                <a:cubicBezTo>
                  <a:pt x="491" y="259"/>
                  <a:pt x="491" y="259"/>
                  <a:pt x="491" y="259"/>
                </a:cubicBezTo>
                <a:cubicBezTo>
                  <a:pt x="491" y="259"/>
                  <a:pt x="491" y="259"/>
                  <a:pt x="491" y="259"/>
                </a:cubicBezTo>
                <a:cubicBezTo>
                  <a:pt x="491" y="259"/>
                  <a:pt x="491" y="259"/>
                  <a:pt x="491" y="259"/>
                </a:cubicBezTo>
                <a:close/>
                <a:moveTo>
                  <a:pt x="504" y="263"/>
                </a:moveTo>
                <a:cubicBezTo>
                  <a:pt x="506" y="263"/>
                  <a:pt x="508" y="261"/>
                  <a:pt x="508" y="259"/>
                </a:cubicBezTo>
                <a:cubicBezTo>
                  <a:pt x="508" y="256"/>
                  <a:pt x="506" y="254"/>
                  <a:pt x="504" y="254"/>
                </a:cubicBezTo>
                <a:cubicBezTo>
                  <a:pt x="502" y="254"/>
                  <a:pt x="500" y="256"/>
                  <a:pt x="500" y="259"/>
                </a:cubicBezTo>
                <a:cubicBezTo>
                  <a:pt x="500" y="261"/>
                  <a:pt x="502" y="263"/>
                  <a:pt x="504" y="263"/>
                </a:cubicBezTo>
                <a:close/>
                <a:moveTo>
                  <a:pt x="517" y="263"/>
                </a:moveTo>
                <a:cubicBezTo>
                  <a:pt x="519" y="263"/>
                  <a:pt x="521" y="261"/>
                  <a:pt x="521" y="259"/>
                </a:cubicBezTo>
                <a:cubicBezTo>
                  <a:pt x="521" y="256"/>
                  <a:pt x="519" y="254"/>
                  <a:pt x="517" y="254"/>
                </a:cubicBezTo>
                <a:cubicBezTo>
                  <a:pt x="515" y="254"/>
                  <a:pt x="513" y="256"/>
                  <a:pt x="513" y="259"/>
                </a:cubicBezTo>
                <a:cubicBezTo>
                  <a:pt x="513" y="261"/>
                  <a:pt x="515" y="263"/>
                  <a:pt x="517" y="263"/>
                </a:cubicBezTo>
                <a:close/>
                <a:moveTo>
                  <a:pt x="530" y="263"/>
                </a:moveTo>
                <a:cubicBezTo>
                  <a:pt x="532" y="263"/>
                  <a:pt x="534" y="261"/>
                  <a:pt x="534" y="259"/>
                </a:cubicBezTo>
                <a:cubicBezTo>
                  <a:pt x="534" y="256"/>
                  <a:pt x="532" y="254"/>
                  <a:pt x="530" y="254"/>
                </a:cubicBezTo>
                <a:cubicBezTo>
                  <a:pt x="527" y="254"/>
                  <a:pt x="526" y="256"/>
                  <a:pt x="526" y="259"/>
                </a:cubicBezTo>
                <a:cubicBezTo>
                  <a:pt x="526" y="261"/>
                  <a:pt x="527" y="263"/>
                  <a:pt x="530" y="263"/>
                </a:cubicBezTo>
                <a:close/>
                <a:moveTo>
                  <a:pt x="543" y="263"/>
                </a:moveTo>
                <a:cubicBezTo>
                  <a:pt x="545" y="263"/>
                  <a:pt x="547" y="261"/>
                  <a:pt x="547" y="259"/>
                </a:cubicBezTo>
                <a:cubicBezTo>
                  <a:pt x="547" y="256"/>
                  <a:pt x="545" y="254"/>
                  <a:pt x="543" y="254"/>
                </a:cubicBezTo>
                <a:cubicBezTo>
                  <a:pt x="540" y="254"/>
                  <a:pt x="539" y="256"/>
                  <a:pt x="539" y="259"/>
                </a:cubicBezTo>
                <a:cubicBezTo>
                  <a:pt x="539" y="261"/>
                  <a:pt x="540" y="263"/>
                  <a:pt x="543" y="263"/>
                </a:cubicBezTo>
                <a:close/>
                <a:moveTo>
                  <a:pt x="556" y="263"/>
                </a:moveTo>
                <a:cubicBezTo>
                  <a:pt x="558" y="263"/>
                  <a:pt x="560" y="261"/>
                  <a:pt x="560" y="259"/>
                </a:cubicBezTo>
                <a:cubicBezTo>
                  <a:pt x="560" y="256"/>
                  <a:pt x="558" y="254"/>
                  <a:pt x="556" y="254"/>
                </a:cubicBezTo>
                <a:cubicBezTo>
                  <a:pt x="553" y="254"/>
                  <a:pt x="551" y="256"/>
                  <a:pt x="551" y="259"/>
                </a:cubicBezTo>
                <a:cubicBezTo>
                  <a:pt x="551" y="261"/>
                  <a:pt x="553" y="263"/>
                  <a:pt x="556" y="263"/>
                </a:cubicBezTo>
                <a:close/>
                <a:moveTo>
                  <a:pt x="569" y="263"/>
                </a:moveTo>
                <a:cubicBezTo>
                  <a:pt x="571" y="263"/>
                  <a:pt x="573" y="261"/>
                  <a:pt x="573" y="259"/>
                </a:cubicBezTo>
                <a:cubicBezTo>
                  <a:pt x="573" y="256"/>
                  <a:pt x="571" y="254"/>
                  <a:pt x="569" y="254"/>
                </a:cubicBezTo>
                <a:cubicBezTo>
                  <a:pt x="566" y="254"/>
                  <a:pt x="564" y="256"/>
                  <a:pt x="564" y="259"/>
                </a:cubicBezTo>
                <a:cubicBezTo>
                  <a:pt x="564" y="261"/>
                  <a:pt x="566" y="263"/>
                  <a:pt x="569" y="263"/>
                </a:cubicBezTo>
                <a:close/>
                <a:moveTo>
                  <a:pt x="581" y="263"/>
                </a:moveTo>
                <a:cubicBezTo>
                  <a:pt x="584" y="263"/>
                  <a:pt x="586" y="261"/>
                  <a:pt x="586" y="259"/>
                </a:cubicBezTo>
                <a:cubicBezTo>
                  <a:pt x="586" y="256"/>
                  <a:pt x="584" y="254"/>
                  <a:pt x="581" y="254"/>
                </a:cubicBezTo>
                <a:cubicBezTo>
                  <a:pt x="579" y="254"/>
                  <a:pt x="577" y="256"/>
                  <a:pt x="577" y="259"/>
                </a:cubicBezTo>
                <a:cubicBezTo>
                  <a:pt x="577" y="261"/>
                  <a:pt x="579" y="263"/>
                  <a:pt x="581" y="263"/>
                </a:cubicBezTo>
                <a:close/>
                <a:moveTo>
                  <a:pt x="594" y="263"/>
                </a:moveTo>
                <a:cubicBezTo>
                  <a:pt x="597" y="263"/>
                  <a:pt x="599" y="261"/>
                  <a:pt x="599" y="259"/>
                </a:cubicBezTo>
                <a:cubicBezTo>
                  <a:pt x="599" y="256"/>
                  <a:pt x="597" y="254"/>
                  <a:pt x="594" y="254"/>
                </a:cubicBezTo>
                <a:cubicBezTo>
                  <a:pt x="592" y="254"/>
                  <a:pt x="590" y="256"/>
                  <a:pt x="590" y="259"/>
                </a:cubicBezTo>
                <a:cubicBezTo>
                  <a:pt x="590" y="261"/>
                  <a:pt x="592" y="263"/>
                  <a:pt x="594" y="263"/>
                </a:cubicBezTo>
                <a:close/>
                <a:moveTo>
                  <a:pt x="606" y="259"/>
                </a:moveTo>
                <a:cubicBezTo>
                  <a:pt x="606" y="259"/>
                  <a:pt x="607" y="260"/>
                  <a:pt x="607" y="260"/>
                </a:cubicBezTo>
                <a:cubicBezTo>
                  <a:pt x="608" y="260"/>
                  <a:pt x="608" y="259"/>
                  <a:pt x="608" y="259"/>
                </a:cubicBezTo>
                <a:cubicBezTo>
                  <a:pt x="608" y="258"/>
                  <a:pt x="608" y="257"/>
                  <a:pt x="607" y="257"/>
                </a:cubicBezTo>
                <a:cubicBezTo>
                  <a:pt x="607" y="257"/>
                  <a:pt x="606" y="258"/>
                  <a:pt x="606" y="259"/>
                </a:cubicBezTo>
                <a:close/>
                <a:moveTo>
                  <a:pt x="620" y="263"/>
                </a:moveTo>
                <a:cubicBezTo>
                  <a:pt x="622" y="263"/>
                  <a:pt x="624" y="261"/>
                  <a:pt x="624" y="259"/>
                </a:cubicBezTo>
                <a:cubicBezTo>
                  <a:pt x="624" y="256"/>
                  <a:pt x="622" y="254"/>
                  <a:pt x="620" y="254"/>
                </a:cubicBezTo>
                <a:cubicBezTo>
                  <a:pt x="618" y="254"/>
                  <a:pt x="616" y="256"/>
                  <a:pt x="616" y="259"/>
                </a:cubicBezTo>
                <a:cubicBezTo>
                  <a:pt x="616" y="261"/>
                  <a:pt x="618" y="263"/>
                  <a:pt x="620" y="263"/>
                </a:cubicBezTo>
                <a:close/>
                <a:moveTo>
                  <a:pt x="633" y="263"/>
                </a:moveTo>
                <a:cubicBezTo>
                  <a:pt x="635" y="263"/>
                  <a:pt x="637" y="261"/>
                  <a:pt x="637" y="259"/>
                </a:cubicBezTo>
                <a:cubicBezTo>
                  <a:pt x="637" y="256"/>
                  <a:pt x="635" y="254"/>
                  <a:pt x="633" y="254"/>
                </a:cubicBezTo>
                <a:cubicBezTo>
                  <a:pt x="631" y="254"/>
                  <a:pt x="629" y="256"/>
                  <a:pt x="629" y="259"/>
                </a:cubicBezTo>
                <a:cubicBezTo>
                  <a:pt x="629" y="261"/>
                  <a:pt x="631" y="263"/>
                  <a:pt x="633" y="263"/>
                </a:cubicBezTo>
                <a:close/>
                <a:moveTo>
                  <a:pt x="672" y="259"/>
                </a:moveTo>
                <a:cubicBezTo>
                  <a:pt x="672" y="259"/>
                  <a:pt x="672" y="259"/>
                  <a:pt x="672" y="259"/>
                </a:cubicBezTo>
                <a:cubicBezTo>
                  <a:pt x="672" y="259"/>
                  <a:pt x="672" y="259"/>
                  <a:pt x="672" y="259"/>
                </a:cubicBezTo>
                <a:cubicBezTo>
                  <a:pt x="672" y="259"/>
                  <a:pt x="672" y="259"/>
                  <a:pt x="672" y="259"/>
                </a:cubicBezTo>
                <a:cubicBezTo>
                  <a:pt x="672" y="259"/>
                  <a:pt x="672" y="259"/>
                  <a:pt x="672" y="259"/>
                </a:cubicBezTo>
                <a:close/>
                <a:moveTo>
                  <a:pt x="698" y="263"/>
                </a:moveTo>
                <a:cubicBezTo>
                  <a:pt x="700" y="263"/>
                  <a:pt x="702" y="261"/>
                  <a:pt x="702" y="259"/>
                </a:cubicBezTo>
                <a:cubicBezTo>
                  <a:pt x="702" y="256"/>
                  <a:pt x="700" y="254"/>
                  <a:pt x="698" y="254"/>
                </a:cubicBezTo>
                <a:cubicBezTo>
                  <a:pt x="695" y="254"/>
                  <a:pt x="693" y="256"/>
                  <a:pt x="693" y="259"/>
                </a:cubicBezTo>
                <a:cubicBezTo>
                  <a:pt x="693" y="261"/>
                  <a:pt x="695" y="263"/>
                  <a:pt x="698" y="263"/>
                </a:cubicBezTo>
                <a:close/>
                <a:moveTo>
                  <a:pt x="715" y="259"/>
                </a:moveTo>
                <a:cubicBezTo>
                  <a:pt x="715" y="256"/>
                  <a:pt x="713" y="254"/>
                  <a:pt x="711" y="254"/>
                </a:cubicBezTo>
                <a:cubicBezTo>
                  <a:pt x="708" y="254"/>
                  <a:pt x="706" y="256"/>
                  <a:pt x="706" y="259"/>
                </a:cubicBezTo>
                <a:cubicBezTo>
                  <a:pt x="706" y="261"/>
                  <a:pt x="708" y="263"/>
                  <a:pt x="711" y="263"/>
                </a:cubicBezTo>
                <a:cubicBezTo>
                  <a:pt x="713" y="263"/>
                  <a:pt x="715" y="261"/>
                  <a:pt x="715" y="259"/>
                </a:cubicBezTo>
                <a:close/>
                <a:moveTo>
                  <a:pt x="736" y="263"/>
                </a:moveTo>
                <a:cubicBezTo>
                  <a:pt x="739" y="263"/>
                  <a:pt x="741" y="261"/>
                  <a:pt x="741" y="259"/>
                </a:cubicBezTo>
                <a:cubicBezTo>
                  <a:pt x="741" y="256"/>
                  <a:pt x="739" y="254"/>
                  <a:pt x="736" y="254"/>
                </a:cubicBezTo>
                <a:cubicBezTo>
                  <a:pt x="734" y="254"/>
                  <a:pt x="732" y="256"/>
                  <a:pt x="732" y="259"/>
                </a:cubicBezTo>
                <a:cubicBezTo>
                  <a:pt x="732" y="261"/>
                  <a:pt x="734" y="263"/>
                  <a:pt x="736" y="263"/>
                </a:cubicBezTo>
                <a:close/>
                <a:moveTo>
                  <a:pt x="788" y="263"/>
                </a:moveTo>
                <a:cubicBezTo>
                  <a:pt x="790" y="263"/>
                  <a:pt x="792" y="261"/>
                  <a:pt x="792" y="259"/>
                </a:cubicBezTo>
                <a:cubicBezTo>
                  <a:pt x="792" y="256"/>
                  <a:pt x="790" y="254"/>
                  <a:pt x="788" y="254"/>
                </a:cubicBezTo>
                <a:cubicBezTo>
                  <a:pt x="786" y="254"/>
                  <a:pt x="784" y="256"/>
                  <a:pt x="784" y="259"/>
                </a:cubicBezTo>
                <a:cubicBezTo>
                  <a:pt x="784" y="261"/>
                  <a:pt x="786" y="263"/>
                  <a:pt x="788" y="263"/>
                </a:cubicBezTo>
                <a:close/>
                <a:moveTo>
                  <a:pt x="801" y="263"/>
                </a:moveTo>
                <a:cubicBezTo>
                  <a:pt x="803" y="263"/>
                  <a:pt x="805" y="261"/>
                  <a:pt x="805" y="259"/>
                </a:cubicBezTo>
                <a:cubicBezTo>
                  <a:pt x="805" y="256"/>
                  <a:pt x="803" y="254"/>
                  <a:pt x="801" y="254"/>
                </a:cubicBezTo>
                <a:cubicBezTo>
                  <a:pt x="799" y="254"/>
                  <a:pt x="797" y="256"/>
                  <a:pt x="797" y="259"/>
                </a:cubicBezTo>
                <a:cubicBezTo>
                  <a:pt x="797" y="261"/>
                  <a:pt x="799" y="263"/>
                  <a:pt x="801" y="263"/>
                </a:cubicBezTo>
                <a:close/>
                <a:moveTo>
                  <a:pt x="814" y="263"/>
                </a:moveTo>
                <a:cubicBezTo>
                  <a:pt x="816" y="263"/>
                  <a:pt x="818" y="261"/>
                  <a:pt x="818" y="259"/>
                </a:cubicBezTo>
                <a:cubicBezTo>
                  <a:pt x="818" y="256"/>
                  <a:pt x="816" y="254"/>
                  <a:pt x="814" y="254"/>
                </a:cubicBezTo>
                <a:cubicBezTo>
                  <a:pt x="812" y="254"/>
                  <a:pt x="810" y="256"/>
                  <a:pt x="810" y="259"/>
                </a:cubicBezTo>
                <a:cubicBezTo>
                  <a:pt x="810" y="261"/>
                  <a:pt x="812" y="263"/>
                  <a:pt x="814" y="263"/>
                </a:cubicBezTo>
                <a:close/>
                <a:moveTo>
                  <a:pt x="840" y="254"/>
                </a:moveTo>
                <a:cubicBezTo>
                  <a:pt x="837" y="254"/>
                  <a:pt x="836" y="256"/>
                  <a:pt x="836" y="259"/>
                </a:cubicBezTo>
                <a:cubicBezTo>
                  <a:pt x="836" y="261"/>
                  <a:pt x="837" y="263"/>
                  <a:pt x="840" y="263"/>
                </a:cubicBezTo>
                <a:cubicBezTo>
                  <a:pt x="842" y="263"/>
                  <a:pt x="844" y="261"/>
                  <a:pt x="844" y="259"/>
                </a:cubicBezTo>
                <a:cubicBezTo>
                  <a:pt x="844" y="256"/>
                  <a:pt x="842" y="254"/>
                  <a:pt x="840" y="254"/>
                </a:cubicBezTo>
                <a:close/>
                <a:moveTo>
                  <a:pt x="853" y="263"/>
                </a:moveTo>
                <a:cubicBezTo>
                  <a:pt x="855" y="263"/>
                  <a:pt x="857" y="261"/>
                  <a:pt x="857" y="259"/>
                </a:cubicBezTo>
                <a:cubicBezTo>
                  <a:pt x="857" y="256"/>
                  <a:pt x="855" y="254"/>
                  <a:pt x="853" y="254"/>
                </a:cubicBezTo>
                <a:cubicBezTo>
                  <a:pt x="850" y="254"/>
                  <a:pt x="848" y="256"/>
                  <a:pt x="848" y="259"/>
                </a:cubicBezTo>
                <a:cubicBezTo>
                  <a:pt x="848" y="261"/>
                  <a:pt x="850" y="263"/>
                  <a:pt x="853" y="263"/>
                </a:cubicBezTo>
                <a:close/>
                <a:moveTo>
                  <a:pt x="866" y="263"/>
                </a:moveTo>
                <a:cubicBezTo>
                  <a:pt x="868" y="263"/>
                  <a:pt x="870" y="261"/>
                  <a:pt x="870" y="259"/>
                </a:cubicBezTo>
                <a:cubicBezTo>
                  <a:pt x="870" y="256"/>
                  <a:pt x="868" y="254"/>
                  <a:pt x="866" y="254"/>
                </a:cubicBezTo>
                <a:cubicBezTo>
                  <a:pt x="863" y="254"/>
                  <a:pt x="861" y="256"/>
                  <a:pt x="861" y="259"/>
                </a:cubicBezTo>
                <a:cubicBezTo>
                  <a:pt x="861" y="261"/>
                  <a:pt x="863" y="263"/>
                  <a:pt x="866" y="263"/>
                </a:cubicBezTo>
                <a:close/>
                <a:moveTo>
                  <a:pt x="878" y="263"/>
                </a:moveTo>
                <a:cubicBezTo>
                  <a:pt x="881" y="263"/>
                  <a:pt x="883" y="261"/>
                  <a:pt x="883" y="259"/>
                </a:cubicBezTo>
                <a:cubicBezTo>
                  <a:pt x="883" y="256"/>
                  <a:pt x="881" y="254"/>
                  <a:pt x="878" y="254"/>
                </a:cubicBezTo>
                <a:cubicBezTo>
                  <a:pt x="876" y="254"/>
                  <a:pt x="874" y="256"/>
                  <a:pt x="874" y="259"/>
                </a:cubicBezTo>
                <a:cubicBezTo>
                  <a:pt x="874" y="261"/>
                  <a:pt x="876" y="263"/>
                  <a:pt x="878" y="263"/>
                </a:cubicBezTo>
                <a:close/>
                <a:moveTo>
                  <a:pt x="891" y="263"/>
                </a:moveTo>
                <a:cubicBezTo>
                  <a:pt x="894" y="263"/>
                  <a:pt x="896" y="261"/>
                  <a:pt x="896" y="259"/>
                </a:cubicBezTo>
                <a:cubicBezTo>
                  <a:pt x="896" y="256"/>
                  <a:pt x="894" y="254"/>
                  <a:pt x="891" y="254"/>
                </a:cubicBezTo>
                <a:cubicBezTo>
                  <a:pt x="889" y="254"/>
                  <a:pt x="887" y="256"/>
                  <a:pt x="887" y="259"/>
                </a:cubicBezTo>
                <a:cubicBezTo>
                  <a:pt x="887" y="261"/>
                  <a:pt x="889" y="263"/>
                  <a:pt x="891" y="263"/>
                </a:cubicBezTo>
                <a:close/>
                <a:moveTo>
                  <a:pt x="904" y="263"/>
                </a:moveTo>
                <a:cubicBezTo>
                  <a:pt x="907" y="263"/>
                  <a:pt x="908" y="261"/>
                  <a:pt x="908" y="259"/>
                </a:cubicBezTo>
                <a:cubicBezTo>
                  <a:pt x="908" y="256"/>
                  <a:pt x="907" y="254"/>
                  <a:pt x="904" y="254"/>
                </a:cubicBezTo>
                <a:cubicBezTo>
                  <a:pt x="902" y="254"/>
                  <a:pt x="900" y="256"/>
                  <a:pt x="900" y="259"/>
                </a:cubicBezTo>
                <a:cubicBezTo>
                  <a:pt x="900" y="261"/>
                  <a:pt x="902" y="263"/>
                  <a:pt x="904" y="263"/>
                </a:cubicBezTo>
                <a:close/>
                <a:moveTo>
                  <a:pt x="917" y="263"/>
                </a:moveTo>
                <a:cubicBezTo>
                  <a:pt x="919" y="263"/>
                  <a:pt x="921" y="261"/>
                  <a:pt x="921" y="259"/>
                </a:cubicBezTo>
                <a:cubicBezTo>
                  <a:pt x="921" y="256"/>
                  <a:pt x="919" y="254"/>
                  <a:pt x="917" y="254"/>
                </a:cubicBezTo>
                <a:cubicBezTo>
                  <a:pt x="915" y="254"/>
                  <a:pt x="913" y="256"/>
                  <a:pt x="913" y="259"/>
                </a:cubicBezTo>
                <a:cubicBezTo>
                  <a:pt x="913" y="261"/>
                  <a:pt x="915" y="263"/>
                  <a:pt x="917" y="263"/>
                </a:cubicBezTo>
                <a:close/>
                <a:moveTo>
                  <a:pt x="930" y="263"/>
                </a:moveTo>
                <a:cubicBezTo>
                  <a:pt x="932" y="263"/>
                  <a:pt x="934" y="261"/>
                  <a:pt x="934" y="259"/>
                </a:cubicBezTo>
                <a:cubicBezTo>
                  <a:pt x="934" y="256"/>
                  <a:pt x="932" y="254"/>
                  <a:pt x="930" y="254"/>
                </a:cubicBezTo>
                <a:cubicBezTo>
                  <a:pt x="928" y="254"/>
                  <a:pt x="926" y="256"/>
                  <a:pt x="926" y="259"/>
                </a:cubicBezTo>
                <a:cubicBezTo>
                  <a:pt x="926" y="261"/>
                  <a:pt x="928" y="263"/>
                  <a:pt x="930" y="263"/>
                </a:cubicBezTo>
                <a:close/>
                <a:moveTo>
                  <a:pt x="1124" y="259"/>
                </a:moveTo>
                <a:cubicBezTo>
                  <a:pt x="1124" y="259"/>
                  <a:pt x="1124" y="259"/>
                  <a:pt x="1124" y="259"/>
                </a:cubicBezTo>
                <a:cubicBezTo>
                  <a:pt x="1124" y="259"/>
                  <a:pt x="1124" y="259"/>
                  <a:pt x="1124" y="259"/>
                </a:cubicBezTo>
                <a:cubicBezTo>
                  <a:pt x="1124" y="259"/>
                  <a:pt x="1124" y="259"/>
                  <a:pt x="1124" y="259"/>
                </a:cubicBezTo>
                <a:cubicBezTo>
                  <a:pt x="1124" y="259"/>
                  <a:pt x="1124" y="259"/>
                  <a:pt x="1124" y="259"/>
                </a:cubicBezTo>
                <a:close/>
                <a:moveTo>
                  <a:pt x="1137" y="263"/>
                </a:moveTo>
                <a:cubicBezTo>
                  <a:pt x="1139" y="263"/>
                  <a:pt x="1141" y="261"/>
                  <a:pt x="1141" y="259"/>
                </a:cubicBezTo>
                <a:cubicBezTo>
                  <a:pt x="1141" y="256"/>
                  <a:pt x="1139" y="254"/>
                  <a:pt x="1137" y="254"/>
                </a:cubicBezTo>
                <a:cubicBezTo>
                  <a:pt x="1134" y="254"/>
                  <a:pt x="1133" y="256"/>
                  <a:pt x="1133" y="259"/>
                </a:cubicBezTo>
                <a:cubicBezTo>
                  <a:pt x="1133" y="261"/>
                  <a:pt x="1134" y="263"/>
                  <a:pt x="1137" y="263"/>
                </a:cubicBezTo>
                <a:close/>
                <a:moveTo>
                  <a:pt x="1150" y="259"/>
                </a:moveTo>
                <a:cubicBezTo>
                  <a:pt x="1150" y="259"/>
                  <a:pt x="1150" y="259"/>
                  <a:pt x="1150" y="259"/>
                </a:cubicBezTo>
                <a:cubicBezTo>
                  <a:pt x="1150" y="259"/>
                  <a:pt x="1150" y="259"/>
                  <a:pt x="1150" y="259"/>
                </a:cubicBezTo>
                <a:cubicBezTo>
                  <a:pt x="1150" y="259"/>
                  <a:pt x="1150" y="259"/>
                  <a:pt x="1150" y="259"/>
                </a:cubicBezTo>
                <a:cubicBezTo>
                  <a:pt x="1150" y="259"/>
                  <a:pt x="1150" y="259"/>
                  <a:pt x="1150" y="259"/>
                </a:cubicBezTo>
                <a:close/>
                <a:moveTo>
                  <a:pt x="1163" y="263"/>
                </a:moveTo>
                <a:cubicBezTo>
                  <a:pt x="1165" y="263"/>
                  <a:pt x="1167" y="261"/>
                  <a:pt x="1167" y="259"/>
                </a:cubicBezTo>
                <a:cubicBezTo>
                  <a:pt x="1167" y="256"/>
                  <a:pt x="1165" y="254"/>
                  <a:pt x="1163" y="254"/>
                </a:cubicBezTo>
                <a:cubicBezTo>
                  <a:pt x="1160" y="254"/>
                  <a:pt x="1158" y="256"/>
                  <a:pt x="1158" y="259"/>
                </a:cubicBezTo>
                <a:cubicBezTo>
                  <a:pt x="1158" y="261"/>
                  <a:pt x="1160" y="263"/>
                  <a:pt x="1163" y="263"/>
                </a:cubicBezTo>
                <a:close/>
                <a:moveTo>
                  <a:pt x="1175" y="263"/>
                </a:moveTo>
                <a:cubicBezTo>
                  <a:pt x="1178" y="263"/>
                  <a:pt x="1180" y="261"/>
                  <a:pt x="1180" y="259"/>
                </a:cubicBezTo>
                <a:cubicBezTo>
                  <a:pt x="1180" y="256"/>
                  <a:pt x="1178" y="254"/>
                  <a:pt x="1175" y="254"/>
                </a:cubicBezTo>
                <a:cubicBezTo>
                  <a:pt x="1173" y="254"/>
                  <a:pt x="1171" y="256"/>
                  <a:pt x="1171" y="259"/>
                </a:cubicBezTo>
                <a:cubicBezTo>
                  <a:pt x="1171" y="261"/>
                  <a:pt x="1173" y="263"/>
                  <a:pt x="1175" y="263"/>
                </a:cubicBezTo>
                <a:close/>
                <a:moveTo>
                  <a:pt x="1188" y="263"/>
                </a:moveTo>
                <a:cubicBezTo>
                  <a:pt x="1191" y="263"/>
                  <a:pt x="1193" y="261"/>
                  <a:pt x="1193" y="259"/>
                </a:cubicBezTo>
                <a:cubicBezTo>
                  <a:pt x="1193" y="256"/>
                  <a:pt x="1191" y="254"/>
                  <a:pt x="1188" y="254"/>
                </a:cubicBezTo>
                <a:cubicBezTo>
                  <a:pt x="1186" y="254"/>
                  <a:pt x="1184" y="256"/>
                  <a:pt x="1184" y="259"/>
                </a:cubicBezTo>
                <a:cubicBezTo>
                  <a:pt x="1184" y="261"/>
                  <a:pt x="1186" y="263"/>
                  <a:pt x="1188" y="263"/>
                </a:cubicBezTo>
                <a:close/>
                <a:moveTo>
                  <a:pt x="1201" y="263"/>
                </a:moveTo>
                <a:cubicBezTo>
                  <a:pt x="1204" y="263"/>
                  <a:pt x="1205" y="261"/>
                  <a:pt x="1205" y="259"/>
                </a:cubicBezTo>
                <a:cubicBezTo>
                  <a:pt x="1205" y="256"/>
                  <a:pt x="1204" y="254"/>
                  <a:pt x="1201" y="254"/>
                </a:cubicBezTo>
                <a:cubicBezTo>
                  <a:pt x="1199" y="254"/>
                  <a:pt x="1197" y="256"/>
                  <a:pt x="1197" y="259"/>
                </a:cubicBezTo>
                <a:cubicBezTo>
                  <a:pt x="1197" y="261"/>
                  <a:pt x="1199" y="263"/>
                  <a:pt x="1201" y="263"/>
                </a:cubicBezTo>
                <a:close/>
                <a:moveTo>
                  <a:pt x="1214" y="263"/>
                </a:moveTo>
                <a:cubicBezTo>
                  <a:pt x="1217" y="263"/>
                  <a:pt x="1218" y="261"/>
                  <a:pt x="1218" y="259"/>
                </a:cubicBezTo>
                <a:cubicBezTo>
                  <a:pt x="1218" y="256"/>
                  <a:pt x="1217" y="254"/>
                  <a:pt x="1214" y="254"/>
                </a:cubicBezTo>
                <a:cubicBezTo>
                  <a:pt x="1212" y="254"/>
                  <a:pt x="1210" y="256"/>
                  <a:pt x="1210" y="259"/>
                </a:cubicBezTo>
                <a:cubicBezTo>
                  <a:pt x="1210" y="261"/>
                  <a:pt x="1212" y="263"/>
                  <a:pt x="1214" y="263"/>
                </a:cubicBezTo>
                <a:close/>
                <a:moveTo>
                  <a:pt x="1227" y="263"/>
                </a:moveTo>
                <a:cubicBezTo>
                  <a:pt x="1229" y="263"/>
                  <a:pt x="1231" y="261"/>
                  <a:pt x="1231" y="259"/>
                </a:cubicBezTo>
                <a:cubicBezTo>
                  <a:pt x="1231" y="256"/>
                  <a:pt x="1229" y="254"/>
                  <a:pt x="1227" y="254"/>
                </a:cubicBezTo>
                <a:cubicBezTo>
                  <a:pt x="1225" y="254"/>
                  <a:pt x="1223" y="256"/>
                  <a:pt x="1223" y="259"/>
                </a:cubicBezTo>
                <a:cubicBezTo>
                  <a:pt x="1223" y="261"/>
                  <a:pt x="1225" y="263"/>
                  <a:pt x="1227" y="263"/>
                </a:cubicBezTo>
                <a:close/>
                <a:moveTo>
                  <a:pt x="1240" y="263"/>
                </a:moveTo>
                <a:cubicBezTo>
                  <a:pt x="1242" y="263"/>
                  <a:pt x="1244" y="261"/>
                  <a:pt x="1244" y="259"/>
                </a:cubicBezTo>
                <a:cubicBezTo>
                  <a:pt x="1244" y="256"/>
                  <a:pt x="1242" y="254"/>
                  <a:pt x="1240" y="254"/>
                </a:cubicBezTo>
                <a:cubicBezTo>
                  <a:pt x="1238" y="254"/>
                  <a:pt x="1236" y="256"/>
                  <a:pt x="1236" y="259"/>
                </a:cubicBezTo>
                <a:cubicBezTo>
                  <a:pt x="1236" y="261"/>
                  <a:pt x="1238" y="263"/>
                  <a:pt x="1240" y="263"/>
                </a:cubicBezTo>
                <a:close/>
                <a:moveTo>
                  <a:pt x="1253" y="263"/>
                </a:moveTo>
                <a:cubicBezTo>
                  <a:pt x="1255" y="263"/>
                  <a:pt x="1257" y="261"/>
                  <a:pt x="1257" y="259"/>
                </a:cubicBezTo>
                <a:cubicBezTo>
                  <a:pt x="1257" y="256"/>
                  <a:pt x="1255" y="254"/>
                  <a:pt x="1253" y="254"/>
                </a:cubicBezTo>
                <a:cubicBezTo>
                  <a:pt x="1251" y="254"/>
                  <a:pt x="1249" y="256"/>
                  <a:pt x="1249" y="259"/>
                </a:cubicBezTo>
                <a:cubicBezTo>
                  <a:pt x="1249" y="261"/>
                  <a:pt x="1251" y="263"/>
                  <a:pt x="1253" y="263"/>
                </a:cubicBezTo>
                <a:close/>
                <a:moveTo>
                  <a:pt x="1266" y="263"/>
                </a:moveTo>
                <a:cubicBezTo>
                  <a:pt x="1268" y="263"/>
                  <a:pt x="1270" y="261"/>
                  <a:pt x="1270" y="259"/>
                </a:cubicBezTo>
                <a:cubicBezTo>
                  <a:pt x="1270" y="256"/>
                  <a:pt x="1268" y="254"/>
                  <a:pt x="1266" y="254"/>
                </a:cubicBezTo>
                <a:cubicBezTo>
                  <a:pt x="1264" y="254"/>
                  <a:pt x="1262" y="256"/>
                  <a:pt x="1262" y="259"/>
                </a:cubicBezTo>
                <a:cubicBezTo>
                  <a:pt x="1262" y="261"/>
                  <a:pt x="1264" y="263"/>
                  <a:pt x="1266" y="263"/>
                </a:cubicBezTo>
                <a:close/>
                <a:moveTo>
                  <a:pt x="1279" y="263"/>
                </a:moveTo>
                <a:cubicBezTo>
                  <a:pt x="1281" y="263"/>
                  <a:pt x="1283" y="261"/>
                  <a:pt x="1283" y="259"/>
                </a:cubicBezTo>
                <a:cubicBezTo>
                  <a:pt x="1283" y="256"/>
                  <a:pt x="1281" y="254"/>
                  <a:pt x="1279" y="254"/>
                </a:cubicBezTo>
                <a:cubicBezTo>
                  <a:pt x="1276" y="254"/>
                  <a:pt x="1275" y="256"/>
                  <a:pt x="1275" y="259"/>
                </a:cubicBezTo>
                <a:cubicBezTo>
                  <a:pt x="1275" y="261"/>
                  <a:pt x="1276" y="263"/>
                  <a:pt x="1279" y="263"/>
                </a:cubicBezTo>
                <a:close/>
                <a:moveTo>
                  <a:pt x="1292" y="263"/>
                </a:moveTo>
                <a:cubicBezTo>
                  <a:pt x="1294" y="263"/>
                  <a:pt x="1296" y="261"/>
                  <a:pt x="1296" y="259"/>
                </a:cubicBezTo>
                <a:cubicBezTo>
                  <a:pt x="1296" y="256"/>
                  <a:pt x="1294" y="254"/>
                  <a:pt x="1292" y="254"/>
                </a:cubicBezTo>
                <a:cubicBezTo>
                  <a:pt x="1289" y="254"/>
                  <a:pt x="1287" y="256"/>
                  <a:pt x="1287" y="259"/>
                </a:cubicBezTo>
                <a:cubicBezTo>
                  <a:pt x="1287" y="261"/>
                  <a:pt x="1289" y="263"/>
                  <a:pt x="1292" y="263"/>
                </a:cubicBezTo>
                <a:close/>
                <a:moveTo>
                  <a:pt x="1305" y="263"/>
                </a:moveTo>
                <a:cubicBezTo>
                  <a:pt x="1307" y="263"/>
                  <a:pt x="1309" y="261"/>
                  <a:pt x="1309" y="259"/>
                </a:cubicBezTo>
                <a:cubicBezTo>
                  <a:pt x="1309" y="256"/>
                  <a:pt x="1307" y="254"/>
                  <a:pt x="1305" y="254"/>
                </a:cubicBezTo>
                <a:cubicBezTo>
                  <a:pt x="1302" y="254"/>
                  <a:pt x="1300" y="256"/>
                  <a:pt x="1300" y="259"/>
                </a:cubicBezTo>
                <a:cubicBezTo>
                  <a:pt x="1300" y="261"/>
                  <a:pt x="1302" y="263"/>
                  <a:pt x="1305" y="263"/>
                </a:cubicBezTo>
                <a:close/>
                <a:moveTo>
                  <a:pt x="1318" y="263"/>
                </a:moveTo>
                <a:cubicBezTo>
                  <a:pt x="1320" y="263"/>
                  <a:pt x="1322" y="261"/>
                  <a:pt x="1322" y="259"/>
                </a:cubicBezTo>
                <a:cubicBezTo>
                  <a:pt x="1322" y="256"/>
                  <a:pt x="1320" y="254"/>
                  <a:pt x="1318" y="254"/>
                </a:cubicBezTo>
                <a:cubicBezTo>
                  <a:pt x="1315" y="254"/>
                  <a:pt x="1313" y="256"/>
                  <a:pt x="1313" y="259"/>
                </a:cubicBezTo>
                <a:cubicBezTo>
                  <a:pt x="1313" y="261"/>
                  <a:pt x="1315" y="263"/>
                  <a:pt x="1318" y="263"/>
                </a:cubicBezTo>
                <a:close/>
                <a:moveTo>
                  <a:pt x="1330" y="263"/>
                </a:moveTo>
                <a:cubicBezTo>
                  <a:pt x="1333" y="263"/>
                  <a:pt x="1335" y="261"/>
                  <a:pt x="1335" y="259"/>
                </a:cubicBezTo>
                <a:cubicBezTo>
                  <a:pt x="1335" y="256"/>
                  <a:pt x="1333" y="254"/>
                  <a:pt x="1330" y="254"/>
                </a:cubicBezTo>
                <a:cubicBezTo>
                  <a:pt x="1328" y="254"/>
                  <a:pt x="1326" y="256"/>
                  <a:pt x="1326" y="259"/>
                </a:cubicBezTo>
                <a:cubicBezTo>
                  <a:pt x="1326" y="261"/>
                  <a:pt x="1328" y="263"/>
                  <a:pt x="1330" y="263"/>
                </a:cubicBezTo>
                <a:close/>
                <a:moveTo>
                  <a:pt x="1343" y="263"/>
                </a:moveTo>
                <a:cubicBezTo>
                  <a:pt x="1346" y="263"/>
                  <a:pt x="1348" y="261"/>
                  <a:pt x="1348" y="259"/>
                </a:cubicBezTo>
                <a:cubicBezTo>
                  <a:pt x="1348" y="256"/>
                  <a:pt x="1346" y="254"/>
                  <a:pt x="1343" y="254"/>
                </a:cubicBezTo>
                <a:cubicBezTo>
                  <a:pt x="1341" y="254"/>
                  <a:pt x="1339" y="256"/>
                  <a:pt x="1339" y="259"/>
                </a:cubicBezTo>
                <a:cubicBezTo>
                  <a:pt x="1339" y="261"/>
                  <a:pt x="1341" y="263"/>
                  <a:pt x="1343" y="263"/>
                </a:cubicBezTo>
                <a:close/>
                <a:moveTo>
                  <a:pt x="1356" y="263"/>
                </a:moveTo>
                <a:cubicBezTo>
                  <a:pt x="1359" y="263"/>
                  <a:pt x="1360" y="261"/>
                  <a:pt x="1360" y="259"/>
                </a:cubicBezTo>
                <a:cubicBezTo>
                  <a:pt x="1360" y="256"/>
                  <a:pt x="1359" y="254"/>
                  <a:pt x="1356" y="254"/>
                </a:cubicBezTo>
                <a:cubicBezTo>
                  <a:pt x="1354" y="254"/>
                  <a:pt x="1352" y="256"/>
                  <a:pt x="1352" y="259"/>
                </a:cubicBezTo>
                <a:cubicBezTo>
                  <a:pt x="1352" y="261"/>
                  <a:pt x="1354" y="263"/>
                  <a:pt x="1356" y="263"/>
                </a:cubicBezTo>
                <a:close/>
                <a:moveTo>
                  <a:pt x="1369" y="263"/>
                </a:moveTo>
                <a:cubicBezTo>
                  <a:pt x="1371" y="263"/>
                  <a:pt x="1373" y="261"/>
                  <a:pt x="1373" y="259"/>
                </a:cubicBezTo>
                <a:cubicBezTo>
                  <a:pt x="1373" y="256"/>
                  <a:pt x="1371" y="254"/>
                  <a:pt x="1369" y="254"/>
                </a:cubicBezTo>
                <a:cubicBezTo>
                  <a:pt x="1367" y="254"/>
                  <a:pt x="1365" y="256"/>
                  <a:pt x="1365" y="259"/>
                </a:cubicBezTo>
                <a:cubicBezTo>
                  <a:pt x="1365" y="261"/>
                  <a:pt x="1367" y="263"/>
                  <a:pt x="1369" y="263"/>
                </a:cubicBezTo>
                <a:close/>
                <a:moveTo>
                  <a:pt x="1382" y="263"/>
                </a:moveTo>
                <a:cubicBezTo>
                  <a:pt x="1384" y="263"/>
                  <a:pt x="1386" y="261"/>
                  <a:pt x="1386" y="259"/>
                </a:cubicBezTo>
                <a:cubicBezTo>
                  <a:pt x="1386" y="256"/>
                  <a:pt x="1384" y="254"/>
                  <a:pt x="1382" y="254"/>
                </a:cubicBezTo>
                <a:cubicBezTo>
                  <a:pt x="1380" y="254"/>
                  <a:pt x="1378" y="256"/>
                  <a:pt x="1378" y="259"/>
                </a:cubicBezTo>
                <a:cubicBezTo>
                  <a:pt x="1378" y="261"/>
                  <a:pt x="1380" y="263"/>
                  <a:pt x="1382" y="263"/>
                </a:cubicBezTo>
                <a:close/>
                <a:moveTo>
                  <a:pt x="1395" y="263"/>
                </a:moveTo>
                <a:cubicBezTo>
                  <a:pt x="1397" y="263"/>
                  <a:pt x="1399" y="261"/>
                  <a:pt x="1399" y="259"/>
                </a:cubicBezTo>
                <a:cubicBezTo>
                  <a:pt x="1399" y="256"/>
                  <a:pt x="1397" y="254"/>
                  <a:pt x="1395" y="254"/>
                </a:cubicBezTo>
                <a:cubicBezTo>
                  <a:pt x="1393" y="254"/>
                  <a:pt x="1391" y="256"/>
                  <a:pt x="1391" y="259"/>
                </a:cubicBezTo>
                <a:cubicBezTo>
                  <a:pt x="1391" y="261"/>
                  <a:pt x="1393" y="263"/>
                  <a:pt x="1395" y="263"/>
                </a:cubicBezTo>
                <a:close/>
                <a:moveTo>
                  <a:pt x="1408" y="255"/>
                </a:moveTo>
                <a:cubicBezTo>
                  <a:pt x="1406" y="255"/>
                  <a:pt x="1404" y="257"/>
                  <a:pt x="1404" y="259"/>
                </a:cubicBezTo>
                <a:cubicBezTo>
                  <a:pt x="1404" y="260"/>
                  <a:pt x="1406" y="262"/>
                  <a:pt x="1408" y="262"/>
                </a:cubicBezTo>
                <a:cubicBezTo>
                  <a:pt x="1410" y="262"/>
                  <a:pt x="1411" y="260"/>
                  <a:pt x="1411" y="259"/>
                </a:cubicBezTo>
                <a:cubicBezTo>
                  <a:pt x="1411" y="257"/>
                  <a:pt x="1410" y="255"/>
                  <a:pt x="1408" y="255"/>
                </a:cubicBezTo>
                <a:close/>
                <a:moveTo>
                  <a:pt x="1421" y="263"/>
                </a:moveTo>
                <a:cubicBezTo>
                  <a:pt x="1423" y="263"/>
                  <a:pt x="1425" y="261"/>
                  <a:pt x="1425" y="259"/>
                </a:cubicBezTo>
                <a:cubicBezTo>
                  <a:pt x="1425" y="256"/>
                  <a:pt x="1423" y="254"/>
                  <a:pt x="1421" y="254"/>
                </a:cubicBezTo>
                <a:cubicBezTo>
                  <a:pt x="1419" y="254"/>
                  <a:pt x="1417" y="256"/>
                  <a:pt x="1417" y="259"/>
                </a:cubicBezTo>
                <a:cubicBezTo>
                  <a:pt x="1417" y="261"/>
                  <a:pt x="1419" y="263"/>
                  <a:pt x="1421" y="263"/>
                </a:cubicBezTo>
                <a:close/>
                <a:moveTo>
                  <a:pt x="1434" y="263"/>
                </a:moveTo>
                <a:cubicBezTo>
                  <a:pt x="1436" y="263"/>
                  <a:pt x="1438" y="261"/>
                  <a:pt x="1438" y="259"/>
                </a:cubicBezTo>
                <a:cubicBezTo>
                  <a:pt x="1438" y="256"/>
                  <a:pt x="1436" y="254"/>
                  <a:pt x="1434" y="254"/>
                </a:cubicBezTo>
                <a:cubicBezTo>
                  <a:pt x="1431" y="254"/>
                  <a:pt x="1430" y="256"/>
                  <a:pt x="1430" y="259"/>
                </a:cubicBezTo>
                <a:cubicBezTo>
                  <a:pt x="1430" y="261"/>
                  <a:pt x="1431" y="263"/>
                  <a:pt x="1434" y="263"/>
                </a:cubicBezTo>
                <a:close/>
                <a:moveTo>
                  <a:pt x="1447" y="263"/>
                </a:moveTo>
                <a:cubicBezTo>
                  <a:pt x="1449" y="263"/>
                  <a:pt x="1451" y="261"/>
                  <a:pt x="1451" y="259"/>
                </a:cubicBezTo>
                <a:cubicBezTo>
                  <a:pt x="1451" y="256"/>
                  <a:pt x="1449" y="254"/>
                  <a:pt x="1447" y="254"/>
                </a:cubicBezTo>
                <a:cubicBezTo>
                  <a:pt x="1444" y="254"/>
                  <a:pt x="1442" y="256"/>
                  <a:pt x="1442" y="259"/>
                </a:cubicBezTo>
                <a:cubicBezTo>
                  <a:pt x="1442" y="261"/>
                  <a:pt x="1444" y="263"/>
                  <a:pt x="1447" y="263"/>
                </a:cubicBezTo>
                <a:close/>
                <a:moveTo>
                  <a:pt x="2196" y="262"/>
                </a:moveTo>
                <a:cubicBezTo>
                  <a:pt x="2197" y="262"/>
                  <a:pt x="2199" y="260"/>
                  <a:pt x="2199" y="259"/>
                </a:cubicBezTo>
                <a:cubicBezTo>
                  <a:pt x="2199" y="257"/>
                  <a:pt x="2197" y="255"/>
                  <a:pt x="2196" y="255"/>
                </a:cubicBezTo>
                <a:cubicBezTo>
                  <a:pt x="2194" y="255"/>
                  <a:pt x="2192" y="257"/>
                  <a:pt x="2192" y="259"/>
                </a:cubicBezTo>
                <a:cubicBezTo>
                  <a:pt x="2192" y="260"/>
                  <a:pt x="2194" y="262"/>
                  <a:pt x="2196" y="262"/>
                </a:cubicBezTo>
                <a:close/>
                <a:moveTo>
                  <a:pt x="2209" y="263"/>
                </a:moveTo>
                <a:cubicBezTo>
                  <a:pt x="2211" y="263"/>
                  <a:pt x="2213" y="261"/>
                  <a:pt x="2213" y="259"/>
                </a:cubicBezTo>
                <a:cubicBezTo>
                  <a:pt x="2213" y="256"/>
                  <a:pt x="2211" y="254"/>
                  <a:pt x="2209" y="254"/>
                </a:cubicBezTo>
                <a:cubicBezTo>
                  <a:pt x="2206" y="254"/>
                  <a:pt x="2204" y="256"/>
                  <a:pt x="2204" y="259"/>
                </a:cubicBezTo>
                <a:cubicBezTo>
                  <a:pt x="2204" y="261"/>
                  <a:pt x="2206" y="263"/>
                  <a:pt x="2209" y="263"/>
                </a:cubicBezTo>
                <a:close/>
                <a:moveTo>
                  <a:pt x="2221" y="263"/>
                </a:moveTo>
                <a:cubicBezTo>
                  <a:pt x="2224" y="263"/>
                  <a:pt x="2226" y="261"/>
                  <a:pt x="2226" y="259"/>
                </a:cubicBezTo>
                <a:cubicBezTo>
                  <a:pt x="2226" y="256"/>
                  <a:pt x="2224" y="254"/>
                  <a:pt x="2221" y="254"/>
                </a:cubicBezTo>
                <a:cubicBezTo>
                  <a:pt x="2219" y="254"/>
                  <a:pt x="2217" y="256"/>
                  <a:pt x="2217" y="259"/>
                </a:cubicBezTo>
                <a:cubicBezTo>
                  <a:pt x="2217" y="261"/>
                  <a:pt x="2219" y="263"/>
                  <a:pt x="2221" y="263"/>
                </a:cubicBezTo>
                <a:close/>
                <a:moveTo>
                  <a:pt x="2234" y="263"/>
                </a:moveTo>
                <a:cubicBezTo>
                  <a:pt x="2237" y="263"/>
                  <a:pt x="2239" y="261"/>
                  <a:pt x="2239" y="259"/>
                </a:cubicBezTo>
                <a:cubicBezTo>
                  <a:pt x="2239" y="256"/>
                  <a:pt x="2237" y="254"/>
                  <a:pt x="2234" y="254"/>
                </a:cubicBezTo>
                <a:cubicBezTo>
                  <a:pt x="2232" y="254"/>
                  <a:pt x="2230" y="256"/>
                  <a:pt x="2230" y="259"/>
                </a:cubicBezTo>
                <a:cubicBezTo>
                  <a:pt x="2230" y="261"/>
                  <a:pt x="2232" y="263"/>
                  <a:pt x="2234" y="263"/>
                </a:cubicBezTo>
                <a:close/>
                <a:moveTo>
                  <a:pt x="2362" y="259"/>
                </a:moveTo>
                <a:cubicBezTo>
                  <a:pt x="2362" y="260"/>
                  <a:pt x="2362" y="260"/>
                  <a:pt x="2364" y="260"/>
                </a:cubicBezTo>
                <a:cubicBezTo>
                  <a:pt x="2365" y="260"/>
                  <a:pt x="2365" y="260"/>
                  <a:pt x="2365" y="259"/>
                </a:cubicBezTo>
                <a:cubicBezTo>
                  <a:pt x="2365" y="257"/>
                  <a:pt x="2365" y="257"/>
                  <a:pt x="2364" y="257"/>
                </a:cubicBezTo>
                <a:cubicBezTo>
                  <a:pt x="2362" y="257"/>
                  <a:pt x="2362" y="257"/>
                  <a:pt x="2362" y="259"/>
                </a:cubicBezTo>
                <a:close/>
                <a:moveTo>
                  <a:pt x="2376" y="263"/>
                </a:moveTo>
                <a:cubicBezTo>
                  <a:pt x="2379" y="263"/>
                  <a:pt x="2381" y="261"/>
                  <a:pt x="2381" y="259"/>
                </a:cubicBezTo>
                <a:cubicBezTo>
                  <a:pt x="2381" y="256"/>
                  <a:pt x="2379" y="254"/>
                  <a:pt x="2376" y="254"/>
                </a:cubicBezTo>
                <a:cubicBezTo>
                  <a:pt x="2374" y="254"/>
                  <a:pt x="2372" y="256"/>
                  <a:pt x="2372" y="259"/>
                </a:cubicBezTo>
                <a:cubicBezTo>
                  <a:pt x="2372" y="261"/>
                  <a:pt x="2374" y="263"/>
                  <a:pt x="2376" y="263"/>
                </a:cubicBezTo>
                <a:close/>
                <a:moveTo>
                  <a:pt x="2389" y="263"/>
                </a:moveTo>
                <a:cubicBezTo>
                  <a:pt x="2392" y="263"/>
                  <a:pt x="2394" y="261"/>
                  <a:pt x="2394" y="259"/>
                </a:cubicBezTo>
                <a:cubicBezTo>
                  <a:pt x="2394" y="256"/>
                  <a:pt x="2392" y="254"/>
                  <a:pt x="2389" y="254"/>
                </a:cubicBezTo>
                <a:cubicBezTo>
                  <a:pt x="2387" y="254"/>
                  <a:pt x="2385" y="256"/>
                  <a:pt x="2385" y="259"/>
                </a:cubicBezTo>
                <a:cubicBezTo>
                  <a:pt x="2385" y="261"/>
                  <a:pt x="2387" y="263"/>
                  <a:pt x="2389" y="263"/>
                </a:cubicBezTo>
                <a:close/>
                <a:moveTo>
                  <a:pt x="2402" y="255"/>
                </a:moveTo>
                <a:cubicBezTo>
                  <a:pt x="2400" y="255"/>
                  <a:pt x="2399" y="256"/>
                  <a:pt x="2399" y="259"/>
                </a:cubicBezTo>
                <a:cubicBezTo>
                  <a:pt x="2399" y="261"/>
                  <a:pt x="2400" y="262"/>
                  <a:pt x="2402" y="262"/>
                </a:cubicBezTo>
                <a:cubicBezTo>
                  <a:pt x="2404" y="262"/>
                  <a:pt x="2406" y="261"/>
                  <a:pt x="2406" y="259"/>
                </a:cubicBezTo>
                <a:cubicBezTo>
                  <a:pt x="2406" y="256"/>
                  <a:pt x="2404" y="255"/>
                  <a:pt x="2402" y="255"/>
                </a:cubicBezTo>
                <a:close/>
                <a:moveTo>
                  <a:pt x="2415" y="261"/>
                </a:moveTo>
                <a:cubicBezTo>
                  <a:pt x="2417" y="261"/>
                  <a:pt x="2418" y="260"/>
                  <a:pt x="2418" y="259"/>
                </a:cubicBezTo>
                <a:cubicBezTo>
                  <a:pt x="2418" y="257"/>
                  <a:pt x="2417" y="256"/>
                  <a:pt x="2415" y="256"/>
                </a:cubicBezTo>
                <a:cubicBezTo>
                  <a:pt x="2414" y="256"/>
                  <a:pt x="2412" y="257"/>
                  <a:pt x="2412" y="259"/>
                </a:cubicBezTo>
                <a:cubicBezTo>
                  <a:pt x="2412" y="260"/>
                  <a:pt x="2414" y="261"/>
                  <a:pt x="2415" y="261"/>
                </a:cubicBezTo>
                <a:close/>
                <a:moveTo>
                  <a:pt x="2428" y="263"/>
                </a:moveTo>
                <a:cubicBezTo>
                  <a:pt x="2430" y="263"/>
                  <a:pt x="2432" y="261"/>
                  <a:pt x="2432" y="259"/>
                </a:cubicBezTo>
                <a:cubicBezTo>
                  <a:pt x="2432" y="256"/>
                  <a:pt x="2430" y="254"/>
                  <a:pt x="2428" y="254"/>
                </a:cubicBezTo>
                <a:cubicBezTo>
                  <a:pt x="2426" y="254"/>
                  <a:pt x="2424" y="256"/>
                  <a:pt x="2424" y="259"/>
                </a:cubicBezTo>
                <a:cubicBezTo>
                  <a:pt x="2424" y="261"/>
                  <a:pt x="2426" y="263"/>
                  <a:pt x="2428" y="263"/>
                </a:cubicBezTo>
                <a:close/>
                <a:moveTo>
                  <a:pt x="2441" y="261"/>
                </a:moveTo>
                <a:cubicBezTo>
                  <a:pt x="2443" y="261"/>
                  <a:pt x="2444" y="260"/>
                  <a:pt x="2444" y="259"/>
                </a:cubicBezTo>
                <a:cubicBezTo>
                  <a:pt x="2444" y="257"/>
                  <a:pt x="2443" y="256"/>
                  <a:pt x="2441" y="256"/>
                </a:cubicBezTo>
                <a:cubicBezTo>
                  <a:pt x="2439" y="256"/>
                  <a:pt x="2438" y="257"/>
                  <a:pt x="2438" y="259"/>
                </a:cubicBezTo>
                <a:cubicBezTo>
                  <a:pt x="2438" y="260"/>
                  <a:pt x="2439" y="261"/>
                  <a:pt x="2441" y="261"/>
                </a:cubicBezTo>
                <a:close/>
                <a:moveTo>
                  <a:pt x="2454" y="263"/>
                </a:moveTo>
                <a:cubicBezTo>
                  <a:pt x="2456" y="263"/>
                  <a:pt x="2458" y="261"/>
                  <a:pt x="2458" y="259"/>
                </a:cubicBezTo>
                <a:cubicBezTo>
                  <a:pt x="2458" y="256"/>
                  <a:pt x="2456" y="254"/>
                  <a:pt x="2454" y="254"/>
                </a:cubicBezTo>
                <a:cubicBezTo>
                  <a:pt x="2452" y="254"/>
                  <a:pt x="2450" y="256"/>
                  <a:pt x="2450" y="259"/>
                </a:cubicBezTo>
                <a:cubicBezTo>
                  <a:pt x="2450" y="261"/>
                  <a:pt x="2452" y="263"/>
                  <a:pt x="2454" y="263"/>
                </a:cubicBezTo>
                <a:close/>
                <a:moveTo>
                  <a:pt x="2467" y="263"/>
                </a:moveTo>
                <a:cubicBezTo>
                  <a:pt x="2469" y="263"/>
                  <a:pt x="2471" y="261"/>
                  <a:pt x="2471" y="259"/>
                </a:cubicBezTo>
                <a:cubicBezTo>
                  <a:pt x="2471" y="256"/>
                  <a:pt x="2469" y="254"/>
                  <a:pt x="2467" y="254"/>
                </a:cubicBezTo>
                <a:cubicBezTo>
                  <a:pt x="2465" y="254"/>
                  <a:pt x="2463" y="256"/>
                  <a:pt x="2463" y="259"/>
                </a:cubicBezTo>
                <a:cubicBezTo>
                  <a:pt x="2463" y="261"/>
                  <a:pt x="2465" y="263"/>
                  <a:pt x="2467" y="263"/>
                </a:cubicBezTo>
                <a:close/>
                <a:moveTo>
                  <a:pt x="2480" y="263"/>
                </a:moveTo>
                <a:cubicBezTo>
                  <a:pt x="2482" y="263"/>
                  <a:pt x="2484" y="261"/>
                  <a:pt x="2484" y="259"/>
                </a:cubicBezTo>
                <a:cubicBezTo>
                  <a:pt x="2484" y="256"/>
                  <a:pt x="2482" y="254"/>
                  <a:pt x="2480" y="254"/>
                </a:cubicBezTo>
                <a:cubicBezTo>
                  <a:pt x="2477" y="254"/>
                  <a:pt x="2476" y="256"/>
                  <a:pt x="2476" y="259"/>
                </a:cubicBezTo>
                <a:cubicBezTo>
                  <a:pt x="2476" y="261"/>
                  <a:pt x="2477" y="263"/>
                  <a:pt x="2480" y="263"/>
                </a:cubicBezTo>
                <a:close/>
                <a:moveTo>
                  <a:pt x="2493" y="263"/>
                </a:moveTo>
                <a:cubicBezTo>
                  <a:pt x="2495" y="263"/>
                  <a:pt x="2497" y="261"/>
                  <a:pt x="2497" y="259"/>
                </a:cubicBezTo>
                <a:cubicBezTo>
                  <a:pt x="2497" y="256"/>
                  <a:pt x="2495" y="254"/>
                  <a:pt x="2493" y="254"/>
                </a:cubicBezTo>
                <a:cubicBezTo>
                  <a:pt x="2490" y="254"/>
                  <a:pt x="2488" y="256"/>
                  <a:pt x="2488" y="259"/>
                </a:cubicBezTo>
                <a:cubicBezTo>
                  <a:pt x="2488" y="261"/>
                  <a:pt x="2490" y="263"/>
                  <a:pt x="2493" y="263"/>
                </a:cubicBezTo>
                <a:close/>
                <a:moveTo>
                  <a:pt x="2506" y="255"/>
                </a:moveTo>
                <a:cubicBezTo>
                  <a:pt x="2504" y="255"/>
                  <a:pt x="2502" y="257"/>
                  <a:pt x="2502" y="259"/>
                </a:cubicBezTo>
                <a:cubicBezTo>
                  <a:pt x="2502" y="260"/>
                  <a:pt x="2504" y="262"/>
                  <a:pt x="2506" y="262"/>
                </a:cubicBezTo>
                <a:cubicBezTo>
                  <a:pt x="2507" y="262"/>
                  <a:pt x="2509" y="260"/>
                  <a:pt x="2509" y="259"/>
                </a:cubicBezTo>
                <a:cubicBezTo>
                  <a:pt x="2509" y="257"/>
                  <a:pt x="2507" y="255"/>
                  <a:pt x="2506" y="255"/>
                </a:cubicBezTo>
                <a:close/>
                <a:moveTo>
                  <a:pt x="2518" y="263"/>
                </a:moveTo>
                <a:cubicBezTo>
                  <a:pt x="2521" y="263"/>
                  <a:pt x="2523" y="261"/>
                  <a:pt x="2523" y="259"/>
                </a:cubicBezTo>
                <a:cubicBezTo>
                  <a:pt x="2523" y="256"/>
                  <a:pt x="2521" y="254"/>
                  <a:pt x="2518" y="254"/>
                </a:cubicBezTo>
                <a:cubicBezTo>
                  <a:pt x="2516" y="254"/>
                  <a:pt x="2514" y="256"/>
                  <a:pt x="2514" y="259"/>
                </a:cubicBezTo>
                <a:cubicBezTo>
                  <a:pt x="2514" y="261"/>
                  <a:pt x="2516" y="263"/>
                  <a:pt x="2518" y="263"/>
                </a:cubicBezTo>
                <a:close/>
                <a:moveTo>
                  <a:pt x="2531" y="263"/>
                </a:moveTo>
                <a:cubicBezTo>
                  <a:pt x="2534" y="263"/>
                  <a:pt x="2536" y="261"/>
                  <a:pt x="2536" y="259"/>
                </a:cubicBezTo>
                <a:cubicBezTo>
                  <a:pt x="2536" y="256"/>
                  <a:pt x="2534" y="254"/>
                  <a:pt x="2531" y="254"/>
                </a:cubicBezTo>
                <a:cubicBezTo>
                  <a:pt x="2529" y="254"/>
                  <a:pt x="2527" y="256"/>
                  <a:pt x="2527" y="259"/>
                </a:cubicBezTo>
                <a:cubicBezTo>
                  <a:pt x="2527" y="261"/>
                  <a:pt x="2529" y="263"/>
                  <a:pt x="2531" y="263"/>
                </a:cubicBezTo>
                <a:close/>
                <a:moveTo>
                  <a:pt x="2544" y="263"/>
                </a:moveTo>
                <a:cubicBezTo>
                  <a:pt x="2547" y="263"/>
                  <a:pt x="2548" y="261"/>
                  <a:pt x="2548" y="259"/>
                </a:cubicBezTo>
                <a:cubicBezTo>
                  <a:pt x="2548" y="256"/>
                  <a:pt x="2547" y="254"/>
                  <a:pt x="2544" y="254"/>
                </a:cubicBezTo>
                <a:cubicBezTo>
                  <a:pt x="2542" y="254"/>
                  <a:pt x="2540" y="256"/>
                  <a:pt x="2540" y="259"/>
                </a:cubicBezTo>
                <a:cubicBezTo>
                  <a:pt x="2540" y="261"/>
                  <a:pt x="2542" y="263"/>
                  <a:pt x="2544" y="263"/>
                </a:cubicBezTo>
                <a:close/>
                <a:moveTo>
                  <a:pt x="2557" y="263"/>
                </a:moveTo>
                <a:cubicBezTo>
                  <a:pt x="2560" y="263"/>
                  <a:pt x="2561" y="261"/>
                  <a:pt x="2561" y="259"/>
                </a:cubicBezTo>
                <a:cubicBezTo>
                  <a:pt x="2561" y="256"/>
                  <a:pt x="2560" y="254"/>
                  <a:pt x="2557" y="254"/>
                </a:cubicBezTo>
                <a:cubicBezTo>
                  <a:pt x="2555" y="254"/>
                  <a:pt x="2553" y="256"/>
                  <a:pt x="2553" y="259"/>
                </a:cubicBezTo>
                <a:cubicBezTo>
                  <a:pt x="2553" y="261"/>
                  <a:pt x="2555" y="263"/>
                  <a:pt x="2557" y="263"/>
                </a:cubicBezTo>
                <a:close/>
                <a:moveTo>
                  <a:pt x="2570" y="263"/>
                </a:moveTo>
                <a:cubicBezTo>
                  <a:pt x="2572" y="263"/>
                  <a:pt x="2574" y="261"/>
                  <a:pt x="2574" y="259"/>
                </a:cubicBezTo>
                <a:cubicBezTo>
                  <a:pt x="2574" y="256"/>
                  <a:pt x="2572" y="254"/>
                  <a:pt x="2570" y="254"/>
                </a:cubicBezTo>
                <a:cubicBezTo>
                  <a:pt x="2568" y="254"/>
                  <a:pt x="2566" y="256"/>
                  <a:pt x="2566" y="259"/>
                </a:cubicBezTo>
                <a:cubicBezTo>
                  <a:pt x="2566" y="261"/>
                  <a:pt x="2568" y="263"/>
                  <a:pt x="2570" y="263"/>
                </a:cubicBezTo>
                <a:close/>
                <a:moveTo>
                  <a:pt x="2583" y="263"/>
                </a:moveTo>
                <a:cubicBezTo>
                  <a:pt x="2585" y="263"/>
                  <a:pt x="2587" y="261"/>
                  <a:pt x="2587" y="259"/>
                </a:cubicBezTo>
                <a:cubicBezTo>
                  <a:pt x="2587" y="256"/>
                  <a:pt x="2585" y="254"/>
                  <a:pt x="2583" y="254"/>
                </a:cubicBezTo>
                <a:cubicBezTo>
                  <a:pt x="2581" y="254"/>
                  <a:pt x="2579" y="256"/>
                  <a:pt x="2579" y="259"/>
                </a:cubicBezTo>
                <a:cubicBezTo>
                  <a:pt x="2579" y="261"/>
                  <a:pt x="2581" y="263"/>
                  <a:pt x="2583" y="263"/>
                </a:cubicBezTo>
                <a:close/>
                <a:moveTo>
                  <a:pt x="2596" y="263"/>
                </a:moveTo>
                <a:cubicBezTo>
                  <a:pt x="2598" y="263"/>
                  <a:pt x="2600" y="261"/>
                  <a:pt x="2600" y="259"/>
                </a:cubicBezTo>
                <a:cubicBezTo>
                  <a:pt x="2600" y="256"/>
                  <a:pt x="2598" y="254"/>
                  <a:pt x="2596" y="254"/>
                </a:cubicBezTo>
                <a:cubicBezTo>
                  <a:pt x="2594" y="254"/>
                  <a:pt x="2592" y="256"/>
                  <a:pt x="2592" y="259"/>
                </a:cubicBezTo>
                <a:cubicBezTo>
                  <a:pt x="2592" y="261"/>
                  <a:pt x="2594" y="263"/>
                  <a:pt x="2596" y="263"/>
                </a:cubicBezTo>
                <a:close/>
                <a:moveTo>
                  <a:pt x="2609" y="263"/>
                </a:moveTo>
                <a:cubicBezTo>
                  <a:pt x="2611" y="263"/>
                  <a:pt x="2613" y="261"/>
                  <a:pt x="2613" y="259"/>
                </a:cubicBezTo>
                <a:cubicBezTo>
                  <a:pt x="2613" y="256"/>
                  <a:pt x="2611" y="254"/>
                  <a:pt x="2609" y="254"/>
                </a:cubicBezTo>
                <a:cubicBezTo>
                  <a:pt x="2607" y="254"/>
                  <a:pt x="2605" y="256"/>
                  <a:pt x="2605" y="259"/>
                </a:cubicBezTo>
                <a:cubicBezTo>
                  <a:pt x="2605" y="261"/>
                  <a:pt x="2607" y="263"/>
                  <a:pt x="2609" y="263"/>
                </a:cubicBezTo>
                <a:close/>
                <a:moveTo>
                  <a:pt x="2622" y="263"/>
                </a:moveTo>
                <a:cubicBezTo>
                  <a:pt x="2624" y="263"/>
                  <a:pt x="2626" y="261"/>
                  <a:pt x="2626" y="259"/>
                </a:cubicBezTo>
                <a:cubicBezTo>
                  <a:pt x="2626" y="256"/>
                  <a:pt x="2624" y="254"/>
                  <a:pt x="2622" y="254"/>
                </a:cubicBezTo>
                <a:cubicBezTo>
                  <a:pt x="2619" y="254"/>
                  <a:pt x="2618" y="256"/>
                  <a:pt x="2618" y="259"/>
                </a:cubicBezTo>
                <a:cubicBezTo>
                  <a:pt x="2618" y="261"/>
                  <a:pt x="2619" y="263"/>
                  <a:pt x="2622" y="263"/>
                </a:cubicBezTo>
                <a:close/>
                <a:moveTo>
                  <a:pt x="2635" y="263"/>
                </a:moveTo>
                <a:cubicBezTo>
                  <a:pt x="2637" y="263"/>
                  <a:pt x="2639" y="261"/>
                  <a:pt x="2639" y="259"/>
                </a:cubicBezTo>
                <a:cubicBezTo>
                  <a:pt x="2639" y="256"/>
                  <a:pt x="2637" y="254"/>
                  <a:pt x="2635" y="254"/>
                </a:cubicBezTo>
                <a:cubicBezTo>
                  <a:pt x="2632" y="254"/>
                  <a:pt x="2631" y="256"/>
                  <a:pt x="2631" y="259"/>
                </a:cubicBezTo>
                <a:cubicBezTo>
                  <a:pt x="2631" y="261"/>
                  <a:pt x="2632" y="263"/>
                  <a:pt x="2635" y="263"/>
                </a:cubicBezTo>
                <a:close/>
                <a:moveTo>
                  <a:pt x="2648" y="263"/>
                </a:moveTo>
                <a:cubicBezTo>
                  <a:pt x="2650" y="263"/>
                  <a:pt x="2652" y="261"/>
                  <a:pt x="2652" y="259"/>
                </a:cubicBezTo>
                <a:cubicBezTo>
                  <a:pt x="2652" y="256"/>
                  <a:pt x="2650" y="254"/>
                  <a:pt x="2648" y="254"/>
                </a:cubicBezTo>
                <a:cubicBezTo>
                  <a:pt x="2645" y="254"/>
                  <a:pt x="2643" y="256"/>
                  <a:pt x="2643" y="259"/>
                </a:cubicBezTo>
                <a:cubicBezTo>
                  <a:pt x="2643" y="261"/>
                  <a:pt x="2645" y="263"/>
                  <a:pt x="2648" y="263"/>
                </a:cubicBezTo>
                <a:close/>
                <a:moveTo>
                  <a:pt x="2661" y="263"/>
                </a:moveTo>
                <a:cubicBezTo>
                  <a:pt x="2663" y="263"/>
                  <a:pt x="2665" y="261"/>
                  <a:pt x="2665" y="259"/>
                </a:cubicBezTo>
                <a:cubicBezTo>
                  <a:pt x="2665" y="256"/>
                  <a:pt x="2663" y="254"/>
                  <a:pt x="2661" y="254"/>
                </a:cubicBezTo>
                <a:cubicBezTo>
                  <a:pt x="2658" y="254"/>
                  <a:pt x="2656" y="256"/>
                  <a:pt x="2656" y="259"/>
                </a:cubicBezTo>
                <a:cubicBezTo>
                  <a:pt x="2656" y="261"/>
                  <a:pt x="2658" y="263"/>
                  <a:pt x="2661" y="263"/>
                </a:cubicBezTo>
                <a:close/>
                <a:moveTo>
                  <a:pt x="2673" y="263"/>
                </a:moveTo>
                <a:cubicBezTo>
                  <a:pt x="2676" y="263"/>
                  <a:pt x="2678" y="261"/>
                  <a:pt x="2678" y="259"/>
                </a:cubicBezTo>
                <a:cubicBezTo>
                  <a:pt x="2678" y="256"/>
                  <a:pt x="2676" y="254"/>
                  <a:pt x="2673" y="254"/>
                </a:cubicBezTo>
                <a:cubicBezTo>
                  <a:pt x="2671" y="254"/>
                  <a:pt x="2669" y="256"/>
                  <a:pt x="2669" y="259"/>
                </a:cubicBezTo>
                <a:cubicBezTo>
                  <a:pt x="2669" y="261"/>
                  <a:pt x="2671" y="263"/>
                  <a:pt x="2673" y="263"/>
                </a:cubicBezTo>
                <a:close/>
                <a:moveTo>
                  <a:pt x="2686" y="263"/>
                </a:moveTo>
                <a:cubicBezTo>
                  <a:pt x="2689" y="263"/>
                  <a:pt x="2691" y="261"/>
                  <a:pt x="2691" y="259"/>
                </a:cubicBezTo>
                <a:cubicBezTo>
                  <a:pt x="2691" y="256"/>
                  <a:pt x="2689" y="254"/>
                  <a:pt x="2686" y="254"/>
                </a:cubicBezTo>
                <a:cubicBezTo>
                  <a:pt x="2684" y="254"/>
                  <a:pt x="2682" y="256"/>
                  <a:pt x="2682" y="259"/>
                </a:cubicBezTo>
                <a:cubicBezTo>
                  <a:pt x="2682" y="261"/>
                  <a:pt x="2684" y="263"/>
                  <a:pt x="2686" y="263"/>
                </a:cubicBezTo>
                <a:close/>
                <a:moveTo>
                  <a:pt x="2699" y="263"/>
                </a:moveTo>
                <a:cubicBezTo>
                  <a:pt x="2702" y="263"/>
                  <a:pt x="2703" y="261"/>
                  <a:pt x="2703" y="259"/>
                </a:cubicBezTo>
                <a:cubicBezTo>
                  <a:pt x="2703" y="256"/>
                  <a:pt x="2702" y="254"/>
                  <a:pt x="2699" y="254"/>
                </a:cubicBezTo>
                <a:cubicBezTo>
                  <a:pt x="2697" y="254"/>
                  <a:pt x="2695" y="256"/>
                  <a:pt x="2695" y="259"/>
                </a:cubicBezTo>
                <a:cubicBezTo>
                  <a:pt x="2695" y="261"/>
                  <a:pt x="2697" y="263"/>
                  <a:pt x="2699" y="263"/>
                </a:cubicBezTo>
                <a:close/>
                <a:moveTo>
                  <a:pt x="2712" y="263"/>
                </a:moveTo>
                <a:cubicBezTo>
                  <a:pt x="2714" y="263"/>
                  <a:pt x="2716" y="261"/>
                  <a:pt x="2716" y="259"/>
                </a:cubicBezTo>
                <a:cubicBezTo>
                  <a:pt x="2716" y="256"/>
                  <a:pt x="2714" y="254"/>
                  <a:pt x="2712" y="254"/>
                </a:cubicBezTo>
                <a:cubicBezTo>
                  <a:pt x="2710" y="254"/>
                  <a:pt x="2708" y="256"/>
                  <a:pt x="2708" y="259"/>
                </a:cubicBezTo>
                <a:cubicBezTo>
                  <a:pt x="2708" y="261"/>
                  <a:pt x="2710" y="263"/>
                  <a:pt x="2712" y="263"/>
                </a:cubicBezTo>
                <a:close/>
                <a:moveTo>
                  <a:pt x="2725" y="263"/>
                </a:moveTo>
                <a:cubicBezTo>
                  <a:pt x="2727" y="263"/>
                  <a:pt x="2729" y="261"/>
                  <a:pt x="2729" y="259"/>
                </a:cubicBezTo>
                <a:cubicBezTo>
                  <a:pt x="2729" y="256"/>
                  <a:pt x="2727" y="254"/>
                  <a:pt x="2725" y="254"/>
                </a:cubicBezTo>
                <a:cubicBezTo>
                  <a:pt x="2723" y="254"/>
                  <a:pt x="2721" y="256"/>
                  <a:pt x="2721" y="259"/>
                </a:cubicBezTo>
                <a:cubicBezTo>
                  <a:pt x="2721" y="261"/>
                  <a:pt x="2723" y="263"/>
                  <a:pt x="2725" y="263"/>
                </a:cubicBezTo>
                <a:close/>
                <a:moveTo>
                  <a:pt x="2738" y="263"/>
                </a:moveTo>
                <a:cubicBezTo>
                  <a:pt x="2740" y="263"/>
                  <a:pt x="2742" y="261"/>
                  <a:pt x="2742" y="259"/>
                </a:cubicBezTo>
                <a:cubicBezTo>
                  <a:pt x="2742" y="256"/>
                  <a:pt x="2740" y="254"/>
                  <a:pt x="2738" y="254"/>
                </a:cubicBezTo>
                <a:cubicBezTo>
                  <a:pt x="2736" y="254"/>
                  <a:pt x="2734" y="256"/>
                  <a:pt x="2734" y="259"/>
                </a:cubicBezTo>
                <a:cubicBezTo>
                  <a:pt x="2734" y="261"/>
                  <a:pt x="2736" y="263"/>
                  <a:pt x="2738" y="263"/>
                </a:cubicBezTo>
                <a:close/>
                <a:moveTo>
                  <a:pt x="2751" y="263"/>
                </a:moveTo>
                <a:cubicBezTo>
                  <a:pt x="2753" y="263"/>
                  <a:pt x="2755" y="261"/>
                  <a:pt x="2755" y="259"/>
                </a:cubicBezTo>
                <a:cubicBezTo>
                  <a:pt x="2755" y="256"/>
                  <a:pt x="2753" y="254"/>
                  <a:pt x="2751" y="254"/>
                </a:cubicBezTo>
                <a:cubicBezTo>
                  <a:pt x="2749" y="254"/>
                  <a:pt x="2747" y="256"/>
                  <a:pt x="2747" y="259"/>
                </a:cubicBezTo>
                <a:cubicBezTo>
                  <a:pt x="2747" y="261"/>
                  <a:pt x="2749" y="263"/>
                  <a:pt x="2751" y="263"/>
                </a:cubicBezTo>
                <a:close/>
                <a:moveTo>
                  <a:pt x="2764" y="263"/>
                </a:moveTo>
                <a:cubicBezTo>
                  <a:pt x="2766" y="263"/>
                  <a:pt x="2768" y="261"/>
                  <a:pt x="2768" y="259"/>
                </a:cubicBezTo>
                <a:cubicBezTo>
                  <a:pt x="2768" y="256"/>
                  <a:pt x="2766" y="254"/>
                  <a:pt x="2764" y="254"/>
                </a:cubicBezTo>
                <a:cubicBezTo>
                  <a:pt x="2762" y="254"/>
                  <a:pt x="2760" y="256"/>
                  <a:pt x="2760" y="259"/>
                </a:cubicBezTo>
                <a:cubicBezTo>
                  <a:pt x="2760" y="261"/>
                  <a:pt x="2762" y="263"/>
                  <a:pt x="2764" y="263"/>
                </a:cubicBezTo>
                <a:close/>
                <a:moveTo>
                  <a:pt x="2777" y="263"/>
                </a:moveTo>
                <a:cubicBezTo>
                  <a:pt x="2779" y="263"/>
                  <a:pt x="2781" y="261"/>
                  <a:pt x="2781" y="259"/>
                </a:cubicBezTo>
                <a:cubicBezTo>
                  <a:pt x="2781" y="256"/>
                  <a:pt x="2779" y="254"/>
                  <a:pt x="2777" y="254"/>
                </a:cubicBezTo>
                <a:cubicBezTo>
                  <a:pt x="2774" y="254"/>
                  <a:pt x="2773" y="256"/>
                  <a:pt x="2773" y="259"/>
                </a:cubicBezTo>
                <a:cubicBezTo>
                  <a:pt x="2773" y="261"/>
                  <a:pt x="2774" y="263"/>
                  <a:pt x="2777" y="263"/>
                </a:cubicBezTo>
                <a:close/>
                <a:moveTo>
                  <a:pt x="2790" y="263"/>
                </a:moveTo>
                <a:cubicBezTo>
                  <a:pt x="2792" y="263"/>
                  <a:pt x="2794" y="261"/>
                  <a:pt x="2794" y="259"/>
                </a:cubicBezTo>
                <a:cubicBezTo>
                  <a:pt x="2794" y="256"/>
                  <a:pt x="2792" y="254"/>
                  <a:pt x="2790" y="254"/>
                </a:cubicBezTo>
                <a:cubicBezTo>
                  <a:pt x="2787" y="254"/>
                  <a:pt x="2785" y="256"/>
                  <a:pt x="2785" y="259"/>
                </a:cubicBezTo>
                <a:cubicBezTo>
                  <a:pt x="2785" y="261"/>
                  <a:pt x="2787" y="263"/>
                  <a:pt x="2790" y="263"/>
                </a:cubicBezTo>
                <a:close/>
                <a:moveTo>
                  <a:pt x="2803" y="263"/>
                </a:moveTo>
                <a:cubicBezTo>
                  <a:pt x="2805" y="263"/>
                  <a:pt x="2807" y="261"/>
                  <a:pt x="2807" y="259"/>
                </a:cubicBezTo>
                <a:cubicBezTo>
                  <a:pt x="2807" y="256"/>
                  <a:pt x="2805" y="254"/>
                  <a:pt x="2803" y="254"/>
                </a:cubicBezTo>
                <a:cubicBezTo>
                  <a:pt x="2800" y="254"/>
                  <a:pt x="2798" y="256"/>
                  <a:pt x="2798" y="259"/>
                </a:cubicBezTo>
                <a:cubicBezTo>
                  <a:pt x="2798" y="261"/>
                  <a:pt x="2800" y="263"/>
                  <a:pt x="2803" y="263"/>
                </a:cubicBezTo>
                <a:close/>
                <a:moveTo>
                  <a:pt x="2815" y="263"/>
                </a:moveTo>
                <a:cubicBezTo>
                  <a:pt x="2818" y="263"/>
                  <a:pt x="2820" y="261"/>
                  <a:pt x="2820" y="259"/>
                </a:cubicBezTo>
                <a:cubicBezTo>
                  <a:pt x="2820" y="256"/>
                  <a:pt x="2818" y="254"/>
                  <a:pt x="2815" y="254"/>
                </a:cubicBezTo>
                <a:cubicBezTo>
                  <a:pt x="2813" y="254"/>
                  <a:pt x="2811" y="256"/>
                  <a:pt x="2811" y="259"/>
                </a:cubicBezTo>
                <a:cubicBezTo>
                  <a:pt x="2811" y="261"/>
                  <a:pt x="2813" y="263"/>
                  <a:pt x="2815" y="263"/>
                </a:cubicBezTo>
                <a:close/>
                <a:moveTo>
                  <a:pt x="2828" y="263"/>
                </a:moveTo>
                <a:cubicBezTo>
                  <a:pt x="2831" y="263"/>
                  <a:pt x="2833" y="261"/>
                  <a:pt x="2833" y="259"/>
                </a:cubicBezTo>
                <a:cubicBezTo>
                  <a:pt x="2833" y="256"/>
                  <a:pt x="2831" y="254"/>
                  <a:pt x="2828" y="254"/>
                </a:cubicBezTo>
                <a:cubicBezTo>
                  <a:pt x="2826" y="254"/>
                  <a:pt x="2824" y="256"/>
                  <a:pt x="2824" y="259"/>
                </a:cubicBezTo>
                <a:cubicBezTo>
                  <a:pt x="2824" y="261"/>
                  <a:pt x="2826" y="263"/>
                  <a:pt x="2828" y="263"/>
                </a:cubicBezTo>
                <a:close/>
                <a:moveTo>
                  <a:pt x="2841" y="263"/>
                </a:moveTo>
                <a:cubicBezTo>
                  <a:pt x="2844" y="263"/>
                  <a:pt x="2845" y="261"/>
                  <a:pt x="2845" y="259"/>
                </a:cubicBezTo>
                <a:cubicBezTo>
                  <a:pt x="2845" y="256"/>
                  <a:pt x="2844" y="254"/>
                  <a:pt x="2841" y="254"/>
                </a:cubicBezTo>
                <a:cubicBezTo>
                  <a:pt x="2839" y="254"/>
                  <a:pt x="2837" y="256"/>
                  <a:pt x="2837" y="259"/>
                </a:cubicBezTo>
                <a:cubicBezTo>
                  <a:pt x="2837" y="261"/>
                  <a:pt x="2839" y="263"/>
                  <a:pt x="2841" y="263"/>
                </a:cubicBezTo>
                <a:close/>
                <a:moveTo>
                  <a:pt x="2854" y="263"/>
                </a:moveTo>
                <a:cubicBezTo>
                  <a:pt x="2857" y="263"/>
                  <a:pt x="2858" y="261"/>
                  <a:pt x="2858" y="259"/>
                </a:cubicBezTo>
                <a:cubicBezTo>
                  <a:pt x="2858" y="256"/>
                  <a:pt x="2857" y="254"/>
                  <a:pt x="2854" y="254"/>
                </a:cubicBezTo>
                <a:cubicBezTo>
                  <a:pt x="2852" y="254"/>
                  <a:pt x="2850" y="256"/>
                  <a:pt x="2850" y="259"/>
                </a:cubicBezTo>
                <a:cubicBezTo>
                  <a:pt x="2850" y="261"/>
                  <a:pt x="2852" y="263"/>
                  <a:pt x="2854" y="263"/>
                </a:cubicBezTo>
                <a:close/>
                <a:moveTo>
                  <a:pt x="2867" y="263"/>
                </a:moveTo>
                <a:cubicBezTo>
                  <a:pt x="2869" y="263"/>
                  <a:pt x="2871" y="261"/>
                  <a:pt x="2871" y="259"/>
                </a:cubicBezTo>
                <a:cubicBezTo>
                  <a:pt x="2871" y="256"/>
                  <a:pt x="2869" y="254"/>
                  <a:pt x="2867" y="254"/>
                </a:cubicBezTo>
                <a:cubicBezTo>
                  <a:pt x="2865" y="254"/>
                  <a:pt x="2863" y="256"/>
                  <a:pt x="2863" y="259"/>
                </a:cubicBezTo>
                <a:cubicBezTo>
                  <a:pt x="2863" y="261"/>
                  <a:pt x="2865" y="263"/>
                  <a:pt x="2867" y="263"/>
                </a:cubicBezTo>
                <a:close/>
                <a:moveTo>
                  <a:pt x="2880" y="263"/>
                </a:moveTo>
                <a:cubicBezTo>
                  <a:pt x="2882" y="263"/>
                  <a:pt x="2884" y="261"/>
                  <a:pt x="2884" y="259"/>
                </a:cubicBezTo>
                <a:cubicBezTo>
                  <a:pt x="2884" y="256"/>
                  <a:pt x="2882" y="254"/>
                  <a:pt x="2880" y="254"/>
                </a:cubicBezTo>
                <a:cubicBezTo>
                  <a:pt x="2878" y="254"/>
                  <a:pt x="2876" y="256"/>
                  <a:pt x="2876" y="259"/>
                </a:cubicBezTo>
                <a:cubicBezTo>
                  <a:pt x="2876" y="261"/>
                  <a:pt x="2878" y="263"/>
                  <a:pt x="2880" y="263"/>
                </a:cubicBezTo>
                <a:close/>
                <a:moveTo>
                  <a:pt x="2893" y="263"/>
                </a:moveTo>
                <a:cubicBezTo>
                  <a:pt x="2895" y="263"/>
                  <a:pt x="2897" y="261"/>
                  <a:pt x="2897" y="259"/>
                </a:cubicBezTo>
                <a:cubicBezTo>
                  <a:pt x="2897" y="256"/>
                  <a:pt x="2895" y="254"/>
                  <a:pt x="2893" y="254"/>
                </a:cubicBezTo>
                <a:cubicBezTo>
                  <a:pt x="2891" y="254"/>
                  <a:pt x="2889" y="256"/>
                  <a:pt x="2889" y="259"/>
                </a:cubicBezTo>
                <a:cubicBezTo>
                  <a:pt x="2889" y="261"/>
                  <a:pt x="2891" y="263"/>
                  <a:pt x="2893" y="263"/>
                </a:cubicBezTo>
                <a:close/>
                <a:moveTo>
                  <a:pt x="2906" y="263"/>
                </a:moveTo>
                <a:cubicBezTo>
                  <a:pt x="2908" y="263"/>
                  <a:pt x="2910" y="261"/>
                  <a:pt x="2910" y="259"/>
                </a:cubicBezTo>
                <a:cubicBezTo>
                  <a:pt x="2910" y="256"/>
                  <a:pt x="2908" y="254"/>
                  <a:pt x="2906" y="254"/>
                </a:cubicBezTo>
                <a:cubicBezTo>
                  <a:pt x="2904" y="254"/>
                  <a:pt x="2902" y="256"/>
                  <a:pt x="2902" y="259"/>
                </a:cubicBezTo>
                <a:cubicBezTo>
                  <a:pt x="2902" y="261"/>
                  <a:pt x="2904" y="263"/>
                  <a:pt x="2906" y="263"/>
                </a:cubicBezTo>
                <a:close/>
                <a:moveTo>
                  <a:pt x="2919" y="263"/>
                </a:moveTo>
                <a:cubicBezTo>
                  <a:pt x="2921" y="263"/>
                  <a:pt x="2923" y="261"/>
                  <a:pt x="2923" y="259"/>
                </a:cubicBezTo>
                <a:cubicBezTo>
                  <a:pt x="2923" y="256"/>
                  <a:pt x="2921" y="254"/>
                  <a:pt x="2919" y="254"/>
                </a:cubicBezTo>
                <a:cubicBezTo>
                  <a:pt x="2916" y="254"/>
                  <a:pt x="2915" y="256"/>
                  <a:pt x="2915" y="259"/>
                </a:cubicBezTo>
                <a:cubicBezTo>
                  <a:pt x="2915" y="261"/>
                  <a:pt x="2916" y="263"/>
                  <a:pt x="2919" y="263"/>
                </a:cubicBezTo>
                <a:close/>
                <a:moveTo>
                  <a:pt x="2932" y="263"/>
                </a:moveTo>
                <a:cubicBezTo>
                  <a:pt x="2934" y="263"/>
                  <a:pt x="2936" y="261"/>
                  <a:pt x="2936" y="259"/>
                </a:cubicBezTo>
                <a:cubicBezTo>
                  <a:pt x="2936" y="256"/>
                  <a:pt x="2934" y="254"/>
                  <a:pt x="2932" y="254"/>
                </a:cubicBezTo>
                <a:cubicBezTo>
                  <a:pt x="2929" y="254"/>
                  <a:pt x="2928" y="256"/>
                  <a:pt x="2928" y="259"/>
                </a:cubicBezTo>
                <a:cubicBezTo>
                  <a:pt x="2928" y="261"/>
                  <a:pt x="2929" y="263"/>
                  <a:pt x="2932" y="263"/>
                </a:cubicBezTo>
                <a:close/>
                <a:moveTo>
                  <a:pt x="2945" y="263"/>
                </a:moveTo>
                <a:cubicBezTo>
                  <a:pt x="2947" y="263"/>
                  <a:pt x="2949" y="261"/>
                  <a:pt x="2949" y="259"/>
                </a:cubicBezTo>
                <a:cubicBezTo>
                  <a:pt x="2949" y="256"/>
                  <a:pt x="2947" y="254"/>
                  <a:pt x="2945" y="254"/>
                </a:cubicBezTo>
                <a:cubicBezTo>
                  <a:pt x="2942" y="254"/>
                  <a:pt x="2940" y="256"/>
                  <a:pt x="2940" y="259"/>
                </a:cubicBezTo>
                <a:cubicBezTo>
                  <a:pt x="2940" y="261"/>
                  <a:pt x="2942" y="263"/>
                  <a:pt x="2945" y="263"/>
                </a:cubicBezTo>
                <a:close/>
                <a:moveTo>
                  <a:pt x="2958" y="263"/>
                </a:moveTo>
                <a:cubicBezTo>
                  <a:pt x="2960" y="263"/>
                  <a:pt x="2962" y="261"/>
                  <a:pt x="2962" y="259"/>
                </a:cubicBezTo>
                <a:cubicBezTo>
                  <a:pt x="2962" y="256"/>
                  <a:pt x="2960" y="254"/>
                  <a:pt x="2958" y="254"/>
                </a:cubicBezTo>
                <a:cubicBezTo>
                  <a:pt x="2955" y="254"/>
                  <a:pt x="2953" y="256"/>
                  <a:pt x="2953" y="259"/>
                </a:cubicBezTo>
                <a:cubicBezTo>
                  <a:pt x="2953" y="261"/>
                  <a:pt x="2955" y="263"/>
                  <a:pt x="2958" y="263"/>
                </a:cubicBezTo>
                <a:close/>
                <a:moveTo>
                  <a:pt x="2970" y="255"/>
                </a:moveTo>
                <a:cubicBezTo>
                  <a:pt x="2969" y="255"/>
                  <a:pt x="2967" y="257"/>
                  <a:pt x="2967" y="259"/>
                </a:cubicBezTo>
                <a:cubicBezTo>
                  <a:pt x="2967" y="260"/>
                  <a:pt x="2969" y="262"/>
                  <a:pt x="2970" y="262"/>
                </a:cubicBezTo>
                <a:cubicBezTo>
                  <a:pt x="2972" y="262"/>
                  <a:pt x="2974" y="260"/>
                  <a:pt x="2974" y="259"/>
                </a:cubicBezTo>
                <a:cubicBezTo>
                  <a:pt x="2974" y="257"/>
                  <a:pt x="2972" y="255"/>
                  <a:pt x="2970" y="255"/>
                </a:cubicBezTo>
                <a:close/>
                <a:moveTo>
                  <a:pt x="3087" y="263"/>
                </a:moveTo>
                <a:cubicBezTo>
                  <a:pt x="3089" y="263"/>
                  <a:pt x="3091" y="261"/>
                  <a:pt x="3091" y="259"/>
                </a:cubicBezTo>
                <a:cubicBezTo>
                  <a:pt x="3091" y="256"/>
                  <a:pt x="3089" y="254"/>
                  <a:pt x="3087" y="254"/>
                </a:cubicBezTo>
                <a:cubicBezTo>
                  <a:pt x="3084" y="254"/>
                  <a:pt x="3082" y="256"/>
                  <a:pt x="3082" y="259"/>
                </a:cubicBezTo>
                <a:cubicBezTo>
                  <a:pt x="3082" y="261"/>
                  <a:pt x="3084" y="263"/>
                  <a:pt x="3087" y="263"/>
                </a:cubicBezTo>
                <a:close/>
                <a:moveTo>
                  <a:pt x="3100" y="263"/>
                </a:moveTo>
                <a:cubicBezTo>
                  <a:pt x="3102" y="263"/>
                  <a:pt x="3104" y="261"/>
                  <a:pt x="3104" y="259"/>
                </a:cubicBezTo>
                <a:cubicBezTo>
                  <a:pt x="3104" y="256"/>
                  <a:pt x="3102" y="254"/>
                  <a:pt x="3100" y="254"/>
                </a:cubicBezTo>
                <a:cubicBezTo>
                  <a:pt x="3097" y="254"/>
                  <a:pt x="3095" y="256"/>
                  <a:pt x="3095" y="259"/>
                </a:cubicBezTo>
                <a:cubicBezTo>
                  <a:pt x="3095" y="261"/>
                  <a:pt x="3097" y="263"/>
                  <a:pt x="3100" y="263"/>
                </a:cubicBezTo>
                <a:close/>
                <a:moveTo>
                  <a:pt x="3112" y="263"/>
                </a:moveTo>
                <a:cubicBezTo>
                  <a:pt x="3115" y="263"/>
                  <a:pt x="3117" y="261"/>
                  <a:pt x="3117" y="259"/>
                </a:cubicBezTo>
                <a:cubicBezTo>
                  <a:pt x="3117" y="256"/>
                  <a:pt x="3115" y="254"/>
                  <a:pt x="3112" y="254"/>
                </a:cubicBezTo>
                <a:cubicBezTo>
                  <a:pt x="3110" y="254"/>
                  <a:pt x="3108" y="256"/>
                  <a:pt x="3108" y="259"/>
                </a:cubicBezTo>
                <a:cubicBezTo>
                  <a:pt x="3108" y="261"/>
                  <a:pt x="3110" y="263"/>
                  <a:pt x="3112" y="263"/>
                </a:cubicBezTo>
                <a:close/>
                <a:moveTo>
                  <a:pt x="3125" y="263"/>
                </a:moveTo>
                <a:cubicBezTo>
                  <a:pt x="3128" y="263"/>
                  <a:pt x="3130" y="261"/>
                  <a:pt x="3130" y="259"/>
                </a:cubicBezTo>
                <a:cubicBezTo>
                  <a:pt x="3130" y="256"/>
                  <a:pt x="3128" y="254"/>
                  <a:pt x="3125" y="254"/>
                </a:cubicBezTo>
                <a:cubicBezTo>
                  <a:pt x="3123" y="254"/>
                  <a:pt x="3121" y="256"/>
                  <a:pt x="3121" y="259"/>
                </a:cubicBezTo>
                <a:cubicBezTo>
                  <a:pt x="3121" y="261"/>
                  <a:pt x="3123" y="263"/>
                  <a:pt x="3125" y="263"/>
                </a:cubicBezTo>
                <a:close/>
                <a:moveTo>
                  <a:pt x="3138" y="263"/>
                </a:moveTo>
                <a:cubicBezTo>
                  <a:pt x="3141" y="263"/>
                  <a:pt x="3143" y="261"/>
                  <a:pt x="3143" y="259"/>
                </a:cubicBezTo>
                <a:cubicBezTo>
                  <a:pt x="3143" y="256"/>
                  <a:pt x="3141" y="254"/>
                  <a:pt x="3138" y="254"/>
                </a:cubicBezTo>
                <a:cubicBezTo>
                  <a:pt x="3136" y="254"/>
                  <a:pt x="3134" y="256"/>
                  <a:pt x="3134" y="259"/>
                </a:cubicBezTo>
                <a:cubicBezTo>
                  <a:pt x="3134" y="261"/>
                  <a:pt x="3136" y="263"/>
                  <a:pt x="3138" y="263"/>
                </a:cubicBezTo>
                <a:close/>
                <a:moveTo>
                  <a:pt x="3151" y="263"/>
                </a:moveTo>
                <a:cubicBezTo>
                  <a:pt x="3154" y="263"/>
                  <a:pt x="3155" y="261"/>
                  <a:pt x="3155" y="259"/>
                </a:cubicBezTo>
                <a:cubicBezTo>
                  <a:pt x="3155" y="256"/>
                  <a:pt x="3154" y="254"/>
                  <a:pt x="3151" y="254"/>
                </a:cubicBezTo>
                <a:cubicBezTo>
                  <a:pt x="3149" y="254"/>
                  <a:pt x="3147" y="256"/>
                  <a:pt x="3147" y="259"/>
                </a:cubicBezTo>
                <a:cubicBezTo>
                  <a:pt x="3147" y="261"/>
                  <a:pt x="3149" y="263"/>
                  <a:pt x="3151" y="263"/>
                </a:cubicBezTo>
                <a:close/>
                <a:moveTo>
                  <a:pt x="3164" y="254"/>
                </a:moveTo>
                <a:cubicBezTo>
                  <a:pt x="3162" y="254"/>
                  <a:pt x="3160" y="256"/>
                  <a:pt x="3160" y="259"/>
                </a:cubicBezTo>
                <a:cubicBezTo>
                  <a:pt x="3160" y="261"/>
                  <a:pt x="3162" y="263"/>
                  <a:pt x="3164" y="263"/>
                </a:cubicBezTo>
                <a:cubicBezTo>
                  <a:pt x="3166" y="263"/>
                  <a:pt x="3168" y="261"/>
                  <a:pt x="3168" y="259"/>
                </a:cubicBezTo>
                <a:cubicBezTo>
                  <a:pt x="3168" y="256"/>
                  <a:pt x="3166" y="254"/>
                  <a:pt x="3164" y="254"/>
                </a:cubicBezTo>
                <a:close/>
                <a:moveTo>
                  <a:pt x="3176" y="259"/>
                </a:moveTo>
                <a:cubicBezTo>
                  <a:pt x="3176" y="259"/>
                  <a:pt x="3177" y="259"/>
                  <a:pt x="3177" y="259"/>
                </a:cubicBezTo>
                <a:cubicBezTo>
                  <a:pt x="3177" y="259"/>
                  <a:pt x="3178" y="259"/>
                  <a:pt x="3178" y="259"/>
                </a:cubicBezTo>
                <a:cubicBezTo>
                  <a:pt x="3178" y="258"/>
                  <a:pt x="3177" y="258"/>
                  <a:pt x="3177" y="258"/>
                </a:cubicBezTo>
                <a:cubicBezTo>
                  <a:pt x="3177" y="258"/>
                  <a:pt x="3176" y="258"/>
                  <a:pt x="3176" y="259"/>
                </a:cubicBezTo>
                <a:close/>
                <a:moveTo>
                  <a:pt x="3487" y="259"/>
                </a:moveTo>
                <a:cubicBezTo>
                  <a:pt x="3487" y="259"/>
                  <a:pt x="3487" y="259"/>
                  <a:pt x="3487" y="259"/>
                </a:cubicBezTo>
                <a:cubicBezTo>
                  <a:pt x="3487" y="258"/>
                  <a:pt x="3487" y="258"/>
                  <a:pt x="3487" y="258"/>
                </a:cubicBezTo>
                <a:cubicBezTo>
                  <a:pt x="3487" y="258"/>
                  <a:pt x="3487" y="258"/>
                  <a:pt x="3487" y="259"/>
                </a:cubicBezTo>
                <a:cubicBezTo>
                  <a:pt x="3487" y="259"/>
                  <a:pt x="3487" y="259"/>
                  <a:pt x="3487" y="259"/>
                </a:cubicBezTo>
                <a:close/>
                <a:moveTo>
                  <a:pt x="117" y="276"/>
                </a:moveTo>
                <a:cubicBezTo>
                  <a:pt x="119" y="276"/>
                  <a:pt x="121" y="274"/>
                  <a:pt x="121" y="271"/>
                </a:cubicBezTo>
                <a:cubicBezTo>
                  <a:pt x="121" y="269"/>
                  <a:pt x="119" y="267"/>
                  <a:pt x="117" y="267"/>
                </a:cubicBezTo>
                <a:cubicBezTo>
                  <a:pt x="114" y="267"/>
                  <a:pt x="112" y="269"/>
                  <a:pt x="112" y="271"/>
                </a:cubicBezTo>
                <a:cubicBezTo>
                  <a:pt x="112" y="274"/>
                  <a:pt x="114" y="276"/>
                  <a:pt x="117" y="276"/>
                </a:cubicBezTo>
                <a:close/>
                <a:moveTo>
                  <a:pt x="129" y="274"/>
                </a:moveTo>
                <a:cubicBezTo>
                  <a:pt x="131" y="274"/>
                  <a:pt x="132" y="273"/>
                  <a:pt x="132" y="271"/>
                </a:cubicBezTo>
                <a:cubicBezTo>
                  <a:pt x="132" y="270"/>
                  <a:pt x="131" y="269"/>
                  <a:pt x="129" y="269"/>
                </a:cubicBezTo>
                <a:cubicBezTo>
                  <a:pt x="128" y="269"/>
                  <a:pt x="127" y="270"/>
                  <a:pt x="127" y="271"/>
                </a:cubicBezTo>
                <a:cubicBezTo>
                  <a:pt x="127" y="273"/>
                  <a:pt x="128" y="274"/>
                  <a:pt x="129" y="274"/>
                </a:cubicBezTo>
                <a:close/>
                <a:moveTo>
                  <a:pt x="465" y="271"/>
                </a:moveTo>
                <a:cubicBezTo>
                  <a:pt x="465" y="271"/>
                  <a:pt x="465" y="271"/>
                  <a:pt x="465" y="271"/>
                </a:cubicBezTo>
                <a:cubicBezTo>
                  <a:pt x="465" y="271"/>
                  <a:pt x="465" y="271"/>
                  <a:pt x="465" y="271"/>
                </a:cubicBezTo>
                <a:cubicBezTo>
                  <a:pt x="465" y="271"/>
                  <a:pt x="465" y="271"/>
                  <a:pt x="465" y="271"/>
                </a:cubicBezTo>
                <a:cubicBezTo>
                  <a:pt x="465" y="271"/>
                  <a:pt x="465" y="271"/>
                  <a:pt x="465" y="271"/>
                </a:cubicBezTo>
                <a:close/>
                <a:moveTo>
                  <a:pt x="508" y="271"/>
                </a:moveTo>
                <a:cubicBezTo>
                  <a:pt x="508" y="269"/>
                  <a:pt x="506" y="267"/>
                  <a:pt x="504" y="267"/>
                </a:cubicBezTo>
                <a:cubicBezTo>
                  <a:pt x="502" y="267"/>
                  <a:pt x="500" y="269"/>
                  <a:pt x="500" y="271"/>
                </a:cubicBezTo>
                <a:cubicBezTo>
                  <a:pt x="500" y="274"/>
                  <a:pt x="502" y="276"/>
                  <a:pt x="504" y="276"/>
                </a:cubicBezTo>
                <a:cubicBezTo>
                  <a:pt x="506" y="276"/>
                  <a:pt x="508" y="274"/>
                  <a:pt x="508" y="271"/>
                </a:cubicBezTo>
                <a:close/>
                <a:moveTo>
                  <a:pt x="521" y="271"/>
                </a:moveTo>
                <a:cubicBezTo>
                  <a:pt x="521" y="269"/>
                  <a:pt x="519" y="267"/>
                  <a:pt x="517" y="267"/>
                </a:cubicBezTo>
                <a:cubicBezTo>
                  <a:pt x="515" y="267"/>
                  <a:pt x="513" y="269"/>
                  <a:pt x="513" y="271"/>
                </a:cubicBezTo>
                <a:cubicBezTo>
                  <a:pt x="513" y="274"/>
                  <a:pt x="515" y="276"/>
                  <a:pt x="517" y="276"/>
                </a:cubicBezTo>
                <a:cubicBezTo>
                  <a:pt x="519" y="276"/>
                  <a:pt x="521" y="274"/>
                  <a:pt x="521" y="271"/>
                </a:cubicBezTo>
                <a:close/>
                <a:moveTo>
                  <a:pt x="530" y="276"/>
                </a:moveTo>
                <a:cubicBezTo>
                  <a:pt x="532" y="276"/>
                  <a:pt x="534" y="274"/>
                  <a:pt x="534" y="271"/>
                </a:cubicBezTo>
                <a:cubicBezTo>
                  <a:pt x="534" y="269"/>
                  <a:pt x="532" y="267"/>
                  <a:pt x="530" y="267"/>
                </a:cubicBezTo>
                <a:cubicBezTo>
                  <a:pt x="527" y="267"/>
                  <a:pt x="526" y="269"/>
                  <a:pt x="526" y="271"/>
                </a:cubicBezTo>
                <a:cubicBezTo>
                  <a:pt x="526" y="274"/>
                  <a:pt x="527" y="276"/>
                  <a:pt x="530" y="276"/>
                </a:cubicBezTo>
                <a:close/>
                <a:moveTo>
                  <a:pt x="543" y="276"/>
                </a:moveTo>
                <a:cubicBezTo>
                  <a:pt x="545" y="276"/>
                  <a:pt x="547" y="274"/>
                  <a:pt x="547" y="271"/>
                </a:cubicBezTo>
                <a:cubicBezTo>
                  <a:pt x="547" y="269"/>
                  <a:pt x="545" y="267"/>
                  <a:pt x="543" y="267"/>
                </a:cubicBezTo>
                <a:cubicBezTo>
                  <a:pt x="540" y="267"/>
                  <a:pt x="539" y="269"/>
                  <a:pt x="539" y="271"/>
                </a:cubicBezTo>
                <a:cubicBezTo>
                  <a:pt x="539" y="274"/>
                  <a:pt x="540" y="276"/>
                  <a:pt x="543" y="276"/>
                </a:cubicBezTo>
                <a:close/>
                <a:moveTo>
                  <a:pt x="556" y="276"/>
                </a:moveTo>
                <a:cubicBezTo>
                  <a:pt x="558" y="276"/>
                  <a:pt x="560" y="274"/>
                  <a:pt x="560" y="271"/>
                </a:cubicBezTo>
                <a:cubicBezTo>
                  <a:pt x="560" y="269"/>
                  <a:pt x="558" y="267"/>
                  <a:pt x="556" y="267"/>
                </a:cubicBezTo>
                <a:cubicBezTo>
                  <a:pt x="553" y="267"/>
                  <a:pt x="551" y="269"/>
                  <a:pt x="551" y="271"/>
                </a:cubicBezTo>
                <a:cubicBezTo>
                  <a:pt x="551" y="274"/>
                  <a:pt x="553" y="276"/>
                  <a:pt x="556" y="276"/>
                </a:cubicBezTo>
                <a:close/>
                <a:moveTo>
                  <a:pt x="569" y="276"/>
                </a:moveTo>
                <a:cubicBezTo>
                  <a:pt x="571" y="276"/>
                  <a:pt x="573" y="274"/>
                  <a:pt x="573" y="271"/>
                </a:cubicBezTo>
                <a:cubicBezTo>
                  <a:pt x="573" y="269"/>
                  <a:pt x="571" y="267"/>
                  <a:pt x="569" y="267"/>
                </a:cubicBezTo>
                <a:cubicBezTo>
                  <a:pt x="566" y="267"/>
                  <a:pt x="564" y="269"/>
                  <a:pt x="564" y="271"/>
                </a:cubicBezTo>
                <a:cubicBezTo>
                  <a:pt x="564" y="274"/>
                  <a:pt x="566" y="276"/>
                  <a:pt x="569" y="276"/>
                </a:cubicBezTo>
                <a:close/>
                <a:moveTo>
                  <a:pt x="581" y="276"/>
                </a:moveTo>
                <a:cubicBezTo>
                  <a:pt x="584" y="276"/>
                  <a:pt x="586" y="274"/>
                  <a:pt x="586" y="271"/>
                </a:cubicBezTo>
                <a:cubicBezTo>
                  <a:pt x="586" y="269"/>
                  <a:pt x="584" y="267"/>
                  <a:pt x="581" y="267"/>
                </a:cubicBezTo>
                <a:cubicBezTo>
                  <a:pt x="579" y="267"/>
                  <a:pt x="577" y="269"/>
                  <a:pt x="577" y="271"/>
                </a:cubicBezTo>
                <a:cubicBezTo>
                  <a:pt x="577" y="274"/>
                  <a:pt x="579" y="276"/>
                  <a:pt x="581" y="276"/>
                </a:cubicBezTo>
                <a:close/>
                <a:moveTo>
                  <a:pt x="594" y="276"/>
                </a:moveTo>
                <a:cubicBezTo>
                  <a:pt x="597" y="276"/>
                  <a:pt x="599" y="274"/>
                  <a:pt x="599" y="271"/>
                </a:cubicBezTo>
                <a:cubicBezTo>
                  <a:pt x="599" y="269"/>
                  <a:pt x="597" y="267"/>
                  <a:pt x="594" y="267"/>
                </a:cubicBezTo>
                <a:cubicBezTo>
                  <a:pt x="592" y="267"/>
                  <a:pt x="590" y="269"/>
                  <a:pt x="590" y="271"/>
                </a:cubicBezTo>
                <a:cubicBezTo>
                  <a:pt x="590" y="274"/>
                  <a:pt x="592" y="276"/>
                  <a:pt x="594" y="276"/>
                </a:cubicBezTo>
                <a:close/>
                <a:moveTo>
                  <a:pt x="607" y="276"/>
                </a:moveTo>
                <a:cubicBezTo>
                  <a:pt x="610" y="276"/>
                  <a:pt x="611" y="274"/>
                  <a:pt x="611" y="271"/>
                </a:cubicBezTo>
                <a:cubicBezTo>
                  <a:pt x="611" y="269"/>
                  <a:pt x="610" y="267"/>
                  <a:pt x="607" y="267"/>
                </a:cubicBezTo>
                <a:cubicBezTo>
                  <a:pt x="605" y="267"/>
                  <a:pt x="603" y="269"/>
                  <a:pt x="603" y="271"/>
                </a:cubicBezTo>
                <a:cubicBezTo>
                  <a:pt x="603" y="274"/>
                  <a:pt x="605" y="276"/>
                  <a:pt x="607" y="276"/>
                </a:cubicBezTo>
                <a:close/>
                <a:moveTo>
                  <a:pt x="620" y="276"/>
                </a:moveTo>
                <a:cubicBezTo>
                  <a:pt x="622" y="276"/>
                  <a:pt x="624" y="274"/>
                  <a:pt x="624" y="271"/>
                </a:cubicBezTo>
                <a:cubicBezTo>
                  <a:pt x="624" y="269"/>
                  <a:pt x="622" y="267"/>
                  <a:pt x="620" y="267"/>
                </a:cubicBezTo>
                <a:cubicBezTo>
                  <a:pt x="618" y="267"/>
                  <a:pt x="616" y="269"/>
                  <a:pt x="616" y="271"/>
                </a:cubicBezTo>
                <a:cubicBezTo>
                  <a:pt x="616" y="274"/>
                  <a:pt x="618" y="276"/>
                  <a:pt x="620" y="276"/>
                </a:cubicBezTo>
                <a:close/>
                <a:moveTo>
                  <a:pt x="633" y="276"/>
                </a:moveTo>
                <a:cubicBezTo>
                  <a:pt x="635" y="276"/>
                  <a:pt x="637" y="274"/>
                  <a:pt x="637" y="271"/>
                </a:cubicBezTo>
                <a:cubicBezTo>
                  <a:pt x="637" y="269"/>
                  <a:pt x="635" y="267"/>
                  <a:pt x="633" y="267"/>
                </a:cubicBezTo>
                <a:cubicBezTo>
                  <a:pt x="631" y="267"/>
                  <a:pt x="629" y="269"/>
                  <a:pt x="629" y="271"/>
                </a:cubicBezTo>
                <a:cubicBezTo>
                  <a:pt x="629" y="274"/>
                  <a:pt x="631" y="276"/>
                  <a:pt x="633" y="276"/>
                </a:cubicBezTo>
                <a:close/>
                <a:moveTo>
                  <a:pt x="723" y="276"/>
                </a:moveTo>
                <a:cubicBezTo>
                  <a:pt x="726" y="276"/>
                  <a:pt x="728" y="274"/>
                  <a:pt x="728" y="271"/>
                </a:cubicBezTo>
                <a:cubicBezTo>
                  <a:pt x="728" y="269"/>
                  <a:pt x="726" y="267"/>
                  <a:pt x="723" y="267"/>
                </a:cubicBezTo>
                <a:cubicBezTo>
                  <a:pt x="721" y="267"/>
                  <a:pt x="719" y="269"/>
                  <a:pt x="719" y="271"/>
                </a:cubicBezTo>
                <a:cubicBezTo>
                  <a:pt x="719" y="274"/>
                  <a:pt x="721" y="276"/>
                  <a:pt x="723" y="276"/>
                </a:cubicBezTo>
                <a:close/>
                <a:moveTo>
                  <a:pt x="736" y="276"/>
                </a:moveTo>
                <a:cubicBezTo>
                  <a:pt x="739" y="276"/>
                  <a:pt x="741" y="274"/>
                  <a:pt x="741" y="271"/>
                </a:cubicBezTo>
                <a:cubicBezTo>
                  <a:pt x="741" y="269"/>
                  <a:pt x="739" y="267"/>
                  <a:pt x="736" y="267"/>
                </a:cubicBezTo>
                <a:cubicBezTo>
                  <a:pt x="734" y="267"/>
                  <a:pt x="732" y="269"/>
                  <a:pt x="732" y="271"/>
                </a:cubicBezTo>
                <a:cubicBezTo>
                  <a:pt x="732" y="274"/>
                  <a:pt x="734" y="276"/>
                  <a:pt x="736" y="276"/>
                </a:cubicBezTo>
                <a:close/>
                <a:moveTo>
                  <a:pt x="745" y="271"/>
                </a:moveTo>
                <a:cubicBezTo>
                  <a:pt x="745" y="274"/>
                  <a:pt x="747" y="276"/>
                  <a:pt x="749" y="276"/>
                </a:cubicBezTo>
                <a:cubicBezTo>
                  <a:pt x="752" y="276"/>
                  <a:pt x="753" y="274"/>
                  <a:pt x="753" y="271"/>
                </a:cubicBezTo>
                <a:cubicBezTo>
                  <a:pt x="753" y="269"/>
                  <a:pt x="752" y="267"/>
                  <a:pt x="749" y="267"/>
                </a:cubicBezTo>
                <a:cubicBezTo>
                  <a:pt x="747" y="267"/>
                  <a:pt x="745" y="269"/>
                  <a:pt x="745" y="271"/>
                </a:cubicBezTo>
                <a:close/>
                <a:moveTo>
                  <a:pt x="802" y="271"/>
                </a:moveTo>
                <a:cubicBezTo>
                  <a:pt x="802" y="271"/>
                  <a:pt x="802" y="270"/>
                  <a:pt x="801" y="270"/>
                </a:cubicBezTo>
                <a:cubicBezTo>
                  <a:pt x="800" y="270"/>
                  <a:pt x="800" y="271"/>
                  <a:pt x="800" y="271"/>
                </a:cubicBezTo>
                <a:cubicBezTo>
                  <a:pt x="800" y="272"/>
                  <a:pt x="800" y="273"/>
                  <a:pt x="801" y="273"/>
                </a:cubicBezTo>
                <a:cubicBezTo>
                  <a:pt x="802" y="273"/>
                  <a:pt x="802" y="272"/>
                  <a:pt x="802" y="271"/>
                </a:cubicBezTo>
                <a:close/>
                <a:moveTo>
                  <a:pt x="814" y="276"/>
                </a:moveTo>
                <a:cubicBezTo>
                  <a:pt x="816" y="276"/>
                  <a:pt x="818" y="274"/>
                  <a:pt x="818" y="271"/>
                </a:cubicBezTo>
                <a:cubicBezTo>
                  <a:pt x="818" y="269"/>
                  <a:pt x="816" y="267"/>
                  <a:pt x="814" y="267"/>
                </a:cubicBezTo>
                <a:cubicBezTo>
                  <a:pt x="812" y="267"/>
                  <a:pt x="810" y="269"/>
                  <a:pt x="810" y="271"/>
                </a:cubicBezTo>
                <a:cubicBezTo>
                  <a:pt x="810" y="274"/>
                  <a:pt x="812" y="276"/>
                  <a:pt x="814" y="276"/>
                </a:cubicBezTo>
                <a:close/>
                <a:moveTo>
                  <a:pt x="827" y="276"/>
                </a:moveTo>
                <a:cubicBezTo>
                  <a:pt x="829" y="276"/>
                  <a:pt x="831" y="274"/>
                  <a:pt x="831" y="271"/>
                </a:cubicBezTo>
                <a:cubicBezTo>
                  <a:pt x="831" y="269"/>
                  <a:pt x="829" y="267"/>
                  <a:pt x="827" y="267"/>
                </a:cubicBezTo>
                <a:cubicBezTo>
                  <a:pt x="824" y="267"/>
                  <a:pt x="823" y="269"/>
                  <a:pt x="823" y="271"/>
                </a:cubicBezTo>
                <a:cubicBezTo>
                  <a:pt x="823" y="274"/>
                  <a:pt x="824" y="276"/>
                  <a:pt x="827" y="276"/>
                </a:cubicBezTo>
                <a:close/>
                <a:moveTo>
                  <a:pt x="840" y="276"/>
                </a:moveTo>
                <a:cubicBezTo>
                  <a:pt x="842" y="276"/>
                  <a:pt x="844" y="274"/>
                  <a:pt x="844" y="271"/>
                </a:cubicBezTo>
                <a:cubicBezTo>
                  <a:pt x="844" y="269"/>
                  <a:pt x="842" y="267"/>
                  <a:pt x="840" y="267"/>
                </a:cubicBezTo>
                <a:cubicBezTo>
                  <a:pt x="837" y="267"/>
                  <a:pt x="836" y="269"/>
                  <a:pt x="836" y="271"/>
                </a:cubicBezTo>
                <a:cubicBezTo>
                  <a:pt x="836" y="274"/>
                  <a:pt x="837" y="276"/>
                  <a:pt x="840" y="276"/>
                </a:cubicBezTo>
                <a:close/>
                <a:moveTo>
                  <a:pt x="853" y="276"/>
                </a:moveTo>
                <a:cubicBezTo>
                  <a:pt x="855" y="276"/>
                  <a:pt x="857" y="274"/>
                  <a:pt x="857" y="271"/>
                </a:cubicBezTo>
                <a:cubicBezTo>
                  <a:pt x="857" y="269"/>
                  <a:pt x="855" y="267"/>
                  <a:pt x="853" y="267"/>
                </a:cubicBezTo>
                <a:cubicBezTo>
                  <a:pt x="850" y="267"/>
                  <a:pt x="848" y="269"/>
                  <a:pt x="848" y="271"/>
                </a:cubicBezTo>
                <a:cubicBezTo>
                  <a:pt x="848" y="274"/>
                  <a:pt x="850" y="276"/>
                  <a:pt x="853" y="276"/>
                </a:cubicBezTo>
                <a:close/>
                <a:moveTo>
                  <a:pt x="866" y="276"/>
                </a:moveTo>
                <a:cubicBezTo>
                  <a:pt x="868" y="276"/>
                  <a:pt x="870" y="274"/>
                  <a:pt x="870" y="271"/>
                </a:cubicBezTo>
                <a:cubicBezTo>
                  <a:pt x="870" y="269"/>
                  <a:pt x="868" y="267"/>
                  <a:pt x="866" y="267"/>
                </a:cubicBezTo>
                <a:cubicBezTo>
                  <a:pt x="863" y="267"/>
                  <a:pt x="861" y="269"/>
                  <a:pt x="861" y="271"/>
                </a:cubicBezTo>
                <a:cubicBezTo>
                  <a:pt x="861" y="274"/>
                  <a:pt x="863" y="276"/>
                  <a:pt x="866" y="276"/>
                </a:cubicBezTo>
                <a:close/>
                <a:moveTo>
                  <a:pt x="878" y="276"/>
                </a:moveTo>
                <a:cubicBezTo>
                  <a:pt x="881" y="276"/>
                  <a:pt x="883" y="274"/>
                  <a:pt x="883" y="271"/>
                </a:cubicBezTo>
                <a:cubicBezTo>
                  <a:pt x="883" y="269"/>
                  <a:pt x="881" y="267"/>
                  <a:pt x="878" y="267"/>
                </a:cubicBezTo>
                <a:cubicBezTo>
                  <a:pt x="876" y="267"/>
                  <a:pt x="874" y="269"/>
                  <a:pt x="874" y="271"/>
                </a:cubicBezTo>
                <a:cubicBezTo>
                  <a:pt x="874" y="274"/>
                  <a:pt x="876" y="276"/>
                  <a:pt x="878" y="276"/>
                </a:cubicBezTo>
                <a:close/>
                <a:moveTo>
                  <a:pt x="891" y="276"/>
                </a:moveTo>
                <a:cubicBezTo>
                  <a:pt x="894" y="276"/>
                  <a:pt x="896" y="274"/>
                  <a:pt x="896" y="271"/>
                </a:cubicBezTo>
                <a:cubicBezTo>
                  <a:pt x="896" y="269"/>
                  <a:pt x="894" y="267"/>
                  <a:pt x="891" y="267"/>
                </a:cubicBezTo>
                <a:cubicBezTo>
                  <a:pt x="889" y="267"/>
                  <a:pt x="887" y="269"/>
                  <a:pt x="887" y="271"/>
                </a:cubicBezTo>
                <a:cubicBezTo>
                  <a:pt x="887" y="274"/>
                  <a:pt x="889" y="276"/>
                  <a:pt x="891" y="276"/>
                </a:cubicBezTo>
                <a:close/>
                <a:moveTo>
                  <a:pt x="904" y="276"/>
                </a:moveTo>
                <a:cubicBezTo>
                  <a:pt x="907" y="276"/>
                  <a:pt x="908" y="274"/>
                  <a:pt x="908" y="271"/>
                </a:cubicBezTo>
                <a:cubicBezTo>
                  <a:pt x="908" y="269"/>
                  <a:pt x="907" y="267"/>
                  <a:pt x="904" y="267"/>
                </a:cubicBezTo>
                <a:cubicBezTo>
                  <a:pt x="902" y="267"/>
                  <a:pt x="900" y="269"/>
                  <a:pt x="900" y="271"/>
                </a:cubicBezTo>
                <a:cubicBezTo>
                  <a:pt x="900" y="274"/>
                  <a:pt x="902" y="276"/>
                  <a:pt x="904" y="276"/>
                </a:cubicBezTo>
                <a:close/>
                <a:moveTo>
                  <a:pt x="917" y="276"/>
                </a:moveTo>
                <a:cubicBezTo>
                  <a:pt x="919" y="276"/>
                  <a:pt x="921" y="274"/>
                  <a:pt x="921" y="271"/>
                </a:cubicBezTo>
                <a:cubicBezTo>
                  <a:pt x="921" y="269"/>
                  <a:pt x="919" y="267"/>
                  <a:pt x="917" y="267"/>
                </a:cubicBezTo>
                <a:cubicBezTo>
                  <a:pt x="915" y="267"/>
                  <a:pt x="913" y="269"/>
                  <a:pt x="913" y="271"/>
                </a:cubicBezTo>
                <a:cubicBezTo>
                  <a:pt x="913" y="274"/>
                  <a:pt x="915" y="276"/>
                  <a:pt x="917" y="276"/>
                </a:cubicBezTo>
                <a:close/>
                <a:moveTo>
                  <a:pt x="930" y="276"/>
                </a:moveTo>
                <a:cubicBezTo>
                  <a:pt x="932" y="276"/>
                  <a:pt x="934" y="274"/>
                  <a:pt x="934" y="271"/>
                </a:cubicBezTo>
                <a:cubicBezTo>
                  <a:pt x="934" y="269"/>
                  <a:pt x="932" y="267"/>
                  <a:pt x="930" y="267"/>
                </a:cubicBezTo>
                <a:cubicBezTo>
                  <a:pt x="928" y="267"/>
                  <a:pt x="926" y="269"/>
                  <a:pt x="926" y="271"/>
                </a:cubicBezTo>
                <a:cubicBezTo>
                  <a:pt x="926" y="274"/>
                  <a:pt x="928" y="276"/>
                  <a:pt x="930" y="276"/>
                </a:cubicBezTo>
                <a:close/>
                <a:moveTo>
                  <a:pt x="943" y="276"/>
                </a:moveTo>
                <a:cubicBezTo>
                  <a:pt x="945" y="276"/>
                  <a:pt x="947" y="274"/>
                  <a:pt x="947" y="271"/>
                </a:cubicBezTo>
                <a:cubicBezTo>
                  <a:pt x="947" y="269"/>
                  <a:pt x="945" y="267"/>
                  <a:pt x="943" y="267"/>
                </a:cubicBezTo>
                <a:cubicBezTo>
                  <a:pt x="941" y="267"/>
                  <a:pt x="939" y="269"/>
                  <a:pt x="939" y="271"/>
                </a:cubicBezTo>
                <a:cubicBezTo>
                  <a:pt x="939" y="274"/>
                  <a:pt x="941" y="276"/>
                  <a:pt x="943" y="276"/>
                </a:cubicBezTo>
                <a:close/>
                <a:moveTo>
                  <a:pt x="956" y="267"/>
                </a:moveTo>
                <a:cubicBezTo>
                  <a:pt x="954" y="267"/>
                  <a:pt x="952" y="269"/>
                  <a:pt x="952" y="271"/>
                </a:cubicBezTo>
                <a:cubicBezTo>
                  <a:pt x="952" y="274"/>
                  <a:pt x="954" y="276"/>
                  <a:pt x="956" y="276"/>
                </a:cubicBezTo>
                <a:cubicBezTo>
                  <a:pt x="958" y="276"/>
                  <a:pt x="960" y="274"/>
                  <a:pt x="960" y="271"/>
                </a:cubicBezTo>
                <a:cubicBezTo>
                  <a:pt x="960" y="269"/>
                  <a:pt x="958" y="267"/>
                  <a:pt x="956" y="267"/>
                </a:cubicBezTo>
                <a:close/>
                <a:moveTo>
                  <a:pt x="966" y="271"/>
                </a:moveTo>
                <a:cubicBezTo>
                  <a:pt x="966" y="273"/>
                  <a:pt x="967" y="274"/>
                  <a:pt x="969" y="274"/>
                </a:cubicBezTo>
                <a:cubicBezTo>
                  <a:pt x="970" y="274"/>
                  <a:pt x="972" y="273"/>
                  <a:pt x="972" y="271"/>
                </a:cubicBezTo>
                <a:cubicBezTo>
                  <a:pt x="972" y="270"/>
                  <a:pt x="970" y="269"/>
                  <a:pt x="969" y="269"/>
                </a:cubicBezTo>
                <a:cubicBezTo>
                  <a:pt x="967" y="269"/>
                  <a:pt x="966" y="270"/>
                  <a:pt x="966" y="271"/>
                </a:cubicBezTo>
                <a:close/>
                <a:moveTo>
                  <a:pt x="1124" y="271"/>
                </a:moveTo>
                <a:cubicBezTo>
                  <a:pt x="1124" y="271"/>
                  <a:pt x="1124" y="271"/>
                  <a:pt x="1124" y="271"/>
                </a:cubicBezTo>
                <a:cubicBezTo>
                  <a:pt x="1124" y="271"/>
                  <a:pt x="1124" y="271"/>
                  <a:pt x="1124" y="271"/>
                </a:cubicBezTo>
                <a:cubicBezTo>
                  <a:pt x="1124" y="271"/>
                  <a:pt x="1124" y="271"/>
                  <a:pt x="1124" y="271"/>
                </a:cubicBezTo>
                <a:cubicBezTo>
                  <a:pt x="1124" y="271"/>
                  <a:pt x="1124" y="271"/>
                  <a:pt x="1124" y="271"/>
                </a:cubicBezTo>
                <a:close/>
                <a:moveTo>
                  <a:pt x="1137" y="271"/>
                </a:moveTo>
                <a:cubicBezTo>
                  <a:pt x="1137" y="271"/>
                  <a:pt x="1137" y="271"/>
                  <a:pt x="1137" y="271"/>
                </a:cubicBezTo>
                <a:cubicBezTo>
                  <a:pt x="1137" y="271"/>
                  <a:pt x="1137" y="271"/>
                  <a:pt x="1137" y="271"/>
                </a:cubicBezTo>
                <a:cubicBezTo>
                  <a:pt x="1137" y="271"/>
                  <a:pt x="1137" y="271"/>
                  <a:pt x="1137" y="271"/>
                </a:cubicBezTo>
                <a:cubicBezTo>
                  <a:pt x="1137" y="271"/>
                  <a:pt x="1137" y="271"/>
                  <a:pt x="1137" y="271"/>
                </a:cubicBezTo>
                <a:close/>
                <a:moveTo>
                  <a:pt x="1163" y="271"/>
                </a:moveTo>
                <a:cubicBezTo>
                  <a:pt x="1163" y="271"/>
                  <a:pt x="1163" y="271"/>
                  <a:pt x="1163" y="271"/>
                </a:cubicBezTo>
                <a:cubicBezTo>
                  <a:pt x="1163" y="271"/>
                  <a:pt x="1163" y="271"/>
                  <a:pt x="1163" y="271"/>
                </a:cubicBezTo>
                <a:cubicBezTo>
                  <a:pt x="1163" y="271"/>
                  <a:pt x="1163" y="271"/>
                  <a:pt x="1163" y="271"/>
                </a:cubicBezTo>
                <a:cubicBezTo>
                  <a:pt x="1163" y="271"/>
                  <a:pt x="1163" y="271"/>
                  <a:pt x="1163" y="271"/>
                </a:cubicBezTo>
                <a:close/>
                <a:moveTo>
                  <a:pt x="1175" y="276"/>
                </a:moveTo>
                <a:cubicBezTo>
                  <a:pt x="1178" y="276"/>
                  <a:pt x="1180" y="274"/>
                  <a:pt x="1180" y="271"/>
                </a:cubicBezTo>
                <a:cubicBezTo>
                  <a:pt x="1180" y="269"/>
                  <a:pt x="1178" y="267"/>
                  <a:pt x="1175" y="267"/>
                </a:cubicBezTo>
                <a:cubicBezTo>
                  <a:pt x="1173" y="267"/>
                  <a:pt x="1171" y="269"/>
                  <a:pt x="1171" y="271"/>
                </a:cubicBezTo>
                <a:cubicBezTo>
                  <a:pt x="1171" y="274"/>
                  <a:pt x="1173" y="276"/>
                  <a:pt x="1175" y="276"/>
                </a:cubicBezTo>
                <a:close/>
                <a:moveTo>
                  <a:pt x="1188" y="276"/>
                </a:moveTo>
                <a:cubicBezTo>
                  <a:pt x="1191" y="276"/>
                  <a:pt x="1193" y="274"/>
                  <a:pt x="1193" y="271"/>
                </a:cubicBezTo>
                <a:cubicBezTo>
                  <a:pt x="1193" y="269"/>
                  <a:pt x="1191" y="267"/>
                  <a:pt x="1188" y="267"/>
                </a:cubicBezTo>
                <a:cubicBezTo>
                  <a:pt x="1186" y="267"/>
                  <a:pt x="1184" y="269"/>
                  <a:pt x="1184" y="271"/>
                </a:cubicBezTo>
                <a:cubicBezTo>
                  <a:pt x="1184" y="274"/>
                  <a:pt x="1186" y="276"/>
                  <a:pt x="1188" y="276"/>
                </a:cubicBezTo>
                <a:close/>
                <a:moveTo>
                  <a:pt x="1201" y="276"/>
                </a:moveTo>
                <a:cubicBezTo>
                  <a:pt x="1204" y="276"/>
                  <a:pt x="1205" y="274"/>
                  <a:pt x="1205" y="271"/>
                </a:cubicBezTo>
                <a:cubicBezTo>
                  <a:pt x="1205" y="269"/>
                  <a:pt x="1204" y="267"/>
                  <a:pt x="1201" y="267"/>
                </a:cubicBezTo>
                <a:cubicBezTo>
                  <a:pt x="1199" y="267"/>
                  <a:pt x="1197" y="269"/>
                  <a:pt x="1197" y="271"/>
                </a:cubicBezTo>
                <a:cubicBezTo>
                  <a:pt x="1197" y="274"/>
                  <a:pt x="1199" y="276"/>
                  <a:pt x="1201" y="276"/>
                </a:cubicBezTo>
                <a:close/>
                <a:moveTo>
                  <a:pt x="1214" y="276"/>
                </a:moveTo>
                <a:cubicBezTo>
                  <a:pt x="1217" y="276"/>
                  <a:pt x="1218" y="274"/>
                  <a:pt x="1218" y="271"/>
                </a:cubicBezTo>
                <a:cubicBezTo>
                  <a:pt x="1218" y="269"/>
                  <a:pt x="1217" y="267"/>
                  <a:pt x="1214" y="267"/>
                </a:cubicBezTo>
                <a:cubicBezTo>
                  <a:pt x="1212" y="267"/>
                  <a:pt x="1210" y="269"/>
                  <a:pt x="1210" y="271"/>
                </a:cubicBezTo>
                <a:cubicBezTo>
                  <a:pt x="1210" y="274"/>
                  <a:pt x="1212" y="276"/>
                  <a:pt x="1214" y="276"/>
                </a:cubicBezTo>
                <a:close/>
                <a:moveTo>
                  <a:pt x="1227" y="276"/>
                </a:moveTo>
                <a:cubicBezTo>
                  <a:pt x="1229" y="276"/>
                  <a:pt x="1231" y="274"/>
                  <a:pt x="1231" y="271"/>
                </a:cubicBezTo>
                <a:cubicBezTo>
                  <a:pt x="1231" y="269"/>
                  <a:pt x="1229" y="267"/>
                  <a:pt x="1227" y="267"/>
                </a:cubicBezTo>
                <a:cubicBezTo>
                  <a:pt x="1225" y="267"/>
                  <a:pt x="1223" y="269"/>
                  <a:pt x="1223" y="271"/>
                </a:cubicBezTo>
                <a:cubicBezTo>
                  <a:pt x="1223" y="274"/>
                  <a:pt x="1225" y="276"/>
                  <a:pt x="1227" y="276"/>
                </a:cubicBezTo>
                <a:close/>
                <a:moveTo>
                  <a:pt x="1240" y="276"/>
                </a:moveTo>
                <a:cubicBezTo>
                  <a:pt x="1242" y="276"/>
                  <a:pt x="1244" y="274"/>
                  <a:pt x="1244" y="271"/>
                </a:cubicBezTo>
                <a:cubicBezTo>
                  <a:pt x="1244" y="269"/>
                  <a:pt x="1242" y="267"/>
                  <a:pt x="1240" y="267"/>
                </a:cubicBezTo>
                <a:cubicBezTo>
                  <a:pt x="1238" y="267"/>
                  <a:pt x="1236" y="269"/>
                  <a:pt x="1236" y="271"/>
                </a:cubicBezTo>
                <a:cubicBezTo>
                  <a:pt x="1236" y="274"/>
                  <a:pt x="1238" y="276"/>
                  <a:pt x="1240" y="276"/>
                </a:cubicBezTo>
                <a:close/>
                <a:moveTo>
                  <a:pt x="1253" y="276"/>
                </a:moveTo>
                <a:cubicBezTo>
                  <a:pt x="1255" y="276"/>
                  <a:pt x="1257" y="274"/>
                  <a:pt x="1257" y="271"/>
                </a:cubicBezTo>
                <a:cubicBezTo>
                  <a:pt x="1257" y="269"/>
                  <a:pt x="1255" y="267"/>
                  <a:pt x="1253" y="267"/>
                </a:cubicBezTo>
                <a:cubicBezTo>
                  <a:pt x="1251" y="267"/>
                  <a:pt x="1249" y="269"/>
                  <a:pt x="1249" y="271"/>
                </a:cubicBezTo>
                <a:cubicBezTo>
                  <a:pt x="1249" y="274"/>
                  <a:pt x="1251" y="276"/>
                  <a:pt x="1253" y="276"/>
                </a:cubicBezTo>
                <a:close/>
                <a:moveTo>
                  <a:pt x="1266" y="276"/>
                </a:moveTo>
                <a:cubicBezTo>
                  <a:pt x="1268" y="276"/>
                  <a:pt x="1270" y="274"/>
                  <a:pt x="1270" y="271"/>
                </a:cubicBezTo>
                <a:cubicBezTo>
                  <a:pt x="1270" y="269"/>
                  <a:pt x="1268" y="267"/>
                  <a:pt x="1266" y="267"/>
                </a:cubicBezTo>
                <a:cubicBezTo>
                  <a:pt x="1264" y="267"/>
                  <a:pt x="1262" y="269"/>
                  <a:pt x="1262" y="271"/>
                </a:cubicBezTo>
                <a:cubicBezTo>
                  <a:pt x="1262" y="274"/>
                  <a:pt x="1264" y="276"/>
                  <a:pt x="1266" y="276"/>
                </a:cubicBezTo>
                <a:close/>
                <a:moveTo>
                  <a:pt x="1279" y="276"/>
                </a:moveTo>
                <a:cubicBezTo>
                  <a:pt x="1281" y="276"/>
                  <a:pt x="1283" y="274"/>
                  <a:pt x="1283" y="271"/>
                </a:cubicBezTo>
                <a:cubicBezTo>
                  <a:pt x="1283" y="269"/>
                  <a:pt x="1281" y="267"/>
                  <a:pt x="1279" y="267"/>
                </a:cubicBezTo>
                <a:cubicBezTo>
                  <a:pt x="1276" y="267"/>
                  <a:pt x="1275" y="269"/>
                  <a:pt x="1275" y="271"/>
                </a:cubicBezTo>
                <a:cubicBezTo>
                  <a:pt x="1275" y="274"/>
                  <a:pt x="1276" y="276"/>
                  <a:pt x="1279" y="276"/>
                </a:cubicBezTo>
                <a:close/>
                <a:moveTo>
                  <a:pt x="1292" y="276"/>
                </a:moveTo>
                <a:cubicBezTo>
                  <a:pt x="1294" y="276"/>
                  <a:pt x="1296" y="274"/>
                  <a:pt x="1296" y="271"/>
                </a:cubicBezTo>
                <a:cubicBezTo>
                  <a:pt x="1296" y="269"/>
                  <a:pt x="1294" y="267"/>
                  <a:pt x="1292" y="267"/>
                </a:cubicBezTo>
                <a:cubicBezTo>
                  <a:pt x="1289" y="267"/>
                  <a:pt x="1288" y="269"/>
                  <a:pt x="1288" y="271"/>
                </a:cubicBezTo>
                <a:cubicBezTo>
                  <a:pt x="1288" y="274"/>
                  <a:pt x="1289" y="276"/>
                  <a:pt x="1292" y="276"/>
                </a:cubicBezTo>
                <a:close/>
                <a:moveTo>
                  <a:pt x="1305" y="276"/>
                </a:moveTo>
                <a:cubicBezTo>
                  <a:pt x="1307" y="276"/>
                  <a:pt x="1309" y="274"/>
                  <a:pt x="1309" y="271"/>
                </a:cubicBezTo>
                <a:cubicBezTo>
                  <a:pt x="1309" y="269"/>
                  <a:pt x="1307" y="267"/>
                  <a:pt x="1305" y="267"/>
                </a:cubicBezTo>
                <a:cubicBezTo>
                  <a:pt x="1302" y="267"/>
                  <a:pt x="1300" y="269"/>
                  <a:pt x="1300" y="271"/>
                </a:cubicBezTo>
                <a:cubicBezTo>
                  <a:pt x="1300" y="274"/>
                  <a:pt x="1302" y="276"/>
                  <a:pt x="1305" y="276"/>
                </a:cubicBezTo>
                <a:close/>
                <a:moveTo>
                  <a:pt x="1318" y="276"/>
                </a:moveTo>
                <a:cubicBezTo>
                  <a:pt x="1320" y="276"/>
                  <a:pt x="1322" y="274"/>
                  <a:pt x="1322" y="271"/>
                </a:cubicBezTo>
                <a:cubicBezTo>
                  <a:pt x="1322" y="269"/>
                  <a:pt x="1320" y="267"/>
                  <a:pt x="1318" y="267"/>
                </a:cubicBezTo>
                <a:cubicBezTo>
                  <a:pt x="1315" y="267"/>
                  <a:pt x="1313" y="269"/>
                  <a:pt x="1313" y="271"/>
                </a:cubicBezTo>
                <a:cubicBezTo>
                  <a:pt x="1313" y="274"/>
                  <a:pt x="1315" y="276"/>
                  <a:pt x="1318" y="276"/>
                </a:cubicBezTo>
                <a:close/>
                <a:moveTo>
                  <a:pt x="1330" y="276"/>
                </a:moveTo>
                <a:cubicBezTo>
                  <a:pt x="1333" y="276"/>
                  <a:pt x="1335" y="274"/>
                  <a:pt x="1335" y="271"/>
                </a:cubicBezTo>
                <a:cubicBezTo>
                  <a:pt x="1335" y="269"/>
                  <a:pt x="1333" y="267"/>
                  <a:pt x="1330" y="267"/>
                </a:cubicBezTo>
                <a:cubicBezTo>
                  <a:pt x="1328" y="267"/>
                  <a:pt x="1326" y="269"/>
                  <a:pt x="1326" y="271"/>
                </a:cubicBezTo>
                <a:cubicBezTo>
                  <a:pt x="1326" y="274"/>
                  <a:pt x="1328" y="276"/>
                  <a:pt x="1330" y="276"/>
                </a:cubicBezTo>
                <a:close/>
                <a:moveTo>
                  <a:pt x="1343" y="276"/>
                </a:moveTo>
                <a:cubicBezTo>
                  <a:pt x="1346" y="276"/>
                  <a:pt x="1348" y="274"/>
                  <a:pt x="1348" y="271"/>
                </a:cubicBezTo>
                <a:cubicBezTo>
                  <a:pt x="1348" y="269"/>
                  <a:pt x="1346" y="267"/>
                  <a:pt x="1343" y="267"/>
                </a:cubicBezTo>
                <a:cubicBezTo>
                  <a:pt x="1341" y="267"/>
                  <a:pt x="1339" y="269"/>
                  <a:pt x="1339" y="271"/>
                </a:cubicBezTo>
                <a:cubicBezTo>
                  <a:pt x="1339" y="274"/>
                  <a:pt x="1341" y="276"/>
                  <a:pt x="1343" y="276"/>
                </a:cubicBezTo>
                <a:close/>
                <a:moveTo>
                  <a:pt x="1356" y="276"/>
                </a:moveTo>
                <a:cubicBezTo>
                  <a:pt x="1359" y="276"/>
                  <a:pt x="1360" y="274"/>
                  <a:pt x="1360" y="271"/>
                </a:cubicBezTo>
                <a:cubicBezTo>
                  <a:pt x="1360" y="269"/>
                  <a:pt x="1359" y="267"/>
                  <a:pt x="1356" y="267"/>
                </a:cubicBezTo>
                <a:cubicBezTo>
                  <a:pt x="1354" y="267"/>
                  <a:pt x="1352" y="269"/>
                  <a:pt x="1352" y="271"/>
                </a:cubicBezTo>
                <a:cubicBezTo>
                  <a:pt x="1352" y="274"/>
                  <a:pt x="1354" y="276"/>
                  <a:pt x="1356" y="276"/>
                </a:cubicBezTo>
                <a:close/>
                <a:moveTo>
                  <a:pt x="1369" y="276"/>
                </a:moveTo>
                <a:cubicBezTo>
                  <a:pt x="1371" y="276"/>
                  <a:pt x="1373" y="274"/>
                  <a:pt x="1373" y="271"/>
                </a:cubicBezTo>
                <a:cubicBezTo>
                  <a:pt x="1373" y="269"/>
                  <a:pt x="1371" y="267"/>
                  <a:pt x="1369" y="267"/>
                </a:cubicBezTo>
                <a:cubicBezTo>
                  <a:pt x="1367" y="267"/>
                  <a:pt x="1365" y="269"/>
                  <a:pt x="1365" y="271"/>
                </a:cubicBezTo>
                <a:cubicBezTo>
                  <a:pt x="1365" y="274"/>
                  <a:pt x="1367" y="276"/>
                  <a:pt x="1369" y="276"/>
                </a:cubicBezTo>
                <a:close/>
                <a:moveTo>
                  <a:pt x="1382" y="276"/>
                </a:moveTo>
                <a:cubicBezTo>
                  <a:pt x="1384" y="276"/>
                  <a:pt x="1386" y="274"/>
                  <a:pt x="1386" y="271"/>
                </a:cubicBezTo>
                <a:cubicBezTo>
                  <a:pt x="1386" y="269"/>
                  <a:pt x="1384" y="267"/>
                  <a:pt x="1382" y="267"/>
                </a:cubicBezTo>
                <a:cubicBezTo>
                  <a:pt x="1380" y="267"/>
                  <a:pt x="1378" y="269"/>
                  <a:pt x="1378" y="271"/>
                </a:cubicBezTo>
                <a:cubicBezTo>
                  <a:pt x="1378" y="274"/>
                  <a:pt x="1380" y="276"/>
                  <a:pt x="1382" y="276"/>
                </a:cubicBezTo>
                <a:close/>
                <a:moveTo>
                  <a:pt x="1395" y="276"/>
                </a:moveTo>
                <a:cubicBezTo>
                  <a:pt x="1397" y="276"/>
                  <a:pt x="1399" y="274"/>
                  <a:pt x="1399" y="271"/>
                </a:cubicBezTo>
                <a:cubicBezTo>
                  <a:pt x="1399" y="269"/>
                  <a:pt x="1397" y="267"/>
                  <a:pt x="1395" y="267"/>
                </a:cubicBezTo>
                <a:cubicBezTo>
                  <a:pt x="1393" y="267"/>
                  <a:pt x="1391" y="269"/>
                  <a:pt x="1391" y="271"/>
                </a:cubicBezTo>
                <a:cubicBezTo>
                  <a:pt x="1391" y="274"/>
                  <a:pt x="1393" y="276"/>
                  <a:pt x="1395" y="276"/>
                </a:cubicBezTo>
                <a:close/>
                <a:moveTo>
                  <a:pt x="1408" y="276"/>
                </a:moveTo>
                <a:cubicBezTo>
                  <a:pt x="1410" y="276"/>
                  <a:pt x="1412" y="274"/>
                  <a:pt x="1412" y="271"/>
                </a:cubicBezTo>
                <a:cubicBezTo>
                  <a:pt x="1412" y="269"/>
                  <a:pt x="1410" y="267"/>
                  <a:pt x="1408" y="267"/>
                </a:cubicBezTo>
                <a:cubicBezTo>
                  <a:pt x="1406" y="267"/>
                  <a:pt x="1404" y="269"/>
                  <a:pt x="1404" y="271"/>
                </a:cubicBezTo>
                <a:cubicBezTo>
                  <a:pt x="1404" y="274"/>
                  <a:pt x="1406" y="276"/>
                  <a:pt x="1408" y="276"/>
                </a:cubicBezTo>
                <a:close/>
                <a:moveTo>
                  <a:pt x="1421" y="276"/>
                </a:moveTo>
                <a:cubicBezTo>
                  <a:pt x="1423" y="276"/>
                  <a:pt x="1425" y="274"/>
                  <a:pt x="1425" y="271"/>
                </a:cubicBezTo>
                <a:cubicBezTo>
                  <a:pt x="1425" y="269"/>
                  <a:pt x="1423" y="267"/>
                  <a:pt x="1421" y="267"/>
                </a:cubicBezTo>
                <a:cubicBezTo>
                  <a:pt x="1419" y="267"/>
                  <a:pt x="1417" y="269"/>
                  <a:pt x="1417" y="271"/>
                </a:cubicBezTo>
                <a:cubicBezTo>
                  <a:pt x="1417" y="274"/>
                  <a:pt x="1419" y="276"/>
                  <a:pt x="1421" y="276"/>
                </a:cubicBezTo>
                <a:close/>
                <a:moveTo>
                  <a:pt x="1447" y="276"/>
                </a:moveTo>
                <a:cubicBezTo>
                  <a:pt x="1449" y="276"/>
                  <a:pt x="1451" y="274"/>
                  <a:pt x="1451" y="271"/>
                </a:cubicBezTo>
                <a:cubicBezTo>
                  <a:pt x="1451" y="269"/>
                  <a:pt x="1449" y="267"/>
                  <a:pt x="1447" y="267"/>
                </a:cubicBezTo>
                <a:cubicBezTo>
                  <a:pt x="1444" y="267"/>
                  <a:pt x="1442" y="269"/>
                  <a:pt x="1442" y="271"/>
                </a:cubicBezTo>
                <a:cubicBezTo>
                  <a:pt x="1442" y="274"/>
                  <a:pt x="1444" y="276"/>
                  <a:pt x="1447" y="276"/>
                </a:cubicBezTo>
                <a:close/>
                <a:moveTo>
                  <a:pt x="1460" y="276"/>
                </a:moveTo>
                <a:cubicBezTo>
                  <a:pt x="1462" y="276"/>
                  <a:pt x="1464" y="274"/>
                  <a:pt x="1464" y="271"/>
                </a:cubicBezTo>
                <a:cubicBezTo>
                  <a:pt x="1464" y="269"/>
                  <a:pt x="1462" y="267"/>
                  <a:pt x="1460" y="267"/>
                </a:cubicBezTo>
                <a:cubicBezTo>
                  <a:pt x="1457" y="267"/>
                  <a:pt x="1455" y="269"/>
                  <a:pt x="1455" y="271"/>
                </a:cubicBezTo>
                <a:cubicBezTo>
                  <a:pt x="1455" y="274"/>
                  <a:pt x="1457" y="276"/>
                  <a:pt x="1460" y="276"/>
                </a:cubicBezTo>
                <a:close/>
                <a:moveTo>
                  <a:pt x="1472" y="271"/>
                </a:moveTo>
                <a:cubicBezTo>
                  <a:pt x="1472" y="271"/>
                  <a:pt x="1472" y="271"/>
                  <a:pt x="1472" y="271"/>
                </a:cubicBezTo>
                <a:cubicBezTo>
                  <a:pt x="1472" y="271"/>
                  <a:pt x="1472" y="271"/>
                  <a:pt x="1472" y="271"/>
                </a:cubicBezTo>
                <a:cubicBezTo>
                  <a:pt x="1472" y="271"/>
                  <a:pt x="1472" y="271"/>
                  <a:pt x="1472" y="271"/>
                </a:cubicBezTo>
                <a:cubicBezTo>
                  <a:pt x="1472" y="271"/>
                  <a:pt x="1472" y="271"/>
                  <a:pt x="1472" y="271"/>
                </a:cubicBezTo>
                <a:close/>
                <a:moveTo>
                  <a:pt x="1602" y="274"/>
                </a:moveTo>
                <a:cubicBezTo>
                  <a:pt x="1603" y="274"/>
                  <a:pt x="1604" y="273"/>
                  <a:pt x="1604" y="271"/>
                </a:cubicBezTo>
                <a:cubicBezTo>
                  <a:pt x="1604" y="270"/>
                  <a:pt x="1603" y="269"/>
                  <a:pt x="1602" y="269"/>
                </a:cubicBezTo>
                <a:cubicBezTo>
                  <a:pt x="1600" y="269"/>
                  <a:pt x="1599" y="270"/>
                  <a:pt x="1599" y="271"/>
                </a:cubicBezTo>
                <a:cubicBezTo>
                  <a:pt x="1599" y="273"/>
                  <a:pt x="1600" y="274"/>
                  <a:pt x="1602" y="274"/>
                </a:cubicBezTo>
                <a:close/>
                <a:moveTo>
                  <a:pt x="1937" y="276"/>
                </a:moveTo>
                <a:cubicBezTo>
                  <a:pt x="1940" y="276"/>
                  <a:pt x="1942" y="274"/>
                  <a:pt x="1942" y="271"/>
                </a:cubicBezTo>
                <a:cubicBezTo>
                  <a:pt x="1942" y="269"/>
                  <a:pt x="1940" y="267"/>
                  <a:pt x="1937" y="267"/>
                </a:cubicBezTo>
                <a:cubicBezTo>
                  <a:pt x="1935" y="267"/>
                  <a:pt x="1933" y="269"/>
                  <a:pt x="1933" y="271"/>
                </a:cubicBezTo>
                <a:cubicBezTo>
                  <a:pt x="1933" y="274"/>
                  <a:pt x="1935" y="276"/>
                  <a:pt x="1937" y="276"/>
                </a:cubicBezTo>
                <a:close/>
                <a:moveTo>
                  <a:pt x="1963" y="276"/>
                </a:moveTo>
                <a:cubicBezTo>
                  <a:pt x="1965" y="276"/>
                  <a:pt x="1967" y="274"/>
                  <a:pt x="1967" y="271"/>
                </a:cubicBezTo>
                <a:cubicBezTo>
                  <a:pt x="1967" y="269"/>
                  <a:pt x="1965" y="267"/>
                  <a:pt x="1963" y="267"/>
                </a:cubicBezTo>
                <a:cubicBezTo>
                  <a:pt x="1961" y="267"/>
                  <a:pt x="1959" y="269"/>
                  <a:pt x="1959" y="271"/>
                </a:cubicBezTo>
                <a:cubicBezTo>
                  <a:pt x="1959" y="274"/>
                  <a:pt x="1961" y="276"/>
                  <a:pt x="1963" y="276"/>
                </a:cubicBezTo>
                <a:close/>
                <a:moveTo>
                  <a:pt x="2221" y="276"/>
                </a:moveTo>
                <a:cubicBezTo>
                  <a:pt x="2224" y="276"/>
                  <a:pt x="2226" y="274"/>
                  <a:pt x="2226" y="271"/>
                </a:cubicBezTo>
                <a:cubicBezTo>
                  <a:pt x="2226" y="269"/>
                  <a:pt x="2224" y="267"/>
                  <a:pt x="2221" y="267"/>
                </a:cubicBezTo>
                <a:cubicBezTo>
                  <a:pt x="2219" y="267"/>
                  <a:pt x="2217" y="269"/>
                  <a:pt x="2217" y="271"/>
                </a:cubicBezTo>
                <a:cubicBezTo>
                  <a:pt x="2217" y="274"/>
                  <a:pt x="2219" y="276"/>
                  <a:pt x="2221" y="276"/>
                </a:cubicBezTo>
                <a:close/>
                <a:moveTo>
                  <a:pt x="2234" y="276"/>
                </a:moveTo>
                <a:cubicBezTo>
                  <a:pt x="2237" y="276"/>
                  <a:pt x="2239" y="274"/>
                  <a:pt x="2239" y="271"/>
                </a:cubicBezTo>
                <a:cubicBezTo>
                  <a:pt x="2239" y="269"/>
                  <a:pt x="2237" y="267"/>
                  <a:pt x="2234" y="267"/>
                </a:cubicBezTo>
                <a:cubicBezTo>
                  <a:pt x="2232" y="267"/>
                  <a:pt x="2230" y="269"/>
                  <a:pt x="2230" y="271"/>
                </a:cubicBezTo>
                <a:cubicBezTo>
                  <a:pt x="2230" y="274"/>
                  <a:pt x="2232" y="276"/>
                  <a:pt x="2234" y="276"/>
                </a:cubicBezTo>
                <a:close/>
                <a:moveTo>
                  <a:pt x="2246" y="271"/>
                </a:moveTo>
                <a:cubicBezTo>
                  <a:pt x="2246" y="272"/>
                  <a:pt x="2247" y="273"/>
                  <a:pt x="2247" y="273"/>
                </a:cubicBezTo>
                <a:cubicBezTo>
                  <a:pt x="2248" y="273"/>
                  <a:pt x="2249" y="272"/>
                  <a:pt x="2249" y="271"/>
                </a:cubicBezTo>
                <a:cubicBezTo>
                  <a:pt x="2249" y="271"/>
                  <a:pt x="2248" y="270"/>
                  <a:pt x="2247" y="270"/>
                </a:cubicBezTo>
                <a:cubicBezTo>
                  <a:pt x="2247" y="270"/>
                  <a:pt x="2246" y="271"/>
                  <a:pt x="2246" y="271"/>
                </a:cubicBezTo>
                <a:close/>
                <a:moveTo>
                  <a:pt x="2351" y="276"/>
                </a:moveTo>
                <a:cubicBezTo>
                  <a:pt x="2353" y="276"/>
                  <a:pt x="2355" y="274"/>
                  <a:pt x="2355" y="271"/>
                </a:cubicBezTo>
                <a:cubicBezTo>
                  <a:pt x="2355" y="269"/>
                  <a:pt x="2353" y="267"/>
                  <a:pt x="2351" y="267"/>
                </a:cubicBezTo>
                <a:cubicBezTo>
                  <a:pt x="2348" y="267"/>
                  <a:pt x="2346" y="269"/>
                  <a:pt x="2346" y="271"/>
                </a:cubicBezTo>
                <a:cubicBezTo>
                  <a:pt x="2346" y="274"/>
                  <a:pt x="2348" y="276"/>
                  <a:pt x="2351" y="276"/>
                </a:cubicBezTo>
                <a:close/>
                <a:moveTo>
                  <a:pt x="2364" y="276"/>
                </a:moveTo>
                <a:cubicBezTo>
                  <a:pt x="2366" y="276"/>
                  <a:pt x="2368" y="274"/>
                  <a:pt x="2368" y="271"/>
                </a:cubicBezTo>
                <a:cubicBezTo>
                  <a:pt x="2368" y="269"/>
                  <a:pt x="2366" y="267"/>
                  <a:pt x="2364" y="267"/>
                </a:cubicBezTo>
                <a:cubicBezTo>
                  <a:pt x="2361" y="267"/>
                  <a:pt x="2359" y="269"/>
                  <a:pt x="2359" y="271"/>
                </a:cubicBezTo>
                <a:cubicBezTo>
                  <a:pt x="2359" y="274"/>
                  <a:pt x="2361" y="276"/>
                  <a:pt x="2364" y="276"/>
                </a:cubicBezTo>
                <a:close/>
                <a:moveTo>
                  <a:pt x="2376" y="276"/>
                </a:moveTo>
                <a:cubicBezTo>
                  <a:pt x="2379" y="276"/>
                  <a:pt x="2381" y="274"/>
                  <a:pt x="2381" y="271"/>
                </a:cubicBezTo>
                <a:cubicBezTo>
                  <a:pt x="2381" y="269"/>
                  <a:pt x="2379" y="267"/>
                  <a:pt x="2376" y="267"/>
                </a:cubicBezTo>
                <a:cubicBezTo>
                  <a:pt x="2374" y="267"/>
                  <a:pt x="2372" y="269"/>
                  <a:pt x="2372" y="271"/>
                </a:cubicBezTo>
                <a:cubicBezTo>
                  <a:pt x="2372" y="274"/>
                  <a:pt x="2374" y="276"/>
                  <a:pt x="2376" y="276"/>
                </a:cubicBezTo>
                <a:close/>
                <a:moveTo>
                  <a:pt x="2389" y="276"/>
                </a:moveTo>
                <a:cubicBezTo>
                  <a:pt x="2392" y="276"/>
                  <a:pt x="2394" y="274"/>
                  <a:pt x="2394" y="271"/>
                </a:cubicBezTo>
                <a:cubicBezTo>
                  <a:pt x="2394" y="269"/>
                  <a:pt x="2392" y="267"/>
                  <a:pt x="2389" y="267"/>
                </a:cubicBezTo>
                <a:cubicBezTo>
                  <a:pt x="2387" y="267"/>
                  <a:pt x="2385" y="269"/>
                  <a:pt x="2385" y="271"/>
                </a:cubicBezTo>
                <a:cubicBezTo>
                  <a:pt x="2385" y="274"/>
                  <a:pt x="2387" y="276"/>
                  <a:pt x="2389" y="276"/>
                </a:cubicBezTo>
                <a:close/>
                <a:moveTo>
                  <a:pt x="2402" y="276"/>
                </a:moveTo>
                <a:cubicBezTo>
                  <a:pt x="2405" y="276"/>
                  <a:pt x="2406" y="274"/>
                  <a:pt x="2406" y="271"/>
                </a:cubicBezTo>
                <a:cubicBezTo>
                  <a:pt x="2406" y="269"/>
                  <a:pt x="2405" y="267"/>
                  <a:pt x="2402" y="267"/>
                </a:cubicBezTo>
                <a:cubicBezTo>
                  <a:pt x="2400" y="267"/>
                  <a:pt x="2398" y="269"/>
                  <a:pt x="2398" y="271"/>
                </a:cubicBezTo>
                <a:cubicBezTo>
                  <a:pt x="2398" y="274"/>
                  <a:pt x="2400" y="276"/>
                  <a:pt x="2402" y="276"/>
                </a:cubicBezTo>
                <a:close/>
                <a:moveTo>
                  <a:pt x="2428" y="276"/>
                </a:moveTo>
                <a:cubicBezTo>
                  <a:pt x="2430" y="276"/>
                  <a:pt x="2432" y="274"/>
                  <a:pt x="2432" y="271"/>
                </a:cubicBezTo>
                <a:cubicBezTo>
                  <a:pt x="2432" y="269"/>
                  <a:pt x="2430" y="267"/>
                  <a:pt x="2428" y="267"/>
                </a:cubicBezTo>
                <a:cubicBezTo>
                  <a:pt x="2426" y="267"/>
                  <a:pt x="2424" y="269"/>
                  <a:pt x="2424" y="271"/>
                </a:cubicBezTo>
                <a:cubicBezTo>
                  <a:pt x="2424" y="274"/>
                  <a:pt x="2426" y="276"/>
                  <a:pt x="2428" y="276"/>
                </a:cubicBezTo>
                <a:close/>
                <a:moveTo>
                  <a:pt x="2441" y="276"/>
                </a:moveTo>
                <a:cubicBezTo>
                  <a:pt x="2443" y="276"/>
                  <a:pt x="2445" y="274"/>
                  <a:pt x="2445" y="271"/>
                </a:cubicBezTo>
                <a:cubicBezTo>
                  <a:pt x="2445" y="269"/>
                  <a:pt x="2443" y="267"/>
                  <a:pt x="2441" y="267"/>
                </a:cubicBezTo>
                <a:cubicBezTo>
                  <a:pt x="2439" y="267"/>
                  <a:pt x="2437" y="269"/>
                  <a:pt x="2437" y="271"/>
                </a:cubicBezTo>
                <a:cubicBezTo>
                  <a:pt x="2437" y="274"/>
                  <a:pt x="2439" y="276"/>
                  <a:pt x="2441" y="276"/>
                </a:cubicBezTo>
                <a:close/>
                <a:moveTo>
                  <a:pt x="2454" y="267"/>
                </a:moveTo>
                <a:cubicBezTo>
                  <a:pt x="2452" y="267"/>
                  <a:pt x="2450" y="269"/>
                  <a:pt x="2450" y="271"/>
                </a:cubicBezTo>
                <a:cubicBezTo>
                  <a:pt x="2450" y="274"/>
                  <a:pt x="2452" y="276"/>
                  <a:pt x="2454" y="276"/>
                </a:cubicBezTo>
                <a:cubicBezTo>
                  <a:pt x="2456" y="276"/>
                  <a:pt x="2458" y="274"/>
                  <a:pt x="2458" y="271"/>
                </a:cubicBezTo>
                <a:cubicBezTo>
                  <a:pt x="2458" y="269"/>
                  <a:pt x="2456" y="267"/>
                  <a:pt x="2454" y="267"/>
                </a:cubicBezTo>
                <a:close/>
                <a:moveTo>
                  <a:pt x="2467" y="276"/>
                </a:moveTo>
                <a:cubicBezTo>
                  <a:pt x="2469" y="276"/>
                  <a:pt x="2471" y="274"/>
                  <a:pt x="2471" y="271"/>
                </a:cubicBezTo>
                <a:cubicBezTo>
                  <a:pt x="2471" y="269"/>
                  <a:pt x="2469" y="267"/>
                  <a:pt x="2467" y="267"/>
                </a:cubicBezTo>
                <a:cubicBezTo>
                  <a:pt x="2465" y="267"/>
                  <a:pt x="2463" y="269"/>
                  <a:pt x="2463" y="271"/>
                </a:cubicBezTo>
                <a:cubicBezTo>
                  <a:pt x="2463" y="274"/>
                  <a:pt x="2465" y="276"/>
                  <a:pt x="2467" y="276"/>
                </a:cubicBezTo>
                <a:close/>
                <a:moveTo>
                  <a:pt x="2480" y="276"/>
                </a:moveTo>
                <a:cubicBezTo>
                  <a:pt x="2482" y="276"/>
                  <a:pt x="2484" y="274"/>
                  <a:pt x="2484" y="271"/>
                </a:cubicBezTo>
                <a:cubicBezTo>
                  <a:pt x="2484" y="269"/>
                  <a:pt x="2482" y="267"/>
                  <a:pt x="2480" y="267"/>
                </a:cubicBezTo>
                <a:cubicBezTo>
                  <a:pt x="2477" y="267"/>
                  <a:pt x="2476" y="269"/>
                  <a:pt x="2476" y="271"/>
                </a:cubicBezTo>
                <a:cubicBezTo>
                  <a:pt x="2476" y="274"/>
                  <a:pt x="2477" y="276"/>
                  <a:pt x="2480" y="276"/>
                </a:cubicBezTo>
                <a:close/>
                <a:moveTo>
                  <a:pt x="2493" y="276"/>
                </a:moveTo>
                <a:cubicBezTo>
                  <a:pt x="2495" y="276"/>
                  <a:pt x="2497" y="274"/>
                  <a:pt x="2497" y="271"/>
                </a:cubicBezTo>
                <a:cubicBezTo>
                  <a:pt x="2497" y="269"/>
                  <a:pt x="2495" y="267"/>
                  <a:pt x="2493" y="267"/>
                </a:cubicBezTo>
                <a:cubicBezTo>
                  <a:pt x="2490" y="267"/>
                  <a:pt x="2488" y="269"/>
                  <a:pt x="2488" y="271"/>
                </a:cubicBezTo>
                <a:cubicBezTo>
                  <a:pt x="2488" y="274"/>
                  <a:pt x="2490" y="276"/>
                  <a:pt x="2493" y="276"/>
                </a:cubicBezTo>
                <a:close/>
                <a:moveTo>
                  <a:pt x="2506" y="276"/>
                </a:moveTo>
                <a:cubicBezTo>
                  <a:pt x="2508" y="276"/>
                  <a:pt x="2510" y="274"/>
                  <a:pt x="2510" y="271"/>
                </a:cubicBezTo>
                <a:cubicBezTo>
                  <a:pt x="2510" y="269"/>
                  <a:pt x="2508" y="267"/>
                  <a:pt x="2506" y="267"/>
                </a:cubicBezTo>
                <a:cubicBezTo>
                  <a:pt x="2503" y="267"/>
                  <a:pt x="2501" y="269"/>
                  <a:pt x="2501" y="271"/>
                </a:cubicBezTo>
                <a:cubicBezTo>
                  <a:pt x="2501" y="274"/>
                  <a:pt x="2503" y="276"/>
                  <a:pt x="2506" y="276"/>
                </a:cubicBezTo>
                <a:close/>
                <a:moveTo>
                  <a:pt x="2518" y="276"/>
                </a:moveTo>
                <a:cubicBezTo>
                  <a:pt x="2521" y="276"/>
                  <a:pt x="2523" y="274"/>
                  <a:pt x="2523" y="271"/>
                </a:cubicBezTo>
                <a:cubicBezTo>
                  <a:pt x="2523" y="269"/>
                  <a:pt x="2521" y="267"/>
                  <a:pt x="2518" y="267"/>
                </a:cubicBezTo>
                <a:cubicBezTo>
                  <a:pt x="2516" y="267"/>
                  <a:pt x="2514" y="269"/>
                  <a:pt x="2514" y="271"/>
                </a:cubicBezTo>
                <a:cubicBezTo>
                  <a:pt x="2514" y="274"/>
                  <a:pt x="2516" y="276"/>
                  <a:pt x="2518" y="276"/>
                </a:cubicBezTo>
                <a:close/>
                <a:moveTo>
                  <a:pt x="2531" y="276"/>
                </a:moveTo>
                <a:cubicBezTo>
                  <a:pt x="2534" y="276"/>
                  <a:pt x="2536" y="274"/>
                  <a:pt x="2536" y="271"/>
                </a:cubicBezTo>
                <a:cubicBezTo>
                  <a:pt x="2536" y="269"/>
                  <a:pt x="2534" y="267"/>
                  <a:pt x="2531" y="267"/>
                </a:cubicBezTo>
                <a:cubicBezTo>
                  <a:pt x="2529" y="267"/>
                  <a:pt x="2527" y="269"/>
                  <a:pt x="2527" y="271"/>
                </a:cubicBezTo>
                <a:cubicBezTo>
                  <a:pt x="2527" y="274"/>
                  <a:pt x="2529" y="276"/>
                  <a:pt x="2531" y="276"/>
                </a:cubicBezTo>
                <a:close/>
                <a:moveTo>
                  <a:pt x="2544" y="276"/>
                </a:moveTo>
                <a:cubicBezTo>
                  <a:pt x="2547" y="276"/>
                  <a:pt x="2548" y="274"/>
                  <a:pt x="2548" y="271"/>
                </a:cubicBezTo>
                <a:cubicBezTo>
                  <a:pt x="2548" y="269"/>
                  <a:pt x="2547" y="267"/>
                  <a:pt x="2544" y="267"/>
                </a:cubicBezTo>
                <a:cubicBezTo>
                  <a:pt x="2542" y="267"/>
                  <a:pt x="2540" y="269"/>
                  <a:pt x="2540" y="271"/>
                </a:cubicBezTo>
                <a:cubicBezTo>
                  <a:pt x="2540" y="274"/>
                  <a:pt x="2542" y="276"/>
                  <a:pt x="2544" y="276"/>
                </a:cubicBezTo>
                <a:close/>
                <a:moveTo>
                  <a:pt x="2557" y="276"/>
                </a:moveTo>
                <a:cubicBezTo>
                  <a:pt x="2560" y="276"/>
                  <a:pt x="2561" y="274"/>
                  <a:pt x="2561" y="271"/>
                </a:cubicBezTo>
                <a:cubicBezTo>
                  <a:pt x="2561" y="269"/>
                  <a:pt x="2560" y="267"/>
                  <a:pt x="2557" y="267"/>
                </a:cubicBezTo>
                <a:cubicBezTo>
                  <a:pt x="2555" y="267"/>
                  <a:pt x="2553" y="269"/>
                  <a:pt x="2553" y="271"/>
                </a:cubicBezTo>
                <a:cubicBezTo>
                  <a:pt x="2553" y="274"/>
                  <a:pt x="2555" y="276"/>
                  <a:pt x="2557" y="276"/>
                </a:cubicBezTo>
                <a:close/>
                <a:moveTo>
                  <a:pt x="2570" y="276"/>
                </a:moveTo>
                <a:cubicBezTo>
                  <a:pt x="2572" y="276"/>
                  <a:pt x="2574" y="274"/>
                  <a:pt x="2574" y="271"/>
                </a:cubicBezTo>
                <a:cubicBezTo>
                  <a:pt x="2574" y="269"/>
                  <a:pt x="2572" y="267"/>
                  <a:pt x="2570" y="267"/>
                </a:cubicBezTo>
                <a:cubicBezTo>
                  <a:pt x="2568" y="267"/>
                  <a:pt x="2566" y="269"/>
                  <a:pt x="2566" y="271"/>
                </a:cubicBezTo>
                <a:cubicBezTo>
                  <a:pt x="2566" y="274"/>
                  <a:pt x="2568" y="276"/>
                  <a:pt x="2570" y="276"/>
                </a:cubicBezTo>
                <a:close/>
                <a:moveTo>
                  <a:pt x="2583" y="276"/>
                </a:moveTo>
                <a:cubicBezTo>
                  <a:pt x="2585" y="276"/>
                  <a:pt x="2587" y="274"/>
                  <a:pt x="2587" y="271"/>
                </a:cubicBezTo>
                <a:cubicBezTo>
                  <a:pt x="2587" y="269"/>
                  <a:pt x="2585" y="267"/>
                  <a:pt x="2583" y="267"/>
                </a:cubicBezTo>
                <a:cubicBezTo>
                  <a:pt x="2581" y="267"/>
                  <a:pt x="2579" y="269"/>
                  <a:pt x="2579" y="271"/>
                </a:cubicBezTo>
                <a:cubicBezTo>
                  <a:pt x="2579" y="274"/>
                  <a:pt x="2581" y="276"/>
                  <a:pt x="2583" y="276"/>
                </a:cubicBezTo>
                <a:close/>
                <a:moveTo>
                  <a:pt x="2596" y="276"/>
                </a:moveTo>
                <a:cubicBezTo>
                  <a:pt x="2598" y="276"/>
                  <a:pt x="2600" y="274"/>
                  <a:pt x="2600" y="271"/>
                </a:cubicBezTo>
                <a:cubicBezTo>
                  <a:pt x="2600" y="269"/>
                  <a:pt x="2598" y="267"/>
                  <a:pt x="2596" y="267"/>
                </a:cubicBezTo>
                <a:cubicBezTo>
                  <a:pt x="2594" y="267"/>
                  <a:pt x="2592" y="269"/>
                  <a:pt x="2592" y="271"/>
                </a:cubicBezTo>
                <a:cubicBezTo>
                  <a:pt x="2592" y="274"/>
                  <a:pt x="2594" y="276"/>
                  <a:pt x="2596" y="276"/>
                </a:cubicBezTo>
                <a:close/>
                <a:moveTo>
                  <a:pt x="2609" y="276"/>
                </a:moveTo>
                <a:cubicBezTo>
                  <a:pt x="2611" y="276"/>
                  <a:pt x="2613" y="274"/>
                  <a:pt x="2613" y="271"/>
                </a:cubicBezTo>
                <a:cubicBezTo>
                  <a:pt x="2613" y="269"/>
                  <a:pt x="2611" y="267"/>
                  <a:pt x="2609" y="267"/>
                </a:cubicBezTo>
                <a:cubicBezTo>
                  <a:pt x="2607" y="267"/>
                  <a:pt x="2605" y="269"/>
                  <a:pt x="2605" y="271"/>
                </a:cubicBezTo>
                <a:cubicBezTo>
                  <a:pt x="2605" y="274"/>
                  <a:pt x="2607" y="276"/>
                  <a:pt x="2609" y="276"/>
                </a:cubicBezTo>
                <a:close/>
                <a:moveTo>
                  <a:pt x="2622" y="276"/>
                </a:moveTo>
                <a:cubicBezTo>
                  <a:pt x="2624" y="276"/>
                  <a:pt x="2626" y="274"/>
                  <a:pt x="2626" y="271"/>
                </a:cubicBezTo>
                <a:cubicBezTo>
                  <a:pt x="2626" y="269"/>
                  <a:pt x="2624" y="267"/>
                  <a:pt x="2622" y="267"/>
                </a:cubicBezTo>
                <a:cubicBezTo>
                  <a:pt x="2619" y="267"/>
                  <a:pt x="2618" y="269"/>
                  <a:pt x="2618" y="271"/>
                </a:cubicBezTo>
                <a:cubicBezTo>
                  <a:pt x="2618" y="274"/>
                  <a:pt x="2619" y="276"/>
                  <a:pt x="2622" y="276"/>
                </a:cubicBezTo>
                <a:close/>
                <a:moveTo>
                  <a:pt x="2635" y="276"/>
                </a:moveTo>
                <a:cubicBezTo>
                  <a:pt x="2637" y="276"/>
                  <a:pt x="2639" y="274"/>
                  <a:pt x="2639" y="271"/>
                </a:cubicBezTo>
                <a:cubicBezTo>
                  <a:pt x="2639" y="269"/>
                  <a:pt x="2637" y="267"/>
                  <a:pt x="2635" y="267"/>
                </a:cubicBezTo>
                <a:cubicBezTo>
                  <a:pt x="2632" y="267"/>
                  <a:pt x="2631" y="269"/>
                  <a:pt x="2631" y="271"/>
                </a:cubicBezTo>
                <a:cubicBezTo>
                  <a:pt x="2631" y="274"/>
                  <a:pt x="2632" y="276"/>
                  <a:pt x="2635" y="276"/>
                </a:cubicBezTo>
                <a:close/>
                <a:moveTo>
                  <a:pt x="2648" y="276"/>
                </a:moveTo>
                <a:cubicBezTo>
                  <a:pt x="2650" y="276"/>
                  <a:pt x="2652" y="274"/>
                  <a:pt x="2652" y="271"/>
                </a:cubicBezTo>
                <a:cubicBezTo>
                  <a:pt x="2652" y="269"/>
                  <a:pt x="2650" y="267"/>
                  <a:pt x="2648" y="267"/>
                </a:cubicBezTo>
                <a:cubicBezTo>
                  <a:pt x="2645" y="267"/>
                  <a:pt x="2643" y="269"/>
                  <a:pt x="2643" y="271"/>
                </a:cubicBezTo>
                <a:cubicBezTo>
                  <a:pt x="2643" y="274"/>
                  <a:pt x="2645" y="276"/>
                  <a:pt x="2648" y="276"/>
                </a:cubicBezTo>
                <a:close/>
                <a:moveTo>
                  <a:pt x="2661" y="276"/>
                </a:moveTo>
                <a:cubicBezTo>
                  <a:pt x="2663" y="276"/>
                  <a:pt x="2665" y="274"/>
                  <a:pt x="2665" y="271"/>
                </a:cubicBezTo>
                <a:cubicBezTo>
                  <a:pt x="2665" y="269"/>
                  <a:pt x="2663" y="267"/>
                  <a:pt x="2661" y="267"/>
                </a:cubicBezTo>
                <a:cubicBezTo>
                  <a:pt x="2658" y="267"/>
                  <a:pt x="2656" y="269"/>
                  <a:pt x="2656" y="271"/>
                </a:cubicBezTo>
                <a:cubicBezTo>
                  <a:pt x="2656" y="274"/>
                  <a:pt x="2658" y="276"/>
                  <a:pt x="2661" y="276"/>
                </a:cubicBezTo>
                <a:close/>
                <a:moveTo>
                  <a:pt x="2673" y="276"/>
                </a:moveTo>
                <a:cubicBezTo>
                  <a:pt x="2676" y="276"/>
                  <a:pt x="2678" y="274"/>
                  <a:pt x="2678" y="271"/>
                </a:cubicBezTo>
                <a:cubicBezTo>
                  <a:pt x="2678" y="269"/>
                  <a:pt x="2676" y="267"/>
                  <a:pt x="2673" y="267"/>
                </a:cubicBezTo>
                <a:cubicBezTo>
                  <a:pt x="2671" y="267"/>
                  <a:pt x="2669" y="269"/>
                  <a:pt x="2669" y="271"/>
                </a:cubicBezTo>
                <a:cubicBezTo>
                  <a:pt x="2669" y="274"/>
                  <a:pt x="2671" y="276"/>
                  <a:pt x="2673" y="276"/>
                </a:cubicBezTo>
                <a:close/>
                <a:moveTo>
                  <a:pt x="2686" y="276"/>
                </a:moveTo>
                <a:cubicBezTo>
                  <a:pt x="2689" y="276"/>
                  <a:pt x="2691" y="274"/>
                  <a:pt x="2691" y="271"/>
                </a:cubicBezTo>
                <a:cubicBezTo>
                  <a:pt x="2691" y="269"/>
                  <a:pt x="2689" y="267"/>
                  <a:pt x="2686" y="267"/>
                </a:cubicBezTo>
                <a:cubicBezTo>
                  <a:pt x="2684" y="267"/>
                  <a:pt x="2682" y="269"/>
                  <a:pt x="2682" y="271"/>
                </a:cubicBezTo>
                <a:cubicBezTo>
                  <a:pt x="2682" y="274"/>
                  <a:pt x="2684" y="276"/>
                  <a:pt x="2686" y="276"/>
                </a:cubicBezTo>
                <a:close/>
                <a:moveTo>
                  <a:pt x="2699" y="276"/>
                </a:moveTo>
                <a:cubicBezTo>
                  <a:pt x="2702" y="276"/>
                  <a:pt x="2703" y="274"/>
                  <a:pt x="2703" y="271"/>
                </a:cubicBezTo>
                <a:cubicBezTo>
                  <a:pt x="2703" y="269"/>
                  <a:pt x="2702" y="267"/>
                  <a:pt x="2699" y="267"/>
                </a:cubicBezTo>
                <a:cubicBezTo>
                  <a:pt x="2697" y="267"/>
                  <a:pt x="2695" y="269"/>
                  <a:pt x="2695" y="271"/>
                </a:cubicBezTo>
                <a:cubicBezTo>
                  <a:pt x="2695" y="274"/>
                  <a:pt x="2697" y="276"/>
                  <a:pt x="2699" y="276"/>
                </a:cubicBezTo>
                <a:close/>
                <a:moveTo>
                  <a:pt x="2712" y="276"/>
                </a:moveTo>
                <a:cubicBezTo>
                  <a:pt x="2714" y="276"/>
                  <a:pt x="2716" y="274"/>
                  <a:pt x="2716" y="271"/>
                </a:cubicBezTo>
                <a:cubicBezTo>
                  <a:pt x="2716" y="269"/>
                  <a:pt x="2714" y="267"/>
                  <a:pt x="2712" y="267"/>
                </a:cubicBezTo>
                <a:cubicBezTo>
                  <a:pt x="2710" y="267"/>
                  <a:pt x="2708" y="269"/>
                  <a:pt x="2708" y="271"/>
                </a:cubicBezTo>
                <a:cubicBezTo>
                  <a:pt x="2708" y="274"/>
                  <a:pt x="2710" y="276"/>
                  <a:pt x="2712" y="276"/>
                </a:cubicBezTo>
                <a:close/>
                <a:moveTo>
                  <a:pt x="2725" y="276"/>
                </a:moveTo>
                <a:cubicBezTo>
                  <a:pt x="2727" y="276"/>
                  <a:pt x="2729" y="274"/>
                  <a:pt x="2729" y="271"/>
                </a:cubicBezTo>
                <a:cubicBezTo>
                  <a:pt x="2729" y="269"/>
                  <a:pt x="2727" y="267"/>
                  <a:pt x="2725" y="267"/>
                </a:cubicBezTo>
                <a:cubicBezTo>
                  <a:pt x="2723" y="267"/>
                  <a:pt x="2721" y="269"/>
                  <a:pt x="2721" y="271"/>
                </a:cubicBezTo>
                <a:cubicBezTo>
                  <a:pt x="2721" y="274"/>
                  <a:pt x="2723" y="276"/>
                  <a:pt x="2725" y="276"/>
                </a:cubicBezTo>
                <a:close/>
                <a:moveTo>
                  <a:pt x="2738" y="276"/>
                </a:moveTo>
                <a:cubicBezTo>
                  <a:pt x="2740" y="276"/>
                  <a:pt x="2742" y="274"/>
                  <a:pt x="2742" y="271"/>
                </a:cubicBezTo>
                <a:cubicBezTo>
                  <a:pt x="2742" y="269"/>
                  <a:pt x="2740" y="267"/>
                  <a:pt x="2738" y="267"/>
                </a:cubicBezTo>
                <a:cubicBezTo>
                  <a:pt x="2736" y="267"/>
                  <a:pt x="2734" y="269"/>
                  <a:pt x="2734" y="271"/>
                </a:cubicBezTo>
                <a:cubicBezTo>
                  <a:pt x="2734" y="274"/>
                  <a:pt x="2736" y="276"/>
                  <a:pt x="2738" y="276"/>
                </a:cubicBezTo>
                <a:close/>
                <a:moveTo>
                  <a:pt x="2751" y="276"/>
                </a:moveTo>
                <a:cubicBezTo>
                  <a:pt x="2753" y="276"/>
                  <a:pt x="2755" y="274"/>
                  <a:pt x="2755" y="271"/>
                </a:cubicBezTo>
                <a:cubicBezTo>
                  <a:pt x="2755" y="269"/>
                  <a:pt x="2753" y="267"/>
                  <a:pt x="2751" y="267"/>
                </a:cubicBezTo>
                <a:cubicBezTo>
                  <a:pt x="2749" y="267"/>
                  <a:pt x="2747" y="269"/>
                  <a:pt x="2747" y="271"/>
                </a:cubicBezTo>
                <a:cubicBezTo>
                  <a:pt x="2747" y="274"/>
                  <a:pt x="2749" y="276"/>
                  <a:pt x="2751" y="276"/>
                </a:cubicBezTo>
                <a:close/>
                <a:moveTo>
                  <a:pt x="2764" y="276"/>
                </a:moveTo>
                <a:cubicBezTo>
                  <a:pt x="2766" y="276"/>
                  <a:pt x="2768" y="274"/>
                  <a:pt x="2768" y="271"/>
                </a:cubicBezTo>
                <a:cubicBezTo>
                  <a:pt x="2768" y="269"/>
                  <a:pt x="2766" y="267"/>
                  <a:pt x="2764" y="267"/>
                </a:cubicBezTo>
                <a:cubicBezTo>
                  <a:pt x="2762" y="267"/>
                  <a:pt x="2760" y="269"/>
                  <a:pt x="2760" y="271"/>
                </a:cubicBezTo>
                <a:cubicBezTo>
                  <a:pt x="2760" y="274"/>
                  <a:pt x="2762" y="276"/>
                  <a:pt x="2764" y="276"/>
                </a:cubicBezTo>
                <a:close/>
                <a:moveTo>
                  <a:pt x="2777" y="276"/>
                </a:moveTo>
                <a:cubicBezTo>
                  <a:pt x="2779" y="276"/>
                  <a:pt x="2781" y="274"/>
                  <a:pt x="2781" y="271"/>
                </a:cubicBezTo>
                <a:cubicBezTo>
                  <a:pt x="2781" y="269"/>
                  <a:pt x="2779" y="267"/>
                  <a:pt x="2777" y="267"/>
                </a:cubicBezTo>
                <a:cubicBezTo>
                  <a:pt x="2774" y="267"/>
                  <a:pt x="2773" y="269"/>
                  <a:pt x="2773" y="271"/>
                </a:cubicBezTo>
                <a:cubicBezTo>
                  <a:pt x="2773" y="274"/>
                  <a:pt x="2774" y="276"/>
                  <a:pt x="2777" y="276"/>
                </a:cubicBezTo>
                <a:close/>
                <a:moveTo>
                  <a:pt x="2790" y="276"/>
                </a:moveTo>
                <a:cubicBezTo>
                  <a:pt x="2792" y="276"/>
                  <a:pt x="2794" y="274"/>
                  <a:pt x="2794" y="271"/>
                </a:cubicBezTo>
                <a:cubicBezTo>
                  <a:pt x="2794" y="269"/>
                  <a:pt x="2792" y="267"/>
                  <a:pt x="2790" y="267"/>
                </a:cubicBezTo>
                <a:cubicBezTo>
                  <a:pt x="2787" y="267"/>
                  <a:pt x="2785" y="269"/>
                  <a:pt x="2785" y="271"/>
                </a:cubicBezTo>
                <a:cubicBezTo>
                  <a:pt x="2785" y="274"/>
                  <a:pt x="2787" y="276"/>
                  <a:pt x="2790" y="276"/>
                </a:cubicBezTo>
                <a:close/>
                <a:moveTo>
                  <a:pt x="2803" y="276"/>
                </a:moveTo>
                <a:cubicBezTo>
                  <a:pt x="2805" y="276"/>
                  <a:pt x="2807" y="274"/>
                  <a:pt x="2807" y="271"/>
                </a:cubicBezTo>
                <a:cubicBezTo>
                  <a:pt x="2807" y="269"/>
                  <a:pt x="2805" y="267"/>
                  <a:pt x="2803" y="267"/>
                </a:cubicBezTo>
                <a:cubicBezTo>
                  <a:pt x="2800" y="267"/>
                  <a:pt x="2798" y="269"/>
                  <a:pt x="2798" y="271"/>
                </a:cubicBezTo>
                <a:cubicBezTo>
                  <a:pt x="2798" y="274"/>
                  <a:pt x="2800" y="276"/>
                  <a:pt x="2803" y="276"/>
                </a:cubicBezTo>
                <a:close/>
                <a:moveTo>
                  <a:pt x="2815" y="276"/>
                </a:moveTo>
                <a:cubicBezTo>
                  <a:pt x="2818" y="276"/>
                  <a:pt x="2820" y="274"/>
                  <a:pt x="2820" y="271"/>
                </a:cubicBezTo>
                <a:cubicBezTo>
                  <a:pt x="2820" y="269"/>
                  <a:pt x="2818" y="267"/>
                  <a:pt x="2815" y="267"/>
                </a:cubicBezTo>
                <a:cubicBezTo>
                  <a:pt x="2813" y="267"/>
                  <a:pt x="2811" y="269"/>
                  <a:pt x="2811" y="271"/>
                </a:cubicBezTo>
                <a:cubicBezTo>
                  <a:pt x="2811" y="274"/>
                  <a:pt x="2813" y="276"/>
                  <a:pt x="2815" y="276"/>
                </a:cubicBezTo>
                <a:close/>
                <a:moveTo>
                  <a:pt x="2828" y="276"/>
                </a:moveTo>
                <a:cubicBezTo>
                  <a:pt x="2831" y="276"/>
                  <a:pt x="2833" y="274"/>
                  <a:pt x="2833" y="271"/>
                </a:cubicBezTo>
                <a:cubicBezTo>
                  <a:pt x="2833" y="269"/>
                  <a:pt x="2831" y="267"/>
                  <a:pt x="2828" y="267"/>
                </a:cubicBezTo>
                <a:cubicBezTo>
                  <a:pt x="2826" y="267"/>
                  <a:pt x="2824" y="269"/>
                  <a:pt x="2824" y="271"/>
                </a:cubicBezTo>
                <a:cubicBezTo>
                  <a:pt x="2824" y="274"/>
                  <a:pt x="2826" y="276"/>
                  <a:pt x="2828" y="276"/>
                </a:cubicBezTo>
                <a:close/>
                <a:moveTo>
                  <a:pt x="2841" y="276"/>
                </a:moveTo>
                <a:cubicBezTo>
                  <a:pt x="2844" y="276"/>
                  <a:pt x="2845" y="274"/>
                  <a:pt x="2845" y="271"/>
                </a:cubicBezTo>
                <a:cubicBezTo>
                  <a:pt x="2845" y="269"/>
                  <a:pt x="2844" y="267"/>
                  <a:pt x="2841" y="267"/>
                </a:cubicBezTo>
                <a:cubicBezTo>
                  <a:pt x="2839" y="267"/>
                  <a:pt x="2837" y="269"/>
                  <a:pt x="2837" y="271"/>
                </a:cubicBezTo>
                <a:cubicBezTo>
                  <a:pt x="2837" y="274"/>
                  <a:pt x="2839" y="276"/>
                  <a:pt x="2841" y="276"/>
                </a:cubicBezTo>
                <a:close/>
                <a:moveTo>
                  <a:pt x="2854" y="276"/>
                </a:moveTo>
                <a:cubicBezTo>
                  <a:pt x="2857" y="276"/>
                  <a:pt x="2858" y="274"/>
                  <a:pt x="2858" y="271"/>
                </a:cubicBezTo>
                <a:cubicBezTo>
                  <a:pt x="2858" y="269"/>
                  <a:pt x="2857" y="267"/>
                  <a:pt x="2854" y="267"/>
                </a:cubicBezTo>
                <a:cubicBezTo>
                  <a:pt x="2852" y="267"/>
                  <a:pt x="2850" y="269"/>
                  <a:pt x="2850" y="271"/>
                </a:cubicBezTo>
                <a:cubicBezTo>
                  <a:pt x="2850" y="274"/>
                  <a:pt x="2852" y="276"/>
                  <a:pt x="2854" y="276"/>
                </a:cubicBezTo>
                <a:close/>
                <a:moveTo>
                  <a:pt x="2867" y="276"/>
                </a:moveTo>
                <a:cubicBezTo>
                  <a:pt x="2869" y="276"/>
                  <a:pt x="2871" y="274"/>
                  <a:pt x="2871" y="271"/>
                </a:cubicBezTo>
                <a:cubicBezTo>
                  <a:pt x="2871" y="269"/>
                  <a:pt x="2869" y="267"/>
                  <a:pt x="2867" y="267"/>
                </a:cubicBezTo>
                <a:cubicBezTo>
                  <a:pt x="2865" y="267"/>
                  <a:pt x="2863" y="269"/>
                  <a:pt x="2863" y="271"/>
                </a:cubicBezTo>
                <a:cubicBezTo>
                  <a:pt x="2863" y="274"/>
                  <a:pt x="2865" y="276"/>
                  <a:pt x="2867" y="276"/>
                </a:cubicBezTo>
                <a:close/>
                <a:moveTo>
                  <a:pt x="2880" y="276"/>
                </a:moveTo>
                <a:cubicBezTo>
                  <a:pt x="2882" y="276"/>
                  <a:pt x="2884" y="274"/>
                  <a:pt x="2884" y="271"/>
                </a:cubicBezTo>
                <a:cubicBezTo>
                  <a:pt x="2884" y="269"/>
                  <a:pt x="2882" y="267"/>
                  <a:pt x="2880" y="267"/>
                </a:cubicBezTo>
                <a:cubicBezTo>
                  <a:pt x="2878" y="267"/>
                  <a:pt x="2876" y="269"/>
                  <a:pt x="2876" y="271"/>
                </a:cubicBezTo>
                <a:cubicBezTo>
                  <a:pt x="2876" y="274"/>
                  <a:pt x="2878" y="276"/>
                  <a:pt x="2880" y="276"/>
                </a:cubicBezTo>
                <a:close/>
                <a:moveTo>
                  <a:pt x="2893" y="276"/>
                </a:moveTo>
                <a:cubicBezTo>
                  <a:pt x="2895" y="276"/>
                  <a:pt x="2897" y="274"/>
                  <a:pt x="2897" y="271"/>
                </a:cubicBezTo>
                <a:cubicBezTo>
                  <a:pt x="2897" y="269"/>
                  <a:pt x="2895" y="267"/>
                  <a:pt x="2893" y="267"/>
                </a:cubicBezTo>
                <a:cubicBezTo>
                  <a:pt x="2891" y="267"/>
                  <a:pt x="2889" y="269"/>
                  <a:pt x="2889" y="271"/>
                </a:cubicBezTo>
                <a:cubicBezTo>
                  <a:pt x="2889" y="274"/>
                  <a:pt x="2891" y="276"/>
                  <a:pt x="2893" y="276"/>
                </a:cubicBezTo>
                <a:close/>
                <a:moveTo>
                  <a:pt x="2906" y="276"/>
                </a:moveTo>
                <a:cubicBezTo>
                  <a:pt x="2908" y="276"/>
                  <a:pt x="2910" y="274"/>
                  <a:pt x="2910" y="271"/>
                </a:cubicBezTo>
                <a:cubicBezTo>
                  <a:pt x="2910" y="269"/>
                  <a:pt x="2908" y="267"/>
                  <a:pt x="2906" y="267"/>
                </a:cubicBezTo>
                <a:cubicBezTo>
                  <a:pt x="2904" y="267"/>
                  <a:pt x="2902" y="269"/>
                  <a:pt x="2902" y="271"/>
                </a:cubicBezTo>
                <a:cubicBezTo>
                  <a:pt x="2902" y="274"/>
                  <a:pt x="2904" y="276"/>
                  <a:pt x="2906" y="276"/>
                </a:cubicBezTo>
                <a:close/>
                <a:moveTo>
                  <a:pt x="2919" y="276"/>
                </a:moveTo>
                <a:cubicBezTo>
                  <a:pt x="2921" y="276"/>
                  <a:pt x="2923" y="274"/>
                  <a:pt x="2923" y="271"/>
                </a:cubicBezTo>
                <a:cubicBezTo>
                  <a:pt x="2923" y="269"/>
                  <a:pt x="2921" y="267"/>
                  <a:pt x="2919" y="267"/>
                </a:cubicBezTo>
                <a:cubicBezTo>
                  <a:pt x="2916" y="267"/>
                  <a:pt x="2915" y="269"/>
                  <a:pt x="2915" y="271"/>
                </a:cubicBezTo>
                <a:cubicBezTo>
                  <a:pt x="2915" y="274"/>
                  <a:pt x="2916" y="276"/>
                  <a:pt x="2919" y="276"/>
                </a:cubicBezTo>
                <a:close/>
                <a:moveTo>
                  <a:pt x="2932" y="276"/>
                </a:moveTo>
                <a:cubicBezTo>
                  <a:pt x="2934" y="276"/>
                  <a:pt x="2936" y="274"/>
                  <a:pt x="2936" y="271"/>
                </a:cubicBezTo>
                <a:cubicBezTo>
                  <a:pt x="2936" y="269"/>
                  <a:pt x="2934" y="267"/>
                  <a:pt x="2932" y="267"/>
                </a:cubicBezTo>
                <a:cubicBezTo>
                  <a:pt x="2929" y="267"/>
                  <a:pt x="2928" y="269"/>
                  <a:pt x="2928" y="271"/>
                </a:cubicBezTo>
                <a:cubicBezTo>
                  <a:pt x="2928" y="274"/>
                  <a:pt x="2929" y="276"/>
                  <a:pt x="2932" y="276"/>
                </a:cubicBezTo>
                <a:close/>
                <a:moveTo>
                  <a:pt x="2945" y="276"/>
                </a:moveTo>
                <a:cubicBezTo>
                  <a:pt x="2947" y="276"/>
                  <a:pt x="2949" y="274"/>
                  <a:pt x="2949" y="271"/>
                </a:cubicBezTo>
                <a:cubicBezTo>
                  <a:pt x="2949" y="269"/>
                  <a:pt x="2947" y="267"/>
                  <a:pt x="2945" y="267"/>
                </a:cubicBezTo>
                <a:cubicBezTo>
                  <a:pt x="2942" y="267"/>
                  <a:pt x="2940" y="269"/>
                  <a:pt x="2940" y="271"/>
                </a:cubicBezTo>
                <a:cubicBezTo>
                  <a:pt x="2940" y="274"/>
                  <a:pt x="2942" y="276"/>
                  <a:pt x="2945" y="276"/>
                </a:cubicBezTo>
                <a:close/>
                <a:moveTo>
                  <a:pt x="2958" y="276"/>
                </a:moveTo>
                <a:cubicBezTo>
                  <a:pt x="2960" y="276"/>
                  <a:pt x="2962" y="274"/>
                  <a:pt x="2962" y="271"/>
                </a:cubicBezTo>
                <a:cubicBezTo>
                  <a:pt x="2962" y="269"/>
                  <a:pt x="2960" y="267"/>
                  <a:pt x="2958" y="267"/>
                </a:cubicBezTo>
                <a:cubicBezTo>
                  <a:pt x="2955" y="267"/>
                  <a:pt x="2953" y="269"/>
                  <a:pt x="2953" y="271"/>
                </a:cubicBezTo>
                <a:cubicBezTo>
                  <a:pt x="2953" y="274"/>
                  <a:pt x="2955" y="276"/>
                  <a:pt x="2958" y="276"/>
                </a:cubicBezTo>
                <a:close/>
                <a:moveTo>
                  <a:pt x="2970" y="276"/>
                </a:moveTo>
                <a:cubicBezTo>
                  <a:pt x="2973" y="276"/>
                  <a:pt x="2975" y="274"/>
                  <a:pt x="2975" y="271"/>
                </a:cubicBezTo>
                <a:cubicBezTo>
                  <a:pt x="2975" y="269"/>
                  <a:pt x="2973" y="267"/>
                  <a:pt x="2970" y="267"/>
                </a:cubicBezTo>
                <a:cubicBezTo>
                  <a:pt x="2968" y="267"/>
                  <a:pt x="2966" y="269"/>
                  <a:pt x="2966" y="271"/>
                </a:cubicBezTo>
                <a:cubicBezTo>
                  <a:pt x="2966" y="274"/>
                  <a:pt x="2968" y="276"/>
                  <a:pt x="2970" y="276"/>
                </a:cubicBezTo>
                <a:close/>
                <a:moveTo>
                  <a:pt x="2983" y="271"/>
                </a:moveTo>
                <a:cubicBezTo>
                  <a:pt x="2983" y="271"/>
                  <a:pt x="2983" y="271"/>
                  <a:pt x="2983" y="271"/>
                </a:cubicBezTo>
                <a:cubicBezTo>
                  <a:pt x="2983" y="271"/>
                  <a:pt x="2983" y="271"/>
                  <a:pt x="2983" y="271"/>
                </a:cubicBezTo>
                <a:cubicBezTo>
                  <a:pt x="2983" y="271"/>
                  <a:pt x="2983" y="271"/>
                  <a:pt x="2983" y="271"/>
                </a:cubicBezTo>
                <a:cubicBezTo>
                  <a:pt x="2983" y="271"/>
                  <a:pt x="2983" y="271"/>
                  <a:pt x="2983" y="271"/>
                </a:cubicBezTo>
                <a:close/>
                <a:moveTo>
                  <a:pt x="2996" y="275"/>
                </a:moveTo>
                <a:cubicBezTo>
                  <a:pt x="2998" y="275"/>
                  <a:pt x="3000" y="274"/>
                  <a:pt x="3000" y="271"/>
                </a:cubicBezTo>
                <a:cubicBezTo>
                  <a:pt x="3000" y="269"/>
                  <a:pt x="2998" y="267"/>
                  <a:pt x="2996" y="267"/>
                </a:cubicBezTo>
                <a:cubicBezTo>
                  <a:pt x="2994" y="267"/>
                  <a:pt x="2992" y="269"/>
                  <a:pt x="2992" y="271"/>
                </a:cubicBezTo>
                <a:cubicBezTo>
                  <a:pt x="2992" y="274"/>
                  <a:pt x="2994" y="275"/>
                  <a:pt x="2996" y="275"/>
                </a:cubicBezTo>
                <a:close/>
                <a:moveTo>
                  <a:pt x="3009" y="276"/>
                </a:moveTo>
                <a:cubicBezTo>
                  <a:pt x="3011" y="276"/>
                  <a:pt x="3013" y="274"/>
                  <a:pt x="3013" y="271"/>
                </a:cubicBezTo>
                <a:cubicBezTo>
                  <a:pt x="3013" y="269"/>
                  <a:pt x="3011" y="267"/>
                  <a:pt x="3009" y="267"/>
                </a:cubicBezTo>
                <a:cubicBezTo>
                  <a:pt x="3007" y="267"/>
                  <a:pt x="3005" y="269"/>
                  <a:pt x="3005" y="271"/>
                </a:cubicBezTo>
                <a:cubicBezTo>
                  <a:pt x="3005" y="274"/>
                  <a:pt x="3007" y="276"/>
                  <a:pt x="3009" y="276"/>
                </a:cubicBezTo>
                <a:close/>
                <a:moveTo>
                  <a:pt x="3022" y="276"/>
                </a:moveTo>
                <a:cubicBezTo>
                  <a:pt x="3024" y="276"/>
                  <a:pt x="3026" y="274"/>
                  <a:pt x="3026" y="271"/>
                </a:cubicBezTo>
                <a:cubicBezTo>
                  <a:pt x="3026" y="269"/>
                  <a:pt x="3024" y="267"/>
                  <a:pt x="3022" y="267"/>
                </a:cubicBezTo>
                <a:cubicBezTo>
                  <a:pt x="3020" y="267"/>
                  <a:pt x="3018" y="269"/>
                  <a:pt x="3018" y="271"/>
                </a:cubicBezTo>
                <a:cubicBezTo>
                  <a:pt x="3018" y="274"/>
                  <a:pt x="3020" y="276"/>
                  <a:pt x="3022" y="276"/>
                </a:cubicBezTo>
                <a:close/>
                <a:moveTo>
                  <a:pt x="3035" y="276"/>
                </a:moveTo>
                <a:cubicBezTo>
                  <a:pt x="3037" y="276"/>
                  <a:pt x="3039" y="274"/>
                  <a:pt x="3039" y="271"/>
                </a:cubicBezTo>
                <a:cubicBezTo>
                  <a:pt x="3039" y="269"/>
                  <a:pt x="3037" y="267"/>
                  <a:pt x="3035" y="267"/>
                </a:cubicBezTo>
                <a:cubicBezTo>
                  <a:pt x="3033" y="267"/>
                  <a:pt x="3031" y="269"/>
                  <a:pt x="3031" y="271"/>
                </a:cubicBezTo>
                <a:cubicBezTo>
                  <a:pt x="3031" y="274"/>
                  <a:pt x="3033" y="276"/>
                  <a:pt x="3035" y="276"/>
                </a:cubicBezTo>
                <a:close/>
                <a:moveTo>
                  <a:pt x="3048" y="276"/>
                </a:moveTo>
                <a:cubicBezTo>
                  <a:pt x="3050" y="276"/>
                  <a:pt x="3052" y="274"/>
                  <a:pt x="3052" y="271"/>
                </a:cubicBezTo>
                <a:cubicBezTo>
                  <a:pt x="3052" y="269"/>
                  <a:pt x="3050" y="267"/>
                  <a:pt x="3048" y="267"/>
                </a:cubicBezTo>
                <a:cubicBezTo>
                  <a:pt x="3046" y="267"/>
                  <a:pt x="3044" y="269"/>
                  <a:pt x="3044" y="271"/>
                </a:cubicBezTo>
                <a:cubicBezTo>
                  <a:pt x="3044" y="274"/>
                  <a:pt x="3046" y="276"/>
                  <a:pt x="3048" y="276"/>
                </a:cubicBezTo>
                <a:close/>
                <a:moveTo>
                  <a:pt x="3061" y="267"/>
                </a:moveTo>
                <a:cubicBezTo>
                  <a:pt x="3059" y="267"/>
                  <a:pt x="3057" y="269"/>
                  <a:pt x="3057" y="271"/>
                </a:cubicBezTo>
                <a:cubicBezTo>
                  <a:pt x="3057" y="274"/>
                  <a:pt x="3059" y="276"/>
                  <a:pt x="3061" y="276"/>
                </a:cubicBezTo>
                <a:cubicBezTo>
                  <a:pt x="3063" y="276"/>
                  <a:pt x="3065" y="274"/>
                  <a:pt x="3065" y="271"/>
                </a:cubicBezTo>
                <a:cubicBezTo>
                  <a:pt x="3065" y="269"/>
                  <a:pt x="3063" y="267"/>
                  <a:pt x="3061" y="267"/>
                </a:cubicBezTo>
                <a:close/>
                <a:moveTo>
                  <a:pt x="3074" y="276"/>
                </a:moveTo>
                <a:cubicBezTo>
                  <a:pt x="3076" y="276"/>
                  <a:pt x="3078" y="274"/>
                  <a:pt x="3078" y="271"/>
                </a:cubicBezTo>
                <a:cubicBezTo>
                  <a:pt x="3078" y="269"/>
                  <a:pt x="3076" y="267"/>
                  <a:pt x="3074" y="267"/>
                </a:cubicBezTo>
                <a:cubicBezTo>
                  <a:pt x="3071" y="267"/>
                  <a:pt x="3070" y="269"/>
                  <a:pt x="3070" y="271"/>
                </a:cubicBezTo>
                <a:cubicBezTo>
                  <a:pt x="3070" y="274"/>
                  <a:pt x="3071" y="276"/>
                  <a:pt x="3074" y="276"/>
                </a:cubicBezTo>
                <a:close/>
                <a:moveTo>
                  <a:pt x="3087" y="276"/>
                </a:moveTo>
                <a:cubicBezTo>
                  <a:pt x="3089" y="276"/>
                  <a:pt x="3091" y="274"/>
                  <a:pt x="3091" y="271"/>
                </a:cubicBezTo>
                <a:cubicBezTo>
                  <a:pt x="3091" y="269"/>
                  <a:pt x="3089" y="267"/>
                  <a:pt x="3087" y="267"/>
                </a:cubicBezTo>
                <a:cubicBezTo>
                  <a:pt x="3084" y="267"/>
                  <a:pt x="3083" y="269"/>
                  <a:pt x="3083" y="271"/>
                </a:cubicBezTo>
                <a:cubicBezTo>
                  <a:pt x="3083" y="274"/>
                  <a:pt x="3084" y="276"/>
                  <a:pt x="3087" y="276"/>
                </a:cubicBezTo>
                <a:close/>
                <a:moveTo>
                  <a:pt x="3100" y="276"/>
                </a:moveTo>
                <a:cubicBezTo>
                  <a:pt x="3102" y="276"/>
                  <a:pt x="3104" y="274"/>
                  <a:pt x="3104" y="271"/>
                </a:cubicBezTo>
                <a:cubicBezTo>
                  <a:pt x="3104" y="269"/>
                  <a:pt x="3102" y="267"/>
                  <a:pt x="3100" y="267"/>
                </a:cubicBezTo>
                <a:cubicBezTo>
                  <a:pt x="3097" y="267"/>
                  <a:pt x="3095" y="269"/>
                  <a:pt x="3095" y="271"/>
                </a:cubicBezTo>
                <a:cubicBezTo>
                  <a:pt x="3095" y="274"/>
                  <a:pt x="3097" y="276"/>
                  <a:pt x="3100" y="276"/>
                </a:cubicBezTo>
                <a:close/>
                <a:moveTo>
                  <a:pt x="3113" y="276"/>
                </a:moveTo>
                <a:cubicBezTo>
                  <a:pt x="3115" y="276"/>
                  <a:pt x="3117" y="274"/>
                  <a:pt x="3117" y="271"/>
                </a:cubicBezTo>
                <a:cubicBezTo>
                  <a:pt x="3117" y="269"/>
                  <a:pt x="3115" y="267"/>
                  <a:pt x="3113" y="267"/>
                </a:cubicBezTo>
                <a:cubicBezTo>
                  <a:pt x="3110" y="267"/>
                  <a:pt x="3108" y="269"/>
                  <a:pt x="3108" y="271"/>
                </a:cubicBezTo>
                <a:cubicBezTo>
                  <a:pt x="3108" y="274"/>
                  <a:pt x="3110" y="276"/>
                  <a:pt x="3113" y="276"/>
                </a:cubicBezTo>
                <a:close/>
                <a:moveTo>
                  <a:pt x="3125" y="276"/>
                </a:moveTo>
                <a:cubicBezTo>
                  <a:pt x="3128" y="276"/>
                  <a:pt x="3130" y="274"/>
                  <a:pt x="3130" y="271"/>
                </a:cubicBezTo>
                <a:cubicBezTo>
                  <a:pt x="3130" y="269"/>
                  <a:pt x="3128" y="267"/>
                  <a:pt x="3125" y="267"/>
                </a:cubicBezTo>
                <a:cubicBezTo>
                  <a:pt x="3123" y="267"/>
                  <a:pt x="3121" y="269"/>
                  <a:pt x="3121" y="271"/>
                </a:cubicBezTo>
                <a:cubicBezTo>
                  <a:pt x="3121" y="274"/>
                  <a:pt x="3123" y="276"/>
                  <a:pt x="3125" y="276"/>
                </a:cubicBezTo>
                <a:close/>
                <a:moveTo>
                  <a:pt x="3138" y="276"/>
                </a:moveTo>
                <a:cubicBezTo>
                  <a:pt x="3141" y="276"/>
                  <a:pt x="3143" y="274"/>
                  <a:pt x="3143" y="271"/>
                </a:cubicBezTo>
                <a:cubicBezTo>
                  <a:pt x="3143" y="269"/>
                  <a:pt x="3141" y="267"/>
                  <a:pt x="3138" y="267"/>
                </a:cubicBezTo>
                <a:cubicBezTo>
                  <a:pt x="3136" y="267"/>
                  <a:pt x="3134" y="269"/>
                  <a:pt x="3134" y="271"/>
                </a:cubicBezTo>
                <a:cubicBezTo>
                  <a:pt x="3134" y="274"/>
                  <a:pt x="3136" y="276"/>
                  <a:pt x="3138" y="276"/>
                </a:cubicBezTo>
                <a:close/>
                <a:moveTo>
                  <a:pt x="3151" y="276"/>
                </a:moveTo>
                <a:cubicBezTo>
                  <a:pt x="3154" y="276"/>
                  <a:pt x="3155" y="274"/>
                  <a:pt x="3155" y="271"/>
                </a:cubicBezTo>
                <a:cubicBezTo>
                  <a:pt x="3155" y="269"/>
                  <a:pt x="3154" y="267"/>
                  <a:pt x="3151" y="267"/>
                </a:cubicBezTo>
                <a:cubicBezTo>
                  <a:pt x="3149" y="267"/>
                  <a:pt x="3147" y="269"/>
                  <a:pt x="3147" y="271"/>
                </a:cubicBezTo>
                <a:cubicBezTo>
                  <a:pt x="3147" y="274"/>
                  <a:pt x="3149" y="276"/>
                  <a:pt x="3151" y="276"/>
                </a:cubicBezTo>
                <a:close/>
                <a:moveTo>
                  <a:pt x="3164" y="276"/>
                </a:moveTo>
                <a:cubicBezTo>
                  <a:pt x="3166" y="276"/>
                  <a:pt x="3168" y="274"/>
                  <a:pt x="3168" y="271"/>
                </a:cubicBezTo>
                <a:cubicBezTo>
                  <a:pt x="3168" y="269"/>
                  <a:pt x="3166" y="267"/>
                  <a:pt x="3164" y="267"/>
                </a:cubicBezTo>
                <a:cubicBezTo>
                  <a:pt x="3162" y="267"/>
                  <a:pt x="3160" y="269"/>
                  <a:pt x="3160" y="271"/>
                </a:cubicBezTo>
                <a:cubicBezTo>
                  <a:pt x="3160" y="274"/>
                  <a:pt x="3162" y="276"/>
                  <a:pt x="3164" y="276"/>
                </a:cubicBezTo>
                <a:close/>
                <a:moveTo>
                  <a:pt x="3177" y="276"/>
                </a:moveTo>
                <a:cubicBezTo>
                  <a:pt x="3179" y="276"/>
                  <a:pt x="3181" y="274"/>
                  <a:pt x="3181" y="271"/>
                </a:cubicBezTo>
                <a:cubicBezTo>
                  <a:pt x="3181" y="269"/>
                  <a:pt x="3179" y="267"/>
                  <a:pt x="3177" y="267"/>
                </a:cubicBezTo>
                <a:cubicBezTo>
                  <a:pt x="3175" y="267"/>
                  <a:pt x="3173" y="269"/>
                  <a:pt x="3173" y="271"/>
                </a:cubicBezTo>
                <a:cubicBezTo>
                  <a:pt x="3173" y="274"/>
                  <a:pt x="3175" y="276"/>
                  <a:pt x="3177" y="276"/>
                </a:cubicBezTo>
                <a:close/>
                <a:moveTo>
                  <a:pt x="3190" y="276"/>
                </a:moveTo>
                <a:cubicBezTo>
                  <a:pt x="3192" y="276"/>
                  <a:pt x="3194" y="274"/>
                  <a:pt x="3194" y="271"/>
                </a:cubicBezTo>
                <a:cubicBezTo>
                  <a:pt x="3194" y="269"/>
                  <a:pt x="3192" y="267"/>
                  <a:pt x="3190" y="267"/>
                </a:cubicBezTo>
                <a:cubicBezTo>
                  <a:pt x="3188" y="267"/>
                  <a:pt x="3186" y="269"/>
                  <a:pt x="3186" y="271"/>
                </a:cubicBezTo>
                <a:cubicBezTo>
                  <a:pt x="3186" y="274"/>
                  <a:pt x="3188" y="276"/>
                  <a:pt x="3190" y="276"/>
                </a:cubicBezTo>
                <a:close/>
                <a:moveTo>
                  <a:pt x="3229" y="273"/>
                </a:moveTo>
                <a:cubicBezTo>
                  <a:pt x="3230" y="273"/>
                  <a:pt x="3230" y="272"/>
                  <a:pt x="3230" y="271"/>
                </a:cubicBezTo>
                <a:cubicBezTo>
                  <a:pt x="3230" y="271"/>
                  <a:pt x="3230" y="270"/>
                  <a:pt x="3229" y="270"/>
                </a:cubicBezTo>
                <a:cubicBezTo>
                  <a:pt x="3228" y="270"/>
                  <a:pt x="3227" y="271"/>
                  <a:pt x="3227" y="271"/>
                </a:cubicBezTo>
                <a:cubicBezTo>
                  <a:pt x="3227" y="272"/>
                  <a:pt x="3228" y="273"/>
                  <a:pt x="3229" y="273"/>
                </a:cubicBezTo>
                <a:close/>
                <a:moveTo>
                  <a:pt x="3242" y="276"/>
                </a:moveTo>
                <a:cubicBezTo>
                  <a:pt x="3244" y="276"/>
                  <a:pt x="3246" y="274"/>
                  <a:pt x="3246" y="271"/>
                </a:cubicBezTo>
                <a:cubicBezTo>
                  <a:pt x="3246" y="269"/>
                  <a:pt x="3244" y="267"/>
                  <a:pt x="3242" y="267"/>
                </a:cubicBezTo>
                <a:cubicBezTo>
                  <a:pt x="3239" y="267"/>
                  <a:pt x="3237" y="269"/>
                  <a:pt x="3237" y="271"/>
                </a:cubicBezTo>
                <a:cubicBezTo>
                  <a:pt x="3237" y="274"/>
                  <a:pt x="3239" y="276"/>
                  <a:pt x="3242" y="276"/>
                </a:cubicBezTo>
                <a:close/>
                <a:moveTo>
                  <a:pt x="3255" y="276"/>
                </a:moveTo>
                <a:cubicBezTo>
                  <a:pt x="3257" y="276"/>
                  <a:pt x="3259" y="274"/>
                  <a:pt x="3259" y="271"/>
                </a:cubicBezTo>
                <a:cubicBezTo>
                  <a:pt x="3259" y="269"/>
                  <a:pt x="3257" y="267"/>
                  <a:pt x="3255" y="267"/>
                </a:cubicBezTo>
                <a:cubicBezTo>
                  <a:pt x="3252" y="267"/>
                  <a:pt x="3250" y="269"/>
                  <a:pt x="3250" y="271"/>
                </a:cubicBezTo>
                <a:cubicBezTo>
                  <a:pt x="3250" y="274"/>
                  <a:pt x="3252" y="276"/>
                  <a:pt x="3255" y="276"/>
                </a:cubicBezTo>
                <a:close/>
                <a:moveTo>
                  <a:pt x="3474" y="276"/>
                </a:moveTo>
                <a:cubicBezTo>
                  <a:pt x="3476" y="276"/>
                  <a:pt x="3478" y="274"/>
                  <a:pt x="3478" y="271"/>
                </a:cubicBezTo>
                <a:cubicBezTo>
                  <a:pt x="3478" y="269"/>
                  <a:pt x="3476" y="267"/>
                  <a:pt x="3474" y="267"/>
                </a:cubicBezTo>
                <a:cubicBezTo>
                  <a:pt x="3472" y="267"/>
                  <a:pt x="3470" y="269"/>
                  <a:pt x="3470" y="271"/>
                </a:cubicBezTo>
                <a:cubicBezTo>
                  <a:pt x="3470" y="274"/>
                  <a:pt x="3472" y="276"/>
                  <a:pt x="3474" y="276"/>
                </a:cubicBezTo>
                <a:close/>
                <a:moveTo>
                  <a:pt x="3487" y="276"/>
                </a:moveTo>
                <a:cubicBezTo>
                  <a:pt x="3489" y="276"/>
                  <a:pt x="3491" y="274"/>
                  <a:pt x="3491" y="271"/>
                </a:cubicBezTo>
                <a:cubicBezTo>
                  <a:pt x="3491" y="269"/>
                  <a:pt x="3489" y="267"/>
                  <a:pt x="3487" y="267"/>
                </a:cubicBezTo>
                <a:cubicBezTo>
                  <a:pt x="3485" y="267"/>
                  <a:pt x="3483" y="269"/>
                  <a:pt x="3483" y="271"/>
                </a:cubicBezTo>
                <a:cubicBezTo>
                  <a:pt x="3483" y="274"/>
                  <a:pt x="3485" y="276"/>
                  <a:pt x="3487" y="276"/>
                </a:cubicBezTo>
                <a:close/>
                <a:moveTo>
                  <a:pt x="3500" y="271"/>
                </a:moveTo>
                <a:cubicBezTo>
                  <a:pt x="3500" y="271"/>
                  <a:pt x="3500" y="271"/>
                  <a:pt x="3500" y="271"/>
                </a:cubicBezTo>
                <a:cubicBezTo>
                  <a:pt x="3500" y="271"/>
                  <a:pt x="3500" y="271"/>
                  <a:pt x="3500" y="271"/>
                </a:cubicBezTo>
                <a:cubicBezTo>
                  <a:pt x="3500" y="271"/>
                  <a:pt x="3500" y="271"/>
                  <a:pt x="3500" y="271"/>
                </a:cubicBezTo>
                <a:cubicBezTo>
                  <a:pt x="3500" y="271"/>
                  <a:pt x="3500" y="271"/>
                  <a:pt x="3500" y="271"/>
                </a:cubicBezTo>
                <a:close/>
                <a:moveTo>
                  <a:pt x="52" y="284"/>
                </a:moveTo>
                <a:cubicBezTo>
                  <a:pt x="52" y="284"/>
                  <a:pt x="52" y="284"/>
                  <a:pt x="52" y="284"/>
                </a:cubicBezTo>
                <a:cubicBezTo>
                  <a:pt x="52" y="284"/>
                  <a:pt x="52" y="284"/>
                  <a:pt x="52" y="284"/>
                </a:cubicBezTo>
                <a:cubicBezTo>
                  <a:pt x="52" y="284"/>
                  <a:pt x="52" y="284"/>
                  <a:pt x="52" y="284"/>
                </a:cubicBezTo>
                <a:cubicBezTo>
                  <a:pt x="52" y="284"/>
                  <a:pt x="52" y="284"/>
                  <a:pt x="52" y="284"/>
                </a:cubicBezTo>
                <a:close/>
                <a:moveTo>
                  <a:pt x="78" y="289"/>
                </a:moveTo>
                <a:cubicBezTo>
                  <a:pt x="80" y="289"/>
                  <a:pt x="82" y="287"/>
                  <a:pt x="82" y="284"/>
                </a:cubicBezTo>
                <a:cubicBezTo>
                  <a:pt x="82" y="282"/>
                  <a:pt x="80" y="280"/>
                  <a:pt x="78" y="280"/>
                </a:cubicBezTo>
                <a:cubicBezTo>
                  <a:pt x="76" y="280"/>
                  <a:pt x="74" y="282"/>
                  <a:pt x="74" y="284"/>
                </a:cubicBezTo>
                <a:cubicBezTo>
                  <a:pt x="74" y="287"/>
                  <a:pt x="76" y="289"/>
                  <a:pt x="78" y="289"/>
                </a:cubicBezTo>
                <a:close/>
                <a:moveTo>
                  <a:pt x="91" y="289"/>
                </a:moveTo>
                <a:cubicBezTo>
                  <a:pt x="93" y="289"/>
                  <a:pt x="95" y="287"/>
                  <a:pt x="95" y="284"/>
                </a:cubicBezTo>
                <a:cubicBezTo>
                  <a:pt x="95" y="282"/>
                  <a:pt x="93" y="280"/>
                  <a:pt x="91" y="280"/>
                </a:cubicBezTo>
                <a:cubicBezTo>
                  <a:pt x="88" y="280"/>
                  <a:pt x="87" y="282"/>
                  <a:pt x="87" y="284"/>
                </a:cubicBezTo>
                <a:cubicBezTo>
                  <a:pt x="87" y="287"/>
                  <a:pt x="88" y="289"/>
                  <a:pt x="91" y="289"/>
                </a:cubicBezTo>
                <a:close/>
                <a:moveTo>
                  <a:pt x="104" y="289"/>
                </a:moveTo>
                <a:cubicBezTo>
                  <a:pt x="106" y="289"/>
                  <a:pt x="108" y="287"/>
                  <a:pt x="108" y="284"/>
                </a:cubicBezTo>
                <a:cubicBezTo>
                  <a:pt x="108" y="282"/>
                  <a:pt x="106" y="280"/>
                  <a:pt x="104" y="280"/>
                </a:cubicBezTo>
                <a:cubicBezTo>
                  <a:pt x="101" y="280"/>
                  <a:pt x="99" y="282"/>
                  <a:pt x="99" y="284"/>
                </a:cubicBezTo>
                <a:cubicBezTo>
                  <a:pt x="99" y="287"/>
                  <a:pt x="101" y="289"/>
                  <a:pt x="104" y="289"/>
                </a:cubicBezTo>
                <a:close/>
                <a:moveTo>
                  <a:pt x="117" y="289"/>
                </a:moveTo>
                <a:cubicBezTo>
                  <a:pt x="119" y="289"/>
                  <a:pt x="121" y="287"/>
                  <a:pt x="121" y="284"/>
                </a:cubicBezTo>
                <a:cubicBezTo>
                  <a:pt x="121" y="282"/>
                  <a:pt x="119" y="280"/>
                  <a:pt x="117" y="280"/>
                </a:cubicBezTo>
                <a:cubicBezTo>
                  <a:pt x="114" y="280"/>
                  <a:pt x="112" y="282"/>
                  <a:pt x="112" y="284"/>
                </a:cubicBezTo>
                <a:cubicBezTo>
                  <a:pt x="112" y="287"/>
                  <a:pt x="114" y="289"/>
                  <a:pt x="117" y="289"/>
                </a:cubicBezTo>
                <a:close/>
                <a:moveTo>
                  <a:pt x="129" y="289"/>
                </a:moveTo>
                <a:cubicBezTo>
                  <a:pt x="132" y="289"/>
                  <a:pt x="134" y="287"/>
                  <a:pt x="134" y="284"/>
                </a:cubicBezTo>
                <a:cubicBezTo>
                  <a:pt x="134" y="282"/>
                  <a:pt x="132" y="280"/>
                  <a:pt x="129" y="280"/>
                </a:cubicBezTo>
                <a:cubicBezTo>
                  <a:pt x="127" y="280"/>
                  <a:pt x="125" y="282"/>
                  <a:pt x="125" y="284"/>
                </a:cubicBezTo>
                <a:cubicBezTo>
                  <a:pt x="125" y="287"/>
                  <a:pt x="127" y="289"/>
                  <a:pt x="129" y="289"/>
                </a:cubicBezTo>
                <a:close/>
                <a:moveTo>
                  <a:pt x="142" y="289"/>
                </a:moveTo>
                <a:cubicBezTo>
                  <a:pt x="145" y="289"/>
                  <a:pt x="147" y="287"/>
                  <a:pt x="147" y="284"/>
                </a:cubicBezTo>
                <a:cubicBezTo>
                  <a:pt x="147" y="282"/>
                  <a:pt x="145" y="280"/>
                  <a:pt x="142" y="280"/>
                </a:cubicBezTo>
                <a:cubicBezTo>
                  <a:pt x="140" y="280"/>
                  <a:pt x="138" y="282"/>
                  <a:pt x="138" y="284"/>
                </a:cubicBezTo>
                <a:cubicBezTo>
                  <a:pt x="138" y="287"/>
                  <a:pt x="140" y="289"/>
                  <a:pt x="142" y="289"/>
                </a:cubicBezTo>
                <a:close/>
                <a:moveTo>
                  <a:pt x="155" y="289"/>
                </a:moveTo>
                <a:cubicBezTo>
                  <a:pt x="158" y="289"/>
                  <a:pt x="159" y="287"/>
                  <a:pt x="159" y="284"/>
                </a:cubicBezTo>
                <a:cubicBezTo>
                  <a:pt x="159" y="282"/>
                  <a:pt x="158" y="280"/>
                  <a:pt x="155" y="280"/>
                </a:cubicBezTo>
                <a:cubicBezTo>
                  <a:pt x="153" y="280"/>
                  <a:pt x="151" y="282"/>
                  <a:pt x="151" y="284"/>
                </a:cubicBezTo>
                <a:cubicBezTo>
                  <a:pt x="151" y="287"/>
                  <a:pt x="153" y="289"/>
                  <a:pt x="155" y="289"/>
                </a:cubicBezTo>
                <a:close/>
                <a:moveTo>
                  <a:pt x="168" y="289"/>
                </a:moveTo>
                <a:cubicBezTo>
                  <a:pt x="171" y="289"/>
                  <a:pt x="172" y="287"/>
                  <a:pt x="172" y="284"/>
                </a:cubicBezTo>
                <a:cubicBezTo>
                  <a:pt x="172" y="282"/>
                  <a:pt x="171" y="280"/>
                  <a:pt x="168" y="280"/>
                </a:cubicBezTo>
                <a:cubicBezTo>
                  <a:pt x="166" y="280"/>
                  <a:pt x="164" y="282"/>
                  <a:pt x="164" y="284"/>
                </a:cubicBezTo>
                <a:cubicBezTo>
                  <a:pt x="164" y="287"/>
                  <a:pt x="166" y="289"/>
                  <a:pt x="168" y="289"/>
                </a:cubicBezTo>
                <a:close/>
                <a:moveTo>
                  <a:pt x="181" y="289"/>
                </a:moveTo>
                <a:cubicBezTo>
                  <a:pt x="183" y="289"/>
                  <a:pt x="185" y="287"/>
                  <a:pt x="185" y="284"/>
                </a:cubicBezTo>
                <a:cubicBezTo>
                  <a:pt x="185" y="282"/>
                  <a:pt x="183" y="280"/>
                  <a:pt x="181" y="280"/>
                </a:cubicBezTo>
                <a:cubicBezTo>
                  <a:pt x="179" y="280"/>
                  <a:pt x="177" y="282"/>
                  <a:pt x="177" y="284"/>
                </a:cubicBezTo>
                <a:cubicBezTo>
                  <a:pt x="177" y="287"/>
                  <a:pt x="179" y="289"/>
                  <a:pt x="181" y="289"/>
                </a:cubicBezTo>
                <a:close/>
                <a:moveTo>
                  <a:pt x="194" y="289"/>
                </a:moveTo>
                <a:cubicBezTo>
                  <a:pt x="196" y="289"/>
                  <a:pt x="198" y="287"/>
                  <a:pt x="198" y="284"/>
                </a:cubicBezTo>
                <a:cubicBezTo>
                  <a:pt x="198" y="282"/>
                  <a:pt x="196" y="280"/>
                  <a:pt x="194" y="280"/>
                </a:cubicBezTo>
                <a:cubicBezTo>
                  <a:pt x="192" y="280"/>
                  <a:pt x="190" y="282"/>
                  <a:pt x="190" y="284"/>
                </a:cubicBezTo>
                <a:cubicBezTo>
                  <a:pt x="190" y="287"/>
                  <a:pt x="192" y="289"/>
                  <a:pt x="194" y="289"/>
                </a:cubicBezTo>
                <a:close/>
                <a:moveTo>
                  <a:pt x="207" y="287"/>
                </a:moveTo>
                <a:cubicBezTo>
                  <a:pt x="208" y="287"/>
                  <a:pt x="210" y="286"/>
                  <a:pt x="210" y="284"/>
                </a:cubicBezTo>
                <a:cubicBezTo>
                  <a:pt x="210" y="283"/>
                  <a:pt x="208" y="282"/>
                  <a:pt x="207" y="282"/>
                </a:cubicBezTo>
                <a:cubicBezTo>
                  <a:pt x="205" y="282"/>
                  <a:pt x="204" y="283"/>
                  <a:pt x="204" y="284"/>
                </a:cubicBezTo>
                <a:cubicBezTo>
                  <a:pt x="204" y="286"/>
                  <a:pt x="205" y="287"/>
                  <a:pt x="207" y="287"/>
                </a:cubicBezTo>
                <a:close/>
                <a:moveTo>
                  <a:pt x="233" y="284"/>
                </a:moveTo>
                <a:cubicBezTo>
                  <a:pt x="233" y="284"/>
                  <a:pt x="233" y="284"/>
                  <a:pt x="233" y="284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33" y="284"/>
                  <a:pt x="233" y="284"/>
                  <a:pt x="233" y="284"/>
                </a:cubicBezTo>
                <a:close/>
                <a:moveTo>
                  <a:pt x="259" y="284"/>
                </a:moveTo>
                <a:cubicBezTo>
                  <a:pt x="259" y="284"/>
                  <a:pt x="259" y="284"/>
                  <a:pt x="259" y="284"/>
                </a:cubicBezTo>
                <a:cubicBezTo>
                  <a:pt x="259" y="284"/>
                  <a:pt x="259" y="284"/>
                  <a:pt x="259" y="284"/>
                </a:cubicBezTo>
                <a:cubicBezTo>
                  <a:pt x="259" y="284"/>
                  <a:pt x="259" y="284"/>
                  <a:pt x="259" y="284"/>
                </a:cubicBezTo>
                <a:cubicBezTo>
                  <a:pt x="259" y="284"/>
                  <a:pt x="259" y="284"/>
                  <a:pt x="259" y="284"/>
                </a:cubicBezTo>
                <a:close/>
                <a:moveTo>
                  <a:pt x="375" y="284"/>
                </a:move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4"/>
                </a:cubicBezTo>
                <a:close/>
                <a:moveTo>
                  <a:pt x="414" y="285"/>
                </a:moveTo>
                <a:cubicBezTo>
                  <a:pt x="414" y="285"/>
                  <a:pt x="415" y="285"/>
                  <a:pt x="415" y="284"/>
                </a:cubicBezTo>
                <a:cubicBezTo>
                  <a:pt x="415" y="284"/>
                  <a:pt x="414" y="283"/>
                  <a:pt x="414" y="283"/>
                </a:cubicBezTo>
                <a:cubicBezTo>
                  <a:pt x="413" y="283"/>
                  <a:pt x="413" y="284"/>
                  <a:pt x="413" y="284"/>
                </a:cubicBezTo>
                <a:cubicBezTo>
                  <a:pt x="413" y="285"/>
                  <a:pt x="413" y="285"/>
                  <a:pt x="414" y="285"/>
                </a:cubicBezTo>
                <a:close/>
                <a:moveTo>
                  <a:pt x="517" y="284"/>
                </a:moveTo>
                <a:cubicBezTo>
                  <a:pt x="517" y="284"/>
                  <a:pt x="517" y="284"/>
                  <a:pt x="517" y="284"/>
                </a:cubicBezTo>
                <a:cubicBezTo>
                  <a:pt x="517" y="284"/>
                  <a:pt x="517" y="284"/>
                  <a:pt x="517" y="284"/>
                </a:cubicBezTo>
                <a:cubicBezTo>
                  <a:pt x="517" y="284"/>
                  <a:pt x="517" y="284"/>
                  <a:pt x="517" y="284"/>
                </a:cubicBezTo>
                <a:cubicBezTo>
                  <a:pt x="517" y="284"/>
                  <a:pt x="517" y="284"/>
                  <a:pt x="517" y="284"/>
                </a:cubicBezTo>
                <a:close/>
                <a:moveTo>
                  <a:pt x="540" y="284"/>
                </a:moveTo>
                <a:cubicBezTo>
                  <a:pt x="540" y="286"/>
                  <a:pt x="541" y="287"/>
                  <a:pt x="543" y="287"/>
                </a:cubicBezTo>
                <a:cubicBezTo>
                  <a:pt x="544" y="287"/>
                  <a:pt x="545" y="286"/>
                  <a:pt x="545" y="284"/>
                </a:cubicBezTo>
                <a:cubicBezTo>
                  <a:pt x="545" y="283"/>
                  <a:pt x="544" y="282"/>
                  <a:pt x="543" y="282"/>
                </a:cubicBezTo>
                <a:cubicBezTo>
                  <a:pt x="541" y="282"/>
                  <a:pt x="540" y="283"/>
                  <a:pt x="540" y="284"/>
                </a:cubicBezTo>
                <a:close/>
                <a:moveTo>
                  <a:pt x="555" y="284"/>
                </a:moveTo>
                <a:cubicBezTo>
                  <a:pt x="555" y="285"/>
                  <a:pt x="555" y="285"/>
                  <a:pt x="556" y="285"/>
                </a:cubicBezTo>
                <a:cubicBezTo>
                  <a:pt x="556" y="285"/>
                  <a:pt x="556" y="285"/>
                  <a:pt x="556" y="284"/>
                </a:cubicBezTo>
                <a:cubicBezTo>
                  <a:pt x="556" y="284"/>
                  <a:pt x="556" y="284"/>
                  <a:pt x="556" y="284"/>
                </a:cubicBezTo>
                <a:cubicBezTo>
                  <a:pt x="555" y="284"/>
                  <a:pt x="555" y="284"/>
                  <a:pt x="555" y="284"/>
                </a:cubicBezTo>
                <a:close/>
                <a:moveTo>
                  <a:pt x="566" y="284"/>
                </a:moveTo>
                <a:cubicBezTo>
                  <a:pt x="566" y="286"/>
                  <a:pt x="567" y="287"/>
                  <a:pt x="569" y="287"/>
                </a:cubicBezTo>
                <a:cubicBezTo>
                  <a:pt x="570" y="287"/>
                  <a:pt x="571" y="286"/>
                  <a:pt x="571" y="284"/>
                </a:cubicBezTo>
                <a:cubicBezTo>
                  <a:pt x="571" y="283"/>
                  <a:pt x="570" y="282"/>
                  <a:pt x="569" y="282"/>
                </a:cubicBezTo>
                <a:cubicBezTo>
                  <a:pt x="567" y="282"/>
                  <a:pt x="566" y="283"/>
                  <a:pt x="566" y="284"/>
                </a:cubicBezTo>
                <a:close/>
                <a:moveTo>
                  <a:pt x="581" y="289"/>
                </a:moveTo>
                <a:cubicBezTo>
                  <a:pt x="584" y="289"/>
                  <a:pt x="586" y="287"/>
                  <a:pt x="586" y="284"/>
                </a:cubicBezTo>
                <a:cubicBezTo>
                  <a:pt x="586" y="282"/>
                  <a:pt x="584" y="280"/>
                  <a:pt x="581" y="280"/>
                </a:cubicBezTo>
                <a:cubicBezTo>
                  <a:pt x="579" y="280"/>
                  <a:pt x="577" y="282"/>
                  <a:pt x="577" y="284"/>
                </a:cubicBezTo>
                <a:cubicBezTo>
                  <a:pt x="577" y="287"/>
                  <a:pt x="579" y="289"/>
                  <a:pt x="581" y="289"/>
                </a:cubicBezTo>
                <a:close/>
                <a:moveTo>
                  <a:pt x="594" y="289"/>
                </a:moveTo>
                <a:cubicBezTo>
                  <a:pt x="597" y="289"/>
                  <a:pt x="599" y="287"/>
                  <a:pt x="599" y="284"/>
                </a:cubicBezTo>
                <a:cubicBezTo>
                  <a:pt x="599" y="282"/>
                  <a:pt x="597" y="280"/>
                  <a:pt x="594" y="280"/>
                </a:cubicBezTo>
                <a:cubicBezTo>
                  <a:pt x="592" y="280"/>
                  <a:pt x="590" y="282"/>
                  <a:pt x="590" y="284"/>
                </a:cubicBezTo>
                <a:cubicBezTo>
                  <a:pt x="590" y="287"/>
                  <a:pt x="592" y="289"/>
                  <a:pt x="594" y="289"/>
                </a:cubicBezTo>
                <a:close/>
                <a:moveTo>
                  <a:pt x="607" y="289"/>
                </a:moveTo>
                <a:cubicBezTo>
                  <a:pt x="610" y="289"/>
                  <a:pt x="611" y="287"/>
                  <a:pt x="611" y="284"/>
                </a:cubicBezTo>
                <a:cubicBezTo>
                  <a:pt x="611" y="282"/>
                  <a:pt x="610" y="280"/>
                  <a:pt x="607" y="280"/>
                </a:cubicBezTo>
                <a:cubicBezTo>
                  <a:pt x="605" y="280"/>
                  <a:pt x="603" y="282"/>
                  <a:pt x="603" y="284"/>
                </a:cubicBezTo>
                <a:cubicBezTo>
                  <a:pt x="603" y="287"/>
                  <a:pt x="605" y="289"/>
                  <a:pt x="607" y="289"/>
                </a:cubicBezTo>
                <a:close/>
                <a:moveTo>
                  <a:pt x="620" y="289"/>
                </a:moveTo>
                <a:cubicBezTo>
                  <a:pt x="622" y="289"/>
                  <a:pt x="624" y="287"/>
                  <a:pt x="624" y="284"/>
                </a:cubicBezTo>
                <a:cubicBezTo>
                  <a:pt x="624" y="282"/>
                  <a:pt x="622" y="280"/>
                  <a:pt x="620" y="280"/>
                </a:cubicBezTo>
                <a:cubicBezTo>
                  <a:pt x="618" y="280"/>
                  <a:pt x="616" y="282"/>
                  <a:pt x="616" y="284"/>
                </a:cubicBezTo>
                <a:cubicBezTo>
                  <a:pt x="616" y="287"/>
                  <a:pt x="618" y="289"/>
                  <a:pt x="620" y="289"/>
                </a:cubicBezTo>
                <a:close/>
                <a:moveTo>
                  <a:pt x="633" y="289"/>
                </a:moveTo>
                <a:cubicBezTo>
                  <a:pt x="635" y="289"/>
                  <a:pt x="637" y="287"/>
                  <a:pt x="637" y="284"/>
                </a:cubicBezTo>
                <a:cubicBezTo>
                  <a:pt x="637" y="282"/>
                  <a:pt x="635" y="280"/>
                  <a:pt x="633" y="280"/>
                </a:cubicBezTo>
                <a:cubicBezTo>
                  <a:pt x="631" y="280"/>
                  <a:pt x="629" y="282"/>
                  <a:pt x="629" y="284"/>
                </a:cubicBezTo>
                <a:cubicBezTo>
                  <a:pt x="629" y="287"/>
                  <a:pt x="631" y="289"/>
                  <a:pt x="633" y="289"/>
                </a:cubicBezTo>
                <a:close/>
                <a:moveTo>
                  <a:pt x="646" y="289"/>
                </a:moveTo>
                <a:cubicBezTo>
                  <a:pt x="648" y="289"/>
                  <a:pt x="650" y="287"/>
                  <a:pt x="650" y="284"/>
                </a:cubicBezTo>
                <a:cubicBezTo>
                  <a:pt x="650" y="282"/>
                  <a:pt x="648" y="280"/>
                  <a:pt x="646" y="280"/>
                </a:cubicBezTo>
                <a:cubicBezTo>
                  <a:pt x="644" y="280"/>
                  <a:pt x="642" y="282"/>
                  <a:pt x="642" y="284"/>
                </a:cubicBezTo>
                <a:cubicBezTo>
                  <a:pt x="642" y="287"/>
                  <a:pt x="644" y="289"/>
                  <a:pt x="646" y="289"/>
                </a:cubicBezTo>
                <a:close/>
                <a:moveTo>
                  <a:pt x="659" y="289"/>
                </a:moveTo>
                <a:cubicBezTo>
                  <a:pt x="661" y="289"/>
                  <a:pt x="663" y="287"/>
                  <a:pt x="663" y="284"/>
                </a:cubicBezTo>
                <a:cubicBezTo>
                  <a:pt x="663" y="282"/>
                  <a:pt x="661" y="280"/>
                  <a:pt x="659" y="280"/>
                </a:cubicBezTo>
                <a:cubicBezTo>
                  <a:pt x="657" y="280"/>
                  <a:pt x="655" y="282"/>
                  <a:pt x="655" y="284"/>
                </a:cubicBezTo>
                <a:cubicBezTo>
                  <a:pt x="655" y="287"/>
                  <a:pt x="657" y="289"/>
                  <a:pt x="659" y="289"/>
                </a:cubicBezTo>
                <a:close/>
                <a:moveTo>
                  <a:pt x="672" y="284"/>
                </a:moveTo>
                <a:cubicBezTo>
                  <a:pt x="672" y="284"/>
                  <a:pt x="672" y="284"/>
                  <a:pt x="672" y="284"/>
                </a:cubicBezTo>
                <a:cubicBezTo>
                  <a:pt x="672" y="284"/>
                  <a:pt x="672" y="284"/>
                  <a:pt x="672" y="284"/>
                </a:cubicBezTo>
                <a:cubicBezTo>
                  <a:pt x="672" y="284"/>
                  <a:pt x="672" y="284"/>
                  <a:pt x="672" y="284"/>
                </a:cubicBezTo>
                <a:cubicBezTo>
                  <a:pt x="672" y="284"/>
                  <a:pt x="672" y="284"/>
                  <a:pt x="672" y="284"/>
                </a:cubicBezTo>
                <a:close/>
                <a:moveTo>
                  <a:pt x="711" y="284"/>
                </a:moveTo>
                <a:cubicBezTo>
                  <a:pt x="711" y="284"/>
                  <a:pt x="711" y="284"/>
                  <a:pt x="711" y="284"/>
                </a:cubicBezTo>
                <a:cubicBezTo>
                  <a:pt x="711" y="284"/>
                  <a:pt x="711" y="284"/>
                  <a:pt x="711" y="284"/>
                </a:cubicBezTo>
                <a:cubicBezTo>
                  <a:pt x="711" y="284"/>
                  <a:pt x="711" y="284"/>
                  <a:pt x="711" y="284"/>
                </a:cubicBezTo>
                <a:cubicBezTo>
                  <a:pt x="711" y="284"/>
                  <a:pt x="711" y="284"/>
                  <a:pt x="711" y="284"/>
                </a:cubicBezTo>
                <a:close/>
                <a:moveTo>
                  <a:pt x="723" y="289"/>
                </a:moveTo>
                <a:cubicBezTo>
                  <a:pt x="726" y="289"/>
                  <a:pt x="728" y="287"/>
                  <a:pt x="728" y="284"/>
                </a:cubicBezTo>
                <a:cubicBezTo>
                  <a:pt x="728" y="282"/>
                  <a:pt x="726" y="280"/>
                  <a:pt x="723" y="280"/>
                </a:cubicBezTo>
                <a:cubicBezTo>
                  <a:pt x="721" y="280"/>
                  <a:pt x="719" y="282"/>
                  <a:pt x="719" y="284"/>
                </a:cubicBezTo>
                <a:cubicBezTo>
                  <a:pt x="719" y="287"/>
                  <a:pt x="721" y="289"/>
                  <a:pt x="723" y="289"/>
                </a:cubicBezTo>
                <a:close/>
                <a:moveTo>
                  <a:pt x="736" y="289"/>
                </a:moveTo>
                <a:cubicBezTo>
                  <a:pt x="739" y="289"/>
                  <a:pt x="741" y="287"/>
                  <a:pt x="741" y="284"/>
                </a:cubicBezTo>
                <a:cubicBezTo>
                  <a:pt x="741" y="282"/>
                  <a:pt x="739" y="280"/>
                  <a:pt x="736" y="280"/>
                </a:cubicBezTo>
                <a:cubicBezTo>
                  <a:pt x="734" y="280"/>
                  <a:pt x="732" y="282"/>
                  <a:pt x="732" y="284"/>
                </a:cubicBezTo>
                <a:cubicBezTo>
                  <a:pt x="732" y="287"/>
                  <a:pt x="734" y="289"/>
                  <a:pt x="736" y="289"/>
                </a:cubicBezTo>
                <a:close/>
                <a:moveTo>
                  <a:pt x="749" y="289"/>
                </a:moveTo>
                <a:cubicBezTo>
                  <a:pt x="752" y="289"/>
                  <a:pt x="753" y="287"/>
                  <a:pt x="753" y="284"/>
                </a:cubicBezTo>
                <a:cubicBezTo>
                  <a:pt x="753" y="282"/>
                  <a:pt x="752" y="280"/>
                  <a:pt x="749" y="280"/>
                </a:cubicBezTo>
                <a:cubicBezTo>
                  <a:pt x="747" y="280"/>
                  <a:pt x="745" y="282"/>
                  <a:pt x="745" y="284"/>
                </a:cubicBezTo>
                <a:cubicBezTo>
                  <a:pt x="745" y="287"/>
                  <a:pt x="747" y="289"/>
                  <a:pt x="749" y="289"/>
                </a:cubicBezTo>
                <a:close/>
                <a:moveTo>
                  <a:pt x="762" y="289"/>
                </a:moveTo>
                <a:cubicBezTo>
                  <a:pt x="765" y="289"/>
                  <a:pt x="766" y="287"/>
                  <a:pt x="766" y="284"/>
                </a:cubicBezTo>
                <a:cubicBezTo>
                  <a:pt x="766" y="282"/>
                  <a:pt x="765" y="280"/>
                  <a:pt x="762" y="280"/>
                </a:cubicBezTo>
                <a:cubicBezTo>
                  <a:pt x="760" y="280"/>
                  <a:pt x="758" y="282"/>
                  <a:pt x="758" y="284"/>
                </a:cubicBezTo>
                <a:cubicBezTo>
                  <a:pt x="758" y="287"/>
                  <a:pt x="760" y="289"/>
                  <a:pt x="762" y="289"/>
                </a:cubicBezTo>
                <a:close/>
                <a:moveTo>
                  <a:pt x="801" y="284"/>
                </a:moveTo>
                <a:cubicBezTo>
                  <a:pt x="801" y="284"/>
                  <a:pt x="801" y="284"/>
                  <a:pt x="801" y="284"/>
                </a:cubicBezTo>
                <a:cubicBezTo>
                  <a:pt x="801" y="284"/>
                  <a:pt x="801" y="284"/>
                  <a:pt x="801" y="284"/>
                </a:cubicBezTo>
                <a:cubicBezTo>
                  <a:pt x="801" y="284"/>
                  <a:pt x="801" y="284"/>
                  <a:pt x="801" y="284"/>
                </a:cubicBezTo>
                <a:cubicBezTo>
                  <a:pt x="801" y="284"/>
                  <a:pt x="801" y="284"/>
                  <a:pt x="801" y="284"/>
                </a:cubicBezTo>
                <a:close/>
                <a:moveTo>
                  <a:pt x="812" y="284"/>
                </a:moveTo>
                <a:cubicBezTo>
                  <a:pt x="812" y="285"/>
                  <a:pt x="813" y="286"/>
                  <a:pt x="814" y="286"/>
                </a:cubicBezTo>
                <a:cubicBezTo>
                  <a:pt x="815" y="286"/>
                  <a:pt x="816" y="285"/>
                  <a:pt x="816" y="284"/>
                </a:cubicBezTo>
                <a:cubicBezTo>
                  <a:pt x="816" y="283"/>
                  <a:pt x="815" y="282"/>
                  <a:pt x="814" y="282"/>
                </a:cubicBezTo>
                <a:cubicBezTo>
                  <a:pt x="813" y="282"/>
                  <a:pt x="812" y="283"/>
                  <a:pt x="812" y="284"/>
                </a:cubicBezTo>
                <a:close/>
                <a:moveTo>
                  <a:pt x="827" y="289"/>
                </a:moveTo>
                <a:cubicBezTo>
                  <a:pt x="829" y="289"/>
                  <a:pt x="831" y="287"/>
                  <a:pt x="831" y="284"/>
                </a:cubicBezTo>
                <a:cubicBezTo>
                  <a:pt x="831" y="282"/>
                  <a:pt x="829" y="280"/>
                  <a:pt x="827" y="280"/>
                </a:cubicBezTo>
                <a:cubicBezTo>
                  <a:pt x="824" y="280"/>
                  <a:pt x="823" y="282"/>
                  <a:pt x="823" y="284"/>
                </a:cubicBezTo>
                <a:cubicBezTo>
                  <a:pt x="823" y="287"/>
                  <a:pt x="824" y="289"/>
                  <a:pt x="827" y="289"/>
                </a:cubicBezTo>
                <a:close/>
                <a:moveTo>
                  <a:pt x="840" y="280"/>
                </a:moveTo>
                <a:cubicBezTo>
                  <a:pt x="837" y="280"/>
                  <a:pt x="836" y="282"/>
                  <a:pt x="836" y="284"/>
                </a:cubicBezTo>
                <a:cubicBezTo>
                  <a:pt x="836" y="287"/>
                  <a:pt x="837" y="289"/>
                  <a:pt x="840" y="289"/>
                </a:cubicBezTo>
                <a:cubicBezTo>
                  <a:pt x="842" y="289"/>
                  <a:pt x="844" y="287"/>
                  <a:pt x="844" y="284"/>
                </a:cubicBezTo>
                <a:cubicBezTo>
                  <a:pt x="844" y="282"/>
                  <a:pt x="842" y="280"/>
                  <a:pt x="840" y="280"/>
                </a:cubicBezTo>
                <a:close/>
                <a:moveTo>
                  <a:pt x="853" y="289"/>
                </a:moveTo>
                <a:cubicBezTo>
                  <a:pt x="855" y="289"/>
                  <a:pt x="857" y="287"/>
                  <a:pt x="857" y="284"/>
                </a:cubicBezTo>
                <a:cubicBezTo>
                  <a:pt x="857" y="282"/>
                  <a:pt x="855" y="280"/>
                  <a:pt x="853" y="280"/>
                </a:cubicBezTo>
                <a:cubicBezTo>
                  <a:pt x="850" y="280"/>
                  <a:pt x="848" y="282"/>
                  <a:pt x="848" y="284"/>
                </a:cubicBezTo>
                <a:cubicBezTo>
                  <a:pt x="848" y="287"/>
                  <a:pt x="850" y="289"/>
                  <a:pt x="853" y="289"/>
                </a:cubicBezTo>
                <a:close/>
                <a:moveTo>
                  <a:pt x="866" y="289"/>
                </a:moveTo>
                <a:cubicBezTo>
                  <a:pt x="868" y="289"/>
                  <a:pt x="870" y="287"/>
                  <a:pt x="870" y="284"/>
                </a:cubicBezTo>
                <a:cubicBezTo>
                  <a:pt x="870" y="282"/>
                  <a:pt x="868" y="280"/>
                  <a:pt x="866" y="280"/>
                </a:cubicBezTo>
                <a:cubicBezTo>
                  <a:pt x="863" y="280"/>
                  <a:pt x="861" y="282"/>
                  <a:pt x="861" y="284"/>
                </a:cubicBezTo>
                <a:cubicBezTo>
                  <a:pt x="861" y="287"/>
                  <a:pt x="863" y="289"/>
                  <a:pt x="866" y="289"/>
                </a:cubicBezTo>
                <a:close/>
                <a:moveTo>
                  <a:pt x="878" y="289"/>
                </a:moveTo>
                <a:cubicBezTo>
                  <a:pt x="881" y="289"/>
                  <a:pt x="883" y="287"/>
                  <a:pt x="883" y="284"/>
                </a:cubicBezTo>
                <a:cubicBezTo>
                  <a:pt x="883" y="282"/>
                  <a:pt x="881" y="280"/>
                  <a:pt x="878" y="280"/>
                </a:cubicBezTo>
                <a:cubicBezTo>
                  <a:pt x="876" y="280"/>
                  <a:pt x="874" y="282"/>
                  <a:pt x="874" y="284"/>
                </a:cubicBezTo>
                <a:cubicBezTo>
                  <a:pt x="874" y="287"/>
                  <a:pt x="876" y="289"/>
                  <a:pt x="878" y="289"/>
                </a:cubicBezTo>
                <a:close/>
                <a:moveTo>
                  <a:pt x="891" y="280"/>
                </a:moveTo>
                <a:cubicBezTo>
                  <a:pt x="889" y="280"/>
                  <a:pt x="887" y="282"/>
                  <a:pt x="887" y="284"/>
                </a:cubicBezTo>
                <a:cubicBezTo>
                  <a:pt x="887" y="287"/>
                  <a:pt x="889" y="288"/>
                  <a:pt x="891" y="288"/>
                </a:cubicBezTo>
                <a:cubicBezTo>
                  <a:pt x="894" y="288"/>
                  <a:pt x="895" y="287"/>
                  <a:pt x="895" y="284"/>
                </a:cubicBezTo>
                <a:cubicBezTo>
                  <a:pt x="895" y="282"/>
                  <a:pt x="894" y="280"/>
                  <a:pt x="891" y="280"/>
                </a:cubicBezTo>
                <a:close/>
                <a:moveTo>
                  <a:pt x="904" y="289"/>
                </a:moveTo>
                <a:cubicBezTo>
                  <a:pt x="907" y="289"/>
                  <a:pt x="908" y="287"/>
                  <a:pt x="908" y="284"/>
                </a:cubicBezTo>
                <a:cubicBezTo>
                  <a:pt x="908" y="282"/>
                  <a:pt x="907" y="280"/>
                  <a:pt x="904" y="280"/>
                </a:cubicBezTo>
                <a:cubicBezTo>
                  <a:pt x="902" y="280"/>
                  <a:pt x="900" y="282"/>
                  <a:pt x="900" y="284"/>
                </a:cubicBezTo>
                <a:cubicBezTo>
                  <a:pt x="900" y="287"/>
                  <a:pt x="902" y="289"/>
                  <a:pt x="904" y="289"/>
                </a:cubicBezTo>
                <a:close/>
                <a:moveTo>
                  <a:pt x="917" y="289"/>
                </a:moveTo>
                <a:cubicBezTo>
                  <a:pt x="920" y="289"/>
                  <a:pt x="921" y="287"/>
                  <a:pt x="921" y="284"/>
                </a:cubicBezTo>
                <a:cubicBezTo>
                  <a:pt x="921" y="282"/>
                  <a:pt x="920" y="280"/>
                  <a:pt x="917" y="280"/>
                </a:cubicBezTo>
                <a:cubicBezTo>
                  <a:pt x="915" y="280"/>
                  <a:pt x="913" y="282"/>
                  <a:pt x="913" y="284"/>
                </a:cubicBezTo>
                <a:cubicBezTo>
                  <a:pt x="913" y="287"/>
                  <a:pt x="915" y="289"/>
                  <a:pt x="917" y="289"/>
                </a:cubicBezTo>
                <a:close/>
                <a:moveTo>
                  <a:pt x="930" y="289"/>
                </a:moveTo>
                <a:cubicBezTo>
                  <a:pt x="932" y="289"/>
                  <a:pt x="934" y="287"/>
                  <a:pt x="934" y="284"/>
                </a:cubicBezTo>
                <a:cubicBezTo>
                  <a:pt x="934" y="282"/>
                  <a:pt x="932" y="280"/>
                  <a:pt x="930" y="280"/>
                </a:cubicBezTo>
                <a:cubicBezTo>
                  <a:pt x="928" y="280"/>
                  <a:pt x="926" y="282"/>
                  <a:pt x="926" y="284"/>
                </a:cubicBezTo>
                <a:cubicBezTo>
                  <a:pt x="926" y="287"/>
                  <a:pt x="928" y="289"/>
                  <a:pt x="930" y="289"/>
                </a:cubicBezTo>
                <a:close/>
                <a:moveTo>
                  <a:pt x="943" y="289"/>
                </a:moveTo>
                <a:cubicBezTo>
                  <a:pt x="945" y="289"/>
                  <a:pt x="947" y="287"/>
                  <a:pt x="947" y="284"/>
                </a:cubicBezTo>
                <a:cubicBezTo>
                  <a:pt x="947" y="282"/>
                  <a:pt x="945" y="280"/>
                  <a:pt x="943" y="280"/>
                </a:cubicBezTo>
                <a:cubicBezTo>
                  <a:pt x="941" y="280"/>
                  <a:pt x="939" y="282"/>
                  <a:pt x="939" y="284"/>
                </a:cubicBezTo>
                <a:cubicBezTo>
                  <a:pt x="939" y="287"/>
                  <a:pt x="941" y="289"/>
                  <a:pt x="943" y="289"/>
                </a:cubicBezTo>
                <a:close/>
                <a:moveTo>
                  <a:pt x="956" y="289"/>
                </a:moveTo>
                <a:cubicBezTo>
                  <a:pt x="958" y="289"/>
                  <a:pt x="960" y="287"/>
                  <a:pt x="960" y="284"/>
                </a:cubicBezTo>
                <a:cubicBezTo>
                  <a:pt x="960" y="282"/>
                  <a:pt x="958" y="280"/>
                  <a:pt x="956" y="280"/>
                </a:cubicBezTo>
                <a:cubicBezTo>
                  <a:pt x="954" y="280"/>
                  <a:pt x="952" y="282"/>
                  <a:pt x="952" y="284"/>
                </a:cubicBezTo>
                <a:cubicBezTo>
                  <a:pt x="952" y="287"/>
                  <a:pt x="954" y="289"/>
                  <a:pt x="956" y="289"/>
                </a:cubicBezTo>
                <a:close/>
                <a:moveTo>
                  <a:pt x="969" y="289"/>
                </a:moveTo>
                <a:cubicBezTo>
                  <a:pt x="971" y="289"/>
                  <a:pt x="973" y="287"/>
                  <a:pt x="973" y="284"/>
                </a:cubicBezTo>
                <a:cubicBezTo>
                  <a:pt x="973" y="282"/>
                  <a:pt x="971" y="280"/>
                  <a:pt x="969" y="280"/>
                </a:cubicBezTo>
                <a:cubicBezTo>
                  <a:pt x="967" y="280"/>
                  <a:pt x="965" y="282"/>
                  <a:pt x="965" y="284"/>
                </a:cubicBezTo>
                <a:cubicBezTo>
                  <a:pt x="965" y="287"/>
                  <a:pt x="967" y="289"/>
                  <a:pt x="969" y="289"/>
                </a:cubicBezTo>
                <a:close/>
                <a:moveTo>
                  <a:pt x="982" y="289"/>
                </a:moveTo>
                <a:cubicBezTo>
                  <a:pt x="984" y="289"/>
                  <a:pt x="986" y="287"/>
                  <a:pt x="986" y="284"/>
                </a:cubicBezTo>
                <a:cubicBezTo>
                  <a:pt x="986" y="282"/>
                  <a:pt x="984" y="280"/>
                  <a:pt x="982" y="280"/>
                </a:cubicBezTo>
                <a:cubicBezTo>
                  <a:pt x="979" y="280"/>
                  <a:pt x="978" y="282"/>
                  <a:pt x="978" y="284"/>
                </a:cubicBezTo>
                <a:cubicBezTo>
                  <a:pt x="978" y="287"/>
                  <a:pt x="979" y="289"/>
                  <a:pt x="982" y="289"/>
                </a:cubicBezTo>
                <a:close/>
                <a:moveTo>
                  <a:pt x="995" y="287"/>
                </a:moveTo>
                <a:cubicBezTo>
                  <a:pt x="996" y="287"/>
                  <a:pt x="997" y="286"/>
                  <a:pt x="997" y="284"/>
                </a:cubicBezTo>
                <a:cubicBezTo>
                  <a:pt x="997" y="283"/>
                  <a:pt x="996" y="282"/>
                  <a:pt x="995" y="282"/>
                </a:cubicBezTo>
                <a:cubicBezTo>
                  <a:pt x="993" y="282"/>
                  <a:pt x="992" y="283"/>
                  <a:pt x="992" y="284"/>
                </a:cubicBezTo>
                <a:cubicBezTo>
                  <a:pt x="992" y="286"/>
                  <a:pt x="993" y="287"/>
                  <a:pt x="995" y="287"/>
                </a:cubicBezTo>
                <a:close/>
                <a:moveTo>
                  <a:pt x="1147" y="284"/>
                </a:moveTo>
                <a:cubicBezTo>
                  <a:pt x="1147" y="286"/>
                  <a:pt x="1148" y="287"/>
                  <a:pt x="1150" y="287"/>
                </a:cubicBezTo>
                <a:cubicBezTo>
                  <a:pt x="1151" y="287"/>
                  <a:pt x="1152" y="286"/>
                  <a:pt x="1152" y="284"/>
                </a:cubicBezTo>
                <a:cubicBezTo>
                  <a:pt x="1152" y="283"/>
                  <a:pt x="1151" y="282"/>
                  <a:pt x="1150" y="282"/>
                </a:cubicBezTo>
                <a:cubicBezTo>
                  <a:pt x="1148" y="282"/>
                  <a:pt x="1147" y="283"/>
                  <a:pt x="1147" y="284"/>
                </a:cubicBezTo>
                <a:close/>
                <a:moveTo>
                  <a:pt x="1158" y="284"/>
                </a:moveTo>
                <a:cubicBezTo>
                  <a:pt x="1158" y="287"/>
                  <a:pt x="1160" y="289"/>
                  <a:pt x="1163" y="289"/>
                </a:cubicBezTo>
                <a:cubicBezTo>
                  <a:pt x="1165" y="289"/>
                  <a:pt x="1167" y="287"/>
                  <a:pt x="1167" y="284"/>
                </a:cubicBezTo>
                <a:cubicBezTo>
                  <a:pt x="1167" y="282"/>
                  <a:pt x="1165" y="280"/>
                  <a:pt x="1163" y="280"/>
                </a:cubicBezTo>
                <a:cubicBezTo>
                  <a:pt x="1160" y="280"/>
                  <a:pt x="1158" y="282"/>
                  <a:pt x="1158" y="284"/>
                </a:cubicBezTo>
                <a:close/>
                <a:moveTo>
                  <a:pt x="1175" y="289"/>
                </a:moveTo>
                <a:cubicBezTo>
                  <a:pt x="1178" y="289"/>
                  <a:pt x="1180" y="287"/>
                  <a:pt x="1180" y="284"/>
                </a:cubicBezTo>
                <a:cubicBezTo>
                  <a:pt x="1180" y="282"/>
                  <a:pt x="1178" y="280"/>
                  <a:pt x="1175" y="280"/>
                </a:cubicBezTo>
                <a:cubicBezTo>
                  <a:pt x="1173" y="280"/>
                  <a:pt x="1171" y="282"/>
                  <a:pt x="1171" y="284"/>
                </a:cubicBezTo>
                <a:cubicBezTo>
                  <a:pt x="1171" y="287"/>
                  <a:pt x="1173" y="289"/>
                  <a:pt x="1175" y="289"/>
                </a:cubicBezTo>
                <a:close/>
                <a:moveTo>
                  <a:pt x="1188" y="289"/>
                </a:moveTo>
                <a:cubicBezTo>
                  <a:pt x="1191" y="289"/>
                  <a:pt x="1193" y="287"/>
                  <a:pt x="1193" y="284"/>
                </a:cubicBezTo>
                <a:cubicBezTo>
                  <a:pt x="1193" y="282"/>
                  <a:pt x="1191" y="280"/>
                  <a:pt x="1188" y="280"/>
                </a:cubicBezTo>
                <a:cubicBezTo>
                  <a:pt x="1186" y="280"/>
                  <a:pt x="1184" y="282"/>
                  <a:pt x="1184" y="284"/>
                </a:cubicBezTo>
                <a:cubicBezTo>
                  <a:pt x="1184" y="287"/>
                  <a:pt x="1186" y="289"/>
                  <a:pt x="1188" y="289"/>
                </a:cubicBezTo>
                <a:close/>
                <a:moveTo>
                  <a:pt x="1201" y="289"/>
                </a:moveTo>
                <a:cubicBezTo>
                  <a:pt x="1204" y="289"/>
                  <a:pt x="1205" y="287"/>
                  <a:pt x="1205" y="284"/>
                </a:cubicBezTo>
                <a:cubicBezTo>
                  <a:pt x="1205" y="282"/>
                  <a:pt x="1204" y="280"/>
                  <a:pt x="1201" y="280"/>
                </a:cubicBezTo>
                <a:cubicBezTo>
                  <a:pt x="1199" y="280"/>
                  <a:pt x="1197" y="282"/>
                  <a:pt x="1197" y="284"/>
                </a:cubicBezTo>
                <a:cubicBezTo>
                  <a:pt x="1197" y="287"/>
                  <a:pt x="1199" y="289"/>
                  <a:pt x="1201" y="289"/>
                </a:cubicBezTo>
                <a:close/>
                <a:moveTo>
                  <a:pt x="1214" y="289"/>
                </a:moveTo>
                <a:cubicBezTo>
                  <a:pt x="1217" y="289"/>
                  <a:pt x="1218" y="287"/>
                  <a:pt x="1218" y="284"/>
                </a:cubicBezTo>
                <a:cubicBezTo>
                  <a:pt x="1218" y="282"/>
                  <a:pt x="1217" y="280"/>
                  <a:pt x="1214" y="280"/>
                </a:cubicBezTo>
                <a:cubicBezTo>
                  <a:pt x="1212" y="280"/>
                  <a:pt x="1210" y="282"/>
                  <a:pt x="1210" y="284"/>
                </a:cubicBezTo>
                <a:cubicBezTo>
                  <a:pt x="1210" y="287"/>
                  <a:pt x="1212" y="289"/>
                  <a:pt x="1214" y="289"/>
                </a:cubicBezTo>
                <a:close/>
                <a:moveTo>
                  <a:pt x="1227" y="289"/>
                </a:moveTo>
                <a:cubicBezTo>
                  <a:pt x="1229" y="289"/>
                  <a:pt x="1231" y="287"/>
                  <a:pt x="1231" y="284"/>
                </a:cubicBezTo>
                <a:cubicBezTo>
                  <a:pt x="1231" y="282"/>
                  <a:pt x="1229" y="280"/>
                  <a:pt x="1227" y="280"/>
                </a:cubicBezTo>
                <a:cubicBezTo>
                  <a:pt x="1225" y="280"/>
                  <a:pt x="1223" y="282"/>
                  <a:pt x="1223" y="284"/>
                </a:cubicBezTo>
                <a:cubicBezTo>
                  <a:pt x="1223" y="287"/>
                  <a:pt x="1225" y="289"/>
                  <a:pt x="1227" y="289"/>
                </a:cubicBezTo>
                <a:close/>
                <a:moveTo>
                  <a:pt x="1240" y="289"/>
                </a:moveTo>
                <a:cubicBezTo>
                  <a:pt x="1242" y="289"/>
                  <a:pt x="1244" y="287"/>
                  <a:pt x="1244" y="284"/>
                </a:cubicBezTo>
                <a:cubicBezTo>
                  <a:pt x="1244" y="282"/>
                  <a:pt x="1242" y="280"/>
                  <a:pt x="1240" y="280"/>
                </a:cubicBezTo>
                <a:cubicBezTo>
                  <a:pt x="1238" y="280"/>
                  <a:pt x="1236" y="282"/>
                  <a:pt x="1236" y="284"/>
                </a:cubicBezTo>
                <a:cubicBezTo>
                  <a:pt x="1236" y="287"/>
                  <a:pt x="1238" y="289"/>
                  <a:pt x="1240" y="289"/>
                </a:cubicBezTo>
                <a:close/>
                <a:moveTo>
                  <a:pt x="1253" y="289"/>
                </a:moveTo>
                <a:cubicBezTo>
                  <a:pt x="1255" y="289"/>
                  <a:pt x="1257" y="287"/>
                  <a:pt x="1257" y="284"/>
                </a:cubicBezTo>
                <a:cubicBezTo>
                  <a:pt x="1257" y="282"/>
                  <a:pt x="1255" y="280"/>
                  <a:pt x="1253" y="280"/>
                </a:cubicBezTo>
                <a:cubicBezTo>
                  <a:pt x="1251" y="280"/>
                  <a:pt x="1249" y="282"/>
                  <a:pt x="1249" y="284"/>
                </a:cubicBezTo>
                <a:cubicBezTo>
                  <a:pt x="1249" y="287"/>
                  <a:pt x="1251" y="289"/>
                  <a:pt x="1253" y="289"/>
                </a:cubicBezTo>
                <a:close/>
                <a:moveTo>
                  <a:pt x="1266" y="289"/>
                </a:moveTo>
                <a:cubicBezTo>
                  <a:pt x="1268" y="289"/>
                  <a:pt x="1270" y="287"/>
                  <a:pt x="1270" y="284"/>
                </a:cubicBezTo>
                <a:cubicBezTo>
                  <a:pt x="1270" y="282"/>
                  <a:pt x="1268" y="280"/>
                  <a:pt x="1266" y="280"/>
                </a:cubicBezTo>
                <a:cubicBezTo>
                  <a:pt x="1264" y="280"/>
                  <a:pt x="1262" y="282"/>
                  <a:pt x="1262" y="284"/>
                </a:cubicBezTo>
                <a:cubicBezTo>
                  <a:pt x="1262" y="287"/>
                  <a:pt x="1264" y="289"/>
                  <a:pt x="1266" y="289"/>
                </a:cubicBezTo>
                <a:close/>
                <a:moveTo>
                  <a:pt x="1279" y="289"/>
                </a:moveTo>
                <a:cubicBezTo>
                  <a:pt x="1281" y="289"/>
                  <a:pt x="1283" y="287"/>
                  <a:pt x="1283" y="284"/>
                </a:cubicBezTo>
                <a:cubicBezTo>
                  <a:pt x="1283" y="282"/>
                  <a:pt x="1281" y="280"/>
                  <a:pt x="1279" y="280"/>
                </a:cubicBezTo>
                <a:cubicBezTo>
                  <a:pt x="1276" y="280"/>
                  <a:pt x="1275" y="282"/>
                  <a:pt x="1275" y="284"/>
                </a:cubicBezTo>
                <a:cubicBezTo>
                  <a:pt x="1275" y="287"/>
                  <a:pt x="1276" y="289"/>
                  <a:pt x="1279" y="289"/>
                </a:cubicBezTo>
                <a:close/>
                <a:moveTo>
                  <a:pt x="1292" y="289"/>
                </a:moveTo>
                <a:cubicBezTo>
                  <a:pt x="1294" y="289"/>
                  <a:pt x="1296" y="287"/>
                  <a:pt x="1296" y="284"/>
                </a:cubicBezTo>
                <a:cubicBezTo>
                  <a:pt x="1296" y="282"/>
                  <a:pt x="1294" y="280"/>
                  <a:pt x="1292" y="280"/>
                </a:cubicBezTo>
                <a:cubicBezTo>
                  <a:pt x="1289" y="280"/>
                  <a:pt x="1288" y="282"/>
                  <a:pt x="1288" y="284"/>
                </a:cubicBezTo>
                <a:cubicBezTo>
                  <a:pt x="1288" y="287"/>
                  <a:pt x="1289" y="289"/>
                  <a:pt x="1292" y="289"/>
                </a:cubicBezTo>
                <a:close/>
                <a:moveTo>
                  <a:pt x="1305" y="289"/>
                </a:moveTo>
                <a:cubicBezTo>
                  <a:pt x="1307" y="289"/>
                  <a:pt x="1309" y="287"/>
                  <a:pt x="1309" y="284"/>
                </a:cubicBezTo>
                <a:cubicBezTo>
                  <a:pt x="1309" y="282"/>
                  <a:pt x="1307" y="280"/>
                  <a:pt x="1305" y="280"/>
                </a:cubicBezTo>
                <a:cubicBezTo>
                  <a:pt x="1302" y="280"/>
                  <a:pt x="1300" y="282"/>
                  <a:pt x="1300" y="284"/>
                </a:cubicBezTo>
                <a:cubicBezTo>
                  <a:pt x="1300" y="287"/>
                  <a:pt x="1302" y="289"/>
                  <a:pt x="1305" y="289"/>
                </a:cubicBezTo>
                <a:close/>
                <a:moveTo>
                  <a:pt x="1318" y="289"/>
                </a:moveTo>
                <a:cubicBezTo>
                  <a:pt x="1320" y="289"/>
                  <a:pt x="1322" y="287"/>
                  <a:pt x="1322" y="284"/>
                </a:cubicBezTo>
                <a:cubicBezTo>
                  <a:pt x="1322" y="282"/>
                  <a:pt x="1320" y="280"/>
                  <a:pt x="1318" y="280"/>
                </a:cubicBezTo>
                <a:cubicBezTo>
                  <a:pt x="1315" y="280"/>
                  <a:pt x="1313" y="282"/>
                  <a:pt x="1313" y="284"/>
                </a:cubicBezTo>
                <a:cubicBezTo>
                  <a:pt x="1313" y="287"/>
                  <a:pt x="1315" y="289"/>
                  <a:pt x="1318" y="289"/>
                </a:cubicBezTo>
                <a:close/>
                <a:moveTo>
                  <a:pt x="1330" y="289"/>
                </a:moveTo>
                <a:cubicBezTo>
                  <a:pt x="1333" y="289"/>
                  <a:pt x="1335" y="287"/>
                  <a:pt x="1335" y="284"/>
                </a:cubicBezTo>
                <a:cubicBezTo>
                  <a:pt x="1335" y="282"/>
                  <a:pt x="1333" y="280"/>
                  <a:pt x="1330" y="280"/>
                </a:cubicBezTo>
                <a:cubicBezTo>
                  <a:pt x="1328" y="280"/>
                  <a:pt x="1326" y="282"/>
                  <a:pt x="1326" y="284"/>
                </a:cubicBezTo>
                <a:cubicBezTo>
                  <a:pt x="1326" y="287"/>
                  <a:pt x="1328" y="289"/>
                  <a:pt x="1330" y="289"/>
                </a:cubicBezTo>
                <a:close/>
                <a:moveTo>
                  <a:pt x="1343" y="289"/>
                </a:moveTo>
                <a:cubicBezTo>
                  <a:pt x="1346" y="289"/>
                  <a:pt x="1348" y="287"/>
                  <a:pt x="1348" y="284"/>
                </a:cubicBezTo>
                <a:cubicBezTo>
                  <a:pt x="1348" y="282"/>
                  <a:pt x="1346" y="280"/>
                  <a:pt x="1343" y="280"/>
                </a:cubicBezTo>
                <a:cubicBezTo>
                  <a:pt x="1341" y="280"/>
                  <a:pt x="1339" y="282"/>
                  <a:pt x="1339" y="284"/>
                </a:cubicBezTo>
                <a:cubicBezTo>
                  <a:pt x="1339" y="287"/>
                  <a:pt x="1341" y="289"/>
                  <a:pt x="1343" y="289"/>
                </a:cubicBezTo>
                <a:close/>
                <a:moveTo>
                  <a:pt x="1356" y="289"/>
                </a:moveTo>
                <a:cubicBezTo>
                  <a:pt x="1359" y="289"/>
                  <a:pt x="1360" y="287"/>
                  <a:pt x="1360" y="284"/>
                </a:cubicBezTo>
                <a:cubicBezTo>
                  <a:pt x="1360" y="282"/>
                  <a:pt x="1359" y="280"/>
                  <a:pt x="1356" y="280"/>
                </a:cubicBezTo>
                <a:cubicBezTo>
                  <a:pt x="1354" y="280"/>
                  <a:pt x="1352" y="282"/>
                  <a:pt x="1352" y="284"/>
                </a:cubicBezTo>
                <a:cubicBezTo>
                  <a:pt x="1352" y="287"/>
                  <a:pt x="1354" y="289"/>
                  <a:pt x="1356" y="289"/>
                </a:cubicBezTo>
                <a:close/>
                <a:moveTo>
                  <a:pt x="1369" y="289"/>
                </a:moveTo>
                <a:cubicBezTo>
                  <a:pt x="1371" y="289"/>
                  <a:pt x="1373" y="287"/>
                  <a:pt x="1373" y="284"/>
                </a:cubicBezTo>
                <a:cubicBezTo>
                  <a:pt x="1373" y="282"/>
                  <a:pt x="1371" y="280"/>
                  <a:pt x="1369" y="280"/>
                </a:cubicBezTo>
                <a:cubicBezTo>
                  <a:pt x="1367" y="280"/>
                  <a:pt x="1365" y="282"/>
                  <a:pt x="1365" y="284"/>
                </a:cubicBezTo>
                <a:cubicBezTo>
                  <a:pt x="1365" y="287"/>
                  <a:pt x="1367" y="289"/>
                  <a:pt x="1369" y="289"/>
                </a:cubicBezTo>
                <a:close/>
                <a:moveTo>
                  <a:pt x="1382" y="289"/>
                </a:moveTo>
                <a:cubicBezTo>
                  <a:pt x="1384" y="289"/>
                  <a:pt x="1386" y="287"/>
                  <a:pt x="1386" y="284"/>
                </a:cubicBezTo>
                <a:cubicBezTo>
                  <a:pt x="1386" y="282"/>
                  <a:pt x="1384" y="280"/>
                  <a:pt x="1382" y="280"/>
                </a:cubicBezTo>
                <a:cubicBezTo>
                  <a:pt x="1380" y="280"/>
                  <a:pt x="1378" y="282"/>
                  <a:pt x="1378" y="284"/>
                </a:cubicBezTo>
                <a:cubicBezTo>
                  <a:pt x="1378" y="287"/>
                  <a:pt x="1380" y="289"/>
                  <a:pt x="1382" y="289"/>
                </a:cubicBezTo>
                <a:close/>
                <a:moveTo>
                  <a:pt x="1395" y="289"/>
                </a:moveTo>
                <a:cubicBezTo>
                  <a:pt x="1397" y="289"/>
                  <a:pt x="1399" y="287"/>
                  <a:pt x="1399" y="284"/>
                </a:cubicBezTo>
                <a:cubicBezTo>
                  <a:pt x="1399" y="282"/>
                  <a:pt x="1397" y="280"/>
                  <a:pt x="1395" y="280"/>
                </a:cubicBezTo>
                <a:cubicBezTo>
                  <a:pt x="1393" y="280"/>
                  <a:pt x="1391" y="282"/>
                  <a:pt x="1391" y="284"/>
                </a:cubicBezTo>
                <a:cubicBezTo>
                  <a:pt x="1391" y="287"/>
                  <a:pt x="1393" y="289"/>
                  <a:pt x="1395" y="289"/>
                </a:cubicBezTo>
                <a:close/>
                <a:moveTo>
                  <a:pt x="1408" y="289"/>
                </a:moveTo>
                <a:cubicBezTo>
                  <a:pt x="1410" y="289"/>
                  <a:pt x="1412" y="287"/>
                  <a:pt x="1412" y="284"/>
                </a:cubicBezTo>
                <a:cubicBezTo>
                  <a:pt x="1412" y="282"/>
                  <a:pt x="1410" y="280"/>
                  <a:pt x="1408" y="280"/>
                </a:cubicBezTo>
                <a:cubicBezTo>
                  <a:pt x="1406" y="280"/>
                  <a:pt x="1404" y="282"/>
                  <a:pt x="1404" y="284"/>
                </a:cubicBezTo>
                <a:cubicBezTo>
                  <a:pt x="1404" y="287"/>
                  <a:pt x="1406" y="289"/>
                  <a:pt x="1408" y="289"/>
                </a:cubicBezTo>
                <a:close/>
                <a:moveTo>
                  <a:pt x="1421" y="284"/>
                </a:moveTo>
                <a:cubicBezTo>
                  <a:pt x="1421" y="284"/>
                  <a:pt x="1421" y="284"/>
                  <a:pt x="1421" y="284"/>
                </a:cubicBezTo>
                <a:cubicBezTo>
                  <a:pt x="1421" y="284"/>
                  <a:pt x="1421" y="284"/>
                  <a:pt x="1421" y="284"/>
                </a:cubicBezTo>
                <a:cubicBezTo>
                  <a:pt x="1421" y="284"/>
                  <a:pt x="1421" y="284"/>
                  <a:pt x="1421" y="284"/>
                </a:cubicBezTo>
                <a:cubicBezTo>
                  <a:pt x="1421" y="284"/>
                  <a:pt x="1421" y="284"/>
                  <a:pt x="1421" y="284"/>
                </a:cubicBezTo>
                <a:close/>
                <a:moveTo>
                  <a:pt x="1431" y="284"/>
                </a:moveTo>
                <a:cubicBezTo>
                  <a:pt x="1431" y="286"/>
                  <a:pt x="1432" y="287"/>
                  <a:pt x="1434" y="287"/>
                </a:cubicBezTo>
                <a:cubicBezTo>
                  <a:pt x="1435" y="287"/>
                  <a:pt x="1436" y="286"/>
                  <a:pt x="1436" y="284"/>
                </a:cubicBezTo>
                <a:cubicBezTo>
                  <a:pt x="1436" y="283"/>
                  <a:pt x="1435" y="282"/>
                  <a:pt x="1434" y="282"/>
                </a:cubicBezTo>
                <a:cubicBezTo>
                  <a:pt x="1432" y="282"/>
                  <a:pt x="1431" y="283"/>
                  <a:pt x="1431" y="284"/>
                </a:cubicBezTo>
                <a:close/>
                <a:moveTo>
                  <a:pt x="1447" y="284"/>
                </a:moveTo>
                <a:cubicBezTo>
                  <a:pt x="1447" y="284"/>
                  <a:pt x="1447" y="284"/>
                  <a:pt x="1447" y="284"/>
                </a:cubicBezTo>
                <a:cubicBezTo>
                  <a:pt x="1447" y="284"/>
                  <a:pt x="1447" y="284"/>
                  <a:pt x="1447" y="284"/>
                </a:cubicBezTo>
                <a:cubicBezTo>
                  <a:pt x="1447" y="284"/>
                  <a:pt x="1447" y="284"/>
                  <a:pt x="1447" y="284"/>
                </a:cubicBezTo>
                <a:cubicBezTo>
                  <a:pt x="1447" y="284"/>
                  <a:pt x="1447" y="284"/>
                  <a:pt x="1447" y="284"/>
                </a:cubicBezTo>
                <a:close/>
                <a:moveTo>
                  <a:pt x="1898" y="284"/>
                </a:moveTo>
                <a:cubicBezTo>
                  <a:pt x="1898" y="285"/>
                  <a:pt x="1898" y="285"/>
                  <a:pt x="1899" y="285"/>
                </a:cubicBezTo>
                <a:cubicBezTo>
                  <a:pt x="1899" y="285"/>
                  <a:pt x="1899" y="285"/>
                  <a:pt x="1899" y="284"/>
                </a:cubicBezTo>
                <a:cubicBezTo>
                  <a:pt x="1899" y="284"/>
                  <a:pt x="1899" y="284"/>
                  <a:pt x="1899" y="284"/>
                </a:cubicBezTo>
                <a:cubicBezTo>
                  <a:pt x="1898" y="284"/>
                  <a:pt x="1898" y="284"/>
                  <a:pt x="1898" y="284"/>
                </a:cubicBezTo>
                <a:close/>
                <a:moveTo>
                  <a:pt x="1910" y="284"/>
                </a:moveTo>
                <a:cubicBezTo>
                  <a:pt x="1910" y="285"/>
                  <a:pt x="1911" y="285"/>
                  <a:pt x="1912" y="285"/>
                </a:cubicBezTo>
                <a:cubicBezTo>
                  <a:pt x="1912" y="285"/>
                  <a:pt x="1913" y="285"/>
                  <a:pt x="1913" y="284"/>
                </a:cubicBezTo>
                <a:cubicBezTo>
                  <a:pt x="1913" y="284"/>
                  <a:pt x="1912" y="283"/>
                  <a:pt x="1912" y="283"/>
                </a:cubicBezTo>
                <a:cubicBezTo>
                  <a:pt x="1911" y="283"/>
                  <a:pt x="1910" y="284"/>
                  <a:pt x="1910" y="284"/>
                </a:cubicBezTo>
                <a:close/>
                <a:moveTo>
                  <a:pt x="1924" y="289"/>
                </a:moveTo>
                <a:cubicBezTo>
                  <a:pt x="1927" y="289"/>
                  <a:pt x="1929" y="287"/>
                  <a:pt x="1929" y="284"/>
                </a:cubicBezTo>
                <a:cubicBezTo>
                  <a:pt x="1929" y="282"/>
                  <a:pt x="1927" y="280"/>
                  <a:pt x="1924" y="280"/>
                </a:cubicBezTo>
                <a:cubicBezTo>
                  <a:pt x="1922" y="280"/>
                  <a:pt x="1920" y="282"/>
                  <a:pt x="1920" y="284"/>
                </a:cubicBezTo>
                <a:cubicBezTo>
                  <a:pt x="1920" y="287"/>
                  <a:pt x="1922" y="289"/>
                  <a:pt x="1924" y="289"/>
                </a:cubicBezTo>
                <a:close/>
                <a:moveTo>
                  <a:pt x="1935" y="284"/>
                </a:moveTo>
                <a:cubicBezTo>
                  <a:pt x="1935" y="286"/>
                  <a:pt x="1936" y="287"/>
                  <a:pt x="1937" y="287"/>
                </a:cubicBezTo>
                <a:cubicBezTo>
                  <a:pt x="1939" y="287"/>
                  <a:pt x="1940" y="286"/>
                  <a:pt x="1940" y="284"/>
                </a:cubicBezTo>
                <a:cubicBezTo>
                  <a:pt x="1940" y="283"/>
                  <a:pt x="1939" y="282"/>
                  <a:pt x="1937" y="282"/>
                </a:cubicBezTo>
                <a:cubicBezTo>
                  <a:pt x="1936" y="282"/>
                  <a:pt x="1935" y="283"/>
                  <a:pt x="1935" y="284"/>
                </a:cubicBezTo>
                <a:close/>
                <a:moveTo>
                  <a:pt x="1950" y="289"/>
                </a:moveTo>
                <a:cubicBezTo>
                  <a:pt x="1953" y="289"/>
                  <a:pt x="1954" y="287"/>
                  <a:pt x="1954" y="284"/>
                </a:cubicBezTo>
                <a:cubicBezTo>
                  <a:pt x="1954" y="282"/>
                  <a:pt x="1953" y="280"/>
                  <a:pt x="1950" y="280"/>
                </a:cubicBezTo>
                <a:cubicBezTo>
                  <a:pt x="1948" y="280"/>
                  <a:pt x="1946" y="282"/>
                  <a:pt x="1946" y="284"/>
                </a:cubicBezTo>
                <a:cubicBezTo>
                  <a:pt x="1946" y="287"/>
                  <a:pt x="1948" y="289"/>
                  <a:pt x="1950" y="289"/>
                </a:cubicBezTo>
                <a:close/>
                <a:moveTo>
                  <a:pt x="1963" y="289"/>
                </a:moveTo>
                <a:cubicBezTo>
                  <a:pt x="1966" y="289"/>
                  <a:pt x="1967" y="287"/>
                  <a:pt x="1967" y="284"/>
                </a:cubicBezTo>
                <a:cubicBezTo>
                  <a:pt x="1967" y="282"/>
                  <a:pt x="1966" y="280"/>
                  <a:pt x="1963" y="280"/>
                </a:cubicBezTo>
                <a:cubicBezTo>
                  <a:pt x="1961" y="280"/>
                  <a:pt x="1959" y="282"/>
                  <a:pt x="1959" y="284"/>
                </a:cubicBezTo>
                <a:cubicBezTo>
                  <a:pt x="1959" y="287"/>
                  <a:pt x="1961" y="289"/>
                  <a:pt x="1963" y="289"/>
                </a:cubicBezTo>
                <a:close/>
                <a:moveTo>
                  <a:pt x="1976" y="289"/>
                </a:moveTo>
                <a:cubicBezTo>
                  <a:pt x="1978" y="289"/>
                  <a:pt x="1980" y="287"/>
                  <a:pt x="1980" y="284"/>
                </a:cubicBezTo>
                <a:cubicBezTo>
                  <a:pt x="1980" y="282"/>
                  <a:pt x="1978" y="280"/>
                  <a:pt x="1976" y="280"/>
                </a:cubicBezTo>
                <a:cubicBezTo>
                  <a:pt x="1974" y="280"/>
                  <a:pt x="1972" y="282"/>
                  <a:pt x="1972" y="284"/>
                </a:cubicBezTo>
                <a:cubicBezTo>
                  <a:pt x="1972" y="287"/>
                  <a:pt x="1974" y="289"/>
                  <a:pt x="1976" y="289"/>
                </a:cubicBezTo>
                <a:close/>
                <a:moveTo>
                  <a:pt x="1989" y="289"/>
                </a:moveTo>
                <a:cubicBezTo>
                  <a:pt x="1991" y="289"/>
                  <a:pt x="1993" y="287"/>
                  <a:pt x="1993" y="284"/>
                </a:cubicBezTo>
                <a:cubicBezTo>
                  <a:pt x="1993" y="282"/>
                  <a:pt x="1991" y="280"/>
                  <a:pt x="1989" y="280"/>
                </a:cubicBezTo>
                <a:cubicBezTo>
                  <a:pt x="1987" y="280"/>
                  <a:pt x="1985" y="282"/>
                  <a:pt x="1985" y="284"/>
                </a:cubicBezTo>
                <a:cubicBezTo>
                  <a:pt x="1985" y="287"/>
                  <a:pt x="1987" y="289"/>
                  <a:pt x="1989" y="289"/>
                </a:cubicBezTo>
                <a:close/>
                <a:moveTo>
                  <a:pt x="2273" y="289"/>
                </a:moveTo>
                <a:cubicBezTo>
                  <a:pt x="2275" y="289"/>
                  <a:pt x="2277" y="287"/>
                  <a:pt x="2277" y="284"/>
                </a:cubicBezTo>
                <a:cubicBezTo>
                  <a:pt x="2277" y="282"/>
                  <a:pt x="2275" y="280"/>
                  <a:pt x="2273" y="280"/>
                </a:cubicBezTo>
                <a:cubicBezTo>
                  <a:pt x="2271" y="280"/>
                  <a:pt x="2269" y="282"/>
                  <a:pt x="2269" y="284"/>
                </a:cubicBezTo>
                <a:cubicBezTo>
                  <a:pt x="2269" y="287"/>
                  <a:pt x="2271" y="289"/>
                  <a:pt x="2273" y="289"/>
                </a:cubicBezTo>
                <a:close/>
                <a:moveTo>
                  <a:pt x="2364" y="289"/>
                </a:moveTo>
                <a:cubicBezTo>
                  <a:pt x="2366" y="289"/>
                  <a:pt x="2368" y="287"/>
                  <a:pt x="2368" y="284"/>
                </a:cubicBezTo>
                <a:cubicBezTo>
                  <a:pt x="2368" y="282"/>
                  <a:pt x="2366" y="280"/>
                  <a:pt x="2364" y="280"/>
                </a:cubicBezTo>
                <a:cubicBezTo>
                  <a:pt x="2361" y="280"/>
                  <a:pt x="2359" y="282"/>
                  <a:pt x="2359" y="284"/>
                </a:cubicBezTo>
                <a:cubicBezTo>
                  <a:pt x="2359" y="287"/>
                  <a:pt x="2361" y="289"/>
                  <a:pt x="2364" y="289"/>
                </a:cubicBezTo>
                <a:close/>
                <a:moveTo>
                  <a:pt x="2376" y="289"/>
                </a:moveTo>
                <a:cubicBezTo>
                  <a:pt x="2379" y="289"/>
                  <a:pt x="2381" y="287"/>
                  <a:pt x="2381" y="284"/>
                </a:cubicBezTo>
                <a:cubicBezTo>
                  <a:pt x="2381" y="282"/>
                  <a:pt x="2379" y="280"/>
                  <a:pt x="2376" y="280"/>
                </a:cubicBezTo>
                <a:cubicBezTo>
                  <a:pt x="2374" y="280"/>
                  <a:pt x="2372" y="282"/>
                  <a:pt x="2372" y="284"/>
                </a:cubicBezTo>
                <a:cubicBezTo>
                  <a:pt x="2372" y="287"/>
                  <a:pt x="2374" y="289"/>
                  <a:pt x="2376" y="289"/>
                </a:cubicBezTo>
                <a:close/>
                <a:moveTo>
                  <a:pt x="2389" y="289"/>
                </a:moveTo>
                <a:cubicBezTo>
                  <a:pt x="2392" y="289"/>
                  <a:pt x="2394" y="287"/>
                  <a:pt x="2394" y="284"/>
                </a:cubicBezTo>
                <a:cubicBezTo>
                  <a:pt x="2394" y="282"/>
                  <a:pt x="2392" y="280"/>
                  <a:pt x="2389" y="280"/>
                </a:cubicBezTo>
                <a:cubicBezTo>
                  <a:pt x="2387" y="280"/>
                  <a:pt x="2385" y="282"/>
                  <a:pt x="2385" y="284"/>
                </a:cubicBezTo>
                <a:cubicBezTo>
                  <a:pt x="2385" y="287"/>
                  <a:pt x="2387" y="289"/>
                  <a:pt x="2389" y="289"/>
                </a:cubicBezTo>
                <a:close/>
                <a:moveTo>
                  <a:pt x="2402" y="289"/>
                </a:moveTo>
                <a:cubicBezTo>
                  <a:pt x="2405" y="289"/>
                  <a:pt x="2406" y="287"/>
                  <a:pt x="2406" y="284"/>
                </a:cubicBezTo>
                <a:cubicBezTo>
                  <a:pt x="2406" y="282"/>
                  <a:pt x="2405" y="280"/>
                  <a:pt x="2402" y="280"/>
                </a:cubicBezTo>
                <a:cubicBezTo>
                  <a:pt x="2400" y="280"/>
                  <a:pt x="2398" y="282"/>
                  <a:pt x="2398" y="284"/>
                </a:cubicBezTo>
                <a:cubicBezTo>
                  <a:pt x="2398" y="287"/>
                  <a:pt x="2400" y="289"/>
                  <a:pt x="2402" y="289"/>
                </a:cubicBezTo>
                <a:close/>
                <a:moveTo>
                  <a:pt x="2428" y="289"/>
                </a:moveTo>
                <a:cubicBezTo>
                  <a:pt x="2430" y="289"/>
                  <a:pt x="2432" y="287"/>
                  <a:pt x="2432" y="284"/>
                </a:cubicBezTo>
                <a:cubicBezTo>
                  <a:pt x="2432" y="282"/>
                  <a:pt x="2430" y="280"/>
                  <a:pt x="2428" y="280"/>
                </a:cubicBezTo>
                <a:cubicBezTo>
                  <a:pt x="2426" y="280"/>
                  <a:pt x="2424" y="282"/>
                  <a:pt x="2424" y="284"/>
                </a:cubicBezTo>
                <a:cubicBezTo>
                  <a:pt x="2424" y="287"/>
                  <a:pt x="2426" y="289"/>
                  <a:pt x="2428" y="289"/>
                </a:cubicBezTo>
                <a:close/>
                <a:moveTo>
                  <a:pt x="2441" y="289"/>
                </a:moveTo>
                <a:cubicBezTo>
                  <a:pt x="2443" y="289"/>
                  <a:pt x="2445" y="287"/>
                  <a:pt x="2445" y="284"/>
                </a:cubicBezTo>
                <a:cubicBezTo>
                  <a:pt x="2445" y="282"/>
                  <a:pt x="2443" y="280"/>
                  <a:pt x="2441" y="280"/>
                </a:cubicBezTo>
                <a:cubicBezTo>
                  <a:pt x="2439" y="280"/>
                  <a:pt x="2437" y="282"/>
                  <a:pt x="2437" y="284"/>
                </a:cubicBezTo>
                <a:cubicBezTo>
                  <a:pt x="2437" y="287"/>
                  <a:pt x="2439" y="289"/>
                  <a:pt x="2441" y="289"/>
                </a:cubicBezTo>
                <a:close/>
                <a:moveTo>
                  <a:pt x="2454" y="289"/>
                </a:moveTo>
                <a:cubicBezTo>
                  <a:pt x="2456" y="289"/>
                  <a:pt x="2458" y="287"/>
                  <a:pt x="2458" y="284"/>
                </a:cubicBezTo>
                <a:cubicBezTo>
                  <a:pt x="2458" y="282"/>
                  <a:pt x="2456" y="280"/>
                  <a:pt x="2454" y="280"/>
                </a:cubicBezTo>
                <a:cubicBezTo>
                  <a:pt x="2452" y="280"/>
                  <a:pt x="2450" y="282"/>
                  <a:pt x="2450" y="284"/>
                </a:cubicBezTo>
                <a:cubicBezTo>
                  <a:pt x="2450" y="287"/>
                  <a:pt x="2452" y="289"/>
                  <a:pt x="2454" y="289"/>
                </a:cubicBezTo>
                <a:close/>
                <a:moveTo>
                  <a:pt x="2467" y="289"/>
                </a:moveTo>
                <a:cubicBezTo>
                  <a:pt x="2469" y="289"/>
                  <a:pt x="2471" y="287"/>
                  <a:pt x="2471" y="284"/>
                </a:cubicBezTo>
                <a:cubicBezTo>
                  <a:pt x="2471" y="282"/>
                  <a:pt x="2469" y="280"/>
                  <a:pt x="2467" y="280"/>
                </a:cubicBezTo>
                <a:cubicBezTo>
                  <a:pt x="2465" y="280"/>
                  <a:pt x="2463" y="282"/>
                  <a:pt x="2463" y="284"/>
                </a:cubicBezTo>
                <a:cubicBezTo>
                  <a:pt x="2463" y="287"/>
                  <a:pt x="2465" y="289"/>
                  <a:pt x="2467" y="289"/>
                </a:cubicBezTo>
                <a:close/>
                <a:moveTo>
                  <a:pt x="2480" y="289"/>
                </a:moveTo>
                <a:cubicBezTo>
                  <a:pt x="2482" y="289"/>
                  <a:pt x="2484" y="287"/>
                  <a:pt x="2484" y="284"/>
                </a:cubicBezTo>
                <a:cubicBezTo>
                  <a:pt x="2484" y="282"/>
                  <a:pt x="2482" y="280"/>
                  <a:pt x="2480" y="280"/>
                </a:cubicBezTo>
                <a:cubicBezTo>
                  <a:pt x="2477" y="280"/>
                  <a:pt x="2476" y="282"/>
                  <a:pt x="2476" y="284"/>
                </a:cubicBezTo>
                <a:cubicBezTo>
                  <a:pt x="2476" y="287"/>
                  <a:pt x="2477" y="289"/>
                  <a:pt x="2480" y="289"/>
                </a:cubicBezTo>
                <a:close/>
                <a:moveTo>
                  <a:pt x="2493" y="289"/>
                </a:moveTo>
                <a:cubicBezTo>
                  <a:pt x="2495" y="289"/>
                  <a:pt x="2497" y="287"/>
                  <a:pt x="2497" y="284"/>
                </a:cubicBezTo>
                <a:cubicBezTo>
                  <a:pt x="2497" y="282"/>
                  <a:pt x="2495" y="280"/>
                  <a:pt x="2493" y="280"/>
                </a:cubicBezTo>
                <a:cubicBezTo>
                  <a:pt x="2490" y="280"/>
                  <a:pt x="2488" y="282"/>
                  <a:pt x="2488" y="284"/>
                </a:cubicBezTo>
                <a:cubicBezTo>
                  <a:pt x="2488" y="287"/>
                  <a:pt x="2490" y="289"/>
                  <a:pt x="2493" y="289"/>
                </a:cubicBezTo>
                <a:close/>
                <a:moveTo>
                  <a:pt x="2506" y="289"/>
                </a:moveTo>
                <a:cubicBezTo>
                  <a:pt x="2508" y="289"/>
                  <a:pt x="2510" y="287"/>
                  <a:pt x="2510" y="284"/>
                </a:cubicBezTo>
                <a:cubicBezTo>
                  <a:pt x="2510" y="282"/>
                  <a:pt x="2508" y="280"/>
                  <a:pt x="2506" y="280"/>
                </a:cubicBezTo>
                <a:cubicBezTo>
                  <a:pt x="2503" y="280"/>
                  <a:pt x="2501" y="282"/>
                  <a:pt x="2501" y="284"/>
                </a:cubicBezTo>
                <a:cubicBezTo>
                  <a:pt x="2501" y="287"/>
                  <a:pt x="2503" y="289"/>
                  <a:pt x="2506" y="289"/>
                </a:cubicBezTo>
                <a:close/>
                <a:moveTo>
                  <a:pt x="2518" y="289"/>
                </a:moveTo>
                <a:cubicBezTo>
                  <a:pt x="2521" y="289"/>
                  <a:pt x="2523" y="287"/>
                  <a:pt x="2523" y="284"/>
                </a:cubicBezTo>
                <a:cubicBezTo>
                  <a:pt x="2523" y="282"/>
                  <a:pt x="2521" y="280"/>
                  <a:pt x="2518" y="280"/>
                </a:cubicBezTo>
                <a:cubicBezTo>
                  <a:pt x="2516" y="280"/>
                  <a:pt x="2514" y="282"/>
                  <a:pt x="2514" y="284"/>
                </a:cubicBezTo>
                <a:cubicBezTo>
                  <a:pt x="2514" y="287"/>
                  <a:pt x="2516" y="289"/>
                  <a:pt x="2518" y="289"/>
                </a:cubicBezTo>
                <a:close/>
                <a:moveTo>
                  <a:pt x="2531" y="289"/>
                </a:moveTo>
                <a:cubicBezTo>
                  <a:pt x="2534" y="289"/>
                  <a:pt x="2536" y="287"/>
                  <a:pt x="2536" y="284"/>
                </a:cubicBezTo>
                <a:cubicBezTo>
                  <a:pt x="2536" y="282"/>
                  <a:pt x="2534" y="280"/>
                  <a:pt x="2531" y="280"/>
                </a:cubicBezTo>
                <a:cubicBezTo>
                  <a:pt x="2529" y="280"/>
                  <a:pt x="2527" y="282"/>
                  <a:pt x="2527" y="284"/>
                </a:cubicBezTo>
                <a:cubicBezTo>
                  <a:pt x="2527" y="287"/>
                  <a:pt x="2529" y="289"/>
                  <a:pt x="2531" y="289"/>
                </a:cubicBezTo>
                <a:close/>
                <a:moveTo>
                  <a:pt x="2544" y="289"/>
                </a:moveTo>
                <a:cubicBezTo>
                  <a:pt x="2547" y="289"/>
                  <a:pt x="2548" y="287"/>
                  <a:pt x="2548" y="284"/>
                </a:cubicBezTo>
                <a:cubicBezTo>
                  <a:pt x="2548" y="282"/>
                  <a:pt x="2547" y="280"/>
                  <a:pt x="2544" y="280"/>
                </a:cubicBezTo>
                <a:cubicBezTo>
                  <a:pt x="2542" y="280"/>
                  <a:pt x="2540" y="282"/>
                  <a:pt x="2540" y="284"/>
                </a:cubicBezTo>
                <a:cubicBezTo>
                  <a:pt x="2540" y="287"/>
                  <a:pt x="2542" y="289"/>
                  <a:pt x="2544" y="289"/>
                </a:cubicBezTo>
                <a:close/>
                <a:moveTo>
                  <a:pt x="2557" y="289"/>
                </a:moveTo>
                <a:cubicBezTo>
                  <a:pt x="2560" y="289"/>
                  <a:pt x="2561" y="287"/>
                  <a:pt x="2561" y="284"/>
                </a:cubicBezTo>
                <a:cubicBezTo>
                  <a:pt x="2561" y="282"/>
                  <a:pt x="2560" y="280"/>
                  <a:pt x="2557" y="280"/>
                </a:cubicBezTo>
                <a:cubicBezTo>
                  <a:pt x="2555" y="280"/>
                  <a:pt x="2553" y="282"/>
                  <a:pt x="2553" y="284"/>
                </a:cubicBezTo>
                <a:cubicBezTo>
                  <a:pt x="2553" y="287"/>
                  <a:pt x="2555" y="289"/>
                  <a:pt x="2557" y="289"/>
                </a:cubicBezTo>
                <a:close/>
                <a:moveTo>
                  <a:pt x="2570" y="289"/>
                </a:moveTo>
                <a:cubicBezTo>
                  <a:pt x="2572" y="289"/>
                  <a:pt x="2574" y="287"/>
                  <a:pt x="2574" y="284"/>
                </a:cubicBezTo>
                <a:cubicBezTo>
                  <a:pt x="2574" y="282"/>
                  <a:pt x="2572" y="280"/>
                  <a:pt x="2570" y="280"/>
                </a:cubicBezTo>
                <a:cubicBezTo>
                  <a:pt x="2568" y="280"/>
                  <a:pt x="2566" y="282"/>
                  <a:pt x="2566" y="284"/>
                </a:cubicBezTo>
                <a:cubicBezTo>
                  <a:pt x="2566" y="287"/>
                  <a:pt x="2568" y="289"/>
                  <a:pt x="2570" y="289"/>
                </a:cubicBezTo>
                <a:close/>
                <a:moveTo>
                  <a:pt x="2583" y="289"/>
                </a:moveTo>
                <a:cubicBezTo>
                  <a:pt x="2585" y="289"/>
                  <a:pt x="2587" y="287"/>
                  <a:pt x="2587" y="284"/>
                </a:cubicBezTo>
                <a:cubicBezTo>
                  <a:pt x="2587" y="282"/>
                  <a:pt x="2585" y="280"/>
                  <a:pt x="2583" y="280"/>
                </a:cubicBezTo>
                <a:cubicBezTo>
                  <a:pt x="2581" y="280"/>
                  <a:pt x="2579" y="282"/>
                  <a:pt x="2579" y="284"/>
                </a:cubicBezTo>
                <a:cubicBezTo>
                  <a:pt x="2579" y="287"/>
                  <a:pt x="2581" y="289"/>
                  <a:pt x="2583" y="289"/>
                </a:cubicBezTo>
                <a:close/>
                <a:moveTo>
                  <a:pt x="2596" y="289"/>
                </a:moveTo>
                <a:cubicBezTo>
                  <a:pt x="2598" y="289"/>
                  <a:pt x="2600" y="287"/>
                  <a:pt x="2600" y="284"/>
                </a:cubicBezTo>
                <a:cubicBezTo>
                  <a:pt x="2600" y="282"/>
                  <a:pt x="2598" y="280"/>
                  <a:pt x="2596" y="280"/>
                </a:cubicBezTo>
                <a:cubicBezTo>
                  <a:pt x="2594" y="280"/>
                  <a:pt x="2592" y="282"/>
                  <a:pt x="2592" y="284"/>
                </a:cubicBezTo>
                <a:cubicBezTo>
                  <a:pt x="2592" y="287"/>
                  <a:pt x="2594" y="289"/>
                  <a:pt x="2596" y="289"/>
                </a:cubicBezTo>
                <a:close/>
                <a:moveTo>
                  <a:pt x="2609" y="289"/>
                </a:moveTo>
                <a:cubicBezTo>
                  <a:pt x="2611" y="289"/>
                  <a:pt x="2613" y="287"/>
                  <a:pt x="2613" y="284"/>
                </a:cubicBezTo>
                <a:cubicBezTo>
                  <a:pt x="2613" y="282"/>
                  <a:pt x="2611" y="280"/>
                  <a:pt x="2609" y="280"/>
                </a:cubicBezTo>
                <a:cubicBezTo>
                  <a:pt x="2607" y="280"/>
                  <a:pt x="2605" y="282"/>
                  <a:pt x="2605" y="284"/>
                </a:cubicBezTo>
                <a:cubicBezTo>
                  <a:pt x="2605" y="287"/>
                  <a:pt x="2607" y="289"/>
                  <a:pt x="2609" y="289"/>
                </a:cubicBezTo>
                <a:close/>
                <a:moveTo>
                  <a:pt x="2622" y="289"/>
                </a:moveTo>
                <a:cubicBezTo>
                  <a:pt x="2624" y="289"/>
                  <a:pt x="2626" y="287"/>
                  <a:pt x="2626" y="284"/>
                </a:cubicBezTo>
                <a:cubicBezTo>
                  <a:pt x="2626" y="282"/>
                  <a:pt x="2624" y="280"/>
                  <a:pt x="2622" y="280"/>
                </a:cubicBezTo>
                <a:cubicBezTo>
                  <a:pt x="2619" y="280"/>
                  <a:pt x="2618" y="282"/>
                  <a:pt x="2618" y="284"/>
                </a:cubicBezTo>
                <a:cubicBezTo>
                  <a:pt x="2618" y="287"/>
                  <a:pt x="2619" y="289"/>
                  <a:pt x="2622" y="289"/>
                </a:cubicBezTo>
                <a:close/>
                <a:moveTo>
                  <a:pt x="2635" y="289"/>
                </a:moveTo>
                <a:cubicBezTo>
                  <a:pt x="2637" y="289"/>
                  <a:pt x="2639" y="287"/>
                  <a:pt x="2639" y="284"/>
                </a:cubicBezTo>
                <a:cubicBezTo>
                  <a:pt x="2639" y="282"/>
                  <a:pt x="2637" y="280"/>
                  <a:pt x="2635" y="280"/>
                </a:cubicBezTo>
                <a:cubicBezTo>
                  <a:pt x="2632" y="280"/>
                  <a:pt x="2631" y="282"/>
                  <a:pt x="2631" y="284"/>
                </a:cubicBezTo>
                <a:cubicBezTo>
                  <a:pt x="2631" y="287"/>
                  <a:pt x="2632" y="289"/>
                  <a:pt x="2635" y="289"/>
                </a:cubicBezTo>
                <a:close/>
                <a:moveTo>
                  <a:pt x="2648" y="289"/>
                </a:moveTo>
                <a:cubicBezTo>
                  <a:pt x="2650" y="289"/>
                  <a:pt x="2652" y="287"/>
                  <a:pt x="2652" y="284"/>
                </a:cubicBezTo>
                <a:cubicBezTo>
                  <a:pt x="2652" y="282"/>
                  <a:pt x="2650" y="280"/>
                  <a:pt x="2648" y="280"/>
                </a:cubicBezTo>
                <a:cubicBezTo>
                  <a:pt x="2645" y="280"/>
                  <a:pt x="2643" y="282"/>
                  <a:pt x="2643" y="284"/>
                </a:cubicBezTo>
                <a:cubicBezTo>
                  <a:pt x="2643" y="287"/>
                  <a:pt x="2645" y="289"/>
                  <a:pt x="2648" y="289"/>
                </a:cubicBezTo>
                <a:close/>
                <a:moveTo>
                  <a:pt x="2661" y="289"/>
                </a:moveTo>
                <a:cubicBezTo>
                  <a:pt x="2663" y="289"/>
                  <a:pt x="2665" y="287"/>
                  <a:pt x="2665" y="284"/>
                </a:cubicBezTo>
                <a:cubicBezTo>
                  <a:pt x="2665" y="282"/>
                  <a:pt x="2663" y="280"/>
                  <a:pt x="2661" y="280"/>
                </a:cubicBezTo>
                <a:cubicBezTo>
                  <a:pt x="2658" y="280"/>
                  <a:pt x="2656" y="282"/>
                  <a:pt x="2656" y="284"/>
                </a:cubicBezTo>
                <a:cubicBezTo>
                  <a:pt x="2656" y="287"/>
                  <a:pt x="2658" y="289"/>
                  <a:pt x="2661" y="289"/>
                </a:cubicBezTo>
                <a:close/>
                <a:moveTo>
                  <a:pt x="2673" y="289"/>
                </a:moveTo>
                <a:cubicBezTo>
                  <a:pt x="2676" y="289"/>
                  <a:pt x="2678" y="287"/>
                  <a:pt x="2678" y="284"/>
                </a:cubicBezTo>
                <a:cubicBezTo>
                  <a:pt x="2678" y="282"/>
                  <a:pt x="2676" y="280"/>
                  <a:pt x="2673" y="280"/>
                </a:cubicBezTo>
                <a:cubicBezTo>
                  <a:pt x="2671" y="280"/>
                  <a:pt x="2669" y="282"/>
                  <a:pt x="2669" y="284"/>
                </a:cubicBezTo>
                <a:cubicBezTo>
                  <a:pt x="2669" y="287"/>
                  <a:pt x="2671" y="289"/>
                  <a:pt x="2673" y="289"/>
                </a:cubicBezTo>
                <a:close/>
                <a:moveTo>
                  <a:pt x="2686" y="289"/>
                </a:moveTo>
                <a:cubicBezTo>
                  <a:pt x="2689" y="289"/>
                  <a:pt x="2691" y="287"/>
                  <a:pt x="2691" y="284"/>
                </a:cubicBezTo>
                <a:cubicBezTo>
                  <a:pt x="2691" y="282"/>
                  <a:pt x="2689" y="280"/>
                  <a:pt x="2686" y="280"/>
                </a:cubicBezTo>
                <a:cubicBezTo>
                  <a:pt x="2684" y="280"/>
                  <a:pt x="2682" y="282"/>
                  <a:pt x="2682" y="284"/>
                </a:cubicBezTo>
                <a:cubicBezTo>
                  <a:pt x="2682" y="287"/>
                  <a:pt x="2684" y="289"/>
                  <a:pt x="2686" y="289"/>
                </a:cubicBezTo>
                <a:close/>
                <a:moveTo>
                  <a:pt x="2699" y="289"/>
                </a:moveTo>
                <a:cubicBezTo>
                  <a:pt x="2702" y="289"/>
                  <a:pt x="2703" y="287"/>
                  <a:pt x="2703" y="284"/>
                </a:cubicBezTo>
                <a:cubicBezTo>
                  <a:pt x="2703" y="282"/>
                  <a:pt x="2702" y="280"/>
                  <a:pt x="2699" y="280"/>
                </a:cubicBezTo>
                <a:cubicBezTo>
                  <a:pt x="2697" y="280"/>
                  <a:pt x="2695" y="282"/>
                  <a:pt x="2695" y="284"/>
                </a:cubicBezTo>
                <a:cubicBezTo>
                  <a:pt x="2695" y="287"/>
                  <a:pt x="2697" y="289"/>
                  <a:pt x="2699" y="289"/>
                </a:cubicBezTo>
                <a:close/>
                <a:moveTo>
                  <a:pt x="2712" y="289"/>
                </a:moveTo>
                <a:cubicBezTo>
                  <a:pt x="2714" y="289"/>
                  <a:pt x="2716" y="287"/>
                  <a:pt x="2716" y="284"/>
                </a:cubicBezTo>
                <a:cubicBezTo>
                  <a:pt x="2716" y="282"/>
                  <a:pt x="2714" y="280"/>
                  <a:pt x="2712" y="280"/>
                </a:cubicBezTo>
                <a:cubicBezTo>
                  <a:pt x="2710" y="280"/>
                  <a:pt x="2708" y="282"/>
                  <a:pt x="2708" y="284"/>
                </a:cubicBezTo>
                <a:cubicBezTo>
                  <a:pt x="2708" y="287"/>
                  <a:pt x="2710" y="289"/>
                  <a:pt x="2712" y="289"/>
                </a:cubicBezTo>
                <a:close/>
                <a:moveTo>
                  <a:pt x="2725" y="289"/>
                </a:moveTo>
                <a:cubicBezTo>
                  <a:pt x="2727" y="289"/>
                  <a:pt x="2729" y="287"/>
                  <a:pt x="2729" y="284"/>
                </a:cubicBezTo>
                <a:cubicBezTo>
                  <a:pt x="2729" y="282"/>
                  <a:pt x="2727" y="280"/>
                  <a:pt x="2725" y="280"/>
                </a:cubicBezTo>
                <a:cubicBezTo>
                  <a:pt x="2723" y="280"/>
                  <a:pt x="2721" y="282"/>
                  <a:pt x="2721" y="284"/>
                </a:cubicBezTo>
                <a:cubicBezTo>
                  <a:pt x="2721" y="287"/>
                  <a:pt x="2723" y="289"/>
                  <a:pt x="2725" y="289"/>
                </a:cubicBezTo>
                <a:close/>
                <a:moveTo>
                  <a:pt x="2738" y="289"/>
                </a:moveTo>
                <a:cubicBezTo>
                  <a:pt x="2740" y="289"/>
                  <a:pt x="2742" y="287"/>
                  <a:pt x="2742" y="284"/>
                </a:cubicBezTo>
                <a:cubicBezTo>
                  <a:pt x="2742" y="282"/>
                  <a:pt x="2740" y="280"/>
                  <a:pt x="2738" y="280"/>
                </a:cubicBezTo>
                <a:cubicBezTo>
                  <a:pt x="2736" y="280"/>
                  <a:pt x="2734" y="282"/>
                  <a:pt x="2734" y="284"/>
                </a:cubicBezTo>
                <a:cubicBezTo>
                  <a:pt x="2734" y="287"/>
                  <a:pt x="2736" y="289"/>
                  <a:pt x="2738" y="289"/>
                </a:cubicBezTo>
                <a:close/>
                <a:moveTo>
                  <a:pt x="2751" y="289"/>
                </a:moveTo>
                <a:cubicBezTo>
                  <a:pt x="2753" y="289"/>
                  <a:pt x="2755" y="287"/>
                  <a:pt x="2755" y="284"/>
                </a:cubicBezTo>
                <a:cubicBezTo>
                  <a:pt x="2755" y="282"/>
                  <a:pt x="2753" y="280"/>
                  <a:pt x="2751" y="280"/>
                </a:cubicBezTo>
                <a:cubicBezTo>
                  <a:pt x="2749" y="280"/>
                  <a:pt x="2747" y="282"/>
                  <a:pt x="2747" y="284"/>
                </a:cubicBezTo>
                <a:cubicBezTo>
                  <a:pt x="2747" y="287"/>
                  <a:pt x="2749" y="289"/>
                  <a:pt x="2751" y="289"/>
                </a:cubicBezTo>
                <a:close/>
                <a:moveTo>
                  <a:pt x="2764" y="289"/>
                </a:moveTo>
                <a:cubicBezTo>
                  <a:pt x="2766" y="289"/>
                  <a:pt x="2768" y="287"/>
                  <a:pt x="2768" y="284"/>
                </a:cubicBezTo>
                <a:cubicBezTo>
                  <a:pt x="2768" y="282"/>
                  <a:pt x="2766" y="280"/>
                  <a:pt x="2764" y="280"/>
                </a:cubicBezTo>
                <a:cubicBezTo>
                  <a:pt x="2762" y="280"/>
                  <a:pt x="2760" y="282"/>
                  <a:pt x="2760" y="284"/>
                </a:cubicBezTo>
                <a:cubicBezTo>
                  <a:pt x="2760" y="287"/>
                  <a:pt x="2762" y="289"/>
                  <a:pt x="2764" y="289"/>
                </a:cubicBezTo>
                <a:close/>
                <a:moveTo>
                  <a:pt x="2777" y="289"/>
                </a:moveTo>
                <a:cubicBezTo>
                  <a:pt x="2779" y="289"/>
                  <a:pt x="2781" y="287"/>
                  <a:pt x="2781" y="284"/>
                </a:cubicBezTo>
                <a:cubicBezTo>
                  <a:pt x="2781" y="282"/>
                  <a:pt x="2779" y="280"/>
                  <a:pt x="2777" y="280"/>
                </a:cubicBezTo>
                <a:cubicBezTo>
                  <a:pt x="2774" y="280"/>
                  <a:pt x="2773" y="282"/>
                  <a:pt x="2773" y="284"/>
                </a:cubicBezTo>
                <a:cubicBezTo>
                  <a:pt x="2773" y="287"/>
                  <a:pt x="2774" y="289"/>
                  <a:pt x="2777" y="289"/>
                </a:cubicBezTo>
                <a:close/>
                <a:moveTo>
                  <a:pt x="2790" y="289"/>
                </a:moveTo>
                <a:cubicBezTo>
                  <a:pt x="2792" y="289"/>
                  <a:pt x="2794" y="287"/>
                  <a:pt x="2794" y="284"/>
                </a:cubicBezTo>
                <a:cubicBezTo>
                  <a:pt x="2794" y="282"/>
                  <a:pt x="2792" y="280"/>
                  <a:pt x="2790" y="280"/>
                </a:cubicBezTo>
                <a:cubicBezTo>
                  <a:pt x="2787" y="280"/>
                  <a:pt x="2785" y="282"/>
                  <a:pt x="2785" y="284"/>
                </a:cubicBezTo>
                <a:cubicBezTo>
                  <a:pt x="2785" y="287"/>
                  <a:pt x="2787" y="289"/>
                  <a:pt x="2790" y="289"/>
                </a:cubicBezTo>
                <a:close/>
                <a:moveTo>
                  <a:pt x="2803" y="289"/>
                </a:moveTo>
                <a:cubicBezTo>
                  <a:pt x="2805" y="289"/>
                  <a:pt x="2807" y="287"/>
                  <a:pt x="2807" y="284"/>
                </a:cubicBezTo>
                <a:cubicBezTo>
                  <a:pt x="2807" y="282"/>
                  <a:pt x="2805" y="280"/>
                  <a:pt x="2803" y="280"/>
                </a:cubicBezTo>
                <a:cubicBezTo>
                  <a:pt x="2800" y="280"/>
                  <a:pt x="2798" y="282"/>
                  <a:pt x="2798" y="284"/>
                </a:cubicBezTo>
                <a:cubicBezTo>
                  <a:pt x="2798" y="287"/>
                  <a:pt x="2800" y="289"/>
                  <a:pt x="2803" y="289"/>
                </a:cubicBezTo>
                <a:close/>
                <a:moveTo>
                  <a:pt x="2815" y="289"/>
                </a:moveTo>
                <a:cubicBezTo>
                  <a:pt x="2818" y="289"/>
                  <a:pt x="2820" y="287"/>
                  <a:pt x="2820" y="284"/>
                </a:cubicBezTo>
                <a:cubicBezTo>
                  <a:pt x="2820" y="282"/>
                  <a:pt x="2818" y="280"/>
                  <a:pt x="2815" y="280"/>
                </a:cubicBezTo>
                <a:cubicBezTo>
                  <a:pt x="2813" y="280"/>
                  <a:pt x="2811" y="282"/>
                  <a:pt x="2811" y="284"/>
                </a:cubicBezTo>
                <a:cubicBezTo>
                  <a:pt x="2811" y="287"/>
                  <a:pt x="2813" y="289"/>
                  <a:pt x="2815" y="289"/>
                </a:cubicBezTo>
                <a:close/>
                <a:moveTo>
                  <a:pt x="2828" y="289"/>
                </a:moveTo>
                <a:cubicBezTo>
                  <a:pt x="2831" y="289"/>
                  <a:pt x="2833" y="287"/>
                  <a:pt x="2833" y="284"/>
                </a:cubicBezTo>
                <a:cubicBezTo>
                  <a:pt x="2833" y="282"/>
                  <a:pt x="2831" y="280"/>
                  <a:pt x="2828" y="280"/>
                </a:cubicBezTo>
                <a:cubicBezTo>
                  <a:pt x="2826" y="280"/>
                  <a:pt x="2824" y="282"/>
                  <a:pt x="2824" y="284"/>
                </a:cubicBezTo>
                <a:cubicBezTo>
                  <a:pt x="2824" y="287"/>
                  <a:pt x="2826" y="289"/>
                  <a:pt x="2828" y="289"/>
                </a:cubicBezTo>
                <a:close/>
                <a:moveTo>
                  <a:pt x="2841" y="289"/>
                </a:moveTo>
                <a:cubicBezTo>
                  <a:pt x="2844" y="289"/>
                  <a:pt x="2846" y="287"/>
                  <a:pt x="2846" y="284"/>
                </a:cubicBezTo>
                <a:cubicBezTo>
                  <a:pt x="2846" y="282"/>
                  <a:pt x="2844" y="280"/>
                  <a:pt x="2841" y="280"/>
                </a:cubicBezTo>
                <a:cubicBezTo>
                  <a:pt x="2839" y="280"/>
                  <a:pt x="2837" y="282"/>
                  <a:pt x="2837" y="284"/>
                </a:cubicBezTo>
                <a:cubicBezTo>
                  <a:pt x="2837" y="287"/>
                  <a:pt x="2839" y="289"/>
                  <a:pt x="2841" y="289"/>
                </a:cubicBezTo>
                <a:close/>
                <a:moveTo>
                  <a:pt x="2854" y="289"/>
                </a:moveTo>
                <a:cubicBezTo>
                  <a:pt x="2857" y="289"/>
                  <a:pt x="2858" y="287"/>
                  <a:pt x="2858" y="284"/>
                </a:cubicBezTo>
                <a:cubicBezTo>
                  <a:pt x="2858" y="282"/>
                  <a:pt x="2857" y="280"/>
                  <a:pt x="2854" y="280"/>
                </a:cubicBezTo>
                <a:cubicBezTo>
                  <a:pt x="2852" y="280"/>
                  <a:pt x="2850" y="282"/>
                  <a:pt x="2850" y="284"/>
                </a:cubicBezTo>
                <a:cubicBezTo>
                  <a:pt x="2850" y="287"/>
                  <a:pt x="2852" y="289"/>
                  <a:pt x="2854" y="289"/>
                </a:cubicBezTo>
                <a:close/>
                <a:moveTo>
                  <a:pt x="2867" y="289"/>
                </a:moveTo>
                <a:cubicBezTo>
                  <a:pt x="2869" y="289"/>
                  <a:pt x="2871" y="287"/>
                  <a:pt x="2871" y="284"/>
                </a:cubicBezTo>
                <a:cubicBezTo>
                  <a:pt x="2871" y="282"/>
                  <a:pt x="2869" y="280"/>
                  <a:pt x="2867" y="280"/>
                </a:cubicBezTo>
                <a:cubicBezTo>
                  <a:pt x="2865" y="280"/>
                  <a:pt x="2863" y="282"/>
                  <a:pt x="2863" y="284"/>
                </a:cubicBezTo>
                <a:cubicBezTo>
                  <a:pt x="2863" y="287"/>
                  <a:pt x="2865" y="289"/>
                  <a:pt x="2867" y="289"/>
                </a:cubicBezTo>
                <a:close/>
                <a:moveTo>
                  <a:pt x="2880" y="289"/>
                </a:moveTo>
                <a:cubicBezTo>
                  <a:pt x="2882" y="289"/>
                  <a:pt x="2884" y="287"/>
                  <a:pt x="2884" y="284"/>
                </a:cubicBezTo>
                <a:cubicBezTo>
                  <a:pt x="2884" y="282"/>
                  <a:pt x="2882" y="280"/>
                  <a:pt x="2880" y="280"/>
                </a:cubicBezTo>
                <a:cubicBezTo>
                  <a:pt x="2878" y="280"/>
                  <a:pt x="2876" y="282"/>
                  <a:pt x="2876" y="284"/>
                </a:cubicBezTo>
                <a:cubicBezTo>
                  <a:pt x="2876" y="287"/>
                  <a:pt x="2878" y="289"/>
                  <a:pt x="2880" y="289"/>
                </a:cubicBezTo>
                <a:close/>
                <a:moveTo>
                  <a:pt x="2893" y="289"/>
                </a:moveTo>
                <a:cubicBezTo>
                  <a:pt x="2895" y="289"/>
                  <a:pt x="2897" y="287"/>
                  <a:pt x="2897" y="284"/>
                </a:cubicBezTo>
                <a:cubicBezTo>
                  <a:pt x="2897" y="282"/>
                  <a:pt x="2895" y="280"/>
                  <a:pt x="2893" y="280"/>
                </a:cubicBezTo>
                <a:cubicBezTo>
                  <a:pt x="2891" y="280"/>
                  <a:pt x="2889" y="282"/>
                  <a:pt x="2889" y="284"/>
                </a:cubicBezTo>
                <a:cubicBezTo>
                  <a:pt x="2889" y="287"/>
                  <a:pt x="2891" y="289"/>
                  <a:pt x="2893" y="289"/>
                </a:cubicBezTo>
                <a:close/>
                <a:moveTo>
                  <a:pt x="2906" y="289"/>
                </a:moveTo>
                <a:cubicBezTo>
                  <a:pt x="2908" y="289"/>
                  <a:pt x="2910" y="287"/>
                  <a:pt x="2910" y="284"/>
                </a:cubicBezTo>
                <a:cubicBezTo>
                  <a:pt x="2910" y="282"/>
                  <a:pt x="2908" y="280"/>
                  <a:pt x="2906" y="280"/>
                </a:cubicBezTo>
                <a:cubicBezTo>
                  <a:pt x="2904" y="280"/>
                  <a:pt x="2902" y="282"/>
                  <a:pt x="2902" y="284"/>
                </a:cubicBezTo>
                <a:cubicBezTo>
                  <a:pt x="2902" y="287"/>
                  <a:pt x="2904" y="289"/>
                  <a:pt x="2906" y="289"/>
                </a:cubicBezTo>
                <a:close/>
                <a:moveTo>
                  <a:pt x="2919" y="289"/>
                </a:moveTo>
                <a:cubicBezTo>
                  <a:pt x="2921" y="289"/>
                  <a:pt x="2923" y="287"/>
                  <a:pt x="2923" y="284"/>
                </a:cubicBezTo>
                <a:cubicBezTo>
                  <a:pt x="2923" y="282"/>
                  <a:pt x="2921" y="280"/>
                  <a:pt x="2919" y="280"/>
                </a:cubicBezTo>
                <a:cubicBezTo>
                  <a:pt x="2916" y="280"/>
                  <a:pt x="2915" y="282"/>
                  <a:pt x="2915" y="284"/>
                </a:cubicBezTo>
                <a:cubicBezTo>
                  <a:pt x="2915" y="287"/>
                  <a:pt x="2916" y="289"/>
                  <a:pt x="2919" y="289"/>
                </a:cubicBezTo>
                <a:close/>
                <a:moveTo>
                  <a:pt x="2932" y="289"/>
                </a:moveTo>
                <a:cubicBezTo>
                  <a:pt x="2934" y="289"/>
                  <a:pt x="2936" y="287"/>
                  <a:pt x="2936" y="284"/>
                </a:cubicBezTo>
                <a:cubicBezTo>
                  <a:pt x="2936" y="282"/>
                  <a:pt x="2934" y="280"/>
                  <a:pt x="2932" y="280"/>
                </a:cubicBezTo>
                <a:cubicBezTo>
                  <a:pt x="2929" y="280"/>
                  <a:pt x="2928" y="282"/>
                  <a:pt x="2928" y="284"/>
                </a:cubicBezTo>
                <a:cubicBezTo>
                  <a:pt x="2928" y="287"/>
                  <a:pt x="2929" y="289"/>
                  <a:pt x="2932" y="289"/>
                </a:cubicBezTo>
                <a:close/>
                <a:moveTo>
                  <a:pt x="2945" y="289"/>
                </a:moveTo>
                <a:cubicBezTo>
                  <a:pt x="2947" y="289"/>
                  <a:pt x="2949" y="287"/>
                  <a:pt x="2949" y="284"/>
                </a:cubicBezTo>
                <a:cubicBezTo>
                  <a:pt x="2949" y="282"/>
                  <a:pt x="2947" y="280"/>
                  <a:pt x="2945" y="280"/>
                </a:cubicBezTo>
                <a:cubicBezTo>
                  <a:pt x="2942" y="280"/>
                  <a:pt x="2940" y="282"/>
                  <a:pt x="2940" y="284"/>
                </a:cubicBezTo>
                <a:cubicBezTo>
                  <a:pt x="2940" y="287"/>
                  <a:pt x="2942" y="289"/>
                  <a:pt x="2945" y="289"/>
                </a:cubicBezTo>
                <a:close/>
                <a:moveTo>
                  <a:pt x="2958" y="289"/>
                </a:moveTo>
                <a:cubicBezTo>
                  <a:pt x="2960" y="289"/>
                  <a:pt x="2962" y="287"/>
                  <a:pt x="2962" y="284"/>
                </a:cubicBezTo>
                <a:cubicBezTo>
                  <a:pt x="2962" y="282"/>
                  <a:pt x="2960" y="280"/>
                  <a:pt x="2958" y="280"/>
                </a:cubicBezTo>
                <a:cubicBezTo>
                  <a:pt x="2955" y="280"/>
                  <a:pt x="2953" y="282"/>
                  <a:pt x="2953" y="284"/>
                </a:cubicBezTo>
                <a:cubicBezTo>
                  <a:pt x="2953" y="287"/>
                  <a:pt x="2955" y="289"/>
                  <a:pt x="2958" y="289"/>
                </a:cubicBezTo>
                <a:close/>
                <a:moveTo>
                  <a:pt x="2970" y="289"/>
                </a:moveTo>
                <a:cubicBezTo>
                  <a:pt x="2973" y="289"/>
                  <a:pt x="2975" y="287"/>
                  <a:pt x="2975" y="284"/>
                </a:cubicBezTo>
                <a:cubicBezTo>
                  <a:pt x="2975" y="282"/>
                  <a:pt x="2973" y="280"/>
                  <a:pt x="2970" y="280"/>
                </a:cubicBezTo>
                <a:cubicBezTo>
                  <a:pt x="2968" y="280"/>
                  <a:pt x="2966" y="282"/>
                  <a:pt x="2966" y="284"/>
                </a:cubicBezTo>
                <a:cubicBezTo>
                  <a:pt x="2966" y="287"/>
                  <a:pt x="2968" y="289"/>
                  <a:pt x="2970" y="289"/>
                </a:cubicBezTo>
                <a:close/>
                <a:moveTo>
                  <a:pt x="2983" y="289"/>
                </a:moveTo>
                <a:cubicBezTo>
                  <a:pt x="2986" y="289"/>
                  <a:pt x="2988" y="287"/>
                  <a:pt x="2988" y="284"/>
                </a:cubicBezTo>
                <a:cubicBezTo>
                  <a:pt x="2988" y="282"/>
                  <a:pt x="2986" y="280"/>
                  <a:pt x="2983" y="280"/>
                </a:cubicBezTo>
                <a:cubicBezTo>
                  <a:pt x="2981" y="280"/>
                  <a:pt x="2979" y="282"/>
                  <a:pt x="2979" y="284"/>
                </a:cubicBezTo>
                <a:cubicBezTo>
                  <a:pt x="2979" y="287"/>
                  <a:pt x="2981" y="289"/>
                  <a:pt x="2983" y="289"/>
                </a:cubicBezTo>
                <a:close/>
                <a:moveTo>
                  <a:pt x="2996" y="289"/>
                </a:moveTo>
                <a:cubicBezTo>
                  <a:pt x="2999" y="289"/>
                  <a:pt x="3000" y="287"/>
                  <a:pt x="3000" y="284"/>
                </a:cubicBezTo>
                <a:cubicBezTo>
                  <a:pt x="3000" y="282"/>
                  <a:pt x="2999" y="280"/>
                  <a:pt x="2996" y="280"/>
                </a:cubicBezTo>
                <a:cubicBezTo>
                  <a:pt x="2994" y="280"/>
                  <a:pt x="2992" y="282"/>
                  <a:pt x="2992" y="284"/>
                </a:cubicBezTo>
                <a:cubicBezTo>
                  <a:pt x="2992" y="287"/>
                  <a:pt x="2994" y="289"/>
                  <a:pt x="2996" y="289"/>
                </a:cubicBezTo>
                <a:close/>
                <a:moveTo>
                  <a:pt x="3009" y="289"/>
                </a:moveTo>
                <a:cubicBezTo>
                  <a:pt x="3012" y="289"/>
                  <a:pt x="3013" y="287"/>
                  <a:pt x="3013" y="284"/>
                </a:cubicBezTo>
                <a:cubicBezTo>
                  <a:pt x="3013" y="282"/>
                  <a:pt x="3012" y="280"/>
                  <a:pt x="3009" y="280"/>
                </a:cubicBezTo>
                <a:cubicBezTo>
                  <a:pt x="3007" y="280"/>
                  <a:pt x="3005" y="282"/>
                  <a:pt x="3005" y="284"/>
                </a:cubicBezTo>
                <a:cubicBezTo>
                  <a:pt x="3005" y="287"/>
                  <a:pt x="3007" y="289"/>
                  <a:pt x="3009" y="289"/>
                </a:cubicBezTo>
                <a:close/>
                <a:moveTo>
                  <a:pt x="3022" y="289"/>
                </a:moveTo>
                <a:cubicBezTo>
                  <a:pt x="3024" y="289"/>
                  <a:pt x="3026" y="287"/>
                  <a:pt x="3026" y="284"/>
                </a:cubicBezTo>
                <a:cubicBezTo>
                  <a:pt x="3026" y="282"/>
                  <a:pt x="3024" y="280"/>
                  <a:pt x="3022" y="280"/>
                </a:cubicBezTo>
                <a:cubicBezTo>
                  <a:pt x="3020" y="280"/>
                  <a:pt x="3018" y="282"/>
                  <a:pt x="3018" y="284"/>
                </a:cubicBezTo>
                <a:cubicBezTo>
                  <a:pt x="3018" y="287"/>
                  <a:pt x="3020" y="289"/>
                  <a:pt x="3022" y="289"/>
                </a:cubicBezTo>
                <a:close/>
                <a:moveTo>
                  <a:pt x="3035" y="289"/>
                </a:moveTo>
                <a:cubicBezTo>
                  <a:pt x="3037" y="289"/>
                  <a:pt x="3039" y="287"/>
                  <a:pt x="3039" y="284"/>
                </a:cubicBezTo>
                <a:cubicBezTo>
                  <a:pt x="3039" y="282"/>
                  <a:pt x="3037" y="280"/>
                  <a:pt x="3035" y="280"/>
                </a:cubicBezTo>
                <a:cubicBezTo>
                  <a:pt x="3033" y="280"/>
                  <a:pt x="3031" y="282"/>
                  <a:pt x="3031" y="284"/>
                </a:cubicBezTo>
                <a:cubicBezTo>
                  <a:pt x="3031" y="287"/>
                  <a:pt x="3033" y="289"/>
                  <a:pt x="3035" y="289"/>
                </a:cubicBezTo>
                <a:close/>
                <a:moveTo>
                  <a:pt x="3048" y="289"/>
                </a:moveTo>
                <a:cubicBezTo>
                  <a:pt x="3050" y="289"/>
                  <a:pt x="3052" y="287"/>
                  <a:pt x="3052" y="284"/>
                </a:cubicBezTo>
                <a:cubicBezTo>
                  <a:pt x="3052" y="282"/>
                  <a:pt x="3050" y="280"/>
                  <a:pt x="3048" y="280"/>
                </a:cubicBezTo>
                <a:cubicBezTo>
                  <a:pt x="3046" y="280"/>
                  <a:pt x="3044" y="282"/>
                  <a:pt x="3044" y="284"/>
                </a:cubicBezTo>
                <a:cubicBezTo>
                  <a:pt x="3044" y="287"/>
                  <a:pt x="3046" y="289"/>
                  <a:pt x="3048" y="289"/>
                </a:cubicBezTo>
                <a:close/>
                <a:moveTo>
                  <a:pt x="3061" y="289"/>
                </a:moveTo>
                <a:cubicBezTo>
                  <a:pt x="3063" y="289"/>
                  <a:pt x="3065" y="287"/>
                  <a:pt x="3065" y="284"/>
                </a:cubicBezTo>
                <a:cubicBezTo>
                  <a:pt x="3065" y="282"/>
                  <a:pt x="3063" y="280"/>
                  <a:pt x="3061" y="280"/>
                </a:cubicBezTo>
                <a:cubicBezTo>
                  <a:pt x="3059" y="280"/>
                  <a:pt x="3057" y="282"/>
                  <a:pt x="3057" y="284"/>
                </a:cubicBezTo>
                <a:cubicBezTo>
                  <a:pt x="3057" y="287"/>
                  <a:pt x="3059" y="289"/>
                  <a:pt x="3061" y="289"/>
                </a:cubicBezTo>
                <a:close/>
                <a:moveTo>
                  <a:pt x="3074" y="289"/>
                </a:moveTo>
                <a:cubicBezTo>
                  <a:pt x="3076" y="289"/>
                  <a:pt x="3078" y="287"/>
                  <a:pt x="3078" y="284"/>
                </a:cubicBezTo>
                <a:cubicBezTo>
                  <a:pt x="3078" y="282"/>
                  <a:pt x="3076" y="280"/>
                  <a:pt x="3074" y="280"/>
                </a:cubicBezTo>
                <a:cubicBezTo>
                  <a:pt x="3071" y="280"/>
                  <a:pt x="3070" y="282"/>
                  <a:pt x="3070" y="284"/>
                </a:cubicBezTo>
                <a:cubicBezTo>
                  <a:pt x="3070" y="287"/>
                  <a:pt x="3071" y="289"/>
                  <a:pt x="3074" y="289"/>
                </a:cubicBezTo>
                <a:close/>
                <a:moveTo>
                  <a:pt x="3087" y="289"/>
                </a:moveTo>
                <a:cubicBezTo>
                  <a:pt x="3089" y="289"/>
                  <a:pt x="3091" y="287"/>
                  <a:pt x="3091" y="284"/>
                </a:cubicBezTo>
                <a:cubicBezTo>
                  <a:pt x="3091" y="282"/>
                  <a:pt x="3089" y="280"/>
                  <a:pt x="3087" y="280"/>
                </a:cubicBezTo>
                <a:cubicBezTo>
                  <a:pt x="3084" y="280"/>
                  <a:pt x="3083" y="282"/>
                  <a:pt x="3083" y="284"/>
                </a:cubicBezTo>
                <a:cubicBezTo>
                  <a:pt x="3083" y="287"/>
                  <a:pt x="3084" y="289"/>
                  <a:pt x="3087" y="289"/>
                </a:cubicBezTo>
                <a:close/>
                <a:moveTo>
                  <a:pt x="3100" y="289"/>
                </a:moveTo>
                <a:cubicBezTo>
                  <a:pt x="3102" y="289"/>
                  <a:pt x="3104" y="287"/>
                  <a:pt x="3104" y="284"/>
                </a:cubicBezTo>
                <a:cubicBezTo>
                  <a:pt x="3104" y="282"/>
                  <a:pt x="3102" y="280"/>
                  <a:pt x="3100" y="280"/>
                </a:cubicBezTo>
                <a:cubicBezTo>
                  <a:pt x="3097" y="280"/>
                  <a:pt x="3095" y="282"/>
                  <a:pt x="3095" y="284"/>
                </a:cubicBezTo>
                <a:cubicBezTo>
                  <a:pt x="3095" y="287"/>
                  <a:pt x="3097" y="289"/>
                  <a:pt x="3100" y="289"/>
                </a:cubicBezTo>
                <a:close/>
                <a:moveTo>
                  <a:pt x="3113" y="289"/>
                </a:moveTo>
                <a:cubicBezTo>
                  <a:pt x="3115" y="289"/>
                  <a:pt x="3117" y="287"/>
                  <a:pt x="3117" y="284"/>
                </a:cubicBezTo>
                <a:cubicBezTo>
                  <a:pt x="3117" y="282"/>
                  <a:pt x="3115" y="280"/>
                  <a:pt x="3113" y="280"/>
                </a:cubicBezTo>
                <a:cubicBezTo>
                  <a:pt x="3110" y="280"/>
                  <a:pt x="3108" y="282"/>
                  <a:pt x="3108" y="284"/>
                </a:cubicBezTo>
                <a:cubicBezTo>
                  <a:pt x="3108" y="287"/>
                  <a:pt x="3110" y="289"/>
                  <a:pt x="3113" y="289"/>
                </a:cubicBezTo>
                <a:close/>
                <a:moveTo>
                  <a:pt x="3125" y="289"/>
                </a:moveTo>
                <a:cubicBezTo>
                  <a:pt x="3128" y="289"/>
                  <a:pt x="3130" y="287"/>
                  <a:pt x="3130" y="284"/>
                </a:cubicBezTo>
                <a:cubicBezTo>
                  <a:pt x="3130" y="282"/>
                  <a:pt x="3128" y="280"/>
                  <a:pt x="3125" y="280"/>
                </a:cubicBezTo>
                <a:cubicBezTo>
                  <a:pt x="3123" y="280"/>
                  <a:pt x="3121" y="282"/>
                  <a:pt x="3121" y="284"/>
                </a:cubicBezTo>
                <a:cubicBezTo>
                  <a:pt x="3121" y="287"/>
                  <a:pt x="3123" y="289"/>
                  <a:pt x="3125" y="289"/>
                </a:cubicBezTo>
                <a:close/>
                <a:moveTo>
                  <a:pt x="3138" y="289"/>
                </a:moveTo>
                <a:cubicBezTo>
                  <a:pt x="3141" y="289"/>
                  <a:pt x="3143" y="287"/>
                  <a:pt x="3143" y="284"/>
                </a:cubicBezTo>
                <a:cubicBezTo>
                  <a:pt x="3143" y="282"/>
                  <a:pt x="3141" y="280"/>
                  <a:pt x="3138" y="280"/>
                </a:cubicBezTo>
                <a:cubicBezTo>
                  <a:pt x="3136" y="280"/>
                  <a:pt x="3134" y="282"/>
                  <a:pt x="3134" y="284"/>
                </a:cubicBezTo>
                <a:cubicBezTo>
                  <a:pt x="3134" y="287"/>
                  <a:pt x="3136" y="289"/>
                  <a:pt x="3138" y="289"/>
                </a:cubicBezTo>
                <a:close/>
                <a:moveTo>
                  <a:pt x="3151" y="289"/>
                </a:moveTo>
                <a:cubicBezTo>
                  <a:pt x="3154" y="289"/>
                  <a:pt x="3155" y="287"/>
                  <a:pt x="3155" y="284"/>
                </a:cubicBezTo>
                <a:cubicBezTo>
                  <a:pt x="3155" y="282"/>
                  <a:pt x="3154" y="280"/>
                  <a:pt x="3151" y="280"/>
                </a:cubicBezTo>
                <a:cubicBezTo>
                  <a:pt x="3149" y="280"/>
                  <a:pt x="3147" y="282"/>
                  <a:pt x="3147" y="284"/>
                </a:cubicBezTo>
                <a:cubicBezTo>
                  <a:pt x="3147" y="287"/>
                  <a:pt x="3149" y="289"/>
                  <a:pt x="3151" y="289"/>
                </a:cubicBezTo>
                <a:close/>
                <a:moveTo>
                  <a:pt x="3164" y="289"/>
                </a:moveTo>
                <a:cubicBezTo>
                  <a:pt x="3166" y="289"/>
                  <a:pt x="3168" y="287"/>
                  <a:pt x="3168" y="284"/>
                </a:cubicBezTo>
                <a:cubicBezTo>
                  <a:pt x="3168" y="282"/>
                  <a:pt x="3166" y="280"/>
                  <a:pt x="3164" y="280"/>
                </a:cubicBezTo>
                <a:cubicBezTo>
                  <a:pt x="3162" y="280"/>
                  <a:pt x="3160" y="282"/>
                  <a:pt x="3160" y="284"/>
                </a:cubicBezTo>
                <a:cubicBezTo>
                  <a:pt x="3160" y="287"/>
                  <a:pt x="3162" y="289"/>
                  <a:pt x="3164" y="289"/>
                </a:cubicBezTo>
                <a:close/>
                <a:moveTo>
                  <a:pt x="3177" y="289"/>
                </a:moveTo>
                <a:cubicBezTo>
                  <a:pt x="3179" y="289"/>
                  <a:pt x="3181" y="287"/>
                  <a:pt x="3181" y="284"/>
                </a:cubicBezTo>
                <a:cubicBezTo>
                  <a:pt x="3181" y="282"/>
                  <a:pt x="3179" y="280"/>
                  <a:pt x="3177" y="280"/>
                </a:cubicBezTo>
                <a:cubicBezTo>
                  <a:pt x="3175" y="280"/>
                  <a:pt x="3173" y="282"/>
                  <a:pt x="3173" y="284"/>
                </a:cubicBezTo>
                <a:cubicBezTo>
                  <a:pt x="3173" y="287"/>
                  <a:pt x="3175" y="289"/>
                  <a:pt x="3177" y="289"/>
                </a:cubicBezTo>
                <a:close/>
                <a:moveTo>
                  <a:pt x="3190" y="289"/>
                </a:moveTo>
                <a:cubicBezTo>
                  <a:pt x="3192" y="289"/>
                  <a:pt x="3194" y="287"/>
                  <a:pt x="3194" y="284"/>
                </a:cubicBezTo>
                <a:cubicBezTo>
                  <a:pt x="3194" y="282"/>
                  <a:pt x="3192" y="280"/>
                  <a:pt x="3190" y="280"/>
                </a:cubicBezTo>
                <a:cubicBezTo>
                  <a:pt x="3188" y="280"/>
                  <a:pt x="3186" y="282"/>
                  <a:pt x="3186" y="284"/>
                </a:cubicBezTo>
                <a:cubicBezTo>
                  <a:pt x="3186" y="287"/>
                  <a:pt x="3188" y="289"/>
                  <a:pt x="3190" y="289"/>
                </a:cubicBezTo>
                <a:close/>
                <a:moveTo>
                  <a:pt x="3203" y="289"/>
                </a:moveTo>
                <a:cubicBezTo>
                  <a:pt x="3205" y="289"/>
                  <a:pt x="3207" y="287"/>
                  <a:pt x="3207" y="284"/>
                </a:cubicBezTo>
                <a:cubicBezTo>
                  <a:pt x="3207" y="282"/>
                  <a:pt x="3205" y="280"/>
                  <a:pt x="3203" y="280"/>
                </a:cubicBezTo>
                <a:cubicBezTo>
                  <a:pt x="3201" y="280"/>
                  <a:pt x="3199" y="282"/>
                  <a:pt x="3199" y="284"/>
                </a:cubicBezTo>
                <a:cubicBezTo>
                  <a:pt x="3199" y="287"/>
                  <a:pt x="3201" y="289"/>
                  <a:pt x="3203" y="289"/>
                </a:cubicBezTo>
                <a:close/>
                <a:moveTo>
                  <a:pt x="3216" y="289"/>
                </a:moveTo>
                <a:cubicBezTo>
                  <a:pt x="3218" y="289"/>
                  <a:pt x="3220" y="287"/>
                  <a:pt x="3220" y="284"/>
                </a:cubicBezTo>
                <a:cubicBezTo>
                  <a:pt x="3220" y="282"/>
                  <a:pt x="3218" y="280"/>
                  <a:pt x="3216" y="280"/>
                </a:cubicBezTo>
                <a:cubicBezTo>
                  <a:pt x="3214" y="280"/>
                  <a:pt x="3212" y="282"/>
                  <a:pt x="3212" y="284"/>
                </a:cubicBezTo>
                <a:cubicBezTo>
                  <a:pt x="3212" y="287"/>
                  <a:pt x="3214" y="289"/>
                  <a:pt x="3216" y="289"/>
                </a:cubicBezTo>
                <a:close/>
                <a:moveTo>
                  <a:pt x="3229" y="289"/>
                </a:moveTo>
                <a:cubicBezTo>
                  <a:pt x="3231" y="289"/>
                  <a:pt x="3233" y="287"/>
                  <a:pt x="3233" y="284"/>
                </a:cubicBezTo>
                <a:cubicBezTo>
                  <a:pt x="3233" y="282"/>
                  <a:pt x="3231" y="280"/>
                  <a:pt x="3229" y="280"/>
                </a:cubicBezTo>
                <a:cubicBezTo>
                  <a:pt x="3226" y="280"/>
                  <a:pt x="3225" y="282"/>
                  <a:pt x="3225" y="284"/>
                </a:cubicBezTo>
                <a:cubicBezTo>
                  <a:pt x="3225" y="287"/>
                  <a:pt x="3226" y="289"/>
                  <a:pt x="3229" y="289"/>
                </a:cubicBezTo>
                <a:close/>
                <a:moveTo>
                  <a:pt x="3242" y="289"/>
                </a:moveTo>
                <a:cubicBezTo>
                  <a:pt x="3244" y="289"/>
                  <a:pt x="3246" y="287"/>
                  <a:pt x="3246" y="284"/>
                </a:cubicBezTo>
                <a:cubicBezTo>
                  <a:pt x="3246" y="282"/>
                  <a:pt x="3244" y="280"/>
                  <a:pt x="3242" y="280"/>
                </a:cubicBezTo>
                <a:cubicBezTo>
                  <a:pt x="3239" y="280"/>
                  <a:pt x="3237" y="282"/>
                  <a:pt x="3237" y="284"/>
                </a:cubicBezTo>
                <a:cubicBezTo>
                  <a:pt x="3237" y="287"/>
                  <a:pt x="3239" y="289"/>
                  <a:pt x="3242" y="289"/>
                </a:cubicBezTo>
                <a:close/>
                <a:moveTo>
                  <a:pt x="3255" y="289"/>
                </a:moveTo>
                <a:cubicBezTo>
                  <a:pt x="3257" y="289"/>
                  <a:pt x="3259" y="287"/>
                  <a:pt x="3259" y="284"/>
                </a:cubicBezTo>
                <a:cubicBezTo>
                  <a:pt x="3259" y="282"/>
                  <a:pt x="3257" y="280"/>
                  <a:pt x="3255" y="280"/>
                </a:cubicBezTo>
                <a:cubicBezTo>
                  <a:pt x="3252" y="280"/>
                  <a:pt x="3250" y="282"/>
                  <a:pt x="3250" y="284"/>
                </a:cubicBezTo>
                <a:cubicBezTo>
                  <a:pt x="3250" y="287"/>
                  <a:pt x="3252" y="289"/>
                  <a:pt x="3255" y="289"/>
                </a:cubicBezTo>
                <a:close/>
                <a:moveTo>
                  <a:pt x="3267" y="289"/>
                </a:moveTo>
                <a:cubicBezTo>
                  <a:pt x="3270" y="289"/>
                  <a:pt x="3272" y="287"/>
                  <a:pt x="3272" y="284"/>
                </a:cubicBezTo>
                <a:cubicBezTo>
                  <a:pt x="3272" y="282"/>
                  <a:pt x="3270" y="280"/>
                  <a:pt x="3267" y="280"/>
                </a:cubicBezTo>
                <a:cubicBezTo>
                  <a:pt x="3265" y="280"/>
                  <a:pt x="3263" y="282"/>
                  <a:pt x="3263" y="284"/>
                </a:cubicBezTo>
                <a:cubicBezTo>
                  <a:pt x="3263" y="287"/>
                  <a:pt x="3265" y="289"/>
                  <a:pt x="3267" y="289"/>
                </a:cubicBezTo>
                <a:close/>
                <a:moveTo>
                  <a:pt x="3358" y="284"/>
                </a:moveTo>
                <a:cubicBezTo>
                  <a:pt x="3358" y="284"/>
                  <a:pt x="3358" y="284"/>
                  <a:pt x="3358" y="284"/>
                </a:cubicBezTo>
                <a:cubicBezTo>
                  <a:pt x="3358" y="284"/>
                  <a:pt x="3358" y="284"/>
                  <a:pt x="3358" y="284"/>
                </a:cubicBezTo>
                <a:cubicBezTo>
                  <a:pt x="3358" y="284"/>
                  <a:pt x="3358" y="284"/>
                  <a:pt x="3358" y="284"/>
                </a:cubicBezTo>
                <a:cubicBezTo>
                  <a:pt x="3358" y="284"/>
                  <a:pt x="3358" y="284"/>
                  <a:pt x="3358" y="284"/>
                </a:cubicBezTo>
                <a:close/>
                <a:moveTo>
                  <a:pt x="3371" y="284"/>
                </a:moveTo>
                <a:cubicBezTo>
                  <a:pt x="3371" y="284"/>
                  <a:pt x="3371" y="284"/>
                  <a:pt x="3371" y="284"/>
                </a:cubicBezTo>
                <a:cubicBezTo>
                  <a:pt x="3371" y="284"/>
                  <a:pt x="3371" y="284"/>
                  <a:pt x="3371" y="284"/>
                </a:cubicBezTo>
                <a:cubicBezTo>
                  <a:pt x="3371" y="284"/>
                  <a:pt x="3371" y="284"/>
                  <a:pt x="3371" y="284"/>
                </a:cubicBezTo>
                <a:cubicBezTo>
                  <a:pt x="3371" y="284"/>
                  <a:pt x="3371" y="284"/>
                  <a:pt x="3371" y="284"/>
                </a:cubicBezTo>
                <a:close/>
                <a:moveTo>
                  <a:pt x="3410" y="284"/>
                </a:moveTo>
                <a:cubicBezTo>
                  <a:pt x="3410" y="284"/>
                  <a:pt x="3410" y="284"/>
                  <a:pt x="3410" y="284"/>
                </a:cubicBezTo>
                <a:cubicBezTo>
                  <a:pt x="3410" y="284"/>
                  <a:pt x="3410" y="284"/>
                  <a:pt x="3410" y="284"/>
                </a:cubicBezTo>
                <a:cubicBezTo>
                  <a:pt x="3410" y="284"/>
                  <a:pt x="3410" y="284"/>
                  <a:pt x="3410" y="284"/>
                </a:cubicBezTo>
                <a:cubicBezTo>
                  <a:pt x="3410" y="284"/>
                  <a:pt x="3410" y="284"/>
                  <a:pt x="3410" y="284"/>
                </a:cubicBezTo>
                <a:close/>
                <a:moveTo>
                  <a:pt x="3422" y="284"/>
                </a:moveTo>
                <a:cubicBezTo>
                  <a:pt x="3422" y="284"/>
                  <a:pt x="3422" y="284"/>
                  <a:pt x="3422" y="284"/>
                </a:cubicBezTo>
                <a:cubicBezTo>
                  <a:pt x="3422" y="284"/>
                  <a:pt x="3422" y="284"/>
                  <a:pt x="3422" y="284"/>
                </a:cubicBezTo>
                <a:cubicBezTo>
                  <a:pt x="3422" y="284"/>
                  <a:pt x="3422" y="284"/>
                  <a:pt x="3422" y="284"/>
                </a:cubicBezTo>
                <a:cubicBezTo>
                  <a:pt x="3422" y="284"/>
                  <a:pt x="3422" y="284"/>
                  <a:pt x="3422" y="284"/>
                </a:cubicBezTo>
                <a:close/>
                <a:moveTo>
                  <a:pt x="52" y="297"/>
                </a:moveTo>
                <a:cubicBezTo>
                  <a:pt x="52" y="297"/>
                  <a:pt x="52" y="297"/>
                  <a:pt x="52" y="297"/>
                </a:cubicBezTo>
                <a:cubicBezTo>
                  <a:pt x="52" y="297"/>
                  <a:pt x="52" y="297"/>
                  <a:pt x="52" y="297"/>
                </a:cubicBezTo>
                <a:cubicBezTo>
                  <a:pt x="52" y="297"/>
                  <a:pt x="52" y="297"/>
                  <a:pt x="52" y="297"/>
                </a:cubicBezTo>
                <a:cubicBezTo>
                  <a:pt x="52" y="297"/>
                  <a:pt x="52" y="297"/>
                  <a:pt x="52" y="297"/>
                </a:cubicBezTo>
                <a:close/>
                <a:moveTo>
                  <a:pt x="65" y="301"/>
                </a:moveTo>
                <a:cubicBezTo>
                  <a:pt x="67" y="301"/>
                  <a:pt x="69" y="300"/>
                  <a:pt x="69" y="297"/>
                </a:cubicBezTo>
                <a:cubicBezTo>
                  <a:pt x="69" y="295"/>
                  <a:pt x="67" y="293"/>
                  <a:pt x="65" y="293"/>
                </a:cubicBezTo>
                <a:cubicBezTo>
                  <a:pt x="63" y="293"/>
                  <a:pt x="61" y="295"/>
                  <a:pt x="61" y="297"/>
                </a:cubicBezTo>
                <a:cubicBezTo>
                  <a:pt x="61" y="300"/>
                  <a:pt x="63" y="301"/>
                  <a:pt x="65" y="301"/>
                </a:cubicBezTo>
                <a:close/>
                <a:moveTo>
                  <a:pt x="78" y="301"/>
                </a:moveTo>
                <a:cubicBezTo>
                  <a:pt x="80" y="301"/>
                  <a:pt x="82" y="300"/>
                  <a:pt x="82" y="297"/>
                </a:cubicBezTo>
                <a:cubicBezTo>
                  <a:pt x="82" y="295"/>
                  <a:pt x="80" y="293"/>
                  <a:pt x="78" y="293"/>
                </a:cubicBezTo>
                <a:cubicBezTo>
                  <a:pt x="76" y="293"/>
                  <a:pt x="74" y="295"/>
                  <a:pt x="74" y="297"/>
                </a:cubicBezTo>
                <a:cubicBezTo>
                  <a:pt x="74" y="300"/>
                  <a:pt x="76" y="301"/>
                  <a:pt x="78" y="301"/>
                </a:cubicBezTo>
                <a:close/>
                <a:moveTo>
                  <a:pt x="91" y="301"/>
                </a:moveTo>
                <a:cubicBezTo>
                  <a:pt x="93" y="301"/>
                  <a:pt x="95" y="300"/>
                  <a:pt x="95" y="297"/>
                </a:cubicBezTo>
                <a:cubicBezTo>
                  <a:pt x="95" y="295"/>
                  <a:pt x="93" y="293"/>
                  <a:pt x="91" y="293"/>
                </a:cubicBezTo>
                <a:cubicBezTo>
                  <a:pt x="88" y="293"/>
                  <a:pt x="87" y="295"/>
                  <a:pt x="87" y="297"/>
                </a:cubicBezTo>
                <a:cubicBezTo>
                  <a:pt x="87" y="300"/>
                  <a:pt x="88" y="301"/>
                  <a:pt x="91" y="301"/>
                </a:cubicBezTo>
                <a:close/>
                <a:moveTo>
                  <a:pt x="104" y="301"/>
                </a:moveTo>
                <a:cubicBezTo>
                  <a:pt x="106" y="301"/>
                  <a:pt x="108" y="300"/>
                  <a:pt x="108" y="297"/>
                </a:cubicBezTo>
                <a:cubicBezTo>
                  <a:pt x="108" y="295"/>
                  <a:pt x="106" y="293"/>
                  <a:pt x="104" y="293"/>
                </a:cubicBezTo>
                <a:cubicBezTo>
                  <a:pt x="101" y="293"/>
                  <a:pt x="99" y="295"/>
                  <a:pt x="99" y="297"/>
                </a:cubicBezTo>
                <a:cubicBezTo>
                  <a:pt x="99" y="300"/>
                  <a:pt x="101" y="301"/>
                  <a:pt x="104" y="301"/>
                </a:cubicBezTo>
                <a:close/>
                <a:moveTo>
                  <a:pt x="117" y="301"/>
                </a:moveTo>
                <a:cubicBezTo>
                  <a:pt x="119" y="301"/>
                  <a:pt x="121" y="300"/>
                  <a:pt x="121" y="297"/>
                </a:cubicBezTo>
                <a:cubicBezTo>
                  <a:pt x="121" y="295"/>
                  <a:pt x="119" y="293"/>
                  <a:pt x="117" y="293"/>
                </a:cubicBezTo>
                <a:cubicBezTo>
                  <a:pt x="114" y="293"/>
                  <a:pt x="112" y="295"/>
                  <a:pt x="112" y="297"/>
                </a:cubicBezTo>
                <a:cubicBezTo>
                  <a:pt x="112" y="300"/>
                  <a:pt x="114" y="301"/>
                  <a:pt x="117" y="301"/>
                </a:cubicBezTo>
                <a:close/>
                <a:moveTo>
                  <a:pt x="129" y="301"/>
                </a:moveTo>
                <a:cubicBezTo>
                  <a:pt x="132" y="301"/>
                  <a:pt x="134" y="300"/>
                  <a:pt x="134" y="297"/>
                </a:cubicBezTo>
                <a:cubicBezTo>
                  <a:pt x="134" y="295"/>
                  <a:pt x="132" y="293"/>
                  <a:pt x="129" y="293"/>
                </a:cubicBezTo>
                <a:cubicBezTo>
                  <a:pt x="127" y="293"/>
                  <a:pt x="125" y="295"/>
                  <a:pt x="125" y="297"/>
                </a:cubicBezTo>
                <a:cubicBezTo>
                  <a:pt x="125" y="300"/>
                  <a:pt x="127" y="301"/>
                  <a:pt x="129" y="301"/>
                </a:cubicBezTo>
                <a:close/>
                <a:moveTo>
                  <a:pt x="142" y="301"/>
                </a:moveTo>
                <a:cubicBezTo>
                  <a:pt x="145" y="301"/>
                  <a:pt x="147" y="300"/>
                  <a:pt x="147" y="297"/>
                </a:cubicBezTo>
                <a:cubicBezTo>
                  <a:pt x="147" y="295"/>
                  <a:pt x="145" y="293"/>
                  <a:pt x="142" y="293"/>
                </a:cubicBezTo>
                <a:cubicBezTo>
                  <a:pt x="140" y="293"/>
                  <a:pt x="138" y="295"/>
                  <a:pt x="138" y="297"/>
                </a:cubicBezTo>
                <a:cubicBezTo>
                  <a:pt x="138" y="300"/>
                  <a:pt x="140" y="301"/>
                  <a:pt x="142" y="301"/>
                </a:cubicBezTo>
                <a:close/>
                <a:moveTo>
                  <a:pt x="155" y="301"/>
                </a:moveTo>
                <a:cubicBezTo>
                  <a:pt x="158" y="301"/>
                  <a:pt x="159" y="300"/>
                  <a:pt x="159" y="297"/>
                </a:cubicBezTo>
                <a:cubicBezTo>
                  <a:pt x="159" y="295"/>
                  <a:pt x="158" y="293"/>
                  <a:pt x="155" y="293"/>
                </a:cubicBezTo>
                <a:cubicBezTo>
                  <a:pt x="153" y="293"/>
                  <a:pt x="151" y="295"/>
                  <a:pt x="151" y="297"/>
                </a:cubicBezTo>
                <a:cubicBezTo>
                  <a:pt x="151" y="300"/>
                  <a:pt x="153" y="301"/>
                  <a:pt x="155" y="301"/>
                </a:cubicBezTo>
                <a:close/>
                <a:moveTo>
                  <a:pt x="168" y="301"/>
                </a:moveTo>
                <a:cubicBezTo>
                  <a:pt x="171" y="301"/>
                  <a:pt x="172" y="300"/>
                  <a:pt x="172" y="297"/>
                </a:cubicBezTo>
                <a:cubicBezTo>
                  <a:pt x="172" y="295"/>
                  <a:pt x="171" y="293"/>
                  <a:pt x="168" y="293"/>
                </a:cubicBezTo>
                <a:cubicBezTo>
                  <a:pt x="166" y="293"/>
                  <a:pt x="164" y="295"/>
                  <a:pt x="164" y="297"/>
                </a:cubicBezTo>
                <a:cubicBezTo>
                  <a:pt x="164" y="300"/>
                  <a:pt x="166" y="301"/>
                  <a:pt x="168" y="301"/>
                </a:cubicBezTo>
                <a:close/>
                <a:moveTo>
                  <a:pt x="181" y="301"/>
                </a:moveTo>
                <a:cubicBezTo>
                  <a:pt x="183" y="301"/>
                  <a:pt x="185" y="300"/>
                  <a:pt x="185" y="297"/>
                </a:cubicBezTo>
                <a:cubicBezTo>
                  <a:pt x="185" y="295"/>
                  <a:pt x="183" y="293"/>
                  <a:pt x="181" y="293"/>
                </a:cubicBezTo>
                <a:cubicBezTo>
                  <a:pt x="179" y="293"/>
                  <a:pt x="177" y="295"/>
                  <a:pt x="177" y="297"/>
                </a:cubicBezTo>
                <a:cubicBezTo>
                  <a:pt x="177" y="300"/>
                  <a:pt x="179" y="301"/>
                  <a:pt x="181" y="301"/>
                </a:cubicBezTo>
                <a:close/>
                <a:moveTo>
                  <a:pt x="194" y="301"/>
                </a:moveTo>
                <a:cubicBezTo>
                  <a:pt x="196" y="301"/>
                  <a:pt x="198" y="300"/>
                  <a:pt x="198" y="297"/>
                </a:cubicBezTo>
                <a:cubicBezTo>
                  <a:pt x="198" y="295"/>
                  <a:pt x="196" y="293"/>
                  <a:pt x="194" y="293"/>
                </a:cubicBezTo>
                <a:cubicBezTo>
                  <a:pt x="192" y="293"/>
                  <a:pt x="190" y="295"/>
                  <a:pt x="190" y="297"/>
                </a:cubicBezTo>
                <a:cubicBezTo>
                  <a:pt x="190" y="300"/>
                  <a:pt x="192" y="301"/>
                  <a:pt x="194" y="301"/>
                </a:cubicBezTo>
                <a:close/>
                <a:moveTo>
                  <a:pt x="207" y="301"/>
                </a:moveTo>
                <a:cubicBezTo>
                  <a:pt x="209" y="301"/>
                  <a:pt x="211" y="300"/>
                  <a:pt x="211" y="297"/>
                </a:cubicBezTo>
                <a:cubicBezTo>
                  <a:pt x="211" y="295"/>
                  <a:pt x="209" y="293"/>
                  <a:pt x="207" y="293"/>
                </a:cubicBezTo>
                <a:cubicBezTo>
                  <a:pt x="205" y="293"/>
                  <a:pt x="203" y="295"/>
                  <a:pt x="203" y="297"/>
                </a:cubicBezTo>
                <a:cubicBezTo>
                  <a:pt x="203" y="300"/>
                  <a:pt x="205" y="301"/>
                  <a:pt x="207" y="301"/>
                </a:cubicBezTo>
                <a:close/>
                <a:moveTo>
                  <a:pt x="220" y="301"/>
                </a:moveTo>
                <a:cubicBezTo>
                  <a:pt x="222" y="301"/>
                  <a:pt x="224" y="300"/>
                  <a:pt x="224" y="297"/>
                </a:cubicBezTo>
                <a:cubicBezTo>
                  <a:pt x="224" y="295"/>
                  <a:pt x="222" y="293"/>
                  <a:pt x="220" y="293"/>
                </a:cubicBezTo>
                <a:cubicBezTo>
                  <a:pt x="218" y="293"/>
                  <a:pt x="216" y="295"/>
                  <a:pt x="216" y="297"/>
                </a:cubicBezTo>
                <a:cubicBezTo>
                  <a:pt x="216" y="300"/>
                  <a:pt x="218" y="301"/>
                  <a:pt x="220" y="301"/>
                </a:cubicBezTo>
                <a:close/>
                <a:moveTo>
                  <a:pt x="233" y="301"/>
                </a:moveTo>
                <a:cubicBezTo>
                  <a:pt x="235" y="301"/>
                  <a:pt x="237" y="300"/>
                  <a:pt x="237" y="297"/>
                </a:cubicBezTo>
                <a:cubicBezTo>
                  <a:pt x="237" y="295"/>
                  <a:pt x="235" y="293"/>
                  <a:pt x="233" y="293"/>
                </a:cubicBezTo>
                <a:cubicBezTo>
                  <a:pt x="230" y="293"/>
                  <a:pt x="229" y="295"/>
                  <a:pt x="229" y="297"/>
                </a:cubicBezTo>
                <a:cubicBezTo>
                  <a:pt x="229" y="300"/>
                  <a:pt x="230" y="301"/>
                  <a:pt x="233" y="301"/>
                </a:cubicBezTo>
                <a:close/>
                <a:moveTo>
                  <a:pt x="246" y="301"/>
                </a:moveTo>
                <a:cubicBezTo>
                  <a:pt x="248" y="301"/>
                  <a:pt x="250" y="300"/>
                  <a:pt x="250" y="297"/>
                </a:cubicBezTo>
                <a:cubicBezTo>
                  <a:pt x="250" y="295"/>
                  <a:pt x="248" y="293"/>
                  <a:pt x="246" y="293"/>
                </a:cubicBezTo>
                <a:cubicBezTo>
                  <a:pt x="243" y="293"/>
                  <a:pt x="242" y="295"/>
                  <a:pt x="242" y="297"/>
                </a:cubicBezTo>
                <a:cubicBezTo>
                  <a:pt x="242" y="300"/>
                  <a:pt x="243" y="301"/>
                  <a:pt x="246" y="301"/>
                </a:cubicBezTo>
                <a:close/>
                <a:moveTo>
                  <a:pt x="259" y="301"/>
                </a:moveTo>
                <a:cubicBezTo>
                  <a:pt x="261" y="301"/>
                  <a:pt x="263" y="300"/>
                  <a:pt x="263" y="297"/>
                </a:cubicBezTo>
                <a:cubicBezTo>
                  <a:pt x="263" y="295"/>
                  <a:pt x="261" y="293"/>
                  <a:pt x="259" y="293"/>
                </a:cubicBezTo>
                <a:cubicBezTo>
                  <a:pt x="256" y="293"/>
                  <a:pt x="254" y="295"/>
                  <a:pt x="254" y="297"/>
                </a:cubicBezTo>
                <a:cubicBezTo>
                  <a:pt x="254" y="300"/>
                  <a:pt x="256" y="301"/>
                  <a:pt x="259" y="301"/>
                </a:cubicBezTo>
                <a:close/>
                <a:moveTo>
                  <a:pt x="272" y="301"/>
                </a:moveTo>
                <a:cubicBezTo>
                  <a:pt x="274" y="301"/>
                  <a:pt x="276" y="300"/>
                  <a:pt x="276" y="297"/>
                </a:cubicBezTo>
                <a:cubicBezTo>
                  <a:pt x="276" y="295"/>
                  <a:pt x="274" y="293"/>
                  <a:pt x="272" y="293"/>
                </a:cubicBezTo>
                <a:cubicBezTo>
                  <a:pt x="269" y="293"/>
                  <a:pt x="267" y="295"/>
                  <a:pt x="267" y="297"/>
                </a:cubicBezTo>
                <a:cubicBezTo>
                  <a:pt x="267" y="300"/>
                  <a:pt x="269" y="301"/>
                  <a:pt x="272" y="301"/>
                </a:cubicBezTo>
                <a:close/>
                <a:moveTo>
                  <a:pt x="284" y="300"/>
                </a:moveTo>
                <a:cubicBezTo>
                  <a:pt x="286" y="300"/>
                  <a:pt x="287" y="299"/>
                  <a:pt x="287" y="297"/>
                </a:cubicBezTo>
                <a:cubicBezTo>
                  <a:pt x="287" y="296"/>
                  <a:pt x="286" y="295"/>
                  <a:pt x="284" y="295"/>
                </a:cubicBezTo>
                <a:cubicBezTo>
                  <a:pt x="283" y="295"/>
                  <a:pt x="282" y="296"/>
                  <a:pt x="282" y="297"/>
                </a:cubicBezTo>
                <a:cubicBezTo>
                  <a:pt x="282" y="299"/>
                  <a:pt x="283" y="300"/>
                  <a:pt x="284" y="300"/>
                </a:cubicBezTo>
                <a:close/>
                <a:moveTo>
                  <a:pt x="362" y="301"/>
                </a:moveTo>
                <a:cubicBezTo>
                  <a:pt x="364" y="301"/>
                  <a:pt x="366" y="300"/>
                  <a:pt x="366" y="297"/>
                </a:cubicBezTo>
                <a:cubicBezTo>
                  <a:pt x="366" y="295"/>
                  <a:pt x="364" y="293"/>
                  <a:pt x="362" y="293"/>
                </a:cubicBezTo>
                <a:cubicBezTo>
                  <a:pt x="360" y="293"/>
                  <a:pt x="358" y="295"/>
                  <a:pt x="358" y="297"/>
                </a:cubicBezTo>
                <a:cubicBezTo>
                  <a:pt x="358" y="300"/>
                  <a:pt x="360" y="301"/>
                  <a:pt x="362" y="301"/>
                </a:cubicBezTo>
                <a:close/>
                <a:moveTo>
                  <a:pt x="375" y="298"/>
                </a:moveTo>
                <a:cubicBezTo>
                  <a:pt x="375" y="298"/>
                  <a:pt x="376" y="298"/>
                  <a:pt x="376" y="297"/>
                </a:cubicBezTo>
                <a:cubicBezTo>
                  <a:pt x="376" y="297"/>
                  <a:pt x="375" y="297"/>
                  <a:pt x="375" y="297"/>
                </a:cubicBezTo>
                <a:cubicBezTo>
                  <a:pt x="374" y="297"/>
                  <a:pt x="374" y="297"/>
                  <a:pt x="374" y="297"/>
                </a:cubicBezTo>
                <a:cubicBezTo>
                  <a:pt x="374" y="298"/>
                  <a:pt x="374" y="298"/>
                  <a:pt x="375" y="298"/>
                </a:cubicBezTo>
                <a:close/>
                <a:moveTo>
                  <a:pt x="388" y="301"/>
                </a:moveTo>
                <a:cubicBezTo>
                  <a:pt x="390" y="301"/>
                  <a:pt x="392" y="300"/>
                  <a:pt x="392" y="297"/>
                </a:cubicBezTo>
                <a:cubicBezTo>
                  <a:pt x="392" y="295"/>
                  <a:pt x="390" y="293"/>
                  <a:pt x="388" y="293"/>
                </a:cubicBezTo>
                <a:cubicBezTo>
                  <a:pt x="385" y="293"/>
                  <a:pt x="384" y="295"/>
                  <a:pt x="384" y="297"/>
                </a:cubicBezTo>
                <a:cubicBezTo>
                  <a:pt x="384" y="300"/>
                  <a:pt x="385" y="301"/>
                  <a:pt x="388" y="301"/>
                </a:cubicBezTo>
                <a:close/>
                <a:moveTo>
                  <a:pt x="401" y="301"/>
                </a:moveTo>
                <a:cubicBezTo>
                  <a:pt x="403" y="301"/>
                  <a:pt x="405" y="300"/>
                  <a:pt x="405" y="297"/>
                </a:cubicBezTo>
                <a:cubicBezTo>
                  <a:pt x="405" y="295"/>
                  <a:pt x="403" y="293"/>
                  <a:pt x="401" y="293"/>
                </a:cubicBezTo>
                <a:cubicBezTo>
                  <a:pt x="398" y="293"/>
                  <a:pt x="396" y="295"/>
                  <a:pt x="396" y="297"/>
                </a:cubicBezTo>
                <a:cubicBezTo>
                  <a:pt x="396" y="300"/>
                  <a:pt x="398" y="301"/>
                  <a:pt x="401" y="301"/>
                </a:cubicBezTo>
                <a:close/>
                <a:moveTo>
                  <a:pt x="414" y="301"/>
                </a:moveTo>
                <a:cubicBezTo>
                  <a:pt x="416" y="301"/>
                  <a:pt x="418" y="300"/>
                  <a:pt x="418" y="297"/>
                </a:cubicBezTo>
                <a:cubicBezTo>
                  <a:pt x="418" y="295"/>
                  <a:pt x="416" y="293"/>
                  <a:pt x="414" y="293"/>
                </a:cubicBezTo>
                <a:cubicBezTo>
                  <a:pt x="411" y="293"/>
                  <a:pt x="409" y="295"/>
                  <a:pt x="409" y="297"/>
                </a:cubicBezTo>
                <a:cubicBezTo>
                  <a:pt x="409" y="300"/>
                  <a:pt x="411" y="301"/>
                  <a:pt x="414" y="301"/>
                </a:cubicBezTo>
                <a:close/>
                <a:moveTo>
                  <a:pt x="439" y="293"/>
                </a:moveTo>
                <a:cubicBezTo>
                  <a:pt x="437" y="293"/>
                  <a:pt x="435" y="295"/>
                  <a:pt x="435" y="297"/>
                </a:cubicBezTo>
                <a:cubicBezTo>
                  <a:pt x="435" y="300"/>
                  <a:pt x="437" y="301"/>
                  <a:pt x="439" y="301"/>
                </a:cubicBezTo>
                <a:cubicBezTo>
                  <a:pt x="442" y="301"/>
                  <a:pt x="444" y="300"/>
                  <a:pt x="444" y="297"/>
                </a:cubicBezTo>
                <a:cubicBezTo>
                  <a:pt x="444" y="295"/>
                  <a:pt x="442" y="293"/>
                  <a:pt x="439" y="293"/>
                </a:cubicBezTo>
                <a:close/>
                <a:moveTo>
                  <a:pt x="465" y="301"/>
                </a:moveTo>
                <a:cubicBezTo>
                  <a:pt x="468" y="301"/>
                  <a:pt x="469" y="300"/>
                  <a:pt x="469" y="297"/>
                </a:cubicBezTo>
                <a:cubicBezTo>
                  <a:pt x="469" y="295"/>
                  <a:pt x="468" y="293"/>
                  <a:pt x="465" y="293"/>
                </a:cubicBezTo>
                <a:cubicBezTo>
                  <a:pt x="463" y="293"/>
                  <a:pt x="461" y="295"/>
                  <a:pt x="461" y="297"/>
                </a:cubicBezTo>
                <a:cubicBezTo>
                  <a:pt x="461" y="300"/>
                  <a:pt x="463" y="301"/>
                  <a:pt x="465" y="301"/>
                </a:cubicBezTo>
                <a:close/>
                <a:moveTo>
                  <a:pt x="477" y="297"/>
                </a:moveTo>
                <a:cubicBezTo>
                  <a:pt x="477" y="298"/>
                  <a:pt x="478" y="298"/>
                  <a:pt x="478" y="298"/>
                </a:cubicBezTo>
                <a:cubicBezTo>
                  <a:pt x="479" y="298"/>
                  <a:pt x="479" y="298"/>
                  <a:pt x="479" y="297"/>
                </a:cubicBezTo>
                <a:cubicBezTo>
                  <a:pt x="479" y="297"/>
                  <a:pt x="479" y="296"/>
                  <a:pt x="478" y="296"/>
                </a:cubicBezTo>
                <a:cubicBezTo>
                  <a:pt x="478" y="296"/>
                  <a:pt x="477" y="297"/>
                  <a:pt x="477" y="297"/>
                </a:cubicBezTo>
                <a:close/>
                <a:moveTo>
                  <a:pt x="491" y="297"/>
                </a:moveTo>
                <a:cubicBezTo>
                  <a:pt x="491" y="297"/>
                  <a:pt x="491" y="297"/>
                  <a:pt x="491" y="297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7"/>
                  <a:pt x="491" y="297"/>
                  <a:pt x="491" y="297"/>
                </a:cubicBezTo>
                <a:cubicBezTo>
                  <a:pt x="491" y="297"/>
                  <a:pt x="491" y="297"/>
                  <a:pt x="491" y="297"/>
                </a:cubicBezTo>
                <a:close/>
                <a:moveTo>
                  <a:pt x="517" y="301"/>
                </a:moveTo>
                <a:cubicBezTo>
                  <a:pt x="519" y="301"/>
                  <a:pt x="521" y="300"/>
                  <a:pt x="521" y="297"/>
                </a:cubicBezTo>
                <a:cubicBezTo>
                  <a:pt x="521" y="295"/>
                  <a:pt x="519" y="293"/>
                  <a:pt x="517" y="293"/>
                </a:cubicBezTo>
                <a:cubicBezTo>
                  <a:pt x="515" y="293"/>
                  <a:pt x="513" y="295"/>
                  <a:pt x="513" y="297"/>
                </a:cubicBezTo>
                <a:cubicBezTo>
                  <a:pt x="513" y="300"/>
                  <a:pt x="515" y="301"/>
                  <a:pt x="517" y="301"/>
                </a:cubicBezTo>
                <a:close/>
                <a:moveTo>
                  <a:pt x="526" y="297"/>
                </a:moveTo>
                <a:cubicBezTo>
                  <a:pt x="526" y="300"/>
                  <a:pt x="527" y="301"/>
                  <a:pt x="530" y="301"/>
                </a:cubicBezTo>
                <a:cubicBezTo>
                  <a:pt x="532" y="301"/>
                  <a:pt x="534" y="300"/>
                  <a:pt x="534" y="297"/>
                </a:cubicBezTo>
                <a:cubicBezTo>
                  <a:pt x="534" y="295"/>
                  <a:pt x="532" y="293"/>
                  <a:pt x="530" y="293"/>
                </a:cubicBezTo>
                <a:cubicBezTo>
                  <a:pt x="527" y="293"/>
                  <a:pt x="526" y="295"/>
                  <a:pt x="526" y="297"/>
                </a:cubicBezTo>
                <a:close/>
                <a:moveTo>
                  <a:pt x="543" y="301"/>
                </a:moveTo>
                <a:cubicBezTo>
                  <a:pt x="545" y="301"/>
                  <a:pt x="547" y="300"/>
                  <a:pt x="547" y="297"/>
                </a:cubicBezTo>
                <a:cubicBezTo>
                  <a:pt x="547" y="295"/>
                  <a:pt x="545" y="293"/>
                  <a:pt x="543" y="293"/>
                </a:cubicBezTo>
                <a:cubicBezTo>
                  <a:pt x="540" y="293"/>
                  <a:pt x="539" y="295"/>
                  <a:pt x="539" y="297"/>
                </a:cubicBezTo>
                <a:cubicBezTo>
                  <a:pt x="539" y="300"/>
                  <a:pt x="540" y="301"/>
                  <a:pt x="543" y="301"/>
                </a:cubicBezTo>
                <a:close/>
                <a:moveTo>
                  <a:pt x="556" y="301"/>
                </a:moveTo>
                <a:cubicBezTo>
                  <a:pt x="558" y="301"/>
                  <a:pt x="560" y="300"/>
                  <a:pt x="560" y="297"/>
                </a:cubicBezTo>
                <a:cubicBezTo>
                  <a:pt x="560" y="295"/>
                  <a:pt x="558" y="293"/>
                  <a:pt x="556" y="293"/>
                </a:cubicBezTo>
                <a:cubicBezTo>
                  <a:pt x="553" y="293"/>
                  <a:pt x="551" y="295"/>
                  <a:pt x="551" y="297"/>
                </a:cubicBezTo>
                <a:cubicBezTo>
                  <a:pt x="551" y="300"/>
                  <a:pt x="553" y="301"/>
                  <a:pt x="556" y="301"/>
                </a:cubicBezTo>
                <a:close/>
                <a:moveTo>
                  <a:pt x="569" y="301"/>
                </a:moveTo>
                <a:cubicBezTo>
                  <a:pt x="571" y="301"/>
                  <a:pt x="573" y="300"/>
                  <a:pt x="573" y="297"/>
                </a:cubicBezTo>
                <a:cubicBezTo>
                  <a:pt x="573" y="295"/>
                  <a:pt x="571" y="293"/>
                  <a:pt x="569" y="293"/>
                </a:cubicBezTo>
                <a:cubicBezTo>
                  <a:pt x="566" y="293"/>
                  <a:pt x="564" y="295"/>
                  <a:pt x="564" y="297"/>
                </a:cubicBezTo>
                <a:cubicBezTo>
                  <a:pt x="564" y="300"/>
                  <a:pt x="566" y="301"/>
                  <a:pt x="569" y="301"/>
                </a:cubicBezTo>
                <a:close/>
                <a:moveTo>
                  <a:pt x="581" y="301"/>
                </a:moveTo>
                <a:cubicBezTo>
                  <a:pt x="584" y="301"/>
                  <a:pt x="586" y="300"/>
                  <a:pt x="586" y="297"/>
                </a:cubicBezTo>
                <a:cubicBezTo>
                  <a:pt x="586" y="295"/>
                  <a:pt x="584" y="293"/>
                  <a:pt x="581" y="293"/>
                </a:cubicBezTo>
                <a:cubicBezTo>
                  <a:pt x="579" y="293"/>
                  <a:pt x="577" y="295"/>
                  <a:pt x="577" y="297"/>
                </a:cubicBezTo>
                <a:cubicBezTo>
                  <a:pt x="577" y="300"/>
                  <a:pt x="579" y="301"/>
                  <a:pt x="581" y="301"/>
                </a:cubicBezTo>
                <a:close/>
                <a:moveTo>
                  <a:pt x="594" y="301"/>
                </a:moveTo>
                <a:cubicBezTo>
                  <a:pt x="597" y="301"/>
                  <a:pt x="599" y="300"/>
                  <a:pt x="599" y="297"/>
                </a:cubicBezTo>
                <a:cubicBezTo>
                  <a:pt x="599" y="295"/>
                  <a:pt x="597" y="293"/>
                  <a:pt x="594" y="293"/>
                </a:cubicBezTo>
                <a:cubicBezTo>
                  <a:pt x="592" y="293"/>
                  <a:pt x="590" y="295"/>
                  <a:pt x="590" y="297"/>
                </a:cubicBezTo>
                <a:cubicBezTo>
                  <a:pt x="590" y="300"/>
                  <a:pt x="592" y="301"/>
                  <a:pt x="594" y="301"/>
                </a:cubicBezTo>
                <a:close/>
                <a:moveTo>
                  <a:pt x="607" y="301"/>
                </a:moveTo>
                <a:cubicBezTo>
                  <a:pt x="610" y="301"/>
                  <a:pt x="611" y="300"/>
                  <a:pt x="611" y="297"/>
                </a:cubicBezTo>
                <a:cubicBezTo>
                  <a:pt x="611" y="295"/>
                  <a:pt x="610" y="293"/>
                  <a:pt x="607" y="293"/>
                </a:cubicBezTo>
                <a:cubicBezTo>
                  <a:pt x="605" y="293"/>
                  <a:pt x="603" y="295"/>
                  <a:pt x="603" y="297"/>
                </a:cubicBezTo>
                <a:cubicBezTo>
                  <a:pt x="603" y="300"/>
                  <a:pt x="605" y="301"/>
                  <a:pt x="607" y="301"/>
                </a:cubicBezTo>
                <a:close/>
                <a:moveTo>
                  <a:pt x="620" y="301"/>
                </a:moveTo>
                <a:cubicBezTo>
                  <a:pt x="622" y="301"/>
                  <a:pt x="624" y="300"/>
                  <a:pt x="624" y="297"/>
                </a:cubicBezTo>
                <a:cubicBezTo>
                  <a:pt x="624" y="295"/>
                  <a:pt x="622" y="293"/>
                  <a:pt x="620" y="293"/>
                </a:cubicBezTo>
                <a:cubicBezTo>
                  <a:pt x="618" y="293"/>
                  <a:pt x="616" y="295"/>
                  <a:pt x="616" y="297"/>
                </a:cubicBezTo>
                <a:cubicBezTo>
                  <a:pt x="616" y="300"/>
                  <a:pt x="618" y="301"/>
                  <a:pt x="620" y="301"/>
                </a:cubicBezTo>
                <a:close/>
                <a:moveTo>
                  <a:pt x="633" y="301"/>
                </a:moveTo>
                <a:cubicBezTo>
                  <a:pt x="635" y="301"/>
                  <a:pt x="637" y="300"/>
                  <a:pt x="637" y="297"/>
                </a:cubicBezTo>
                <a:cubicBezTo>
                  <a:pt x="637" y="295"/>
                  <a:pt x="635" y="293"/>
                  <a:pt x="633" y="293"/>
                </a:cubicBezTo>
                <a:cubicBezTo>
                  <a:pt x="631" y="293"/>
                  <a:pt x="629" y="295"/>
                  <a:pt x="629" y="297"/>
                </a:cubicBezTo>
                <a:cubicBezTo>
                  <a:pt x="629" y="300"/>
                  <a:pt x="631" y="301"/>
                  <a:pt x="633" y="301"/>
                </a:cubicBezTo>
                <a:close/>
                <a:moveTo>
                  <a:pt x="646" y="301"/>
                </a:moveTo>
                <a:cubicBezTo>
                  <a:pt x="648" y="301"/>
                  <a:pt x="650" y="300"/>
                  <a:pt x="650" y="297"/>
                </a:cubicBezTo>
                <a:cubicBezTo>
                  <a:pt x="650" y="295"/>
                  <a:pt x="648" y="293"/>
                  <a:pt x="646" y="293"/>
                </a:cubicBezTo>
                <a:cubicBezTo>
                  <a:pt x="644" y="293"/>
                  <a:pt x="642" y="295"/>
                  <a:pt x="642" y="297"/>
                </a:cubicBezTo>
                <a:cubicBezTo>
                  <a:pt x="642" y="300"/>
                  <a:pt x="644" y="301"/>
                  <a:pt x="646" y="301"/>
                </a:cubicBezTo>
                <a:close/>
                <a:moveTo>
                  <a:pt x="663" y="297"/>
                </a:moveTo>
                <a:cubicBezTo>
                  <a:pt x="663" y="295"/>
                  <a:pt x="661" y="294"/>
                  <a:pt x="659" y="294"/>
                </a:cubicBezTo>
                <a:cubicBezTo>
                  <a:pt x="657" y="294"/>
                  <a:pt x="655" y="295"/>
                  <a:pt x="655" y="297"/>
                </a:cubicBezTo>
                <a:cubicBezTo>
                  <a:pt x="655" y="299"/>
                  <a:pt x="657" y="301"/>
                  <a:pt x="659" y="301"/>
                </a:cubicBezTo>
                <a:cubicBezTo>
                  <a:pt x="661" y="301"/>
                  <a:pt x="663" y="299"/>
                  <a:pt x="663" y="297"/>
                </a:cubicBezTo>
                <a:close/>
                <a:moveTo>
                  <a:pt x="685" y="297"/>
                </a:moveTo>
                <a:cubicBezTo>
                  <a:pt x="685" y="297"/>
                  <a:pt x="685" y="297"/>
                  <a:pt x="685" y="297"/>
                </a:cubicBezTo>
                <a:cubicBezTo>
                  <a:pt x="685" y="297"/>
                  <a:pt x="685" y="297"/>
                  <a:pt x="685" y="297"/>
                </a:cubicBezTo>
                <a:cubicBezTo>
                  <a:pt x="685" y="297"/>
                  <a:pt x="685" y="297"/>
                  <a:pt x="685" y="297"/>
                </a:cubicBezTo>
                <a:cubicBezTo>
                  <a:pt x="685" y="297"/>
                  <a:pt x="685" y="297"/>
                  <a:pt x="685" y="297"/>
                </a:cubicBezTo>
                <a:close/>
                <a:moveTo>
                  <a:pt x="711" y="301"/>
                </a:moveTo>
                <a:cubicBezTo>
                  <a:pt x="713" y="301"/>
                  <a:pt x="715" y="300"/>
                  <a:pt x="715" y="297"/>
                </a:cubicBezTo>
                <a:cubicBezTo>
                  <a:pt x="715" y="295"/>
                  <a:pt x="713" y="293"/>
                  <a:pt x="711" y="293"/>
                </a:cubicBezTo>
                <a:cubicBezTo>
                  <a:pt x="708" y="293"/>
                  <a:pt x="706" y="295"/>
                  <a:pt x="706" y="297"/>
                </a:cubicBezTo>
                <a:cubicBezTo>
                  <a:pt x="706" y="300"/>
                  <a:pt x="708" y="301"/>
                  <a:pt x="711" y="301"/>
                </a:cubicBezTo>
                <a:close/>
                <a:moveTo>
                  <a:pt x="723" y="297"/>
                </a:moveTo>
                <a:cubicBezTo>
                  <a:pt x="724" y="297"/>
                  <a:pt x="724" y="297"/>
                  <a:pt x="724" y="297"/>
                </a:cubicBezTo>
                <a:cubicBezTo>
                  <a:pt x="724" y="297"/>
                  <a:pt x="724" y="297"/>
                  <a:pt x="723" y="297"/>
                </a:cubicBezTo>
                <a:cubicBezTo>
                  <a:pt x="723" y="297"/>
                  <a:pt x="723" y="297"/>
                  <a:pt x="723" y="297"/>
                </a:cubicBezTo>
                <a:cubicBezTo>
                  <a:pt x="723" y="297"/>
                  <a:pt x="723" y="297"/>
                  <a:pt x="723" y="297"/>
                </a:cubicBezTo>
                <a:close/>
                <a:moveTo>
                  <a:pt x="749" y="293"/>
                </a:moveTo>
                <a:cubicBezTo>
                  <a:pt x="747" y="293"/>
                  <a:pt x="745" y="295"/>
                  <a:pt x="745" y="297"/>
                </a:cubicBezTo>
                <a:cubicBezTo>
                  <a:pt x="745" y="300"/>
                  <a:pt x="747" y="301"/>
                  <a:pt x="749" y="301"/>
                </a:cubicBezTo>
                <a:cubicBezTo>
                  <a:pt x="752" y="301"/>
                  <a:pt x="753" y="300"/>
                  <a:pt x="753" y="297"/>
                </a:cubicBezTo>
                <a:cubicBezTo>
                  <a:pt x="753" y="295"/>
                  <a:pt x="752" y="293"/>
                  <a:pt x="749" y="293"/>
                </a:cubicBezTo>
                <a:close/>
                <a:moveTo>
                  <a:pt x="762" y="294"/>
                </a:moveTo>
                <a:cubicBezTo>
                  <a:pt x="760" y="294"/>
                  <a:pt x="759" y="295"/>
                  <a:pt x="759" y="297"/>
                </a:cubicBezTo>
                <a:cubicBezTo>
                  <a:pt x="759" y="299"/>
                  <a:pt x="760" y="301"/>
                  <a:pt x="762" y="301"/>
                </a:cubicBezTo>
                <a:cubicBezTo>
                  <a:pt x="764" y="301"/>
                  <a:pt x="765" y="299"/>
                  <a:pt x="765" y="297"/>
                </a:cubicBezTo>
                <a:cubicBezTo>
                  <a:pt x="765" y="295"/>
                  <a:pt x="764" y="294"/>
                  <a:pt x="762" y="294"/>
                </a:cubicBezTo>
                <a:close/>
                <a:moveTo>
                  <a:pt x="840" y="301"/>
                </a:moveTo>
                <a:cubicBezTo>
                  <a:pt x="842" y="301"/>
                  <a:pt x="844" y="300"/>
                  <a:pt x="844" y="297"/>
                </a:cubicBezTo>
                <a:cubicBezTo>
                  <a:pt x="844" y="295"/>
                  <a:pt x="842" y="293"/>
                  <a:pt x="840" y="293"/>
                </a:cubicBezTo>
                <a:cubicBezTo>
                  <a:pt x="837" y="293"/>
                  <a:pt x="836" y="295"/>
                  <a:pt x="836" y="297"/>
                </a:cubicBezTo>
                <a:cubicBezTo>
                  <a:pt x="836" y="300"/>
                  <a:pt x="837" y="301"/>
                  <a:pt x="840" y="301"/>
                </a:cubicBezTo>
                <a:close/>
                <a:moveTo>
                  <a:pt x="853" y="301"/>
                </a:moveTo>
                <a:cubicBezTo>
                  <a:pt x="855" y="301"/>
                  <a:pt x="857" y="300"/>
                  <a:pt x="857" y="297"/>
                </a:cubicBezTo>
                <a:cubicBezTo>
                  <a:pt x="857" y="295"/>
                  <a:pt x="855" y="293"/>
                  <a:pt x="853" y="293"/>
                </a:cubicBezTo>
                <a:cubicBezTo>
                  <a:pt x="850" y="293"/>
                  <a:pt x="848" y="295"/>
                  <a:pt x="848" y="297"/>
                </a:cubicBezTo>
                <a:cubicBezTo>
                  <a:pt x="848" y="300"/>
                  <a:pt x="850" y="301"/>
                  <a:pt x="853" y="301"/>
                </a:cubicBezTo>
                <a:close/>
                <a:moveTo>
                  <a:pt x="866" y="297"/>
                </a:moveTo>
                <a:cubicBezTo>
                  <a:pt x="866" y="297"/>
                  <a:pt x="866" y="297"/>
                  <a:pt x="866" y="297"/>
                </a:cubicBezTo>
                <a:cubicBezTo>
                  <a:pt x="866" y="297"/>
                  <a:pt x="866" y="297"/>
                  <a:pt x="866" y="297"/>
                </a:cubicBezTo>
                <a:cubicBezTo>
                  <a:pt x="866" y="297"/>
                  <a:pt x="866" y="297"/>
                  <a:pt x="866" y="297"/>
                </a:cubicBezTo>
                <a:cubicBezTo>
                  <a:pt x="866" y="297"/>
                  <a:pt x="866" y="297"/>
                  <a:pt x="866" y="297"/>
                </a:cubicBezTo>
                <a:close/>
                <a:moveTo>
                  <a:pt x="878" y="297"/>
                </a:moveTo>
                <a:cubicBezTo>
                  <a:pt x="878" y="297"/>
                  <a:pt x="878" y="297"/>
                  <a:pt x="878" y="297"/>
                </a:cubicBezTo>
                <a:cubicBezTo>
                  <a:pt x="878" y="297"/>
                  <a:pt x="878" y="297"/>
                  <a:pt x="878" y="297"/>
                </a:cubicBezTo>
                <a:cubicBezTo>
                  <a:pt x="878" y="297"/>
                  <a:pt x="878" y="297"/>
                  <a:pt x="878" y="297"/>
                </a:cubicBezTo>
                <a:cubicBezTo>
                  <a:pt x="878" y="297"/>
                  <a:pt x="878" y="297"/>
                  <a:pt x="878" y="297"/>
                </a:cubicBezTo>
                <a:close/>
                <a:moveTo>
                  <a:pt x="906" y="297"/>
                </a:moveTo>
                <a:cubicBezTo>
                  <a:pt x="906" y="296"/>
                  <a:pt x="905" y="296"/>
                  <a:pt x="904" y="296"/>
                </a:cubicBezTo>
                <a:cubicBezTo>
                  <a:pt x="903" y="296"/>
                  <a:pt x="903" y="296"/>
                  <a:pt x="903" y="297"/>
                </a:cubicBezTo>
                <a:cubicBezTo>
                  <a:pt x="903" y="298"/>
                  <a:pt x="903" y="299"/>
                  <a:pt x="904" y="299"/>
                </a:cubicBezTo>
                <a:cubicBezTo>
                  <a:pt x="905" y="299"/>
                  <a:pt x="906" y="298"/>
                  <a:pt x="906" y="297"/>
                </a:cubicBezTo>
                <a:close/>
                <a:moveTo>
                  <a:pt x="917" y="294"/>
                </a:moveTo>
                <a:cubicBezTo>
                  <a:pt x="915" y="294"/>
                  <a:pt x="914" y="295"/>
                  <a:pt x="914" y="297"/>
                </a:cubicBezTo>
                <a:cubicBezTo>
                  <a:pt x="914" y="299"/>
                  <a:pt x="915" y="300"/>
                  <a:pt x="917" y="300"/>
                </a:cubicBezTo>
                <a:cubicBezTo>
                  <a:pt x="919" y="300"/>
                  <a:pt x="920" y="299"/>
                  <a:pt x="920" y="297"/>
                </a:cubicBezTo>
                <a:cubicBezTo>
                  <a:pt x="920" y="295"/>
                  <a:pt x="919" y="294"/>
                  <a:pt x="917" y="294"/>
                </a:cubicBezTo>
                <a:close/>
                <a:moveTo>
                  <a:pt x="930" y="301"/>
                </a:moveTo>
                <a:cubicBezTo>
                  <a:pt x="932" y="301"/>
                  <a:pt x="934" y="300"/>
                  <a:pt x="934" y="297"/>
                </a:cubicBezTo>
                <a:cubicBezTo>
                  <a:pt x="934" y="295"/>
                  <a:pt x="932" y="293"/>
                  <a:pt x="930" y="293"/>
                </a:cubicBezTo>
                <a:cubicBezTo>
                  <a:pt x="928" y="293"/>
                  <a:pt x="926" y="295"/>
                  <a:pt x="926" y="297"/>
                </a:cubicBezTo>
                <a:cubicBezTo>
                  <a:pt x="926" y="300"/>
                  <a:pt x="928" y="301"/>
                  <a:pt x="930" y="301"/>
                </a:cubicBezTo>
                <a:close/>
                <a:moveTo>
                  <a:pt x="943" y="301"/>
                </a:moveTo>
                <a:cubicBezTo>
                  <a:pt x="945" y="301"/>
                  <a:pt x="947" y="300"/>
                  <a:pt x="947" y="297"/>
                </a:cubicBezTo>
                <a:cubicBezTo>
                  <a:pt x="947" y="295"/>
                  <a:pt x="945" y="293"/>
                  <a:pt x="943" y="293"/>
                </a:cubicBezTo>
                <a:cubicBezTo>
                  <a:pt x="941" y="293"/>
                  <a:pt x="939" y="295"/>
                  <a:pt x="939" y="297"/>
                </a:cubicBezTo>
                <a:cubicBezTo>
                  <a:pt x="939" y="300"/>
                  <a:pt x="941" y="301"/>
                  <a:pt x="943" y="301"/>
                </a:cubicBezTo>
                <a:close/>
                <a:moveTo>
                  <a:pt x="956" y="301"/>
                </a:moveTo>
                <a:cubicBezTo>
                  <a:pt x="958" y="301"/>
                  <a:pt x="960" y="300"/>
                  <a:pt x="960" y="297"/>
                </a:cubicBezTo>
                <a:cubicBezTo>
                  <a:pt x="960" y="295"/>
                  <a:pt x="958" y="293"/>
                  <a:pt x="956" y="293"/>
                </a:cubicBezTo>
                <a:cubicBezTo>
                  <a:pt x="954" y="293"/>
                  <a:pt x="952" y="295"/>
                  <a:pt x="952" y="297"/>
                </a:cubicBezTo>
                <a:cubicBezTo>
                  <a:pt x="952" y="300"/>
                  <a:pt x="954" y="301"/>
                  <a:pt x="956" y="301"/>
                </a:cubicBezTo>
                <a:close/>
                <a:moveTo>
                  <a:pt x="969" y="301"/>
                </a:moveTo>
                <a:cubicBezTo>
                  <a:pt x="971" y="301"/>
                  <a:pt x="973" y="300"/>
                  <a:pt x="973" y="297"/>
                </a:cubicBezTo>
                <a:cubicBezTo>
                  <a:pt x="973" y="295"/>
                  <a:pt x="971" y="293"/>
                  <a:pt x="969" y="293"/>
                </a:cubicBezTo>
                <a:cubicBezTo>
                  <a:pt x="967" y="293"/>
                  <a:pt x="965" y="295"/>
                  <a:pt x="965" y="297"/>
                </a:cubicBezTo>
                <a:cubicBezTo>
                  <a:pt x="965" y="300"/>
                  <a:pt x="967" y="301"/>
                  <a:pt x="969" y="301"/>
                </a:cubicBezTo>
                <a:close/>
                <a:moveTo>
                  <a:pt x="982" y="301"/>
                </a:moveTo>
                <a:cubicBezTo>
                  <a:pt x="984" y="301"/>
                  <a:pt x="986" y="300"/>
                  <a:pt x="986" y="297"/>
                </a:cubicBezTo>
                <a:cubicBezTo>
                  <a:pt x="986" y="295"/>
                  <a:pt x="984" y="293"/>
                  <a:pt x="982" y="293"/>
                </a:cubicBezTo>
                <a:cubicBezTo>
                  <a:pt x="979" y="293"/>
                  <a:pt x="978" y="295"/>
                  <a:pt x="978" y="297"/>
                </a:cubicBezTo>
                <a:cubicBezTo>
                  <a:pt x="978" y="300"/>
                  <a:pt x="979" y="301"/>
                  <a:pt x="982" y="301"/>
                </a:cubicBezTo>
                <a:close/>
                <a:moveTo>
                  <a:pt x="995" y="301"/>
                </a:moveTo>
                <a:cubicBezTo>
                  <a:pt x="997" y="301"/>
                  <a:pt x="999" y="299"/>
                  <a:pt x="999" y="297"/>
                </a:cubicBezTo>
                <a:cubicBezTo>
                  <a:pt x="999" y="295"/>
                  <a:pt x="997" y="293"/>
                  <a:pt x="995" y="293"/>
                </a:cubicBezTo>
                <a:cubicBezTo>
                  <a:pt x="992" y="293"/>
                  <a:pt x="991" y="295"/>
                  <a:pt x="991" y="297"/>
                </a:cubicBezTo>
                <a:cubicBezTo>
                  <a:pt x="991" y="299"/>
                  <a:pt x="992" y="301"/>
                  <a:pt x="995" y="301"/>
                </a:cubicBezTo>
                <a:close/>
                <a:moveTo>
                  <a:pt x="1008" y="297"/>
                </a:moveTo>
                <a:cubicBezTo>
                  <a:pt x="1008" y="297"/>
                  <a:pt x="1008" y="297"/>
                  <a:pt x="1008" y="297"/>
                </a:cubicBezTo>
                <a:cubicBezTo>
                  <a:pt x="1008" y="297"/>
                  <a:pt x="1008" y="297"/>
                  <a:pt x="1008" y="297"/>
                </a:cubicBezTo>
                <a:cubicBezTo>
                  <a:pt x="1008" y="297"/>
                  <a:pt x="1008" y="297"/>
                  <a:pt x="1008" y="297"/>
                </a:cubicBezTo>
                <a:cubicBezTo>
                  <a:pt x="1008" y="297"/>
                  <a:pt x="1008" y="297"/>
                  <a:pt x="1008" y="297"/>
                </a:cubicBezTo>
                <a:close/>
                <a:moveTo>
                  <a:pt x="1133" y="297"/>
                </a:moveTo>
                <a:cubicBezTo>
                  <a:pt x="1133" y="299"/>
                  <a:pt x="1135" y="301"/>
                  <a:pt x="1137" y="301"/>
                </a:cubicBezTo>
                <a:cubicBezTo>
                  <a:pt x="1139" y="301"/>
                  <a:pt x="1140" y="299"/>
                  <a:pt x="1140" y="297"/>
                </a:cubicBezTo>
                <a:cubicBezTo>
                  <a:pt x="1140" y="295"/>
                  <a:pt x="1139" y="294"/>
                  <a:pt x="1137" y="294"/>
                </a:cubicBezTo>
                <a:cubicBezTo>
                  <a:pt x="1135" y="294"/>
                  <a:pt x="1133" y="295"/>
                  <a:pt x="1133" y="297"/>
                </a:cubicBezTo>
                <a:close/>
                <a:moveTo>
                  <a:pt x="1150" y="301"/>
                </a:moveTo>
                <a:cubicBezTo>
                  <a:pt x="1152" y="301"/>
                  <a:pt x="1154" y="300"/>
                  <a:pt x="1154" y="297"/>
                </a:cubicBezTo>
                <a:cubicBezTo>
                  <a:pt x="1154" y="295"/>
                  <a:pt x="1152" y="293"/>
                  <a:pt x="1150" y="293"/>
                </a:cubicBezTo>
                <a:cubicBezTo>
                  <a:pt x="1147" y="293"/>
                  <a:pt x="1145" y="295"/>
                  <a:pt x="1145" y="297"/>
                </a:cubicBezTo>
                <a:cubicBezTo>
                  <a:pt x="1145" y="300"/>
                  <a:pt x="1147" y="301"/>
                  <a:pt x="1150" y="301"/>
                </a:cubicBezTo>
                <a:close/>
                <a:moveTo>
                  <a:pt x="1163" y="301"/>
                </a:moveTo>
                <a:cubicBezTo>
                  <a:pt x="1165" y="301"/>
                  <a:pt x="1167" y="300"/>
                  <a:pt x="1167" y="297"/>
                </a:cubicBezTo>
                <a:cubicBezTo>
                  <a:pt x="1167" y="295"/>
                  <a:pt x="1165" y="293"/>
                  <a:pt x="1163" y="293"/>
                </a:cubicBezTo>
                <a:cubicBezTo>
                  <a:pt x="1160" y="293"/>
                  <a:pt x="1158" y="295"/>
                  <a:pt x="1158" y="297"/>
                </a:cubicBezTo>
                <a:cubicBezTo>
                  <a:pt x="1158" y="300"/>
                  <a:pt x="1160" y="301"/>
                  <a:pt x="1163" y="301"/>
                </a:cubicBezTo>
                <a:close/>
                <a:moveTo>
                  <a:pt x="1177" y="297"/>
                </a:moveTo>
                <a:cubicBezTo>
                  <a:pt x="1177" y="296"/>
                  <a:pt x="1176" y="296"/>
                  <a:pt x="1175" y="296"/>
                </a:cubicBezTo>
                <a:cubicBezTo>
                  <a:pt x="1175" y="296"/>
                  <a:pt x="1174" y="296"/>
                  <a:pt x="1174" y="297"/>
                </a:cubicBezTo>
                <a:cubicBezTo>
                  <a:pt x="1174" y="298"/>
                  <a:pt x="1175" y="299"/>
                  <a:pt x="1175" y="299"/>
                </a:cubicBezTo>
                <a:cubicBezTo>
                  <a:pt x="1176" y="299"/>
                  <a:pt x="1177" y="298"/>
                  <a:pt x="1177" y="297"/>
                </a:cubicBezTo>
                <a:close/>
                <a:moveTo>
                  <a:pt x="1188" y="301"/>
                </a:moveTo>
                <a:cubicBezTo>
                  <a:pt x="1191" y="301"/>
                  <a:pt x="1193" y="300"/>
                  <a:pt x="1193" y="297"/>
                </a:cubicBezTo>
                <a:cubicBezTo>
                  <a:pt x="1193" y="295"/>
                  <a:pt x="1191" y="293"/>
                  <a:pt x="1188" y="293"/>
                </a:cubicBezTo>
                <a:cubicBezTo>
                  <a:pt x="1186" y="293"/>
                  <a:pt x="1184" y="295"/>
                  <a:pt x="1184" y="297"/>
                </a:cubicBezTo>
                <a:cubicBezTo>
                  <a:pt x="1184" y="300"/>
                  <a:pt x="1186" y="301"/>
                  <a:pt x="1188" y="301"/>
                </a:cubicBezTo>
                <a:close/>
                <a:moveTo>
                  <a:pt x="1201" y="301"/>
                </a:moveTo>
                <a:cubicBezTo>
                  <a:pt x="1204" y="301"/>
                  <a:pt x="1205" y="300"/>
                  <a:pt x="1205" y="297"/>
                </a:cubicBezTo>
                <a:cubicBezTo>
                  <a:pt x="1205" y="295"/>
                  <a:pt x="1204" y="293"/>
                  <a:pt x="1201" y="293"/>
                </a:cubicBezTo>
                <a:cubicBezTo>
                  <a:pt x="1199" y="293"/>
                  <a:pt x="1197" y="295"/>
                  <a:pt x="1197" y="297"/>
                </a:cubicBezTo>
                <a:cubicBezTo>
                  <a:pt x="1197" y="300"/>
                  <a:pt x="1199" y="301"/>
                  <a:pt x="1201" y="301"/>
                </a:cubicBezTo>
                <a:close/>
                <a:moveTo>
                  <a:pt x="1214" y="301"/>
                </a:moveTo>
                <a:cubicBezTo>
                  <a:pt x="1217" y="301"/>
                  <a:pt x="1218" y="300"/>
                  <a:pt x="1218" y="297"/>
                </a:cubicBezTo>
                <a:cubicBezTo>
                  <a:pt x="1218" y="295"/>
                  <a:pt x="1217" y="293"/>
                  <a:pt x="1214" y="293"/>
                </a:cubicBezTo>
                <a:cubicBezTo>
                  <a:pt x="1212" y="293"/>
                  <a:pt x="1210" y="295"/>
                  <a:pt x="1210" y="297"/>
                </a:cubicBezTo>
                <a:cubicBezTo>
                  <a:pt x="1210" y="300"/>
                  <a:pt x="1212" y="301"/>
                  <a:pt x="1214" y="301"/>
                </a:cubicBezTo>
                <a:close/>
                <a:moveTo>
                  <a:pt x="1227" y="301"/>
                </a:moveTo>
                <a:cubicBezTo>
                  <a:pt x="1229" y="301"/>
                  <a:pt x="1231" y="300"/>
                  <a:pt x="1231" y="297"/>
                </a:cubicBezTo>
                <a:cubicBezTo>
                  <a:pt x="1231" y="295"/>
                  <a:pt x="1229" y="293"/>
                  <a:pt x="1227" y="293"/>
                </a:cubicBezTo>
                <a:cubicBezTo>
                  <a:pt x="1225" y="293"/>
                  <a:pt x="1223" y="295"/>
                  <a:pt x="1223" y="297"/>
                </a:cubicBezTo>
                <a:cubicBezTo>
                  <a:pt x="1223" y="300"/>
                  <a:pt x="1225" y="301"/>
                  <a:pt x="1227" y="301"/>
                </a:cubicBezTo>
                <a:close/>
                <a:moveTo>
                  <a:pt x="1240" y="301"/>
                </a:moveTo>
                <a:cubicBezTo>
                  <a:pt x="1242" y="301"/>
                  <a:pt x="1244" y="300"/>
                  <a:pt x="1244" y="297"/>
                </a:cubicBezTo>
                <a:cubicBezTo>
                  <a:pt x="1244" y="295"/>
                  <a:pt x="1242" y="293"/>
                  <a:pt x="1240" y="293"/>
                </a:cubicBezTo>
                <a:cubicBezTo>
                  <a:pt x="1238" y="293"/>
                  <a:pt x="1236" y="295"/>
                  <a:pt x="1236" y="297"/>
                </a:cubicBezTo>
                <a:cubicBezTo>
                  <a:pt x="1236" y="300"/>
                  <a:pt x="1238" y="301"/>
                  <a:pt x="1240" y="301"/>
                </a:cubicBezTo>
                <a:close/>
                <a:moveTo>
                  <a:pt x="1253" y="301"/>
                </a:moveTo>
                <a:cubicBezTo>
                  <a:pt x="1255" y="301"/>
                  <a:pt x="1257" y="300"/>
                  <a:pt x="1257" y="297"/>
                </a:cubicBezTo>
                <a:cubicBezTo>
                  <a:pt x="1257" y="295"/>
                  <a:pt x="1255" y="293"/>
                  <a:pt x="1253" y="293"/>
                </a:cubicBezTo>
                <a:cubicBezTo>
                  <a:pt x="1251" y="293"/>
                  <a:pt x="1249" y="295"/>
                  <a:pt x="1249" y="297"/>
                </a:cubicBezTo>
                <a:cubicBezTo>
                  <a:pt x="1249" y="300"/>
                  <a:pt x="1251" y="301"/>
                  <a:pt x="1253" y="301"/>
                </a:cubicBezTo>
                <a:close/>
                <a:moveTo>
                  <a:pt x="1266" y="301"/>
                </a:moveTo>
                <a:cubicBezTo>
                  <a:pt x="1268" y="301"/>
                  <a:pt x="1270" y="300"/>
                  <a:pt x="1270" y="297"/>
                </a:cubicBezTo>
                <a:cubicBezTo>
                  <a:pt x="1270" y="295"/>
                  <a:pt x="1268" y="293"/>
                  <a:pt x="1266" y="293"/>
                </a:cubicBezTo>
                <a:cubicBezTo>
                  <a:pt x="1264" y="293"/>
                  <a:pt x="1262" y="295"/>
                  <a:pt x="1262" y="297"/>
                </a:cubicBezTo>
                <a:cubicBezTo>
                  <a:pt x="1262" y="300"/>
                  <a:pt x="1264" y="301"/>
                  <a:pt x="1266" y="301"/>
                </a:cubicBezTo>
                <a:close/>
                <a:moveTo>
                  <a:pt x="1279" y="301"/>
                </a:moveTo>
                <a:cubicBezTo>
                  <a:pt x="1281" y="301"/>
                  <a:pt x="1283" y="300"/>
                  <a:pt x="1283" y="297"/>
                </a:cubicBezTo>
                <a:cubicBezTo>
                  <a:pt x="1283" y="295"/>
                  <a:pt x="1281" y="293"/>
                  <a:pt x="1279" y="293"/>
                </a:cubicBezTo>
                <a:cubicBezTo>
                  <a:pt x="1276" y="293"/>
                  <a:pt x="1275" y="295"/>
                  <a:pt x="1275" y="297"/>
                </a:cubicBezTo>
                <a:cubicBezTo>
                  <a:pt x="1275" y="300"/>
                  <a:pt x="1276" y="301"/>
                  <a:pt x="1279" y="301"/>
                </a:cubicBezTo>
                <a:close/>
                <a:moveTo>
                  <a:pt x="1292" y="301"/>
                </a:moveTo>
                <a:cubicBezTo>
                  <a:pt x="1294" y="301"/>
                  <a:pt x="1296" y="300"/>
                  <a:pt x="1296" y="297"/>
                </a:cubicBezTo>
                <a:cubicBezTo>
                  <a:pt x="1296" y="295"/>
                  <a:pt x="1294" y="293"/>
                  <a:pt x="1292" y="293"/>
                </a:cubicBezTo>
                <a:cubicBezTo>
                  <a:pt x="1289" y="293"/>
                  <a:pt x="1288" y="295"/>
                  <a:pt x="1288" y="297"/>
                </a:cubicBezTo>
                <a:cubicBezTo>
                  <a:pt x="1288" y="300"/>
                  <a:pt x="1289" y="301"/>
                  <a:pt x="1292" y="301"/>
                </a:cubicBezTo>
                <a:close/>
                <a:moveTo>
                  <a:pt x="1305" y="301"/>
                </a:moveTo>
                <a:cubicBezTo>
                  <a:pt x="1307" y="301"/>
                  <a:pt x="1309" y="300"/>
                  <a:pt x="1309" y="297"/>
                </a:cubicBezTo>
                <a:cubicBezTo>
                  <a:pt x="1309" y="295"/>
                  <a:pt x="1307" y="293"/>
                  <a:pt x="1305" y="293"/>
                </a:cubicBezTo>
                <a:cubicBezTo>
                  <a:pt x="1302" y="293"/>
                  <a:pt x="1300" y="295"/>
                  <a:pt x="1300" y="297"/>
                </a:cubicBezTo>
                <a:cubicBezTo>
                  <a:pt x="1300" y="300"/>
                  <a:pt x="1302" y="301"/>
                  <a:pt x="1305" y="301"/>
                </a:cubicBezTo>
                <a:close/>
                <a:moveTo>
                  <a:pt x="1318" y="301"/>
                </a:moveTo>
                <a:cubicBezTo>
                  <a:pt x="1320" y="301"/>
                  <a:pt x="1322" y="300"/>
                  <a:pt x="1322" y="297"/>
                </a:cubicBezTo>
                <a:cubicBezTo>
                  <a:pt x="1322" y="295"/>
                  <a:pt x="1320" y="293"/>
                  <a:pt x="1318" y="293"/>
                </a:cubicBezTo>
                <a:cubicBezTo>
                  <a:pt x="1315" y="293"/>
                  <a:pt x="1313" y="295"/>
                  <a:pt x="1313" y="297"/>
                </a:cubicBezTo>
                <a:cubicBezTo>
                  <a:pt x="1313" y="300"/>
                  <a:pt x="1315" y="301"/>
                  <a:pt x="1318" y="301"/>
                </a:cubicBezTo>
                <a:close/>
                <a:moveTo>
                  <a:pt x="1330" y="301"/>
                </a:moveTo>
                <a:cubicBezTo>
                  <a:pt x="1333" y="301"/>
                  <a:pt x="1335" y="300"/>
                  <a:pt x="1335" y="297"/>
                </a:cubicBezTo>
                <a:cubicBezTo>
                  <a:pt x="1335" y="295"/>
                  <a:pt x="1333" y="293"/>
                  <a:pt x="1330" y="293"/>
                </a:cubicBezTo>
                <a:cubicBezTo>
                  <a:pt x="1328" y="293"/>
                  <a:pt x="1326" y="295"/>
                  <a:pt x="1326" y="297"/>
                </a:cubicBezTo>
                <a:cubicBezTo>
                  <a:pt x="1326" y="300"/>
                  <a:pt x="1328" y="301"/>
                  <a:pt x="1330" y="301"/>
                </a:cubicBezTo>
                <a:close/>
                <a:moveTo>
                  <a:pt x="1343" y="301"/>
                </a:moveTo>
                <a:cubicBezTo>
                  <a:pt x="1346" y="301"/>
                  <a:pt x="1348" y="300"/>
                  <a:pt x="1348" y="297"/>
                </a:cubicBezTo>
                <a:cubicBezTo>
                  <a:pt x="1348" y="295"/>
                  <a:pt x="1346" y="293"/>
                  <a:pt x="1343" y="293"/>
                </a:cubicBezTo>
                <a:cubicBezTo>
                  <a:pt x="1341" y="293"/>
                  <a:pt x="1339" y="295"/>
                  <a:pt x="1339" y="297"/>
                </a:cubicBezTo>
                <a:cubicBezTo>
                  <a:pt x="1339" y="300"/>
                  <a:pt x="1341" y="301"/>
                  <a:pt x="1343" y="301"/>
                </a:cubicBezTo>
                <a:close/>
                <a:moveTo>
                  <a:pt x="1356" y="301"/>
                </a:moveTo>
                <a:cubicBezTo>
                  <a:pt x="1359" y="301"/>
                  <a:pt x="1360" y="300"/>
                  <a:pt x="1360" y="297"/>
                </a:cubicBezTo>
                <a:cubicBezTo>
                  <a:pt x="1360" y="295"/>
                  <a:pt x="1359" y="293"/>
                  <a:pt x="1356" y="293"/>
                </a:cubicBezTo>
                <a:cubicBezTo>
                  <a:pt x="1354" y="293"/>
                  <a:pt x="1352" y="295"/>
                  <a:pt x="1352" y="297"/>
                </a:cubicBezTo>
                <a:cubicBezTo>
                  <a:pt x="1352" y="300"/>
                  <a:pt x="1354" y="301"/>
                  <a:pt x="1356" y="301"/>
                </a:cubicBezTo>
                <a:close/>
                <a:moveTo>
                  <a:pt x="1369" y="301"/>
                </a:moveTo>
                <a:cubicBezTo>
                  <a:pt x="1371" y="301"/>
                  <a:pt x="1373" y="300"/>
                  <a:pt x="1373" y="297"/>
                </a:cubicBezTo>
                <a:cubicBezTo>
                  <a:pt x="1373" y="295"/>
                  <a:pt x="1371" y="293"/>
                  <a:pt x="1369" y="293"/>
                </a:cubicBezTo>
                <a:cubicBezTo>
                  <a:pt x="1367" y="293"/>
                  <a:pt x="1365" y="295"/>
                  <a:pt x="1365" y="297"/>
                </a:cubicBezTo>
                <a:cubicBezTo>
                  <a:pt x="1365" y="300"/>
                  <a:pt x="1367" y="301"/>
                  <a:pt x="1369" y="301"/>
                </a:cubicBezTo>
                <a:close/>
                <a:moveTo>
                  <a:pt x="1382" y="301"/>
                </a:moveTo>
                <a:cubicBezTo>
                  <a:pt x="1384" y="301"/>
                  <a:pt x="1386" y="300"/>
                  <a:pt x="1386" y="297"/>
                </a:cubicBezTo>
                <a:cubicBezTo>
                  <a:pt x="1386" y="295"/>
                  <a:pt x="1384" y="293"/>
                  <a:pt x="1382" y="293"/>
                </a:cubicBezTo>
                <a:cubicBezTo>
                  <a:pt x="1380" y="293"/>
                  <a:pt x="1378" y="295"/>
                  <a:pt x="1378" y="297"/>
                </a:cubicBezTo>
                <a:cubicBezTo>
                  <a:pt x="1378" y="300"/>
                  <a:pt x="1380" y="301"/>
                  <a:pt x="1382" y="301"/>
                </a:cubicBezTo>
                <a:close/>
                <a:moveTo>
                  <a:pt x="1395" y="301"/>
                </a:moveTo>
                <a:cubicBezTo>
                  <a:pt x="1397" y="301"/>
                  <a:pt x="1399" y="300"/>
                  <a:pt x="1399" y="297"/>
                </a:cubicBezTo>
                <a:cubicBezTo>
                  <a:pt x="1399" y="295"/>
                  <a:pt x="1397" y="293"/>
                  <a:pt x="1395" y="293"/>
                </a:cubicBezTo>
                <a:cubicBezTo>
                  <a:pt x="1393" y="293"/>
                  <a:pt x="1391" y="295"/>
                  <a:pt x="1391" y="297"/>
                </a:cubicBezTo>
                <a:cubicBezTo>
                  <a:pt x="1391" y="300"/>
                  <a:pt x="1393" y="301"/>
                  <a:pt x="1395" y="301"/>
                </a:cubicBezTo>
                <a:close/>
                <a:moveTo>
                  <a:pt x="1408" y="301"/>
                </a:moveTo>
                <a:cubicBezTo>
                  <a:pt x="1410" y="301"/>
                  <a:pt x="1412" y="300"/>
                  <a:pt x="1412" y="297"/>
                </a:cubicBezTo>
                <a:cubicBezTo>
                  <a:pt x="1412" y="295"/>
                  <a:pt x="1410" y="293"/>
                  <a:pt x="1408" y="293"/>
                </a:cubicBezTo>
                <a:cubicBezTo>
                  <a:pt x="1406" y="293"/>
                  <a:pt x="1404" y="295"/>
                  <a:pt x="1404" y="297"/>
                </a:cubicBezTo>
                <a:cubicBezTo>
                  <a:pt x="1404" y="300"/>
                  <a:pt x="1406" y="301"/>
                  <a:pt x="1408" y="301"/>
                </a:cubicBezTo>
                <a:close/>
                <a:moveTo>
                  <a:pt x="1421" y="301"/>
                </a:moveTo>
                <a:cubicBezTo>
                  <a:pt x="1423" y="301"/>
                  <a:pt x="1425" y="300"/>
                  <a:pt x="1425" y="297"/>
                </a:cubicBezTo>
                <a:cubicBezTo>
                  <a:pt x="1425" y="295"/>
                  <a:pt x="1423" y="293"/>
                  <a:pt x="1421" y="293"/>
                </a:cubicBezTo>
                <a:cubicBezTo>
                  <a:pt x="1419" y="293"/>
                  <a:pt x="1417" y="295"/>
                  <a:pt x="1417" y="297"/>
                </a:cubicBezTo>
                <a:cubicBezTo>
                  <a:pt x="1417" y="300"/>
                  <a:pt x="1419" y="301"/>
                  <a:pt x="1421" y="301"/>
                </a:cubicBezTo>
                <a:close/>
                <a:moveTo>
                  <a:pt x="1434" y="293"/>
                </a:moveTo>
                <a:cubicBezTo>
                  <a:pt x="1431" y="293"/>
                  <a:pt x="1430" y="295"/>
                  <a:pt x="1430" y="297"/>
                </a:cubicBezTo>
                <a:cubicBezTo>
                  <a:pt x="1430" y="300"/>
                  <a:pt x="1431" y="301"/>
                  <a:pt x="1434" y="301"/>
                </a:cubicBezTo>
                <a:cubicBezTo>
                  <a:pt x="1436" y="301"/>
                  <a:pt x="1438" y="300"/>
                  <a:pt x="1438" y="297"/>
                </a:cubicBezTo>
                <a:cubicBezTo>
                  <a:pt x="1438" y="295"/>
                  <a:pt x="1436" y="293"/>
                  <a:pt x="1434" y="293"/>
                </a:cubicBezTo>
                <a:close/>
                <a:moveTo>
                  <a:pt x="1446" y="297"/>
                </a:moveTo>
                <a:cubicBezTo>
                  <a:pt x="1446" y="298"/>
                  <a:pt x="1446" y="298"/>
                  <a:pt x="1447" y="298"/>
                </a:cubicBezTo>
                <a:cubicBezTo>
                  <a:pt x="1447" y="298"/>
                  <a:pt x="1448" y="298"/>
                  <a:pt x="1448" y="297"/>
                </a:cubicBezTo>
                <a:cubicBezTo>
                  <a:pt x="1448" y="297"/>
                  <a:pt x="1447" y="296"/>
                  <a:pt x="1447" y="296"/>
                </a:cubicBezTo>
                <a:cubicBezTo>
                  <a:pt x="1446" y="296"/>
                  <a:pt x="1446" y="297"/>
                  <a:pt x="1446" y="297"/>
                </a:cubicBezTo>
                <a:close/>
                <a:moveTo>
                  <a:pt x="1857" y="297"/>
                </a:moveTo>
                <a:cubicBezTo>
                  <a:pt x="1857" y="299"/>
                  <a:pt x="1858" y="300"/>
                  <a:pt x="1860" y="300"/>
                </a:cubicBezTo>
                <a:cubicBezTo>
                  <a:pt x="1861" y="300"/>
                  <a:pt x="1863" y="299"/>
                  <a:pt x="1863" y="297"/>
                </a:cubicBezTo>
                <a:cubicBezTo>
                  <a:pt x="1863" y="296"/>
                  <a:pt x="1861" y="294"/>
                  <a:pt x="1860" y="294"/>
                </a:cubicBezTo>
                <a:cubicBezTo>
                  <a:pt x="1858" y="294"/>
                  <a:pt x="1857" y="296"/>
                  <a:pt x="1857" y="297"/>
                </a:cubicBezTo>
                <a:close/>
                <a:moveTo>
                  <a:pt x="1873" y="301"/>
                </a:moveTo>
                <a:cubicBezTo>
                  <a:pt x="1875" y="301"/>
                  <a:pt x="1877" y="300"/>
                  <a:pt x="1877" y="297"/>
                </a:cubicBezTo>
                <a:cubicBezTo>
                  <a:pt x="1877" y="295"/>
                  <a:pt x="1875" y="293"/>
                  <a:pt x="1873" y="293"/>
                </a:cubicBezTo>
                <a:cubicBezTo>
                  <a:pt x="1871" y="293"/>
                  <a:pt x="1869" y="295"/>
                  <a:pt x="1869" y="297"/>
                </a:cubicBezTo>
                <a:cubicBezTo>
                  <a:pt x="1869" y="300"/>
                  <a:pt x="1871" y="301"/>
                  <a:pt x="1873" y="301"/>
                </a:cubicBezTo>
                <a:close/>
                <a:moveTo>
                  <a:pt x="1884" y="297"/>
                </a:moveTo>
                <a:cubicBezTo>
                  <a:pt x="1884" y="298"/>
                  <a:pt x="1885" y="299"/>
                  <a:pt x="1886" y="299"/>
                </a:cubicBezTo>
                <a:cubicBezTo>
                  <a:pt x="1886" y="299"/>
                  <a:pt x="1887" y="298"/>
                  <a:pt x="1887" y="297"/>
                </a:cubicBezTo>
                <a:cubicBezTo>
                  <a:pt x="1887" y="297"/>
                  <a:pt x="1886" y="296"/>
                  <a:pt x="1886" y="296"/>
                </a:cubicBezTo>
                <a:cubicBezTo>
                  <a:pt x="1885" y="296"/>
                  <a:pt x="1884" y="297"/>
                  <a:pt x="1884" y="297"/>
                </a:cubicBezTo>
                <a:close/>
                <a:moveTo>
                  <a:pt x="1899" y="301"/>
                </a:moveTo>
                <a:cubicBezTo>
                  <a:pt x="1901" y="301"/>
                  <a:pt x="1903" y="300"/>
                  <a:pt x="1903" y="297"/>
                </a:cubicBezTo>
                <a:cubicBezTo>
                  <a:pt x="1903" y="295"/>
                  <a:pt x="1901" y="293"/>
                  <a:pt x="1899" y="293"/>
                </a:cubicBezTo>
                <a:cubicBezTo>
                  <a:pt x="1896" y="293"/>
                  <a:pt x="1894" y="295"/>
                  <a:pt x="1894" y="297"/>
                </a:cubicBezTo>
                <a:cubicBezTo>
                  <a:pt x="1894" y="300"/>
                  <a:pt x="1896" y="301"/>
                  <a:pt x="1899" y="301"/>
                </a:cubicBezTo>
                <a:close/>
                <a:moveTo>
                  <a:pt x="1912" y="301"/>
                </a:moveTo>
                <a:cubicBezTo>
                  <a:pt x="1914" y="301"/>
                  <a:pt x="1916" y="300"/>
                  <a:pt x="1916" y="297"/>
                </a:cubicBezTo>
                <a:cubicBezTo>
                  <a:pt x="1916" y="295"/>
                  <a:pt x="1914" y="293"/>
                  <a:pt x="1912" y="293"/>
                </a:cubicBezTo>
                <a:cubicBezTo>
                  <a:pt x="1909" y="293"/>
                  <a:pt x="1907" y="295"/>
                  <a:pt x="1907" y="297"/>
                </a:cubicBezTo>
                <a:cubicBezTo>
                  <a:pt x="1907" y="300"/>
                  <a:pt x="1909" y="301"/>
                  <a:pt x="1912" y="301"/>
                </a:cubicBezTo>
                <a:close/>
                <a:moveTo>
                  <a:pt x="1924" y="301"/>
                </a:moveTo>
                <a:cubicBezTo>
                  <a:pt x="1927" y="301"/>
                  <a:pt x="1929" y="300"/>
                  <a:pt x="1929" y="297"/>
                </a:cubicBezTo>
                <a:cubicBezTo>
                  <a:pt x="1929" y="295"/>
                  <a:pt x="1927" y="293"/>
                  <a:pt x="1924" y="293"/>
                </a:cubicBezTo>
                <a:cubicBezTo>
                  <a:pt x="1922" y="293"/>
                  <a:pt x="1920" y="295"/>
                  <a:pt x="1920" y="297"/>
                </a:cubicBezTo>
                <a:cubicBezTo>
                  <a:pt x="1920" y="300"/>
                  <a:pt x="1922" y="301"/>
                  <a:pt x="1924" y="301"/>
                </a:cubicBezTo>
                <a:close/>
                <a:moveTo>
                  <a:pt x="1937" y="301"/>
                </a:moveTo>
                <a:cubicBezTo>
                  <a:pt x="1940" y="301"/>
                  <a:pt x="1942" y="300"/>
                  <a:pt x="1942" y="297"/>
                </a:cubicBezTo>
                <a:cubicBezTo>
                  <a:pt x="1942" y="295"/>
                  <a:pt x="1940" y="293"/>
                  <a:pt x="1937" y="293"/>
                </a:cubicBezTo>
                <a:cubicBezTo>
                  <a:pt x="1935" y="293"/>
                  <a:pt x="1933" y="295"/>
                  <a:pt x="1933" y="297"/>
                </a:cubicBezTo>
                <a:cubicBezTo>
                  <a:pt x="1933" y="300"/>
                  <a:pt x="1935" y="301"/>
                  <a:pt x="1937" y="301"/>
                </a:cubicBezTo>
                <a:close/>
                <a:moveTo>
                  <a:pt x="1950" y="301"/>
                </a:moveTo>
                <a:cubicBezTo>
                  <a:pt x="1953" y="301"/>
                  <a:pt x="1954" y="300"/>
                  <a:pt x="1954" y="297"/>
                </a:cubicBezTo>
                <a:cubicBezTo>
                  <a:pt x="1954" y="295"/>
                  <a:pt x="1953" y="293"/>
                  <a:pt x="1950" y="293"/>
                </a:cubicBezTo>
                <a:cubicBezTo>
                  <a:pt x="1948" y="293"/>
                  <a:pt x="1946" y="295"/>
                  <a:pt x="1946" y="297"/>
                </a:cubicBezTo>
                <a:cubicBezTo>
                  <a:pt x="1946" y="300"/>
                  <a:pt x="1948" y="301"/>
                  <a:pt x="1950" y="301"/>
                </a:cubicBezTo>
                <a:close/>
                <a:moveTo>
                  <a:pt x="1963" y="301"/>
                </a:moveTo>
                <a:cubicBezTo>
                  <a:pt x="1966" y="301"/>
                  <a:pt x="1967" y="300"/>
                  <a:pt x="1967" y="297"/>
                </a:cubicBezTo>
                <a:cubicBezTo>
                  <a:pt x="1967" y="295"/>
                  <a:pt x="1966" y="293"/>
                  <a:pt x="1963" y="293"/>
                </a:cubicBezTo>
                <a:cubicBezTo>
                  <a:pt x="1961" y="293"/>
                  <a:pt x="1959" y="295"/>
                  <a:pt x="1959" y="297"/>
                </a:cubicBezTo>
                <a:cubicBezTo>
                  <a:pt x="1959" y="300"/>
                  <a:pt x="1961" y="301"/>
                  <a:pt x="1963" y="301"/>
                </a:cubicBezTo>
                <a:close/>
                <a:moveTo>
                  <a:pt x="1976" y="301"/>
                </a:moveTo>
                <a:cubicBezTo>
                  <a:pt x="1978" y="301"/>
                  <a:pt x="1980" y="300"/>
                  <a:pt x="1980" y="297"/>
                </a:cubicBezTo>
                <a:cubicBezTo>
                  <a:pt x="1980" y="295"/>
                  <a:pt x="1978" y="293"/>
                  <a:pt x="1976" y="293"/>
                </a:cubicBezTo>
                <a:cubicBezTo>
                  <a:pt x="1974" y="293"/>
                  <a:pt x="1972" y="295"/>
                  <a:pt x="1972" y="297"/>
                </a:cubicBezTo>
                <a:cubicBezTo>
                  <a:pt x="1972" y="300"/>
                  <a:pt x="1974" y="301"/>
                  <a:pt x="1976" y="301"/>
                </a:cubicBezTo>
                <a:close/>
                <a:moveTo>
                  <a:pt x="1989" y="293"/>
                </a:moveTo>
                <a:cubicBezTo>
                  <a:pt x="1987" y="293"/>
                  <a:pt x="1985" y="295"/>
                  <a:pt x="1985" y="297"/>
                </a:cubicBezTo>
                <a:cubicBezTo>
                  <a:pt x="1985" y="300"/>
                  <a:pt x="1987" y="301"/>
                  <a:pt x="1989" y="301"/>
                </a:cubicBezTo>
                <a:cubicBezTo>
                  <a:pt x="1991" y="301"/>
                  <a:pt x="1993" y="300"/>
                  <a:pt x="1993" y="297"/>
                </a:cubicBezTo>
                <a:cubicBezTo>
                  <a:pt x="1993" y="295"/>
                  <a:pt x="1991" y="293"/>
                  <a:pt x="1989" y="293"/>
                </a:cubicBezTo>
                <a:close/>
                <a:moveTo>
                  <a:pt x="2002" y="301"/>
                </a:moveTo>
                <a:cubicBezTo>
                  <a:pt x="2004" y="301"/>
                  <a:pt x="2006" y="300"/>
                  <a:pt x="2006" y="297"/>
                </a:cubicBezTo>
                <a:cubicBezTo>
                  <a:pt x="2006" y="295"/>
                  <a:pt x="2004" y="293"/>
                  <a:pt x="2002" y="293"/>
                </a:cubicBezTo>
                <a:cubicBezTo>
                  <a:pt x="2000" y="293"/>
                  <a:pt x="1998" y="295"/>
                  <a:pt x="1998" y="297"/>
                </a:cubicBezTo>
                <a:cubicBezTo>
                  <a:pt x="1998" y="300"/>
                  <a:pt x="2000" y="301"/>
                  <a:pt x="2002" y="301"/>
                </a:cubicBezTo>
                <a:close/>
                <a:moveTo>
                  <a:pt x="2041" y="297"/>
                </a:moveTo>
                <a:cubicBezTo>
                  <a:pt x="2041" y="297"/>
                  <a:pt x="2041" y="297"/>
                  <a:pt x="2041" y="297"/>
                </a:cubicBezTo>
                <a:cubicBezTo>
                  <a:pt x="2041" y="297"/>
                  <a:pt x="2041" y="297"/>
                  <a:pt x="2041" y="297"/>
                </a:cubicBezTo>
                <a:cubicBezTo>
                  <a:pt x="2041" y="297"/>
                  <a:pt x="2041" y="297"/>
                  <a:pt x="2041" y="297"/>
                </a:cubicBezTo>
                <a:cubicBezTo>
                  <a:pt x="2041" y="297"/>
                  <a:pt x="2041" y="297"/>
                  <a:pt x="2041" y="297"/>
                </a:cubicBezTo>
                <a:close/>
                <a:moveTo>
                  <a:pt x="2170" y="297"/>
                </a:moveTo>
                <a:cubicBezTo>
                  <a:pt x="2170" y="297"/>
                  <a:pt x="2170" y="297"/>
                  <a:pt x="2170" y="297"/>
                </a:cubicBezTo>
                <a:cubicBezTo>
                  <a:pt x="2170" y="297"/>
                  <a:pt x="2170" y="297"/>
                  <a:pt x="2170" y="297"/>
                </a:cubicBezTo>
                <a:cubicBezTo>
                  <a:pt x="2170" y="297"/>
                  <a:pt x="2170" y="297"/>
                  <a:pt x="2170" y="297"/>
                </a:cubicBezTo>
                <a:cubicBezTo>
                  <a:pt x="2170" y="297"/>
                  <a:pt x="2170" y="297"/>
                  <a:pt x="2170" y="297"/>
                </a:cubicBezTo>
                <a:close/>
                <a:moveTo>
                  <a:pt x="2183" y="297"/>
                </a:moveTo>
                <a:cubicBezTo>
                  <a:pt x="2183" y="297"/>
                  <a:pt x="2183" y="297"/>
                  <a:pt x="2183" y="297"/>
                </a:cubicBezTo>
                <a:cubicBezTo>
                  <a:pt x="2183" y="297"/>
                  <a:pt x="2183" y="297"/>
                  <a:pt x="2183" y="297"/>
                </a:cubicBezTo>
                <a:cubicBezTo>
                  <a:pt x="2183" y="297"/>
                  <a:pt x="2183" y="297"/>
                  <a:pt x="2183" y="297"/>
                </a:cubicBezTo>
                <a:cubicBezTo>
                  <a:pt x="2183" y="297"/>
                  <a:pt x="2183" y="297"/>
                  <a:pt x="2183" y="297"/>
                </a:cubicBezTo>
                <a:close/>
                <a:moveTo>
                  <a:pt x="2273" y="297"/>
                </a:moveTo>
                <a:cubicBezTo>
                  <a:pt x="2273" y="297"/>
                  <a:pt x="2273" y="297"/>
                  <a:pt x="2273" y="297"/>
                </a:cubicBezTo>
                <a:cubicBezTo>
                  <a:pt x="2273" y="297"/>
                  <a:pt x="2273" y="297"/>
                  <a:pt x="2273" y="297"/>
                </a:cubicBezTo>
                <a:cubicBezTo>
                  <a:pt x="2273" y="297"/>
                  <a:pt x="2273" y="297"/>
                  <a:pt x="2273" y="297"/>
                </a:cubicBezTo>
                <a:cubicBezTo>
                  <a:pt x="2273" y="297"/>
                  <a:pt x="2273" y="297"/>
                  <a:pt x="2273" y="297"/>
                </a:cubicBezTo>
                <a:close/>
                <a:moveTo>
                  <a:pt x="2286" y="301"/>
                </a:moveTo>
                <a:cubicBezTo>
                  <a:pt x="2288" y="301"/>
                  <a:pt x="2290" y="300"/>
                  <a:pt x="2290" y="297"/>
                </a:cubicBezTo>
                <a:cubicBezTo>
                  <a:pt x="2290" y="295"/>
                  <a:pt x="2288" y="293"/>
                  <a:pt x="2286" y="293"/>
                </a:cubicBezTo>
                <a:cubicBezTo>
                  <a:pt x="2284" y="293"/>
                  <a:pt x="2282" y="295"/>
                  <a:pt x="2282" y="297"/>
                </a:cubicBezTo>
                <a:cubicBezTo>
                  <a:pt x="2282" y="300"/>
                  <a:pt x="2284" y="301"/>
                  <a:pt x="2286" y="301"/>
                </a:cubicBezTo>
                <a:close/>
                <a:moveTo>
                  <a:pt x="2299" y="301"/>
                </a:moveTo>
                <a:cubicBezTo>
                  <a:pt x="2301" y="301"/>
                  <a:pt x="2303" y="300"/>
                  <a:pt x="2303" y="297"/>
                </a:cubicBezTo>
                <a:cubicBezTo>
                  <a:pt x="2303" y="295"/>
                  <a:pt x="2301" y="293"/>
                  <a:pt x="2299" y="293"/>
                </a:cubicBezTo>
                <a:cubicBezTo>
                  <a:pt x="2297" y="293"/>
                  <a:pt x="2295" y="295"/>
                  <a:pt x="2295" y="297"/>
                </a:cubicBezTo>
                <a:cubicBezTo>
                  <a:pt x="2295" y="300"/>
                  <a:pt x="2297" y="301"/>
                  <a:pt x="2299" y="301"/>
                </a:cubicBezTo>
                <a:close/>
                <a:moveTo>
                  <a:pt x="2312" y="293"/>
                </a:moveTo>
                <a:cubicBezTo>
                  <a:pt x="2310" y="293"/>
                  <a:pt x="2308" y="295"/>
                  <a:pt x="2308" y="297"/>
                </a:cubicBezTo>
                <a:cubicBezTo>
                  <a:pt x="2308" y="300"/>
                  <a:pt x="2310" y="301"/>
                  <a:pt x="2312" y="301"/>
                </a:cubicBezTo>
                <a:cubicBezTo>
                  <a:pt x="2314" y="301"/>
                  <a:pt x="2316" y="300"/>
                  <a:pt x="2316" y="297"/>
                </a:cubicBezTo>
                <a:cubicBezTo>
                  <a:pt x="2316" y="295"/>
                  <a:pt x="2314" y="293"/>
                  <a:pt x="2312" y="293"/>
                </a:cubicBezTo>
                <a:close/>
                <a:moveTo>
                  <a:pt x="2352" y="297"/>
                </a:moveTo>
                <a:cubicBezTo>
                  <a:pt x="2352" y="297"/>
                  <a:pt x="2351" y="296"/>
                  <a:pt x="2351" y="296"/>
                </a:cubicBezTo>
                <a:cubicBezTo>
                  <a:pt x="2350" y="296"/>
                  <a:pt x="2349" y="297"/>
                  <a:pt x="2349" y="297"/>
                </a:cubicBezTo>
                <a:cubicBezTo>
                  <a:pt x="2349" y="298"/>
                  <a:pt x="2350" y="299"/>
                  <a:pt x="2351" y="299"/>
                </a:cubicBezTo>
                <a:cubicBezTo>
                  <a:pt x="2351" y="299"/>
                  <a:pt x="2352" y="298"/>
                  <a:pt x="2352" y="297"/>
                </a:cubicBezTo>
                <a:close/>
                <a:moveTo>
                  <a:pt x="2364" y="301"/>
                </a:moveTo>
                <a:cubicBezTo>
                  <a:pt x="2366" y="301"/>
                  <a:pt x="2368" y="300"/>
                  <a:pt x="2368" y="297"/>
                </a:cubicBezTo>
                <a:cubicBezTo>
                  <a:pt x="2368" y="295"/>
                  <a:pt x="2366" y="293"/>
                  <a:pt x="2364" y="293"/>
                </a:cubicBezTo>
                <a:cubicBezTo>
                  <a:pt x="2361" y="293"/>
                  <a:pt x="2359" y="295"/>
                  <a:pt x="2359" y="297"/>
                </a:cubicBezTo>
                <a:cubicBezTo>
                  <a:pt x="2359" y="300"/>
                  <a:pt x="2361" y="301"/>
                  <a:pt x="2364" y="301"/>
                </a:cubicBezTo>
                <a:close/>
                <a:moveTo>
                  <a:pt x="2376" y="301"/>
                </a:moveTo>
                <a:cubicBezTo>
                  <a:pt x="2379" y="301"/>
                  <a:pt x="2381" y="300"/>
                  <a:pt x="2381" y="297"/>
                </a:cubicBezTo>
                <a:cubicBezTo>
                  <a:pt x="2381" y="295"/>
                  <a:pt x="2379" y="293"/>
                  <a:pt x="2376" y="293"/>
                </a:cubicBezTo>
                <a:cubicBezTo>
                  <a:pt x="2374" y="293"/>
                  <a:pt x="2372" y="295"/>
                  <a:pt x="2372" y="297"/>
                </a:cubicBezTo>
                <a:cubicBezTo>
                  <a:pt x="2372" y="300"/>
                  <a:pt x="2374" y="301"/>
                  <a:pt x="2376" y="301"/>
                </a:cubicBezTo>
                <a:close/>
                <a:moveTo>
                  <a:pt x="2389" y="301"/>
                </a:moveTo>
                <a:cubicBezTo>
                  <a:pt x="2392" y="301"/>
                  <a:pt x="2394" y="300"/>
                  <a:pt x="2394" y="297"/>
                </a:cubicBezTo>
                <a:cubicBezTo>
                  <a:pt x="2394" y="295"/>
                  <a:pt x="2392" y="293"/>
                  <a:pt x="2389" y="293"/>
                </a:cubicBezTo>
                <a:cubicBezTo>
                  <a:pt x="2387" y="293"/>
                  <a:pt x="2385" y="295"/>
                  <a:pt x="2385" y="297"/>
                </a:cubicBezTo>
                <a:cubicBezTo>
                  <a:pt x="2385" y="300"/>
                  <a:pt x="2387" y="301"/>
                  <a:pt x="2389" y="301"/>
                </a:cubicBezTo>
                <a:close/>
                <a:moveTo>
                  <a:pt x="2402" y="301"/>
                </a:moveTo>
                <a:cubicBezTo>
                  <a:pt x="2405" y="301"/>
                  <a:pt x="2406" y="300"/>
                  <a:pt x="2406" y="297"/>
                </a:cubicBezTo>
                <a:cubicBezTo>
                  <a:pt x="2406" y="295"/>
                  <a:pt x="2405" y="293"/>
                  <a:pt x="2402" y="293"/>
                </a:cubicBezTo>
                <a:cubicBezTo>
                  <a:pt x="2400" y="293"/>
                  <a:pt x="2398" y="295"/>
                  <a:pt x="2398" y="297"/>
                </a:cubicBezTo>
                <a:cubicBezTo>
                  <a:pt x="2398" y="300"/>
                  <a:pt x="2400" y="301"/>
                  <a:pt x="2402" y="301"/>
                </a:cubicBezTo>
                <a:close/>
                <a:moveTo>
                  <a:pt x="2428" y="301"/>
                </a:moveTo>
                <a:cubicBezTo>
                  <a:pt x="2430" y="301"/>
                  <a:pt x="2432" y="300"/>
                  <a:pt x="2432" y="297"/>
                </a:cubicBezTo>
                <a:cubicBezTo>
                  <a:pt x="2432" y="295"/>
                  <a:pt x="2430" y="293"/>
                  <a:pt x="2428" y="293"/>
                </a:cubicBezTo>
                <a:cubicBezTo>
                  <a:pt x="2426" y="293"/>
                  <a:pt x="2424" y="295"/>
                  <a:pt x="2424" y="297"/>
                </a:cubicBezTo>
                <a:cubicBezTo>
                  <a:pt x="2424" y="300"/>
                  <a:pt x="2426" y="301"/>
                  <a:pt x="2428" y="301"/>
                </a:cubicBezTo>
                <a:close/>
                <a:moveTo>
                  <a:pt x="2441" y="301"/>
                </a:moveTo>
                <a:cubicBezTo>
                  <a:pt x="2443" y="301"/>
                  <a:pt x="2445" y="300"/>
                  <a:pt x="2445" y="297"/>
                </a:cubicBezTo>
                <a:cubicBezTo>
                  <a:pt x="2445" y="295"/>
                  <a:pt x="2443" y="293"/>
                  <a:pt x="2441" y="293"/>
                </a:cubicBezTo>
                <a:cubicBezTo>
                  <a:pt x="2439" y="293"/>
                  <a:pt x="2437" y="295"/>
                  <a:pt x="2437" y="297"/>
                </a:cubicBezTo>
                <a:cubicBezTo>
                  <a:pt x="2437" y="300"/>
                  <a:pt x="2439" y="301"/>
                  <a:pt x="2441" y="301"/>
                </a:cubicBezTo>
                <a:close/>
                <a:moveTo>
                  <a:pt x="2454" y="301"/>
                </a:moveTo>
                <a:cubicBezTo>
                  <a:pt x="2456" y="301"/>
                  <a:pt x="2458" y="300"/>
                  <a:pt x="2458" y="297"/>
                </a:cubicBezTo>
                <a:cubicBezTo>
                  <a:pt x="2458" y="295"/>
                  <a:pt x="2456" y="293"/>
                  <a:pt x="2454" y="293"/>
                </a:cubicBezTo>
                <a:cubicBezTo>
                  <a:pt x="2452" y="293"/>
                  <a:pt x="2450" y="295"/>
                  <a:pt x="2450" y="297"/>
                </a:cubicBezTo>
                <a:cubicBezTo>
                  <a:pt x="2450" y="300"/>
                  <a:pt x="2452" y="301"/>
                  <a:pt x="2454" y="301"/>
                </a:cubicBezTo>
                <a:close/>
                <a:moveTo>
                  <a:pt x="2467" y="301"/>
                </a:moveTo>
                <a:cubicBezTo>
                  <a:pt x="2469" y="301"/>
                  <a:pt x="2471" y="300"/>
                  <a:pt x="2471" y="297"/>
                </a:cubicBezTo>
                <a:cubicBezTo>
                  <a:pt x="2471" y="295"/>
                  <a:pt x="2469" y="293"/>
                  <a:pt x="2467" y="293"/>
                </a:cubicBezTo>
                <a:cubicBezTo>
                  <a:pt x="2465" y="293"/>
                  <a:pt x="2463" y="295"/>
                  <a:pt x="2463" y="297"/>
                </a:cubicBezTo>
                <a:cubicBezTo>
                  <a:pt x="2463" y="300"/>
                  <a:pt x="2465" y="301"/>
                  <a:pt x="2467" y="301"/>
                </a:cubicBezTo>
                <a:close/>
                <a:moveTo>
                  <a:pt x="2480" y="301"/>
                </a:moveTo>
                <a:cubicBezTo>
                  <a:pt x="2482" y="301"/>
                  <a:pt x="2484" y="300"/>
                  <a:pt x="2484" y="297"/>
                </a:cubicBezTo>
                <a:cubicBezTo>
                  <a:pt x="2484" y="295"/>
                  <a:pt x="2482" y="293"/>
                  <a:pt x="2480" y="293"/>
                </a:cubicBezTo>
                <a:cubicBezTo>
                  <a:pt x="2477" y="293"/>
                  <a:pt x="2476" y="295"/>
                  <a:pt x="2476" y="297"/>
                </a:cubicBezTo>
                <a:cubicBezTo>
                  <a:pt x="2476" y="300"/>
                  <a:pt x="2477" y="301"/>
                  <a:pt x="2480" y="301"/>
                </a:cubicBezTo>
                <a:close/>
                <a:moveTo>
                  <a:pt x="2493" y="301"/>
                </a:moveTo>
                <a:cubicBezTo>
                  <a:pt x="2495" y="301"/>
                  <a:pt x="2497" y="300"/>
                  <a:pt x="2497" y="297"/>
                </a:cubicBezTo>
                <a:cubicBezTo>
                  <a:pt x="2497" y="295"/>
                  <a:pt x="2495" y="293"/>
                  <a:pt x="2493" y="293"/>
                </a:cubicBezTo>
                <a:cubicBezTo>
                  <a:pt x="2490" y="293"/>
                  <a:pt x="2488" y="295"/>
                  <a:pt x="2488" y="297"/>
                </a:cubicBezTo>
                <a:cubicBezTo>
                  <a:pt x="2488" y="300"/>
                  <a:pt x="2490" y="301"/>
                  <a:pt x="2493" y="301"/>
                </a:cubicBezTo>
                <a:close/>
                <a:moveTo>
                  <a:pt x="2506" y="301"/>
                </a:moveTo>
                <a:cubicBezTo>
                  <a:pt x="2508" y="301"/>
                  <a:pt x="2510" y="300"/>
                  <a:pt x="2510" y="297"/>
                </a:cubicBezTo>
                <a:cubicBezTo>
                  <a:pt x="2510" y="295"/>
                  <a:pt x="2508" y="293"/>
                  <a:pt x="2506" y="293"/>
                </a:cubicBezTo>
                <a:cubicBezTo>
                  <a:pt x="2503" y="293"/>
                  <a:pt x="2501" y="295"/>
                  <a:pt x="2501" y="297"/>
                </a:cubicBezTo>
                <a:cubicBezTo>
                  <a:pt x="2501" y="300"/>
                  <a:pt x="2503" y="301"/>
                  <a:pt x="2506" y="301"/>
                </a:cubicBezTo>
                <a:close/>
                <a:moveTo>
                  <a:pt x="2518" y="301"/>
                </a:moveTo>
                <a:cubicBezTo>
                  <a:pt x="2521" y="301"/>
                  <a:pt x="2523" y="300"/>
                  <a:pt x="2523" y="297"/>
                </a:cubicBezTo>
                <a:cubicBezTo>
                  <a:pt x="2523" y="295"/>
                  <a:pt x="2521" y="293"/>
                  <a:pt x="2518" y="293"/>
                </a:cubicBezTo>
                <a:cubicBezTo>
                  <a:pt x="2516" y="293"/>
                  <a:pt x="2514" y="295"/>
                  <a:pt x="2514" y="297"/>
                </a:cubicBezTo>
                <a:cubicBezTo>
                  <a:pt x="2514" y="300"/>
                  <a:pt x="2516" y="301"/>
                  <a:pt x="2518" y="301"/>
                </a:cubicBezTo>
                <a:close/>
                <a:moveTo>
                  <a:pt x="2531" y="301"/>
                </a:moveTo>
                <a:cubicBezTo>
                  <a:pt x="2534" y="301"/>
                  <a:pt x="2536" y="300"/>
                  <a:pt x="2536" y="297"/>
                </a:cubicBezTo>
                <a:cubicBezTo>
                  <a:pt x="2536" y="295"/>
                  <a:pt x="2534" y="293"/>
                  <a:pt x="2531" y="293"/>
                </a:cubicBezTo>
                <a:cubicBezTo>
                  <a:pt x="2529" y="293"/>
                  <a:pt x="2527" y="295"/>
                  <a:pt x="2527" y="297"/>
                </a:cubicBezTo>
                <a:cubicBezTo>
                  <a:pt x="2527" y="300"/>
                  <a:pt x="2529" y="301"/>
                  <a:pt x="2531" y="301"/>
                </a:cubicBezTo>
                <a:close/>
                <a:moveTo>
                  <a:pt x="2544" y="301"/>
                </a:moveTo>
                <a:cubicBezTo>
                  <a:pt x="2547" y="301"/>
                  <a:pt x="2548" y="300"/>
                  <a:pt x="2548" y="297"/>
                </a:cubicBezTo>
                <a:cubicBezTo>
                  <a:pt x="2548" y="295"/>
                  <a:pt x="2547" y="293"/>
                  <a:pt x="2544" y="293"/>
                </a:cubicBezTo>
                <a:cubicBezTo>
                  <a:pt x="2542" y="293"/>
                  <a:pt x="2540" y="295"/>
                  <a:pt x="2540" y="297"/>
                </a:cubicBezTo>
                <a:cubicBezTo>
                  <a:pt x="2540" y="300"/>
                  <a:pt x="2542" y="301"/>
                  <a:pt x="2544" y="301"/>
                </a:cubicBezTo>
                <a:close/>
                <a:moveTo>
                  <a:pt x="2557" y="301"/>
                </a:moveTo>
                <a:cubicBezTo>
                  <a:pt x="2560" y="301"/>
                  <a:pt x="2561" y="300"/>
                  <a:pt x="2561" y="297"/>
                </a:cubicBezTo>
                <a:cubicBezTo>
                  <a:pt x="2561" y="295"/>
                  <a:pt x="2560" y="293"/>
                  <a:pt x="2557" y="293"/>
                </a:cubicBezTo>
                <a:cubicBezTo>
                  <a:pt x="2555" y="293"/>
                  <a:pt x="2553" y="295"/>
                  <a:pt x="2553" y="297"/>
                </a:cubicBezTo>
                <a:cubicBezTo>
                  <a:pt x="2553" y="300"/>
                  <a:pt x="2555" y="301"/>
                  <a:pt x="2557" y="301"/>
                </a:cubicBezTo>
                <a:close/>
                <a:moveTo>
                  <a:pt x="2570" y="301"/>
                </a:moveTo>
                <a:cubicBezTo>
                  <a:pt x="2572" y="301"/>
                  <a:pt x="2574" y="300"/>
                  <a:pt x="2574" y="297"/>
                </a:cubicBezTo>
                <a:cubicBezTo>
                  <a:pt x="2574" y="295"/>
                  <a:pt x="2572" y="293"/>
                  <a:pt x="2570" y="293"/>
                </a:cubicBezTo>
                <a:cubicBezTo>
                  <a:pt x="2568" y="293"/>
                  <a:pt x="2566" y="295"/>
                  <a:pt x="2566" y="297"/>
                </a:cubicBezTo>
                <a:cubicBezTo>
                  <a:pt x="2566" y="300"/>
                  <a:pt x="2568" y="301"/>
                  <a:pt x="2570" y="301"/>
                </a:cubicBezTo>
                <a:close/>
                <a:moveTo>
                  <a:pt x="2583" y="301"/>
                </a:moveTo>
                <a:cubicBezTo>
                  <a:pt x="2585" y="301"/>
                  <a:pt x="2587" y="300"/>
                  <a:pt x="2587" y="297"/>
                </a:cubicBezTo>
                <a:cubicBezTo>
                  <a:pt x="2587" y="295"/>
                  <a:pt x="2585" y="293"/>
                  <a:pt x="2583" y="293"/>
                </a:cubicBezTo>
                <a:cubicBezTo>
                  <a:pt x="2581" y="293"/>
                  <a:pt x="2579" y="295"/>
                  <a:pt x="2579" y="297"/>
                </a:cubicBezTo>
                <a:cubicBezTo>
                  <a:pt x="2579" y="300"/>
                  <a:pt x="2581" y="301"/>
                  <a:pt x="2583" y="301"/>
                </a:cubicBezTo>
                <a:close/>
                <a:moveTo>
                  <a:pt x="2596" y="301"/>
                </a:moveTo>
                <a:cubicBezTo>
                  <a:pt x="2598" y="301"/>
                  <a:pt x="2600" y="300"/>
                  <a:pt x="2600" y="297"/>
                </a:cubicBezTo>
                <a:cubicBezTo>
                  <a:pt x="2600" y="295"/>
                  <a:pt x="2598" y="293"/>
                  <a:pt x="2596" y="293"/>
                </a:cubicBezTo>
                <a:cubicBezTo>
                  <a:pt x="2594" y="293"/>
                  <a:pt x="2592" y="295"/>
                  <a:pt x="2592" y="297"/>
                </a:cubicBezTo>
                <a:cubicBezTo>
                  <a:pt x="2592" y="300"/>
                  <a:pt x="2594" y="301"/>
                  <a:pt x="2596" y="301"/>
                </a:cubicBezTo>
                <a:close/>
                <a:moveTo>
                  <a:pt x="2609" y="301"/>
                </a:moveTo>
                <a:cubicBezTo>
                  <a:pt x="2611" y="301"/>
                  <a:pt x="2613" y="300"/>
                  <a:pt x="2613" y="297"/>
                </a:cubicBezTo>
                <a:cubicBezTo>
                  <a:pt x="2613" y="295"/>
                  <a:pt x="2611" y="293"/>
                  <a:pt x="2609" y="293"/>
                </a:cubicBezTo>
                <a:cubicBezTo>
                  <a:pt x="2607" y="293"/>
                  <a:pt x="2605" y="295"/>
                  <a:pt x="2605" y="297"/>
                </a:cubicBezTo>
                <a:cubicBezTo>
                  <a:pt x="2605" y="300"/>
                  <a:pt x="2607" y="301"/>
                  <a:pt x="2609" y="301"/>
                </a:cubicBezTo>
                <a:close/>
                <a:moveTo>
                  <a:pt x="2622" y="301"/>
                </a:moveTo>
                <a:cubicBezTo>
                  <a:pt x="2624" y="301"/>
                  <a:pt x="2626" y="300"/>
                  <a:pt x="2626" y="297"/>
                </a:cubicBezTo>
                <a:cubicBezTo>
                  <a:pt x="2626" y="295"/>
                  <a:pt x="2624" y="293"/>
                  <a:pt x="2622" y="293"/>
                </a:cubicBezTo>
                <a:cubicBezTo>
                  <a:pt x="2619" y="293"/>
                  <a:pt x="2618" y="295"/>
                  <a:pt x="2618" y="297"/>
                </a:cubicBezTo>
                <a:cubicBezTo>
                  <a:pt x="2618" y="300"/>
                  <a:pt x="2619" y="301"/>
                  <a:pt x="2622" y="301"/>
                </a:cubicBezTo>
                <a:close/>
                <a:moveTo>
                  <a:pt x="2635" y="301"/>
                </a:moveTo>
                <a:cubicBezTo>
                  <a:pt x="2637" y="301"/>
                  <a:pt x="2639" y="300"/>
                  <a:pt x="2639" y="297"/>
                </a:cubicBezTo>
                <a:cubicBezTo>
                  <a:pt x="2639" y="295"/>
                  <a:pt x="2637" y="293"/>
                  <a:pt x="2635" y="293"/>
                </a:cubicBezTo>
                <a:cubicBezTo>
                  <a:pt x="2632" y="293"/>
                  <a:pt x="2631" y="295"/>
                  <a:pt x="2631" y="297"/>
                </a:cubicBezTo>
                <a:cubicBezTo>
                  <a:pt x="2631" y="300"/>
                  <a:pt x="2632" y="301"/>
                  <a:pt x="2635" y="301"/>
                </a:cubicBezTo>
                <a:close/>
                <a:moveTo>
                  <a:pt x="2648" y="301"/>
                </a:moveTo>
                <a:cubicBezTo>
                  <a:pt x="2650" y="301"/>
                  <a:pt x="2652" y="300"/>
                  <a:pt x="2652" y="297"/>
                </a:cubicBezTo>
                <a:cubicBezTo>
                  <a:pt x="2652" y="295"/>
                  <a:pt x="2650" y="293"/>
                  <a:pt x="2648" y="293"/>
                </a:cubicBezTo>
                <a:cubicBezTo>
                  <a:pt x="2645" y="293"/>
                  <a:pt x="2643" y="295"/>
                  <a:pt x="2643" y="297"/>
                </a:cubicBezTo>
                <a:cubicBezTo>
                  <a:pt x="2643" y="300"/>
                  <a:pt x="2645" y="301"/>
                  <a:pt x="2648" y="301"/>
                </a:cubicBezTo>
                <a:close/>
                <a:moveTo>
                  <a:pt x="2661" y="301"/>
                </a:moveTo>
                <a:cubicBezTo>
                  <a:pt x="2663" y="301"/>
                  <a:pt x="2665" y="300"/>
                  <a:pt x="2665" y="297"/>
                </a:cubicBezTo>
                <a:cubicBezTo>
                  <a:pt x="2665" y="295"/>
                  <a:pt x="2663" y="293"/>
                  <a:pt x="2661" y="293"/>
                </a:cubicBezTo>
                <a:cubicBezTo>
                  <a:pt x="2658" y="293"/>
                  <a:pt x="2656" y="295"/>
                  <a:pt x="2656" y="297"/>
                </a:cubicBezTo>
                <a:cubicBezTo>
                  <a:pt x="2656" y="300"/>
                  <a:pt x="2658" y="301"/>
                  <a:pt x="2661" y="301"/>
                </a:cubicBezTo>
                <a:close/>
                <a:moveTo>
                  <a:pt x="2673" y="301"/>
                </a:moveTo>
                <a:cubicBezTo>
                  <a:pt x="2676" y="301"/>
                  <a:pt x="2678" y="300"/>
                  <a:pt x="2678" y="297"/>
                </a:cubicBezTo>
                <a:cubicBezTo>
                  <a:pt x="2678" y="295"/>
                  <a:pt x="2676" y="293"/>
                  <a:pt x="2673" y="293"/>
                </a:cubicBezTo>
                <a:cubicBezTo>
                  <a:pt x="2671" y="293"/>
                  <a:pt x="2669" y="295"/>
                  <a:pt x="2669" y="297"/>
                </a:cubicBezTo>
                <a:cubicBezTo>
                  <a:pt x="2669" y="300"/>
                  <a:pt x="2671" y="301"/>
                  <a:pt x="2673" y="301"/>
                </a:cubicBezTo>
                <a:close/>
                <a:moveTo>
                  <a:pt x="2686" y="301"/>
                </a:moveTo>
                <a:cubicBezTo>
                  <a:pt x="2689" y="301"/>
                  <a:pt x="2691" y="300"/>
                  <a:pt x="2691" y="297"/>
                </a:cubicBezTo>
                <a:cubicBezTo>
                  <a:pt x="2691" y="295"/>
                  <a:pt x="2689" y="293"/>
                  <a:pt x="2686" y="293"/>
                </a:cubicBezTo>
                <a:cubicBezTo>
                  <a:pt x="2684" y="293"/>
                  <a:pt x="2682" y="295"/>
                  <a:pt x="2682" y="297"/>
                </a:cubicBezTo>
                <a:cubicBezTo>
                  <a:pt x="2682" y="300"/>
                  <a:pt x="2684" y="301"/>
                  <a:pt x="2686" y="301"/>
                </a:cubicBezTo>
                <a:close/>
                <a:moveTo>
                  <a:pt x="2699" y="301"/>
                </a:moveTo>
                <a:cubicBezTo>
                  <a:pt x="2702" y="301"/>
                  <a:pt x="2703" y="300"/>
                  <a:pt x="2703" y="297"/>
                </a:cubicBezTo>
                <a:cubicBezTo>
                  <a:pt x="2703" y="295"/>
                  <a:pt x="2702" y="293"/>
                  <a:pt x="2699" y="293"/>
                </a:cubicBezTo>
                <a:cubicBezTo>
                  <a:pt x="2697" y="293"/>
                  <a:pt x="2695" y="295"/>
                  <a:pt x="2695" y="297"/>
                </a:cubicBezTo>
                <a:cubicBezTo>
                  <a:pt x="2695" y="300"/>
                  <a:pt x="2697" y="301"/>
                  <a:pt x="2699" y="301"/>
                </a:cubicBezTo>
                <a:close/>
                <a:moveTo>
                  <a:pt x="2712" y="301"/>
                </a:moveTo>
                <a:cubicBezTo>
                  <a:pt x="2715" y="301"/>
                  <a:pt x="2716" y="300"/>
                  <a:pt x="2716" y="297"/>
                </a:cubicBezTo>
                <a:cubicBezTo>
                  <a:pt x="2716" y="295"/>
                  <a:pt x="2715" y="293"/>
                  <a:pt x="2712" y="293"/>
                </a:cubicBezTo>
                <a:cubicBezTo>
                  <a:pt x="2710" y="293"/>
                  <a:pt x="2708" y="295"/>
                  <a:pt x="2708" y="297"/>
                </a:cubicBezTo>
                <a:cubicBezTo>
                  <a:pt x="2708" y="300"/>
                  <a:pt x="2710" y="301"/>
                  <a:pt x="2712" y="301"/>
                </a:cubicBezTo>
                <a:close/>
                <a:moveTo>
                  <a:pt x="2725" y="301"/>
                </a:moveTo>
                <a:cubicBezTo>
                  <a:pt x="2727" y="301"/>
                  <a:pt x="2729" y="300"/>
                  <a:pt x="2729" y="297"/>
                </a:cubicBezTo>
                <a:cubicBezTo>
                  <a:pt x="2729" y="295"/>
                  <a:pt x="2727" y="293"/>
                  <a:pt x="2725" y="293"/>
                </a:cubicBezTo>
                <a:cubicBezTo>
                  <a:pt x="2723" y="293"/>
                  <a:pt x="2721" y="295"/>
                  <a:pt x="2721" y="297"/>
                </a:cubicBezTo>
                <a:cubicBezTo>
                  <a:pt x="2721" y="300"/>
                  <a:pt x="2723" y="301"/>
                  <a:pt x="2725" y="301"/>
                </a:cubicBezTo>
                <a:close/>
                <a:moveTo>
                  <a:pt x="2738" y="301"/>
                </a:moveTo>
                <a:cubicBezTo>
                  <a:pt x="2740" y="301"/>
                  <a:pt x="2742" y="300"/>
                  <a:pt x="2742" y="297"/>
                </a:cubicBezTo>
                <a:cubicBezTo>
                  <a:pt x="2742" y="295"/>
                  <a:pt x="2740" y="293"/>
                  <a:pt x="2738" y="293"/>
                </a:cubicBezTo>
                <a:cubicBezTo>
                  <a:pt x="2736" y="293"/>
                  <a:pt x="2734" y="295"/>
                  <a:pt x="2734" y="297"/>
                </a:cubicBezTo>
                <a:cubicBezTo>
                  <a:pt x="2734" y="300"/>
                  <a:pt x="2736" y="301"/>
                  <a:pt x="2738" y="301"/>
                </a:cubicBezTo>
                <a:close/>
                <a:moveTo>
                  <a:pt x="2751" y="301"/>
                </a:moveTo>
                <a:cubicBezTo>
                  <a:pt x="2753" y="301"/>
                  <a:pt x="2755" y="300"/>
                  <a:pt x="2755" y="297"/>
                </a:cubicBezTo>
                <a:cubicBezTo>
                  <a:pt x="2755" y="295"/>
                  <a:pt x="2753" y="293"/>
                  <a:pt x="2751" y="293"/>
                </a:cubicBezTo>
                <a:cubicBezTo>
                  <a:pt x="2749" y="293"/>
                  <a:pt x="2747" y="295"/>
                  <a:pt x="2747" y="297"/>
                </a:cubicBezTo>
                <a:cubicBezTo>
                  <a:pt x="2747" y="300"/>
                  <a:pt x="2749" y="301"/>
                  <a:pt x="2751" y="301"/>
                </a:cubicBezTo>
                <a:close/>
                <a:moveTo>
                  <a:pt x="2764" y="301"/>
                </a:moveTo>
                <a:cubicBezTo>
                  <a:pt x="2766" y="301"/>
                  <a:pt x="2768" y="300"/>
                  <a:pt x="2768" y="297"/>
                </a:cubicBezTo>
                <a:cubicBezTo>
                  <a:pt x="2768" y="295"/>
                  <a:pt x="2766" y="293"/>
                  <a:pt x="2764" y="293"/>
                </a:cubicBezTo>
                <a:cubicBezTo>
                  <a:pt x="2762" y="293"/>
                  <a:pt x="2760" y="295"/>
                  <a:pt x="2760" y="297"/>
                </a:cubicBezTo>
                <a:cubicBezTo>
                  <a:pt x="2760" y="300"/>
                  <a:pt x="2762" y="301"/>
                  <a:pt x="2764" y="301"/>
                </a:cubicBezTo>
                <a:close/>
                <a:moveTo>
                  <a:pt x="2777" y="301"/>
                </a:moveTo>
                <a:cubicBezTo>
                  <a:pt x="2779" y="301"/>
                  <a:pt x="2781" y="300"/>
                  <a:pt x="2781" y="297"/>
                </a:cubicBezTo>
                <a:cubicBezTo>
                  <a:pt x="2781" y="295"/>
                  <a:pt x="2779" y="293"/>
                  <a:pt x="2777" y="293"/>
                </a:cubicBezTo>
                <a:cubicBezTo>
                  <a:pt x="2774" y="293"/>
                  <a:pt x="2773" y="295"/>
                  <a:pt x="2773" y="297"/>
                </a:cubicBezTo>
                <a:cubicBezTo>
                  <a:pt x="2773" y="300"/>
                  <a:pt x="2774" y="301"/>
                  <a:pt x="2777" y="301"/>
                </a:cubicBezTo>
                <a:close/>
                <a:moveTo>
                  <a:pt x="2790" y="301"/>
                </a:moveTo>
                <a:cubicBezTo>
                  <a:pt x="2792" y="301"/>
                  <a:pt x="2794" y="300"/>
                  <a:pt x="2794" y="297"/>
                </a:cubicBezTo>
                <a:cubicBezTo>
                  <a:pt x="2794" y="295"/>
                  <a:pt x="2792" y="293"/>
                  <a:pt x="2790" y="293"/>
                </a:cubicBezTo>
                <a:cubicBezTo>
                  <a:pt x="2787" y="293"/>
                  <a:pt x="2786" y="295"/>
                  <a:pt x="2786" y="297"/>
                </a:cubicBezTo>
                <a:cubicBezTo>
                  <a:pt x="2786" y="300"/>
                  <a:pt x="2787" y="301"/>
                  <a:pt x="2790" y="301"/>
                </a:cubicBezTo>
                <a:close/>
                <a:moveTo>
                  <a:pt x="2803" y="301"/>
                </a:moveTo>
                <a:cubicBezTo>
                  <a:pt x="2805" y="301"/>
                  <a:pt x="2807" y="300"/>
                  <a:pt x="2807" y="297"/>
                </a:cubicBezTo>
                <a:cubicBezTo>
                  <a:pt x="2807" y="295"/>
                  <a:pt x="2805" y="293"/>
                  <a:pt x="2803" y="293"/>
                </a:cubicBezTo>
                <a:cubicBezTo>
                  <a:pt x="2800" y="293"/>
                  <a:pt x="2798" y="295"/>
                  <a:pt x="2798" y="297"/>
                </a:cubicBezTo>
                <a:cubicBezTo>
                  <a:pt x="2798" y="300"/>
                  <a:pt x="2800" y="301"/>
                  <a:pt x="2803" y="301"/>
                </a:cubicBezTo>
                <a:close/>
                <a:moveTo>
                  <a:pt x="2816" y="301"/>
                </a:moveTo>
                <a:cubicBezTo>
                  <a:pt x="2818" y="301"/>
                  <a:pt x="2820" y="300"/>
                  <a:pt x="2820" y="297"/>
                </a:cubicBezTo>
                <a:cubicBezTo>
                  <a:pt x="2820" y="295"/>
                  <a:pt x="2818" y="293"/>
                  <a:pt x="2816" y="293"/>
                </a:cubicBezTo>
                <a:cubicBezTo>
                  <a:pt x="2813" y="293"/>
                  <a:pt x="2811" y="295"/>
                  <a:pt x="2811" y="297"/>
                </a:cubicBezTo>
                <a:cubicBezTo>
                  <a:pt x="2811" y="300"/>
                  <a:pt x="2813" y="301"/>
                  <a:pt x="2816" y="301"/>
                </a:cubicBezTo>
                <a:close/>
                <a:moveTo>
                  <a:pt x="2828" y="301"/>
                </a:moveTo>
                <a:cubicBezTo>
                  <a:pt x="2831" y="301"/>
                  <a:pt x="2833" y="300"/>
                  <a:pt x="2833" y="297"/>
                </a:cubicBezTo>
                <a:cubicBezTo>
                  <a:pt x="2833" y="295"/>
                  <a:pt x="2831" y="293"/>
                  <a:pt x="2828" y="293"/>
                </a:cubicBezTo>
                <a:cubicBezTo>
                  <a:pt x="2826" y="293"/>
                  <a:pt x="2824" y="295"/>
                  <a:pt x="2824" y="297"/>
                </a:cubicBezTo>
                <a:cubicBezTo>
                  <a:pt x="2824" y="300"/>
                  <a:pt x="2826" y="301"/>
                  <a:pt x="2828" y="301"/>
                </a:cubicBezTo>
                <a:close/>
                <a:moveTo>
                  <a:pt x="2841" y="301"/>
                </a:moveTo>
                <a:cubicBezTo>
                  <a:pt x="2844" y="301"/>
                  <a:pt x="2846" y="300"/>
                  <a:pt x="2846" y="297"/>
                </a:cubicBezTo>
                <a:cubicBezTo>
                  <a:pt x="2846" y="295"/>
                  <a:pt x="2844" y="293"/>
                  <a:pt x="2841" y="293"/>
                </a:cubicBezTo>
                <a:cubicBezTo>
                  <a:pt x="2839" y="293"/>
                  <a:pt x="2837" y="295"/>
                  <a:pt x="2837" y="297"/>
                </a:cubicBezTo>
                <a:cubicBezTo>
                  <a:pt x="2837" y="300"/>
                  <a:pt x="2839" y="301"/>
                  <a:pt x="2841" y="301"/>
                </a:cubicBezTo>
                <a:close/>
                <a:moveTo>
                  <a:pt x="2854" y="301"/>
                </a:moveTo>
                <a:cubicBezTo>
                  <a:pt x="2857" y="301"/>
                  <a:pt x="2858" y="300"/>
                  <a:pt x="2858" y="297"/>
                </a:cubicBezTo>
                <a:cubicBezTo>
                  <a:pt x="2858" y="295"/>
                  <a:pt x="2857" y="293"/>
                  <a:pt x="2854" y="293"/>
                </a:cubicBezTo>
                <a:cubicBezTo>
                  <a:pt x="2852" y="293"/>
                  <a:pt x="2850" y="295"/>
                  <a:pt x="2850" y="297"/>
                </a:cubicBezTo>
                <a:cubicBezTo>
                  <a:pt x="2850" y="300"/>
                  <a:pt x="2852" y="301"/>
                  <a:pt x="2854" y="301"/>
                </a:cubicBezTo>
                <a:close/>
                <a:moveTo>
                  <a:pt x="2867" y="301"/>
                </a:moveTo>
                <a:cubicBezTo>
                  <a:pt x="2869" y="301"/>
                  <a:pt x="2871" y="300"/>
                  <a:pt x="2871" y="297"/>
                </a:cubicBezTo>
                <a:cubicBezTo>
                  <a:pt x="2871" y="295"/>
                  <a:pt x="2869" y="293"/>
                  <a:pt x="2867" y="293"/>
                </a:cubicBezTo>
                <a:cubicBezTo>
                  <a:pt x="2865" y="293"/>
                  <a:pt x="2863" y="295"/>
                  <a:pt x="2863" y="297"/>
                </a:cubicBezTo>
                <a:cubicBezTo>
                  <a:pt x="2863" y="300"/>
                  <a:pt x="2865" y="301"/>
                  <a:pt x="2867" y="301"/>
                </a:cubicBezTo>
                <a:close/>
                <a:moveTo>
                  <a:pt x="2880" y="301"/>
                </a:moveTo>
                <a:cubicBezTo>
                  <a:pt x="2882" y="301"/>
                  <a:pt x="2884" y="300"/>
                  <a:pt x="2884" y="297"/>
                </a:cubicBezTo>
                <a:cubicBezTo>
                  <a:pt x="2884" y="295"/>
                  <a:pt x="2882" y="293"/>
                  <a:pt x="2880" y="293"/>
                </a:cubicBezTo>
                <a:cubicBezTo>
                  <a:pt x="2878" y="293"/>
                  <a:pt x="2876" y="295"/>
                  <a:pt x="2876" y="297"/>
                </a:cubicBezTo>
                <a:cubicBezTo>
                  <a:pt x="2876" y="300"/>
                  <a:pt x="2878" y="301"/>
                  <a:pt x="2880" y="301"/>
                </a:cubicBezTo>
                <a:close/>
                <a:moveTo>
                  <a:pt x="2893" y="301"/>
                </a:moveTo>
                <a:cubicBezTo>
                  <a:pt x="2895" y="301"/>
                  <a:pt x="2897" y="300"/>
                  <a:pt x="2897" y="297"/>
                </a:cubicBezTo>
                <a:cubicBezTo>
                  <a:pt x="2897" y="295"/>
                  <a:pt x="2895" y="293"/>
                  <a:pt x="2893" y="293"/>
                </a:cubicBezTo>
                <a:cubicBezTo>
                  <a:pt x="2891" y="293"/>
                  <a:pt x="2889" y="295"/>
                  <a:pt x="2889" y="297"/>
                </a:cubicBezTo>
                <a:cubicBezTo>
                  <a:pt x="2889" y="300"/>
                  <a:pt x="2891" y="301"/>
                  <a:pt x="2893" y="301"/>
                </a:cubicBezTo>
                <a:close/>
                <a:moveTo>
                  <a:pt x="2906" y="301"/>
                </a:moveTo>
                <a:cubicBezTo>
                  <a:pt x="2908" y="301"/>
                  <a:pt x="2910" y="300"/>
                  <a:pt x="2910" y="297"/>
                </a:cubicBezTo>
                <a:cubicBezTo>
                  <a:pt x="2910" y="295"/>
                  <a:pt x="2908" y="293"/>
                  <a:pt x="2906" y="293"/>
                </a:cubicBezTo>
                <a:cubicBezTo>
                  <a:pt x="2904" y="293"/>
                  <a:pt x="2902" y="295"/>
                  <a:pt x="2902" y="297"/>
                </a:cubicBezTo>
                <a:cubicBezTo>
                  <a:pt x="2902" y="300"/>
                  <a:pt x="2904" y="301"/>
                  <a:pt x="2906" y="301"/>
                </a:cubicBezTo>
                <a:close/>
                <a:moveTo>
                  <a:pt x="2919" y="301"/>
                </a:moveTo>
                <a:cubicBezTo>
                  <a:pt x="2921" y="301"/>
                  <a:pt x="2923" y="300"/>
                  <a:pt x="2923" y="297"/>
                </a:cubicBezTo>
                <a:cubicBezTo>
                  <a:pt x="2923" y="295"/>
                  <a:pt x="2921" y="293"/>
                  <a:pt x="2919" y="293"/>
                </a:cubicBezTo>
                <a:cubicBezTo>
                  <a:pt x="2917" y="293"/>
                  <a:pt x="2915" y="295"/>
                  <a:pt x="2915" y="297"/>
                </a:cubicBezTo>
                <a:cubicBezTo>
                  <a:pt x="2915" y="300"/>
                  <a:pt x="2917" y="301"/>
                  <a:pt x="2919" y="301"/>
                </a:cubicBezTo>
                <a:close/>
                <a:moveTo>
                  <a:pt x="2932" y="301"/>
                </a:moveTo>
                <a:cubicBezTo>
                  <a:pt x="2934" y="301"/>
                  <a:pt x="2936" y="300"/>
                  <a:pt x="2936" y="297"/>
                </a:cubicBezTo>
                <a:cubicBezTo>
                  <a:pt x="2936" y="295"/>
                  <a:pt x="2934" y="293"/>
                  <a:pt x="2932" y="293"/>
                </a:cubicBezTo>
                <a:cubicBezTo>
                  <a:pt x="2929" y="293"/>
                  <a:pt x="2928" y="295"/>
                  <a:pt x="2928" y="297"/>
                </a:cubicBezTo>
                <a:cubicBezTo>
                  <a:pt x="2928" y="300"/>
                  <a:pt x="2929" y="301"/>
                  <a:pt x="2932" y="301"/>
                </a:cubicBezTo>
                <a:close/>
                <a:moveTo>
                  <a:pt x="2945" y="301"/>
                </a:moveTo>
                <a:cubicBezTo>
                  <a:pt x="2947" y="301"/>
                  <a:pt x="2949" y="300"/>
                  <a:pt x="2949" y="297"/>
                </a:cubicBezTo>
                <a:cubicBezTo>
                  <a:pt x="2949" y="295"/>
                  <a:pt x="2947" y="293"/>
                  <a:pt x="2945" y="293"/>
                </a:cubicBezTo>
                <a:cubicBezTo>
                  <a:pt x="2942" y="293"/>
                  <a:pt x="2940" y="295"/>
                  <a:pt x="2940" y="297"/>
                </a:cubicBezTo>
                <a:cubicBezTo>
                  <a:pt x="2940" y="300"/>
                  <a:pt x="2942" y="301"/>
                  <a:pt x="2945" y="301"/>
                </a:cubicBezTo>
                <a:close/>
                <a:moveTo>
                  <a:pt x="2958" y="301"/>
                </a:moveTo>
                <a:cubicBezTo>
                  <a:pt x="2960" y="301"/>
                  <a:pt x="2962" y="300"/>
                  <a:pt x="2962" y="297"/>
                </a:cubicBezTo>
                <a:cubicBezTo>
                  <a:pt x="2962" y="295"/>
                  <a:pt x="2960" y="293"/>
                  <a:pt x="2958" y="293"/>
                </a:cubicBezTo>
                <a:cubicBezTo>
                  <a:pt x="2955" y="293"/>
                  <a:pt x="2953" y="295"/>
                  <a:pt x="2953" y="297"/>
                </a:cubicBezTo>
                <a:cubicBezTo>
                  <a:pt x="2953" y="300"/>
                  <a:pt x="2955" y="301"/>
                  <a:pt x="2958" y="301"/>
                </a:cubicBezTo>
                <a:close/>
                <a:moveTo>
                  <a:pt x="2970" y="301"/>
                </a:moveTo>
                <a:cubicBezTo>
                  <a:pt x="2973" y="301"/>
                  <a:pt x="2975" y="300"/>
                  <a:pt x="2975" y="297"/>
                </a:cubicBezTo>
                <a:cubicBezTo>
                  <a:pt x="2975" y="295"/>
                  <a:pt x="2973" y="293"/>
                  <a:pt x="2970" y="293"/>
                </a:cubicBezTo>
                <a:cubicBezTo>
                  <a:pt x="2968" y="293"/>
                  <a:pt x="2966" y="295"/>
                  <a:pt x="2966" y="297"/>
                </a:cubicBezTo>
                <a:cubicBezTo>
                  <a:pt x="2966" y="300"/>
                  <a:pt x="2968" y="301"/>
                  <a:pt x="2970" y="301"/>
                </a:cubicBezTo>
                <a:close/>
                <a:moveTo>
                  <a:pt x="2983" y="301"/>
                </a:moveTo>
                <a:cubicBezTo>
                  <a:pt x="2986" y="301"/>
                  <a:pt x="2988" y="300"/>
                  <a:pt x="2988" y="297"/>
                </a:cubicBezTo>
                <a:cubicBezTo>
                  <a:pt x="2988" y="295"/>
                  <a:pt x="2986" y="293"/>
                  <a:pt x="2983" y="293"/>
                </a:cubicBezTo>
                <a:cubicBezTo>
                  <a:pt x="2981" y="293"/>
                  <a:pt x="2979" y="295"/>
                  <a:pt x="2979" y="297"/>
                </a:cubicBezTo>
                <a:cubicBezTo>
                  <a:pt x="2979" y="300"/>
                  <a:pt x="2981" y="301"/>
                  <a:pt x="2983" y="301"/>
                </a:cubicBezTo>
                <a:close/>
                <a:moveTo>
                  <a:pt x="2996" y="301"/>
                </a:moveTo>
                <a:cubicBezTo>
                  <a:pt x="2999" y="301"/>
                  <a:pt x="3000" y="300"/>
                  <a:pt x="3000" y="297"/>
                </a:cubicBezTo>
                <a:cubicBezTo>
                  <a:pt x="3000" y="295"/>
                  <a:pt x="2999" y="293"/>
                  <a:pt x="2996" y="293"/>
                </a:cubicBezTo>
                <a:cubicBezTo>
                  <a:pt x="2994" y="293"/>
                  <a:pt x="2992" y="295"/>
                  <a:pt x="2992" y="297"/>
                </a:cubicBezTo>
                <a:cubicBezTo>
                  <a:pt x="2992" y="300"/>
                  <a:pt x="2994" y="301"/>
                  <a:pt x="2996" y="301"/>
                </a:cubicBezTo>
                <a:close/>
                <a:moveTo>
                  <a:pt x="3009" y="301"/>
                </a:moveTo>
                <a:cubicBezTo>
                  <a:pt x="3012" y="301"/>
                  <a:pt x="3013" y="300"/>
                  <a:pt x="3013" y="297"/>
                </a:cubicBezTo>
                <a:cubicBezTo>
                  <a:pt x="3013" y="295"/>
                  <a:pt x="3012" y="293"/>
                  <a:pt x="3009" y="293"/>
                </a:cubicBezTo>
                <a:cubicBezTo>
                  <a:pt x="3007" y="293"/>
                  <a:pt x="3005" y="295"/>
                  <a:pt x="3005" y="297"/>
                </a:cubicBezTo>
                <a:cubicBezTo>
                  <a:pt x="3005" y="300"/>
                  <a:pt x="3007" y="301"/>
                  <a:pt x="3009" y="301"/>
                </a:cubicBezTo>
                <a:close/>
                <a:moveTo>
                  <a:pt x="3022" y="301"/>
                </a:moveTo>
                <a:cubicBezTo>
                  <a:pt x="3024" y="301"/>
                  <a:pt x="3026" y="300"/>
                  <a:pt x="3026" y="297"/>
                </a:cubicBezTo>
                <a:cubicBezTo>
                  <a:pt x="3026" y="295"/>
                  <a:pt x="3024" y="293"/>
                  <a:pt x="3022" y="293"/>
                </a:cubicBezTo>
                <a:cubicBezTo>
                  <a:pt x="3020" y="293"/>
                  <a:pt x="3018" y="295"/>
                  <a:pt x="3018" y="297"/>
                </a:cubicBezTo>
                <a:cubicBezTo>
                  <a:pt x="3018" y="300"/>
                  <a:pt x="3020" y="301"/>
                  <a:pt x="3022" y="301"/>
                </a:cubicBezTo>
                <a:close/>
                <a:moveTo>
                  <a:pt x="3035" y="301"/>
                </a:moveTo>
                <a:cubicBezTo>
                  <a:pt x="3037" y="301"/>
                  <a:pt x="3039" y="300"/>
                  <a:pt x="3039" y="297"/>
                </a:cubicBezTo>
                <a:cubicBezTo>
                  <a:pt x="3039" y="295"/>
                  <a:pt x="3037" y="293"/>
                  <a:pt x="3035" y="293"/>
                </a:cubicBezTo>
                <a:cubicBezTo>
                  <a:pt x="3033" y="293"/>
                  <a:pt x="3031" y="295"/>
                  <a:pt x="3031" y="297"/>
                </a:cubicBezTo>
                <a:cubicBezTo>
                  <a:pt x="3031" y="300"/>
                  <a:pt x="3033" y="301"/>
                  <a:pt x="3035" y="301"/>
                </a:cubicBezTo>
                <a:close/>
                <a:moveTo>
                  <a:pt x="3048" y="301"/>
                </a:moveTo>
                <a:cubicBezTo>
                  <a:pt x="3050" y="301"/>
                  <a:pt x="3052" y="300"/>
                  <a:pt x="3052" y="297"/>
                </a:cubicBezTo>
                <a:cubicBezTo>
                  <a:pt x="3052" y="295"/>
                  <a:pt x="3050" y="293"/>
                  <a:pt x="3048" y="293"/>
                </a:cubicBezTo>
                <a:cubicBezTo>
                  <a:pt x="3046" y="293"/>
                  <a:pt x="3044" y="295"/>
                  <a:pt x="3044" y="297"/>
                </a:cubicBezTo>
                <a:cubicBezTo>
                  <a:pt x="3044" y="300"/>
                  <a:pt x="3046" y="301"/>
                  <a:pt x="3048" y="301"/>
                </a:cubicBezTo>
                <a:close/>
                <a:moveTo>
                  <a:pt x="3061" y="301"/>
                </a:moveTo>
                <a:cubicBezTo>
                  <a:pt x="3063" y="301"/>
                  <a:pt x="3065" y="300"/>
                  <a:pt x="3065" y="297"/>
                </a:cubicBezTo>
                <a:cubicBezTo>
                  <a:pt x="3065" y="295"/>
                  <a:pt x="3063" y="293"/>
                  <a:pt x="3061" y="293"/>
                </a:cubicBezTo>
                <a:cubicBezTo>
                  <a:pt x="3059" y="293"/>
                  <a:pt x="3057" y="295"/>
                  <a:pt x="3057" y="297"/>
                </a:cubicBezTo>
                <a:cubicBezTo>
                  <a:pt x="3057" y="300"/>
                  <a:pt x="3059" y="301"/>
                  <a:pt x="3061" y="301"/>
                </a:cubicBezTo>
                <a:close/>
                <a:moveTo>
                  <a:pt x="3074" y="301"/>
                </a:moveTo>
                <a:cubicBezTo>
                  <a:pt x="3076" y="301"/>
                  <a:pt x="3078" y="300"/>
                  <a:pt x="3078" y="297"/>
                </a:cubicBezTo>
                <a:cubicBezTo>
                  <a:pt x="3078" y="295"/>
                  <a:pt x="3076" y="293"/>
                  <a:pt x="3074" y="293"/>
                </a:cubicBezTo>
                <a:cubicBezTo>
                  <a:pt x="3071" y="293"/>
                  <a:pt x="3070" y="295"/>
                  <a:pt x="3070" y="297"/>
                </a:cubicBezTo>
                <a:cubicBezTo>
                  <a:pt x="3070" y="300"/>
                  <a:pt x="3071" y="301"/>
                  <a:pt x="3074" y="301"/>
                </a:cubicBezTo>
                <a:close/>
                <a:moveTo>
                  <a:pt x="3087" y="301"/>
                </a:moveTo>
                <a:cubicBezTo>
                  <a:pt x="3089" y="301"/>
                  <a:pt x="3091" y="300"/>
                  <a:pt x="3091" y="297"/>
                </a:cubicBezTo>
                <a:cubicBezTo>
                  <a:pt x="3091" y="295"/>
                  <a:pt x="3089" y="293"/>
                  <a:pt x="3087" y="293"/>
                </a:cubicBezTo>
                <a:cubicBezTo>
                  <a:pt x="3084" y="293"/>
                  <a:pt x="3083" y="295"/>
                  <a:pt x="3083" y="297"/>
                </a:cubicBezTo>
                <a:cubicBezTo>
                  <a:pt x="3083" y="300"/>
                  <a:pt x="3084" y="301"/>
                  <a:pt x="3087" y="301"/>
                </a:cubicBezTo>
                <a:close/>
                <a:moveTo>
                  <a:pt x="3100" y="301"/>
                </a:moveTo>
                <a:cubicBezTo>
                  <a:pt x="3102" y="301"/>
                  <a:pt x="3104" y="300"/>
                  <a:pt x="3104" y="297"/>
                </a:cubicBezTo>
                <a:cubicBezTo>
                  <a:pt x="3104" y="295"/>
                  <a:pt x="3102" y="293"/>
                  <a:pt x="3100" y="293"/>
                </a:cubicBezTo>
                <a:cubicBezTo>
                  <a:pt x="3097" y="293"/>
                  <a:pt x="3095" y="295"/>
                  <a:pt x="3095" y="297"/>
                </a:cubicBezTo>
                <a:cubicBezTo>
                  <a:pt x="3095" y="300"/>
                  <a:pt x="3097" y="301"/>
                  <a:pt x="3100" y="301"/>
                </a:cubicBezTo>
                <a:close/>
                <a:moveTo>
                  <a:pt x="3113" y="301"/>
                </a:moveTo>
                <a:cubicBezTo>
                  <a:pt x="3115" y="301"/>
                  <a:pt x="3117" y="300"/>
                  <a:pt x="3117" y="297"/>
                </a:cubicBezTo>
                <a:cubicBezTo>
                  <a:pt x="3117" y="295"/>
                  <a:pt x="3115" y="293"/>
                  <a:pt x="3113" y="293"/>
                </a:cubicBezTo>
                <a:cubicBezTo>
                  <a:pt x="3110" y="293"/>
                  <a:pt x="3108" y="295"/>
                  <a:pt x="3108" y="297"/>
                </a:cubicBezTo>
                <a:cubicBezTo>
                  <a:pt x="3108" y="300"/>
                  <a:pt x="3110" y="301"/>
                  <a:pt x="3113" y="301"/>
                </a:cubicBezTo>
                <a:close/>
                <a:moveTo>
                  <a:pt x="3125" y="301"/>
                </a:moveTo>
                <a:cubicBezTo>
                  <a:pt x="3128" y="301"/>
                  <a:pt x="3130" y="300"/>
                  <a:pt x="3130" y="297"/>
                </a:cubicBezTo>
                <a:cubicBezTo>
                  <a:pt x="3130" y="295"/>
                  <a:pt x="3128" y="293"/>
                  <a:pt x="3125" y="293"/>
                </a:cubicBezTo>
                <a:cubicBezTo>
                  <a:pt x="3123" y="293"/>
                  <a:pt x="3121" y="295"/>
                  <a:pt x="3121" y="297"/>
                </a:cubicBezTo>
                <a:cubicBezTo>
                  <a:pt x="3121" y="300"/>
                  <a:pt x="3123" y="301"/>
                  <a:pt x="3125" y="301"/>
                </a:cubicBezTo>
                <a:close/>
                <a:moveTo>
                  <a:pt x="3138" y="301"/>
                </a:moveTo>
                <a:cubicBezTo>
                  <a:pt x="3141" y="301"/>
                  <a:pt x="3143" y="300"/>
                  <a:pt x="3143" y="297"/>
                </a:cubicBezTo>
                <a:cubicBezTo>
                  <a:pt x="3143" y="295"/>
                  <a:pt x="3141" y="293"/>
                  <a:pt x="3138" y="293"/>
                </a:cubicBezTo>
                <a:cubicBezTo>
                  <a:pt x="3136" y="293"/>
                  <a:pt x="3134" y="295"/>
                  <a:pt x="3134" y="297"/>
                </a:cubicBezTo>
                <a:cubicBezTo>
                  <a:pt x="3134" y="300"/>
                  <a:pt x="3136" y="301"/>
                  <a:pt x="3138" y="301"/>
                </a:cubicBezTo>
                <a:close/>
                <a:moveTo>
                  <a:pt x="3151" y="301"/>
                </a:moveTo>
                <a:cubicBezTo>
                  <a:pt x="3154" y="301"/>
                  <a:pt x="3155" y="300"/>
                  <a:pt x="3155" y="297"/>
                </a:cubicBezTo>
                <a:cubicBezTo>
                  <a:pt x="3155" y="295"/>
                  <a:pt x="3154" y="293"/>
                  <a:pt x="3151" y="293"/>
                </a:cubicBezTo>
                <a:cubicBezTo>
                  <a:pt x="3149" y="293"/>
                  <a:pt x="3147" y="295"/>
                  <a:pt x="3147" y="297"/>
                </a:cubicBezTo>
                <a:cubicBezTo>
                  <a:pt x="3147" y="300"/>
                  <a:pt x="3149" y="301"/>
                  <a:pt x="3151" y="301"/>
                </a:cubicBezTo>
                <a:close/>
                <a:moveTo>
                  <a:pt x="3164" y="301"/>
                </a:moveTo>
                <a:cubicBezTo>
                  <a:pt x="3166" y="301"/>
                  <a:pt x="3168" y="300"/>
                  <a:pt x="3168" y="297"/>
                </a:cubicBezTo>
                <a:cubicBezTo>
                  <a:pt x="3168" y="295"/>
                  <a:pt x="3166" y="293"/>
                  <a:pt x="3164" y="293"/>
                </a:cubicBezTo>
                <a:cubicBezTo>
                  <a:pt x="3162" y="293"/>
                  <a:pt x="3160" y="295"/>
                  <a:pt x="3160" y="297"/>
                </a:cubicBezTo>
                <a:cubicBezTo>
                  <a:pt x="3160" y="300"/>
                  <a:pt x="3162" y="301"/>
                  <a:pt x="3164" y="301"/>
                </a:cubicBezTo>
                <a:close/>
                <a:moveTo>
                  <a:pt x="3177" y="301"/>
                </a:moveTo>
                <a:cubicBezTo>
                  <a:pt x="3179" y="301"/>
                  <a:pt x="3181" y="300"/>
                  <a:pt x="3181" y="297"/>
                </a:cubicBezTo>
                <a:cubicBezTo>
                  <a:pt x="3181" y="295"/>
                  <a:pt x="3179" y="293"/>
                  <a:pt x="3177" y="293"/>
                </a:cubicBezTo>
                <a:cubicBezTo>
                  <a:pt x="3175" y="293"/>
                  <a:pt x="3173" y="295"/>
                  <a:pt x="3173" y="297"/>
                </a:cubicBezTo>
                <a:cubicBezTo>
                  <a:pt x="3173" y="300"/>
                  <a:pt x="3175" y="301"/>
                  <a:pt x="3177" y="301"/>
                </a:cubicBezTo>
                <a:close/>
                <a:moveTo>
                  <a:pt x="3190" y="301"/>
                </a:moveTo>
                <a:cubicBezTo>
                  <a:pt x="3192" y="301"/>
                  <a:pt x="3194" y="300"/>
                  <a:pt x="3194" y="297"/>
                </a:cubicBezTo>
                <a:cubicBezTo>
                  <a:pt x="3194" y="295"/>
                  <a:pt x="3192" y="293"/>
                  <a:pt x="3190" y="293"/>
                </a:cubicBezTo>
                <a:cubicBezTo>
                  <a:pt x="3188" y="293"/>
                  <a:pt x="3186" y="295"/>
                  <a:pt x="3186" y="297"/>
                </a:cubicBezTo>
                <a:cubicBezTo>
                  <a:pt x="3186" y="300"/>
                  <a:pt x="3188" y="301"/>
                  <a:pt x="3190" y="301"/>
                </a:cubicBezTo>
                <a:close/>
                <a:moveTo>
                  <a:pt x="3203" y="301"/>
                </a:moveTo>
                <a:cubicBezTo>
                  <a:pt x="3205" y="301"/>
                  <a:pt x="3207" y="300"/>
                  <a:pt x="3207" y="297"/>
                </a:cubicBezTo>
                <a:cubicBezTo>
                  <a:pt x="3207" y="295"/>
                  <a:pt x="3205" y="293"/>
                  <a:pt x="3203" y="293"/>
                </a:cubicBezTo>
                <a:cubicBezTo>
                  <a:pt x="3201" y="293"/>
                  <a:pt x="3199" y="295"/>
                  <a:pt x="3199" y="297"/>
                </a:cubicBezTo>
                <a:cubicBezTo>
                  <a:pt x="3199" y="300"/>
                  <a:pt x="3201" y="301"/>
                  <a:pt x="3203" y="301"/>
                </a:cubicBezTo>
                <a:close/>
                <a:moveTo>
                  <a:pt x="3216" y="301"/>
                </a:moveTo>
                <a:cubicBezTo>
                  <a:pt x="3218" y="301"/>
                  <a:pt x="3220" y="300"/>
                  <a:pt x="3220" y="297"/>
                </a:cubicBezTo>
                <a:cubicBezTo>
                  <a:pt x="3220" y="295"/>
                  <a:pt x="3218" y="293"/>
                  <a:pt x="3216" y="293"/>
                </a:cubicBezTo>
                <a:cubicBezTo>
                  <a:pt x="3214" y="293"/>
                  <a:pt x="3212" y="295"/>
                  <a:pt x="3212" y="297"/>
                </a:cubicBezTo>
                <a:cubicBezTo>
                  <a:pt x="3212" y="300"/>
                  <a:pt x="3214" y="301"/>
                  <a:pt x="3216" y="301"/>
                </a:cubicBezTo>
                <a:close/>
                <a:moveTo>
                  <a:pt x="3229" y="301"/>
                </a:moveTo>
                <a:cubicBezTo>
                  <a:pt x="3231" y="301"/>
                  <a:pt x="3233" y="300"/>
                  <a:pt x="3233" y="297"/>
                </a:cubicBezTo>
                <a:cubicBezTo>
                  <a:pt x="3233" y="295"/>
                  <a:pt x="3231" y="293"/>
                  <a:pt x="3229" y="293"/>
                </a:cubicBezTo>
                <a:cubicBezTo>
                  <a:pt x="3226" y="293"/>
                  <a:pt x="3225" y="295"/>
                  <a:pt x="3225" y="297"/>
                </a:cubicBezTo>
                <a:cubicBezTo>
                  <a:pt x="3225" y="300"/>
                  <a:pt x="3226" y="301"/>
                  <a:pt x="3229" y="301"/>
                </a:cubicBezTo>
                <a:close/>
                <a:moveTo>
                  <a:pt x="3242" y="301"/>
                </a:moveTo>
                <a:cubicBezTo>
                  <a:pt x="3244" y="301"/>
                  <a:pt x="3246" y="300"/>
                  <a:pt x="3246" y="297"/>
                </a:cubicBezTo>
                <a:cubicBezTo>
                  <a:pt x="3246" y="295"/>
                  <a:pt x="3244" y="293"/>
                  <a:pt x="3242" y="293"/>
                </a:cubicBezTo>
                <a:cubicBezTo>
                  <a:pt x="3239" y="293"/>
                  <a:pt x="3237" y="295"/>
                  <a:pt x="3237" y="297"/>
                </a:cubicBezTo>
                <a:cubicBezTo>
                  <a:pt x="3237" y="300"/>
                  <a:pt x="3239" y="301"/>
                  <a:pt x="3242" y="301"/>
                </a:cubicBezTo>
                <a:close/>
                <a:moveTo>
                  <a:pt x="3255" y="301"/>
                </a:moveTo>
                <a:cubicBezTo>
                  <a:pt x="3257" y="301"/>
                  <a:pt x="3259" y="300"/>
                  <a:pt x="3259" y="297"/>
                </a:cubicBezTo>
                <a:cubicBezTo>
                  <a:pt x="3259" y="295"/>
                  <a:pt x="3257" y="293"/>
                  <a:pt x="3255" y="293"/>
                </a:cubicBezTo>
                <a:cubicBezTo>
                  <a:pt x="3252" y="293"/>
                  <a:pt x="3250" y="295"/>
                  <a:pt x="3250" y="297"/>
                </a:cubicBezTo>
                <a:cubicBezTo>
                  <a:pt x="3250" y="300"/>
                  <a:pt x="3252" y="301"/>
                  <a:pt x="3255" y="301"/>
                </a:cubicBezTo>
                <a:close/>
                <a:moveTo>
                  <a:pt x="3267" y="301"/>
                </a:moveTo>
                <a:cubicBezTo>
                  <a:pt x="3270" y="301"/>
                  <a:pt x="3272" y="300"/>
                  <a:pt x="3272" y="297"/>
                </a:cubicBezTo>
                <a:cubicBezTo>
                  <a:pt x="3272" y="295"/>
                  <a:pt x="3270" y="293"/>
                  <a:pt x="3267" y="293"/>
                </a:cubicBezTo>
                <a:cubicBezTo>
                  <a:pt x="3265" y="293"/>
                  <a:pt x="3263" y="295"/>
                  <a:pt x="3263" y="297"/>
                </a:cubicBezTo>
                <a:cubicBezTo>
                  <a:pt x="3263" y="300"/>
                  <a:pt x="3265" y="301"/>
                  <a:pt x="3267" y="301"/>
                </a:cubicBezTo>
                <a:close/>
                <a:moveTo>
                  <a:pt x="3280" y="301"/>
                </a:moveTo>
                <a:cubicBezTo>
                  <a:pt x="3283" y="301"/>
                  <a:pt x="3285" y="300"/>
                  <a:pt x="3285" y="297"/>
                </a:cubicBezTo>
                <a:cubicBezTo>
                  <a:pt x="3285" y="295"/>
                  <a:pt x="3283" y="293"/>
                  <a:pt x="3280" y="293"/>
                </a:cubicBezTo>
                <a:cubicBezTo>
                  <a:pt x="3278" y="293"/>
                  <a:pt x="3276" y="295"/>
                  <a:pt x="3276" y="297"/>
                </a:cubicBezTo>
                <a:cubicBezTo>
                  <a:pt x="3276" y="300"/>
                  <a:pt x="3278" y="301"/>
                  <a:pt x="3280" y="301"/>
                </a:cubicBezTo>
                <a:close/>
                <a:moveTo>
                  <a:pt x="3293" y="301"/>
                </a:moveTo>
                <a:cubicBezTo>
                  <a:pt x="3295" y="301"/>
                  <a:pt x="3297" y="299"/>
                  <a:pt x="3297" y="297"/>
                </a:cubicBezTo>
                <a:cubicBezTo>
                  <a:pt x="3297" y="295"/>
                  <a:pt x="3295" y="294"/>
                  <a:pt x="3293" y="294"/>
                </a:cubicBezTo>
                <a:cubicBezTo>
                  <a:pt x="3292" y="294"/>
                  <a:pt x="3290" y="295"/>
                  <a:pt x="3290" y="297"/>
                </a:cubicBezTo>
                <a:cubicBezTo>
                  <a:pt x="3290" y="299"/>
                  <a:pt x="3292" y="301"/>
                  <a:pt x="3293" y="301"/>
                </a:cubicBezTo>
                <a:close/>
                <a:moveTo>
                  <a:pt x="3306" y="301"/>
                </a:moveTo>
                <a:cubicBezTo>
                  <a:pt x="3309" y="301"/>
                  <a:pt x="3310" y="300"/>
                  <a:pt x="3310" y="297"/>
                </a:cubicBezTo>
                <a:cubicBezTo>
                  <a:pt x="3310" y="295"/>
                  <a:pt x="3309" y="293"/>
                  <a:pt x="3306" y="293"/>
                </a:cubicBezTo>
                <a:cubicBezTo>
                  <a:pt x="3304" y="293"/>
                  <a:pt x="3302" y="295"/>
                  <a:pt x="3302" y="297"/>
                </a:cubicBezTo>
                <a:cubicBezTo>
                  <a:pt x="3302" y="300"/>
                  <a:pt x="3304" y="301"/>
                  <a:pt x="3306" y="301"/>
                </a:cubicBezTo>
                <a:close/>
                <a:moveTo>
                  <a:pt x="3319" y="301"/>
                </a:moveTo>
                <a:cubicBezTo>
                  <a:pt x="3321" y="301"/>
                  <a:pt x="3323" y="300"/>
                  <a:pt x="3323" y="297"/>
                </a:cubicBezTo>
                <a:cubicBezTo>
                  <a:pt x="3323" y="295"/>
                  <a:pt x="3321" y="293"/>
                  <a:pt x="3319" y="293"/>
                </a:cubicBezTo>
                <a:cubicBezTo>
                  <a:pt x="3317" y="293"/>
                  <a:pt x="3315" y="295"/>
                  <a:pt x="3315" y="297"/>
                </a:cubicBezTo>
                <a:cubicBezTo>
                  <a:pt x="3315" y="300"/>
                  <a:pt x="3317" y="301"/>
                  <a:pt x="3319" y="301"/>
                </a:cubicBezTo>
                <a:close/>
                <a:moveTo>
                  <a:pt x="3358" y="301"/>
                </a:moveTo>
                <a:cubicBezTo>
                  <a:pt x="3360" y="301"/>
                  <a:pt x="3362" y="300"/>
                  <a:pt x="3362" y="297"/>
                </a:cubicBezTo>
                <a:cubicBezTo>
                  <a:pt x="3362" y="295"/>
                  <a:pt x="3360" y="293"/>
                  <a:pt x="3358" y="293"/>
                </a:cubicBezTo>
                <a:cubicBezTo>
                  <a:pt x="3356" y="293"/>
                  <a:pt x="3354" y="295"/>
                  <a:pt x="3354" y="297"/>
                </a:cubicBezTo>
                <a:cubicBezTo>
                  <a:pt x="3354" y="300"/>
                  <a:pt x="3356" y="301"/>
                  <a:pt x="3358" y="301"/>
                </a:cubicBezTo>
                <a:close/>
                <a:moveTo>
                  <a:pt x="3384" y="301"/>
                </a:moveTo>
                <a:cubicBezTo>
                  <a:pt x="3386" y="301"/>
                  <a:pt x="3388" y="300"/>
                  <a:pt x="3388" y="297"/>
                </a:cubicBezTo>
                <a:cubicBezTo>
                  <a:pt x="3388" y="295"/>
                  <a:pt x="3386" y="293"/>
                  <a:pt x="3384" y="293"/>
                </a:cubicBezTo>
                <a:cubicBezTo>
                  <a:pt x="3381" y="293"/>
                  <a:pt x="3380" y="295"/>
                  <a:pt x="3380" y="297"/>
                </a:cubicBezTo>
                <a:cubicBezTo>
                  <a:pt x="3380" y="300"/>
                  <a:pt x="3381" y="301"/>
                  <a:pt x="3384" y="301"/>
                </a:cubicBezTo>
                <a:close/>
                <a:moveTo>
                  <a:pt x="3397" y="301"/>
                </a:moveTo>
                <a:cubicBezTo>
                  <a:pt x="3399" y="301"/>
                  <a:pt x="3401" y="300"/>
                  <a:pt x="3401" y="297"/>
                </a:cubicBezTo>
                <a:cubicBezTo>
                  <a:pt x="3401" y="295"/>
                  <a:pt x="3399" y="293"/>
                  <a:pt x="3397" y="293"/>
                </a:cubicBezTo>
                <a:cubicBezTo>
                  <a:pt x="3394" y="293"/>
                  <a:pt x="3392" y="295"/>
                  <a:pt x="3392" y="297"/>
                </a:cubicBezTo>
                <a:cubicBezTo>
                  <a:pt x="3392" y="300"/>
                  <a:pt x="3394" y="301"/>
                  <a:pt x="3397" y="301"/>
                </a:cubicBezTo>
                <a:close/>
                <a:moveTo>
                  <a:pt x="3410" y="301"/>
                </a:moveTo>
                <a:cubicBezTo>
                  <a:pt x="3412" y="301"/>
                  <a:pt x="3414" y="300"/>
                  <a:pt x="3414" y="297"/>
                </a:cubicBezTo>
                <a:cubicBezTo>
                  <a:pt x="3414" y="295"/>
                  <a:pt x="3412" y="293"/>
                  <a:pt x="3410" y="293"/>
                </a:cubicBezTo>
                <a:cubicBezTo>
                  <a:pt x="3407" y="293"/>
                  <a:pt x="3405" y="295"/>
                  <a:pt x="3405" y="297"/>
                </a:cubicBezTo>
                <a:cubicBezTo>
                  <a:pt x="3405" y="300"/>
                  <a:pt x="3407" y="301"/>
                  <a:pt x="3410" y="301"/>
                </a:cubicBezTo>
                <a:close/>
                <a:moveTo>
                  <a:pt x="3422" y="301"/>
                </a:moveTo>
                <a:cubicBezTo>
                  <a:pt x="3425" y="301"/>
                  <a:pt x="3427" y="300"/>
                  <a:pt x="3427" y="297"/>
                </a:cubicBezTo>
                <a:cubicBezTo>
                  <a:pt x="3427" y="295"/>
                  <a:pt x="3425" y="293"/>
                  <a:pt x="3422" y="293"/>
                </a:cubicBezTo>
                <a:cubicBezTo>
                  <a:pt x="3420" y="293"/>
                  <a:pt x="3418" y="295"/>
                  <a:pt x="3418" y="297"/>
                </a:cubicBezTo>
                <a:cubicBezTo>
                  <a:pt x="3418" y="300"/>
                  <a:pt x="3420" y="301"/>
                  <a:pt x="3422" y="301"/>
                </a:cubicBezTo>
                <a:close/>
                <a:moveTo>
                  <a:pt x="3435" y="301"/>
                </a:moveTo>
                <a:cubicBezTo>
                  <a:pt x="3438" y="301"/>
                  <a:pt x="3440" y="300"/>
                  <a:pt x="3440" y="297"/>
                </a:cubicBezTo>
                <a:cubicBezTo>
                  <a:pt x="3440" y="295"/>
                  <a:pt x="3438" y="293"/>
                  <a:pt x="3435" y="293"/>
                </a:cubicBezTo>
                <a:cubicBezTo>
                  <a:pt x="3433" y="293"/>
                  <a:pt x="3431" y="295"/>
                  <a:pt x="3431" y="297"/>
                </a:cubicBezTo>
                <a:cubicBezTo>
                  <a:pt x="3431" y="300"/>
                  <a:pt x="3433" y="301"/>
                  <a:pt x="3435" y="301"/>
                </a:cubicBezTo>
                <a:close/>
                <a:moveTo>
                  <a:pt x="3448" y="301"/>
                </a:moveTo>
                <a:cubicBezTo>
                  <a:pt x="3451" y="301"/>
                  <a:pt x="3452" y="300"/>
                  <a:pt x="3452" y="297"/>
                </a:cubicBezTo>
                <a:cubicBezTo>
                  <a:pt x="3452" y="295"/>
                  <a:pt x="3451" y="293"/>
                  <a:pt x="3448" y="293"/>
                </a:cubicBezTo>
                <a:cubicBezTo>
                  <a:pt x="3446" y="293"/>
                  <a:pt x="3444" y="295"/>
                  <a:pt x="3444" y="297"/>
                </a:cubicBezTo>
                <a:cubicBezTo>
                  <a:pt x="3444" y="300"/>
                  <a:pt x="3446" y="301"/>
                  <a:pt x="3448" y="301"/>
                </a:cubicBezTo>
                <a:close/>
                <a:moveTo>
                  <a:pt x="3474" y="297"/>
                </a:moveTo>
                <a:cubicBezTo>
                  <a:pt x="3474" y="297"/>
                  <a:pt x="3474" y="297"/>
                  <a:pt x="3474" y="297"/>
                </a:cubicBezTo>
                <a:cubicBezTo>
                  <a:pt x="3474" y="297"/>
                  <a:pt x="3474" y="297"/>
                  <a:pt x="3474" y="297"/>
                </a:cubicBezTo>
                <a:cubicBezTo>
                  <a:pt x="3474" y="297"/>
                  <a:pt x="3474" y="297"/>
                  <a:pt x="3474" y="297"/>
                </a:cubicBezTo>
                <a:cubicBezTo>
                  <a:pt x="3474" y="297"/>
                  <a:pt x="3474" y="297"/>
                  <a:pt x="3474" y="297"/>
                </a:cubicBezTo>
                <a:close/>
                <a:moveTo>
                  <a:pt x="26" y="314"/>
                </a:moveTo>
                <a:cubicBezTo>
                  <a:pt x="28" y="314"/>
                  <a:pt x="30" y="312"/>
                  <a:pt x="30" y="310"/>
                </a:cubicBezTo>
                <a:cubicBezTo>
                  <a:pt x="30" y="308"/>
                  <a:pt x="28" y="307"/>
                  <a:pt x="26" y="307"/>
                </a:cubicBezTo>
                <a:cubicBezTo>
                  <a:pt x="24" y="307"/>
                  <a:pt x="23" y="308"/>
                  <a:pt x="23" y="310"/>
                </a:cubicBezTo>
                <a:cubicBezTo>
                  <a:pt x="23" y="312"/>
                  <a:pt x="24" y="314"/>
                  <a:pt x="26" y="314"/>
                </a:cubicBezTo>
                <a:close/>
                <a:moveTo>
                  <a:pt x="39" y="314"/>
                </a:moveTo>
                <a:cubicBezTo>
                  <a:pt x="41" y="314"/>
                  <a:pt x="43" y="312"/>
                  <a:pt x="43" y="310"/>
                </a:cubicBezTo>
                <a:cubicBezTo>
                  <a:pt x="43" y="308"/>
                  <a:pt x="41" y="306"/>
                  <a:pt x="39" y="306"/>
                </a:cubicBezTo>
                <a:cubicBezTo>
                  <a:pt x="37" y="306"/>
                  <a:pt x="35" y="308"/>
                  <a:pt x="35" y="310"/>
                </a:cubicBezTo>
                <a:cubicBezTo>
                  <a:pt x="35" y="312"/>
                  <a:pt x="37" y="314"/>
                  <a:pt x="39" y="314"/>
                </a:cubicBezTo>
                <a:close/>
                <a:moveTo>
                  <a:pt x="52" y="314"/>
                </a:moveTo>
                <a:cubicBezTo>
                  <a:pt x="54" y="314"/>
                  <a:pt x="56" y="312"/>
                  <a:pt x="56" y="310"/>
                </a:cubicBezTo>
                <a:cubicBezTo>
                  <a:pt x="56" y="308"/>
                  <a:pt x="54" y="306"/>
                  <a:pt x="52" y="306"/>
                </a:cubicBezTo>
                <a:cubicBezTo>
                  <a:pt x="50" y="306"/>
                  <a:pt x="48" y="308"/>
                  <a:pt x="48" y="310"/>
                </a:cubicBezTo>
                <a:cubicBezTo>
                  <a:pt x="48" y="312"/>
                  <a:pt x="50" y="314"/>
                  <a:pt x="52" y="314"/>
                </a:cubicBezTo>
                <a:close/>
                <a:moveTo>
                  <a:pt x="65" y="314"/>
                </a:moveTo>
                <a:cubicBezTo>
                  <a:pt x="67" y="314"/>
                  <a:pt x="69" y="312"/>
                  <a:pt x="69" y="310"/>
                </a:cubicBezTo>
                <a:cubicBezTo>
                  <a:pt x="69" y="308"/>
                  <a:pt x="67" y="306"/>
                  <a:pt x="65" y="306"/>
                </a:cubicBezTo>
                <a:cubicBezTo>
                  <a:pt x="63" y="306"/>
                  <a:pt x="61" y="308"/>
                  <a:pt x="61" y="310"/>
                </a:cubicBezTo>
                <a:cubicBezTo>
                  <a:pt x="61" y="312"/>
                  <a:pt x="63" y="314"/>
                  <a:pt x="65" y="314"/>
                </a:cubicBezTo>
                <a:close/>
                <a:moveTo>
                  <a:pt x="78" y="314"/>
                </a:moveTo>
                <a:cubicBezTo>
                  <a:pt x="80" y="314"/>
                  <a:pt x="82" y="312"/>
                  <a:pt x="82" y="310"/>
                </a:cubicBezTo>
                <a:cubicBezTo>
                  <a:pt x="82" y="308"/>
                  <a:pt x="80" y="306"/>
                  <a:pt x="78" y="306"/>
                </a:cubicBezTo>
                <a:cubicBezTo>
                  <a:pt x="76" y="306"/>
                  <a:pt x="74" y="308"/>
                  <a:pt x="74" y="310"/>
                </a:cubicBezTo>
                <a:cubicBezTo>
                  <a:pt x="74" y="312"/>
                  <a:pt x="76" y="314"/>
                  <a:pt x="78" y="314"/>
                </a:cubicBezTo>
                <a:close/>
                <a:moveTo>
                  <a:pt x="91" y="314"/>
                </a:moveTo>
                <a:cubicBezTo>
                  <a:pt x="93" y="314"/>
                  <a:pt x="95" y="312"/>
                  <a:pt x="95" y="310"/>
                </a:cubicBezTo>
                <a:cubicBezTo>
                  <a:pt x="95" y="308"/>
                  <a:pt x="93" y="306"/>
                  <a:pt x="91" y="306"/>
                </a:cubicBezTo>
                <a:cubicBezTo>
                  <a:pt x="88" y="306"/>
                  <a:pt x="87" y="308"/>
                  <a:pt x="87" y="310"/>
                </a:cubicBezTo>
                <a:cubicBezTo>
                  <a:pt x="87" y="312"/>
                  <a:pt x="88" y="314"/>
                  <a:pt x="91" y="314"/>
                </a:cubicBezTo>
                <a:close/>
                <a:moveTo>
                  <a:pt x="104" y="314"/>
                </a:moveTo>
                <a:cubicBezTo>
                  <a:pt x="106" y="314"/>
                  <a:pt x="108" y="312"/>
                  <a:pt x="108" y="310"/>
                </a:cubicBezTo>
                <a:cubicBezTo>
                  <a:pt x="108" y="308"/>
                  <a:pt x="106" y="306"/>
                  <a:pt x="104" y="306"/>
                </a:cubicBezTo>
                <a:cubicBezTo>
                  <a:pt x="101" y="306"/>
                  <a:pt x="99" y="308"/>
                  <a:pt x="99" y="310"/>
                </a:cubicBezTo>
                <a:cubicBezTo>
                  <a:pt x="99" y="312"/>
                  <a:pt x="101" y="314"/>
                  <a:pt x="104" y="314"/>
                </a:cubicBezTo>
                <a:close/>
                <a:moveTo>
                  <a:pt x="117" y="314"/>
                </a:moveTo>
                <a:cubicBezTo>
                  <a:pt x="119" y="314"/>
                  <a:pt x="121" y="312"/>
                  <a:pt x="121" y="310"/>
                </a:cubicBezTo>
                <a:cubicBezTo>
                  <a:pt x="121" y="308"/>
                  <a:pt x="119" y="306"/>
                  <a:pt x="117" y="306"/>
                </a:cubicBezTo>
                <a:cubicBezTo>
                  <a:pt x="114" y="306"/>
                  <a:pt x="112" y="308"/>
                  <a:pt x="112" y="310"/>
                </a:cubicBezTo>
                <a:cubicBezTo>
                  <a:pt x="112" y="312"/>
                  <a:pt x="114" y="314"/>
                  <a:pt x="117" y="314"/>
                </a:cubicBezTo>
                <a:close/>
                <a:moveTo>
                  <a:pt x="129" y="314"/>
                </a:moveTo>
                <a:cubicBezTo>
                  <a:pt x="132" y="314"/>
                  <a:pt x="134" y="312"/>
                  <a:pt x="134" y="310"/>
                </a:cubicBezTo>
                <a:cubicBezTo>
                  <a:pt x="134" y="308"/>
                  <a:pt x="132" y="306"/>
                  <a:pt x="129" y="306"/>
                </a:cubicBezTo>
                <a:cubicBezTo>
                  <a:pt x="127" y="306"/>
                  <a:pt x="125" y="308"/>
                  <a:pt x="125" y="310"/>
                </a:cubicBezTo>
                <a:cubicBezTo>
                  <a:pt x="125" y="312"/>
                  <a:pt x="127" y="314"/>
                  <a:pt x="129" y="314"/>
                </a:cubicBezTo>
                <a:close/>
                <a:moveTo>
                  <a:pt x="142" y="314"/>
                </a:moveTo>
                <a:cubicBezTo>
                  <a:pt x="145" y="314"/>
                  <a:pt x="147" y="312"/>
                  <a:pt x="147" y="310"/>
                </a:cubicBezTo>
                <a:cubicBezTo>
                  <a:pt x="147" y="308"/>
                  <a:pt x="145" y="306"/>
                  <a:pt x="142" y="306"/>
                </a:cubicBezTo>
                <a:cubicBezTo>
                  <a:pt x="140" y="306"/>
                  <a:pt x="138" y="308"/>
                  <a:pt x="138" y="310"/>
                </a:cubicBezTo>
                <a:cubicBezTo>
                  <a:pt x="138" y="312"/>
                  <a:pt x="140" y="314"/>
                  <a:pt x="142" y="314"/>
                </a:cubicBezTo>
                <a:close/>
                <a:moveTo>
                  <a:pt x="155" y="314"/>
                </a:moveTo>
                <a:cubicBezTo>
                  <a:pt x="158" y="314"/>
                  <a:pt x="159" y="312"/>
                  <a:pt x="159" y="310"/>
                </a:cubicBezTo>
                <a:cubicBezTo>
                  <a:pt x="159" y="308"/>
                  <a:pt x="158" y="306"/>
                  <a:pt x="155" y="306"/>
                </a:cubicBezTo>
                <a:cubicBezTo>
                  <a:pt x="153" y="306"/>
                  <a:pt x="151" y="308"/>
                  <a:pt x="151" y="310"/>
                </a:cubicBezTo>
                <a:cubicBezTo>
                  <a:pt x="151" y="312"/>
                  <a:pt x="153" y="314"/>
                  <a:pt x="155" y="314"/>
                </a:cubicBezTo>
                <a:close/>
                <a:moveTo>
                  <a:pt x="168" y="314"/>
                </a:moveTo>
                <a:cubicBezTo>
                  <a:pt x="171" y="314"/>
                  <a:pt x="172" y="312"/>
                  <a:pt x="172" y="310"/>
                </a:cubicBezTo>
                <a:cubicBezTo>
                  <a:pt x="172" y="308"/>
                  <a:pt x="171" y="306"/>
                  <a:pt x="168" y="306"/>
                </a:cubicBezTo>
                <a:cubicBezTo>
                  <a:pt x="166" y="306"/>
                  <a:pt x="164" y="308"/>
                  <a:pt x="164" y="310"/>
                </a:cubicBezTo>
                <a:cubicBezTo>
                  <a:pt x="164" y="312"/>
                  <a:pt x="166" y="314"/>
                  <a:pt x="168" y="314"/>
                </a:cubicBezTo>
                <a:close/>
                <a:moveTo>
                  <a:pt x="181" y="314"/>
                </a:moveTo>
                <a:cubicBezTo>
                  <a:pt x="183" y="314"/>
                  <a:pt x="185" y="312"/>
                  <a:pt x="185" y="310"/>
                </a:cubicBezTo>
                <a:cubicBezTo>
                  <a:pt x="185" y="308"/>
                  <a:pt x="183" y="306"/>
                  <a:pt x="181" y="306"/>
                </a:cubicBezTo>
                <a:cubicBezTo>
                  <a:pt x="179" y="306"/>
                  <a:pt x="177" y="308"/>
                  <a:pt x="177" y="310"/>
                </a:cubicBezTo>
                <a:cubicBezTo>
                  <a:pt x="177" y="312"/>
                  <a:pt x="179" y="314"/>
                  <a:pt x="181" y="314"/>
                </a:cubicBezTo>
                <a:close/>
                <a:moveTo>
                  <a:pt x="194" y="314"/>
                </a:moveTo>
                <a:cubicBezTo>
                  <a:pt x="196" y="314"/>
                  <a:pt x="198" y="312"/>
                  <a:pt x="198" y="310"/>
                </a:cubicBezTo>
                <a:cubicBezTo>
                  <a:pt x="198" y="308"/>
                  <a:pt x="196" y="306"/>
                  <a:pt x="194" y="306"/>
                </a:cubicBezTo>
                <a:cubicBezTo>
                  <a:pt x="192" y="306"/>
                  <a:pt x="190" y="308"/>
                  <a:pt x="190" y="310"/>
                </a:cubicBezTo>
                <a:cubicBezTo>
                  <a:pt x="190" y="312"/>
                  <a:pt x="192" y="314"/>
                  <a:pt x="194" y="314"/>
                </a:cubicBezTo>
                <a:close/>
                <a:moveTo>
                  <a:pt x="207" y="314"/>
                </a:moveTo>
                <a:cubicBezTo>
                  <a:pt x="209" y="314"/>
                  <a:pt x="211" y="312"/>
                  <a:pt x="211" y="310"/>
                </a:cubicBezTo>
                <a:cubicBezTo>
                  <a:pt x="211" y="308"/>
                  <a:pt x="209" y="306"/>
                  <a:pt x="207" y="306"/>
                </a:cubicBezTo>
                <a:cubicBezTo>
                  <a:pt x="205" y="306"/>
                  <a:pt x="203" y="308"/>
                  <a:pt x="203" y="310"/>
                </a:cubicBezTo>
                <a:cubicBezTo>
                  <a:pt x="203" y="312"/>
                  <a:pt x="205" y="314"/>
                  <a:pt x="207" y="314"/>
                </a:cubicBezTo>
                <a:close/>
                <a:moveTo>
                  <a:pt x="220" y="314"/>
                </a:moveTo>
                <a:cubicBezTo>
                  <a:pt x="222" y="314"/>
                  <a:pt x="224" y="312"/>
                  <a:pt x="224" y="310"/>
                </a:cubicBezTo>
                <a:cubicBezTo>
                  <a:pt x="224" y="308"/>
                  <a:pt x="222" y="306"/>
                  <a:pt x="220" y="306"/>
                </a:cubicBezTo>
                <a:cubicBezTo>
                  <a:pt x="218" y="306"/>
                  <a:pt x="216" y="308"/>
                  <a:pt x="216" y="310"/>
                </a:cubicBezTo>
                <a:cubicBezTo>
                  <a:pt x="216" y="312"/>
                  <a:pt x="218" y="314"/>
                  <a:pt x="220" y="314"/>
                </a:cubicBezTo>
                <a:close/>
                <a:moveTo>
                  <a:pt x="233" y="314"/>
                </a:moveTo>
                <a:cubicBezTo>
                  <a:pt x="235" y="314"/>
                  <a:pt x="237" y="312"/>
                  <a:pt x="237" y="310"/>
                </a:cubicBezTo>
                <a:cubicBezTo>
                  <a:pt x="237" y="308"/>
                  <a:pt x="235" y="306"/>
                  <a:pt x="233" y="306"/>
                </a:cubicBezTo>
                <a:cubicBezTo>
                  <a:pt x="230" y="306"/>
                  <a:pt x="229" y="308"/>
                  <a:pt x="229" y="310"/>
                </a:cubicBezTo>
                <a:cubicBezTo>
                  <a:pt x="229" y="312"/>
                  <a:pt x="230" y="314"/>
                  <a:pt x="233" y="314"/>
                </a:cubicBezTo>
                <a:close/>
                <a:moveTo>
                  <a:pt x="246" y="314"/>
                </a:moveTo>
                <a:cubicBezTo>
                  <a:pt x="248" y="314"/>
                  <a:pt x="250" y="312"/>
                  <a:pt x="250" y="310"/>
                </a:cubicBezTo>
                <a:cubicBezTo>
                  <a:pt x="250" y="308"/>
                  <a:pt x="248" y="306"/>
                  <a:pt x="246" y="306"/>
                </a:cubicBezTo>
                <a:cubicBezTo>
                  <a:pt x="243" y="306"/>
                  <a:pt x="242" y="308"/>
                  <a:pt x="242" y="310"/>
                </a:cubicBezTo>
                <a:cubicBezTo>
                  <a:pt x="242" y="312"/>
                  <a:pt x="243" y="314"/>
                  <a:pt x="246" y="314"/>
                </a:cubicBezTo>
                <a:close/>
                <a:moveTo>
                  <a:pt x="259" y="314"/>
                </a:moveTo>
                <a:cubicBezTo>
                  <a:pt x="261" y="314"/>
                  <a:pt x="263" y="312"/>
                  <a:pt x="263" y="310"/>
                </a:cubicBezTo>
                <a:cubicBezTo>
                  <a:pt x="263" y="308"/>
                  <a:pt x="261" y="306"/>
                  <a:pt x="259" y="306"/>
                </a:cubicBezTo>
                <a:cubicBezTo>
                  <a:pt x="256" y="306"/>
                  <a:pt x="254" y="308"/>
                  <a:pt x="254" y="310"/>
                </a:cubicBezTo>
                <a:cubicBezTo>
                  <a:pt x="254" y="312"/>
                  <a:pt x="256" y="314"/>
                  <a:pt x="259" y="314"/>
                </a:cubicBezTo>
                <a:close/>
                <a:moveTo>
                  <a:pt x="272" y="314"/>
                </a:moveTo>
                <a:cubicBezTo>
                  <a:pt x="274" y="314"/>
                  <a:pt x="276" y="312"/>
                  <a:pt x="276" y="310"/>
                </a:cubicBezTo>
                <a:cubicBezTo>
                  <a:pt x="276" y="308"/>
                  <a:pt x="274" y="306"/>
                  <a:pt x="272" y="306"/>
                </a:cubicBezTo>
                <a:cubicBezTo>
                  <a:pt x="269" y="306"/>
                  <a:pt x="267" y="308"/>
                  <a:pt x="267" y="310"/>
                </a:cubicBezTo>
                <a:cubicBezTo>
                  <a:pt x="267" y="312"/>
                  <a:pt x="269" y="314"/>
                  <a:pt x="272" y="314"/>
                </a:cubicBezTo>
                <a:close/>
                <a:moveTo>
                  <a:pt x="284" y="314"/>
                </a:moveTo>
                <a:cubicBezTo>
                  <a:pt x="287" y="314"/>
                  <a:pt x="289" y="312"/>
                  <a:pt x="289" y="310"/>
                </a:cubicBezTo>
                <a:cubicBezTo>
                  <a:pt x="289" y="308"/>
                  <a:pt x="287" y="306"/>
                  <a:pt x="284" y="306"/>
                </a:cubicBezTo>
                <a:cubicBezTo>
                  <a:pt x="282" y="306"/>
                  <a:pt x="280" y="308"/>
                  <a:pt x="280" y="310"/>
                </a:cubicBezTo>
                <a:cubicBezTo>
                  <a:pt x="280" y="312"/>
                  <a:pt x="282" y="314"/>
                  <a:pt x="284" y="314"/>
                </a:cubicBezTo>
                <a:close/>
                <a:moveTo>
                  <a:pt x="297" y="314"/>
                </a:moveTo>
                <a:cubicBezTo>
                  <a:pt x="300" y="314"/>
                  <a:pt x="302" y="312"/>
                  <a:pt x="302" y="310"/>
                </a:cubicBezTo>
                <a:cubicBezTo>
                  <a:pt x="302" y="308"/>
                  <a:pt x="300" y="306"/>
                  <a:pt x="297" y="306"/>
                </a:cubicBezTo>
                <a:cubicBezTo>
                  <a:pt x="295" y="306"/>
                  <a:pt x="293" y="308"/>
                  <a:pt x="293" y="310"/>
                </a:cubicBezTo>
                <a:cubicBezTo>
                  <a:pt x="293" y="312"/>
                  <a:pt x="295" y="314"/>
                  <a:pt x="297" y="314"/>
                </a:cubicBezTo>
                <a:close/>
                <a:moveTo>
                  <a:pt x="310" y="314"/>
                </a:moveTo>
                <a:cubicBezTo>
                  <a:pt x="313" y="314"/>
                  <a:pt x="314" y="312"/>
                  <a:pt x="314" y="310"/>
                </a:cubicBezTo>
                <a:cubicBezTo>
                  <a:pt x="314" y="308"/>
                  <a:pt x="313" y="306"/>
                  <a:pt x="310" y="306"/>
                </a:cubicBezTo>
                <a:cubicBezTo>
                  <a:pt x="308" y="306"/>
                  <a:pt x="306" y="308"/>
                  <a:pt x="306" y="310"/>
                </a:cubicBezTo>
                <a:cubicBezTo>
                  <a:pt x="306" y="312"/>
                  <a:pt x="308" y="314"/>
                  <a:pt x="310" y="314"/>
                </a:cubicBezTo>
                <a:close/>
                <a:moveTo>
                  <a:pt x="323" y="312"/>
                </a:moveTo>
                <a:cubicBezTo>
                  <a:pt x="324" y="312"/>
                  <a:pt x="325" y="311"/>
                  <a:pt x="325" y="310"/>
                </a:cubicBezTo>
                <a:cubicBezTo>
                  <a:pt x="325" y="309"/>
                  <a:pt x="324" y="308"/>
                  <a:pt x="323" y="308"/>
                </a:cubicBezTo>
                <a:cubicBezTo>
                  <a:pt x="322" y="308"/>
                  <a:pt x="321" y="309"/>
                  <a:pt x="321" y="310"/>
                </a:cubicBezTo>
                <a:cubicBezTo>
                  <a:pt x="321" y="311"/>
                  <a:pt x="322" y="312"/>
                  <a:pt x="323" y="312"/>
                </a:cubicBezTo>
                <a:close/>
                <a:moveTo>
                  <a:pt x="336" y="314"/>
                </a:moveTo>
                <a:cubicBezTo>
                  <a:pt x="338" y="314"/>
                  <a:pt x="340" y="312"/>
                  <a:pt x="340" y="310"/>
                </a:cubicBezTo>
                <a:cubicBezTo>
                  <a:pt x="340" y="308"/>
                  <a:pt x="338" y="306"/>
                  <a:pt x="336" y="306"/>
                </a:cubicBezTo>
                <a:cubicBezTo>
                  <a:pt x="334" y="306"/>
                  <a:pt x="332" y="308"/>
                  <a:pt x="332" y="310"/>
                </a:cubicBezTo>
                <a:cubicBezTo>
                  <a:pt x="332" y="312"/>
                  <a:pt x="334" y="314"/>
                  <a:pt x="336" y="314"/>
                </a:cubicBezTo>
                <a:close/>
                <a:moveTo>
                  <a:pt x="349" y="314"/>
                </a:moveTo>
                <a:cubicBezTo>
                  <a:pt x="351" y="314"/>
                  <a:pt x="353" y="312"/>
                  <a:pt x="353" y="310"/>
                </a:cubicBezTo>
                <a:cubicBezTo>
                  <a:pt x="353" y="308"/>
                  <a:pt x="351" y="306"/>
                  <a:pt x="349" y="306"/>
                </a:cubicBezTo>
                <a:cubicBezTo>
                  <a:pt x="347" y="306"/>
                  <a:pt x="345" y="308"/>
                  <a:pt x="345" y="310"/>
                </a:cubicBezTo>
                <a:cubicBezTo>
                  <a:pt x="345" y="312"/>
                  <a:pt x="347" y="314"/>
                  <a:pt x="349" y="314"/>
                </a:cubicBezTo>
                <a:close/>
                <a:moveTo>
                  <a:pt x="362" y="314"/>
                </a:moveTo>
                <a:cubicBezTo>
                  <a:pt x="364" y="314"/>
                  <a:pt x="366" y="312"/>
                  <a:pt x="366" y="310"/>
                </a:cubicBezTo>
                <a:cubicBezTo>
                  <a:pt x="366" y="308"/>
                  <a:pt x="364" y="306"/>
                  <a:pt x="362" y="306"/>
                </a:cubicBezTo>
                <a:cubicBezTo>
                  <a:pt x="360" y="306"/>
                  <a:pt x="358" y="308"/>
                  <a:pt x="358" y="310"/>
                </a:cubicBezTo>
                <a:cubicBezTo>
                  <a:pt x="358" y="312"/>
                  <a:pt x="360" y="314"/>
                  <a:pt x="362" y="314"/>
                </a:cubicBezTo>
                <a:close/>
                <a:moveTo>
                  <a:pt x="375" y="314"/>
                </a:moveTo>
                <a:cubicBezTo>
                  <a:pt x="377" y="314"/>
                  <a:pt x="379" y="312"/>
                  <a:pt x="379" y="310"/>
                </a:cubicBezTo>
                <a:cubicBezTo>
                  <a:pt x="379" y="308"/>
                  <a:pt x="377" y="306"/>
                  <a:pt x="375" y="306"/>
                </a:cubicBezTo>
                <a:cubicBezTo>
                  <a:pt x="373" y="306"/>
                  <a:pt x="371" y="308"/>
                  <a:pt x="371" y="310"/>
                </a:cubicBezTo>
                <a:cubicBezTo>
                  <a:pt x="371" y="312"/>
                  <a:pt x="373" y="314"/>
                  <a:pt x="375" y="314"/>
                </a:cubicBezTo>
                <a:close/>
                <a:moveTo>
                  <a:pt x="388" y="314"/>
                </a:moveTo>
                <a:cubicBezTo>
                  <a:pt x="390" y="314"/>
                  <a:pt x="392" y="312"/>
                  <a:pt x="392" y="310"/>
                </a:cubicBezTo>
                <a:cubicBezTo>
                  <a:pt x="392" y="308"/>
                  <a:pt x="390" y="306"/>
                  <a:pt x="388" y="306"/>
                </a:cubicBezTo>
                <a:cubicBezTo>
                  <a:pt x="385" y="306"/>
                  <a:pt x="384" y="308"/>
                  <a:pt x="384" y="310"/>
                </a:cubicBezTo>
                <a:cubicBezTo>
                  <a:pt x="384" y="312"/>
                  <a:pt x="385" y="314"/>
                  <a:pt x="388" y="314"/>
                </a:cubicBezTo>
                <a:close/>
                <a:moveTo>
                  <a:pt x="401" y="314"/>
                </a:moveTo>
                <a:cubicBezTo>
                  <a:pt x="403" y="314"/>
                  <a:pt x="405" y="312"/>
                  <a:pt x="405" y="310"/>
                </a:cubicBezTo>
                <a:cubicBezTo>
                  <a:pt x="405" y="308"/>
                  <a:pt x="403" y="306"/>
                  <a:pt x="401" y="306"/>
                </a:cubicBezTo>
                <a:cubicBezTo>
                  <a:pt x="398" y="306"/>
                  <a:pt x="396" y="308"/>
                  <a:pt x="396" y="310"/>
                </a:cubicBezTo>
                <a:cubicBezTo>
                  <a:pt x="396" y="312"/>
                  <a:pt x="398" y="314"/>
                  <a:pt x="401" y="314"/>
                </a:cubicBezTo>
                <a:close/>
                <a:moveTo>
                  <a:pt x="414" y="314"/>
                </a:moveTo>
                <a:cubicBezTo>
                  <a:pt x="416" y="314"/>
                  <a:pt x="418" y="312"/>
                  <a:pt x="418" y="310"/>
                </a:cubicBezTo>
                <a:cubicBezTo>
                  <a:pt x="418" y="308"/>
                  <a:pt x="416" y="306"/>
                  <a:pt x="414" y="306"/>
                </a:cubicBezTo>
                <a:cubicBezTo>
                  <a:pt x="411" y="306"/>
                  <a:pt x="409" y="308"/>
                  <a:pt x="409" y="310"/>
                </a:cubicBezTo>
                <a:cubicBezTo>
                  <a:pt x="409" y="312"/>
                  <a:pt x="411" y="314"/>
                  <a:pt x="414" y="314"/>
                </a:cubicBezTo>
                <a:close/>
                <a:moveTo>
                  <a:pt x="426" y="314"/>
                </a:moveTo>
                <a:cubicBezTo>
                  <a:pt x="429" y="314"/>
                  <a:pt x="431" y="312"/>
                  <a:pt x="431" y="310"/>
                </a:cubicBezTo>
                <a:cubicBezTo>
                  <a:pt x="431" y="308"/>
                  <a:pt x="429" y="306"/>
                  <a:pt x="426" y="306"/>
                </a:cubicBezTo>
                <a:cubicBezTo>
                  <a:pt x="424" y="306"/>
                  <a:pt x="422" y="308"/>
                  <a:pt x="422" y="310"/>
                </a:cubicBezTo>
                <a:cubicBezTo>
                  <a:pt x="422" y="312"/>
                  <a:pt x="424" y="314"/>
                  <a:pt x="426" y="314"/>
                </a:cubicBezTo>
                <a:close/>
                <a:moveTo>
                  <a:pt x="439" y="314"/>
                </a:moveTo>
                <a:cubicBezTo>
                  <a:pt x="442" y="314"/>
                  <a:pt x="444" y="312"/>
                  <a:pt x="444" y="310"/>
                </a:cubicBezTo>
                <a:cubicBezTo>
                  <a:pt x="444" y="308"/>
                  <a:pt x="442" y="306"/>
                  <a:pt x="439" y="306"/>
                </a:cubicBezTo>
                <a:cubicBezTo>
                  <a:pt x="437" y="306"/>
                  <a:pt x="435" y="308"/>
                  <a:pt x="435" y="310"/>
                </a:cubicBezTo>
                <a:cubicBezTo>
                  <a:pt x="435" y="312"/>
                  <a:pt x="437" y="314"/>
                  <a:pt x="439" y="314"/>
                </a:cubicBezTo>
                <a:close/>
                <a:moveTo>
                  <a:pt x="452" y="314"/>
                </a:moveTo>
                <a:cubicBezTo>
                  <a:pt x="455" y="314"/>
                  <a:pt x="456" y="312"/>
                  <a:pt x="456" y="310"/>
                </a:cubicBezTo>
                <a:cubicBezTo>
                  <a:pt x="456" y="308"/>
                  <a:pt x="455" y="306"/>
                  <a:pt x="452" y="306"/>
                </a:cubicBezTo>
                <a:cubicBezTo>
                  <a:pt x="450" y="306"/>
                  <a:pt x="448" y="308"/>
                  <a:pt x="448" y="310"/>
                </a:cubicBezTo>
                <a:cubicBezTo>
                  <a:pt x="448" y="312"/>
                  <a:pt x="450" y="314"/>
                  <a:pt x="452" y="314"/>
                </a:cubicBezTo>
                <a:close/>
                <a:moveTo>
                  <a:pt x="465" y="314"/>
                </a:moveTo>
                <a:cubicBezTo>
                  <a:pt x="468" y="314"/>
                  <a:pt x="469" y="312"/>
                  <a:pt x="469" y="310"/>
                </a:cubicBezTo>
                <a:cubicBezTo>
                  <a:pt x="469" y="308"/>
                  <a:pt x="468" y="306"/>
                  <a:pt x="465" y="306"/>
                </a:cubicBezTo>
                <a:cubicBezTo>
                  <a:pt x="463" y="306"/>
                  <a:pt x="461" y="308"/>
                  <a:pt x="461" y="310"/>
                </a:cubicBezTo>
                <a:cubicBezTo>
                  <a:pt x="461" y="312"/>
                  <a:pt x="463" y="314"/>
                  <a:pt x="465" y="314"/>
                </a:cubicBezTo>
                <a:close/>
                <a:moveTo>
                  <a:pt x="478" y="314"/>
                </a:moveTo>
                <a:cubicBezTo>
                  <a:pt x="480" y="314"/>
                  <a:pt x="482" y="312"/>
                  <a:pt x="482" y="310"/>
                </a:cubicBezTo>
                <a:cubicBezTo>
                  <a:pt x="482" y="308"/>
                  <a:pt x="480" y="306"/>
                  <a:pt x="478" y="306"/>
                </a:cubicBezTo>
                <a:cubicBezTo>
                  <a:pt x="476" y="306"/>
                  <a:pt x="474" y="308"/>
                  <a:pt x="474" y="310"/>
                </a:cubicBezTo>
                <a:cubicBezTo>
                  <a:pt x="474" y="312"/>
                  <a:pt x="476" y="314"/>
                  <a:pt x="478" y="314"/>
                </a:cubicBezTo>
                <a:close/>
                <a:moveTo>
                  <a:pt x="491" y="314"/>
                </a:moveTo>
                <a:cubicBezTo>
                  <a:pt x="493" y="314"/>
                  <a:pt x="495" y="312"/>
                  <a:pt x="495" y="310"/>
                </a:cubicBezTo>
                <a:cubicBezTo>
                  <a:pt x="495" y="308"/>
                  <a:pt x="493" y="306"/>
                  <a:pt x="491" y="306"/>
                </a:cubicBezTo>
                <a:cubicBezTo>
                  <a:pt x="489" y="306"/>
                  <a:pt x="487" y="308"/>
                  <a:pt x="487" y="310"/>
                </a:cubicBezTo>
                <a:cubicBezTo>
                  <a:pt x="487" y="312"/>
                  <a:pt x="489" y="314"/>
                  <a:pt x="491" y="314"/>
                </a:cubicBezTo>
                <a:close/>
                <a:moveTo>
                  <a:pt x="504" y="314"/>
                </a:moveTo>
                <a:cubicBezTo>
                  <a:pt x="506" y="314"/>
                  <a:pt x="508" y="312"/>
                  <a:pt x="508" y="310"/>
                </a:cubicBezTo>
                <a:cubicBezTo>
                  <a:pt x="508" y="308"/>
                  <a:pt x="506" y="306"/>
                  <a:pt x="504" y="306"/>
                </a:cubicBezTo>
                <a:cubicBezTo>
                  <a:pt x="502" y="306"/>
                  <a:pt x="500" y="308"/>
                  <a:pt x="500" y="310"/>
                </a:cubicBezTo>
                <a:cubicBezTo>
                  <a:pt x="500" y="312"/>
                  <a:pt x="502" y="314"/>
                  <a:pt x="504" y="314"/>
                </a:cubicBezTo>
                <a:close/>
                <a:moveTo>
                  <a:pt x="517" y="307"/>
                </a:moveTo>
                <a:cubicBezTo>
                  <a:pt x="515" y="307"/>
                  <a:pt x="514" y="308"/>
                  <a:pt x="514" y="310"/>
                </a:cubicBezTo>
                <a:cubicBezTo>
                  <a:pt x="514" y="312"/>
                  <a:pt x="515" y="313"/>
                  <a:pt x="517" y="313"/>
                </a:cubicBezTo>
                <a:cubicBezTo>
                  <a:pt x="519" y="313"/>
                  <a:pt x="520" y="312"/>
                  <a:pt x="520" y="310"/>
                </a:cubicBezTo>
                <a:cubicBezTo>
                  <a:pt x="520" y="308"/>
                  <a:pt x="519" y="307"/>
                  <a:pt x="517" y="307"/>
                </a:cubicBezTo>
                <a:close/>
                <a:moveTo>
                  <a:pt x="530" y="314"/>
                </a:moveTo>
                <a:cubicBezTo>
                  <a:pt x="532" y="314"/>
                  <a:pt x="534" y="312"/>
                  <a:pt x="534" y="310"/>
                </a:cubicBezTo>
                <a:cubicBezTo>
                  <a:pt x="534" y="308"/>
                  <a:pt x="532" y="306"/>
                  <a:pt x="530" y="306"/>
                </a:cubicBezTo>
                <a:cubicBezTo>
                  <a:pt x="527" y="306"/>
                  <a:pt x="526" y="308"/>
                  <a:pt x="526" y="310"/>
                </a:cubicBezTo>
                <a:cubicBezTo>
                  <a:pt x="526" y="312"/>
                  <a:pt x="527" y="314"/>
                  <a:pt x="530" y="314"/>
                </a:cubicBezTo>
                <a:close/>
                <a:moveTo>
                  <a:pt x="543" y="310"/>
                </a:moveTo>
                <a:cubicBezTo>
                  <a:pt x="543" y="310"/>
                  <a:pt x="543" y="310"/>
                  <a:pt x="543" y="310"/>
                </a:cubicBezTo>
                <a:cubicBezTo>
                  <a:pt x="543" y="310"/>
                  <a:pt x="543" y="310"/>
                  <a:pt x="543" y="310"/>
                </a:cubicBezTo>
                <a:cubicBezTo>
                  <a:pt x="543" y="310"/>
                  <a:pt x="543" y="310"/>
                  <a:pt x="543" y="310"/>
                </a:cubicBezTo>
                <a:cubicBezTo>
                  <a:pt x="543" y="310"/>
                  <a:pt x="543" y="310"/>
                  <a:pt x="543" y="310"/>
                </a:cubicBezTo>
                <a:close/>
                <a:moveTo>
                  <a:pt x="556" y="314"/>
                </a:moveTo>
                <a:cubicBezTo>
                  <a:pt x="558" y="314"/>
                  <a:pt x="560" y="312"/>
                  <a:pt x="560" y="310"/>
                </a:cubicBezTo>
                <a:cubicBezTo>
                  <a:pt x="560" y="308"/>
                  <a:pt x="558" y="306"/>
                  <a:pt x="556" y="306"/>
                </a:cubicBezTo>
                <a:cubicBezTo>
                  <a:pt x="553" y="306"/>
                  <a:pt x="551" y="308"/>
                  <a:pt x="551" y="310"/>
                </a:cubicBezTo>
                <a:cubicBezTo>
                  <a:pt x="551" y="312"/>
                  <a:pt x="553" y="314"/>
                  <a:pt x="556" y="314"/>
                </a:cubicBezTo>
                <a:close/>
                <a:moveTo>
                  <a:pt x="569" y="314"/>
                </a:moveTo>
                <a:cubicBezTo>
                  <a:pt x="571" y="314"/>
                  <a:pt x="573" y="312"/>
                  <a:pt x="573" y="310"/>
                </a:cubicBezTo>
                <a:cubicBezTo>
                  <a:pt x="573" y="308"/>
                  <a:pt x="571" y="306"/>
                  <a:pt x="569" y="306"/>
                </a:cubicBezTo>
                <a:cubicBezTo>
                  <a:pt x="566" y="306"/>
                  <a:pt x="564" y="308"/>
                  <a:pt x="564" y="310"/>
                </a:cubicBezTo>
                <a:cubicBezTo>
                  <a:pt x="564" y="312"/>
                  <a:pt x="566" y="314"/>
                  <a:pt x="569" y="314"/>
                </a:cubicBezTo>
                <a:close/>
                <a:moveTo>
                  <a:pt x="581" y="314"/>
                </a:moveTo>
                <a:cubicBezTo>
                  <a:pt x="584" y="314"/>
                  <a:pt x="586" y="312"/>
                  <a:pt x="586" y="310"/>
                </a:cubicBezTo>
                <a:cubicBezTo>
                  <a:pt x="586" y="308"/>
                  <a:pt x="584" y="306"/>
                  <a:pt x="581" y="306"/>
                </a:cubicBezTo>
                <a:cubicBezTo>
                  <a:pt x="579" y="306"/>
                  <a:pt x="577" y="308"/>
                  <a:pt x="577" y="310"/>
                </a:cubicBezTo>
                <a:cubicBezTo>
                  <a:pt x="577" y="312"/>
                  <a:pt x="579" y="314"/>
                  <a:pt x="581" y="314"/>
                </a:cubicBezTo>
                <a:close/>
                <a:moveTo>
                  <a:pt x="594" y="314"/>
                </a:moveTo>
                <a:cubicBezTo>
                  <a:pt x="597" y="314"/>
                  <a:pt x="599" y="312"/>
                  <a:pt x="599" y="310"/>
                </a:cubicBezTo>
                <a:cubicBezTo>
                  <a:pt x="599" y="308"/>
                  <a:pt x="597" y="306"/>
                  <a:pt x="594" y="306"/>
                </a:cubicBezTo>
                <a:cubicBezTo>
                  <a:pt x="592" y="306"/>
                  <a:pt x="590" y="308"/>
                  <a:pt x="590" y="310"/>
                </a:cubicBezTo>
                <a:cubicBezTo>
                  <a:pt x="590" y="312"/>
                  <a:pt x="592" y="314"/>
                  <a:pt x="594" y="314"/>
                </a:cubicBezTo>
                <a:close/>
                <a:moveTo>
                  <a:pt x="620" y="314"/>
                </a:moveTo>
                <a:cubicBezTo>
                  <a:pt x="623" y="314"/>
                  <a:pt x="624" y="312"/>
                  <a:pt x="624" y="310"/>
                </a:cubicBezTo>
                <a:cubicBezTo>
                  <a:pt x="624" y="308"/>
                  <a:pt x="623" y="306"/>
                  <a:pt x="620" y="306"/>
                </a:cubicBezTo>
                <a:cubicBezTo>
                  <a:pt x="618" y="306"/>
                  <a:pt x="616" y="308"/>
                  <a:pt x="616" y="310"/>
                </a:cubicBezTo>
                <a:cubicBezTo>
                  <a:pt x="616" y="312"/>
                  <a:pt x="618" y="314"/>
                  <a:pt x="620" y="314"/>
                </a:cubicBezTo>
                <a:close/>
                <a:moveTo>
                  <a:pt x="633" y="310"/>
                </a:moveTo>
                <a:cubicBezTo>
                  <a:pt x="633" y="310"/>
                  <a:pt x="633" y="310"/>
                  <a:pt x="633" y="310"/>
                </a:cubicBezTo>
                <a:cubicBezTo>
                  <a:pt x="633" y="310"/>
                  <a:pt x="633" y="310"/>
                  <a:pt x="633" y="310"/>
                </a:cubicBezTo>
                <a:cubicBezTo>
                  <a:pt x="633" y="310"/>
                  <a:pt x="633" y="310"/>
                  <a:pt x="633" y="310"/>
                </a:cubicBezTo>
                <a:cubicBezTo>
                  <a:pt x="633" y="310"/>
                  <a:pt x="633" y="310"/>
                  <a:pt x="633" y="310"/>
                </a:cubicBezTo>
                <a:close/>
                <a:moveTo>
                  <a:pt x="646" y="314"/>
                </a:moveTo>
                <a:cubicBezTo>
                  <a:pt x="648" y="314"/>
                  <a:pt x="650" y="312"/>
                  <a:pt x="650" y="310"/>
                </a:cubicBezTo>
                <a:cubicBezTo>
                  <a:pt x="650" y="308"/>
                  <a:pt x="648" y="306"/>
                  <a:pt x="646" y="306"/>
                </a:cubicBezTo>
                <a:cubicBezTo>
                  <a:pt x="644" y="306"/>
                  <a:pt x="642" y="308"/>
                  <a:pt x="642" y="310"/>
                </a:cubicBezTo>
                <a:cubicBezTo>
                  <a:pt x="642" y="312"/>
                  <a:pt x="644" y="314"/>
                  <a:pt x="646" y="314"/>
                </a:cubicBezTo>
                <a:close/>
                <a:moveTo>
                  <a:pt x="658" y="310"/>
                </a:moveTo>
                <a:cubicBezTo>
                  <a:pt x="658" y="311"/>
                  <a:pt x="658" y="312"/>
                  <a:pt x="659" y="312"/>
                </a:cubicBezTo>
                <a:cubicBezTo>
                  <a:pt x="660" y="312"/>
                  <a:pt x="660" y="311"/>
                  <a:pt x="660" y="310"/>
                </a:cubicBezTo>
                <a:cubicBezTo>
                  <a:pt x="660" y="309"/>
                  <a:pt x="660" y="309"/>
                  <a:pt x="659" y="309"/>
                </a:cubicBezTo>
                <a:cubicBezTo>
                  <a:pt x="658" y="309"/>
                  <a:pt x="658" y="309"/>
                  <a:pt x="658" y="310"/>
                </a:cubicBezTo>
                <a:close/>
                <a:moveTo>
                  <a:pt x="698" y="314"/>
                </a:moveTo>
                <a:cubicBezTo>
                  <a:pt x="700" y="314"/>
                  <a:pt x="702" y="312"/>
                  <a:pt x="702" y="310"/>
                </a:cubicBezTo>
                <a:cubicBezTo>
                  <a:pt x="702" y="308"/>
                  <a:pt x="700" y="306"/>
                  <a:pt x="698" y="306"/>
                </a:cubicBezTo>
                <a:cubicBezTo>
                  <a:pt x="695" y="306"/>
                  <a:pt x="693" y="308"/>
                  <a:pt x="693" y="310"/>
                </a:cubicBezTo>
                <a:cubicBezTo>
                  <a:pt x="693" y="312"/>
                  <a:pt x="695" y="314"/>
                  <a:pt x="698" y="314"/>
                </a:cubicBezTo>
                <a:close/>
                <a:moveTo>
                  <a:pt x="711" y="314"/>
                </a:moveTo>
                <a:cubicBezTo>
                  <a:pt x="713" y="314"/>
                  <a:pt x="715" y="312"/>
                  <a:pt x="715" y="310"/>
                </a:cubicBezTo>
                <a:cubicBezTo>
                  <a:pt x="715" y="308"/>
                  <a:pt x="713" y="306"/>
                  <a:pt x="711" y="306"/>
                </a:cubicBezTo>
                <a:cubicBezTo>
                  <a:pt x="708" y="306"/>
                  <a:pt x="706" y="308"/>
                  <a:pt x="706" y="310"/>
                </a:cubicBezTo>
                <a:cubicBezTo>
                  <a:pt x="706" y="312"/>
                  <a:pt x="708" y="314"/>
                  <a:pt x="711" y="314"/>
                </a:cubicBezTo>
                <a:close/>
                <a:moveTo>
                  <a:pt x="724" y="314"/>
                </a:moveTo>
                <a:cubicBezTo>
                  <a:pt x="726" y="314"/>
                  <a:pt x="728" y="312"/>
                  <a:pt x="728" y="310"/>
                </a:cubicBezTo>
                <a:cubicBezTo>
                  <a:pt x="728" y="308"/>
                  <a:pt x="726" y="306"/>
                  <a:pt x="724" y="306"/>
                </a:cubicBezTo>
                <a:cubicBezTo>
                  <a:pt x="721" y="306"/>
                  <a:pt x="719" y="308"/>
                  <a:pt x="719" y="310"/>
                </a:cubicBezTo>
                <a:cubicBezTo>
                  <a:pt x="719" y="312"/>
                  <a:pt x="721" y="314"/>
                  <a:pt x="724" y="314"/>
                </a:cubicBezTo>
                <a:close/>
                <a:moveTo>
                  <a:pt x="736" y="310"/>
                </a:moveTo>
                <a:cubicBezTo>
                  <a:pt x="736" y="310"/>
                  <a:pt x="736" y="310"/>
                  <a:pt x="736" y="310"/>
                </a:cubicBezTo>
                <a:cubicBezTo>
                  <a:pt x="736" y="310"/>
                  <a:pt x="736" y="310"/>
                  <a:pt x="736" y="310"/>
                </a:cubicBezTo>
                <a:cubicBezTo>
                  <a:pt x="736" y="310"/>
                  <a:pt x="736" y="310"/>
                  <a:pt x="736" y="310"/>
                </a:cubicBezTo>
                <a:cubicBezTo>
                  <a:pt x="736" y="310"/>
                  <a:pt x="736" y="310"/>
                  <a:pt x="736" y="310"/>
                </a:cubicBezTo>
                <a:close/>
                <a:moveTo>
                  <a:pt x="749" y="314"/>
                </a:moveTo>
                <a:cubicBezTo>
                  <a:pt x="752" y="314"/>
                  <a:pt x="754" y="312"/>
                  <a:pt x="754" y="310"/>
                </a:cubicBezTo>
                <a:cubicBezTo>
                  <a:pt x="754" y="308"/>
                  <a:pt x="752" y="306"/>
                  <a:pt x="749" y="306"/>
                </a:cubicBezTo>
                <a:cubicBezTo>
                  <a:pt x="747" y="306"/>
                  <a:pt x="745" y="308"/>
                  <a:pt x="745" y="310"/>
                </a:cubicBezTo>
                <a:cubicBezTo>
                  <a:pt x="745" y="312"/>
                  <a:pt x="747" y="314"/>
                  <a:pt x="749" y="314"/>
                </a:cubicBezTo>
                <a:close/>
                <a:moveTo>
                  <a:pt x="762" y="314"/>
                </a:moveTo>
                <a:cubicBezTo>
                  <a:pt x="765" y="314"/>
                  <a:pt x="766" y="312"/>
                  <a:pt x="766" y="310"/>
                </a:cubicBezTo>
                <a:cubicBezTo>
                  <a:pt x="766" y="308"/>
                  <a:pt x="765" y="306"/>
                  <a:pt x="762" y="306"/>
                </a:cubicBezTo>
                <a:cubicBezTo>
                  <a:pt x="760" y="306"/>
                  <a:pt x="758" y="308"/>
                  <a:pt x="758" y="310"/>
                </a:cubicBezTo>
                <a:cubicBezTo>
                  <a:pt x="758" y="312"/>
                  <a:pt x="760" y="314"/>
                  <a:pt x="762" y="314"/>
                </a:cubicBezTo>
                <a:close/>
                <a:moveTo>
                  <a:pt x="775" y="314"/>
                </a:moveTo>
                <a:cubicBezTo>
                  <a:pt x="777" y="314"/>
                  <a:pt x="779" y="312"/>
                  <a:pt x="779" y="310"/>
                </a:cubicBezTo>
                <a:cubicBezTo>
                  <a:pt x="779" y="308"/>
                  <a:pt x="777" y="306"/>
                  <a:pt x="775" y="306"/>
                </a:cubicBezTo>
                <a:cubicBezTo>
                  <a:pt x="773" y="306"/>
                  <a:pt x="771" y="308"/>
                  <a:pt x="771" y="310"/>
                </a:cubicBezTo>
                <a:cubicBezTo>
                  <a:pt x="771" y="312"/>
                  <a:pt x="773" y="314"/>
                  <a:pt x="775" y="314"/>
                </a:cubicBezTo>
                <a:close/>
                <a:moveTo>
                  <a:pt x="788" y="306"/>
                </a:moveTo>
                <a:cubicBezTo>
                  <a:pt x="786" y="306"/>
                  <a:pt x="784" y="308"/>
                  <a:pt x="784" y="310"/>
                </a:cubicBezTo>
                <a:cubicBezTo>
                  <a:pt x="784" y="312"/>
                  <a:pt x="786" y="314"/>
                  <a:pt x="788" y="314"/>
                </a:cubicBezTo>
                <a:cubicBezTo>
                  <a:pt x="790" y="314"/>
                  <a:pt x="792" y="312"/>
                  <a:pt x="792" y="310"/>
                </a:cubicBezTo>
                <a:cubicBezTo>
                  <a:pt x="792" y="308"/>
                  <a:pt x="790" y="306"/>
                  <a:pt x="788" y="306"/>
                </a:cubicBezTo>
                <a:close/>
                <a:moveTo>
                  <a:pt x="797" y="310"/>
                </a:moveTo>
                <a:cubicBezTo>
                  <a:pt x="797" y="312"/>
                  <a:pt x="799" y="314"/>
                  <a:pt x="801" y="314"/>
                </a:cubicBezTo>
                <a:cubicBezTo>
                  <a:pt x="803" y="314"/>
                  <a:pt x="805" y="312"/>
                  <a:pt x="805" y="310"/>
                </a:cubicBezTo>
                <a:cubicBezTo>
                  <a:pt x="805" y="308"/>
                  <a:pt x="803" y="306"/>
                  <a:pt x="801" y="306"/>
                </a:cubicBezTo>
                <a:cubicBezTo>
                  <a:pt x="799" y="306"/>
                  <a:pt x="797" y="308"/>
                  <a:pt x="797" y="310"/>
                </a:cubicBezTo>
                <a:close/>
                <a:moveTo>
                  <a:pt x="840" y="314"/>
                </a:moveTo>
                <a:cubicBezTo>
                  <a:pt x="842" y="314"/>
                  <a:pt x="844" y="312"/>
                  <a:pt x="844" y="310"/>
                </a:cubicBezTo>
                <a:cubicBezTo>
                  <a:pt x="844" y="308"/>
                  <a:pt x="842" y="306"/>
                  <a:pt x="840" y="306"/>
                </a:cubicBezTo>
                <a:cubicBezTo>
                  <a:pt x="837" y="306"/>
                  <a:pt x="836" y="308"/>
                  <a:pt x="836" y="310"/>
                </a:cubicBezTo>
                <a:cubicBezTo>
                  <a:pt x="836" y="312"/>
                  <a:pt x="837" y="314"/>
                  <a:pt x="840" y="314"/>
                </a:cubicBezTo>
                <a:close/>
                <a:moveTo>
                  <a:pt x="853" y="314"/>
                </a:moveTo>
                <a:cubicBezTo>
                  <a:pt x="855" y="314"/>
                  <a:pt x="857" y="312"/>
                  <a:pt x="857" y="310"/>
                </a:cubicBezTo>
                <a:cubicBezTo>
                  <a:pt x="857" y="308"/>
                  <a:pt x="855" y="306"/>
                  <a:pt x="853" y="306"/>
                </a:cubicBezTo>
                <a:cubicBezTo>
                  <a:pt x="850" y="306"/>
                  <a:pt x="848" y="308"/>
                  <a:pt x="848" y="310"/>
                </a:cubicBezTo>
                <a:cubicBezTo>
                  <a:pt x="848" y="312"/>
                  <a:pt x="850" y="314"/>
                  <a:pt x="853" y="314"/>
                </a:cubicBezTo>
                <a:close/>
                <a:moveTo>
                  <a:pt x="866" y="314"/>
                </a:moveTo>
                <a:cubicBezTo>
                  <a:pt x="868" y="314"/>
                  <a:pt x="870" y="312"/>
                  <a:pt x="870" y="310"/>
                </a:cubicBezTo>
                <a:cubicBezTo>
                  <a:pt x="870" y="308"/>
                  <a:pt x="868" y="306"/>
                  <a:pt x="866" y="306"/>
                </a:cubicBezTo>
                <a:cubicBezTo>
                  <a:pt x="863" y="306"/>
                  <a:pt x="861" y="308"/>
                  <a:pt x="861" y="310"/>
                </a:cubicBezTo>
                <a:cubicBezTo>
                  <a:pt x="861" y="312"/>
                  <a:pt x="863" y="314"/>
                  <a:pt x="866" y="314"/>
                </a:cubicBezTo>
                <a:close/>
                <a:moveTo>
                  <a:pt x="891" y="307"/>
                </a:moveTo>
                <a:cubicBezTo>
                  <a:pt x="890" y="307"/>
                  <a:pt x="888" y="308"/>
                  <a:pt x="888" y="310"/>
                </a:cubicBezTo>
                <a:cubicBezTo>
                  <a:pt x="888" y="312"/>
                  <a:pt x="890" y="313"/>
                  <a:pt x="891" y="313"/>
                </a:cubicBezTo>
                <a:cubicBezTo>
                  <a:pt x="893" y="313"/>
                  <a:pt x="895" y="312"/>
                  <a:pt x="895" y="310"/>
                </a:cubicBezTo>
                <a:cubicBezTo>
                  <a:pt x="895" y="308"/>
                  <a:pt x="893" y="307"/>
                  <a:pt x="891" y="307"/>
                </a:cubicBezTo>
                <a:close/>
                <a:moveTo>
                  <a:pt x="943" y="314"/>
                </a:moveTo>
                <a:cubicBezTo>
                  <a:pt x="945" y="314"/>
                  <a:pt x="947" y="312"/>
                  <a:pt x="947" y="310"/>
                </a:cubicBezTo>
                <a:cubicBezTo>
                  <a:pt x="947" y="308"/>
                  <a:pt x="945" y="306"/>
                  <a:pt x="943" y="306"/>
                </a:cubicBezTo>
                <a:cubicBezTo>
                  <a:pt x="941" y="306"/>
                  <a:pt x="939" y="308"/>
                  <a:pt x="939" y="310"/>
                </a:cubicBezTo>
                <a:cubicBezTo>
                  <a:pt x="939" y="312"/>
                  <a:pt x="941" y="314"/>
                  <a:pt x="943" y="314"/>
                </a:cubicBezTo>
                <a:close/>
                <a:moveTo>
                  <a:pt x="956" y="314"/>
                </a:moveTo>
                <a:cubicBezTo>
                  <a:pt x="958" y="314"/>
                  <a:pt x="960" y="312"/>
                  <a:pt x="960" y="310"/>
                </a:cubicBezTo>
                <a:cubicBezTo>
                  <a:pt x="960" y="308"/>
                  <a:pt x="958" y="306"/>
                  <a:pt x="956" y="306"/>
                </a:cubicBezTo>
                <a:cubicBezTo>
                  <a:pt x="954" y="306"/>
                  <a:pt x="952" y="308"/>
                  <a:pt x="952" y="310"/>
                </a:cubicBezTo>
                <a:cubicBezTo>
                  <a:pt x="952" y="312"/>
                  <a:pt x="954" y="314"/>
                  <a:pt x="956" y="314"/>
                </a:cubicBezTo>
                <a:close/>
                <a:moveTo>
                  <a:pt x="969" y="314"/>
                </a:moveTo>
                <a:cubicBezTo>
                  <a:pt x="971" y="314"/>
                  <a:pt x="973" y="312"/>
                  <a:pt x="973" y="310"/>
                </a:cubicBezTo>
                <a:cubicBezTo>
                  <a:pt x="973" y="308"/>
                  <a:pt x="971" y="306"/>
                  <a:pt x="969" y="306"/>
                </a:cubicBezTo>
                <a:cubicBezTo>
                  <a:pt x="967" y="306"/>
                  <a:pt x="965" y="308"/>
                  <a:pt x="965" y="310"/>
                </a:cubicBezTo>
                <a:cubicBezTo>
                  <a:pt x="965" y="312"/>
                  <a:pt x="967" y="314"/>
                  <a:pt x="969" y="314"/>
                </a:cubicBezTo>
                <a:close/>
                <a:moveTo>
                  <a:pt x="982" y="314"/>
                </a:moveTo>
                <a:cubicBezTo>
                  <a:pt x="984" y="314"/>
                  <a:pt x="986" y="312"/>
                  <a:pt x="986" y="310"/>
                </a:cubicBezTo>
                <a:cubicBezTo>
                  <a:pt x="986" y="308"/>
                  <a:pt x="984" y="306"/>
                  <a:pt x="982" y="306"/>
                </a:cubicBezTo>
                <a:cubicBezTo>
                  <a:pt x="979" y="306"/>
                  <a:pt x="978" y="308"/>
                  <a:pt x="978" y="310"/>
                </a:cubicBezTo>
                <a:cubicBezTo>
                  <a:pt x="978" y="312"/>
                  <a:pt x="979" y="314"/>
                  <a:pt x="982" y="314"/>
                </a:cubicBezTo>
                <a:close/>
                <a:moveTo>
                  <a:pt x="995" y="314"/>
                </a:moveTo>
                <a:cubicBezTo>
                  <a:pt x="997" y="314"/>
                  <a:pt x="999" y="312"/>
                  <a:pt x="999" y="310"/>
                </a:cubicBezTo>
                <a:cubicBezTo>
                  <a:pt x="999" y="308"/>
                  <a:pt x="997" y="306"/>
                  <a:pt x="995" y="306"/>
                </a:cubicBezTo>
                <a:cubicBezTo>
                  <a:pt x="992" y="306"/>
                  <a:pt x="991" y="308"/>
                  <a:pt x="991" y="310"/>
                </a:cubicBezTo>
                <a:cubicBezTo>
                  <a:pt x="991" y="312"/>
                  <a:pt x="992" y="314"/>
                  <a:pt x="995" y="314"/>
                </a:cubicBezTo>
                <a:close/>
                <a:moveTo>
                  <a:pt x="1163" y="310"/>
                </a:moveTo>
                <a:cubicBezTo>
                  <a:pt x="1163" y="310"/>
                  <a:pt x="1163" y="310"/>
                  <a:pt x="1163" y="310"/>
                </a:cubicBezTo>
                <a:cubicBezTo>
                  <a:pt x="1163" y="310"/>
                  <a:pt x="1163" y="310"/>
                  <a:pt x="1163" y="310"/>
                </a:cubicBezTo>
                <a:cubicBezTo>
                  <a:pt x="1163" y="310"/>
                  <a:pt x="1163" y="310"/>
                  <a:pt x="1163" y="310"/>
                </a:cubicBezTo>
                <a:cubicBezTo>
                  <a:pt x="1163" y="310"/>
                  <a:pt x="1163" y="310"/>
                  <a:pt x="1163" y="310"/>
                </a:cubicBezTo>
                <a:close/>
                <a:moveTo>
                  <a:pt x="1171" y="310"/>
                </a:moveTo>
                <a:cubicBezTo>
                  <a:pt x="1171" y="312"/>
                  <a:pt x="1173" y="314"/>
                  <a:pt x="1175" y="314"/>
                </a:cubicBezTo>
                <a:cubicBezTo>
                  <a:pt x="1178" y="314"/>
                  <a:pt x="1180" y="312"/>
                  <a:pt x="1180" y="310"/>
                </a:cubicBezTo>
                <a:cubicBezTo>
                  <a:pt x="1180" y="308"/>
                  <a:pt x="1178" y="306"/>
                  <a:pt x="1175" y="306"/>
                </a:cubicBezTo>
                <a:cubicBezTo>
                  <a:pt x="1173" y="306"/>
                  <a:pt x="1171" y="308"/>
                  <a:pt x="1171" y="310"/>
                </a:cubicBezTo>
                <a:close/>
                <a:moveTo>
                  <a:pt x="1188" y="314"/>
                </a:moveTo>
                <a:cubicBezTo>
                  <a:pt x="1191" y="314"/>
                  <a:pt x="1193" y="312"/>
                  <a:pt x="1193" y="310"/>
                </a:cubicBezTo>
                <a:cubicBezTo>
                  <a:pt x="1193" y="308"/>
                  <a:pt x="1191" y="306"/>
                  <a:pt x="1188" y="306"/>
                </a:cubicBezTo>
                <a:cubicBezTo>
                  <a:pt x="1186" y="306"/>
                  <a:pt x="1184" y="308"/>
                  <a:pt x="1184" y="310"/>
                </a:cubicBezTo>
                <a:cubicBezTo>
                  <a:pt x="1184" y="312"/>
                  <a:pt x="1186" y="314"/>
                  <a:pt x="1188" y="314"/>
                </a:cubicBezTo>
                <a:close/>
                <a:moveTo>
                  <a:pt x="1201" y="314"/>
                </a:moveTo>
                <a:cubicBezTo>
                  <a:pt x="1204" y="314"/>
                  <a:pt x="1205" y="312"/>
                  <a:pt x="1205" y="310"/>
                </a:cubicBezTo>
                <a:cubicBezTo>
                  <a:pt x="1205" y="308"/>
                  <a:pt x="1204" y="306"/>
                  <a:pt x="1201" y="306"/>
                </a:cubicBezTo>
                <a:cubicBezTo>
                  <a:pt x="1199" y="306"/>
                  <a:pt x="1197" y="308"/>
                  <a:pt x="1197" y="310"/>
                </a:cubicBezTo>
                <a:cubicBezTo>
                  <a:pt x="1197" y="312"/>
                  <a:pt x="1199" y="314"/>
                  <a:pt x="1201" y="314"/>
                </a:cubicBezTo>
                <a:close/>
                <a:moveTo>
                  <a:pt x="1214" y="314"/>
                </a:moveTo>
                <a:cubicBezTo>
                  <a:pt x="1217" y="314"/>
                  <a:pt x="1218" y="312"/>
                  <a:pt x="1218" y="310"/>
                </a:cubicBezTo>
                <a:cubicBezTo>
                  <a:pt x="1218" y="308"/>
                  <a:pt x="1217" y="306"/>
                  <a:pt x="1214" y="306"/>
                </a:cubicBezTo>
                <a:cubicBezTo>
                  <a:pt x="1212" y="306"/>
                  <a:pt x="1210" y="308"/>
                  <a:pt x="1210" y="310"/>
                </a:cubicBezTo>
                <a:cubicBezTo>
                  <a:pt x="1210" y="312"/>
                  <a:pt x="1212" y="314"/>
                  <a:pt x="1214" y="314"/>
                </a:cubicBezTo>
                <a:close/>
                <a:moveTo>
                  <a:pt x="1227" y="314"/>
                </a:moveTo>
                <a:cubicBezTo>
                  <a:pt x="1229" y="314"/>
                  <a:pt x="1231" y="312"/>
                  <a:pt x="1231" y="310"/>
                </a:cubicBezTo>
                <a:cubicBezTo>
                  <a:pt x="1231" y="308"/>
                  <a:pt x="1229" y="306"/>
                  <a:pt x="1227" y="306"/>
                </a:cubicBezTo>
                <a:cubicBezTo>
                  <a:pt x="1225" y="306"/>
                  <a:pt x="1223" y="308"/>
                  <a:pt x="1223" y="310"/>
                </a:cubicBezTo>
                <a:cubicBezTo>
                  <a:pt x="1223" y="312"/>
                  <a:pt x="1225" y="314"/>
                  <a:pt x="1227" y="314"/>
                </a:cubicBezTo>
                <a:close/>
                <a:moveTo>
                  <a:pt x="1240" y="314"/>
                </a:moveTo>
                <a:cubicBezTo>
                  <a:pt x="1242" y="314"/>
                  <a:pt x="1244" y="312"/>
                  <a:pt x="1244" y="310"/>
                </a:cubicBezTo>
                <a:cubicBezTo>
                  <a:pt x="1244" y="308"/>
                  <a:pt x="1242" y="306"/>
                  <a:pt x="1240" y="306"/>
                </a:cubicBezTo>
                <a:cubicBezTo>
                  <a:pt x="1238" y="306"/>
                  <a:pt x="1236" y="308"/>
                  <a:pt x="1236" y="310"/>
                </a:cubicBezTo>
                <a:cubicBezTo>
                  <a:pt x="1236" y="312"/>
                  <a:pt x="1238" y="314"/>
                  <a:pt x="1240" y="314"/>
                </a:cubicBezTo>
                <a:close/>
                <a:moveTo>
                  <a:pt x="1253" y="314"/>
                </a:moveTo>
                <a:cubicBezTo>
                  <a:pt x="1255" y="314"/>
                  <a:pt x="1257" y="312"/>
                  <a:pt x="1257" y="310"/>
                </a:cubicBezTo>
                <a:cubicBezTo>
                  <a:pt x="1257" y="308"/>
                  <a:pt x="1255" y="306"/>
                  <a:pt x="1253" y="306"/>
                </a:cubicBezTo>
                <a:cubicBezTo>
                  <a:pt x="1251" y="306"/>
                  <a:pt x="1249" y="308"/>
                  <a:pt x="1249" y="310"/>
                </a:cubicBezTo>
                <a:cubicBezTo>
                  <a:pt x="1249" y="312"/>
                  <a:pt x="1251" y="314"/>
                  <a:pt x="1253" y="314"/>
                </a:cubicBezTo>
                <a:close/>
                <a:moveTo>
                  <a:pt x="1266" y="314"/>
                </a:moveTo>
                <a:cubicBezTo>
                  <a:pt x="1268" y="314"/>
                  <a:pt x="1270" y="312"/>
                  <a:pt x="1270" y="310"/>
                </a:cubicBezTo>
                <a:cubicBezTo>
                  <a:pt x="1270" y="308"/>
                  <a:pt x="1268" y="306"/>
                  <a:pt x="1266" y="306"/>
                </a:cubicBezTo>
                <a:cubicBezTo>
                  <a:pt x="1264" y="306"/>
                  <a:pt x="1262" y="308"/>
                  <a:pt x="1262" y="310"/>
                </a:cubicBezTo>
                <a:cubicBezTo>
                  <a:pt x="1262" y="312"/>
                  <a:pt x="1264" y="314"/>
                  <a:pt x="1266" y="314"/>
                </a:cubicBezTo>
                <a:close/>
                <a:moveTo>
                  <a:pt x="1279" y="314"/>
                </a:moveTo>
                <a:cubicBezTo>
                  <a:pt x="1281" y="314"/>
                  <a:pt x="1283" y="312"/>
                  <a:pt x="1283" y="310"/>
                </a:cubicBezTo>
                <a:cubicBezTo>
                  <a:pt x="1283" y="308"/>
                  <a:pt x="1281" y="306"/>
                  <a:pt x="1279" y="306"/>
                </a:cubicBezTo>
                <a:cubicBezTo>
                  <a:pt x="1276" y="306"/>
                  <a:pt x="1275" y="308"/>
                  <a:pt x="1275" y="310"/>
                </a:cubicBezTo>
                <a:cubicBezTo>
                  <a:pt x="1275" y="312"/>
                  <a:pt x="1276" y="314"/>
                  <a:pt x="1279" y="314"/>
                </a:cubicBezTo>
                <a:close/>
                <a:moveTo>
                  <a:pt x="1292" y="314"/>
                </a:moveTo>
                <a:cubicBezTo>
                  <a:pt x="1294" y="314"/>
                  <a:pt x="1296" y="312"/>
                  <a:pt x="1296" y="310"/>
                </a:cubicBezTo>
                <a:cubicBezTo>
                  <a:pt x="1296" y="308"/>
                  <a:pt x="1294" y="306"/>
                  <a:pt x="1292" y="306"/>
                </a:cubicBezTo>
                <a:cubicBezTo>
                  <a:pt x="1289" y="306"/>
                  <a:pt x="1288" y="308"/>
                  <a:pt x="1288" y="310"/>
                </a:cubicBezTo>
                <a:cubicBezTo>
                  <a:pt x="1288" y="312"/>
                  <a:pt x="1289" y="314"/>
                  <a:pt x="1292" y="314"/>
                </a:cubicBezTo>
                <a:close/>
                <a:moveTo>
                  <a:pt x="1305" y="314"/>
                </a:moveTo>
                <a:cubicBezTo>
                  <a:pt x="1307" y="314"/>
                  <a:pt x="1309" y="312"/>
                  <a:pt x="1309" y="310"/>
                </a:cubicBezTo>
                <a:cubicBezTo>
                  <a:pt x="1309" y="308"/>
                  <a:pt x="1307" y="306"/>
                  <a:pt x="1305" y="306"/>
                </a:cubicBezTo>
                <a:cubicBezTo>
                  <a:pt x="1302" y="306"/>
                  <a:pt x="1300" y="308"/>
                  <a:pt x="1300" y="310"/>
                </a:cubicBezTo>
                <a:cubicBezTo>
                  <a:pt x="1300" y="312"/>
                  <a:pt x="1302" y="314"/>
                  <a:pt x="1305" y="314"/>
                </a:cubicBezTo>
                <a:close/>
                <a:moveTo>
                  <a:pt x="1318" y="314"/>
                </a:moveTo>
                <a:cubicBezTo>
                  <a:pt x="1320" y="314"/>
                  <a:pt x="1322" y="312"/>
                  <a:pt x="1322" y="310"/>
                </a:cubicBezTo>
                <a:cubicBezTo>
                  <a:pt x="1322" y="308"/>
                  <a:pt x="1320" y="306"/>
                  <a:pt x="1318" y="306"/>
                </a:cubicBezTo>
                <a:cubicBezTo>
                  <a:pt x="1315" y="306"/>
                  <a:pt x="1313" y="308"/>
                  <a:pt x="1313" y="310"/>
                </a:cubicBezTo>
                <a:cubicBezTo>
                  <a:pt x="1313" y="312"/>
                  <a:pt x="1315" y="314"/>
                  <a:pt x="1318" y="314"/>
                </a:cubicBezTo>
                <a:close/>
                <a:moveTo>
                  <a:pt x="1330" y="314"/>
                </a:moveTo>
                <a:cubicBezTo>
                  <a:pt x="1333" y="314"/>
                  <a:pt x="1335" y="312"/>
                  <a:pt x="1335" y="310"/>
                </a:cubicBezTo>
                <a:cubicBezTo>
                  <a:pt x="1335" y="308"/>
                  <a:pt x="1333" y="306"/>
                  <a:pt x="1330" y="306"/>
                </a:cubicBezTo>
                <a:cubicBezTo>
                  <a:pt x="1328" y="306"/>
                  <a:pt x="1326" y="308"/>
                  <a:pt x="1326" y="310"/>
                </a:cubicBezTo>
                <a:cubicBezTo>
                  <a:pt x="1326" y="312"/>
                  <a:pt x="1328" y="314"/>
                  <a:pt x="1330" y="314"/>
                </a:cubicBezTo>
                <a:close/>
                <a:moveTo>
                  <a:pt x="1343" y="314"/>
                </a:moveTo>
                <a:cubicBezTo>
                  <a:pt x="1346" y="314"/>
                  <a:pt x="1348" y="312"/>
                  <a:pt x="1348" y="310"/>
                </a:cubicBezTo>
                <a:cubicBezTo>
                  <a:pt x="1348" y="308"/>
                  <a:pt x="1346" y="306"/>
                  <a:pt x="1343" y="306"/>
                </a:cubicBezTo>
                <a:cubicBezTo>
                  <a:pt x="1341" y="306"/>
                  <a:pt x="1339" y="308"/>
                  <a:pt x="1339" y="310"/>
                </a:cubicBezTo>
                <a:cubicBezTo>
                  <a:pt x="1339" y="312"/>
                  <a:pt x="1341" y="314"/>
                  <a:pt x="1343" y="314"/>
                </a:cubicBezTo>
                <a:close/>
                <a:moveTo>
                  <a:pt x="1356" y="314"/>
                </a:moveTo>
                <a:cubicBezTo>
                  <a:pt x="1359" y="314"/>
                  <a:pt x="1360" y="312"/>
                  <a:pt x="1360" y="310"/>
                </a:cubicBezTo>
                <a:cubicBezTo>
                  <a:pt x="1360" y="308"/>
                  <a:pt x="1359" y="306"/>
                  <a:pt x="1356" y="306"/>
                </a:cubicBezTo>
                <a:cubicBezTo>
                  <a:pt x="1354" y="306"/>
                  <a:pt x="1352" y="308"/>
                  <a:pt x="1352" y="310"/>
                </a:cubicBezTo>
                <a:cubicBezTo>
                  <a:pt x="1352" y="312"/>
                  <a:pt x="1354" y="314"/>
                  <a:pt x="1356" y="314"/>
                </a:cubicBezTo>
                <a:close/>
                <a:moveTo>
                  <a:pt x="1369" y="306"/>
                </a:moveTo>
                <a:cubicBezTo>
                  <a:pt x="1367" y="306"/>
                  <a:pt x="1365" y="308"/>
                  <a:pt x="1365" y="310"/>
                </a:cubicBezTo>
                <a:cubicBezTo>
                  <a:pt x="1365" y="312"/>
                  <a:pt x="1367" y="314"/>
                  <a:pt x="1369" y="314"/>
                </a:cubicBezTo>
                <a:cubicBezTo>
                  <a:pt x="1371" y="314"/>
                  <a:pt x="1373" y="312"/>
                  <a:pt x="1373" y="310"/>
                </a:cubicBezTo>
                <a:cubicBezTo>
                  <a:pt x="1373" y="308"/>
                  <a:pt x="1371" y="306"/>
                  <a:pt x="1369" y="306"/>
                </a:cubicBezTo>
                <a:close/>
                <a:moveTo>
                  <a:pt x="1382" y="306"/>
                </a:moveTo>
                <a:cubicBezTo>
                  <a:pt x="1380" y="306"/>
                  <a:pt x="1378" y="308"/>
                  <a:pt x="1378" y="310"/>
                </a:cubicBezTo>
                <a:cubicBezTo>
                  <a:pt x="1378" y="312"/>
                  <a:pt x="1380" y="314"/>
                  <a:pt x="1382" y="314"/>
                </a:cubicBezTo>
                <a:cubicBezTo>
                  <a:pt x="1384" y="314"/>
                  <a:pt x="1386" y="312"/>
                  <a:pt x="1386" y="310"/>
                </a:cubicBezTo>
                <a:cubicBezTo>
                  <a:pt x="1386" y="308"/>
                  <a:pt x="1384" y="306"/>
                  <a:pt x="1382" y="306"/>
                </a:cubicBezTo>
                <a:close/>
                <a:moveTo>
                  <a:pt x="1395" y="306"/>
                </a:moveTo>
                <a:cubicBezTo>
                  <a:pt x="1393" y="306"/>
                  <a:pt x="1391" y="308"/>
                  <a:pt x="1391" y="310"/>
                </a:cubicBezTo>
                <a:cubicBezTo>
                  <a:pt x="1391" y="312"/>
                  <a:pt x="1393" y="314"/>
                  <a:pt x="1395" y="314"/>
                </a:cubicBezTo>
                <a:cubicBezTo>
                  <a:pt x="1397" y="314"/>
                  <a:pt x="1399" y="312"/>
                  <a:pt x="1399" y="310"/>
                </a:cubicBezTo>
                <a:cubicBezTo>
                  <a:pt x="1399" y="308"/>
                  <a:pt x="1397" y="306"/>
                  <a:pt x="1395" y="306"/>
                </a:cubicBezTo>
                <a:close/>
                <a:moveTo>
                  <a:pt x="1408" y="306"/>
                </a:moveTo>
                <a:cubicBezTo>
                  <a:pt x="1406" y="306"/>
                  <a:pt x="1404" y="308"/>
                  <a:pt x="1404" y="310"/>
                </a:cubicBezTo>
                <a:cubicBezTo>
                  <a:pt x="1404" y="312"/>
                  <a:pt x="1406" y="314"/>
                  <a:pt x="1408" y="314"/>
                </a:cubicBezTo>
                <a:cubicBezTo>
                  <a:pt x="1410" y="314"/>
                  <a:pt x="1412" y="312"/>
                  <a:pt x="1412" y="310"/>
                </a:cubicBezTo>
                <a:cubicBezTo>
                  <a:pt x="1412" y="308"/>
                  <a:pt x="1410" y="306"/>
                  <a:pt x="1408" y="306"/>
                </a:cubicBezTo>
                <a:close/>
                <a:moveTo>
                  <a:pt x="1421" y="306"/>
                </a:moveTo>
                <a:cubicBezTo>
                  <a:pt x="1419" y="306"/>
                  <a:pt x="1417" y="308"/>
                  <a:pt x="1417" y="310"/>
                </a:cubicBezTo>
                <a:cubicBezTo>
                  <a:pt x="1417" y="312"/>
                  <a:pt x="1419" y="314"/>
                  <a:pt x="1421" y="314"/>
                </a:cubicBezTo>
                <a:cubicBezTo>
                  <a:pt x="1423" y="314"/>
                  <a:pt x="1425" y="312"/>
                  <a:pt x="1425" y="310"/>
                </a:cubicBezTo>
                <a:cubicBezTo>
                  <a:pt x="1425" y="308"/>
                  <a:pt x="1423" y="306"/>
                  <a:pt x="1421" y="306"/>
                </a:cubicBezTo>
                <a:close/>
                <a:moveTo>
                  <a:pt x="1834" y="314"/>
                </a:moveTo>
                <a:cubicBezTo>
                  <a:pt x="1836" y="314"/>
                  <a:pt x="1838" y="312"/>
                  <a:pt x="1838" y="310"/>
                </a:cubicBezTo>
                <a:cubicBezTo>
                  <a:pt x="1838" y="308"/>
                  <a:pt x="1836" y="306"/>
                  <a:pt x="1834" y="306"/>
                </a:cubicBezTo>
                <a:cubicBezTo>
                  <a:pt x="1832" y="306"/>
                  <a:pt x="1830" y="308"/>
                  <a:pt x="1830" y="310"/>
                </a:cubicBezTo>
                <a:cubicBezTo>
                  <a:pt x="1830" y="312"/>
                  <a:pt x="1832" y="314"/>
                  <a:pt x="1834" y="314"/>
                </a:cubicBezTo>
                <a:close/>
                <a:moveTo>
                  <a:pt x="1847" y="309"/>
                </a:moveTo>
                <a:cubicBezTo>
                  <a:pt x="1846" y="309"/>
                  <a:pt x="1846" y="309"/>
                  <a:pt x="1846" y="310"/>
                </a:cubicBezTo>
                <a:cubicBezTo>
                  <a:pt x="1846" y="311"/>
                  <a:pt x="1846" y="312"/>
                  <a:pt x="1847" y="312"/>
                </a:cubicBezTo>
                <a:cubicBezTo>
                  <a:pt x="1848" y="312"/>
                  <a:pt x="1848" y="311"/>
                  <a:pt x="1848" y="310"/>
                </a:cubicBezTo>
                <a:cubicBezTo>
                  <a:pt x="1848" y="309"/>
                  <a:pt x="1848" y="309"/>
                  <a:pt x="1847" y="309"/>
                </a:cubicBezTo>
                <a:close/>
                <a:moveTo>
                  <a:pt x="1860" y="314"/>
                </a:moveTo>
                <a:cubicBezTo>
                  <a:pt x="1862" y="314"/>
                  <a:pt x="1864" y="312"/>
                  <a:pt x="1864" y="310"/>
                </a:cubicBezTo>
                <a:cubicBezTo>
                  <a:pt x="1864" y="308"/>
                  <a:pt x="1862" y="306"/>
                  <a:pt x="1860" y="306"/>
                </a:cubicBezTo>
                <a:cubicBezTo>
                  <a:pt x="1858" y="306"/>
                  <a:pt x="1856" y="308"/>
                  <a:pt x="1856" y="310"/>
                </a:cubicBezTo>
                <a:cubicBezTo>
                  <a:pt x="1856" y="312"/>
                  <a:pt x="1858" y="314"/>
                  <a:pt x="1860" y="314"/>
                </a:cubicBezTo>
                <a:close/>
                <a:moveTo>
                  <a:pt x="1873" y="314"/>
                </a:moveTo>
                <a:cubicBezTo>
                  <a:pt x="1875" y="314"/>
                  <a:pt x="1877" y="312"/>
                  <a:pt x="1877" y="310"/>
                </a:cubicBezTo>
                <a:cubicBezTo>
                  <a:pt x="1877" y="308"/>
                  <a:pt x="1875" y="306"/>
                  <a:pt x="1873" y="306"/>
                </a:cubicBezTo>
                <a:cubicBezTo>
                  <a:pt x="1871" y="306"/>
                  <a:pt x="1869" y="308"/>
                  <a:pt x="1869" y="310"/>
                </a:cubicBezTo>
                <a:cubicBezTo>
                  <a:pt x="1869" y="312"/>
                  <a:pt x="1871" y="314"/>
                  <a:pt x="1873" y="314"/>
                </a:cubicBezTo>
                <a:close/>
                <a:moveTo>
                  <a:pt x="1886" y="314"/>
                </a:moveTo>
                <a:cubicBezTo>
                  <a:pt x="1888" y="314"/>
                  <a:pt x="1890" y="312"/>
                  <a:pt x="1890" y="310"/>
                </a:cubicBezTo>
                <a:cubicBezTo>
                  <a:pt x="1890" y="308"/>
                  <a:pt x="1888" y="306"/>
                  <a:pt x="1886" y="306"/>
                </a:cubicBezTo>
                <a:cubicBezTo>
                  <a:pt x="1883" y="306"/>
                  <a:pt x="1882" y="308"/>
                  <a:pt x="1882" y="310"/>
                </a:cubicBezTo>
                <a:cubicBezTo>
                  <a:pt x="1882" y="312"/>
                  <a:pt x="1883" y="314"/>
                  <a:pt x="1886" y="314"/>
                </a:cubicBezTo>
                <a:close/>
                <a:moveTo>
                  <a:pt x="1899" y="314"/>
                </a:moveTo>
                <a:cubicBezTo>
                  <a:pt x="1901" y="314"/>
                  <a:pt x="1903" y="312"/>
                  <a:pt x="1903" y="310"/>
                </a:cubicBezTo>
                <a:cubicBezTo>
                  <a:pt x="1903" y="308"/>
                  <a:pt x="1901" y="306"/>
                  <a:pt x="1899" y="306"/>
                </a:cubicBezTo>
                <a:cubicBezTo>
                  <a:pt x="1896" y="306"/>
                  <a:pt x="1894" y="308"/>
                  <a:pt x="1894" y="310"/>
                </a:cubicBezTo>
                <a:cubicBezTo>
                  <a:pt x="1894" y="312"/>
                  <a:pt x="1896" y="314"/>
                  <a:pt x="1899" y="314"/>
                </a:cubicBezTo>
                <a:close/>
                <a:moveTo>
                  <a:pt x="1912" y="314"/>
                </a:moveTo>
                <a:cubicBezTo>
                  <a:pt x="1914" y="314"/>
                  <a:pt x="1916" y="312"/>
                  <a:pt x="1916" y="310"/>
                </a:cubicBezTo>
                <a:cubicBezTo>
                  <a:pt x="1916" y="308"/>
                  <a:pt x="1914" y="306"/>
                  <a:pt x="1912" y="306"/>
                </a:cubicBezTo>
                <a:cubicBezTo>
                  <a:pt x="1909" y="306"/>
                  <a:pt x="1907" y="308"/>
                  <a:pt x="1907" y="310"/>
                </a:cubicBezTo>
                <a:cubicBezTo>
                  <a:pt x="1907" y="312"/>
                  <a:pt x="1909" y="314"/>
                  <a:pt x="1912" y="314"/>
                </a:cubicBezTo>
                <a:close/>
                <a:moveTo>
                  <a:pt x="1924" y="314"/>
                </a:moveTo>
                <a:cubicBezTo>
                  <a:pt x="1927" y="314"/>
                  <a:pt x="1929" y="312"/>
                  <a:pt x="1929" y="310"/>
                </a:cubicBezTo>
                <a:cubicBezTo>
                  <a:pt x="1929" y="308"/>
                  <a:pt x="1927" y="306"/>
                  <a:pt x="1924" y="306"/>
                </a:cubicBezTo>
                <a:cubicBezTo>
                  <a:pt x="1922" y="306"/>
                  <a:pt x="1920" y="308"/>
                  <a:pt x="1920" y="310"/>
                </a:cubicBezTo>
                <a:cubicBezTo>
                  <a:pt x="1920" y="312"/>
                  <a:pt x="1922" y="314"/>
                  <a:pt x="1924" y="314"/>
                </a:cubicBezTo>
                <a:close/>
                <a:moveTo>
                  <a:pt x="1937" y="314"/>
                </a:moveTo>
                <a:cubicBezTo>
                  <a:pt x="1940" y="314"/>
                  <a:pt x="1942" y="312"/>
                  <a:pt x="1942" y="310"/>
                </a:cubicBezTo>
                <a:cubicBezTo>
                  <a:pt x="1942" y="308"/>
                  <a:pt x="1940" y="306"/>
                  <a:pt x="1937" y="306"/>
                </a:cubicBezTo>
                <a:cubicBezTo>
                  <a:pt x="1935" y="306"/>
                  <a:pt x="1933" y="308"/>
                  <a:pt x="1933" y="310"/>
                </a:cubicBezTo>
                <a:cubicBezTo>
                  <a:pt x="1933" y="312"/>
                  <a:pt x="1935" y="314"/>
                  <a:pt x="1937" y="314"/>
                </a:cubicBezTo>
                <a:close/>
                <a:moveTo>
                  <a:pt x="1950" y="314"/>
                </a:moveTo>
                <a:cubicBezTo>
                  <a:pt x="1953" y="314"/>
                  <a:pt x="1954" y="312"/>
                  <a:pt x="1954" y="310"/>
                </a:cubicBezTo>
                <a:cubicBezTo>
                  <a:pt x="1954" y="308"/>
                  <a:pt x="1953" y="306"/>
                  <a:pt x="1950" y="306"/>
                </a:cubicBezTo>
                <a:cubicBezTo>
                  <a:pt x="1948" y="306"/>
                  <a:pt x="1946" y="308"/>
                  <a:pt x="1946" y="310"/>
                </a:cubicBezTo>
                <a:cubicBezTo>
                  <a:pt x="1946" y="312"/>
                  <a:pt x="1948" y="314"/>
                  <a:pt x="1950" y="314"/>
                </a:cubicBezTo>
                <a:close/>
                <a:moveTo>
                  <a:pt x="1963" y="314"/>
                </a:moveTo>
                <a:cubicBezTo>
                  <a:pt x="1966" y="314"/>
                  <a:pt x="1967" y="312"/>
                  <a:pt x="1967" y="310"/>
                </a:cubicBezTo>
                <a:cubicBezTo>
                  <a:pt x="1967" y="308"/>
                  <a:pt x="1966" y="306"/>
                  <a:pt x="1963" y="306"/>
                </a:cubicBezTo>
                <a:cubicBezTo>
                  <a:pt x="1961" y="306"/>
                  <a:pt x="1959" y="308"/>
                  <a:pt x="1959" y="310"/>
                </a:cubicBezTo>
                <a:cubicBezTo>
                  <a:pt x="1959" y="312"/>
                  <a:pt x="1961" y="314"/>
                  <a:pt x="1963" y="314"/>
                </a:cubicBezTo>
                <a:close/>
                <a:moveTo>
                  <a:pt x="1976" y="314"/>
                </a:moveTo>
                <a:cubicBezTo>
                  <a:pt x="1978" y="314"/>
                  <a:pt x="1980" y="312"/>
                  <a:pt x="1980" y="310"/>
                </a:cubicBezTo>
                <a:cubicBezTo>
                  <a:pt x="1980" y="308"/>
                  <a:pt x="1978" y="306"/>
                  <a:pt x="1976" y="306"/>
                </a:cubicBezTo>
                <a:cubicBezTo>
                  <a:pt x="1974" y="306"/>
                  <a:pt x="1972" y="308"/>
                  <a:pt x="1972" y="310"/>
                </a:cubicBezTo>
                <a:cubicBezTo>
                  <a:pt x="1972" y="312"/>
                  <a:pt x="1974" y="314"/>
                  <a:pt x="1976" y="314"/>
                </a:cubicBezTo>
                <a:close/>
                <a:moveTo>
                  <a:pt x="1989" y="314"/>
                </a:moveTo>
                <a:cubicBezTo>
                  <a:pt x="1991" y="314"/>
                  <a:pt x="1993" y="312"/>
                  <a:pt x="1993" y="310"/>
                </a:cubicBezTo>
                <a:cubicBezTo>
                  <a:pt x="1993" y="308"/>
                  <a:pt x="1991" y="306"/>
                  <a:pt x="1989" y="306"/>
                </a:cubicBezTo>
                <a:cubicBezTo>
                  <a:pt x="1987" y="306"/>
                  <a:pt x="1985" y="308"/>
                  <a:pt x="1985" y="310"/>
                </a:cubicBezTo>
                <a:cubicBezTo>
                  <a:pt x="1985" y="312"/>
                  <a:pt x="1987" y="314"/>
                  <a:pt x="1989" y="314"/>
                </a:cubicBezTo>
                <a:close/>
                <a:moveTo>
                  <a:pt x="2002" y="314"/>
                </a:moveTo>
                <a:cubicBezTo>
                  <a:pt x="2004" y="314"/>
                  <a:pt x="2006" y="312"/>
                  <a:pt x="2006" y="310"/>
                </a:cubicBezTo>
                <a:cubicBezTo>
                  <a:pt x="2006" y="308"/>
                  <a:pt x="2004" y="306"/>
                  <a:pt x="2002" y="306"/>
                </a:cubicBezTo>
                <a:cubicBezTo>
                  <a:pt x="2000" y="306"/>
                  <a:pt x="1998" y="308"/>
                  <a:pt x="1998" y="310"/>
                </a:cubicBezTo>
                <a:cubicBezTo>
                  <a:pt x="1998" y="312"/>
                  <a:pt x="2000" y="314"/>
                  <a:pt x="2002" y="314"/>
                </a:cubicBezTo>
                <a:close/>
                <a:moveTo>
                  <a:pt x="2015" y="314"/>
                </a:moveTo>
                <a:cubicBezTo>
                  <a:pt x="2017" y="314"/>
                  <a:pt x="2019" y="312"/>
                  <a:pt x="2019" y="310"/>
                </a:cubicBezTo>
                <a:cubicBezTo>
                  <a:pt x="2019" y="308"/>
                  <a:pt x="2017" y="306"/>
                  <a:pt x="2015" y="306"/>
                </a:cubicBezTo>
                <a:cubicBezTo>
                  <a:pt x="2013" y="306"/>
                  <a:pt x="2011" y="308"/>
                  <a:pt x="2011" y="310"/>
                </a:cubicBezTo>
                <a:cubicBezTo>
                  <a:pt x="2011" y="312"/>
                  <a:pt x="2013" y="314"/>
                  <a:pt x="2015" y="314"/>
                </a:cubicBezTo>
                <a:close/>
                <a:moveTo>
                  <a:pt x="2028" y="314"/>
                </a:moveTo>
                <a:cubicBezTo>
                  <a:pt x="2030" y="314"/>
                  <a:pt x="2032" y="312"/>
                  <a:pt x="2032" y="310"/>
                </a:cubicBezTo>
                <a:cubicBezTo>
                  <a:pt x="2032" y="308"/>
                  <a:pt x="2030" y="306"/>
                  <a:pt x="2028" y="306"/>
                </a:cubicBezTo>
                <a:cubicBezTo>
                  <a:pt x="2025" y="306"/>
                  <a:pt x="2024" y="308"/>
                  <a:pt x="2024" y="310"/>
                </a:cubicBezTo>
                <a:cubicBezTo>
                  <a:pt x="2024" y="312"/>
                  <a:pt x="2025" y="314"/>
                  <a:pt x="2028" y="314"/>
                </a:cubicBezTo>
                <a:close/>
                <a:moveTo>
                  <a:pt x="2041" y="314"/>
                </a:moveTo>
                <a:cubicBezTo>
                  <a:pt x="2043" y="314"/>
                  <a:pt x="2045" y="312"/>
                  <a:pt x="2045" y="310"/>
                </a:cubicBezTo>
                <a:cubicBezTo>
                  <a:pt x="2045" y="308"/>
                  <a:pt x="2043" y="306"/>
                  <a:pt x="2041" y="306"/>
                </a:cubicBezTo>
                <a:cubicBezTo>
                  <a:pt x="2038" y="306"/>
                  <a:pt x="2037" y="308"/>
                  <a:pt x="2037" y="310"/>
                </a:cubicBezTo>
                <a:cubicBezTo>
                  <a:pt x="2037" y="312"/>
                  <a:pt x="2038" y="314"/>
                  <a:pt x="2041" y="314"/>
                </a:cubicBezTo>
                <a:close/>
                <a:moveTo>
                  <a:pt x="2054" y="313"/>
                </a:moveTo>
                <a:cubicBezTo>
                  <a:pt x="2055" y="313"/>
                  <a:pt x="2056" y="311"/>
                  <a:pt x="2056" y="310"/>
                </a:cubicBezTo>
                <a:cubicBezTo>
                  <a:pt x="2056" y="309"/>
                  <a:pt x="2055" y="308"/>
                  <a:pt x="2054" y="308"/>
                </a:cubicBezTo>
                <a:cubicBezTo>
                  <a:pt x="2052" y="308"/>
                  <a:pt x="2051" y="309"/>
                  <a:pt x="2051" y="310"/>
                </a:cubicBezTo>
                <a:cubicBezTo>
                  <a:pt x="2051" y="311"/>
                  <a:pt x="2052" y="313"/>
                  <a:pt x="2054" y="313"/>
                </a:cubicBezTo>
                <a:close/>
                <a:moveTo>
                  <a:pt x="2170" y="314"/>
                </a:moveTo>
                <a:cubicBezTo>
                  <a:pt x="2172" y="314"/>
                  <a:pt x="2174" y="312"/>
                  <a:pt x="2174" y="310"/>
                </a:cubicBezTo>
                <a:cubicBezTo>
                  <a:pt x="2174" y="308"/>
                  <a:pt x="2172" y="306"/>
                  <a:pt x="2170" y="306"/>
                </a:cubicBezTo>
                <a:cubicBezTo>
                  <a:pt x="2168" y="306"/>
                  <a:pt x="2166" y="308"/>
                  <a:pt x="2166" y="310"/>
                </a:cubicBezTo>
                <a:cubicBezTo>
                  <a:pt x="2166" y="312"/>
                  <a:pt x="2168" y="314"/>
                  <a:pt x="2170" y="314"/>
                </a:cubicBezTo>
                <a:close/>
                <a:moveTo>
                  <a:pt x="2209" y="310"/>
                </a:moveTo>
                <a:cubicBezTo>
                  <a:pt x="2209" y="310"/>
                  <a:pt x="2209" y="310"/>
                  <a:pt x="2209" y="310"/>
                </a:cubicBezTo>
                <a:cubicBezTo>
                  <a:pt x="2209" y="310"/>
                  <a:pt x="2209" y="310"/>
                  <a:pt x="2209" y="310"/>
                </a:cubicBezTo>
                <a:cubicBezTo>
                  <a:pt x="2209" y="310"/>
                  <a:pt x="2209" y="310"/>
                  <a:pt x="2209" y="310"/>
                </a:cubicBezTo>
                <a:cubicBezTo>
                  <a:pt x="2209" y="310"/>
                  <a:pt x="2209" y="310"/>
                  <a:pt x="2209" y="310"/>
                </a:cubicBezTo>
                <a:close/>
                <a:moveTo>
                  <a:pt x="2221" y="310"/>
                </a:moveTo>
                <a:cubicBezTo>
                  <a:pt x="2221" y="310"/>
                  <a:pt x="2221" y="310"/>
                  <a:pt x="2221" y="310"/>
                </a:cubicBezTo>
                <a:cubicBezTo>
                  <a:pt x="2221" y="310"/>
                  <a:pt x="2221" y="310"/>
                  <a:pt x="2221" y="310"/>
                </a:cubicBezTo>
                <a:cubicBezTo>
                  <a:pt x="2221" y="310"/>
                  <a:pt x="2222" y="310"/>
                  <a:pt x="2222" y="310"/>
                </a:cubicBezTo>
                <a:cubicBezTo>
                  <a:pt x="2222" y="310"/>
                  <a:pt x="2221" y="310"/>
                  <a:pt x="2221" y="310"/>
                </a:cubicBezTo>
                <a:close/>
                <a:moveTo>
                  <a:pt x="2270" y="310"/>
                </a:moveTo>
                <a:cubicBezTo>
                  <a:pt x="2270" y="312"/>
                  <a:pt x="2272" y="313"/>
                  <a:pt x="2273" y="313"/>
                </a:cubicBezTo>
                <a:cubicBezTo>
                  <a:pt x="2275" y="313"/>
                  <a:pt x="2276" y="312"/>
                  <a:pt x="2276" y="310"/>
                </a:cubicBezTo>
                <a:cubicBezTo>
                  <a:pt x="2276" y="309"/>
                  <a:pt x="2275" y="307"/>
                  <a:pt x="2273" y="307"/>
                </a:cubicBezTo>
                <a:cubicBezTo>
                  <a:pt x="2272" y="307"/>
                  <a:pt x="2270" y="309"/>
                  <a:pt x="2270" y="310"/>
                </a:cubicBezTo>
                <a:close/>
                <a:moveTo>
                  <a:pt x="2286" y="310"/>
                </a:moveTo>
                <a:cubicBezTo>
                  <a:pt x="2286" y="310"/>
                  <a:pt x="2286" y="310"/>
                  <a:pt x="2286" y="310"/>
                </a:cubicBezTo>
                <a:cubicBezTo>
                  <a:pt x="2286" y="310"/>
                  <a:pt x="2286" y="310"/>
                  <a:pt x="2286" y="310"/>
                </a:cubicBezTo>
                <a:cubicBezTo>
                  <a:pt x="2286" y="310"/>
                  <a:pt x="2286" y="310"/>
                  <a:pt x="2286" y="310"/>
                </a:cubicBezTo>
                <a:cubicBezTo>
                  <a:pt x="2286" y="310"/>
                  <a:pt x="2286" y="310"/>
                  <a:pt x="2286" y="310"/>
                </a:cubicBezTo>
                <a:close/>
                <a:moveTo>
                  <a:pt x="2299" y="314"/>
                </a:moveTo>
                <a:cubicBezTo>
                  <a:pt x="2301" y="314"/>
                  <a:pt x="2303" y="312"/>
                  <a:pt x="2303" y="310"/>
                </a:cubicBezTo>
                <a:cubicBezTo>
                  <a:pt x="2303" y="308"/>
                  <a:pt x="2301" y="306"/>
                  <a:pt x="2299" y="306"/>
                </a:cubicBezTo>
                <a:cubicBezTo>
                  <a:pt x="2297" y="306"/>
                  <a:pt x="2295" y="308"/>
                  <a:pt x="2295" y="310"/>
                </a:cubicBezTo>
                <a:cubicBezTo>
                  <a:pt x="2295" y="312"/>
                  <a:pt x="2297" y="314"/>
                  <a:pt x="2299" y="314"/>
                </a:cubicBezTo>
                <a:close/>
                <a:moveTo>
                  <a:pt x="2312" y="314"/>
                </a:moveTo>
                <a:cubicBezTo>
                  <a:pt x="2314" y="314"/>
                  <a:pt x="2316" y="312"/>
                  <a:pt x="2316" y="310"/>
                </a:cubicBezTo>
                <a:cubicBezTo>
                  <a:pt x="2316" y="308"/>
                  <a:pt x="2314" y="306"/>
                  <a:pt x="2312" y="306"/>
                </a:cubicBezTo>
                <a:cubicBezTo>
                  <a:pt x="2310" y="306"/>
                  <a:pt x="2308" y="308"/>
                  <a:pt x="2308" y="310"/>
                </a:cubicBezTo>
                <a:cubicBezTo>
                  <a:pt x="2308" y="312"/>
                  <a:pt x="2310" y="314"/>
                  <a:pt x="2312" y="314"/>
                </a:cubicBezTo>
                <a:close/>
                <a:moveTo>
                  <a:pt x="2325" y="314"/>
                </a:moveTo>
                <a:cubicBezTo>
                  <a:pt x="2327" y="314"/>
                  <a:pt x="2329" y="312"/>
                  <a:pt x="2329" y="310"/>
                </a:cubicBezTo>
                <a:cubicBezTo>
                  <a:pt x="2329" y="308"/>
                  <a:pt x="2327" y="306"/>
                  <a:pt x="2325" y="306"/>
                </a:cubicBezTo>
                <a:cubicBezTo>
                  <a:pt x="2322" y="306"/>
                  <a:pt x="2321" y="308"/>
                  <a:pt x="2321" y="310"/>
                </a:cubicBezTo>
                <a:cubicBezTo>
                  <a:pt x="2321" y="312"/>
                  <a:pt x="2322" y="314"/>
                  <a:pt x="2325" y="314"/>
                </a:cubicBezTo>
                <a:close/>
                <a:moveTo>
                  <a:pt x="2338" y="314"/>
                </a:moveTo>
                <a:cubicBezTo>
                  <a:pt x="2340" y="314"/>
                  <a:pt x="2342" y="312"/>
                  <a:pt x="2342" y="310"/>
                </a:cubicBezTo>
                <a:cubicBezTo>
                  <a:pt x="2342" y="308"/>
                  <a:pt x="2340" y="306"/>
                  <a:pt x="2338" y="306"/>
                </a:cubicBezTo>
                <a:cubicBezTo>
                  <a:pt x="2335" y="306"/>
                  <a:pt x="2334" y="308"/>
                  <a:pt x="2334" y="310"/>
                </a:cubicBezTo>
                <a:cubicBezTo>
                  <a:pt x="2334" y="312"/>
                  <a:pt x="2335" y="314"/>
                  <a:pt x="2338" y="314"/>
                </a:cubicBezTo>
                <a:close/>
                <a:moveTo>
                  <a:pt x="2351" y="310"/>
                </a:moveTo>
                <a:cubicBezTo>
                  <a:pt x="2351" y="310"/>
                  <a:pt x="2351" y="310"/>
                  <a:pt x="2351" y="310"/>
                </a:cubicBezTo>
                <a:cubicBezTo>
                  <a:pt x="2351" y="310"/>
                  <a:pt x="2351" y="310"/>
                  <a:pt x="2351" y="310"/>
                </a:cubicBezTo>
                <a:cubicBezTo>
                  <a:pt x="2351" y="310"/>
                  <a:pt x="2351" y="310"/>
                  <a:pt x="2351" y="310"/>
                </a:cubicBezTo>
                <a:cubicBezTo>
                  <a:pt x="2351" y="310"/>
                  <a:pt x="2351" y="310"/>
                  <a:pt x="2351" y="310"/>
                </a:cubicBezTo>
                <a:close/>
                <a:moveTo>
                  <a:pt x="2364" y="310"/>
                </a:moveTo>
                <a:cubicBezTo>
                  <a:pt x="2364" y="310"/>
                  <a:pt x="2364" y="310"/>
                  <a:pt x="2364" y="310"/>
                </a:cubicBezTo>
                <a:cubicBezTo>
                  <a:pt x="2364" y="310"/>
                  <a:pt x="2364" y="310"/>
                  <a:pt x="2364" y="310"/>
                </a:cubicBezTo>
                <a:cubicBezTo>
                  <a:pt x="2364" y="310"/>
                  <a:pt x="2364" y="310"/>
                  <a:pt x="2364" y="310"/>
                </a:cubicBezTo>
                <a:cubicBezTo>
                  <a:pt x="2364" y="310"/>
                  <a:pt x="2364" y="310"/>
                  <a:pt x="2364" y="310"/>
                </a:cubicBezTo>
                <a:close/>
                <a:moveTo>
                  <a:pt x="2376" y="314"/>
                </a:moveTo>
                <a:cubicBezTo>
                  <a:pt x="2379" y="314"/>
                  <a:pt x="2381" y="312"/>
                  <a:pt x="2381" y="310"/>
                </a:cubicBezTo>
                <a:cubicBezTo>
                  <a:pt x="2381" y="308"/>
                  <a:pt x="2379" y="306"/>
                  <a:pt x="2376" y="306"/>
                </a:cubicBezTo>
                <a:cubicBezTo>
                  <a:pt x="2374" y="306"/>
                  <a:pt x="2372" y="308"/>
                  <a:pt x="2372" y="310"/>
                </a:cubicBezTo>
                <a:cubicBezTo>
                  <a:pt x="2372" y="312"/>
                  <a:pt x="2374" y="314"/>
                  <a:pt x="2376" y="314"/>
                </a:cubicBezTo>
                <a:close/>
                <a:moveTo>
                  <a:pt x="2389" y="314"/>
                </a:moveTo>
                <a:cubicBezTo>
                  <a:pt x="2392" y="314"/>
                  <a:pt x="2394" y="312"/>
                  <a:pt x="2394" y="310"/>
                </a:cubicBezTo>
                <a:cubicBezTo>
                  <a:pt x="2394" y="308"/>
                  <a:pt x="2392" y="306"/>
                  <a:pt x="2389" y="306"/>
                </a:cubicBezTo>
                <a:cubicBezTo>
                  <a:pt x="2387" y="306"/>
                  <a:pt x="2385" y="308"/>
                  <a:pt x="2385" y="310"/>
                </a:cubicBezTo>
                <a:cubicBezTo>
                  <a:pt x="2385" y="312"/>
                  <a:pt x="2387" y="314"/>
                  <a:pt x="2389" y="314"/>
                </a:cubicBezTo>
                <a:close/>
                <a:moveTo>
                  <a:pt x="2402" y="314"/>
                </a:moveTo>
                <a:cubicBezTo>
                  <a:pt x="2405" y="314"/>
                  <a:pt x="2406" y="312"/>
                  <a:pt x="2406" y="310"/>
                </a:cubicBezTo>
                <a:cubicBezTo>
                  <a:pt x="2406" y="308"/>
                  <a:pt x="2405" y="306"/>
                  <a:pt x="2402" y="306"/>
                </a:cubicBezTo>
                <a:cubicBezTo>
                  <a:pt x="2400" y="306"/>
                  <a:pt x="2398" y="308"/>
                  <a:pt x="2398" y="310"/>
                </a:cubicBezTo>
                <a:cubicBezTo>
                  <a:pt x="2398" y="312"/>
                  <a:pt x="2400" y="314"/>
                  <a:pt x="2402" y="314"/>
                </a:cubicBezTo>
                <a:close/>
                <a:moveTo>
                  <a:pt x="2415" y="310"/>
                </a:moveTo>
                <a:cubicBezTo>
                  <a:pt x="2415" y="310"/>
                  <a:pt x="2415" y="310"/>
                  <a:pt x="2415" y="310"/>
                </a:cubicBezTo>
                <a:cubicBezTo>
                  <a:pt x="2415" y="310"/>
                  <a:pt x="2415" y="310"/>
                  <a:pt x="2415" y="310"/>
                </a:cubicBezTo>
                <a:cubicBezTo>
                  <a:pt x="2415" y="310"/>
                  <a:pt x="2415" y="310"/>
                  <a:pt x="2415" y="310"/>
                </a:cubicBezTo>
                <a:cubicBezTo>
                  <a:pt x="2415" y="310"/>
                  <a:pt x="2415" y="310"/>
                  <a:pt x="2415" y="310"/>
                </a:cubicBezTo>
                <a:close/>
                <a:moveTo>
                  <a:pt x="2441" y="314"/>
                </a:moveTo>
                <a:cubicBezTo>
                  <a:pt x="2443" y="314"/>
                  <a:pt x="2445" y="312"/>
                  <a:pt x="2445" y="310"/>
                </a:cubicBezTo>
                <a:cubicBezTo>
                  <a:pt x="2445" y="308"/>
                  <a:pt x="2443" y="306"/>
                  <a:pt x="2441" y="306"/>
                </a:cubicBezTo>
                <a:cubicBezTo>
                  <a:pt x="2439" y="306"/>
                  <a:pt x="2437" y="308"/>
                  <a:pt x="2437" y="310"/>
                </a:cubicBezTo>
                <a:cubicBezTo>
                  <a:pt x="2437" y="312"/>
                  <a:pt x="2439" y="314"/>
                  <a:pt x="2441" y="314"/>
                </a:cubicBezTo>
                <a:close/>
                <a:moveTo>
                  <a:pt x="2467" y="314"/>
                </a:moveTo>
                <a:cubicBezTo>
                  <a:pt x="2469" y="314"/>
                  <a:pt x="2471" y="312"/>
                  <a:pt x="2471" y="310"/>
                </a:cubicBezTo>
                <a:cubicBezTo>
                  <a:pt x="2471" y="308"/>
                  <a:pt x="2469" y="306"/>
                  <a:pt x="2467" y="306"/>
                </a:cubicBezTo>
                <a:cubicBezTo>
                  <a:pt x="2465" y="306"/>
                  <a:pt x="2463" y="308"/>
                  <a:pt x="2463" y="310"/>
                </a:cubicBezTo>
                <a:cubicBezTo>
                  <a:pt x="2463" y="312"/>
                  <a:pt x="2465" y="314"/>
                  <a:pt x="2467" y="314"/>
                </a:cubicBezTo>
                <a:close/>
                <a:moveTo>
                  <a:pt x="2480" y="314"/>
                </a:moveTo>
                <a:cubicBezTo>
                  <a:pt x="2482" y="314"/>
                  <a:pt x="2484" y="312"/>
                  <a:pt x="2484" y="310"/>
                </a:cubicBezTo>
                <a:cubicBezTo>
                  <a:pt x="2484" y="308"/>
                  <a:pt x="2482" y="306"/>
                  <a:pt x="2480" y="306"/>
                </a:cubicBezTo>
                <a:cubicBezTo>
                  <a:pt x="2477" y="306"/>
                  <a:pt x="2476" y="308"/>
                  <a:pt x="2476" y="310"/>
                </a:cubicBezTo>
                <a:cubicBezTo>
                  <a:pt x="2476" y="312"/>
                  <a:pt x="2477" y="314"/>
                  <a:pt x="2480" y="314"/>
                </a:cubicBezTo>
                <a:close/>
                <a:moveTo>
                  <a:pt x="2493" y="314"/>
                </a:moveTo>
                <a:cubicBezTo>
                  <a:pt x="2495" y="314"/>
                  <a:pt x="2497" y="312"/>
                  <a:pt x="2497" y="310"/>
                </a:cubicBezTo>
                <a:cubicBezTo>
                  <a:pt x="2497" y="308"/>
                  <a:pt x="2495" y="306"/>
                  <a:pt x="2493" y="306"/>
                </a:cubicBezTo>
                <a:cubicBezTo>
                  <a:pt x="2490" y="306"/>
                  <a:pt x="2488" y="308"/>
                  <a:pt x="2488" y="310"/>
                </a:cubicBezTo>
                <a:cubicBezTo>
                  <a:pt x="2488" y="312"/>
                  <a:pt x="2490" y="314"/>
                  <a:pt x="2493" y="314"/>
                </a:cubicBezTo>
                <a:close/>
                <a:moveTo>
                  <a:pt x="2506" y="314"/>
                </a:moveTo>
                <a:cubicBezTo>
                  <a:pt x="2508" y="314"/>
                  <a:pt x="2510" y="312"/>
                  <a:pt x="2510" y="310"/>
                </a:cubicBezTo>
                <a:cubicBezTo>
                  <a:pt x="2510" y="308"/>
                  <a:pt x="2508" y="306"/>
                  <a:pt x="2506" y="306"/>
                </a:cubicBezTo>
                <a:cubicBezTo>
                  <a:pt x="2503" y="306"/>
                  <a:pt x="2501" y="308"/>
                  <a:pt x="2501" y="310"/>
                </a:cubicBezTo>
                <a:cubicBezTo>
                  <a:pt x="2501" y="312"/>
                  <a:pt x="2503" y="314"/>
                  <a:pt x="2506" y="314"/>
                </a:cubicBezTo>
                <a:close/>
                <a:moveTo>
                  <a:pt x="2518" y="314"/>
                </a:moveTo>
                <a:cubicBezTo>
                  <a:pt x="2521" y="314"/>
                  <a:pt x="2523" y="312"/>
                  <a:pt x="2523" y="310"/>
                </a:cubicBezTo>
                <a:cubicBezTo>
                  <a:pt x="2523" y="308"/>
                  <a:pt x="2521" y="306"/>
                  <a:pt x="2518" y="306"/>
                </a:cubicBezTo>
                <a:cubicBezTo>
                  <a:pt x="2516" y="306"/>
                  <a:pt x="2514" y="308"/>
                  <a:pt x="2514" y="310"/>
                </a:cubicBezTo>
                <a:cubicBezTo>
                  <a:pt x="2514" y="312"/>
                  <a:pt x="2516" y="314"/>
                  <a:pt x="2518" y="314"/>
                </a:cubicBezTo>
                <a:close/>
                <a:moveTo>
                  <a:pt x="2531" y="314"/>
                </a:moveTo>
                <a:cubicBezTo>
                  <a:pt x="2534" y="314"/>
                  <a:pt x="2536" y="312"/>
                  <a:pt x="2536" y="310"/>
                </a:cubicBezTo>
                <a:cubicBezTo>
                  <a:pt x="2536" y="308"/>
                  <a:pt x="2534" y="306"/>
                  <a:pt x="2531" y="306"/>
                </a:cubicBezTo>
                <a:cubicBezTo>
                  <a:pt x="2529" y="306"/>
                  <a:pt x="2527" y="308"/>
                  <a:pt x="2527" y="310"/>
                </a:cubicBezTo>
                <a:cubicBezTo>
                  <a:pt x="2527" y="312"/>
                  <a:pt x="2529" y="314"/>
                  <a:pt x="2531" y="314"/>
                </a:cubicBezTo>
                <a:close/>
                <a:moveTo>
                  <a:pt x="2544" y="314"/>
                </a:moveTo>
                <a:cubicBezTo>
                  <a:pt x="2547" y="314"/>
                  <a:pt x="2549" y="312"/>
                  <a:pt x="2549" y="310"/>
                </a:cubicBezTo>
                <a:cubicBezTo>
                  <a:pt x="2549" y="308"/>
                  <a:pt x="2547" y="306"/>
                  <a:pt x="2544" y="306"/>
                </a:cubicBezTo>
                <a:cubicBezTo>
                  <a:pt x="2542" y="306"/>
                  <a:pt x="2540" y="308"/>
                  <a:pt x="2540" y="310"/>
                </a:cubicBezTo>
                <a:cubicBezTo>
                  <a:pt x="2540" y="312"/>
                  <a:pt x="2542" y="314"/>
                  <a:pt x="2544" y="314"/>
                </a:cubicBezTo>
                <a:close/>
                <a:moveTo>
                  <a:pt x="2557" y="314"/>
                </a:moveTo>
                <a:cubicBezTo>
                  <a:pt x="2560" y="314"/>
                  <a:pt x="2561" y="312"/>
                  <a:pt x="2561" y="310"/>
                </a:cubicBezTo>
                <a:cubicBezTo>
                  <a:pt x="2561" y="308"/>
                  <a:pt x="2560" y="306"/>
                  <a:pt x="2557" y="306"/>
                </a:cubicBezTo>
                <a:cubicBezTo>
                  <a:pt x="2555" y="306"/>
                  <a:pt x="2553" y="308"/>
                  <a:pt x="2553" y="310"/>
                </a:cubicBezTo>
                <a:cubicBezTo>
                  <a:pt x="2553" y="312"/>
                  <a:pt x="2555" y="314"/>
                  <a:pt x="2557" y="314"/>
                </a:cubicBezTo>
                <a:close/>
                <a:moveTo>
                  <a:pt x="2570" y="314"/>
                </a:moveTo>
                <a:cubicBezTo>
                  <a:pt x="2572" y="314"/>
                  <a:pt x="2574" y="312"/>
                  <a:pt x="2574" y="310"/>
                </a:cubicBezTo>
                <a:cubicBezTo>
                  <a:pt x="2574" y="308"/>
                  <a:pt x="2572" y="306"/>
                  <a:pt x="2570" y="306"/>
                </a:cubicBezTo>
                <a:cubicBezTo>
                  <a:pt x="2568" y="306"/>
                  <a:pt x="2566" y="308"/>
                  <a:pt x="2566" y="310"/>
                </a:cubicBezTo>
                <a:cubicBezTo>
                  <a:pt x="2566" y="312"/>
                  <a:pt x="2568" y="314"/>
                  <a:pt x="2570" y="314"/>
                </a:cubicBezTo>
                <a:close/>
                <a:moveTo>
                  <a:pt x="2583" y="314"/>
                </a:moveTo>
                <a:cubicBezTo>
                  <a:pt x="2585" y="314"/>
                  <a:pt x="2587" y="312"/>
                  <a:pt x="2587" y="310"/>
                </a:cubicBezTo>
                <a:cubicBezTo>
                  <a:pt x="2587" y="308"/>
                  <a:pt x="2585" y="306"/>
                  <a:pt x="2583" y="306"/>
                </a:cubicBezTo>
                <a:cubicBezTo>
                  <a:pt x="2581" y="306"/>
                  <a:pt x="2579" y="308"/>
                  <a:pt x="2579" y="310"/>
                </a:cubicBezTo>
                <a:cubicBezTo>
                  <a:pt x="2579" y="312"/>
                  <a:pt x="2581" y="314"/>
                  <a:pt x="2583" y="314"/>
                </a:cubicBezTo>
                <a:close/>
                <a:moveTo>
                  <a:pt x="2596" y="314"/>
                </a:moveTo>
                <a:cubicBezTo>
                  <a:pt x="2598" y="314"/>
                  <a:pt x="2600" y="312"/>
                  <a:pt x="2600" y="310"/>
                </a:cubicBezTo>
                <a:cubicBezTo>
                  <a:pt x="2600" y="308"/>
                  <a:pt x="2598" y="306"/>
                  <a:pt x="2596" y="306"/>
                </a:cubicBezTo>
                <a:cubicBezTo>
                  <a:pt x="2594" y="306"/>
                  <a:pt x="2592" y="308"/>
                  <a:pt x="2592" y="310"/>
                </a:cubicBezTo>
                <a:cubicBezTo>
                  <a:pt x="2592" y="312"/>
                  <a:pt x="2594" y="314"/>
                  <a:pt x="2596" y="314"/>
                </a:cubicBezTo>
                <a:close/>
                <a:moveTo>
                  <a:pt x="2609" y="314"/>
                </a:moveTo>
                <a:cubicBezTo>
                  <a:pt x="2611" y="314"/>
                  <a:pt x="2613" y="312"/>
                  <a:pt x="2613" y="310"/>
                </a:cubicBezTo>
                <a:cubicBezTo>
                  <a:pt x="2613" y="308"/>
                  <a:pt x="2611" y="306"/>
                  <a:pt x="2609" y="306"/>
                </a:cubicBezTo>
                <a:cubicBezTo>
                  <a:pt x="2607" y="306"/>
                  <a:pt x="2605" y="308"/>
                  <a:pt x="2605" y="310"/>
                </a:cubicBezTo>
                <a:cubicBezTo>
                  <a:pt x="2605" y="312"/>
                  <a:pt x="2607" y="314"/>
                  <a:pt x="2609" y="314"/>
                </a:cubicBezTo>
                <a:close/>
                <a:moveTo>
                  <a:pt x="2622" y="314"/>
                </a:moveTo>
                <a:cubicBezTo>
                  <a:pt x="2624" y="314"/>
                  <a:pt x="2626" y="312"/>
                  <a:pt x="2626" y="310"/>
                </a:cubicBezTo>
                <a:cubicBezTo>
                  <a:pt x="2626" y="308"/>
                  <a:pt x="2624" y="306"/>
                  <a:pt x="2622" y="306"/>
                </a:cubicBezTo>
                <a:cubicBezTo>
                  <a:pt x="2619" y="306"/>
                  <a:pt x="2618" y="308"/>
                  <a:pt x="2618" y="310"/>
                </a:cubicBezTo>
                <a:cubicBezTo>
                  <a:pt x="2618" y="312"/>
                  <a:pt x="2619" y="314"/>
                  <a:pt x="2622" y="314"/>
                </a:cubicBezTo>
                <a:close/>
                <a:moveTo>
                  <a:pt x="2635" y="314"/>
                </a:moveTo>
                <a:cubicBezTo>
                  <a:pt x="2637" y="314"/>
                  <a:pt x="2639" y="312"/>
                  <a:pt x="2639" y="310"/>
                </a:cubicBezTo>
                <a:cubicBezTo>
                  <a:pt x="2639" y="308"/>
                  <a:pt x="2637" y="306"/>
                  <a:pt x="2635" y="306"/>
                </a:cubicBezTo>
                <a:cubicBezTo>
                  <a:pt x="2632" y="306"/>
                  <a:pt x="2631" y="308"/>
                  <a:pt x="2631" y="310"/>
                </a:cubicBezTo>
                <a:cubicBezTo>
                  <a:pt x="2631" y="312"/>
                  <a:pt x="2632" y="314"/>
                  <a:pt x="2635" y="314"/>
                </a:cubicBezTo>
                <a:close/>
                <a:moveTo>
                  <a:pt x="2648" y="314"/>
                </a:moveTo>
                <a:cubicBezTo>
                  <a:pt x="2650" y="314"/>
                  <a:pt x="2652" y="312"/>
                  <a:pt x="2652" y="310"/>
                </a:cubicBezTo>
                <a:cubicBezTo>
                  <a:pt x="2652" y="308"/>
                  <a:pt x="2650" y="306"/>
                  <a:pt x="2648" y="306"/>
                </a:cubicBezTo>
                <a:cubicBezTo>
                  <a:pt x="2645" y="306"/>
                  <a:pt x="2643" y="308"/>
                  <a:pt x="2643" y="310"/>
                </a:cubicBezTo>
                <a:cubicBezTo>
                  <a:pt x="2643" y="312"/>
                  <a:pt x="2645" y="314"/>
                  <a:pt x="2648" y="314"/>
                </a:cubicBezTo>
                <a:close/>
                <a:moveTo>
                  <a:pt x="2661" y="314"/>
                </a:moveTo>
                <a:cubicBezTo>
                  <a:pt x="2663" y="314"/>
                  <a:pt x="2665" y="312"/>
                  <a:pt x="2665" y="310"/>
                </a:cubicBezTo>
                <a:cubicBezTo>
                  <a:pt x="2665" y="308"/>
                  <a:pt x="2663" y="306"/>
                  <a:pt x="2661" y="306"/>
                </a:cubicBezTo>
                <a:cubicBezTo>
                  <a:pt x="2658" y="306"/>
                  <a:pt x="2656" y="308"/>
                  <a:pt x="2656" y="310"/>
                </a:cubicBezTo>
                <a:cubicBezTo>
                  <a:pt x="2656" y="312"/>
                  <a:pt x="2658" y="314"/>
                  <a:pt x="2661" y="314"/>
                </a:cubicBezTo>
                <a:close/>
                <a:moveTo>
                  <a:pt x="2673" y="314"/>
                </a:moveTo>
                <a:cubicBezTo>
                  <a:pt x="2676" y="314"/>
                  <a:pt x="2678" y="312"/>
                  <a:pt x="2678" y="310"/>
                </a:cubicBezTo>
                <a:cubicBezTo>
                  <a:pt x="2678" y="308"/>
                  <a:pt x="2676" y="306"/>
                  <a:pt x="2673" y="306"/>
                </a:cubicBezTo>
                <a:cubicBezTo>
                  <a:pt x="2671" y="306"/>
                  <a:pt x="2669" y="308"/>
                  <a:pt x="2669" y="310"/>
                </a:cubicBezTo>
                <a:cubicBezTo>
                  <a:pt x="2669" y="312"/>
                  <a:pt x="2671" y="314"/>
                  <a:pt x="2673" y="314"/>
                </a:cubicBezTo>
                <a:close/>
                <a:moveTo>
                  <a:pt x="2686" y="314"/>
                </a:moveTo>
                <a:cubicBezTo>
                  <a:pt x="2689" y="314"/>
                  <a:pt x="2691" y="312"/>
                  <a:pt x="2691" y="310"/>
                </a:cubicBezTo>
                <a:cubicBezTo>
                  <a:pt x="2691" y="308"/>
                  <a:pt x="2689" y="306"/>
                  <a:pt x="2686" y="306"/>
                </a:cubicBezTo>
                <a:cubicBezTo>
                  <a:pt x="2684" y="306"/>
                  <a:pt x="2682" y="308"/>
                  <a:pt x="2682" y="310"/>
                </a:cubicBezTo>
                <a:cubicBezTo>
                  <a:pt x="2682" y="312"/>
                  <a:pt x="2684" y="314"/>
                  <a:pt x="2686" y="314"/>
                </a:cubicBezTo>
                <a:close/>
                <a:moveTo>
                  <a:pt x="2699" y="314"/>
                </a:moveTo>
                <a:cubicBezTo>
                  <a:pt x="2702" y="314"/>
                  <a:pt x="2703" y="312"/>
                  <a:pt x="2703" y="310"/>
                </a:cubicBezTo>
                <a:cubicBezTo>
                  <a:pt x="2703" y="308"/>
                  <a:pt x="2702" y="306"/>
                  <a:pt x="2699" y="306"/>
                </a:cubicBezTo>
                <a:cubicBezTo>
                  <a:pt x="2697" y="306"/>
                  <a:pt x="2695" y="308"/>
                  <a:pt x="2695" y="310"/>
                </a:cubicBezTo>
                <a:cubicBezTo>
                  <a:pt x="2695" y="312"/>
                  <a:pt x="2697" y="314"/>
                  <a:pt x="2699" y="314"/>
                </a:cubicBezTo>
                <a:close/>
                <a:moveTo>
                  <a:pt x="2712" y="314"/>
                </a:moveTo>
                <a:cubicBezTo>
                  <a:pt x="2715" y="314"/>
                  <a:pt x="2716" y="312"/>
                  <a:pt x="2716" y="310"/>
                </a:cubicBezTo>
                <a:cubicBezTo>
                  <a:pt x="2716" y="308"/>
                  <a:pt x="2715" y="306"/>
                  <a:pt x="2712" y="306"/>
                </a:cubicBezTo>
                <a:cubicBezTo>
                  <a:pt x="2710" y="306"/>
                  <a:pt x="2708" y="308"/>
                  <a:pt x="2708" y="310"/>
                </a:cubicBezTo>
                <a:cubicBezTo>
                  <a:pt x="2708" y="312"/>
                  <a:pt x="2710" y="314"/>
                  <a:pt x="2712" y="314"/>
                </a:cubicBezTo>
                <a:close/>
                <a:moveTo>
                  <a:pt x="2725" y="314"/>
                </a:moveTo>
                <a:cubicBezTo>
                  <a:pt x="2727" y="314"/>
                  <a:pt x="2729" y="312"/>
                  <a:pt x="2729" y="310"/>
                </a:cubicBezTo>
                <a:cubicBezTo>
                  <a:pt x="2729" y="308"/>
                  <a:pt x="2727" y="306"/>
                  <a:pt x="2725" y="306"/>
                </a:cubicBezTo>
                <a:cubicBezTo>
                  <a:pt x="2723" y="306"/>
                  <a:pt x="2721" y="308"/>
                  <a:pt x="2721" y="310"/>
                </a:cubicBezTo>
                <a:cubicBezTo>
                  <a:pt x="2721" y="312"/>
                  <a:pt x="2723" y="314"/>
                  <a:pt x="2725" y="314"/>
                </a:cubicBezTo>
                <a:close/>
                <a:moveTo>
                  <a:pt x="2738" y="314"/>
                </a:moveTo>
                <a:cubicBezTo>
                  <a:pt x="2740" y="314"/>
                  <a:pt x="2742" y="312"/>
                  <a:pt x="2742" y="310"/>
                </a:cubicBezTo>
                <a:cubicBezTo>
                  <a:pt x="2742" y="308"/>
                  <a:pt x="2740" y="306"/>
                  <a:pt x="2738" y="306"/>
                </a:cubicBezTo>
                <a:cubicBezTo>
                  <a:pt x="2736" y="306"/>
                  <a:pt x="2734" y="308"/>
                  <a:pt x="2734" y="310"/>
                </a:cubicBezTo>
                <a:cubicBezTo>
                  <a:pt x="2734" y="312"/>
                  <a:pt x="2736" y="314"/>
                  <a:pt x="2738" y="314"/>
                </a:cubicBezTo>
                <a:close/>
                <a:moveTo>
                  <a:pt x="2751" y="314"/>
                </a:moveTo>
                <a:cubicBezTo>
                  <a:pt x="2753" y="314"/>
                  <a:pt x="2755" y="312"/>
                  <a:pt x="2755" y="310"/>
                </a:cubicBezTo>
                <a:cubicBezTo>
                  <a:pt x="2755" y="308"/>
                  <a:pt x="2753" y="306"/>
                  <a:pt x="2751" y="306"/>
                </a:cubicBezTo>
                <a:cubicBezTo>
                  <a:pt x="2749" y="306"/>
                  <a:pt x="2747" y="308"/>
                  <a:pt x="2747" y="310"/>
                </a:cubicBezTo>
                <a:cubicBezTo>
                  <a:pt x="2747" y="312"/>
                  <a:pt x="2749" y="314"/>
                  <a:pt x="2751" y="314"/>
                </a:cubicBezTo>
                <a:close/>
                <a:moveTo>
                  <a:pt x="2764" y="314"/>
                </a:moveTo>
                <a:cubicBezTo>
                  <a:pt x="2766" y="314"/>
                  <a:pt x="2768" y="312"/>
                  <a:pt x="2768" y="310"/>
                </a:cubicBezTo>
                <a:cubicBezTo>
                  <a:pt x="2768" y="308"/>
                  <a:pt x="2766" y="306"/>
                  <a:pt x="2764" y="306"/>
                </a:cubicBezTo>
                <a:cubicBezTo>
                  <a:pt x="2762" y="306"/>
                  <a:pt x="2760" y="308"/>
                  <a:pt x="2760" y="310"/>
                </a:cubicBezTo>
                <a:cubicBezTo>
                  <a:pt x="2760" y="312"/>
                  <a:pt x="2762" y="314"/>
                  <a:pt x="2764" y="314"/>
                </a:cubicBezTo>
                <a:close/>
                <a:moveTo>
                  <a:pt x="2777" y="314"/>
                </a:moveTo>
                <a:cubicBezTo>
                  <a:pt x="2779" y="314"/>
                  <a:pt x="2781" y="312"/>
                  <a:pt x="2781" y="310"/>
                </a:cubicBezTo>
                <a:cubicBezTo>
                  <a:pt x="2781" y="308"/>
                  <a:pt x="2779" y="306"/>
                  <a:pt x="2777" y="306"/>
                </a:cubicBezTo>
                <a:cubicBezTo>
                  <a:pt x="2774" y="306"/>
                  <a:pt x="2773" y="308"/>
                  <a:pt x="2773" y="310"/>
                </a:cubicBezTo>
                <a:cubicBezTo>
                  <a:pt x="2773" y="312"/>
                  <a:pt x="2774" y="314"/>
                  <a:pt x="2777" y="314"/>
                </a:cubicBezTo>
                <a:close/>
                <a:moveTo>
                  <a:pt x="2790" y="314"/>
                </a:moveTo>
                <a:cubicBezTo>
                  <a:pt x="2792" y="314"/>
                  <a:pt x="2794" y="312"/>
                  <a:pt x="2794" y="310"/>
                </a:cubicBezTo>
                <a:cubicBezTo>
                  <a:pt x="2794" y="308"/>
                  <a:pt x="2792" y="306"/>
                  <a:pt x="2790" y="306"/>
                </a:cubicBezTo>
                <a:cubicBezTo>
                  <a:pt x="2787" y="306"/>
                  <a:pt x="2786" y="308"/>
                  <a:pt x="2786" y="310"/>
                </a:cubicBezTo>
                <a:cubicBezTo>
                  <a:pt x="2786" y="312"/>
                  <a:pt x="2787" y="314"/>
                  <a:pt x="2790" y="314"/>
                </a:cubicBezTo>
                <a:close/>
                <a:moveTo>
                  <a:pt x="2803" y="314"/>
                </a:moveTo>
                <a:cubicBezTo>
                  <a:pt x="2805" y="314"/>
                  <a:pt x="2807" y="312"/>
                  <a:pt x="2807" y="310"/>
                </a:cubicBezTo>
                <a:cubicBezTo>
                  <a:pt x="2807" y="308"/>
                  <a:pt x="2805" y="306"/>
                  <a:pt x="2803" y="306"/>
                </a:cubicBezTo>
                <a:cubicBezTo>
                  <a:pt x="2800" y="306"/>
                  <a:pt x="2798" y="308"/>
                  <a:pt x="2798" y="310"/>
                </a:cubicBezTo>
                <a:cubicBezTo>
                  <a:pt x="2798" y="312"/>
                  <a:pt x="2800" y="314"/>
                  <a:pt x="2803" y="314"/>
                </a:cubicBezTo>
                <a:close/>
                <a:moveTo>
                  <a:pt x="2816" y="314"/>
                </a:moveTo>
                <a:cubicBezTo>
                  <a:pt x="2818" y="314"/>
                  <a:pt x="2820" y="312"/>
                  <a:pt x="2820" y="310"/>
                </a:cubicBezTo>
                <a:cubicBezTo>
                  <a:pt x="2820" y="308"/>
                  <a:pt x="2818" y="306"/>
                  <a:pt x="2816" y="306"/>
                </a:cubicBezTo>
                <a:cubicBezTo>
                  <a:pt x="2813" y="306"/>
                  <a:pt x="2811" y="308"/>
                  <a:pt x="2811" y="310"/>
                </a:cubicBezTo>
                <a:cubicBezTo>
                  <a:pt x="2811" y="312"/>
                  <a:pt x="2813" y="314"/>
                  <a:pt x="2816" y="314"/>
                </a:cubicBezTo>
                <a:close/>
                <a:moveTo>
                  <a:pt x="2828" y="314"/>
                </a:moveTo>
                <a:cubicBezTo>
                  <a:pt x="2831" y="314"/>
                  <a:pt x="2833" y="312"/>
                  <a:pt x="2833" y="310"/>
                </a:cubicBezTo>
                <a:cubicBezTo>
                  <a:pt x="2833" y="308"/>
                  <a:pt x="2831" y="306"/>
                  <a:pt x="2828" y="306"/>
                </a:cubicBezTo>
                <a:cubicBezTo>
                  <a:pt x="2826" y="306"/>
                  <a:pt x="2824" y="308"/>
                  <a:pt x="2824" y="310"/>
                </a:cubicBezTo>
                <a:cubicBezTo>
                  <a:pt x="2824" y="312"/>
                  <a:pt x="2826" y="314"/>
                  <a:pt x="2828" y="314"/>
                </a:cubicBezTo>
                <a:close/>
                <a:moveTo>
                  <a:pt x="2841" y="314"/>
                </a:moveTo>
                <a:cubicBezTo>
                  <a:pt x="2844" y="314"/>
                  <a:pt x="2846" y="312"/>
                  <a:pt x="2846" y="310"/>
                </a:cubicBezTo>
                <a:cubicBezTo>
                  <a:pt x="2846" y="308"/>
                  <a:pt x="2844" y="306"/>
                  <a:pt x="2841" y="306"/>
                </a:cubicBezTo>
                <a:cubicBezTo>
                  <a:pt x="2839" y="306"/>
                  <a:pt x="2837" y="308"/>
                  <a:pt x="2837" y="310"/>
                </a:cubicBezTo>
                <a:cubicBezTo>
                  <a:pt x="2837" y="312"/>
                  <a:pt x="2839" y="314"/>
                  <a:pt x="2841" y="314"/>
                </a:cubicBezTo>
                <a:close/>
                <a:moveTo>
                  <a:pt x="2854" y="314"/>
                </a:moveTo>
                <a:cubicBezTo>
                  <a:pt x="2857" y="314"/>
                  <a:pt x="2858" y="312"/>
                  <a:pt x="2858" y="310"/>
                </a:cubicBezTo>
                <a:cubicBezTo>
                  <a:pt x="2858" y="308"/>
                  <a:pt x="2857" y="306"/>
                  <a:pt x="2854" y="306"/>
                </a:cubicBezTo>
                <a:cubicBezTo>
                  <a:pt x="2852" y="306"/>
                  <a:pt x="2850" y="308"/>
                  <a:pt x="2850" y="310"/>
                </a:cubicBezTo>
                <a:cubicBezTo>
                  <a:pt x="2850" y="312"/>
                  <a:pt x="2852" y="314"/>
                  <a:pt x="2854" y="314"/>
                </a:cubicBezTo>
                <a:close/>
                <a:moveTo>
                  <a:pt x="2867" y="314"/>
                </a:moveTo>
                <a:cubicBezTo>
                  <a:pt x="2869" y="314"/>
                  <a:pt x="2871" y="312"/>
                  <a:pt x="2871" y="310"/>
                </a:cubicBezTo>
                <a:cubicBezTo>
                  <a:pt x="2871" y="308"/>
                  <a:pt x="2869" y="306"/>
                  <a:pt x="2867" y="306"/>
                </a:cubicBezTo>
                <a:cubicBezTo>
                  <a:pt x="2865" y="306"/>
                  <a:pt x="2863" y="308"/>
                  <a:pt x="2863" y="310"/>
                </a:cubicBezTo>
                <a:cubicBezTo>
                  <a:pt x="2863" y="312"/>
                  <a:pt x="2865" y="314"/>
                  <a:pt x="2867" y="314"/>
                </a:cubicBezTo>
                <a:close/>
                <a:moveTo>
                  <a:pt x="2880" y="314"/>
                </a:moveTo>
                <a:cubicBezTo>
                  <a:pt x="2882" y="314"/>
                  <a:pt x="2884" y="312"/>
                  <a:pt x="2884" y="310"/>
                </a:cubicBezTo>
                <a:cubicBezTo>
                  <a:pt x="2884" y="308"/>
                  <a:pt x="2882" y="306"/>
                  <a:pt x="2880" y="306"/>
                </a:cubicBezTo>
                <a:cubicBezTo>
                  <a:pt x="2878" y="306"/>
                  <a:pt x="2876" y="308"/>
                  <a:pt x="2876" y="310"/>
                </a:cubicBezTo>
                <a:cubicBezTo>
                  <a:pt x="2876" y="312"/>
                  <a:pt x="2878" y="314"/>
                  <a:pt x="2880" y="314"/>
                </a:cubicBezTo>
                <a:close/>
                <a:moveTo>
                  <a:pt x="2893" y="314"/>
                </a:moveTo>
                <a:cubicBezTo>
                  <a:pt x="2895" y="314"/>
                  <a:pt x="2897" y="312"/>
                  <a:pt x="2897" y="310"/>
                </a:cubicBezTo>
                <a:cubicBezTo>
                  <a:pt x="2897" y="308"/>
                  <a:pt x="2895" y="306"/>
                  <a:pt x="2893" y="306"/>
                </a:cubicBezTo>
                <a:cubicBezTo>
                  <a:pt x="2891" y="306"/>
                  <a:pt x="2889" y="308"/>
                  <a:pt x="2889" y="310"/>
                </a:cubicBezTo>
                <a:cubicBezTo>
                  <a:pt x="2889" y="312"/>
                  <a:pt x="2891" y="314"/>
                  <a:pt x="2893" y="314"/>
                </a:cubicBezTo>
                <a:close/>
                <a:moveTo>
                  <a:pt x="2906" y="314"/>
                </a:moveTo>
                <a:cubicBezTo>
                  <a:pt x="2908" y="314"/>
                  <a:pt x="2910" y="312"/>
                  <a:pt x="2910" y="310"/>
                </a:cubicBezTo>
                <a:cubicBezTo>
                  <a:pt x="2910" y="308"/>
                  <a:pt x="2908" y="306"/>
                  <a:pt x="2906" y="306"/>
                </a:cubicBezTo>
                <a:cubicBezTo>
                  <a:pt x="2904" y="306"/>
                  <a:pt x="2902" y="308"/>
                  <a:pt x="2902" y="310"/>
                </a:cubicBezTo>
                <a:cubicBezTo>
                  <a:pt x="2902" y="312"/>
                  <a:pt x="2904" y="314"/>
                  <a:pt x="2906" y="314"/>
                </a:cubicBezTo>
                <a:close/>
                <a:moveTo>
                  <a:pt x="2919" y="314"/>
                </a:moveTo>
                <a:cubicBezTo>
                  <a:pt x="2921" y="314"/>
                  <a:pt x="2923" y="312"/>
                  <a:pt x="2923" y="310"/>
                </a:cubicBezTo>
                <a:cubicBezTo>
                  <a:pt x="2923" y="308"/>
                  <a:pt x="2921" y="306"/>
                  <a:pt x="2919" y="306"/>
                </a:cubicBezTo>
                <a:cubicBezTo>
                  <a:pt x="2917" y="306"/>
                  <a:pt x="2915" y="308"/>
                  <a:pt x="2915" y="310"/>
                </a:cubicBezTo>
                <a:cubicBezTo>
                  <a:pt x="2915" y="312"/>
                  <a:pt x="2917" y="314"/>
                  <a:pt x="2919" y="314"/>
                </a:cubicBezTo>
                <a:close/>
                <a:moveTo>
                  <a:pt x="2932" y="314"/>
                </a:moveTo>
                <a:cubicBezTo>
                  <a:pt x="2934" y="314"/>
                  <a:pt x="2936" y="312"/>
                  <a:pt x="2936" y="310"/>
                </a:cubicBezTo>
                <a:cubicBezTo>
                  <a:pt x="2936" y="308"/>
                  <a:pt x="2934" y="306"/>
                  <a:pt x="2932" y="306"/>
                </a:cubicBezTo>
                <a:cubicBezTo>
                  <a:pt x="2929" y="306"/>
                  <a:pt x="2928" y="308"/>
                  <a:pt x="2928" y="310"/>
                </a:cubicBezTo>
                <a:cubicBezTo>
                  <a:pt x="2928" y="312"/>
                  <a:pt x="2929" y="314"/>
                  <a:pt x="2932" y="314"/>
                </a:cubicBezTo>
                <a:close/>
                <a:moveTo>
                  <a:pt x="2945" y="314"/>
                </a:moveTo>
                <a:cubicBezTo>
                  <a:pt x="2947" y="314"/>
                  <a:pt x="2949" y="312"/>
                  <a:pt x="2949" y="310"/>
                </a:cubicBezTo>
                <a:cubicBezTo>
                  <a:pt x="2949" y="308"/>
                  <a:pt x="2947" y="306"/>
                  <a:pt x="2945" y="306"/>
                </a:cubicBezTo>
                <a:cubicBezTo>
                  <a:pt x="2942" y="306"/>
                  <a:pt x="2940" y="308"/>
                  <a:pt x="2940" y="310"/>
                </a:cubicBezTo>
                <a:cubicBezTo>
                  <a:pt x="2940" y="312"/>
                  <a:pt x="2942" y="314"/>
                  <a:pt x="2945" y="314"/>
                </a:cubicBezTo>
                <a:close/>
                <a:moveTo>
                  <a:pt x="2958" y="314"/>
                </a:moveTo>
                <a:cubicBezTo>
                  <a:pt x="2960" y="314"/>
                  <a:pt x="2962" y="312"/>
                  <a:pt x="2962" y="310"/>
                </a:cubicBezTo>
                <a:cubicBezTo>
                  <a:pt x="2962" y="308"/>
                  <a:pt x="2960" y="306"/>
                  <a:pt x="2958" y="306"/>
                </a:cubicBezTo>
                <a:cubicBezTo>
                  <a:pt x="2955" y="306"/>
                  <a:pt x="2953" y="308"/>
                  <a:pt x="2953" y="310"/>
                </a:cubicBezTo>
                <a:cubicBezTo>
                  <a:pt x="2953" y="312"/>
                  <a:pt x="2955" y="314"/>
                  <a:pt x="2958" y="314"/>
                </a:cubicBezTo>
                <a:close/>
                <a:moveTo>
                  <a:pt x="2970" y="314"/>
                </a:moveTo>
                <a:cubicBezTo>
                  <a:pt x="2973" y="314"/>
                  <a:pt x="2975" y="312"/>
                  <a:pt x="2975" y="310"/>
                </a:cubicBezTo>
                <a:cubicBezTo>
                  <a:pt x="2975" y="308"/>
                  <a:pt x="2973" y="306"/>
                  <a:pt x="2970" y="306"/>
                </a:cubicBezTo>
                <a:cubicBezTo>
                  <a:pt x="2968" y="306"/>
                  <a:pt x="2966" y="308"/>
                  <a:pt x="2966" y="310"/>
                </a:cubicBezTo>
                <a:cubicBezTo>
                  <a:pt x="2966" y="312"/>
                  <a:pt x="2968" y="314"/>
                  <a:pt x="2970" y="314"/>
                </a:cubicBezTo>
                <a:close/>
                <a:moveTo>
                  <a:pt x="2983" y="314"/>
                </a:moveTo>
                <a:cubicBezTo>
                  <a:pt x="2986" y="314"/>
                  <a:pt x="2988" y="312"/>
                  <a:pt x="2988" y="310"/>
                </a:cubicBezTo>
                <a:cubicBezTo>
                  <a:pt x="2988" y="308"/>
                  <a:pt x="2986" y="306"/>
                  <a:pt x="2983" y="306"/>
                </a:cubicBezTo>
                <a:cubicBezTo>
                  <a:pt x="2981" y="306"/>
                  <a:pt x="2979" y="308"/>
                  <a:pt x="2979" y="310"/>
                </a:cubicBezTo>
                <a:cubicBezTo>
                  <a:pt x="2979" y="312"/>
                  <a:pt x="2981" y="314"/>
                  <a:pt x="2983" y="314"/>
                </a:cubicBezTo>
                <a:close/>
                <a:moveTo>
                  <a:pt x="2996" y="314"/>
                </a:moveTo>
                <a:cubicBezTo>
                  <a:pt x="2999" y="314"/>
                  <a:pt x="3000" y="312"/>
                  <a:pt x="3000" y="310"/>
                </a:cubicBezTo>
                <a:cubicBezTo>
                  <a:pt x="3000" y="308"/>
                  <a:pt x="2999" y="306"/>
                  <a:pt x="2996" y="306"/>
                </a:cubicBezTo>
                <a:cubicBezTo>
                  <a:pt x="2994" y="306"/>
                  <a:pt x="2992" y="308"/>
                  <a:pt x="2992" y="310"/>
                </a:cubicBezTo>
                <a:cubicBezTo>
                  <a:pt x="2992" y="312"/>
                  <a:pt x="2994" y="314"/>
                  <a:pt x="2996" y="314"/>
                </a:cubicBezTo>
                <a:close/>
                <a:moveTo>
                  <a:pt x="3009" y="314"/>
                </a:moveTo>
                <a:cubicBezTo>
                  <a:pt x="3012" y="314"/>
                  <a:pt x="3013" y="312"/>
                  <a:pt x="3013" y="310"/>
                </a:cubicBezTo>
                <a:cubicBezTo>
                  <a:pt x="3013" y="308"/>
                  <a:pt x="3012" y="306"/>
                  <a:pt x="3009" y="306"/>
                </a:cubicBezTo>
                <a:cubicBezTo>
                  <a:pt x="3007" y="306"/>
                  <a:pt x="3005" y="308"/>
                  <a:pt x="3005" y="310"/>
                </a:cubicBezTo>
                <a:cubicBezTo>
                  <a:pt x="3005" y="312"/>
                  <a:pt x="3007" y="314"/>
                  <a:pt x="3009" y="314"/>
                </a:cubicBezTo>
                <a:close/>
                <a:moveTo>
                  <a:pt x="3022" y="314"/>
                </a:moveTo>
                <a:cubicBezTo>
                  <a:pt x="3024" y="314"/>
                  <a:pt x="3026" y="312"/>
                  <a:pt x="3026" y="310"/>
                </a:cubicBezTo>
                <a:cubicBezTo>
                  <a:pt x="3026" y="308"/>
                  <a:pt x="3024" y="306"/>
                  <a:pt x="3022" y="306"/>
                </a:cubicBezTo>
                <a:cubicBezTo>
                  <a:pt x="3020" y="306"/>
                  <a:pt x="3018" y="308"/>
                  <a:pt x="3018" y="310"/>
                </a:cubicBezTo>
                <a:cubicBezTo>
                  <a:pt x="3018" y="312"/>
                  <a:pt x="3020" y="314"/>
                  <a:pt x="3022" y="314"/>
                </a:cubicBezTo>
                <a:close/>
                <a:moveTo>
                  <a:pt x="3035" y="314"/>
                </a:moveTo>
                <a:cubicBezTo>
                  <a:pt x="3037" y="314"/>
                  <a:pt x="3039" y="312"/>
                  <a:pt x="3039" y="310"/>
                </a:cubicBezTo>
                <a:cubicBezTo>
                  <a:pt x="3039" y="308"/>
                  <a:pt x="3037" y="306"/>
                  <a:pt x="3035" y="306"/>
                </a:cubicBezTo>
                <a:cubicBezTo>
                  <a:pt x="3033" y="306"/>
                  <a:pt x="3031" y="308"/>
                  <a:pt x="3031" y="310"/>
                </a:cubicBezTo>
                <a:cubicBezTo>
                  <a:pt x="3031" y="312"/>
                  <a:pt x="3033" y="314"/>
                  <a:pt x="3035" y="314"/>
                </a:cubicBezTo>
                <a:close/>
                <a:moveTo>
                  <a:pt x="3048" y="314"/>
                </a:moveTo>
                <a:cubicBezTo>
                  <a:pt x="3050" y="314"/>
                  <a:pt x="3052" y="312"/>
                  <a:pt x="3052" y="310"/>
                </a:cubicBezTo>
                <a:cubicBezTo>
                  <a:pt x="3052" y="308"/>
                  <a:pt x="3050" y="306"/>
                  <a:pt x="3048" y="306"/>
                </a:cubicBezTo>
                <a:cubicBezTo>
                  <a:pt x="3046" y="306"/>
                  <a:pt x="3044" y="308"/>
                  <a:pt x="3044" y="310"/>
                </a:cubicBezTo>
                <a:cubicBezTo>
                  <a:pt x="3044" y="312"/>
                  <a:pt x="3046" y="314"/>
                  <a:pt x="3048" y="314"/>
                </a:cubicBezTo>
                <a:close/>
                <a:moveTo>
                  <a:pt x="3061" y="314"/>
                </a:moveTo>
                <a:cubicBezTo>
                  <a:pt x="3063" y="314"/>
                  <a:pt x="3065" y="312"/>
                  <a:pt x="3065" y="310"/>
                </a:cubicBezTo>
                <a:cubicBezTo>
                  <a:pt x="3065" y="308"/>
                  <a:pt x="3063" y="306"/>
                  <a:pt x="3061" y="306"/>
                </a:cubicBezTo>
                <a:cubicBezTo>
                  <a:pt x="3059" y="306"/>
                  <a:pt x="3057" y="308"/>
                  <a:pt x="3057" y="310"/>
                </a:cubicBezTo>
                <a:cubicBezTo>
                  <a:pt x="3057" y="312"/>
                  <a:pt x="3059" y="314"/>
                  <a:pt x="3061" y="314"/>
                </a:cubicBezTo>
                <a:close/>
                <a:moveTo>
                  <a:pt x="3074" y="314"/>
                </a:moveTo>
                <a:cubicBezTo>
                  <a:pt x="3076" y="314"/>
                  <a:pt x="3078" y="312"/>
                  <a:pt x="3078" y="310"/>
                </a:cubicBezTo>
                <a:cubicBezTo>
                  <a:pt x="3078" y="308"/>
                  <a:pt x="3076" y="306"/>
                  <a:pt x="3074" y="306"/>
                </a:cubicBezTo>
                <a:cubicBezTo>
                  <a:pt x="3071" y="306"/>
                  <a:pt x="3070" y="308"/>
                  <a:pt x="3070" y="310"/>
                </a:cubicBezTo>
                <a:cubicBezTo>
                  <a:pt x="3070" y="312"/>
                  <a:pt x="3071" y="314"/>
                  <a:pt x="3074" y="314"/>
                </a:cubicBezTo>
                <a:close/>
                <a:moveTo>
                  <a:pt x="3087" y="314"/>
                </a:moveTo>
                <a:cubicBezTo>
                  <a:pt x="3089" y="314"/>
                  <a:pt x="3091" y="312"/>
                  <a:pt x="3091" y="310"/>
                </a:cubicBezTo>
                <a:cubicBezTo>
                  <a:pt x="3091" y="308"/>
                  <a:pt x="3089" y="306"/>
                  <a:pt x="3087" y="306"/>
                </a:cubicBezTo>
                <a:cubicBezTo>
                  <a:pt x="3084" y="306"/>
                  <a:pt x="3083" y="308"/>
                  <a:pt x="3083" y="310"/>
                </a:cubicBezTo>
                <a:cubicBezTo>
                  <a:pt x="3083" y="312"/>
                  <a:pt x="3084" y="314"/>
                  <a:pt x="3087" y="314"/>
                </a:cubicBezTo>
                <a:close/>
                <a:moveTo>
                  <a:pt x="3100" y="314"/>
                </a:moveTo>
                <a:cubicBezTo>
                  <a:pt x="3102" y="314"/>
                  <a:pt x="3104" y="312"/>
                  <a:pt x="3104" y="310"/>
                </a:cubicBezTo>
                <a:cubicBezTo>
                  <a:pt x="3104" y="308"/>
                  <a:pt x="3102" y="306"/>
                  <a:pt x="3100" y="306"/>
                </a:cubicBezTo>
                <a:cubicBezTo>
                  <a:pt x="3097" y="306"/>
                  <a:pt x="3095" y="308"/>
                  <a:pt x="3095" y="310"/>
                </a:cubicBezTo>
                <a:cubicBezTo>
                  <a:pt x="3095" y="312"/>
                  <a:pt x="3097" y="314"/>
                  <a:pt x="3100" y="314"/>
                </a:cubicBezTo>
                <a:close/>
                <a:moveTo>
                  <a:pt x="3113" y="314"/>
                </a:moveTo>
                <a:cubicBezTo>
                  <a:pt x="3115" y="314"/>
                  <a:pt x="3117" y="312"/>
                  <a:pt x="3117" y="310"/>
                </a:cubicBezTo>
                <a:cubicBezTo>
                  <a:pt x="3117" y="308"/>
                  <a:pt x="3115" y="306"/>
                  <a:pt x="3113" y="306"/>
                </a:cubicBezTo>
                <a:cubicBezTo>
                  <a:pt x="3110" y="306"/>
                  <a:pt x="3108" y="308"/>
                  <a:pt x="3108" y="310"/>
                </a:cubicBezTo>
                <a:cubicBezTo>
                  <a:pt x="3108" y="312"/>
                  <a:pt x="3110" y="314"/>
                  <a:pt x="3113" y="314"/>
                </a:cubicBezTo>
                <a:close/>
                <a:moveTo>
                  <a:pt x="3125" y="314"/>
                </a:moveTo>
                <a:cubicBezTo>
                  <a:pt x="3128" y="314"/>
                  <a:pt x="3130" y="312"/>
                  <a:pt x="3130" y="310"/>
                </a:cubicBezTo>
                <a:cubicBezTo>
                  <a:pt x="3130" y="308"/>
                  <a:pt x="3128" y="306"/>
                  <a:pt x="3125" y="306"/>
                </a:cubicBezTo>
                <a:cubicBezTo>
                  <a:pt x="3123" y="306"/>
                  <a:pt x="3121" y="308"/>
                  <a:pt x="3121" y="310"/>
                </a:cubicBezTo>
                <a:cubicBezTo>
                  <a:pt x="3121" y="312"/>
                  <a:pt x="3123" y="314"/>
                  <a:pt x="3125" y="314"/>
                </a:cubicBezTo>
                <a:close/>
                <a:moveTo>
                  <a:pt x="3138" y="314"/>
                </a:moveTo>
                <a:cubicBezTo>
                  <a:pt x="3141" y="314"/>
                  <a:pt x="3143" y="312"/>
                  <a:pt x="3143" y="310"/>
                </a:cubicBezTo>
                <a:cubicBezTo>
                  <a:pt x="3143" y="308"/>
                  <a:pt x="3141" y="306"/>
                  <a:pt x="3138" y="306"/>
                </a:cubicBezTo>
                <a:cubicBezTo>
                  <a:pt x="3136" y="306"/>
                  <a:pt x="3134" y="308"/>
                  <a:pt x="3134" y="310"/>
                </a:cubicBezTo>
                <a:cubicBezTo>
                  <a:pt x="3134" y="312"/>
                  <a:pt x="3136" y="314"/>
                  <a:pt x="3138" y="314"/>
                </a:cubicBezTo>
                <a:close/>
                <a:moveTo>
                  <a:pt x="3151" y="314"/>
                </a:moveTo>
                <a:cubicBezTo>
                  <a:pt x="3154" y="314"/>
                  <a:pt x="3155" y="312"/>
                  <a:pt x="3155" y="310"/>
                </a:cubicBezTo>
                <a:cubicBezTo>
                  <a:pt x="3155" y="308"/>
                  <a:pt x="3154" y="306"/>
                  <a:pt x="3151" y="306"/>
                </a:cubicBezTo>
                <a:cubicBezTo>
                  <a:pt x="3149" y="306"/>
                  <a:pt x="3147" y="308"/>
                  <a:pt x="3147" y="310"/>
                </a:cubicBezTo>
                <a:cubicBezTo>
                  <a:pt x="3147" y="312"/>
                  <a:pt x="3149" y="314"/>
                  <a:pt x="3151" y="314"/>
                </a:cubicBezTo>
                <a:close/>
                <a:moveTo>
                  <a:pt x="3164" y="314"/>
                </a:moveTo>
                <a:cubicBezTo>
                  <a:pt x="3166" y="314"/>
                  <a:pt x="3168" y="312"/>
                  <a:pt x="3168" y="310"/>
                </a:cubicBezTo>
                <a:cubicBezTo>
                  <a:pt x="3168" y="308"/>
                  <a:pt x="3166" y="306"/>
                  <a:pt x="3164" y="306"/>
                </a:cubicBezTo>
                <a:cubicBezTo>
                  <a:pt x="3162" y="306"/>
                  <a:pt x="3160" y="308"/>
                  <a:pt x="3160" y="310"/>
                </a:cubicBezTo>
                <a:cubicBezTo>
                  <a:pt x="3160" y="312"/>
                  <a:pt x="3162" y="314"/>
                  <a:pt x="3164" y="314"/>
                </a:cubicBezTo>
                <a:close/>
                <a:moveTo>
                  <a:pt x="3177" y="314"/>
                </a:moveTo>
                <a:cubicBezTo>
                  <a:pt x="3179" y="314"/>
                  <a:pt x="3181" y="312"/>
                  <a:pt x="3181" y="310"/>
                </a:cubicBezTo>
                <a:cubicBezTo>
                  <a:pt x="3181" y="308"/>
                  <a:pt x="3179" y="306"/>
                  <a:pt x="3177" y="306"/>
                </a:cubicBezTo>
                <a:cubicBezTo>
                  <a:pt x="3175" y="306"/>
                  <a:pt x="3173" y="308"/>
                  <a:pt x="3173" y="310"/>
                </a:cubicBezTo>
                <a:cubicBezTo>
                  <a:pt x="3173" y="312"/>
                  <a:pt x="3175" y="314"/>
                  <a:pt x="3177" y="314"/>
                </a:cubicBezTo>
                <a:close/>
                <a:moveTo>
                  <a:pt x="3190" y="314"/>
                </a:moveTo>
                <a:cubicBezTo>
                  <a:pt x="3192" y="314"/>
                  <a:pt x="3194" y="312"/>
                  <a:pt x="3194" y="310"/>
                </a:cubicBezTo>
                <a:cubicBezTo>
                  <a:pt x="3194" y="308"/>
                  <a:pt x="3192" y="306"/>
                  <a:pt x="3190" y="306"/>
                </a:cubicBezTo>
                <a:cubicBezTo>
                  <a:pt x="3188" y="306"/>
                  <a:pt x="3186" y="308"/>
                  <a:pt x="3186" y="310"/>
                </a:cubicBezTo>
                <a:cubicBezTo>
                  <a:pt x="3186" y="312"/>
                  <a:pt x="3188" y="314"/>
                  <a:pt x="3190" y="314"/>
                </a:cubicBezTo>
                <a:close/>
                <a:moveTo>
                  <a:pt x="3203" y="314"/>
                </a:moveTo>
                <a:cubicBezTo>
                  <a:pt x="3205" y="314"/>
                  <a:pt x="3207" y="312"/>
                  <a:pt x="3207" y="310"/>
                </a:cubicBezTo>
                <a:cubicBezTo>
                  <a:pt x="3207" y="308"/>
                  <a:pt x="3205" y="306"/>
                  <a:pt x="3203" y="306"/>
                </a:cubicBezTo>
                <a:cubicBezTo>
                  <a:pt x="3201" y="306"/>
                  <a:pt x="3199" y="308"/>
                  <a:pt x="3199" y="310"/>
                </a:cubicBezTo>
                <a:cubicBezTo>
                  <a:pt x="3199" y="312"/>
                  <a:pt x="3201" y="314"/>
                  <a:pt x="3203" y="314"/>
                </a:cubicBezTo>
                <a:close/>
                <a:moveTo>
                  <a:pt x="3216" y="314"/>
                </a:moveTo>
                <a:cubicBezTo>
                  <a:pt x="3218" y="314"/>
                  <a:pt x="3220" y="312"/>
                  <a:pt x="3220" y="310"/>
                </a:cubicBezTo>
                <a:cubicBezTo>
                  <a:pt x="3220" y="308"/>
                  <a:pt x="3218" y="306"/>
                  <a:pt x="3216" y="306"/>
                </a:cubicBezTo>
                <a:cubicBezTo>
                  <a:pt x="3214" y="306"/>
                  <a:pt x="3212" y="308"/>
                  <a:pt x="3212" y="310"/>
                </a:cubicBezTo>
                <a:cubicBezTo>
                  <a:pt x="3212" y="312"/>
                  <a:pt x="3214" y="314"/>
                  <a:pt x="3216" y="314"/>
                </a:cubicBezTo>
                <a:close/>
                <a:moveTo>
                  <a:pt x="3229" y="314"/>
                </a:moveTo>
                <a:cubicBezTo>
                  <a:pt x="3231" y="314"/>
                  <a:pt x="3233" y="312"/>
                  <a:pt x="3233" y="310"/>
                </a:cubicBezTo>
                <a:cubicBezTo>
                  <a:pt x="3233" y="308"/>
                  <a:pt x="3231" y="306"/>
                  <a:pt x="3229" y="306"/>
                </a:cubicBezTo>
                <a:cubicBezTo>
                  <a:pt x="3226" y="306"/>
                  <a:pt x="3225" y="308"/>
                  <a:pt x="3225" y="310"/>
                </a:cubicBezTo>
                <a:cubicBezTo>
                  <a:pt x="3225" y="312"/>
                  <a:pt x="3226" y="314"/>
                  <a:pt x="3229" y="314"/>
                </a:cubicBezTo>
                <a:close/>
                <a:moveTo>
                  <a:pt x="3242" y="314"/>
                </a:moveTo>
                <a:cubicBezTo>
                  <a:pt x="3244" y="314"/>
                  <a:pt x="3246" y="312"/>
                  <a:pt x="3246" y="310"/>
                </a:cubicBezTo>
                <a:cubicBezTo>
                  <a:pt x="3246" y="308"/>
                  <a:pt x="3244" y="306"/>
                  <a:pt x="3242" y="306"/>
                </a:cubicBezTo>
                <a:cubicBezTo>
                  <a:pt x="3239" y="306"/>
                  <a:pt x="3237" y="308"/>
                  <a:pt x="3237" y="310"/>
                </a:cubicBezTo>
                <a:cubicBezTo>
                  <a:pt x="3237" y="312"/>
                  <a:pt x="3239" y="314"/>
                  <a:pt x="3242" y="314"/>
                </a:cubicBezTo>
                <a:close/>
                <a:moveTo>
                  <a:pt x="3255" y="314"/>
                </a:moveTo>
                <a:cubicBezTo>
                  <a:pt x="3257" y="314"/>
                  <a:pt x="3259" y="312"/>
                  <a:pt x="3259" y="310"/>
                </a:cubicBezTo>
                <a:cubicBezTo>
                  <a:pt x="3259" y="308"/>
                  <a:pt x="3257" y="306"/>
                  <a:pt x="3255" y="306"/>
                </a:cubicBezTo>
                <a:cubicBezTo>
                  <a:pt x="3252" y="306"/>
                  <a:pt x="3250" y="308"/>
                  <a:pt x="3250" y="310"/>
                </a:cubicBezTo>
                <a:cubicBezTo>
                  <a:pt x="3250" y="312"/>
                  <a:pt x="3252" y="314"/>
                  <a:pt x="3255" y="314"/>
                </a:cubicBezTo>
                <a:close/>
                <a:moveTo>
                  <a:pt x="3267" y="314"/>
                </a:moveTo>
                <a:cubicBezTo>
                  <a:pt x="3270" y="314"/>
                  <a:pt x="3272" y="312"/>
                  <a:pt x="3272" y="310"/>
                </a:cubicBezTo>
                <a:cubicBezTo>
                  <a:pt x="3272" y="308"/>
                  <a:pt x="3270" y="306"/>
                  <a:pt x="3267" y="306"/>
                </a:cubicBezTo>
                <a:cubicBezTo>
                  <a:pt x="3265" y="306"/>
                  <a:pt x="3263" y="308"/>
                  <a:pt x="3263" y="310"/>
                </a:cubicBezTo>
                <a:cubicBezTo>
                  <a:pt x="3263" y="312"/>
                  <a:pt x="3265" y="314"/>
                  <a:pt x="3267" y="314"/>
                </a:cubicBezTo>
                <a:close/>
                <a:moveTo>
                  <a:pt x="3280" y="314"/>
                </a:moveTo>
                <a:cubicBezTo>
                  <a:pt x="3283" y="314"/>
                  <a:pt x="3285" y="312"/>
                  <a:pt x="3285" y="310"/>
                </a:cubicBezTo>
                <a:cubicBezTo>
                  <a:pt x="3285" y="308"/>
                  <a:pt x="3283" y="306"/>
                  <a:pt x="3280" y="306"/>
                </a:cubicBezTo>
                <a:cubicBezTo>
                  <a:pt x="3278" y="306"/>
                  <a:pt x="3276" y="308"/>
                  <a:pt x="3276" y="310"/>
                </a:cubicBezTo>
                <a:cubicBezTo>
                  <a:pt x="3276" y="312"/>
                  <a:pt x="3278" y="314"/>
                  <a:pt x="3280" y="314"/>
                </a:cubicBezTo>
                <a:close/>
                <a:moveTo>
                  <a:pt x="3293" y="314"/>
                </a:moveTo>
                <a:cubicBezTo>
                  <a:pt x="3296" y="314"/>
                  <a:pt x="3297" y="312"/>
                  <a:pt x="3297" y="310"/>
                </a:cubicBezTo>
                <a:cubicBezTo>
                  <a:pt x="3297" y="308"/>
                  <a:pt x="3296" y="306"/>
                  <a:pt x="3293" y="306"/>
                </a:cubicBezTo>
                <a:cubicBezTo>
                  <a:pt x="3291" y="306"/>
                  <a:pt x="3289" y="308"/>
                  <a:pt x="3289" y="310"/>
                </a:cubicBezTo>
                <a:cubicBezTo>
                  <a:pt x="3289" y="312"/>
                  <a:pt x="3291" y="314"/>
                  <a:pt x="3293" y="314"/>
                </a:cubicBezTo>
                <a:close/>
                <a:moveTo>
                  <a:pt x="3306" y="314"/>
                </a:moveTo>
                <a:cubicBezTo>
                  <a:pt x="3309" y="314"/>
                  <a:pt x="3310" y="312"/>
                  <a:pt x="3310" y="310"/>
                </a:cubicBezTo>
                <a:cubicBezTo>
                  <a:pt x="3310" y="308"/>
                  <a:pt x="3309" y="306"/>
                  <a:pt x="3306" y="306"/>
                </a:cubicBezTo>
                <a:cubicBezTo>
                  <a:pt x="3304" y="306"/>
                  <a:pt x="3302" y="308"/>
                  <a:pt x="3302" y="310"/>
                </a:cubicBezTo>
                <a:cubicBezTo>
                  <a:pt x="3302" y="312"/>
                  <a:pt x="3304" y="314"/>
                  <a:pt x="3306" y="314"/>
                </a:cubicBezTo>
                <a:close/>
                <a:moveTo>
                  <a:pt x="3319" y="314"/>
                </a:moveTo>
                <a:cubicBezTo>
                  <a:pt x="3321" y="314"/>
                  <a:pt x="3323" y="312"/>
                  <a:pt x="3323" y="310"/>
                </a:cubicBezTo>
                <a:cubicBezTo>
                  <a:pt x="3323" y="308"/>
                  <a:pt x="3321" y="306"/>
                  <a:pt x="3319" y="306"/>
                </a:cubicBezTo>
                <a:cubicBezTo>
                  <a:pt x="3317" y="306"/>
                  <a:pt x="3315" y="308"/>
                  <a:pt x="3315" y="310"/>
                </a:cubicBezTo>
                <a:cubicBezTo>
                  <a:pt x="3315" y="312"/>
                  <a:pt x="3317" y="314"/>
                  <a:pt x="3319" y="314"/>
                </a:cubicBezTo>
                <a:close/>
                <a:moveTo>
                  <a:pt x="3332" y="314"/>
                </a:moveTo>
                <a:cubicBezTo>
                  <a:pt x="3334" y="314"/>
                  <a:pt x="3336" y="312"/>
                  <a:pt x="3336" y="310"/>
                </a:cubicBezTo>
                <a:cubicBezTo>
                  <a:pt x="3336" y="308"/>
                  <a:pt x="3334" y="306"/>
                  <a:pt x="3332" y="306"/>
                </a:cubicBezTo>
                <a:cubicBezTo>
                  <a:pt x="3330" y="306"/>
                  <a:pt x="3328" y="308"/>
                  <a:pt x="3328" y="310"/>
                </a:cubicBezTo>
                <a:cubicBezTo>
                  <a:pt x="3328" y="312"/>
                  <a:pt x="3330" y="314"/>
                  <a:pt x="3332" y="314"/>
                </a:cubicBezTo>
                <a:close/>
                <a:moveTo>
                  <a:pt x="3345" y="314"/>
                </a:moveTo>
                <a:cubicBezTo>
                  <a:pt x="3347" y="314"/>
                  <a:pt x="3349" y="312"/>
                  <a:pt x="3349" y="310"/>
                </a:cubicBezTo>
                <a:cubicBezTo>
                  <a:pt x="3349" y="308"/>
                  <a:pt x="3347" y="306"/>
                  <a:pt x="3345" y="306"/>
                </a:cubicBezTo>
                <a:cubicBezTo>
                  <a:pt x="3343" y="306"/>
                  <a:pt x="3341" y="308"/>
                  <a:pt x="3341" y="310"/>
                </a:cubicBezTo>
                <a:cubicBezTo>
                  <a:pt x="3341" y="312"/>
                  <a:pt x="3343" y="314"/>
                  <a:pt x="3345" y="314"/>
                </a:cubicBezTo>
                <a:close/>
                <a:moveTo>
                  <a:pt x="3358" y="306"/>
                </a:moveTo>
                <a:cubicBezTo>
                  <a:pt x="3356" y="306"/>
                  <a:pt x="3354" y="308"/>
                  <a:pt x="3354" y="310"/>
                </a:cubicBezTo>
                <a:cubicBezTo>
                  <a:pt x="3354" y="312"/>
                  <a:pt x="3356" y="314"/>
                  <a:pt x="3358" y="314"/>
                </a:cubicBezTo>
                <a:cubicBezTo>
                  <a:pt x="3360" y="314"/>
                  <a:pt x="3362" y="312"/>
                  <a:pt x="3362" y="310"/>
                </a:cubicBezTo>
                <a:cubicBezTo>
                  <a:pt x="3362" y="308"/>
                  <a:pt x="3360" y="306"/>
                  <a:pt x="3358" y="306"/>
                </a:cubicBezTo>
                <a:close/>
                <a:moveTo>
                  <a:pt x="3371" y="314"/>
                </a:moveTo>
                <a:cubicBezTo>
                  <a:pt x="3373" y="314"/>
                  <a:pt x="3375" y="312"/>
                  <a:pt x="3375" y="310"/>
                </a:cubicBezTo>
                <a:cubicBezTo>
                  <a:pt x="3375" y="308"/>
                  <a:pt x="3373" y="306"/>
                  <a:pt x="3371" y="306"/>
                </a:cubicBezTo>
                <a:cubicBezTo>
                  <a:pt x="3368" y="306"/>
                  <a:pt x="3367" y="308"/>
                  <a:pt x="3367" y="310"/>
                </a:cubicBezTo>
                <a:cubicBezTo>
                  <a:pt x="3367" y="312"/>
                  <a:pt x="3368" y="314"/>
                  <a:pt x="3371" y="314"/>
                </a:cubicBezTo>
                <a:close/>
                <a:moveTo>
                  <a:pt x="3381" y="310"/>
                </a:moveTo>
                <a:cubicBezTo>
                  <a:pt x="3381" y="312"/>
                  <a:pt x="3382" y="313"/>
                  <a:pt x="3384" y="313"/>
                </a:cubicBezTo>
                <a:cubicBezTo>
                  <a:pt x="3385" y="313"/>
                  <a:pt x="3386" y="312"/>
                  <a:pt x="3386" y="310"/>
                </a:cubicBezTo>
                <a:cubicBezTo>
                  <a:pt x="3386" y="309"/>
                  <a:pt x="3385" y="308"/>
                  <a:pt x="3384" y="308"/>
                </a:cubicBezTo>
                <a:cubicBezTo>
                  <a:pt x="3382" y="308"/>
                  <a:pt x="3381" y="309"/>
                  <a:pt x="3381" y="310"/>
                </a:cubicBezTo>
                <a:close/>
                <a:moveTo>
                  <a:pt x="3397" y="314"/>
                </a:moveTo>
                <a:cubicBezTo>
                  <a:pt x="3399" y="314"/>
                  <a:pt x="3401" y="312"/>
                  <a:pt x="3401" y="310"/>
                </a:cubicBezTo>
                <a:cubicBezTo>
                  <a:pt x="3401" y="308"/>
                  <a:pt x="3399" y="306"/>
                  <a:pt x="3397" y="306"/>
                </a:cubicBezTo>
                <a:cubicBezTo>
                  <a:pt x="3394" y="306"/>
                  <a:pt x="3392" y="308"/>
                  <a:pt x="3392" y="310"/>
                </a:cubicBezTo>
                <a:cubicBezTo>
                  <a:pt x="3392" y="312"/>
                  <a:pt x="3394" y="314"/>
                  <a:pt x="3397" y="314"/>
                </a:cubicBezTo>
                <a:close/>
                <a:moveTo>
                  <a:pt x="3410" y="314"/>
                </a:moveTo>
                <a:cubicBezTo>
                  <a:pt x="3412" y="314"/>
                  <a:pt x="3414" y="312"/>
                  <a:pt x="3414" y="310"/>
                </a:cubicBezTo>
                <a:cubicBezTo>
                  <a:pt x="3414" y="308"/>
                  <a:pt x="3412" y="306"/>
                  <a:pt x="3410" y="306"/>
                </a:cubicBezTo>
                <a:cubicBezTo>
                  <a:pt x="3407" y="306"/>
                  <a:pt x="3405" y="308"/>
                  <a:pt x="3405" y="310"/>
                </a:cubicBezTo>
                <a:cubicBezTo>
                  <a:pt x="3405" y="312"/>
                  <a:pt x="3407" y="314"/>
                  <a:pt x="3410" y="314"/>
                </a:cubicBezTo>
                <a:close/>
                <a:moveTo>
                  <a:pt x="3422" y="314"/>
                </a:moveTo>
                <a:cubicBezTo>
                  <a:pt x="3425" y="314"/>
                  <a:pt x="3427" y="312"/>
                  <a:pt x="3427" y="310"/>
                </a:cubicBezTo>
                <a:cubicBezTo>
                  <a:pt x="3427" y="308"/>
                  <a:pt x="3425" y="306"/>
                  <a:pt x="3422" y="306"/>
                </a:cubicBezTo>
                <a:cubicBezTo>
                  <a:pt x="3420" y="306"/>
                  <a:pt x="3418" y="308"/>
                  <a:pt x="3418" y="310"/>
                </a:cubicBezTo>
                <a:cubicBezTo>
                  <a:pt x="3418" y="312"/>
                  <a:pt x="3420" y="314"/>
                  <a:pt x="3422" y="314"/>
                </a:cubicBezTo>
                <a:close/>
                <a:moveTo>
                  <a:pt x="3435" y="314"/>
                </a:moveTo>
                <a:cubicBezTo>
                  <a:pt x="3438" y="314"/>
                  <a:pt x="3440" y="312"/>
                  <a:pt x="3440" y="310"/>
                </a:cubicBezTo>
                <a:cubicBezTo>
                  <a:pt x="3440" y="308"/>
                  <a:pt x="3438" y="306"/>
                  <a:pt x="3435" y="306"/>
                </a:cubicBezTo>
                <a:cubicBezTo>
                  <a:pt x="3433" y="306"/>
                  <a:pt x="3431" y="308"/>
                  <a:pt x="3431" y="310"/>
                </a:cubicBezTo>
                <a:cubicBezTo>
                  <a:pt x="3431" y="312"/>
                  <a:pt x="3433" y="314"/>
                  <a:pt x="3435" y="314"/>
                </a:cubicBezTo>
                <a:close/>
                <a:moveTo>
                  <a:pt x="3448" y="314"/>
                </a:moveTo>
                <a:cubicBezTo>
                  <a:pt x="3451" y="314"/>
                  <a:pt x="3452" y="312"/>
                  <a:pt x="3452" y="310"/>
                </a:cubicBezTo>
                <a:cubicBezTo>
                  <a:pt x="3452" y="308"/>
                  <a:pt x="3451" y="306"/>
                  <a:pt x="3448" y="306"/>
                </a:cubicBezTo>
                <a:cubicBezTo>
                  <a:pt x="3446" y="306"/>
                  <a:pt x="3444" y="308"/>
                  <a:pt x="3444" y="310"/>
                </a:cubicBezTo>
                <a:cubicBezTo>
                  <a:pt x="3444" y="312"/>
                  <a:pt x="3446" y="314"/>
                  <a:pt x="3448" y="314"/>
                </a:cubicBezTo>
                <a:close/>
                <a:moveTo>
                  <a:pt x="3461" y="314"/>
                </a:moveTo>
                <a:cubicBezTo>
                  <a:pt x="3464" y="314"/>
                  <a:pt x="3465" y="312"/>
                  <a:pt x="3465" y="310"/>
                </a:cubicBezTo>
                <a:cubicBezTo>
                  <a:pt x="3465" y="308"/>
                  <a:pt x="3464" y="306"/>
                  <a:pt x="3461" y="306"/>
                </a:cubicBezTo>
                <a:cubicBezTo>
                  <a:pt x="3459" y="306"/>
                  <a:pt x="3457" y="308"/>
                  <a:pt x="3457" y="310"/>
                </a:cubicBezTo>
                <a:cubicBezTo>
                  <a:pt x="3457" y="312"/>
                  <a:pt x="3459" y="314"/>
                  <a:pt x="3461" y="314"/>
                </a:cubicBezTo>
                <a:close/>
                <a:moveTo>
                  <a:pt x="3474" y="314"/>
                </a:moveTo>
                <a:cubicBezTo>
                  <a:pt x="3476" y="314"/>
                  <a:pt x="3478" y="312"/>
                  <a:pt x="3478" y="310"/>
                </a:cubicBezTo>
                <a:cubicBezTo>
                  <a:pt x="3478" y="308"/>
                  <a:pt x="3476" y="306"/>
                  <a:pt x="3474" y="306"/>
                </a:cubicBezTo>
                <a:cubicBezTo>
                  <a:pt x="3472" y="306"/>
                  <a:pt x="3470" y="308"/>
                  <a:pt x="3470" y="310"/>
                </a:cubicBezTo>
                <a:cubicBezTo>
                  <a:pt x="3470" y="312"/>
                  <a:pt x="3472" y="314"/>
                  <a:pt x="3474" y="314"/>
                </a:cubicBezTo>
                <a:close/>
                <a:moveTo>
                  <a:pt x="39" y="327"/>
                </a:moveTo>
                <a:cubicBezTo>
                  <a:pt x="41" y="327"/>
                  <a:pt x="43" y="325"/>
                  <a:pt x="43" y="323"/>
                </a:cubicBezTo>
                <a:cubicBezTo>
                  <a:pt x="43" y="321"/>
                  <a:pt x="41" y="319"/>
                  <a:pt x="39" y="319"/>
                </a:cubicBezTo>
                <a:cubicBezTo>
                  <a:pt x="37" y="319"/>
                  <a:pt x="35" y="321"/>
                  <a:pt x="35" y="323"/>
                </a:cubicBezTo>
                <a:cubicBezTo>
                  <a:pt x="35" y="325"/>
                  <a:pt x="37" y="327"/>
                  <a:pt x="39" y="327"/>
                </a:cubicBezTo>
                <a:close/>
                <a:moveTo>
                  <a:pt x="52" y="327"/>
                </a:moveTo>
                <a:cubicBezTo>
                  <a:pt x="54" y="327"/>
                  <a:pt x="56" y="325"/>
                  <a:pt x="56" y="323"/>
                </a:cubicBezTo>
                <a:cubicBezTo>
                  <a:pt x="56" y="321"/>
                  <a:pt x="54" y="319"/>
                  <a:pt x="52" y="319"/>
                </a:cubicBezTo>
                <a:cubicBezTo>
                  <a:pt x="50" y="319"/>
                  <a:pt x="48" y="321"/>
                  <a:pt x="48" y="323"/>
                </a:cubicBezTo>
                <a:cubicBezTo>
                  <a:pt x="48" y="325"/>
                  <a:pt x="50" y="327"/>
                  <a:pt x="52" y="327"/>
                </a:cubicBezTo>
                <a:close/>
                <a:moveTo>
                  <a:pt x="65" y="327"/>
                </a:moveTo>
                <a:cubicBezTo>
                  <a:pt x="67" y="327"/>
                  <a:pt x="69" y="325"/>
                  <a:pt x="69" y="323"/>
                </a:cubicBezTo>
                <a:cubicBezTo>
                  <a:pt x="69" y="321"/>
                  <a:pt x="67" y="319"/>
                  <a:pt x="65" y="319"/>
                </a:cubicBezTo>
                <a:cubicBezTo>
                  <a:pt x="63" y="319"/>
                  <a:pt x="61" y="321"/>
                  <a:pt x="61" y="323"/>
                </a:cubicBezTo>
                <a:cubicBezTo>
                  <a:pt x="61" y="325"/>
                  <a:pt x="63" y="327"/>
                  <a:pt x="65" y="327"/>
                </a:cubicBezTo>
                <a:close/>
                <a:moveTo>
                  <a:pt x="78" y="327"/>
                </a:moveTo>
                <a:cubicBezTo>
                  <a:pt x="80" y="327"/>
                  <a:pt x="82" y="325"/>
                  <a:pt x="82" y="323"/>
                </a:cubicBezTo>
                <a:cubicBezTo>
                  <a:pt x="82" y="321"/>
                  <a:pt x="80" y="319"/>
                  <a:pt x="78" y="319"/>
                </a:cubicBezTo>
                <a:cubicBezTo>
                  <a:pt x="76" y="319"/>
                  <a:pt x="74" y="321"/>
                  <a:pt x="74" y="323"/>
                </a:cubicBezTo>
                <a:cubicBezTo>
                  <a:pt x="74" y="325"/>
                  <a:pt x="76" y="327"/>
                  <a:pt x="78" y="327"/>
                </a:cubicBezTo>
                <a:close/>
                <a:moveTo>
                  <a:pt x="91" y="327"/>
                </a:moveTo>
                <a:cubicBezTo>
                  <a:pt x="93" y="327"/>
                  <a:pt x="95" y="325"/>
                  <a:pt x="95" y="323"/>
                </a:cubicBezTo>
                <a:cubicBezTo>
                  <a:pt x="95" y="321"/>
                  <a:pt x="93" y="319"/>
                  <a:pt x="91" y="319"/>
                </a:cubicBezTo>
                <a:cubicBezTo>
                  <a:pt x="88" y="319"/>
                  <a:pt x="87" y="321"/>
                  <a:pt x="87" y="323"/>
                </a:cubicBezTo>
                <a:cubicBezTo>
                  <a:pt x="87" y="325"/>
                  <a:pt x="88" y="327"/>
                  <a:pt x="91" y="327"/>
                </a:cubicBezTo>
                <a:close/>
                <a:moveTo>
                  <a:pt x="104" y="327"/>
                </a:moveTo>
                <a:cubicBezTo>
                  <a:pt x="106" y="327"/>
                  <a:pt x="108" y="325"/>
                  <a:pt x="108" y="323"/>
                </a:cubicBezTo>
                <a:cubicBezTo>
                  <a:pt x="108" y="321"/>
                  <a:pt x="106" y="319"/>
                  <a:pt x="104" y="319"/>
                </a:cubicBezTo>
                <a:cubicBezTo>
                  <a:pt x="101" y="319"/>
                  <a:pt x="99" y="321"/>
                  <a:pt x="99" y="323"/>
                </a:cubicBezTo>
                <a:cubicBezTo>
                  <a:pt x="99" y="325"/>
                  <a:pt x="101" y="327"/>
                  <a:pt x="104" y="327"/>
                </a:cubicBezTo>
                <a:close/>
                <a:moveTo>
                  <a:pt x="117" y="327"/>
                </a:moveTo>
                <a:cubicBezTo>
                  <a:pt x="119" y="327"/>
                  <a:pt x="121" y="325"/>
                  <a:pt x="121" y="323"/>
                </a:cubicBezTo>
                <a:cubicBezTo>
                  <a:pt x="121" y="321"/>
                  <a:pt x="119" y="319"/>
                  <a:pt x="117" y="319"/>
                </a:cubicBezTo>
                <a:cubicBezTo>
                  <a:pt x="114" y="319"/>
                  <a:pt x="112" y="321"/>
                  <a:pt x="112" y="323"/>
                </a:cubicBezTo>
                <a:cubicBezTo>
                  <a:pt x="112" y="325"/>
                  <a:pt x="114" y="327"/>
                  <a:pt x="117" y="327"/>
                </a:cubicBezTo>
                <a:close/>
                <a:moveTo>
                  <a:pt x="129" y="327"/>
                </a:moveTo>
                <a:cubicBezTo>
                  <a:pt x="132" y="327"/>
                  <a:pt x="134" y="325"/>
                  <a:pt x="134" y="323"/>
                </a:cubicBezTo>
                <a:cubicBezTo>
                  <a:pt x="134" y="321"/>
                  <a:pt x="132" y="319"/>
                  <a:pt x="129" y="319"/>
                </a:cubicBezTo>
                <a:cubicBezTo>
                  <a:pt x="127" y="319"/>
                  <a:pt x="125" y="321"/>
                  <a:pt x="125" y="323"/>
                </a:cubicBezTo>
                <a:cubicBezTo>
                  <a:pt x="125" y="325"/>
                  <a:pt x="127" y="327"/>
                  <a:pt x="129" y="327"/>
                </a:cubicBezTo>
                <a:close/>
                <a:moveTo>
                  <a:pt x="142" y="327"/>
                </a:moveTo>
                <a:cubicBezTo>
                  <a:pt x="145" y="327"/>
                  <a:pt x="147" y="325"/>
                  <a:pt x="147" y="323"/>
                </a:cubicBezTo>
                <a:cubicBezTo>
                  <a:pt x="147" y="321"/>
                  <a:pt x="145" y="319"/>
                  <a:pt x="142" y="319"/>
                </a:cubicBezTo>
                <a:cubicBezTo>
                  <a:pt x="140" y="319"/>
                  <a:pt x="138" y="321"/>
                  <a:pt x="138" y="323"/>
                </a:cubicBezTo>
                <a:cubicBezTo>
                  <a:pt x="138" y="325"/>
                  <a:pt x="140" y="327"/>
                  <a:pt x="142" y="327"/>
                </a:cubicBezTo>
                <a:close/>
                <a:moveTo>
                  <a:pt x="155" y="327"/>
                </a:moveTo>
                <a:cubicBezTo>
                  <a:pt x="158" y="327"/>
                  <a:pt x="159" y="325"/>
                  <a:pt x="159" y="323"/>
                </a:cubicBezTo>
                <a:cubicBezTo>
                  <a:pt x="159" y="321"/>
                  <a:pt x="158" y="319"/>
                  <a:pt x="155" y="319"/>
                </a:cubicBezTo>
                <a:cubicBezTo>
                  <a:pt x="153" y="319"/>
                  <a:pt x="151" y="321"/>
                  <a:pt x="151" y="323"/>
                </a:cubicBezTo>
                <a:cubicBezTo>
                  <a:pt x="151" y="325"/>
                  <a:pt x="153" y="327"/>
                  <a:pt x="155" y="327"/>
                </a:cubicBezTo>
                <a:close/>
                <a:moveTo>
                  <a:pt x="168" y="327"/>
                </a:moveTo>
                <a:cubicBezTo>
                  <a:pt x="171" y="327"/>
                  <a:pt x="172" y="325"/>
                  <a:pt x="172" y="323"/>
                </a:cubicBezTo>
                <a:cubicBezTo>
                  <a:pt x="172" y="321"/>
                  <a:pt x="171" y="319"/>
                  <a:pt x="168" y="319"/>
                </a:cubicBezTo>
                <a:cubicBezTo>
                  <a:pt x="166" y="319"/>
                  <a:pt x="164" y="321"/>
                  <a:pt x="164" y="323"/>
                </a:cubicBezTo>
                <a:cubicBezTo>
                  <a:pt x="164" y="325"/>
                  <a:pt x="166" y="327"/>
                  <a:pt x="168" y="327"/>
                </a:cubicBezTo>
                <a:close/>
                <a:moveTo>
                  <a:pt x="181" y="327"/>
                </a:moveTo>
                <a:cubicBezTo>
                  <a:pt x="183" y="327"/>
                  <a:pt x="185" y="325"/>
                  <a:pt x="185" y="323"/>
                </a:cubicBezTo>
                <a:cubicBezTo>
                  <a:pt x="185" y="321"/>
                  <a:pt x="183" y="319"/>
                  <a:pt x="181" y="319"/>
                </a:cubicBezTo>
                <a:cubicBezTo>
                  <a:pt x="179" y="319"/>
                  <a:pt x="177" y="321"/>
                  <a:pt x="177" y="323"/>
                </a:cubicBezTo>
                <a:cubicBezTo>
                  <a:pt x="177" y="325"/>
                  <a:pt x="179" y="327"/>
                  <a:pt x="181" y="327"/>
                </a:cubicBezTo>
                <a:close/>
                <a:moveTo>
                  <a:pt x="194" y="327"/>
                </a:moveTo>
                <a:cubicBezTo>
                  <a:pt x="196" y="327"/>
                  <a:pt x="198" y="325"/>
                  <a:pt x="198" y="323"/>
                </a:cubicBezTo>
                <a:cubicBezTo>
                  <a:pt x="198" y="321"/>
                  <a:pt x="196" y="319"/>
                  <a:pt x="194" y="319"/>
                </a:cubicBezTo>
                <a:cubicBezTo>
                  <a:pt x="192" y="319"/>
                  <a:pt x="190" y="321"/>
                  <a:pt x="190" y="323"/>
                </a:cubicBezTo>
                <a:cubicBezTo>
                  <a:pt x="190" y="325"/>
                  <a:pt x="192" y="327"/>
                  <a:pt x="194" y="327"/>
                </a:cubicBezTo>
                <a:close/>
                <a:moveTo>
                  <a:pt x="207" y="327"/>
                </a:moveTo>
                <a:cubicBezTo>
                  <a:pt x="209" y="327"/>
                  <a:pt x="211" y="325"/>
                  <a:pt x="211" y="323"/>
                </a:cubicBezTo>
                <a:cubicBezTo>
                  <a:pt x="211" y="321"/>
                  <a:pt x="209" y="319"/>
                  <a:pt x="207" y="319"/>
                </a:cubicBezTo>
                <a:cubicBezTo>
                  <a:pt x="205" y="319"/>
                  <a:pt x="203" y="321"/>
                  <a:pt x="203" y="323"/>
                </a:cubicBezTo>
                <a:cubicBezTo>
                  <a:pt x="203" y="325"/>
                  <a:pt x="205" y="327"/>
                  <a:pt x="207" y="327"/>
                </a:cubicBezTo>
                <a:close/>
                <a:moveTo>
                  <a:pt x="220" y="327"/>
                </a:moveTo>
                <a:cubicBezTo>
                  <a:pt x="222" y="327"/>
                  <a:pt x="224" y="325"/>
                  <a:pt x="224" y="323"/>
                </a:cubicBezTo>
                <a:cubicBezTo>
                  <a:pt x="224" y="321"/>
                  <a:pt x="222" y="319"/>
                  <a:pt x="220" y="319"/>
                </a:cubicBezTo>
                <a:cubicBezTo>
                  <a:pt x="218" y="319"/>
                  <a:pt x="216" y="321"/>
                  <a:pt x="216" y="323"/>
                </a:cubicBezTo>
                <a:cubicBezTo>
                  <a:pt x="216" y="325"/>
                  <a:pt x="218" y="327"/>
                  <a:pt x="220" y="327"/>
                </a:cubicBezTo>
                <a:close/>
                <a:moveTo>
                  <a:pt x="233" y="327"/>
                </a:moveTo>
                <a:cubicBezTo>
                  <a:pt x="235" y="327"/>
                  <a:pt x="237" y="325"/>
                  <a:pt x="237" y="323"/>
                </a:cubicBezTo>
                <a:cubicBezTo>
                  <a:pt x="237" y="321"/>
                  <a:pt x="235" y="319"/>
                  <a:pt x="233" y="319"/>
                </a:cubicBezTo>
                <a:cubicBezTo>
                  <a:pt x="230" y="319"/>
                  <a:pt x="229" y="321"/>
                  <a:pt x="229" y="323"/>
                </a:cubicBezTo>
                <a:cubicBezTo>
                  <a:pt x="229" y="325"/>
                  <a:pt x="230" y="327"/>
                  <a:pt x="233" y="327"/>
                </a:cubicBezTo>
                <a:close/>
                <a:moveTo>
                  <a:pt x="246" y="327"/>
                </a:moveTo>
                <a:cubicBezTo>
                  <a:pt x="248" y="327"/>
                  <a:pt x="250" y="325"/>
                  <a:pt x="250" y="323"/>
                </a:cubicBezTo>
                <a:cubicBezTo>
                  <a:pt x="250" y="321"/>
                  <a:pt x="248" y="319"/>
                  <a:pt x="246" y="319"/>
                </a:cubicBezTo>
                <a:cubicBezTo>
                  <a:pt x="243" y="319"/>
                  <a:pt x="242" y="321"/>
                  <a:pt x="242" y="323"/>
                </a:cubicBezTo>
                <a:cubicBezTo>
                  <a:pt x="242" y="325"/>
                  <a:pt x="243" y="327"/>
                  <a:pt x="246" y="327"/>
                </a:cubicBezTo>
                <a:close/>
                <a:moveTo>
                  <a:pt x="259" y="327"/>
                </a:moveTo>
                <a:cubicBezTo>
                  <a:pt x="261" y="327"/>
                  <a:pt x="263" y="325"/>
                  <a:pt x="263" y="323"/>
                </a:cubicBezTo>
                <a:cubicBezTo>
                  <a:pt x="263" y="321"/>
                  <a:pt x="261" y="319"/>
                  <a:pt x="259" y="319"/>
                </a:cubicBezTo>
                <a:cubicBezTo>
                  <a:pt x="256" y="319"/>
                  <a:pt x="254" y="321"/>
                  <a:pt x="254" y="323"/>
                </a:cubicBezTo>
                <a:cubicBezTo>
                  <a:pt x="254" y="325"/>
                  <a:pt x="256" y="327"/>
                  <a:pt x="259" y="327"/>
                </a:cubicBezTo>
                <a:close/>
                <a:moveTo>
                  <a:pt x="272" y="327"/>
                </a:moveTo>
                <a:cubicBezTo>
                  <a:pt x="274" y="327"/>
                  <a:pt x="276" y="325"/>
                  <a:pt x="276" y="323"/>
                </a:cubicBezTo>
                <a:cubicBezTo>
                  <a:pt x="276" y="321"/>
                  <a:pt x="274" y="319"/>
                  <a:pt x="272" y="319"/>
                </a:cubicBezTo>
                <a:cubicBezTo>
                  <a:pt x="269" y="319"/>
                  <a:pt x="267" y="321"/>
                  <a:pt x="267" y="323"/>
                </a:cubicBezTo>
                <a:cubicBezTo>
                  <a:pt x="267" y="325"/>
                  <a:pt x="269" y="327"/>
                  <a:pt x="272" y="327"/>
                </a:cubicBezTo>
                <a:close/>
                <a:moveTo>
                  <a:pt x="284" y="327"/>
                </a:moveTo>
                <a:cubicBezTo>
                  <a:pt x="287" y="327"/>
                  <a:pt x="289" y="325"/>
                  <a:pt x="289" y="323"/>
                </a:cubicBezTo>
                <a:cubicBezTo>
                  <a:pt x="289" y="321"/>
                  <a:pt x="287" y="319"/>
                  <a:pt x="284" y="319"/>
                </a:cubicBezTo>
                <a:cubicBezTo>
                  <a:pt x="282" y="319"/>
                  <a:pt x="280" y="321"/>
                  <a:pt x="280" y="323"/>
                </a:cubicBezTo>
                <a:cubicBezTo>
                  <a:pt x="280" y="325"/>
                  <a:pt x="282" y="327"/>
                  <a:pt x="284" y="327"/>
                </a:cubicBezTo>
                <a:close/>
                <a:moveTo>
                  <a:pt x="297" y="327"/>
                </a:moveTo>
                <a:cubicBezTo>
                  <a:pt x="300" y="327"/>
                  <a:pt x="302" y="325"/>
                  <a:pt x="302" y="323"/>
                </a:cubicBezTo>
                <a:cubicBezTo>
                  <a:pt x="302" y="321"/>
                  <a:pt x="300" y="319"/>
                  <a:pt x="297" y="319"/>
                </a:cubicBezTo>
                <a:cubicBezTo>
                  <a:pt x="295" y="319"/>
                  <a:pt x="293" y="321"/>
                  <a:pt x="293" y="323"/>
                </a:cubicBezTo>
                <a:cubicBezTo>
                  <a:pt x="293" y="325"/>
                  <a:pt x="295" y="327"/>
                  <a:pt x="297" y="327"/>
                </a:cubicBezTo>
                <a:close/>
                <a:moveTo>
                  <a:pt x="310" y="327"/>
                </a:moveTo>
                <a:cubicBezTo>
                  <a:pt x="313" y="327"/>
                  <a:pt x="314" y="325"/>
                  <a:pt x="314" y="323"/>
                </a:cubicBezTo>
                <a:cubicBezTo>
                  <a:pt x="314" y="321"/>
                  <a:pt x="313" y="319"/>
                  <a:pt x="310" y="319"/>
                </a:cubicBezTo>
                <a:cubicBezTo>
                  <a:pt x="308" y="319"/>
                  <a:pt x="306" y="321"/>
                  <a:pt x="306" y="323"/>
                </a:cubicBezTo>
                <a:cubicBezTo>
                  <a:pt x="306" y="325"/>
                  <a:pt x="308" y="327"/>
                  <a:pt x="310" y="327"/>
                </a:cubicBezTo>
                <a:close/>
                <a:moveTo>
                  <a:pt x="323" y="327"/>
                </a:moveTo>
                <a:cubicBezTo>
                  <a:pt x="325" y="327"/>
                  <a:pt x="327" y="325"/>
                  <a:pt x="327" y="323"/>
                </a:cubicBezTo>
                <a:cubicBezTo>
                  <a:pt x="327" y="321"/>
                  <a:pt x="325" y="319"/>
                  <a:pt x="323" y="319"/>
                </a:cubicBezTo>
                <a:cubicBezTo>
                  <a:pt x="321" y="319"/>
                  <a:pt x="319" y="321"/>
                  <a:pt x="319" y="323"/>
                </a:cubicBezTo>
                <a:cubicBezTo>
                  <a:pt x="319" y="325"/>
                  <a:pt x="321" y="327"/>
                  <a:pt x="323" y="327"/>
                </a:cubicBezTo>
                <a:close/>
                <a:moveTo>
                  <a:pt x="336" y="327"/>
                </a:moveTo>
                <a:cubicBezTo>
                  <a:pt x="338" y="327"/>
                  <a:pt x="340" y="325"/>
                  <a:pt x="340" y="323"/>
                </a:cubicBezTo>
                <a:cubicBezTo>
                  <a:pt x="340" y="321"/>
                  <a:pt x="338" y="319"/>
                  <a:pt x="336" y="319"/>
                </a:cubicBezTo>
                <a:cubicBezTo>
                  <a:pt x="334" y="319"/>
                  <a:pt x="332" y="321"/>
                  <a:pt x="332" y="323"/>
                </a:cubicBezTo>
                <a:cubicBezTo>
                  <a:pt x="332" y="325"/>
                  <a:pt x="334" y="327"/>
                  <a:pt x="336" y="327"/>
                </a:cubicBezTo>
                <a:close/>
                <a:moveTo>
                  <a:pt x="349" y="327"/>
                </a:moveTo>
                <a:cubicBezTo>
                  <a:pt x="351" y="327"/>
                  <a:pt x="353" y="325"/>
                  <a:pt x="353" y="323"/>
                </a:cubicBezTo>
                <a:cubicBezTo>
                  <a:pt x="353" y="321"/>
                  <a:pt x="351" y="319"/>
                  <a:pt x="349" y="319"/>
                </a:cubicBezTo>
                <a:cubicBezTo>
                  <a:pt x="347" y="319"/>
                  <a:pt x="345" y="321"/>
                  <a:pt x="345" y="323"/>
                </a:cubicBezTo>
                <a:cubicBezTo>
                  <a:pt x="345" y="325"/>
                  <a:pt x="347" y="327"/>
                  <a:pt x="349" y="327"/>
                </a:cubicBezTo>
                <a:close/>
                <a:moveTo>
                  <a:pt x="362" y="327"/>
                </a:moveTo>
                <a:cubicBezTo>
                  <a:pt x="364" y="327"/>
                  <a:pt x="366" y="325"/>
                  <a:pt x="366" y="323"/>
                </a:cubicBezTo>
                <a:cubicBezTo>
                  <a:pt x="366" y="321"/>
                  <a:pt x="364" y="319"/>
                  <a:pt x="362" y="319"/>
                </a:cubicBezTo>
                <a:cubicBezTo>
                  <a:pt x="360" y="319"/>
                  <a:pt x="358" y="321"/>
                  <a:pt x="358" y="323"/>
                </a:cubicBezTo>
                <a:cubicBezTo>
                  <a:pt x="358" y="325"/>
                  <a:pt x="360" y="327"/>
                  <a:pt x="362" y="327"/>
                </a:cubicBezTo>
                <a:close/>
                <a:moveTo>
                  <a:pt x="375" y="327"/>
                </a:moveTo>
                <a:cubicBezTo>
                  <a:pt x="377" y="327"/>
                  <a:pt x="379" y="325"/>
                  <a:pt x="379" y="323"/>
                </a:cubicBezTo>
                <a:cubicBezTo>
                  <a:pt x="379" y="321"/>
                  <a:pt x="377" y="319"/>
                  <a:pt x="375" y="319"/>
                </a:cubicBezTo>
                <a:cubicBezTo>
                  <a:pt x="373" y="319"/>
                  <a:pt x="371" y="321"/>
                  <a:pt x="371" y="323"/>
                </a:cubicBezTo>
                <a:cubicBezTo>
                  <a:pt x="371" y="325"/>
                  <a:pt x="373" y="327"/>
                  <a:pt x="375" y="327"/>
                </a:cubicBezTo>
                <a:close/>
                <a:moveTo>
                  <a:pt x="388" y="327"/>
                </a:moveTo>
                <a:cubicBezTo>
                  <a:pt x="390" y="327"/>
                  <a:pt x="392" y="325"/>
                  <a:pt x="392" y="323"/>
                </a:cubicBezTo>
                <a:cubicBezTo>
                  <a:pt x="392" y="321"/>
                  <a:pt x="390" y="319"/>
                  <a:pt x="388" y="319"/>
                </a:cubicBezTo>
                <a:cubicBezTo>
                  <a:pt x="385" y="319"/>
                  <a:pt x="384" y="321"/>
                  <a:pt x="384" y="323"/>
                </a:cubicBezTo>
                <a:cubicBezTo>
                  <a:pt x="384" y="325"/>
                  <a:pt x="385" y="327"/>
                  <a:pt x="388" y="327"/>
                </a:cubicBezTo>
                <a:close/>
                <a:moveTo>
                  <a:pt x="401" y="327"/>
                </a:moveTo>
                <a:cubicBezTo>
                  <a:pt x="403" y="327"/>
                  <a:pt x="405" y="325"/>
                  <a:pt x="405" y="323"/>
                </a:cubicBezTo>
                <a:cubicBezTo>
                  <a:pt x="405" y="321"/>
                  <a:pt x="403" y="319"/>
                  <a:pt x="401" y="319"/>
                </a:cubicBezTo>
                <a:cubicBezTo>
                  <a:pt x="398" y="319"/>
                  <a:pt x="396" y="321"/>
                  <a:pt x="396" y="323"/>
                </a:cubicBezTo>
                <a:cubicBezTo>
                  <a:pt x="396" y="325"/>
                  <a:pt x="398" y="327"/>
                  <a:pt x="401" y="327"/>
                </a:cubicBezTo>
                <a:close/>
                <a:moveTo>
                  <a:pt x="414" y="327"/>
                </a:moveTo>
                <a:cubicBezTo>
                  <a:pt x="416" y="327"/>
                  <a:pt x="418" y="325"/>
                  <a:pt x="418" y="323"/>
                </a:cubicBezTo>
                <a:cubicBezTo>
                  <a:pt x="418" y="321"/>
                  <a:pt x="416" y="319"/>
                  <a:pt x="414" y="319"/>
                </a:cubicBezTo>
                <a:cubicBezTo>
                  <a:pt x="411" y="319"/>
                  <a:pt x="409" y="321"/>
                  <a:pt x="409" y="323"/>
                </a:cubicBezTo>
                <a:cubicBezTo>
                  <a:pt x="409" y="325"/>
                  <a:pt x="411" y="327"/>
                  <a:pt x="414" y="327"/>
                </a:cubicBezTo>
                <a:close/>
                <a:moveTo>
                  <a:pt x="426" y="327"/>
                </a:moveTo>
                <a:cubicBezTo>
                  <a:pt x="429" y="327"/>
                  <a:pt x="431" y="325"/>
                  <a:pt x="431" y="323"/>
                </a:cubicBezTo>
                <a:cubicBezTo>
                  <a:pt x="431" y="321"/>
                  <a:pt x="429" y="319"/>
                  <a:pt x="426" y="319"/>
                </a:cubicBezTo>
                <a:cubicBezTo>
                  <a:pt x="424" y="319"/>
                  <a:pt x="422" y="321"/>
                  <a:pt x="422" y="323"/>
                </a:cubicBezTo>
                <a:cubicBezTo>
                  <a:pt x="422" y="325"/>
                  <a:pt x="424" y="327"/>
                  <a:pt x="426" y="327"/>
                </a:cubicBezTo>
                <a:close/>
                <a:moveTo>
                  <a:pt x="439" y="327"/>
                </a:moveTo>
                <a:cubicBezTo>
                  <a:pt x="442" y="327"/>
                  <a:pt x="444" y="325"/>
                  <a:pt x="444" y="323"/>
                </a:cubicBezTo>
                <a:cubicBezTo>
                  <a:pt x="444" y="321"/>
                  <a:pt x="442" y="319"/>
                  <a:pt x="439" y="319"/>
                </a:cubicBezTo>
                <a:cubicBezTo>
                  <a:pt x="437" y="319"/>
                  <a:pt x="435" y="321"/>
                  <a:pt x="435" y="323"/>
                </a:cubicBezTo>
                <a:cubicBezTo>
                  <a:pt x="435" y="325"/>
                  <a:pt x="437" y="327"/>
                  <a:pt x="439" y="327"/>
                </a:cubicBezTo>
                <a:close/>
                <a:moveTo>
                  <a:pt x="452" y="327"/>
                </a:moveTo>
                <a:cubicBezTo>
                  <a:pt x="455" y="327"/>
                  <a:pt x="456" y="325"/>
                  <a:pt x="456" y="323"/>
                </a:cubicBezTo>
                <a:cubicBezTo>
                  <a:pt x="456" y="321"/>
                  <a:pt x="455" y="319"/>
                  <a:pt x="452" y="319"/>
                </a:cubicBezTo>
                <a:cubicBezTo>
                  <a:pt x="450" y="319"/>
                  <a:pt x="448" y="321"/>
                  <a:pt x="448" y="323"/>
                </a:cubicBezTo>
                <a:cubicBezTo>
                  <a:pt x="448" y="325"/>
                  <a:pt x="450" y="327"/>
                  <a:pt x="452" y="327"/>
                </a:cubicBezTo>
                <a:close/>
                <a:moveTo>
                  <a:pt x="465" y="327"/>
                </a:moveTo>
                <a:cubicBezTo>
                  <a:pt x="468" y="327"/>
                  <a:pt x="469" y="325"/>
                  <a:pt x="469" y="323"/>
                </a:cubicBezTo>
                <a:cubicBezTo>
                  <a:pt x="469" y="321"/>
                  <a:pt x="468" y="319"/>
                  <a:pt x="465" y="319"/>
                </a:cubicBezTo>
                <a:cubicBezTo>
                  <a:pt x="463" y="319"/>
                  <a:pt x="461" y="321"/>
                  <a:pt x="461" y="323"/>
                </a:cubicBezTo>
                <a:cubicBezTo>
                  <a:pt x="461" y="325"/>
                  <a:pt x="463" y="327"/>
                  <a:pt x="465" y="327"/>
                </a:cubicBezTo>
                <a:close/>
                <a:moveTo>
                  <a:pt x="478" y="327"/>
                </a:moveTo>
                <a:cubicBezTo>
                  <a:pt x="480" y="327"/>
                  <a:pt x="482" y="325"/>
                  <a:pt x="482" y="323"/>
                </a:cubicBezTo>
                <a:cubicBezTo>
                  <a:pt x="482" y="321"/>
                  <a:pt x="480" y="319"/>
                  <a:pt x="478" y="319"/>
                </a:cubicBezTo>
                <a:cubicBezTo>
                  <a:pt x="476" y="319"/>
                  <a:pt x="474" y="321"/>
                  <a:pt x="474" y="323"/>
                </a:cubicBezTo>
                <a:cubicBezTo>
                  <a:pt x="474" y="325"/>
                  <a:pt x="476" y="327"/>
                  <a:pt x="478" y="327"/>
                </a:cubicBezTo>
                <a:close/>
                <a:moveTo>
                  <a:pt x="491" y="327"/>
                </a:moveTo>
                <a:cubicBezTo>
                  <a:pt x="493" y="327"/>
                  <a:pt x="495" y="325"/>
                  <a:pt x="495" y="323"/>
                </a:cubicBezTo>
                <a:cubicBezTo>
                  <a:pt x="495" y="321"/>
                  <a:pt x="493" y="319"/>
                  <a:pt x="491" y="319"/>
                </a:cubicBezTo>
                <a:cubicBezTo>
                  <a:pt x="489" y="319"/>
                  <a:pt x="487" y="321"/>
                  <a:pt x="487" y="323"/>
                </a:cubicBezTo>
                <a:cubicBezTo>
                  <a:pt x="487" y="325"/>
                  <a:pt x="489" y="327"/>
                  <a:pt x="491" y="327"/>
                </a:cubicBezTo>
                <a:close/>
                <a:moveTo>
                  <a:pt x="504" y="327"/>
                </a:moveTo>
                <a:cubicBezTo>
                  <a:pt x="506" y="327"/>
                  <a:pt x="508" y="325"/>
                  <a:pt x="508" y="323"/>
                </a:cubicBezTo>
                <a:cubicBezTo>
                  <a:pt x="508" y="321"/>
                  <a:pt x="506" y="319"/>
                  <a:pt x="504" y="319"/>
                </a:cubicBezTo>
                <a:cubicBezTo>
                  <a:pt x="502" y="319"/>
                  <a:pt x="500" y="321"/>
                  <a:pt x="500" y="323"/>
                </a:cubicBezTo>
                <a:cubicBezTo>
                  <a:pt x="500" y="325"/>
                  <a:pt x="502" y="327"/>
                  <a:pt x="504" y="327"/>
                </a:cubicBezTo>
                <a:close/>
                <a:moveTo>
                  <a:pt x="517" y="327"/>
                </a:moveTo>
                <a:cubicBezTo>
                  <a:pt x="519" y="327"/>
                  <a:pt x="521" y="325"/>
                  <a:pt x="521" y="323"/>
                </a:cubicBezTo>
                <a:cubicBezTo>
                  <a:pt x="521" y="321"/>
                  <a:pt x="519" y="319"/>
                  <a:pt x="517" y="319"/>
                </a:cubicBezTo>
                <a:cubicBezTo>
                  <a:pt x="515" y="319"/>
                  <a:pt x="513" y="321"/>
                  <a:pt x="513" y="323"/>
                </a:cubicBezTo>
                <a:cubicBezTo>
                  <a:pt x="513" y="325"/>
                  <a:pt x="515" y="327"/>
                  <a:pt x="517" y="327"/>
                </a:cubicBezTo>
                <a:close/>
                <a:moveTo>
                  <a:pt x="530" y="327"/>
                </a:moveTo>
                <a:cubicBezTo>
                  <a:pt x="532" y="327"/>
                  <a:pt x="534" y="325"/>
                  <a:pt x="534" y="323"/>
                </a:cubicBezTo>
                <a:cubicBezTo>
                  <a:pt x="534" y="321"/>
                  <a:pt x="532" y="319"/>
                  <a:pt x="530" y="319"/>
                </a:cubicBezTo>
                <a:cubicBezTo>
                  <a:pt x="527" y="319"/>
                  <a:pt x="526" y="321"/>
                  <a:pt x="526" y="323"/>
                </a:cubicBezTo>
                <a:cubicBezTo>
                  <a:pt x="526" y="325"/>
                  <a:pt x="527" y="327"/>
                  <a:pt x="530" y="327"/>
                </a:cubicBezTo>
                <a:close/>
                <a:moveTo>
                  <a:pt x="543" y="323"/>
                </a:moveTo>
                <a:cubicBezTo>
                  <a:pt x="543" y="323"/>
                  <a:pt x="543" y="323"/>
                  <a:pt x="543" y="323"/>
                </a:cubicBezTo>
                <a:cubicBezTo>
                  <a:pt x="543" y="323"/>
                  <a:pt x="543" y="323"/>
                  <a:pt x="543" y="323"/>
                </a:cubicBezTo>
                <a:cubicBezTo>
                  <a:pt x="543" y="323"/>
                  <a:pt x="543" y="323"/>
                  <a:pt x="543" y="323"/>
                </a:cubicBezTo>
                <a:cubicBezTo>
                  <a:pt x="543" y="323"/>
                  <a:pt x="543" y="323"/>
                  <a:pt x="543" y="323"/>
                </a:cubicBezTo>
                <a:close/>
                <a:moveTo>
                  <a:pt x="608" y="323"/>
                </a:moveTo>
                <a:cubicBezTo>
                  <a:pt x="608" y="323"/>
                  <a:pt x="607" y="323"/>
                  <a:pt x="607" y="323"/>
                </a:cubicBezTo>
                <a:cubicBezTo>
                  <a:pt x="607" y="323"/>
                  <a:pt x="607" y="323"/>
                  <a:pt x="607" y="323"/>
                </a:cubicBezTo>
                <a:cubicBezTo>
                  <a:pt x="607" y="323"/>
                  <a:pt x="607" y="323"/>
                  <a:pt x="607" y="323"/>
                </a:cubicBezTo>
                <a:cubicBezTo>
                  <a:pt x="607" y="323"/>
                  <a:pt x="608" y="323"/>
                  <a:pt x="608" y="323"/>
                </a:cubicBezTo>
                <a:close/>
                <a:moveTo>
                  <a:pt x="620" y="319"/>
                </a:moveTo>
                <a:cubicBezTo>
                  <a:pt x="618" y="319"/>
                  <a:pt x="616" y="321"/>
                  <a:pt x="616" y="323"/>
                </a:cubicBezTo>
                <a:cubicBezTo>
                  <a:pt x="616" y="325"/>
                  <a:pt x="618" y="327"/>
                  <a:pt x="620" y="327"/>
                </a:cubicBezTo>
                <a:cubicBezTo>
                  <a:pt x="623" y="327"/>
                  <a:pt x="624" y="325"/>
                  <a:pt x="624" y="323"/>
                </a:cubicBezTo>
                <a:cubicBezTo>
                  <a:pt x="624" y="321"/>
                  <a:pt x="623" y="319"/>
                  <a:pt x="620" y="319"/>
                </a:cubicBezTo>
                <a:close/>
                <a:moveTo>
                  <a:pt x="629" y="323"/>
                </a:moveTo>
                <a:cubicBezTo>
                  <a:pt x="629" y="325"/>
                  <a:pt x="631" y="327"/>
                  <a:pt x="633" y="327"/>
                </a:cubicBezTo>
                <a:cubicBezTo>
                  <a:pt x="635" y="327"/>
                  <a:pt x="637" y="325"/>
                  <a:pt x="637" y="323"/>
                </a:cubicBezTo>
                <a:cubicBezTo>
                  <a:pt x="637" y="321"/>
                  <a:pt x="635" y="319"/>
                  <a:pt x="633" y="319"/>
                </a:cubicBezTo>
                <a:cubicBezTo>
                  <a:pt x="631" y="319"/>
                  <a:pt x="629" y="321"/>
                  <a:pt x="629" y="323"/>
                </a:cubicBezTo>
                <a:close/>
                <a:moveTo>
                  <a:pt x="711" y="327"/>
                </a:moveTo>
                <a:cubicBezTo>
                  <a:pt x="713" y="327"/>
                  <a:pt x="715" y="325"/>
                  <a:pt x="715" y="323"/>
                </a:cubicBezTo>
                <a:cubicBezTo>
                  <a:pt x="715" y="321"/>
                  <a:pt x="713" y="319"/>
                  <a:pt x="711" y="319"/>
                </a:cubicBezTo>
                <a:cubicBezTo>
                  <a:pt x="708" y="319"/>
                  <a:pt x="706" y="321"/>
                  <a:pt x="706" y="323"/>
                </a:cubicBezTo>
                <a:cubicBezTo>
                  <a:pt x="706" y="325"/>
                  <a:pt x="708" y="327"/>
                  <a:pt x="711" y="327"/>
                </a:cubicBezTo>
                <a:close/>
                <a:moveTo>
                  <a:pt x="724" y="327"/>
                </a:moveTo>
                <a:cubicBezTo>
                  <a:pt x="726" y="327"/>
                  <a:pt x="728" y="325"/>
                  <a:pt x="728" y="323"/>
                </a:cubicBezTo>
                <a:cubicBezTo>
                  <a:pt x="728" y="321"/>
                  <a:pt x="726" y="319"/>
                  <a:pt x="724" y="319"/>
                </a:cubicBezTo>
                <a:cubicBezTo>
                  <a:pt x="721" y="319"/>
                  <a:pt x="719" y="321"/>
                  <a:pt x="719" y="323"/>
                </a:cubicBezTo>
                <a:cubicBezTo>
                  <a:pt x="719" y="325"/>
                  <a:pt x="721" y="327"/>
                  <a:pt x="724" y="327"/>
                </a:cubicBezTo>
                <a:close/>
                <a:moveTo>
                  <a:pt x="749" y="327"/>
                </a:moveTo>
                <a:cubicBezTo>
                  <a:pt x="752" y="327"/>
                  <a:pt x="754" y="325"/>
                  <a:pt x="754" y="323"/>
                </a:cubicBezTo>
                <a:cubicBezTo>
                  <a:pt x="754" y="321"/>
                  <a:pt x="752" y="319"/>
                  <a:pt x="749" y="319"/>
                </a:cubicBezTo>
                <a:cubicBezTo>
                  <a:pt x="747" y="319"/>
                  <a:pt x="745" y="321"/>
                  <a:pt x="745" y="323"/>
                </a:cubicBezTo>
                <a:cubicBezTo>
                  <a:pt x="745" y="325"/>
                  <a:pt x="747" y="327"/>
                  <a:pt x="749" y="327"/>
                </a:cubicBezTo>
                <a:close/>
                <a:moveTo>
                  <a:pt x="762" y="327"/>
                </a:moveTo>
                <a:cubicBezTo>
                  <a:pt x="765" y="327"/>
                  <a:pt x="766" y="325"/>
                  <a:pt x="766" y="323"/>
                </a:cubicBezTo>
                <a:cubicBezTo>
                  <a:pt x="766" y="321"/>
                  <a:pt x="765" y="319"/>
                  <a:pt x="762" y="319"/>
                </a:cubicBezTo>
                <a:cubicBezTo>
                  <a:pt x="760" y="319"/>
                  <a:pt x="758" y="321"/>
                  <a:pt x="758" y="323"/>
                </a:cubicBezTo>
                <a:cubicBezTo>
                  <a:pt x="758" y="325"/>
                  <a:pt x="760" y="327"/>
                  <a:pt x="762" y="327"/>
                </a:cubicBezTo>
                <a:close/>
                <a:moveTo>
                  <a:pt x="775" y="327"/>
                </a:moveTo>
                <a:cubicBezTo>
                  <a:pt x="777" y="327"/>
                  <a:pt x="779" y="325"/>
                  <a:pt x="779" y="323"/>
                </a:cubicBezTo>
                <a:cubicBezTo>
                  <a:pt x="779" y="321"/>
                  <a:pt x="777" y="319"/>
                  <a:pt x="775" y="319"/>
                </a:cubicBezTo>
                <a:cubicBezTo>
                  <a:pt x="773" y="319"/>
                  <a:pt x="771" y="321"/>
                  <a:pt x="771" y="323"/>
                </a:cubicBezTo>
                <a:cubicBezTo>
                  <a:pt x="771" y="325"/>
                  <a:pt x="773" y="327"/>
                  <a:pt x="775" y="327"/>
                </a:cubicBezTo>
                <a:close/>
                <a:moveTo>
                  <a:pt x="788" y="327"/>
                </a:moveTo>
                <a:cubicBezTo>
                  <a:pt x="790" y="327"/>
                  <a:pt x="792" y="325"/>
                  <a:pt x="792" y="323"/>
                </a:cubicBezTo>
                <a:cubicBezTo>
                  <a:pt x="792" y="321"/>
                  <a:pt x="790" y="319"/>
                  <a:pt x="788" y="319"/>
                </a:cubicBezTo>
                <a:cubicBezTo>
                  <a:pt x="786" y="319"/>
                  <a:pt x="784" y="321"/>
                  <a:pt x="784" y="323"/>
                </a:cubicBezTo>
                <a:cubicBezTo>
                  <a:pt x="784" y="325"/>
                  <a:pt x="786" y="327"/>
                  <a:pt x="788" y="327"/>
                </a:cubicBezTo>
                <a:close/>
                <a:moveTo>
                  <a:pt x="801" y="327"/>
                </a:moveTo>
                <a:cubicBezTo>
                  <a:pt x="803" y="327"/>
                  <a:pt x="805" y="325"/>
                  <a:pt x="805" y="323"/>
                </a:cubicBezTo>
                <a:cubicBezTo>
                  <a:pt x="805" y="321"/>
                  <a:pt x="803" y="319"/>
                  <a:pt x="801" y="319"/>
                </a:cubicBezTo>
                <a:cubicBezTo>
                  <a:pt x="799" y="319"/>
                  <a:pt x="797" y="321"/>
                  <a:pt x="797" y="323"/>
                </a:cubicBezTo>
                <a:cubicBezTo>
                  <a:pt x="797" y="325"/>
                  <a:pt x="799" y="327"/>
                  <a:pt x="801" y="327"/>
                </a:cubicBezTo>
                <a:close/>
                <a:moveTo>
                  <a:pt x="827" y="327"/>
                </a:moveTo>
                <a:cubicBezTo>
                  <a:pt x="829" y="327"/>
                  <a:pt x="831" y="325"/>
                  <a:pt x="831" y="323"/>
                </a:cubicBezTo>
                <a:cubicBezTo>
                  <a:pt x="831" y="321"/>
                  <a:pt x="829" y="319"/>
                  <a:pt x="827" y="319"/>
                </a:cubicBezTo>
                <a:cubicBezTo>
                  <a:pt x="825" y="319"/>
                  <a:pt x="823" y="321"/>
                  <a:pt x="823" y="323"/>
                </a:cubicBezTo>
                <a:cubicBezTo>
                  <a:pt x="823" y="325"/>
                  <a:pt x="825" y="327"/>
                  <a:pt x="827" y="327"/>
                </a:cubicBezTo>
                <a:close/>
                <a:moveTo>
                  <a:pt x="840" y="327"/>
                </a:moveTo>
                <a:cubicBezTo>
                  <a:pt x="842" y="327"/>
                  <a:pt x="844" y="325"/>
                  <a:pt x="844" y="323"/>
                </a:cubicBezTo>
                <a:cubicBezTo>
                  <a:pt x="844" y="321"/>
                  <a:pt x="842" y="319"/>
                  <a:pt x="840" y="319"/>
                </a:cubicBezTo>
                <a:cubicBezTo>
                  <a:pt x="837" y="319"/>
                  <a:pt x="836" y="321"/>
                  <a:pt x="836" y="323"/>
                </a:cubicBezTo>
                <a:cubicBezTo>
                  <a:pt x="836" y="325"/>
                  <a:pt x="837" y="327"/>
                  <a:pt x="840" y="327"/>
                </a:cubicBezTo>
                <a:close/>
                <a:moveTo>
                  <a:pt x="853" y="327"/>
                </a:moveTo>
                <a:cubicBezTo>
                  <a:pt x="855" y="327"/>
                  <a:pt x="857" y="325"/>
                  <a:pt x="857" y="323"/>
                </a:cubicBezTo>
                <a:cubicBezTo>
                  <a:pt x="857" y="321"/>
                  <a:pt x="855" y="319"/>
                  <a:pt x="853" y="319"/>
                </a:cubicBezTo>
                <a:cubicBezTo>
                  <a:pt x="850" y="319"/>
                  <a:pt x="848" y="321"/>
                  <a:pt x="848" y="323"/>
                </a:cubicBezTo>
                <a:cubicBezTo>
                  <a:pt x="848" y="325"/>
                  <a:pt x="850" y="327"/>
                  <a:pt x="853" y="327"/>
                </a:cubicBezTo>
                <a:close/>
                <a:moveTo>
                  <a:pt x="904" y="323"/>
                </a:moveTo>
                <a:cubicBezTo>
                  <a:pt x="904" y="323"/>
                  <a:pt x="904" y="323"/>
                  <a:pt x="904" y="323"/>
                </a:cubicBezTo>
                <a:cubicBezTo>
                  <a:pt x="904" y="323"/>
                  <a:pt x="904" y="323"/>
                  <a:pt x="904" y="323"/>
                </a:cubicBezTo>
                <a:cubicBezTo>
                  <a:pt x="904" y="323"/>
                  <a:pt x="904" y="323"/>
                  <a:pt x="904" y="323"/>
                </a:cubicBezTo>
                <a:cubicBezTo>
                  <a:pt x="904" y="323"/>
                  <a:pt x="904" y="323"/>
                  <a:pt x="904" y="323"/>
                </a:cubicBezTo>
                <a:close/>
                <a:moveTo>
                  <a:pt x="917" y="327"/>
                </a:moveTo>
                <a:cubicBezTo>
                  <a:pt x="920" y="327"/>
                  <a:pt x="921" y="325"/>
                  <a:pt x="921" y="323"/>
                </a:cubicBezTo>
                <a:cubicBezTo>
                  <a:pt x="921" y="321"/>
                  <a:pt x="920" y="319"/>
                  <a:pt x="917" y="319"/>
                </a:cubicBezTo>
                <a:cubicBezTo>
                  <a:pt x="915" y="319"/>
                  <a:pt x="913" y="321"/>
                  <a:pt x="913" y="323"/>
                </a:cubicBezTo>
                <a:cubicBezTo>
                  <a:pt x="913" y="325"/>
                  <a:pt x="915" y="327"/>
                  <a:pt x="917" y="327"/>
                </a:cubicBezTo>
                <a:close/>
                <a:moveTo>
                  <a:pt x="930" y="327"/>
                </a:moveTo>
                <a:cubicBezTo>
                  <a:pt x="932" y="327"/>
                  <a:pt x="934" y="325"/>
                  <a:pt x="934" y="323"/>
                </a:cubicBezTo>
                <a:cubicBezTo>
                  <a:pt x="934" y="321"/>
                  <a:pt x="932" y="319"/>
                  <a:pt x="930" y="319"/>
                </a:cubicBezTo>
                <a:cubicBezTo>
                  <a:pt x="928" y="319"/>
                  <a:pt x="926" y="321"/>
                  <a:pt x="926" y="323"/>
                </a:cubicBezTo>
                <a:cubicBezTo>
                  <a:pt x="926" y="325"/>
                  <a:pt x="928" y="327"/>
                  <a:pt x="930" y="327"/>
                </a:cubicBezTo>
                <a:close/>
                <a:moveTo>
                  <a:pt x="956" y="327"/>
                </a:moveTo>
                <a:cubicBezTo>
                  <a:pt x="958" y="327"/>
                  <a:pt x="960" y="325"/>
                  <a:pt x="960" y="323"/>
                </a:cubicBezTo>
                <a:cubicBezTo>
                  <a:pt x="960" y="321"/>
                  <a:pt x="958" y="319"/>
                  <a:pt x="956" y="319"/>
                </a:cubicBezTo>
                <a:cubicBezTo>
                  <a:pt x="954" y="319"/>
                  <a:pt x="952" y="321"/>
                  <a:pt x="952" y="323"/>
                </a:cubicBezTo>
                <a:cubicBezTo>
                  <a:pt x="952" y="325"/>
                  <a:pt x="954" y="327"/>
                  <a:pt x="956" y="327"/>
                </a:cubicBezTo>
                <a:close/>
                <a:moveTo>
                  <a:pt x="969" y="327"/>
                </a:moveTo>
                <a:cubicBezTo>
                  <a:pt x="971" y="327"/>
                  <a:pt x="973" y="325"/>
                  <a:pt x="973" y="323"/>
                </a:cubicBezTo>
                <a:cubicBezTo>
                  <a:pt x="973" y="321"/>
                  <a:pt x="971" y="319"/>
                  <a:pt x="969" y="319"/>
                </a:cubicBezTo>
                <a:cubicBezTo>
                  <a:pt x="967" y="319"/>
                  <a:pt x="965" y="321"/>
                  <a:pt x="965" y="323"/>
                </a:cubicBezTo>
                <a:cubicBezTo>
                  <a:pt x="965" y="325"/>
                  <a:pt x="967" y="327"/>
                  <a:pt x="969" y="327"/>
                </a:cubicBezTo>
                <a:close/>
                <a:moveTo>
                  <a:pt x="982" y="327"/>
                </a:moveTo>
                <a:cubicBezTo>
                  <a:pt x="984" y="327"/>
                  <a:pt x="986" y="325"/>
                  <a:pt x="986" y="323"/>
                </a:cubicBezTo>
                <a:cubicBezTo>
                  <a:pt x="986" y="321"/>
                  <a:pt x="984" y="319"/>
                  <a:pt x="982" y="319"/>
                </a:cubicBezTo>
                <a:cubicBezTo>
                  <a:pt x="979" y="319"/>
                  <a:pt x="978" y="321"/>
                  <a:pt x="978" y="323"/>
                </a:cubicBezTo>
                <a:cubicBezTo>
                  <a:pt x="978" y="325"/>
                  <a:pt x="979" y="327"/>
                  <a:pt x="982" y="327"/>
                </a:cubicBezTo>
                <a:close/>
                <a:moveTo>
                  <a:pt x="995" y="319"/>
                </a:moveTo>
                <a:cubicBezTo>
                  <a:pt x="992" y="319"/>
                  <a:pt x="991" y="321"/>
                  <a:pt x="991" y="323"/>
                </a:cubicBezTo>
                <a:cubicBezTo>
                  <a:pt x="991" y="325"/>
                  <a:pt x="992" y="327"/>
                  <a:pt x="995" y="327"/>
                </a:cubicBezTo>
                <a:cubicBezTo>
                  <a:pt x="997" y="327"/>
                  <a:pt x="999" y="325"/>
                  <a:pt x="999" y="323"/>
                </a:cubicBezTo>
                <a:cubicBezTo>
                  <a:pt x="999" y="321"/>
                  <a:pt x="997" y="319"/>
                  <a:pt x="995" y="319"/>
                </a:cubicBezTo>
                <a:close/>
                <a:moveTo>
                  <a:pt x="1008" y="327"/>
                </a:moveTo>
                <a:cubicBezTo>
                  <a:pt x="1010" y="327"/>
                  <a:pt x="1012" y="325"/>
                  <a:pt x="1012" y="323"/>
                </a:cubicBezTo>
                <a:cubicBezTo>
                  <a:pt x="1012" y="321"/>
                  <a:pt x="1010" y="319"/>
                  <a:pt x="1008" y="319"/>
                </a:cubicBezTo>
                <a:cubicBezTo>
                  <a:pt x="1005" y="319"/>
                  <a:pt x="1003" y="321"/>
                  <a:pt x="1003" y="323"/>
                </a:cubicBezTo>
                <a:cubicBezTo>
                  <a:pt x="1003" y="325"/>
                  <a:pt x="1005" y="327"/>
                  <a:pt x="1008" y="327"/>
                </a:cubicBezTo>
                <a:close/>
                <a:moveTo>
                  <a:pt x="1019" y="323"/>
                </a:moveTo>
                <a:cubicBezTo>
                  <a:pt x="1019" y="324"/>
                  <a:pt x="1020" y="324"/>
                  <a:pt x="1021" y="324"/>
                </a:cubicBezTo>
                <a:cubicBezTo>
                  <a:pt x="1021" y="324"/>
                  <a:pt x="1022" y="324"/>
                  <a:pt x="1022" y="323"/>
                </a:cubicBezTo>
                <a:cubicBezTo>
                  <a:pt x="1022" y="322"/>
                  <a:pt x="1021" y="322"/>
                  <a:pt x="1021" y="322"/>
                </a:cubicBezTo>
                <a:cubicBezTo>
                  <a:pt x="1020" y="322"/>
                  <a:pt x="1019" y="322"/>
                  <a:pt x="1019" y="323"/>
                </a:cubicBezTo>
                <a:close/>
                <a:moveTo>
                  <a:pt x="1159" y="323"/>
                </a:moveTo>
                <a:cubicBezTo>
                  <a:pt x="1159" y="325"/>
                  <a:pt x="1161" y="327"/>
                  <a:pt x="1163" y="327"/>
                </a:cubicBezTo>
                <a:cubicBezTo>
                  <a:pt x="1165" y="327"/>
                  <a:pt x="1166" y="325"/>
                  <a:pt x="1166" y="323"/>
                </a:cubicBezTo>
                <a:cubicBezTo>
                  <a:pt x="1166" y="321"/>
                  <a:pt x="1165" y="320"/>
                  <a:pt x="1163" y="320"/>
                </a:cubicBezTo>
                <a:cubicBezTo>
                  <a:pt x="1161" y="320"/>
                  <a:pt x="1159" y="321"/>
                  <a:pt x="1159" y="323"/>
                </a:cubicBezTo>
                <a:close/>
                <a:moveTo>
                  <a:pt x="1175" y="327"/>
                </a:moveTo>
                <a:cubicBezTo>
                  <a:pt x="1178" y="327"/>
                  <a:pt x="1180" y="325"/>
                  <a:pt x="1180" y="323"/>
                </a:cubicBezTo>
                <a:cubicBezTo>
                  <a:pt x="1180" y="321"/>
                  <a:pt x="1178" y="319"/>
                  <a:pt x="1175" y="319"/>
                </a:cubicBezTo>
                <a:cubicBezTo>
                  <a:pt x="1173" y="319"/>
                  <a:pt x="1171" y="321"/>
                  <a:pt x="1171" y="323"/>
                </a:cubicBezTo>
                <a:cubicBezTo>
                  <a:pt x="1171" y="325"/>
                  <a:pt x="1173" y="327"/>
                  <a:pt x="1175" y="327"/>
                </a:cubicBezTo>
                <a:close/>
                <a:moveTo>
                  <a:pt x="1188" y="327"/>
                </a:moveTo>
                <a:cubicBezTo>
                  <a:pt x="1191" y="327"/>
                  <a:pt x="1193" y="325"/>
                  <a:pt x="1193" y="323"/>
                </a:cubicBezTo>
                <a:cubicBezTo>
                  <a:pt x="1193" y="321"/>
                  <a:pt x="1191" y="319"/>
                  <a:pt x="1188" y="319"/>
                </a:cubicBezTo>
                <a:cubicBezTo>
                  <a:pt x="1186" y="319"/>
                  <a:pt x="1184" y="321"/>
                  <a:pt x="1184" y="323"/>
                </a:cubicBezTo>
                <a:cubicBezTo>
                  <a:pt x="1184" y="325"/>
                  <a:pt x="1186" y="327"/>
                  <a:pt x="1188" y="327"/>
                </a:cubicBezTo>
                <a:close/>
                <a:moveTo>
                  <a:pt x="1201" y="327"/>
                </a:moveTo>
                <a:cubicBezTo>
                  <a:pt x="1204" y="327"/>
                  <a:pt x="1205" y="325"/>
                  <a:pt x="1205" y="323"/>
                </a:cubicBezTo>
                <a:cubicBezTo>
                  <a:pt x="1205" y="321"/>
                  <a:pt x="1204" y="319"/>
                  <a:pt x="1201" y="319"/>
                </a:cubicBezTo>
                <a:cubicBezTo>
                  <a:pt x="1199" y="319"/>
                  <a:pt x="1197" y="321"/>
                  <a:pt x="1197" y="323"/>
                </a:cubicBezTo>
                <a:cubicBezTo>
                  <a:pt x="1197" y="325"/>
                  <a:pt x="1199" y="327"/>
                  <a:pt x="1201" y="327"/>
                </a:cubicBezTo>
                <a:close/>
                <a:moveTo>
                  <a:pt x="1214" y="327"/>
                </a:moveTo>
                <a:cubicBezTo>
                  <a:pt x="1217" y="327"/>
                  <a:pt x="1218" y="325"/>
                  <a:pt x="1218" y="323"/>
                </a:cubicBezTo>
                <a:cubicBezTo>
                  <a:pt x="1218" y="321"/>
                  <a:pt x="1217" y="319"/>
                  <a:pt x="1214" y="319"/>
                </a:cubicBezTo>
                <a:cubicBezTo>
                  <a:pt x="1212" y="319"/>
                  <a:pt x="1210" y="321"/>
                  <a:pt x="1210" y="323"/>
                </a:cubicBezTo>
                <a:cubicBezTo>
                  <a:pt x="1210" y="325"/>
                  <a:pt x="1212" y="327"/>
                  <a:pt x="1214" y="327"/>
                </a:cubicBezTo>
                <a:close/>
                <a:moveTo>
                  <a:pt x="1227" y="327"/>
                </a:moveTo>
                <a:cubicBezTo>
                  <a:pt x="1229" y="327"/>
                  <a:pt x="1231" y="325"/>
                  <a:pt x="1231" y="323"/>
                </a:cubicBezTo>
                <a:cubicBezTo>
                  <a:pt x="1231" y="321"/>
                  <a:pt x="1229" y="319"/>
                  <a:pt x="1227" y="319"/>
                </a:cubicBezTo>
                <a:cubicBezTo>
                  <a:pt x="1225" y="319"/>
                  <a:pt x="1223" y="321"/>
                  <a:pt x="1223" y="323"/>
                </a:cubicBezTo>
                <a:cubicBezTo>
                  <a:pt x="1223" y="325"/>
                  <a:pt x="1225" y="327"/>
                  <a:pt x="1227" y="327"/>
                </a:cubicBezTo>
                <a:close/>
                <a:moveTo>
                  <a:pt x="1240" y="327"/>
                </a:moveTo>
                <a:cubicBezTo>
                  <a:pt x="1242" y="327"/>
                  <a:pt x="1244" y="325"/>
                  <a:pt x="1244" y="323"/>
                </a:cubicBezTo>
                <a:cubicBezTo>
                  <a:pt x="1244" y="321"/>
                  <a:pt x="1242" y="319"/>
                  <a:pt x="1240" y="319"/>
                </a:cubicBezTo>
                <a:cubicBezTo>
                  <a:pt x="1238" y="319"/>
                  <a:pt x="1236" y="321"/>
                  <a:pt x="1236" y="323"/>
                </a:cubicBezTo>
                <a:cubicBezTo>
                  <a:pt x="1236" y="325"/>
                  <a:pt x="1238" y="327"/>
                  <a:pt x="1240" y="327"/>
                </a:cubicBezTo>
                <a:close/>
                <a:moveTo>
                  <a:pt x="1253" y="327"/>
                </a:moveTo>
                <a:cubicBezTo>
                  <a:pt x="1255" y="327"/>
                  <a:pt x="1257" y="325"/>
                  <a:pt x="1257" y="323"/>
                </a:cubicBezTo>
                <a:cubicBezTo>
                  <a:pt x="1257" y="321"/>
                  <a:pt x="1255" y="319"/>
                  <a:pt x="1253" y="319"/>
                </a:cubicBezTo>
                <a:cubicBezTo>
                  <a:pt x="1251" y="319"/>
                  <a:pt x="1249" y="321"/>
                  <a:pt x="1249" y="323"/>
                </a:cubicBezTo>
                <a:cubicBezTo>
                  <a:pt x="1249" y="325"/>
                  <a:pt x="1251" y="327"/>
                  <a:pt x="1253" y="327"/>
                </a:cubicBezTo>
                <a:close/>
                <a:moveTo>
                  <a:pt x="1266" y="327"/>
                </a:moveTo>
                <a:cubicBezTo>
                  <a:pt x="1268" y="327"/>
                  <a:pt x="1270" y="325"/>
                  <a:pt x="1270" y="323"/>
                </a:cubicBezTo>
                <a:cubicBezTo>
                  <a:pt x="1270" y="321"/>
                  <a:pt x="1268" y="319"/>
                  <a:pt x="1266" y="319"/>
                </a:cubicBezTo>
                <a:cubicBezTo>
                  <a:pt x="1264" y="319"/>
                  <a:pt x="1262" y="321"/>
                  <a:pt x="1262" y="323"/>
                </a:cubicBezTo>
                <a:cubicBezTo>
                  <a:pt x="1262" y="325"/>
                  <a:pt x="1264" y="327"/>
                  <a:pt x="1266" y="327"/>
                </a:cubicBezTo>
                <a:close/>
                <a:moveTo>
                  <a:pt x="1279" y="327"/>
                </a:moveTo>
                <a:cubicBezTo>
                  <a:pt x="1281" y="327"/>
                  <a:pt x="1283" y="325"/>
                  <a:pt x="1283" y="323"/>
                </a:cubicBezTo>
                <a:cubicBezTo>
                  <a:pt x="1283" y="321"/>
                  <a:pt x="1281" y="319"/>
                  <a:pt x="1279" y="319"/>
                </a:cubicBezTo>
                <a:cubicBezTo>
                  <a:pt x="1276" y="319"/>
                  <a:pt x="1275" y="321"/>
                  <a:pt x="1275" y="323"/>
                </a:cubicBezTo>
                <a:cubicBezTo>
                  <a:pt x="1275" y="325"/>
                  <a:pt x="1276" y="327"/>
                  <a:pt x="1279" y="327"/>
                </a:cubicBezTo>
                <a:close/>
                <a:moveTo>
                  <a:pt x="1292" y="327"/>
                </a:moveTo>
                <a:cubicBezTo>
                  <a:pt x="1294" y="327"/>
                  <a:pt x="1296" y="325"/>
                  <a:pt x="1296" y="323"/>
                </a:cubicBezTo>
                <a:cubicBezTo>
                  <a:pt x="1296" y="321"/>
                  <a:pt x="1294" y="319"/>
                  <a:pt x="1292" y="319"/>
                </a:cubicBezTo>
                <a:cubicBezTo>
                  <a:pt x="1289" y="319"/>
                  <a:pt x="1288" y="321"/>
                  <a:pt x="1288" y="323"/>
                </a:cubicBezTo>
                <a:cubicBezTo>
                  <a:pt x="1288" y="325"/>
                  <a:pt x="1289" y="327"/>
                  <a:pt x="1292" y="327"/>
                </a:cubicBezTo>
                <a:close/>
                <a:moveTo>
                  <a:pt x="1305" y="327"/>
                </a:moveTo>
                <a:cubicBezTo>
                  <a:pt x="1307" y="327"/>
                  <a:pt x="1309" y="325"/>
                  <a:pt x="1309" y="323"/>
                </a:cubicBezTo>
                <a:cubicBezTo>
                  <a:pt x="1309" y="321"/>
                  <a:pt x="1307" y="319"/>
                  <a:pt x="1305" y="319"/>
                </a:cubicBezTo>
                <a:cubicBezTo>
                  <a:pt x="1302" y="319"/>
                  <a:pt x="1300" y="321"/>
                  <a:pt x="1300" y="323"/>
                </a:cubicBezTo>
                <a:cubicBezTo>
                  <a:pt x="1300" y="325"/>
                  <a:pt x="1302" y="327"/>
                  <a:pt x="1305" y="327"/>
                </a:cubicBezTo>
                <a:close/>
                <a:moveTo>
                  <a:pt x="1318" y="327"/>
                </a:moveTo>
                <a:cubicBezTo>
                  <a:pt x="1320" y="327"/>
                  <a:pt x="1322" y="325"/>
                  <a:pt x="1322" y="323"/>
                </a:cubicBezTo>
                <a:cubicBezTo>
                  <a:pt x="1322" y="321"/>
                  <a:pt x="1320" y="319"/>
                  <a:pt x="1318" y="319"/>
                </a:cubicBezTo>
                <a:cubicBezTo>
                  <a:pt x="1315" y="319"/>
                  <a:pt x="1313" y="321"/>
                  <a:pt x="1313" y="323"/>
                </a:cubicBezTo>
                <a:cubicBezTo>
                  <a:pt x="1313" y="325"/>
                  <a:pt x="1315" y="327"/>
                  <a:pt x="1318" y="327"/>
                </a:cubicBezTo>
                <a:close/>
                <a:moveTo>
                  <a:pt x="1330" y="327"/>
                </a:moveTo>
                <a:cubicBezTo>
                  <a:pt x="1333" y="327"/>
                  <a:pt x="1335" y="325"/>
                  <a:pt x="1335" y="323"/>
                </a:cubicBezTo>
                <a:cubicBezTo>
                  <a:pt x="1335" y="321"/>
                  <a:pt x="1333" y="319"/>
                  <a:pt x="1330" y="319"/>
                </a:cubicBezTo>
                <a:cubicBezTo>
                  <a:pt x="1328" y="319"/>
                  <a:pt x="1326" y="321"/>
                  <a:pt x="1326" y="323"/>
                </a:cubicBezTo>
                <a:cubicBezTo>
                  <a:pt x="1326" y="325"/>
                  <a:pt x="1328" y="327"/>
                  <a:pt x="1330" y="327"/>
                </a:cubicBezTo>
                <a:close/>
                <a:moveTo>
                  <a:pt x="1343" y="327"/>
                </a:moveTo>
                <a:cubicBezTo>
                  <a:pt x="1346" y="327"/>
                  <a:pt x="1348" y="325"/>
                  <a:pt x="1348" y="323"/>
                </a:cubicBezTo>
                <a:cubicBezTo>
                  <a:pt x="1348" y="321"/>
                  <a:pt x="1346" y="319"/>
                  <a:pt x="1343" y="319"/>
                </a:cubicBezTo>
                <a:cubicBezTo>
                  <a:pt x="1341" y="319"/>
                  <a:pt x="1339" y="321"/>
                  <a:pt x="1339" y="323"/>
                </a:cubicBezTo>
                <a:cubicBezTo>
                  <a:pt x="1339" y="325"/>
                  <a:pt x="1341" y="327"/>
                  <a:pt x="1343" y="327"/>
                </a:cubicBezTo>
                <a:close/>
                <a:moveTo>
                  <a:pt x="1356" y="319"/>
                </a:moveTo>
                <a:cubicBezTo>
                  <a:pt x="1354" y="319"/>
                  <a:pt x="1352" y="321"/>
                  <a:pt x="1352" y="323"/>
                </a:cubicBezTo>
                <a:cubicBezTo>
                  <a:pt x="1352" y="325"/>
                  <a:pt x="1354" y="327"/>
                  <a:pt x="1356" y="327"/>
                </a:cubicBezTo>
                <a:cubicBezTo>
                  <a:pt x="1359" y="327"/>
                  <a:pt x="1360" y="325"/>
                  <a:pt x="1360" y="323"/>
                </a:cubicBezTo>
                <a:cubicBezTo>
                  <a:pt x="1360" y="321"/>
                  <a:pt x="1359" y="319"/>
                  <a:pt x="1356" y="319"/>
                </a:cubicBezTo>
                <a:close/>
                <a:moveTo>
                  <a:pt x="1369" y="320"/>
                </a:moveTo>
                <a:cubicBezTo>
                  <a:pt x="1367" y="320"/>
                  <a:pt x="1366" y="321"/>
                  <a:pt x="1366" y="323"/>
                </a:cubicBezTo>
                <a:cubicBezTo>
                  <a:pt x="1366" y="325"/>
                  <a:pt x="1367" y="326"/>
                  <a:pt x="1369" y="326"/>
                </a:cubicBezTo>
                <a:cubicBezTo>
                  <a:pt x="1371" y="326"/>
                  <a:pt x="1372" y="325"/>
                  <a:pt x="1372" y="323"/>
                </a:cubicBezTo>
                <a:cubicBezTo>
                  <a:pt x="1372" y="321"/>
                  <a:pt x="1371" y="320"/>
                  <a:pt x="1369" y="320"/>
                </a:cubicBezTo>
                <a:close/>
                <a:moveTo>
                  <a:pt x="1382" y="322"/>
                </a:moveTo>
                <a:cubicBezTo>
                  <a:pt x="1381" y="322"/>
                  <a:pt x="1381" y="322"/>
                  <a:pt x="1381" y="323"/>
                </a:cubicBezTo>
                <a:cubicBezTo>
                  <a:pt x="1381" y="324"/>
                  <a:pt x="1381" y="324"/>
                  <a:pt x="1382" y="324"/>
                </a:cubicBezTo>
                <a:cubicBezTo>
                  <a:pt x="1383" y="324"/>
                  <a:pt x="1383" y="324"/>
                  <a:pt x="1383" y="323"/>
                </a:cubicBezTo>
                <a:cubicBezTo>
                  <a:pt x="1383" y="322"/>
                  <a:pt x="1383" y="322"/>
                  <a:pt x="1382" y="322"/>
                </a:cubicBezTo>
                <a:close/>
                <a:moveTo>
                  <a:pt x="1820" y="323"/>
                </a:moveTo>
                <a:cubicBezTo>
                  <a:pt x="1820" y="324"/>
                  <a:pt x="1820" y="325"/>
                  <a:pt x="1821" y="325"/>
                </a:cubicBezTo>
                <a:cubicBezTo>
                  <a:pt x="1822" y="325"/>
                  <a:pt x="1823" y="324"/>
                  <a:pt x="1823" y="323"/>
                </a:cubicBezTo>
                <a:cubicBezTo>
                  <a:pt x="1823" y="322"/>
                  <a:pt x="1822" y="321"/>
                  <a:pt x="1821" y="321"/>
                </a:cubicBezTo>
                <a:cubicBezTo>
                  <a:pt x="1820" y="321"/>
                  <a:pt x="1820" y="322"/>
                  <a:pt x="1820" y="323"/>
                </a:cubicBezTo>
                <a:close/>
                <a:moveTo>
                  <a:pt x="1847" y="322"/>
                </a:moveTo>
                <a:cubicBezTo>
                  <a:pt x="1846" y="322"/>
                  <a:pt x="1846" y="322"/>
                  <a:pt x="1846" y="323"/>
                </a:cubicBezTo>
                <a:cubicBezTo>
                  <a:pt x="1846" y="324"/>
                  <a:pt x="1846" y="324"/>
                  <a:pt x="1847" y="324"/>
                </a:cubicBezTo>
                <a:cubicBezTo>
                  <a:pt x="1848" y="324"/>
                  <a:pt x="1848" y="324"/>
                  <a:pt x="1848" y="323"/>
                </a:cubicBezTo>
                <a:cubicBezTo>
                  <a:pt x="1848" y="322"/>
                  <a:pt x="1848" y="322"/>
                  <a:pt x="1847" y="322"/>
                </a:cubicBezTo>
                <a:close/>
                <a:moveTo>
                  <a:pt x="1860" y="327"/>
                </a:moveTo>
                <a:cubicBezTo>
                  <a:pt x="1862" y="327"/>
                  <a:pt x="1864" y="325"/>
                  <a:pt x="1864" y="323"/>
                </a:cubicBezTo>
                <a:cubicBezTo>
                  <a:pt x="1864" y="321"/>
                  <a:pt x="1862" y="319"/>
                  <a:pt x="1860" y="319"/>
                </a:cubicBezTo>
                <a:cubicBezTo>
                  <a:pt x="1858" y="319"/>
                  <a:pt x="1856" y="321"/>
                  <a:pt x="1856" y="323"/>
                </a:cubicBezTo>
                <a:cubicBezTo>
                  <a:pt x="1856" y="325"/>
                  <a:pt x="1858" y="327"/>
                  <a:pt x="1860" y="327"/>
                </a:cubicBezTo>
                <a:close/>
                <a:moveTo>
                  <a:pt x="1873" y="327"/>
                </a:moveTo>
                <a:cubicBezTo>
                  <a:pt x="1875" y="327"/>
                  <a:pt x="1877" y="325"/>
                  <a:pt x="1877" y="323"/>
                </a:cubicBezTo>
                <a:cubicBezTo>
                  <a:pt x="1877" y="321"/>
                  <a:pt x="1875" y="319"/>
                  <a:pt x="1873" y="319"/>
                </a:cubicBezTo>
                <a:cubicBezTo>
                  <a:pt x="1871" y="319"/>
                  <a:pt x="1869" y="321"/>
                  <a:pt x="1869" y="323"/>
                </a:cubicBezTo>
                <a:cubicBezTo>
                  <a:pt x="1869" y="325"/>
                  <a:pt x="1871" y="327"/>
                  <a:pt x="1873" y="327"/>
                </a:cubicBezTo>
                <a:close/>
                <a:moveTo>
                  <a:pt x="1886" y="327"/>
                </a:moveTo>
                <a:cubicBezTo>
                  <a:pt x="1888" y="327"/>
                  <a:pt x="1890" y="325"/>
                  <a:pt x="1890" y="323"/>
                </a:cubicBezTo>
                <a:cubicBezTo>
                  <a:pt x="1890" y="321"/>
                  <a:pt x="1888" y="319"/>
                  <a:pt x="1886" y="319"/>
                </a:cubicBezTo>
                <a:cubicBezTo>
                  <a:pt x="1883" y="319"/>
                  <a:pt x="1882" y="321"/>
                  <a:pt x="1882" y="323"/>
                </a:cubicBezTo>
                <a:cubicBezTo>
                  <a:pt x="1882" y="325"/>
                  <a:pt x="1883" y="327"/>
                  <a:pt x="1886" y="327"/>
                </a:cubicBezTo>
                <a:close/>
                <a:moveTo>
                  <a:pt x="1899" y="327"/>
                </a:moveTo>
                <a:cubicBezTo>
                  <a:pt x="1901" y="327"/>
                  <a:pt x="1903" y="325"/>
                  <a:pt x="1903" y="323"/>
                </a:cubicBezTo>
                <a:cubicBezTo>
                  <a:pt x="1903" y="321"/>
                  <a:pt x="1901" y="319"/>
                  <a:pt x="1899" y="319"/>
                </a:cubicBezTo>
                <a:cubicBezTo>
                  <a:pt x="1896" y="319"/>
                  <a:pt x="1894" y="321"/>
                  <a:pt x="1894" y="323"/>
                </a:cubicBezTo>
                <a:cubicBezTo>
                  <a:pt x="1894" y="325"/>
                  <a:pt x="1896" y="327"/>
                  <a:pt x="1899" y="327"/>
                </a:cubicBezTo>
                <a:close/>
                <a:moveTo>
                  <a:pt x="1912" y="327"/>
                </a:moveTo>
                <a:cubicBezTo>
                  <a:pt x="1914" y="327"/>
                  <a:pt x="1916" y="325"/>
                  <a:pt x="1916" y="323"/>
                </a:cubicBezTo>
                <a:cubicBezTo>
                  <a:pt x="1916" y="321"/>
                  <a:pt x="1914" y="319"/>
                  <a:pt x="1912" y="319"/>
                </a:cubicBezTo>
                <a:cubicBezTo>
                  <a:pt x="1909" y="319"/>
                  <a:pt x="1907" y="321"/>
                  <a:pt x="1907" y="323"/>
                </a:cubicBezTo>
                <a:cubicBezTo>
                  <a:pt x="1907" y="325"/>
                  <a:pt x="1909" y="327"/>
                  <a:pt x="1912" y="327"/>
                </a:cubicBezTo>
                <a:close/>
                <a:moveTo>
                  <a:pt x="1924" y="327"/>
                </a:moveTo>
                <a:cubicBezTo>
                  <a:pt x="1927" y="327"/>
                  <a:pt x="1929" y="325"/>
                  <a:pt x="1929" y="323"/>
                </a:cubicBezTo>
                <a:cubicBezTo>
                  <a:pt x="1929" y="321"/>
                  <a:pt x="1927" y="319"/>
                  <a:pt x="1924" y="319"/>
                </a:cubicBezTo>
                <a:cubicBezTo>
                  <a:pt x="1922" y="319"/>
                  <a:pt x="1920" y="321"/>
                  <a:pt x="1920" y="323"/>
                </a:cubicBezTo>
                <a:cubicBezTo>
                  <a:pt x="1920" y="325"/>
                  <a:pt x="1922" y="327"/>
                  <a:pt x="1924" y="327"/>
                </a:cubicBezTo>
                <a:close/>
                <a:moveTo>
                  <a:pt x="1937" y="327"/>
                </a:moveTo>
                <a:cubicBezTo>
                  <a:pt x="1940" y="327"/>
                  <a:pt x="1942" y="325"/>
                  <a:pt x="1942" y="323"/>
                </a:cubicBezTo>
                <a:cubicBezTo>
                  <a:pt x="1942" y="321"/>
                  <a:pt x="1940" y="319"/>
                  <a:pt x="1937" y="319"/>
                </a:cubicBezTo>
                <a:cubicBezTo>
                  <a:pt x="1935" y="319"/>
                  <a:pt x="1933" y="321"/>
                  <a:pt x="1933" y="323"/>
                </a:cubicBezTo>
                <a:cubicBezTo>
                  <a:pt x="1933" y="325"/>
                  <a:pt x="1935" y="327"/>
                  <a:pt x="1937" y="327"/>
                </a:cubicBezTo>
                <a:close/>
                <a:moveTo>
                  <a:pt x="1950" y="327"/>
                </a:moveTo>
                <a:cubicBezTo>
                  <a:pt x="1953" y="327"/>
                  <a:pt x="1954" y="325"/>
                  <a:pt x="1954" y="323"/>
                </a:cubicBezTo>
                <a:cubicBezTo>
                  <a:pt x="1954" y="321"/>
                  <a:pt x="1953" y="319"/>
                  <a:pt x="1950" y="319"/>
                </a:cubicBezTo>
                <a:cubicBezTo>
                  <a:pt x="1948" y="319"/>
                  <a:pt x="1946" y="321"/>
                  <a:pt x="1946" y="323"/>
                </a:cubicBezTo>
                <a:cubicBezTo>
                  <a:pt x="1946" y="325"/>
                  <a:pt x="1948" y="327"/>
                  <a:pt x="1950" y="327"/>
                </a:cubicBezTo>
                <a:close/>
                <a:moveTo>
                  <a:pt x="1963" y="327"/>
                </a:moveTo>
                <a:cubicBezTo>
                  <a:pt x="1966" y="327"/>
                  <a:pt x="1967" y="325"/>
                  <a:pt x="1967" y="323"/>
                </a:cubicBezTo>
                <a:cubicBezTo>
                  <a:pt x="1967" y="321"/>
                  <a:pt x="1966" y="319"/>
                  <a:pt x="1963" y="319"/>
                </a:cubicBezTo>
                <a:cubicBezTo>
                  <a:pt x="1961" y="319"/>
                  <a:pt x="1959" y="321"/>
                  <a:pt x="1959" y="323"/>
                </a:cubicBezTo>
                <a:cubicBezTo>
                  <a:pt x="1959" y="325"/>
                  <a:pt x="1961" y="327"/>
                  <a:pt x="1963" y="327"/>
                </a:cubicBezTo>
                <a:close/>
                <a:moveTo>
                  <a:pt x="1976" y="327"/>
                </a:moveTo>
                <a:cubicBezTo>
                  <a:pt x="1978" y="327"/>
                  <a:pt x="1980" y="325"/>
                  <a:pt x="1980" y="323"/>
                </a:cubicBezTo>
                <a:cubicBezTo>
                  <a:pt x="1980" y="321"/>
                  <a:pt x="1978" y="319"/>
                  <a:pt x="1976" y="319"/>
                </a:cubicBezTo>
                <a:cubicBezTo>
                  <a:pt x="1974" y="319"/>
                  <a:pt x="1972" y="321"/>
                  <a:pt x="1972" y="323"/>
                </a:cubicBezTo>
                <a:cubicBezTo>
                  <a:pt x="1972" y="325"/>
                  <a:pt x="1974" y="327"/>
                  <a:pt x="1976" y="327"/>
                </a:cubicBezTo>
                <a:close/>
                <a:moveTo>
                  <a:pt x="1989" y="327"/>
                </a:moveTo>
                <a:cubicBezTo>
                  <a:pt x="1991" y="327"/>
                  <a:pt x="1993" y="325"/>
                  <a:pt x="1993" y="323"/>
                </a:cubicBezTo>
                <a:cubicBezTo>
                  <a:pt x="1993" y="321"/>
                  <a:pt x="1991" y="319"/>
                  <a:pt x="1989" y="319"/>
                </a:cubicBezTo>
                <a:cubicBezTo>
                  <a:pt x="1987" y="319"/>
                  <a:pt x="1985" y="321"/>
                  <a:pt x="1985" y="323"/>
                </a:cubicBezTo>
                <a:cubicBezTo>
                  <a:pt x="1985" y="325"/>
                  <a:pt x="1987" y="327"/>
                  <a:pt x="1989" y="327"/>
                </a:cubicBezTo>
                <a:close/>
                <a:moveTo>
                  <a:pt x="2002" y="327"/>
                </a:moveTo>
                <a:cubicBezTo>
                  <a:pt x="2004" y="327"/>
                  <a:pt x="2006" y="325"/>
                  <a:pt x="2006" y="323"/>
                </a:cubicBezTo>
                <a:cubicBezTo>
                  <a:pt x="2006" y="321"/>
                  <a:pt x="2004" y="319"/>
                  <a:pt x="2002" y="319"/>
                </a:cubicBezTo>
                <a:cubicBezTo>
                  <a:pt x="2000" y="319"/>
                  <a:pt x="1998" y="321"/>
                  <a:pt x="1998" y="323"/>
                </a:cubicBezTo>
                <a:cubicBezTo>
                  <a:pt x="1998" y="325"/>
                  <a:pt x="2000" y="327"/>
                  <a:pt x="2002" y="327"/>
                </a:cubicBezTo>
                <a:close/>
                <a:moveTo>
                  <a:pt x="2015" y="327"/>
                </a:moveTo>
                <a:cubicBezTo>
                  <a:pt x="2017" y="327"/>
                  <a:pt x="2019" y="325"/>
                  <a:pt x="2019" y="323"/>
                </a:cubicBezTo>
                <a:cubicBezTo>
                  <a:pt x="2019" y="321"/>
                  <a:pt x="2017" y="319"/>
                  <a:pt x="2015" y="319"/>
                </a:cubicBezTo>
                <a:cubicBezTo>
                  <a:pt x="2013" y="319"/>
                  <a:pt x="2011" y="321"/>
                  <a:pt x="2011" y="323"/>
                </a:cubicBezTo>
                <a:cubicBezTo>
                  <a:pt x="2011" y="325"/>
                  <a:pt x="2013" y="327"/>
                  <a:pt x="2015" y="327"/>
                </a:cubicBezTo>
                <a:close/>
                <a:moveTo>
                  <a:pt x="2028" y="327"/>
                </a:moveTo>
                <a:cubicBezTo>
                  <a:pt x="2030" y="327"/>
                  <a:pt x="2032" y="325"/>
                  <a:pt x="2032" y="323"/>
                </a:cubicBezTo>
                <a:cubicBezTo>
                  <a:pt x="2032" y="321"/>
                  <a:pt x="2030" y="319"/>
                  <a:pt x="2028" y="319"/>
                </a:cubicBezTo>
                <a:cubicBezTo>
                  <a:pt x="2025" y="319"/>
                  <a:pt x="2024" y="321"/>
                  <a:pt x="2024" y="323"/>
                </a:cubicBezTo>
                <a:cubicBezTo>
                  <a:pt x="2024" y="325"/>
                  <a:pt x="2025" y="327"/>
                  <a:pt x="2028" y="327"/>
                </a:cubicBezTo>
                <a:close/>
                <a:moveTo>
                  <a:pt x="2041" y="327"/>
                </a:moveTo>
                <a:cubicBezTo>
                  <a:pt x="2043" y="327"/>
                  <a:pt x="2045" y="325"/>
                  <a:pt x="2045" y="323"/>
                </a:cubicBezTo>
                <a:cubicBezTo>
                  <a:pt x="2045" y="321"/>
                  <a:pt x="2043" y="319"/>
                  <a:pt x="2041" y="319"/>
                </a:cubicBezTo>
                <a:cubicBezTo>
                  <a:pt x="2038" y="319"/>
                  <a:pt x="2037" y="321"/>
                  <a:pt x="2037" y="323"/>
                </a:cubicBezTo>
                <a:cubicBezTo>
                  <a:pt x="2037" y="325"/>
                  <a:pt x="2038" y="327"/>
                  <a:pt x="2041" y="327"/>
                </a:cubicBezTo>
                <a:close/>
                <a:moveTo>
                  <a:pt x="2054" y="327"/>
                </a:moveTo>
                <a:cubicBezTo>
                  <a:pt x="2056" y="327"/>
                  <a:pt x="2058" y="325"/>
                  <a:pt x="2058" y="323"/>
                </a:cubicBezTo>
                <a:cubicBezTo>
                  <a:pt x="2058" y="321"/>
                  <a:pt x="2056" y="319"/>
                  <a:pt x="2054" y="319"/>
                </a:cubicBezTo>
                <a:cubicBezTo>
                  <a:pt x="2051" y="319"/>
                  <a:pt x="2049" y="321"/>
                  <a:pt x="2049" y="323"/>
                </a:cubicBezTo>
                <a:cubicBezTo>
                  <a:pt x="2049" y="325"/>
                  <a:pt x="2051" y="327"/>
                  <a:pt x="2054" y="327"/>
                </a:cubicBezTo>
                <a:close/>
                <a:moveTo>
                  <a:pt x="2067" y="327"/>
                </a:moveTo>
                <a:cubicBezTo>
                  <a:pt x="2069" y="327"/>
                  <a:pt x="2071" y="325"/>
                  <a:pt x="2071" y="323"/>
                </a:cubicBezTo>
                <a:cubicBezTo>
                  <a:pt x="2071" y="321"/>
                  <a:pt x="2069" y="319"/>
                  <a:pt x="2067" y="319"/>
                </a:cubicBezTo>
                <a:cubicBezTo>
                  <a:pt x="2064" y="319"/>
                  <a:pt x="2062" y="321"/>
                  <a:pt x="2062" y="323"/>
                </a:cubicBezTo>
                <a:cubicBezTo>
                  <a:pt x="2062" y="325"/>
                  <a:pt x="2064" y="327"/>
                  <a:pt x="2067" y="327"/>
                </a:cubicBezTo>
                <a:close/>
                <a:moveTo>
                  <a:pt x="2079" y="324"/>
                </a:moveTo>
                <a:cubicBezTo>
                  <a:pt x="2080" y="324"/>
                  <a:pt x="2081" y="324"/>
                  <a:pt x="2081" y="323"/>
                </a:cubicBezTo>
                <a:cubicBezTo>
                  <a:pt x="2081" y="322"/>
                  <a:pt x="2080" y="322"/>
                  <a:pt x="2079" y="322"/>
                </a:cubicBezTo>
                <a:cubicBezTo>
                  <a:pt x="2079" y="322"/>
                  <a:pt x="2078" y="322"/>
                  <a:pt x="2078" y="323"/>
                </a:cubicBezTo>
                <a:cubicBezTo>
                  <a:pt x="2078" y="324"/>
                  <a:pt x="2079" y="324"/>
                  <a:pt x="2079" y="324"/>
                </a:cubicBezTo>
                <a:close/>
                <a:moveTo>
                  <a:pt x="2131" y="327"/>
                </a:moveTo>
                <a:cubicBezTo>
                  <a:pt x="2133" y="327"/>
                  <a:pt x="2135" y="325"/>
                  <a:pt x="2135" y="323"/>
                </a:cubicBezTo>
                <a:cubicBezTo>
                  <a:pt x="2135" y="321"/>
                  <a:pt x="2133" y="319"/>
                  <a:pt x="2131" y="319"/>
                </a:cubicBezTo>
                <a:cubicBezTo>
                  <a:pt x="2129" y="319"/>
                  <a:pt x="2127" y="321"/>
                  <a:pt x="2127" y="323"/>
                </a:cubicBezTo>
                <a:cubicBezTo>
                  <a:pt x="2127" y="325"/>
                  <a:pt x="2129" y="327"/>
                  <a:pt x="2131" y="327"/>
                </a:cubicBezTo>
                <a:close/>
                <a:moveTo>
                  <a:pt x="2144" y="327"/>
                </a:moveTo>
                <a:cubicBezTo>
                  <a:pt x="2146" y="327"/>
                  <a:pt x="2148" y="325"/>
                  <a:pt x="2148" y="323"/>
                </a:cubicBezTo>
                <a:cubicBezTo>
                  <a:pt x="2148" y="321"/>
                  <a:pt x="2146" y="319"/>
                  <a:pt x="2144" y="319"/>
                </a:cubicBezTo>
                <a:cubicBezTo>
                  <a:pt x="2142" y="319"/>
                  <a:pt x="2140" y="321"/>
                  <a:pt x="2140" y="323"/>
                </a:cubicBezTo>
                <a:cubicBezTo>
                  <a:pt x="2140" y="325"/>
                  <a:pt x="2142" y="327"/>
                  <a:pt x="2144" y="327"/>
                </a:cubicBezTo>
                <a:close/>
                <a:moveTo>
                  <a:pt x="2183" y="327"/>
                </a:moveTo>
                <a:cubicBezTo>
                  <a:pt x="2185" y="327"/>
                  <a:pt x="2187" y="325"/>
                  <a:pt x="2187" y="323"/>
                </a:cubicBezTo>
                <a:cubicBezTo>
                  <a:pt x="2187" y="321"/>
                  <a:pt x="2185" y="319"/>
                  <a:pt x="2183" y="319"/>
                </a:cubicBezTo>
                <a:cubicBezTo>
                  <a:pt x="2181" y="319"/>
                  <a:pt x="2179" y="321"/>
                  <a:pt x="2179" y="323"/>
                </a:cubicBezTo>
                <a:cubicBezTo>
                  <a:pt x="2179" y="325"/>
                  <a:pt x="2181" y="327"/>
                  <a:pt x="2183" y="327"/>
                </a:cubicBezTo>
                <a:close/>
                <a:moveTo>
                  <a:pt x="2196" y="327"/>
                </a:moveTo>
                <a:cubicBezTo>
                  <a:pt x="2198" y="327"/>
                  <a:pt x="2200" y="325"/>
                  <a:pt x="2200" y="323"/>
                </a:cubicBezTo>
                <a:cubicBezTo>
                  <a:pt x="2200" y="321"/>
                  <a:pt x="2198" y="319"/>
                  <a:pt x="2196" y="319"/>
                </a:cubicBezTo>
                <a:cubicBezTo>
                  <a:pt x="2193" y="319"/>
                  <a:pt x="2191" y="321"/>
                  <a:pt x="2191" y="323"/>
                </a:cubicBezTo>
                <a:cubicBezTo>
                  <a:pt x="2191" y="325"/>
                  <a:pt x="2193" y="327"/>
                  <a:pt x="2196" y="327"/>
                </a:cubicBezTo>
                <a:close/>
                <a:moveTo>
                  <a:pt x="2204" y="323"/>
                </a:moveTo>
                <a:cubicBezTo>
                  <a:pt x="2204" y="325"/>
                  <a:pt x="2206" y="327"/>
                  <a:pt x="2209" y="327"/>
                </a:cubicBezTo>
                <a:cubicBezTo>
                  <a:pt x="2211" y="327"/>
                  <a:pt x="2213" y="325"/>
                  <a:pt x="2213" y="323"/>
                </a:cubicBezTo>
                <a:cubicBezTo>
                  <a:pt x="2213" y="321"/>
                  <a:pt x="2211" y="319"/>
                  <a:pt x="2209" y="319"/>
                </a:cubicBezTo>
                <a:cubicBezTo>
                  <a:pt x="2206" y="319"/>
                  <a:pt x="2204" y="321"/>
                  <a:pt x="2204" y="323"/>
                </a:cubicBezTo>
                <a:close/>
                <a:moveTo>
                  <a:pt x="2217" y="323"/>
                </a:moveTo>
                <a:cubicBezTo>
                  <a:pt x="2217" y="325"/>
                  <a:pt x="2219" y="327"/>
                  <a:pt x="2221" y="327"/>
                </a:cubicBezTo>
                <a:cubicBezTo>
                  <a:pt x="2224" y="327"/>
                  <a:pt x="2226" y="325"/>
                  <a:pt x="2226" y="323"/>
                </a:cubicBezTo>
                <a:cubicBezTo>
                  <a:pt x="2226" y="321"/>
                  <a:pt x="2224" y="319"/>
                  <a:pt x="2221" y="319"/>
                </a:cubicBezTo>
                <a:cubicBezTo>
                  <a:pt x="2219" y="319"/>
                  <a:pt x="2217" y="321"/>
                  <a:pt x="2217" y="323"/>
                </a:cubicBezTo>
                <a:close/>
                <a:moveTo>
                  <a:pt x="2234" y="327"/>
                </a:moveTo>
                <a:cubicBezTo>
                  <a:pt x="2237" y="327"/>
                  <a:pt x="2239" y="325"/>
                  <a:pt x="2239" y="323"/>
                </a:cubicBezTo>
                <a:cubicBezTo>
                  <a:pt x="2239" y="321"/>
                  <a:pt x="2237" y="319"/>
                  <a:pt x="2234" y="319"/>
                </a:cubicBezTo>
                <a:cubicBezTo>
                  <a:pt x="2232" y="319"/>
                  <a:pt x="2230" y="321"/>
                  <a:pt x="2230" y="323"/>
                </a:cubicBezTo>
                <a:cubicBezTo>
                  <a:pt x="2230" y="325"/>
                  <a:pt x="2232" y="327"/>
                  <a:pt x="2234" y="327"/>
                </a:cubicBezTo>
                <a:close/>
                <a:moveTo>
                  <a:pt x="2247" y="327"/>
                </a:moveTo>
                <a:cubicBezTo>
                  <a:pt x="2250" y="327"/>
                  <a:pt x="2251" y="325"/>
                  <a:pt x="2251" y="323"/>
                </a:cubicBezTo>
                <a:cubicBezTo>
                  <a:pt x="2251" y="321"/>
                  <a:pt x="2250" y="319"/>
                  <a:pt x="2247" y="319"/>
                </a:cubicBezTo>
                <a:cubicBezTo>
                  <a:pt x="2245" y="319"/>
                  <a:pt x="2243" y="321"/>
                  <a:pt x="2243" y="323"/>
                </a:cubicBezTo>
                <a:cubicBezTo>
                  <a:pt x="2243" y="325"/>
                  <a:pt x="2245" y="327"/>
                  <a:pt x="2247" y="327"/>
                </a:cubicBezTo>
                <a:close/>
                <a:moveTo>
                  <a:pt x="2260" y="327"/>
                </a:moveTo>
                <a:cubicBezTo>
                  <a:pt x="2263" y="327"/>
                  <a:pt x="2264" y="325"/>
                  <a:pt x="2264" y="323"/>
                </a:cubicBezTo>
                <a:cubicBezTo>
                  <a:pt x="2264" y="321"/>
                  <a:pt x="2263" y="319"/>
                  <a:pt x="2260" y="319"/>
                </a:cubicBezTo>
                <a:cubicBezTo>
                  <a:pt x="2258" y="319"/>
                  <a:pt x="2256" y="321"/>
                  <a:pt x="2256" y="323"/>
                </a:cubicBezTo>
                <a:cubicBezTo>
                  <a:pt x="2256" y="325"/>
                  <a:pt x="2258" y="327"/>
                  <a:pt x="2260" y="327"/>
                </a:cubicBezTo>
                <a:close/>
                <a:moveTo>
                  <a:pt x="2273" y="327"/>
                </a:moveTo>
                <a:cubicBezTo>
                  <a:pt x="2275" y="327"/>
                  <a:pt x="2277" y="325"/>
                  <a:pt x="2277" y="323"/>
                </a:cubicBezTo>
                <a:cubicBezTo>
                  <a:pt x="2277" y="321"/>
                  <a:pt x="2275" y="319"/>
                  <a:pt x="2273" y="319"/>
                </a:cubicBezTo>
                <a:cubicBezTo>
                  <a:pt x="2271" y="319"/>
                  <a:pt x="2269" y="321"/>
                  <a:pt x="2269" y="323"/>
                </a:cubicBezTo>
                <a:cubicBezTo>
                  <a:pt x="2269" y="325"/>
                  <a:pt x="2271" y="327"/>
                  <a:pt x="2273" y="327"/>
                </a:cubicBezTo>
                <a:close/>
                <a:moveTo>
                  <a:pt x="2286" y="327"/>
                </a:moveTo>
                <a:cubicBezTo>
                  <a:pt x="2288" y="327"/>
                  <a:pt x="2290" y="325"/>
                  <a:pt x="2290" y="323"/>
                </a:cubicBezTo>
                <a:cubicBezTo>
                  <a:pt x="2290" y="321"/>
                  <a:pt x="2288" y="319"/>
                  <a:pt x="2286" y="319"/>
                </a:cubicBezTo>
                <a:cubicBezTo>
                  <a:pt x="2284" y="319"/>
                  <a:pt x="2282" y="321"/>
                  <a:pt x="2282" y="323"/>
                </a:cubicBezTo>
                <a:cubicBezTo>
                  <a:pt x="2282" y="325"/>
                  <a:pt x="2284" y="327"/>
                  <a:pt x="2286" y="327"/>
                </a:cubicBezTo>
                <a:close/>
                <a:moveTo>
                  <a:pt x="2299" y="327"/>
                </a:moveTo>
                <a:cubicBezTo>
                  <a:pt x="2301" y="327"/>
                  <a:pt x="2303" y="325"/>
                  <a:pt x="2303" y="323"/>
                </a:cubicBezTo>
                <a:cubicBezTo>
                  <a:pt x="2303" y="321"/>
                  <a:pt x="2301" y="319"/>
                  <a:pt x="2299" y="319"/>
                </a:cubicBezTo>
                <a:cubicBezTo>
                  <a:pt x="2297" y="319"/>
                  <a:pt x="2295" y="321"/>
                  <a:pt x="2295" y="323"/>
                </a:cubicBezTo>
                <a:cubicBezTo>
                  <a:pt x="2295" y="325"/>
                  <a:pt x="2297" y="327"/>
                  <a:pt x="2299" y="327"/>
                </a:cubicBezTo>
                <a:close/>
                <a:moveTo>
                  <a:pt x="2312" y="327"/>
                </a:moveTo>
                <a:cubicBezTo>
                  <a:pt x="2314" y="327"/>
                  <a:pt x="2316" y="325"/>
                  <a:pt x="2316" y="323"/>
                </a:cubicBezTo>
                <a:cubicBezTo>
                  <a:pt x="2316" y="321"/>
                  <a:pt x="2314" y="319"/>
                  <a:pt x="2312" y="319"/>
                </a:cubicBezTo>
                <a:cubicBezTo>
                  <a:pt x="2310" y="319"/>
                  <a:pt x="2308" y="321"/>
                  <a:pt x="2308" y="323"/>
                </a:cubicBezTo>
                <a:cubicBezTo>
                  <a:pt x="2308" y="325"/>
                  <a:pt x="2310" y="327"/>
                  <a:pt x="2312" y="327"/>
                </a:cubicBezTo>
                <a:close/>
                <a:moveTo>
                  <a:pt x="2325" y="327"/>
                </a:moveTo>
                <a:cubicBezTo>
                  <a:pt x="2327" y="327"/>
                  <a:pt x="2329" y="325"/>
                  <a:pt x="2329" y="323"/>
                </a:cubicBezTo>
                <a:cubicBezTo>
                  <a:pt x="2329" y="321"/>
                  <a:pt x="2327" y="319"/>
                  <a:pt x="2325" y="319"/>
                </a:cubicBezTo>
                <a:cubicBezTo>
                  <a:pt x="2322" y="319"/>
                  <a:pt x="2321" y="321"/>
                  <a:pt x="2321" y="323"/>
                </a:cubicBezTo>
                <a:cubicBezTo>
                  <a:pt x="2321" y="325"/>
                  <a:pt x="2322" y="327"/>
                  <a:pt x="2325" y="327"/>
                </a:cubicBezTo>
                <a:close/>
                <a:moveTo>
                  <a:pt x="2338" y="327"/>
                </a:moveTo>
                <a:cubicBezTo>
                  <a:pt x="2340" y="327"/>
                  <a:pt x="2342" y="325"/>
                  <a:pt x="2342" y="323"/>
                </a:cubicBezTo>
                <a:cubicBezTo>
                  <a:pt x="2342" y="321"/>
                  <a:pt x="2340" y="319"/>
                  <a:pt x="2338" y="319"/>
                </a:cubicBezTo>
                <a:cubicBezTo>
                  <a:pt x="2335" y="319"/>
                  <a:pt x="2334" y="321"/>
                  <a:pt x="2334" y="323"/>
                </a:cubicBezTo>
                <a:cubicBezTo>
                  <a:pt x="2334" y="325"/>
                  <a:pt x="2335" y="327"/>
                  <a:pt x="2338" y="327"/>
                </a:cubicBezTo>
                <a:close/>
                <a:moveTo>
                  <a:pt x="2351" y="327"/>
                </a:moveTo>
                <a:cubicBezTo>
                  <a:pt x="2353" y="327"/>
                  <a:pt x="2355" y="325"/>
                  <a:pt x="2355" y="323"/>
                </a:cubicBezTo>
                <a:cubicBezTo>
                  <a:pt x="2355" y="321"/>
                  <a:pt x="2353" y="319"/>
                  <a:pt x="2351" y="319"/>
                </a:cubicBezTo>
                <a:cubicBezTo>
                  <a:pt x="2348" y="319"/>
                  <a:pt x="2346" y="321"/>
                  <a:pt x="2346" y="323"/>
                </a:cubicBezTo>
                <a:cubicBezTo>
                  <a:pt x="2346" y="325"/>
                  <a:pt x="2348" y="327"/>
                  <a:pt x="2351" y="327"/>
                </a:cubicBezTo>
                <a:close/>
                <a:moveTo>
                  <a:pt x="2364" y="327"/>
                </a:moveTo>
                <a:cubicBezTo>
                  <a:pt x="2366" y="327"/>
                  <a:pt x="2368" y="325"/>
                  <a:pt x="2368" y="323"/>
                </a:cubicBezTo>
                <a:cubicBezTo>
                  <a:pt x="2368" y="321"/>
                  <a:pt x="2366" y="319"/>
                  <a:pt x="2364" y="319"/>
                </a:cubicBezTo>
                <a:cubicBezTo>
                  <a:pt x="2361" y="319"/>
                  <a:pt x="2359" y="321"/>
                  <a:pt x="2359" y="323"/>
                </a:cubicBezTo>
                <a:cubicBezTo>
                  <a:pt x="2359" y="325"/>
                  <a:pt x="2361" y="327"/>
                  <a:pt x="2364" y="327"/>
                </a:cubicBezTo>
                <a:close/>
                <a:moveTo>
                  <a:pt x="2376" y="327"/>
                </a:moveTo>
                <a:cubicBezTo>
                  <a:pt x="2379" y="327"/>
                  <a:pt x="2381" y="325"/>
                  <a:pt x="2381" y="323"/>
                </a:cubicBezTo>
                <a:cubicBezTo>
                  <a:pt x="2381" y="321"/>
                  <a:pt x="2379" y="319"/>
                  <a:pt x="2376" y="319"/>
                </a:cubicBezTo>
                <a:cubicBezTo>
                  <a:pt x="2374" y="319"/>
                  <a:pt x="2372" y="321"/>
                  <a:pt x="2372" y="323"/>
                </a:cubicBezTo>
                <a:cubicBezTo>
                  <a:pt x="2372" y="325"/>
                  <a:pt x="2374" y="327"/>
                  <a:pt x="2376" y="327"/>
                </a:cubicBezTo>
                <a:close/>
                <a:moveTo>
                  <a:pt x="2389" y="327"/>
                </a:moveTo>
                <a:cubicBezTo>
                  <a:pt x="2392" y="327"/>
                  <a:pt x="2394" y="325"/>
                  <a:pt x="2394" y="323"/>
                </a:cubicBezTo>
                <a:cubicBezTo>
                  <a:pt x="2394" y="321"/>
                  <a:pt x="2392" y="319"/>
                  <a:pt x="2389" y="319"/>
                </a:cubicBezTo>
                <a:cubicBezTo>
                  <a:pt x="2387" y="319"/>
                  <a:pt x="2385" y="321"/>
                  <a:pt x="2385" y="323"/>
                </a:cubicBezTo>
                <a:cubicBezTo>
                  <a:pt x="2385" y="325"/>
                  <a:pt x="2387" y="327"/>
                  <a:pt x="2389" y="327"/>
                </a:cubicBezTo>
                <a:close/>
                <a:moveTo>
                  <a:pt x="2402" y="327"/>
                </a:moveTo>
                <a:cubicBezTo>
                  <a:pt x="2405" y="327"/>
                  <a:pt x="2406" y="325"/>
                  <a:pt x="2406" y="323"/>
                </a:cubicBezTo>
                <a:cubicBezTo>
                  <a:pt x="2406" y="321"/>
                  <a:pt x="2405" y="319"/>
                  <a:pt x="2402" y="319"/>
                </a:cubicBezTo>
                <a:cubicBezTo>
                  <a:pt x="2400" y="319"/>
                  <a:pt x="2398" y="321"/>
                  <a:pt x="2398" y="323"/>
                </a:cubicBezTo>
                <a:cubicBezTo>
                  <a:pt x="2398" y="325"/>
                  <a:pt x="2400" y="327"/>
                  <a:pt x="2402" y="327"/>
                </a:cubicBezTo>
                <a:close/>
                <a:moveTo>
                  <a:pt x="2415" y="323"/>
                </a:moveTo>
                <a:cubicBezTo>
                  <a:pt x="2415" y="323"/>
                  <a:pt x="2415" y="323"/>
                  <a:pt x="2415" y="323"/>
                </a:cubicBezTo>
                <a:cubicBezTo>
                  <a:pt x="2415" y="323"/>
                  <a:pt x="2415" y="323"/>
                  <a:pt x="2415" y="323"/>
                </a:cubicBezTo>
                <a:cubicBezTo>
                  <a:pt x="2415" y="323"/>
                  <a:pt x="2415" y="323"/>
                  <a:pt x="2415" y="323"/>
                </a:cubicBezTo>
                <a:cubicBezTo>
                  <a:pt x="2415" y="323"/>
                  <a:pt x="2415" y="323"/>
                  <a:pt x="2415" y="323"/>
                </a:cubicBezTo>
                <a:close/>
                <a:moveTo>
                  <a:pt x="2428" y="327"/>
                </a:moveTo>
                <a:cubicBezTo>
                  <a:pt x="2430" y="327"/>
                  <a:pt x="2432" y="325"/>
                  <a:pt x="2432" y="323"/>
                </a:cubicBezTo>
                <a:cubicBezTo>
                  <a:pt x="2432" y="321"/>
                  <a:pt x="2430" y="319"/>
                  <a:pt x="2428" y="319"/>
                </a:cubicBezTo>
                <a:cubicBezTo>
                  <a:pt x="2426" y="319"/>
                  <a:pt x="2424" y="321"/>
                  <a:pt x="2424" y="323"/>
                </a:cubicBezTo>
                <a:cubicBezTo>
                  <a:pt x="2424" y="325"/>
                  <a:pt x="2426" y="327"/>
                  <a:pt x="2428" y="327"/>
                </a:cubicBezTo>
                <a:close/>
                <a:moveTo>
                  <a:pt x="2441" y="327"/>
                </a:moveTo>
                <a:cubicBezTo>
                  <a:pt x="2443" y="327"/>
                  <a:pt x="2445" y="325"/>
                  <a:pt x="2445" y="323"/>
                </a:cubicBezTo>
                <a:cubicBezTo>
                  <a:pt x="2445" y="321"/>
                  <a:pt x="2443" y="319"/>
                  <a:pt x="2441" y="319"/>
                </a:cubicBezTo>
                <a:cubicBezTo>
                  <a:pt x="2439" y="319"/>
                  <a:pt x="2437" y="321"/>
                  <a:pt x="2437" y="323"/>
                </a:cubicBezTo>
                <a:cubicBezTo>
                  <a:pt x="2437" y="325"/>
                  <a:pt x="2439" y="327"/>
                  <a:pt x="2441" y="327"/>
                </a:cubicBezTo>
                <a:close/>
                <a:moveTo>
                  <a:pt x="2467" y="327"/>
                </a:moveTo>
                <a:cubicBezTo>
                  <a:pt x="2469" y="327"/>
                  <a:pt x="2471" y="325"/>
                  <a:pt x="2471" y="323"/>
                </a:cubicBezTo>
                <a:cubicBezTo>
                  <a:pt x="2471" y="321"/>
                  <a:pt x="2469" y="319"/>
                  <a:pt x="2467" y="319"/>
                </a:cubicBezTo>
                <a:cubicBezTo>
                  <a:pt x="2465" y="319"/>
                  <a:pt x="2463" y="321"/>
                  <a:pt x="2463" y="323"/>
                </a:cubicBezTo>
                <a:cubicBezTo>
                  <a:pt x="2463" y="325"/>
                  <a:pt x="2465" y="327"/>
                  <a:pt x="2467" y="327"/>
                </a:cubicBezTo>
                <a:close/>
                <a:moveTo>
                  <a:pt x="2480" y="327"/>
                </a:moveTo>
                <a:cubicBezTo>
                  <a:pt x="2482" y="327"/>
                  <a:pt x="2484" y="325"/>
                  <a:pt x="2484" y="323"/>
                </a:cubicBezTo>
                <a:cubicBezTo>
                  <a:pt x="2484" y="321"/>
                  <a:pt x="2482" y="319"/>
                  <a:pt x="2480" y="319"/>
                </a:cubicBezTo>
                <a:cubicBezTo>
                  <a:pt x="2477" y="319"/>
                  <a:pt x="2476" y="321"/>
                  <a:pt x="2476" y="323"/>
                </a:cubicBezTo>
                <a:cubicBezTo>
                  <a:pt x="2476" y="325"/>
                  <a:pt x="2477" y="327"/>
                  <a:pt x="2480" y="327"/>
                </a:cubicBezTo>
                <a:close/>
                <a:moveTo>
                  <a:pt x="2493" y="327"/>
                </a:moveTo>
                <a:cubicBezTo>
                  <a:pt x="2495" y="327"/>
                  <a:pt x="2497" y="325"/>
                  <a:pt x="2497" y="323"/>
                </a:cubicBezTo>
                <a:cubicBezTo>
                  <a:pt x="2497" y="321"/>
                  <a:pt x="2495" y="319"/>
                  <a:pt x="2493" y="319"/>
                </a:cubicBezTo>
                <a:cubicBezTo>
                  <a:pt x="2490" y="319"/>
                  <a:pt x="2489" y="321"/>
                  <a:pt x="2489" y="323"/>
                </a:cubicBezTo>
                <a:cubicBezTo>
                  <a:pt x="2489" y="325"/>
                  <a:pt x="2490" y="327"/>
                  <a:pt x="2493" y="327"/>
                </a:cubicBezTo>
                <a:close/>
                <a:moveTo>
                  <a:pt x="2506" y="327"/>
                </a:moveTo>
                <a:cubicBezTo>
                  <a:pt x="2508" y="327"/>
                  <a:pt x="2510" y="325"/>
                  <a:pt x="2510" y="323"/>
                </a:cubicBezTo>
                <a:cubicBezTo>
                  <a:pt x="2510" y="321"/>
                  <a:pt x="2508" y="319"/>
                  <a:pt x="2506" y="319"/>
                </a:cubicBezTo>
                <a:cubicBezTo>
                  <a:pt x="2503" y="319"/>
                  <a:pt x="2501" y="321"/>
                  <a:pt x="2501" y="323"/>
                </a:cubicBezTo>
                <a:cubicBezTo>
                  <a:pt x="2501" y="325"/>
                  <a:pt x="2503" y="327"/>
                  <a:pt x="2506" y="327"/>
                </a:cubicBezTo>
                <a:close/>
                <a:moveTo>
                  <a:pt x="2519" y="327"/>
                </a:moveTo>
                <a:cubicBezTo>
                  <a:pt x="2521" y="327"/>
                  <a:pt x="2523" y="325"/>
                  <a:pt x="2523" y="323"/>
                </a:cubicBezTo>
                <a:cubicBezTo>
                  <a:pt x="2523" y="321"/>
                  <a:pt x="2521" y="319"/>
                  <a:pt x="2519" y="319"/>
                </a:cubicBezTo>
                <a:cubicBezTo>
                  <a:pt x="2516" y="319"/>
                  <a:pt x="2514" y="321"/>
                  <a:pt x="2514" y="323"/>
                </a:cubicBezTo>
                <a:cubicBezTo>
                  <a:pt x="2514" y="325"/>
                  <a:pt x="2516" y="327"/>
                  <a:pt x="2519" y="327"/>
                </a:cubicBezTo>
                <a:close/>
                <a:moveTo>
                  <a:pt x="2531" y="327"/>
                </a:moveTo>
                <a:cubicBezTo>
                  <a:pt x="2534" y="327"/>
                  <a:pt x="2536" y="325"/>
                  <a:pt x="2536" y="323"/>
                </a:cubicBezTo>
                <a:cubicBezTo>
                  <a:pt x="2536" y="321"/>
                  <a:pt x="2534" y="319"/>
                  <a:pt x="2531" y="319"/>
                </a:cubicBezTo>
                <a:cubicBezTo>
                  <a:pt x="2529" y="319"/>
                  <a:pt x="2527" y="321"/>
                  <a:pt x="2527" y="323"/>
                </a:cubicBezTo>
                <a:cubicBezTo>
                  <a:pt x="2527" y="325"/>
                  <a:pt x="2529" y="327"/>
                  <a:pt x="2531" y="327"/>
                </a:cubicBezTo>
                <a:close/>
                <a:moveTo>
                  <a:pt x="2544" y="327"/>
                </a:moveTo>
                <a:cubicBezTo>
                  <a:pt x="2547" y="327"/>
                  <a:pt x="2549" y="325"/>
                  <a:pt x="2549" y="323"/>
                </a:cubicBezTo>
                <a:cubicBezTo>
                  <a:pt x="2549" y="321"/>
                  <a:pt x="2547" y="319"/>
                  <a:pt x="2544" y="319"/>
                </a:cubicBezTo>
                <a:cubicBezTo>
                  <a:pt x="2542" y="319"/>
                  <a:pt x="2540" y="321"/>
                  <a:pt x="2540" y="323"/>
                </a:cubicBezTo>
                <a:cubicBezTo>
                  <a:pt x="2540" y="325"/>
                  <a:pt x="2542" y="327"/>
                  <a:pt x="2544" y="327"/>
                </a:cubicBezTo>
                <a:close/>
                <a:moveTo>
                  <a:pt x="2557" y="327"/>
                </a:moveTo>
                <a:cubicBezTo>
                  <a:pt x="2560" y="327"/>
                  <a:pt x="2561" y="325"/>
                  <a:pt x="2561" y="323"/>
                </a:cubicBezTo>
                <a:cubicBezTo>
                  <a:pt x="2561" y="321"/>
                  <a:pt x="2560" y="319"/>
                  <a:pt x="2557" y="319"/>
                </a:cubicBezTo>
                <a:cubicBezTo>
                  <a:pt x="2555" y="319"/>
                  <a:pt x="2553" y="321"/>
                  <a:pt x="2553" y="323"/>
                </a:cubicBezTo>
                <a:cubicBezTo>
                  <a:pt x="2553" y="325"/>
                  <a:pt x="2555" y="327"/>
                  <a:pt x="2557" y="327"/>
                </a:cubicBezTo>
                <a:close/>
                <a:moveTo>
                  <a:pt x="2570" y="327"/>
                </a:moveTo>
                <a:cubicBezTo>
                  <a:pt x="2572" y="327"/>
                  <a:pt x="2574" y="325"/>
                  <a:pt x="2574" y="323"/>
                </a:cubicBezTo>
                <a:cubicBezTo>
                  <a:pt x="2574" y="321"/>
                  <a:pt x="2572" y="319"/>
                  <a:pt x="2570" y="319"/>
                </a:cubicBezTo>
                <a:cubicBezTo>
                  <a:pt x="2568" y="319"/>
                  <a:pt x="2566" y="321"/>
                  <a:pt x="2566" y="323"/>
                </a:cubicBezTo>
                <a:cubicBezTo>
                  <a:pt x="2566" y="325"/>
                  <a:pt x="2568" y="327"/>
                  <a:pt x="2570" y="327"/>
                </a:cubicBezTo>
                <a:close/>
                <a:moveTo>
                  <a:pt x="2583" y="327"/>
                </a:moveTo>
                <a:cubicBezTo>
                  <a:pt x="2585" y="327"/>
                  <a:pt x="2587" y="325"/>
                  <a:pt x="2587" y="323"/>
                </a:cubicBezTo>
                <a:cubicBezTo>
                  <a:pt x="2587" y="321"/>
                  <a:pt x="2585" y="319"/>
                  <a:pt x="2583" y="319"/>
                </a:cubicBezTo>
                <a:cubicBezTo>
                  <a:pt x="2581" y="319"/>
                  <a:pt x="2579" y="321"/>
                  <a:pt x="2579" y="323"/>
                </a:cubicBezTo>
                <a:cubicBezTo>
                  <a:pt x="2579" y="325"/>
                  <a:pt x="2581" y="327"/>
                  <a:pt x="2583" y="327"/>
                </a:cubicBezTo>
                <a:close/>
                <a:moveTo>
                  <a:pt x="2596" y="327"/>
                </a:moveTo>
                <a:cubicBezTo>
                  <a:pt x="2598" y="327"/>
                  <a:pt x="2600" y="325"/>
                  <a:pt x="2600" y="323"/>
                </a:cubicBezTo>
                <a:cubicBezTo>
                  <a:pt x="2600" y="321"/>
                  <a:pt x="2598" y="319"/>
                  <a:pt x="2596" y="319"/>
                </a:cubicBezTo>
                <a:cubicBezTo>
                  <a:pt x="2594" y="319"/>
                  <a:pt x="2592" y="321"/>
                  <a:pt x="2592" y="323"/>
                </a:cubicBezTo>
                <a:cubicBezTo>
                  <a:pt x="2592" y="325"/>
                  <a:pt x="2594" y="327"/>
                  <a:pt x="2596" y="327"/>
                </a:cubicBezTo>
                <a:close/>
                <a:moveTo>
                  <a:pt x="2609" y="327"/>
                </a:moveTo>
                <a:cubicBezTo>
                  <a:pt x="2611" y="327"/>
                  <a:pt x="2613" y="325"/>
                  <a:pt x="2613" y="323"/>
                </a:cubicBezTo>
                <a:cubicBezTo>
                  <a:pt x="2613" y="321"/>
                  <a:pt x="2611" y="319"/>
                  <a:pt x="2609" y="319"/>
                </a:cubicBezTo>
                <a:cubicBezTo>
                  <a:pt x="2607" y="319"/>
                  <a:pt x="2605" y="321"/>
                  <a:pt x="2605" y="323"/>
                </a:cubicBezTo>
                <a:cubicBezTo>
                  <a:pt x="2605" y="325"/>
                  <a:pt x="2607" y="327"/>
                  <a:pt x="2609" y="327"/>
                </a:cubicBezTo>
                <a:close/>
                <a:moveTo>
                  <a:pt x="2622" y="327"/>
                </a:moveTo>
                <a:cubicBezTo>
                  <a:pt x="2624" y="327"/>
                  <a:pt x="2626" y="325"/>
                  <a:pt x="2626" y="323"/>
                </a:cubicBezTo>
                <a:cubicBezTo>
                  <a:pt x="2626" y="321"/>
                  <a:pt x="2624" y="319"/>
                  <a:pt x="2622" y="319"/>
                </a:cubicBezTo>
                <a:cubicBezTo>
                  <a:pt x="2620" y="319"/>
                  <a:pt x="2618" y="321"/>
                  <a:pt x="2618" y="323"/>
                </a:cubicBezTo>
                <a:cubicBezTo>
                  <a:pt x="2618" y="325"/>
                  <a:pt x="2620" y="327"/>
                  <a:pt x="2622" y="327"/>
                </a:cubicBezTo>
                <a:close/>
                <a:moveTo>
                  <a:pt x="2635" y="327"/>
                </a:moveTo>
                <a:cubicBezTo>
                  <a:pt x="2637" y="327"/>
                  <a:pt x="2639" y="325"/>
                  <a:pt x="2639" y="323"/>
                </a:cubicBezTo>
                <a:cubicBezTo>
                  <a:pt x="2639" y="321"/>
                  <a:pt x="2637" y="319"/>
                  <a:pt x="2635" y="319"/>
                </a:cubicBezTo>
                <a:cubicBezTo>
                  <a:pt x="2632" y="319"/>
                  <a:pt x="2631" y="321"/>
                  <a:pt x="2631" y="323"/>
                </a:cubicBezTo>
                <a:cubicBezTo>
                  <a:pt x="2631" y="325"/>
                  <a:pt x="2632" y="327"/>
                  <a:pt x="2635" y="327"/>
                </a:cubicBezTo>
                <a:close/>
                <a:moveTo>
                  <a:pt x="2648" y="327"/>
                </a:moveTo>
                <a:cubicBezTo>
                  <a:pt x="2650" y="327"/>
                  <a:pt x="2652" y="325"/>
                  <a:pt x="2652" y="323"/>
                </a:cubicBezTo>
                <a:cubicBezTo>
                  <a:pt x="2652" y="321"/>
                  <a:pt x="2650" y="319"/>
                  <a:pt x="2648" y="319"/>
                </a:cubicBezTo>
                <a:cubicBezTo>
                  <a:pt x="2645" y="319"/>
                  <a:pt x="2643" y="321"/>
                  <a:pt x="2643" y="323"/>
                </a:cubicBezTo>
                <a:cubicBezTo>
                  <a:pt x="2643" y="325"/>
                  <a:pt x="2645" y="327"/>
                  <a:pt x="2648" y="327"/>
                </a:cubicBezTo>
                <a:close/>
                <a:moveTo>
                  <a:pt x="2661" y="327"/>
                </a:moveTo>
                <a:cubicBezTo>
                  <a:pt x="2663" y="327"/>
                  <a:pt x="2665" y="325"/>
                  <a:pt x="2665" y="323"/>
                </a:cubicBezTo>
                <a:cubicBezTo>
                  <a:pt x="2665" y="321"/>
                  <a:pt x="2663" y="319"/>
                  <a:pt x="2661" y="319"/>
                </a:cubicBezTo>
                <a:cubicBezTo>
                  <a:pt x="2658" y="319"/>
                  <a:pt x="2656" y="321"/>
                  <a:pt x="2656" y="323"/>
                </a:cubicBezTo>
                <a:cubicBezTo>
                  <a:pt x="2656" y="325"/>
                  <a:pt x="2658" y="327"/>
                  <a:pt x="2661" y="327"/>
                </a:cubicBezTo>
                <a:close/>
                <a:moveTo>
                  <a:pt x="2673" y="327"/>
                </a:moveTo>
                <a:cubicBezTo>
                  <a:pt x="2676" y="327"/>
                  <a:pt x="2678" y="325"/>
                  <a:pt x="2678" y="323"/>
                </a:cubicBezTo>
                <a:cubicBezTo>
                  <a:pt x="2678" y="321"/>
                  <a:pt x="2676" y="319"/>
                  <a:pt x="2673" y="319"/>
                </a:cubicBezTo>
                <a:cubicBezTo>
                  <a:pt x="2671" y="319"/>
                  <a:pt x="2669" y="321"/>
                  <a:pt x="2669" y="323"/>
                </a:cubicBezTo>
                <a:cubicBezTo>
                  <a:pt x="2669" y="325"/>
                  <a:pt x="2671" y="327"/>
                  <a:pt x="2673" y="327"/>
                </a:cubicBezTo>
                <a:close/>
                <a:moveTo>
                  <a:pt x="2686" y="327"/>
                </a:moveTo>
                <a:cubicBezTo>
                  <a:pt x="2689" y="327"/>
                  <a:pt x="2691" y="325"/>
                  <a:pt x="2691" y="323"/>
                </a:cubicBezTo>
                <a:cubicBezTo>
                  <a:pt x="2691" y="321"/>
                  <a:pt x="2689" y="319"/>
                  <a:pt x="2686" y="319"/>
                </a:cubicBezTo>
                <a:cubicBezTo>
                  <a:pt x="2684" y="319"/>
                  <a:pt x="2682" y="321"/>
                  <a:pt x="2682" y="323"/>
                </a:cubicBezTo>
                <a:cubicBezTo>
                  <a:pt x="2682" y="325"/>
                  <a:pt x="2684" y="327"/>
                  <a:pt x="2686" y="327"/>
                </a:cubicBezTo>
                <a:close/>
                <a:moveTo>
                  <a:pt x="2699" y="327"/>
                </a:moveTo>
                <a:cubicBezTo>
                  <a:pt x="2702" y="327"/>
                  <a:pt x="2703" y="325"/>
                  <a:pt x="2703" y="323"/>
                </a:cubicBezTo>
                <a:cubicBezTo>
                  <a:pt x="2703" y="321"/>
                  <a:pt x="2702" y="319"/>
                  <a:pt x="2699" y="319"/>
                </a:cubicBezTo>
                <a:cubicBezTo>
                  <a:pt x="2697" y="319"/>
                  <a:pt x="2695" y="321"/>
                  <a:pt x="2695" y="323"/>
                </a:cubicBezTo>
                <a:cubicBezTo>
                  <a:pt x="2695" y="325"/>
                  <a:pt x="2697" y="327"/>
                  <a:pt x="2699" y="327"/>
                </a:cubicBezTo>
                <a:close/>
                <a:moveTo>
                  <a:pt x="2712" y="327"/>
                </a:moveTo>
                <a:cubicBezTo>
                  <a:pt x="2715" y="327"/>
                  <a:pt x="2716" y="325"/>
                  <a:pt x="2716" y="323"/>
                </a:cubicBezTo>
                <a:cubicBezTo>
                  <a:pt x="2716" y="321"/>
                  <a:pt x="2715" y="319"/>
                  <a:pt x="2712" y="319"/>
                </a:cubicBezTo>
                <a:cubicBezTo>
                  <a:pt x="2710" y="319"/>
                  <a:pt x="2708" y="321"/>
                  <a:pt x="2708" y="323"/>
                </a:cubicBezTo>
                <a:cubicBezTo>
                  <a:pt x="2708" y="325"/>
                  <a:pt x="2710" y="327"/>
                  <a:pt x="2712" y="327"/>
                </a:cubicBezTo>
                <a:close/>
                <a:moveTo>
                  <a:pt x="2725" y="327"/>
                </a:moveTo>
                <a:cubicBezTo>
                  <a:pt x="2727" y="327"/>
                  <a:pt x="2729" y="325"/>
                  <a:pt x="2729" y="323"/>
                </a:cubicBezTo>
                <a:cubicBezTo>
                  <a:pt x="2729" y="321"/>
                  <a:pt x="2727" y="319"/>
                  <a:pt x="2725" y="319"/>
                </a:cubicBezTo>
                <a:cubicBezTo>
                  <a:pt x="2723" y="319"/>
                  <a:pt x="2721" y="321"/>
                  <a:pt x="2721" y="323"/>
                </a:cubicBezTo>
                <a:cubicBezTo>
                  <a:pt x="2721" y="325"/>
                  <a:pt x="2723" y="327"/>
                  <a:pt x="2725" y="327"/>
                </a:cubicBezTo>
                <a:close/>
                <a:moveTo>
                  <a:pt x="2738" y="327"/>
                </a:moveTo>
                <a:cubicBezTo>
                  <a:pt x="2740" y="327"/>
                  <a:pt x="2742" y="325"/>
                  <a:pt x="2742" y="323"/>
                </a:cubicBezTo>
                <a:cubicBezTo>
                  <a:pt x="2742" y="321"/>
                  <a:pt x="2740" y="319"/>
                  <a:pt x="2738" y="319"/>
                </a:cubicBezTo>
                <a:cubicBezTo>
                  <a:pt x="2736" y="319"/>
                  <a:pt x="2734" y="321"/>
                  <a:pt x="2734" y="323"/>
                </a:cubicBezTo>
                <a:cubicBezTo>
                  <a:pt x="2734" y="325"/>
                  <a:pt x="2736" y="327"/>
                  <a:pt x="2738" y="327"/>
                </a:cubicBezTo>
                <a:close/>
                <a:moveTo>
                  <a:pt x="2751" y="327"/>
                </a:moveTo>
                <a:cubicBezTo>
                  <a:pt x="2753" y="327"/>
                  <a:pt x="2755" y="325"/>
                  <a:pt x="2755" y="323"/>
                </a:cubicBezTo>
                <a:cubicBezTo>
                  <a:pt x="2755" y="321"/>
                  <a:pt x="2753" y="319"/>
                  <a:pt x="2751" y="319"/>
                </a:cubicBezTo>
                <a:cubicBezTo>
                  <a:pt x="2749" y="319"/>
                  <a:pt x="2747" y="321"/>
                  <a:pt x="2747" y="323"/>
                </a:cubicBezTo>
                <a:cubicBezTo>
                  <a:pt x="2747" y="325"/>
                  <a:pt x="2749" y="327"/>
                  <a:pt x="2751" y="327"/>
                </a:cubicBezTo>
                <a:close/>
                <a:moveTo>
                  <a:pt x="2764" y="327"/>
                </a:moveTo>
                <a:cubicBezTo>
                  <a:pt x="2766" y="327"/>
                  <a:pt x="2768" y="325"/>
                  <a:pt x="2768" y="323"/>
                </a:cubicBezTo>
                <a:cubicBezTo>
                  <a:pt x="2768" y="321"/>
                  <a:pt x="2766" y="319"/>
                  <a:pt x="2764" y="319"/>
                </a:cubicBezTo>
                <a:cubicBezTo>
                  <a:pt x="2762" y="319"/>
                  <a:pt x="2760" y="321"/>
                  <a:pt x="2760" y="323"/>
                </a:cubicBezTo>
                <a:cubicBezTo>
                  <a:pt x="2760" y="325"/>
                  <a:pt x="2762" y="327"/>
                  <a:pt x="2764" y="327"/>
                </a:cubicBezTo>
                <a:close/>
                <a:moveTo>
                  <a:pt x="2777" y="327"/>
                </a:moveTo>
                <a:cubicBezTo>
                  <a:pt x="2779" y="327"/>
                  <a:pt x="2781" y="325"/>
                  <a:pt x="2781" y="323"/>
                </a:cubicBezTo>
                <a:cubicBezTo>
                  <a:pt x="2781" y="321"/>
                  <a:pt x="2779" y="319"/>
                  <a:pt x="2777" y="319"/>
                </a:cubicBezTo>
                <a:cubicBezTo>
                  <a:pt x="2774" y="319"/>
                  <a:pt x="2773" y="321"/>
                  <a:pt x="2773" y="323"/>
                </a:cubicBezTo>
                <a:cubicBezTo>
                  <a:pt x="2773" y="325"/>
                  <a:pt x="2774" y="327"/>
                  <a:pt x="2777" y="327"/>
                </a:cubicBezTo>
                <a:close/>
                <a:moveTo>
                  <a:pt x="2790" y="327"/>
                </a:moveTo>
                <a:cubicBezTo>
                  <a:pt x="2792" y="327"/>
                  <a:pt x="2794" y="325"/>
                  <a:pt x="2794" y="323"/>
                </a:cubicBezTo>
                <a:cubicBezTo>
                  <a:pt x="2794" y="321"/>
                  <a:pt x="2792" y="319"/>
                  <a:pt x="2790" y="319"/>
                </a:cubicBezTo>
                <a:cubicBezTo>
                  <a:pt x="2787" y="319"/>
                  <a:pt x="2786" y="321"/>
                  <a:pt x="2786" y="323"/>
                </a:cubicBezTo>
                <a:cubicBezTo>
                  <a:pt x="2786" y="325"/>
                  <a:pt x="2787" y="327"/>
                  <a:pt x="2790" y="327"/>
                </a:cubicBezTo>
                <a:close/>
                <a:moveTo>
                  <a:pt x="2803" y="327"/>
                </a:moveTo>
                <a:cubicBezTo>
                  <a:pt x="2805" y="327"/>
                  <a:pt x="2807" y="325"/>
                  <a:pt x="2807" y="323"/>
                </a:cubicBezTo>
                <a:cubicBezTo>
                  <a:pt x="2807" y="321"/>
                  <a:pt x="2805" y="319"/>
                  <a:pt x="2803" y="319"/>
                </a:cubicBezTo>
                <a:cubicBezTo>
                  <a:pt x="2800" y="319"/>
                  <a:pt x="2798" y="321"/>
                  <a:pt x="2798" y="323"/>
                </a:cubicBezTo>
                <a:cubicBezTo>
                  <a:pt x="2798" y="325"/>
                  <a:pt x="2800" y="327"/>
                  <a:pt x="2803" y="327"/>
                </a:cubicBezTo>
                <a:close/>
                <a:moveTo>
                  <a:pt x="2816" y="327"/>
                </a:moveTo>
                <a:cubicBezTo>
                  <a:pt x="2818" y="327"/>
                  <a:pt x="2820" y="325"/>
                  <a:pt x="2820" y="323"/>
                </a:cubicBezTo>
                <a:cubicBezTo>
                  <a:pt x="2820" y="321"/>
                  <a:pt x="2818" y="319"/>
                  <a:pt x="2816" y="319"/>
                </a:cubicBezTo>
                <a:cubicBezTo>
                  <a:pt x="2813" y="319"/>
                  <a:pt x="2811" y="321"/>
                  <a:pt x="2811" y="323"/>
                </a:cubicBezTo>
                <a:cubicBezTo>
                  <a:pt x="2811" y="325"/>
                  <a:pt x="2813" y="327"/>
                  <a:pt x="2816" y="327"/>
                </a:cubicBezTo>
                <a:close/>
                <a:moveTo>
                  <a:pt x="2828" y="327"/>
                </a:moveTo>
                <a:cubicBezTo>
                  <a:pt x="2831" y="327"/>
                  <a:pt x="2833" y="325"/>
                  <a:pt x="2833" y="323"/>
                </a:cubicBezTo>
                <a:cubicBezTo>
                  <a:pt x="2833" y="321"/>
                  <a:pt x="2831" y="319"/>
                  <a:pt x="2828" y="319"/>
                </a:cubicBezTo>
                <a:cubicBezTo>
                  <a:pt x="2826" y="319"/>
                  <a:pt x="2824" y="321"/>
                  <a:pt x="2824" y="323"/>
                </a:cubicBezTo>
                <a:cubicBezTo>
                  <a:pt x="2824" y="325"/>
                  <a:pt x="2826" y="327"/>
                  <a:pt x="2828" y="327"/>
                </a:cubicBezTo>
                <a:close/>
                <a:moveTo>
                  <a:pt x="2841" y="327"/>
                </a:moveTo>
                <a:cubicBezTo>
                  <a:pt x="2844" y="327"/>
                  <a:pt x="2846" y="325"/>
                  <a:pt x="2846" y="323"/>
                </a:cubicBezTo>
                <a:cubicBezTo>
                  <a:pt x="2846" y="321"/>
                  <a:pt x="2844" y="319"/>
                  <a:pt x="2841" y="319"/>
                </a:cubicBezTo>
                <a:cubicBezTo>
                  <a:pt x="2839" y="319"/>
                  <a:pt x="2837" y="321"/>
                  <a:pt x="2837" y="323"/>
                </a:cubicBezTo>
                <a:cubicBezTo>
                  <a:pt x="2837" y="325"/>
                  <a:pt x="2839" y="327"/>
                  <a:pt x="2841" y="327"/>
                </a:cubicBezTo>
                <a:close/>
                <a:moveTo>
                  <a:pt x="2854" y="327"/>
                </a:moveTo>
                <a:cubicBezTo>
                  <a:pt x="2857" y="327"/>
                  <a:pt x="2858" y="325"/>
                  <a:pt x="2858" y="323"/>
                </a:cubicBezTo>
                <a:cubicBezTo>
                  <a:pt x="2858" y="321"/>
                  <a:pt x="2857" y="319"/>
                  <a:pt x="2854" y="319"/>
                </a:cubicBezTo>
                <a:cubicBezTo>
                  <a:pt x="2852" y="319"/>
                  <a:pt x="2850" y="321"/>
                  <a:pt x="2850" y="323"/>
                </a:cubicBezTo>
                <a:cubicBezTo>
                  <a:pt x="2850" y="325"/>
                  <a:pt x="2852" y="327"/>
                  <a:pt x="2854" y="327"/>
                </a:cubicBezTo>
                <a:close/>
                <a:moveTo>
                  <a:pt x="2867" y="327"/>
                </a:moveTo>
                <a:cubicBezTo>
                  <a:pt x="2869" y="327"/>
                  <a:pt x="2871" y="325"/>
                  <a:pt x="2871" y="323"/>
                </a:cubicBezTo>
                <a:cubicBezTo>
                  <a:pt x="2871" y="321"/>
                  <a:pt x="2869" y="319"/>
                  <a:pt x="2867" y="319"/>
                </a:cubicBezTo>
                <a:cubicBezTo>
                  <a:pt x="2865" y="319"/>
                  <a:pt x="2863" y="321"/>
                  <a:pt x="2863" y="323"/>
                </a:cubicBezTo>
                <a:cubicBezTo>
                  <a:pt x="2863" y="325"/>
                  <a:pt x="2865" y="327"/>
                  <a:pt x="2867" y="327"/>
                </a:cubicBezTo>
                <a:close/>
                <a:moveTo>
                  <a:pt x="2880" y="327"/>
                </a:moveTo>
                <a:cubicBezTo>
                  <a:pt x="2882" y="327"/>
                  <a:pt x="2884" y="325"/>
                  <a:pt x="2884" y="323"/>
                </a:cubicBezTo>
                <a:cubicBezTo>
                  <a:pt x="2884" y="321"/>
                  <a:pt x="2882" y="319"/>
                  <a:pt x="2880" y="319"/>
                </a:cubicBezTo>
                <a:cubicBezTo>
                  <a:pt x="2878" y="319"/>
                  <a:pt x="2876" y="321"/>
                  <a:pt x="2876" y="323"/>
                </a:cubicBezTo>
                <a:cubicBezTo>
                  <a:pt x="2876" y="325"/>
                  <a:pt x="2878" y="327"/>
                  <a:pt x="2880" y="327"/>
                </a:cubicBezTo>
                <a:close/>
                <a:moveTo>
                  <a:pt x="2893" y="327"/>
                </a:moveTo>
                <a:cubicBezTo>
                  <a:pt x="2895" y="327"/>
                  <a:pt x="2897" y="325"/>
                  <a:pt x="2897" y="323"/>
                </a:cubicBezTo>
                <a:cubicBezTo>
                  <a:pt x="2897" y="321"/>
                  <a:pt x="2895" y="319"/>
                  <a:pt x="2893" y="319"/>
                </a:cubicBezTo>
                <a:cubicBezTo>
                  <a:pt x="2891" y="319"/>
                  <a:pt x="2889" y="321"/>
                  <a:pt x="2889" y="323"/>
                </a:cubicBezTo>
                <a:cubicBezTo>
                  <a:pt x="2889" y="325"/>
                  <a:pt x="2891" y="327"/>
                  <a:pt x="2893" y="327"/>
                </a:cubicBezTo>
                <a:close/>
                <a:moveTo>
                  <a:pt x="2906" y="327"/>
                </a:moveTo>
                <a:cubicBezTo>
                  <a:pt x="2908" y="327"/>
                  <a:pt x="2910" y="325"/>
                  <a:pt x="2910" y="323"/>
                </a:cubicBezTo>
                <a:cubicBezTo>
                  <a:pt x="2910" y="321"/>
                  <a:pt x="2908" y="319"/>
                  <a:pt x="2906" y="319"/>
                </a:cubicBezTo>
                <a:cubicBezTo>
                  <a:pt x="2904" y="319"/>
                  <a:pt x="2902" y="321"/>
                  <a:pt x="2902" y="323"/>
                </a:cubicBezTo>
                <a:cubicBezTo>
                  <a:pt x="2902" y="325"/>
                  <a:pt x="2904" y="327"/>
                  <a:pt x="2906" y="327"/>
                </a:cubicBezTo>
                <a:close/>
                <a:moveTo>
                  <a:pt x="2919" y="327"/>
                </a:moveTo>
                <a:cubicBezTo>
                  <a:pt x="2921" y="327"/>
                  <a:pt x="2923" y="325"/>
                  <a:pt x="2923" y="323"/>
                </a:cubicBezTo>
                <a:cubicBezTo>
                  <a:pt x="2923" y="321"/>
                  <a:pt x="2921" y="319"/>
                  <a:pt x="2919" y="319"/>
                </a:cubicBezTo>
                <a:cubicBezTo>
                  <a:pt x="2917" y="319"/>
                  <a:pt x="2915" y="321"/>
                  <a:pt x="2915" y="323"/>
                </a:cubicBezTo>
                <a:cubicBezTo>
                  <a:pt x="2915" y="325"/>
                  <a:pt x="2917" y="327"/>
                  <a:pt x="2919" y="327"/>
                </a:cubicBezTo>
                <a:close/>
                <a:moveTo>
                  <a:pt x="2932" y="327"/>
                </a:moveTo>
                <a:cubicBezTo>
                  <a:pt x="2934" y="327"/>
                  <a:pt x="2936" y="325"/>
                  <a:pt x="2936" y="323"/>
                </a:cubicBezTo>
                <a:cubicBezTo>
                  <a:pt x="2936" y="321"/>
                  <a:pt x="2934" y="319"/>
                  <a:pt x="2932" y="319"/>
                </a:cubicBezTo>
                <a:cubicBezTo>
                  <a:pt x="2929" y="319"/>
                  <a:pt x="2928" y="321"/>
                  <a:pt x="2928" y="323"/>
                </a:cubicBezTo>
                <a:cubicBezTo>
                  <a:pt x="2928" y="325"/>
                  <a:pt x="2929" y="327"/>
                  <a:pt x="2932" y="327"/>
                </a:cubicBezTo>
                <a:close/>
                <a:moveTo>
                  <a:pt x="2945" y="327"/>
                </a:moveTo>
                <a:cubicBezTo>
                  <a:pt x="2947" y="327"/>
                  <a:pt x="2949" y="325"/>
                  <a:pt x="2949" y="323"/>
                </a:cubicBezTo>
                <a:cubicBezTo>
                  <a:pt x="2949" y="321"/>
                  <a:pt x="2947" y="319"/>
                  <a:pt x="2945" y="319"/>
                </a:cubicBezTo>
                <a:cubicBezTo>
                  <a:pt x="2942" y="319"/>
                  <a:pt x="2940" y="321"/>
                  <a:pt x="2940" y="323"/>
                </a:cubicBezTo>
                <a:cubicBezTo>
                  <a:pt x="2940" y="325"/>
                  <a:pt x="2942" y="327"/>
                  <a:pt x="2945" y="327"/>
                </a:cubicBezTo>
                <a:close/>
                <a:moveTo>
                  <a:pt x="2958" y="327"/>
                </a:moveTo>
                <a:cubicBezTo>
                  <a:pt x="2960" y="327"/>
                  <a:pt x="2962" y="325"/>
                  <a:pt x="2962" y="323"/>
                </a:cubicBezTo>
                <a:cubicBezTo>
                  <a:pt x="2962" y="321"/>
                  <a:pt x="2960" y="319"/>
                  <a:pt x="2958" y="319"/>
                </a:cubicBezTo>
                <a:cubicBezTo>
                  <a:pt x="2955" y="319"/>
                  <a:pt x="2953" y="321"/>
                  <a:pt x="2953" y="323"/>
                </a:cubicBezTo>
                <a:cubicBezTo>
                  <a:pt x="2953" y="325"/>
                  <a:pt x="2955" y="327"/>
                  <a:pt x="2958" y="327"/>
                </a:cubicBezTo>
                <a:close/>
                <a:moveTo>
                  <a:pt x="2970" y="327"/>
                </a:moveTo>
                <a:cubicBezTo>
                  <a:pt x="2973" y="327"/>
                  <a:pt x="2975" y="325"/>
                  <a:pt x="2975" y="323"/>
                </a:cubicBezTo>
                <a:cubicBezTo>
                  <a:pt x="2975" y="321"/>
                  <a:pt x="2973" y="319"/>
                  <a:pt x="2970" y="319"/>
                </a:cubicBezTo>
                <a:cubicBezTo>
                  <a:pt x="2968" y="319"/>
                  <a:pt x="2966" y="321"/>
                  <a:pt x="2966" y="323"/>
                </a:cubicBezTo>
                <a:cubicBezTo>
                  <a:pt x="2966" y="325"/>
                  <a:pt x="2968" y="327"/>
                  <a:pt x="2970" y="327"/>
                </a:cubicBezTo>
                <a:close/>
                <a:moveTo>
                  <a:pt x="2983" y="327"/>
                </a:moveTo>
                <a:cubicBezTo>
                  <a:pt x="2986" y="327"/>
                  <a:pt x="2988" y="325"/>
                  <a:pt x="2988" y="323"/>
                </a:cubicBezTo>
                <a:cubicBezTo>
                  <a:pt x="2988" y="321"/>
                  <a:pt x="2986" y="319"/>
                  <a:pt x="2983" y="319"/>
                </a:cubicBezTo>
                <a:cubicBezTo>
                  <a:pt x="2981" y="319"/>
                  <a:pt x="2979" y="321"/>
                  <a:pt x="2979" y="323"/>
                </a:cubicBezTo>
                <a:cubicBezTo>
                  <a:pt x="2979" y="325"/>
                  <a:pt x="2981" y="327"/>
                  <a:pt x="2983" y="327"/>
                </a:cubicBezTo>
                <a:close/>
                <a:moveTo>
                  <a:pt x="2996" y="327"/>
                </a:moveTo>
                <a:cubicBezTo>
                  <a:pt x="2999" y="327"/>
                  <a:pt x="3000" y="325"/>
                  <a:pt x="3000" y="323"/>
                </a:cubicBezTo>
                <a:cubicBezTo>
                  <a:pt x="3000" y="321"/>
                  <a:pt x="2999" y="319"/>
                  <a:pt x="2996" y="319"/>
                </a:cubicBezTo>
                <a:cubicBezTo>
                  <a:pt x="2994" y="319"/>
                  <a:pt x="2992" y="321"/>
                  <a:pt x="2992" y="323"/>
                </a:cubicBezTo>
                <a:cubicBezTo>
                  <a:pt x="2992" y="325"/>
                  <a:pt x="2994" y="327"/>
                  <a:pt x="2996" y="327"/>
                </a:cubicBezTo>
                <a:close/>
                <a:moveTo>
                  <a:pt x="3009" y="327"/>
                </a:moveTo>
                <a:cubicBezTo>
                  <a:pt x="3012" y="327"/>
                  <a:pt x="3013" y="325"/>
                  <a:pt x="3013" y="323"/>
                </a:cubicBezTo>
                <a:cubicBezTo>
                  <a:pt x="3013" y="321"/>
                  <a:pt x="3012" y="319"/>
                  <a:pt x="3009" y="319"/>
                </a:cubicBezTo>
                <a:cubicBezTo>
                  <a:pt x="3007" y="319"/>
                  <a:pt x="3005" y="321"/>
                  <a:pt x="3005" y="323"/>
                </a:cubicBezTo>
                <a:cubicBezTo>
                  <a:pt x="3005" y="325"/>
                  <a:pt x="3007" y="327"/>
                  <a:pt x="3009" y="327"/>
                </a:cubicBezTo>
                <a:close/>
                <a:moveTo>
                  <a:pt x="3022" y="327"/>
                </a:moveTo>
                <a:cubicBezTo>
                  <a:pt x="3024" y="327"/>
                  <a:pt x="3026" y="325"/>
                  <a:pt x="3026" y="323"/>
                </a:cubicBezTo>
                <a:cubicBezTo>
                  <a:pt x="3026" y="321"/>
                  <a:pt x="3024" y="319"/>
                  <a:pt x="3022" y="319"/>
                </a:cubicBezTo>
                <a:cubicBezTo>
                  <a:pt x="3020" y="319"/>
                  <a:pt x="3018" y="321"/>
                  <a:pt x="3018" y="323"/>
                </a:cubicBezTo>
                <a:cubicBezTo>
                  <a:pt x="3018" y="325"/>
                  <a:pt x="3020" y="327"/>
                  <a:pt x="3022" y="327"/>
                </a:cubicBezTo>
                <a:close/>
                <a:moveTo>
                  <a:pt x="3035" y="327"/>
                </a:moveTo>
                <a:cubicBezTo>
                  <a:pt x="3037" y="327"/>
                  <a:pt x="3039" y="325"/>
                  <a:pt x="3039" y="323"/>
                </a:cubicBezTo>
                <a:cubicBezTo>
                  <a:pt x="3039" y="321"/>
                  <a:pt x="3037" y="319"/>
                  <a:pt x="3035" y="319"/>
                </a:cubicBezTo>
                <a:cubicBezTo>
                  <a:pt x="3033" y="319"/>
                  <a:pt x="3031" y="321"/>
                  <a:pt x="3031" y="323"/>
                </a:cubicBezTo>
                <a:cubicBezTo>
                  <a:pt x="3031" y="325"/>
                  <a:pt x="3033" y="327"/>
                  <a:pt x="3035" y="327"/>
                </a:cubicBezTo>
                <a:close/>
                <a:moveTo>
                  <a:pt x="3048" y="327"/>
                </a:moveTo>
                <a:cubicBezTo>
                  <a:pt x="3050" y="327"/>
                  <a:pt x="3052" y="325"/>
                  <a:pt x="3052" y="323"/>
                </a:cubicBezTo>
                <a:cubicBezTo>
                  <a:pt x="3052" y="321"/>
                  <a:pt x="3050" y="319"/>
                  <a:pt x="3048" y="319"/>
                </a:cubicBezTo>
                <a:cubicBezTo>
                  <a:pt x="3046" y="319"/>
                  <a:pt x="3044" y="321"/>
                  <a:pt x="3044" y="323"/>
                </a:cubicBezTo>
                <a:cubicBezTo>
                  <a:pt x="3044" y="325"/>
                  <a:pt x="3046" y="327"/>
                  <a:pt x="3048" y="327"/>
                </a:cubicBezTo>
                <a:close/>
                <a:moveTo>
                  <a:pt x="3061" y="327"/>
                </a:moveTo>
                <a:cubicBezTo>
                  <a:pt x="3063" y="327"/>
                  <a:pt x="3065" y="325"/>
                  <a:pt x="3065" y="323"/>
                </a:cubicBezTo>
                <a:cubicBezTo>
                  <a:pt x="3065" y="321"/>
                  <a:pt x="3063" y="319"/>
                  <a:pt x="3061" y="319"/>
                </a:cubicBezTo>
                <a:cubicBezTo>
                  <a:pt x="3059" y="319"/>
                  <a:pt x="3057" y="321"/>
                  <a:pt x="3057" y="323"/>
                </a:cubicBezTo>
                <a:cubicBezTo>
                  <a:pt x="3057" y="325"/>
                  <a:pt x="3059" y="327"/>
                  <a:pt x="3061" y="327"/>
                </a:cubicBezTo>
                <a:close/>
                <a:moveTo>
                  <a:pt x="3074" y="327"/>
                </a:moveTo>
                <a:cubicBezTo>
                  <a:pt x="3076" y="327"/>
                  <a:pt x="3078" y="325"/>
                  <a:pt x="3078" y="323"/>
                </a:cubicBezTo>
                <a:cubicBezTo>
                  <a:pt x="3078" y="321"/>
                  <a:pt x="3076" y="319"/>
                  <a:pt x="3074" y="319"/>
                </a:cubicBezTo>
                <a:cubicBezTo>
                  <a:pt x="3071" y="319"/>
                  <a:pt x="3070" y="321"/>
                  <a:pt x="3070" y="323"/>
                </a:cubicBezTo>
                <a:cubicBezTo>
                  <a:pt x="3070" y="325"/>
                  <a:pt x="3071" y="327"/>
                  <a:pt x="3074" y="327"/>
                </a:cubicBezTo>
                <a:close/>
                <a:moveTo>
                  <a:pt x="3087" y="327"/>
                </a:moveTo>
                <a:cubicBezTo>
                  <a:pt x="3089" y="327"/>
                  <a:pt x="3091" y="325"/>
                  <a:pt x="3091" y="323"/>
                </a:cubicBezTo>
                <a:cubicBezTo>
                  <a:pt x="3091" y="321"/>
                  <a:pt x="3089" y="319"/>
                  <a:pt x="3087" y="319"/>
                </a:cubicBezTo>
                <a:cubicBezTo>
                  <a:pt x="3084" y="319"/>
                  <a:pt x="3083" y="321"/>
                  <a:pt x="3083" y="323"/>
                </a:cubicBezTo>
                <a:cubicBezTo>
                  <a:pt x="3083" y="325"/>
                  <a:pt x="3084" y="327"/>
                  <a:pt x="3087" y="327"/>
                </a:cubicBezTo>
                <a:close/>
                <a:moveTo>
                  <a:pt x="3100" y="327"/>
                </a:moveTo>
                <a:cubicBezTo>
                  <a:pt x="3102" y="327"/>
                  <a:pt x="3104" y="325"/>
                  <a:pt x="3104" y="323"/>
                </a:cubicBezTo>
                <a:cubicBezTo>
                  <a:pt x="3104" y="321"/>
                  <a:pt x="3102" y="319"/>
                  <a:pt x="3100" y="319"/>
                </a:cubicBezTo>
                <a:cubicBezTo>
                  <a:pt x="3097" y="319"/>
                  <a:pt x="3095" y="321"/>
                  <a:pt x="3095" y="323"/>
                </a:cubicBezTo>
                <a:cubicBezTo>
                  <a:pt x="3095" y="325"/>
                  <a:pt x="3097" y="327"/>
                  <a:pt x="3100" y="327"/>
                </a:cubicBezTo>
                <a:close/>
                <a:moveTo>
                  <a:pt x="3113" y="327"/>
                </a:moveTo>
                <a:cubicBezTo>
                  <a:pt x="3115" y="327"/>
                  <a:pt x="3117" y="325"/>
                  <a:pt x="3117" y="323"/>
                </a:cubicBezTo>
                <a:cubicBezTo>
                  <a:pt x="3117" y="321"/>
                  <a:pt x="3115" y="319"/>
                  <a:pt x="3113" y="319"/>
                </a:cubicBezTo>
                <a:cubicBezTo>
                  <a:pt x="3110" y="319"/>
                  <a:pt x="3108" y="321"/>
                  <a:pt x="3108" y="323"/>
                </a:cubicBezTo>
                <a:cubicBezTo>
                  <a:pt x="3108" y="325"/>
                  <a:pt x="3110" y="327"/>
                  <a:pt x="3113" y="327"/>
                </a:cubicBezTo>
                <a:close/>
                <a:moveTo>
                  <a:pt x="3125" y="327"/>
                </a:moveTo>
                <a:cubicBezTo>
                  <a:pt x="3128" y="327"/>
                  <a:pt x="3130" y="325"/>
                  <a:pt x="3130" y="323"/>
                </a:cubicBezTo>
                <a:cubicBezTo>
                  <a:pt x="3130" y="321"/>
                  <a:pt x="3128" y="319"/>
                  <a:pt x="3125" y="319"/>
                </a:cubicBezTo>
                <a:cubicBezTo>
                  <a:pt x="3123" y="319"/>
                  <a:pt x="3121" y="321"/>
                  <a:pt x="3121" y="323"/>
                </a:cubicBezTo>
                <a:cubicBezTo>
                  <a:pt x="3121" y="325"/>
                  <a:pt x="3123" y="327"/>
                  <a:pt x="3125" y="327"/>
                </a:cubicBezTo>
                <a:close/>
                <a:moveTo>
                  <a:pt x="3138" y="327"/>
                </a:moveTo>
                <a:cubicBezTo>
                  <a:pt x="3141" y="327"/>
                  <a:pt x="3143" y="325"/>
                  <a:pt x="3143" y="323"/>
                </a:cubicBezTo>
                <a:cubicBezTo>
                  <a:pt x="3143" y="321"/>
                  <a:pt x="3141" y="319"/>
                  <a:pt x="3138" y="319"/>
                </a:cubicBezTo>
                <a:cubicBezTo>
                  <a:pt x="3136" y="319"/>
                  <a:pt x="3134" y="321"/>
                  <a:pt x="3134" y="323"/>
                </a:cubicBezTo>
                <a:cubicBezTo>
                  <a:pt x="3134" y="325"/>
                  <a:pt x="3136" y="327"/>
                  <a:pt x="3138" y="327"/>
                </a:cubicBezTo>
                <a:close/>
                <a:moveTo>
                  <a:pt x="3151" y="327"/>
                </a:moveTo>
                <a:cubicBezTo>
                  <a:pt x="3154" y="327"/>
                  <a:pt x="3155" y="325"/>
                  <a:pt x="3155" y="323"/>
                </a:cubicBezTo>
                <a:cubicBezTo>
                  <a:pt x="3155" y="321"/>
                  <a:pt x="3154" y="319"/>
                  <a:pt x="3151" y="319"/>
                </a:cubicBezTo>
                <a:cubicBezTo>
                  <a:pt x="3149" y="319"/>
                  <a:pt x="3147" y="321"/>
                  <a:pt x="3147" y="323"/>
                </a:cubicBezTo>
                <a:cubicBezTo>
                  <a:pt x="3147" y="325"/>
                  <a:pt x="3149" y="327"/>
                  <a:pt x="3151" y="327"/>
                </a:cubicBezTo>
                <a:close/>
                <a:moveTo>
                  <a:pt x="3164" y="327"/>
                </a:moveTo>
                <a:cubicBezTo>
                  <a:pt x="3166" y="327"/>
                  <a:pt x="3168" y="325"/>
                  <a:pt x="3168" y="323"/>
                </a:cubicBezTo>
                <a:cubicBezTo>
                  <a:pt x="3168" y="321"/>
                  <a:pt x="3166" y="319"/>
                  <a:pt x="3164" y="319"/>
                </a:cubicBezTo>
                <a:cubicBezTo>
                  <a:pt x="3162" y="319"/>
                  <a:pt x="3160" y="321"/>
                  <a:pt x="3160" y="323"/>
                </a:cubicBezTo>
                <a:cubicBezTo>
                  <a:pt x="3160" y="325"/>
                  <a:pt x="3162" y="327"/>
                  <a:pt x="3164" y="327"/>
                </a:cubicBezTo>
                <a:close/>
                <a:moveTo>
                  <a:pt x="3177" y="327"/>
                </a:moveTo>
                <a:cubicBezTo>
                  <a:pt x="3179" y="327"/>
                  <a:pt x="3181" y="325"/>
                  <a:pt x="3181" y="323"/>
                </a:cubicBezTo>
                <a:cubicBezTo>
                  <a:pt x="3181" y="321"/>
                  <a:pt x="3179" y="319"/>
                  <a:pt x="3177" y="319"/>
                </a:cubicBezTo>
                <a:cubicBezTo>
                  <a:pt x="3175" y="319"/>
                  <a:pt x="3173" y="321"/>
                  <a:pt x="3173" y="323"/>
                </a:cubicBezTo>
                <a:cubicBezTo>
                  <a:pt x="3173" y="325"/>
                  <a:pt x="3175" y="327"/>
                  <a:pt x="3177" y="327"/>
                </a:cubicBezTo>
                <a:close/>
                <a:moveTo>
                  <a:pt x="3190" y="327"/>
                </a:moveTo>
                <a:cubicBezTo>
                  <a:pt x="3192" y="327"/>
                  <a:pt x="3194" y="325"/>
                  <a:pt x="3194" y="323"/>
                </a:cubicBezTo>
                <a:cubicBezTo>
                  <a:pt x="3194" y="321"/>
                  <a:pt x="3192" y="319"/>
                  <a:pt x="3190" y="319"/>
                </a:cubicBezTo>
                <a:cubicBezTo>
                  <a:pt x="3188" y="319"/>
                  <a:pt x="3186" y="321"/>
                  <a:pt x="3186" y="323"/>
                </a:cubicBezTo>
                <a:cubicBezTo>
                  <a:pt x="3186" y="325"/>
                  <a:pt x="3188" y="327"/>
                  <a:pt x="3190" y="327"/>
                </a:cubicBezTo>
                <a:close/>
                <a:moveTo>
                  <a:pt x="3203" y="327"/>
                </a:moveTo>
                <a:cubicBezTo>
                  <a:pt x="3205" y="327"/>
                  <a:pt x="3207" y="325"/>
                  <a:pt x="3207" y="323"/>
                </a:cubicBezTo>
                <a:cubicBezTo>
                  <a:pt x="3207" y="321"/>
                  <a:pt x="3205" y="319"/>
                  <a:pt x="3203" y="319"/>
                </a:cubicBezTo>
                <a:cubicBezTo>
                  <a:pt x="3201" y="319"/>
                  <a:pt x="3199" y="321"/>
                  <a:pt x="3199" y="323"/>
                </a:cubicBezTo>
                <a:cubicBezTo>
                  <a:pt x="3199" y="325"/>
                  <a:pt x="3201" y="327"/>
                  <a:pt x="3203" y="327"/>
                </a:cubicBezTo>
                <a:close/>
                <a:moveTo>
                  <a:pt x="3216" y="327"/>
                </a:moveTo>
                <a:cubicBezTo>
                  <a:pt x="3218" y="327"/>
                  <a:pt x="3220" y="325"/>
                  <a:pt x="3220" y="323"/>
                </a:cubicBezTo>
                <a:cubicBezTo>
                  <a:pt x="3220" y="321"/>
                  <a:pt x="3218" y="319"/>
                  <a:pt x="3216" y="319"/>
                </a:cubicBezTo>
                <a:cubicBezTo>
                  <a:pt x="3214" y="319"/>
                  <a:pt x="3212" y="321"/>
                  <a:pt x="3212" y="323"/>
                </a:cubicBezTo>
                <a:cubicBezTo>
                  <a:pt x="3212" y="325"/>
                  <a:pt x="3214" y="327"/>
                  <a:pt x="3216" y="327"/>
                </a:cubicBezTo>
                <a:close/>
                <a:moveTo>
                  <a:pt x="3229" y="327"/>
                </a:moveTo>
                <a:cubicBezTo>
                  <a:pt x="3231" y="327"/>
                  <a:pt x="3233" y="325"/>
                  <a:pt x="3233" y="323"/>
                </a:cubicBezTo>
                <a:cubicBezTo>
                  <a:pt x="3233" y="321"/>
                  <a:pt x="3231" y="319"/>
                  <a:pt x="3229" y="319"/>
                </a:cubicBezTo>
                <a:cubicBezTo>
                  <a:pt x="3226" y="319"/>
                  <a:pt x="3225" y="321"/>
                  <a:pt x="3225" y="323"/>
                </a:cubicBezTo>
                <a:cubicBezTo>
                  <a:pt x="3225" y="325"/>
                  <a:pt x="3226" y="327"/>
                  <a:pt x="3229" y="327"/>
                </a:cubicBezTo>
                <a:close/>
                <a:moveTo>
                  <a:pt x="3242" y="327"/>
                </a:moveTo>
                <a:cubicBezTo>
                  <a:pt x="3244" y="327"/>
                  <a:pt x="3246" y="325"/>
                  <a:pt x="3246" y="323"/>
                </a:cubicBezTo>
                <a:cubicBezTo>
                  <a:pt x="3246" y="321"/>
                  <a:pt x="3244" y="319"/>
                  <a:pt x="3242" y="319"/>
                </a:cubicBezTo>
                <a:cubicBezTo>
                  <a:pt x="3239" y="319"/>
                  <a:pt x="3237" y="321"/>
                  <a:pt x="3237" y="323"/>
                </a:cubicBezTo>
                <a:cubicBezTo>
                  <a:pt x="3237" y="325"/>
                  <a:pt x="3239" y="327"/>
                  <a:pt x="3242" y="327"/>
                </a:cubicBezTo>
                <a:close/>
                <a:moveTo>
                  <a:pt x="3255" y="327"/>
                </a:moveTo>
                <a:cubicBezTo>
                  <a:pt x="3257" y="327"/>
                  <a:pt x="3259" y="325"/>
                  <a:pt x="3259" y="323"/>
                </a:cubicBezTo>
                <a:cubicBezTo>
                  <a:pt x="3259" y="321"/>
                  <a:pt x="3257" y="319"/>
                  <a:pt x="3255" y="319"/>
                </a:cubicBezTo>
                <a:cubicBezTo>
                  <a:pt x="3252" y="319"/>
                  <a:pt x="3250" y="321"/>
                  <a:pt x="3250" y="323"/>
                </a:cubicBezTo>
                <a:cubicBezTo>
                  <a:pt x="3250" y="325"/>
                  <a:pt x="3252" y="327"/>
                  <a:pt x="3255" y="327"/>
                </a:cubicBezTo>
                <a:close/>
                <a:moveTo>
                  <a:pt x="3268" y="327"/>
                </a:moveTo>
                <a:cubicBezTo>
                  <a:pt x="3270" y="327"/>
                  <a:pt x="3272" y="325"/>
                  <a:pt x="3272" y="323"/>
                </a:cubicBezTo>
                <a:cubicBezTo>
                  <a:pt x="3272" y="321"/>
                  <a:pt x="3270" y="319"/>
                  <a:pt x="3268" y="319"/>
                </a:cubicBezTo>
                <a:cubicBezTo>
                  <a:pt x="3265" y="319"/>
                  <a:pt x="3263" y="321"/>
                  <a:pt x="3263" y="323"/>
                </a:cubicBezTo>
                <a:cubicBezTo>
                  <a:pt x="3263" y="325"/>
                  <a:pt x="3265" y="327"/>
                  <a:pt x="3268" y="327"/>
                </a:cubicBezTo>
                <a:close/>
                <a:moveTo>
                  <a:pt x="3280" y="327"/>
                </a:moveTo>
                <a:cubicBezTo>
                  <a:pt x="3283" y="327"/>
                  <a:pt x="3285" y="325"/>
                  <a:pt x="3285" y="323"/>
                </a:cubicBezTo>
                <a:cubicBezTo>
                  <a:pt x="3285" y="321"/>
                  <a:pt x="3283" y="319"/>
                  <a:pt x="3280" y="319"/>
                </a:cubicBezTo>
                <a:cubicBezTo>
                  <a:pt x="3278" y="319"/>
                  <a:pt x="3276" y="321"/>
                  <a:pt x="3276" y="323"/>
                </a:cubicBezTo>
                <a:cubicBezTo>
                  <a:pt x="3276" y="325"/>
                  <a:pt x="3278" y="327"/>
                  <a:pt x="3280" y="327"/>
                </a:cubicBezTo>
                <a:close/>
                <a:moveTo>
                  <a:pt x="3293" y="327"/>
                </a:moveTo>
                <a:cubicBezTo>
                  <a:pt x="3296" y="327"/>
                  <a:pt x="3298" y="325"/>
                  <a:pt x="3298" y="323"/>
                </a:cubicBezTo>
                <a:cubicBezTo>
                  <a:pt x="3298" y="321"/>
                  <a:pt x="3296" y="319"/>
                  <a:pt x="3293" y="319"/>
                </a:cubicBezTo>
                <a:cubicBezTo>
                  <a:pt x="3291" y="319"/>
                  <a:pt x="3289" y="321"/>
                  <a:pt x="3289" y="323"/>
                </a:cubicBezTo>
                <a:cubicBezTo>
                  <a:pt x="3289" y="325"/>
                  <a:pt x="3291" y="327"/>
                  <a:pt x="3293" y="327"/>
                </a:cubicBezTo>
                <a:close/>
                <a:moveTo>
                  <a:pt x="3306" y="327"/>
                </a:moveTo>
                <a:cubicBezTo>
                  <a:pt x="3309" y="327"/>
                  <a:pt x="3310" y="325"/>
                  <a:pt x="3310" y="323"/>
                </a:cubicBezTo>
                <a:cubicBezTo>
                  <a:pt x="3310" y="321"/>
                  <a:pt x="3309" y="319"/>
                  <a:pt x="3306" y="319"/>
                </a:cubicBezTo>
                <a:cubicBezTo>
                  <a:pt x="3304" y="319"/>
                  <a:pt x="3302" y="321"/>
                  <a:pt x="3302" y="323"/>
                </a:cubicBezTo>
                <a:cubicBezTo>
                  <a:pt x="3302" y="325"/>
                  <a:pt x="3304" y="327"/>
                  <a:pt x="3306" y="327"/>
                </a:cubicBezTo>
                <a:close/>
                <a:moveTo>
                  <a:pt x="3319" y="327"/>
                </a:moveTo>
                <a:cubicBezTo>
                  <a:pt x="3321" y="327"/>
                  <a:pt x="3323" y="325"/>
                  <a:pt x="3323" y="323"/>
                </a:cubicBezTo>
                <a:cubicBezTo>
                  <a:pt x="3323" y="321"/>
                  <a:pt x="3321" y="319"/>
                  <a:pt x="3319" y="319"/>
                </a:cubicBezTo>
                <a:cubicBezTo>
                  <a:pt x="3317" y="319"/>
                  <a:pt x="3315" y="321"/>
                  <a:pt x="3315" y="323"/>
                </a:cubicBezTo>
                <a:cubicBezTo>
                  <a:pt x="3315" y="325"/>
                  <a:pt x="3317" y="327"/>
                  <a:pt x="3319" y="327"/>
                </a:cubicBezTo>
                <a:close/>
                <a:moveTo>
                  <a:pt x="3332" y="327"/>
                </a:moveTo>
                <a:cubicBezTo>
                  <a:pt x="3334" y="327"/>
                  <a:pt x="3336" y="325"/>
                  <a:pt x="3336" y="323"/>
                </a:cubicBezTo>
                <a:cubicBezTo>
                  <a:pt x="3336" y="321"/>
                  <a:pt x="3334" y="319"/>
                  <a:pt x="3332" y="319"/>
                </a:cubicBezTo>
                <a:cubicBezTo>
                  <a:pt x="3330" y="319"/>
                  <a:pt x="3328" y="321"/>
                  <a:pt x="3328" y="323"/>
                </a:cubicBezTo>
                <a:cubicBezTo>
                  <a:pt x="3328" y="325"/>
                  <a:pt x="3330" y="327"/>
                  <a:pt x="3332" y="327"/>
                </a:cubicBezTo>
                <a:close/>
                <a:moveTo>
                  <a:pt x="3345" y="327"/>
                </a:moveTo>
                <a:cubicBezTo>
                  <a:pt x="3347" y="327"/>
                  <a:pt x="3349" y="325"/>
                  <a:pt x="3349" y="323"/>
                </a:cubicBezTo>
                <a:cubicBezTo>
                  <a:pt x="3349" y="321"/>
                  <a:pt x="3347" y="319"/>
                  <a:pt x="3345" y="319"/>
                </a:cubicBezTo>
                <a:cubicBezTo>
                  <a:pt x="3343" y="319"/>
                  <a:pt x="3341" y="321"/>
                  <a:pt x="3341" y="323"/>
                </a:cubicBezTo>
                <a:cubicBezTo>
                  <a:pt x="3341" y="325"/>
                  <a:pt x="3343" y="327"/>
                  <a:pt x="3345" y="327"/>
                </a:cubicBezTo>
                <a:close/>
                <a:moveTo>
                  <a:pt x="3358" y="327"/>
                </a:moveTo>
                <a:cubicBezTo>
                  <a:pt x="3360" y="327"/>
                  <a:pt x="3362" y="325"/>
                  <a:pt x="3362" y="323"/>
                </a:cubicBezTo>
                <a:cubicBezTo>
                  <a:pt x="3362" y="321"/>
                  <a:pt x="3360" y="319"/>
                  <a:pt x="3358" y="319"/>
                </a:cubicBezTo>
                <a:cubicBezTo>
                  <a:pt x="3356" y="319"/>
                  <a:pt x="3354" y="321"/>
                  <a:pt x="3354" y="323"/>
                </a:cubicBezTo>
                <a:cubicBezTo>
                  <a:pt x="3354" y="325"/>
                  <a:pt x="3356" y="327"/>
                  <a:pt x="3358" y="327"/>
                </a:cubicBezTo>
                <a:close/>
                <a:moveTo>
                  <a:pt x="3371" y="327"/>
                </a:moveTo>
                <a:cubicBezTo>
                  <a:pt x="3373" y="327"/>
                  <a:pt x="3375" y="325"/>
                  <a:pt x="3375" y="323"/>
                </a:cubicBezTo>
                <a:cubicBezTo>
                  <a:pt x="3375" y="321"/>
                  <a:pt x="3373" y="319"/>
                  <a:pt x="3371" y="319"/>
                </a:cubicBezTo>
                <a:cubicBezTo>
                  <a:pt x="3369" y="319"/>
                  <a:pt x="3367" y="321"/>
                  <a:pt x="3367" y="323"/>
                </a:cubicBezTo>
                <a:cubicBezTo>
                  <a:pt x="3367" y="325"/>
                  <a:pt x="3369" y="327"/>
                  <a:pt x="3371" y="327"/>
                </a:cubicBezTo>
                <a:close/>
                <a:moveTo>
                  <a:pt x="3384" y="327"/>
                </a:moveTo>
                <a:cubicBezTo>
                  <a:pt x="3386" y="327"/>
                  <a:pt x="3388" y="325"/>
                  <a:pt x="3388" y="323"/>
                </a:cubicBezTo>
                <a:cubicBezTo>
                  <a:pt x="3388" y="321"/>
                  <a:pt x="3386" y="319"/>
                  <a:pt x="3384" y="319"/>
                </a:cubicBezTo>
                <a:cubicBezTo>
                  <a:pt x="3381" y="319"/>
                  <a:pt x="3380" y="321"/>
                  <a:pt x="3380" y="323"/>
                </a:cubicBezTo>
                <a:cubicBezTo>
                  <a:pt x="3380" y="325"/>
                  <a:pt x="3381" y="327"/>
                  <a:pt x="3384" y="327"/>
                </a:cubicBezTo>
                <a:close/>
                <a:moveTo>
                  <a:pt x="3397" y="327"/>
                </a:moveTo>
                <a:cubicBezTo>
                  <a:pt x="3399" y="327"/>
                  <a:pt x="3401" y="325"/>
                  <a:pt x="3401" y="323"/>
                </a:cubicBezTo>
                <a:cubicBezTo>
                  <a:pt x="3401" y="321"/>
                  <a:pt x="3399" y="319"/>
                  <a:pt x="3397" y="319"/>
                </a:cubicBezTo>
                <a:cubicBezTo>
                  <a:pt x="3394" y="319"/>
                  <a:pt x="3392" y="321"/>
                  <a:pt x="3392" y="323"/>
                </a:cubicBezTo>
                <a:cubicBezTo>
                  <a:pt x="3392" y="325"/>
                  <a:pt x="3394" y="327"/>
                  <a:pt x="3397" y="327"/>
                </a:cubicBezTo>
                <a:close/>
                <a:moveTo>
                  <a:pt x="3410" y="327"/>
                </a:moveTo>
                <a:cubicBezTo>
                  <a:pt x="3412" y="327"/>
                  <a:pt x="3414" y="325"/>
                  <a:pt x="3414" y="323"/>
                </a:cubicBezTo>
                <a:cubicBezTo>
                  <a:pt x="3414" y="321"/>
                  <a:pt x="3412" y="319"/>
                  <a:pt x="3410" y="319"/>
                </a:cubicBezTo>
                <a:cubicBezTo>
                  <a:pt x="3407" y="319"/>
                  <a:pt x="3405" y="321"/>
                  <a:pt x="3405" y="323"/>
                </a:cubicBezTo>
                <a:cubicBezTo>
                  <a:pt x="3405" y="325"/>
                  <a:pt x="3407" y="327"/>
                  <a:pt x="3410" y="327"/>
                </a:cubicBezTo>
                <a:close/>
                <a:moveTo>
                  <a:pt x="3422" y="327"/>
                </a:moveTo>
                <a:cubicBezTo>
                  <a:pt x="3425" y="327"/>
                  <a:pt x="3427" y="325"/>
                  <a:pt x="3427" y="323"/>
                </a:cubicBezTo>
                <a:cubicBezTo>
                  <a:pt x="3427" y="321"/>
                  <a:pt x="3425" y="319"/>
                  <a:pt x="3422" y="319"/>
                </a:cubicBezTo>
                <a:cubicBezTo>
                  <a:pt x="3420" y="319"/>
                  <a:pt x="3418" y="321"/>
                  <a:pt x="3418" y="323"/>
                </a:cubicBezTo>
                <a:cubicBezTo>
                  <a:pt x="3418" y="325"/>
                  <a:pt x="3420" y="327"/>
                  <a:pt x="3422" y="327"/>
                </a:cubicBezTo>
                <a:close/>
                <a:moveTo>
                  <a:pt x="3435" y="327"/>
                </a:moveTo>
                <a:cubicBezTo>
                  <a:pt x="3438" y="327"/>
                  <a:pt x="3440" y="325"/>
                  <a:pt x="3440" y="323"/>
                </a:cubicBezTo>
                <a:cubicBezTo>
                  <a:pt x="3440" y="321"/>
                  <a:pt x="3438" y="319"/>
                  <a:pt x="3435" y="319"/>
                </a:cubicBezTo>
                <a:cubicBezTo>
                  <a:pt x="3433" y="319"/>
                  <a:pt x="3431" y="321"/>
                  <a:pt x="3431" y="323"/>
                </a:cubicBezTo>
                <a:cubicBezTo>
                  <a:pt x="3431" y="325"/>
                  <a:pt x="3433" y="327"/>
                  <a:pt x="3435" y="327"/>
                </a:cubicBezTo>
                <a:close/>
                <a:moveTo>
                  <a:pt x="3448" y="327"/>
                </a:moveTo>
                <a:cubicBezTo>
                  <a:pt x="3451" y="327"/>
                  <a:pt x="3452" y="325"/>
                  <a:pt x="3452" y="323"/>
                </a:cubicBezTo>
                <a:cubicBezTo>
                  <a:pt x="3452" y="321"/>
                  <a:pt x="3451" y="319"/>
                  <a:pt x="3448" y="319"/>
                </a:cubicBezTo>
                <a:cubicBezTo>
                  <a:pt x="3446" y="319"/>
                  <a:pt x="3444" y="321"/>
                  <a:pt x="3444" y="323"/>
                </a:cubicBezTo>
                <a:cubicBezTo>
                  <a:pt x="3444" y="325"/>
                  <a:pt x="3446" y="327"/>
                  <a:pt x="3448" y="327"/>
                </a:cubicBezTo>
                <a:close/>
                <a:moveTo>
                  <a:pt x="3461" y="327"/>
                </a:moveTo>
                <a:cubicBezTo>
                  <a:pt x="3464" y="327"/>
                  <a:pt x="3465" y="325"/>
                  <a:pt x="3465" y="323"/>
                </a:cubicBezTo>
                <a:cubicBezTo>
                  <a:pt x="3465" y="321"/>
                  <a:pt x="3464" y="319"/>
                  <a:pt x="3461" y="319"/>
                </a:cubicBezTo>
                <a:cubicBezTo>
                  <a:pt x="3459" y="319"/>
                  <a:pt x="3457" y="321"/>
                  <a:pt x="3457" y="323"/>
                </a:cubicBezTo>
                <a:cubicBezTo>
                  <a:pt x="3457" y="325"/>
                  <a:pt x="3459" y="327"/>
                  <a:pt x="3461" y="327"/>
                </a:cubicBezTo>
                <a:close/>
                <a:moveTo>
                  <a:pt x="3474" y="327"/>
                </a:moveTo>
                <a:cubicBezTo>
                  <a:pt x="3476" y="327"/>
                  <a:pt x="3478" y="325"/>
                  <a:pt x="3478" y="323"/>
                </a:cubicBezTo>
                <a:cubicBezTo>
                  <a:pt x="3478" y="321"/>
                  <a:pt x="3476" y="319"/>
                  <a:pt x="3474" y="319"/>
                </a:cubicBezTo>
                <a:cubicBezTo>
                  <a:pt x="3472" y="319"/>
                  <a:pt x="3470" y="321"/>
                  <a:pt x="3470" y="323"/>
                </a:cubicBezTo>
                <a:cubicBezTo>
                  <a:pt x="3470" y="325"/>
                  <a:pt x="3472" y="327"/>
                  <a:pt x="3474" y="327"/>
                </a:cubicBezTo>
                <a:close/>
                <a:moveTo>
                  <a:pt x="3487" y="327"/>
                </a:moveTo>
                <a:cubicBezTo>
                  <a:pt x="3489" y="327"/>
                  <a:pt x="3491" y="325"/>
                  <a:pt x="3491" y="323"/>
                </a:cubicBezTo>
                <a:cubicBezTo>
                  <a:pt x="3491" y="321"/>
                  <a:pt x="3489" y="319"/>
                  <a:pt x="3487" y="319"/>
                </a:cubicBezTo>
                <a:cubicBezTo>
                  <a:pt x="3485" y="319"/>
                  <a:pt x="3483" y="321"/>
                  <a:pt x="3483" y="323"/>
                </a:cubicBezTo>
                <a:cubicBezTo>
                  <a:pt x="3483" y="325"/>
                  <a:pt x="3485" y="327"/>
                  <a:pt x="3487" y="327"/>
                </a:cubicBezTo>
                <a:close/>
                <a:moveTo>
                  <a:pt x="3500" y="327"/>
                </a:moveTo>
                <a:cubicBezTo>
                  <a:pt x="3502" y="327"/>
                  <a:pt x="3504" y="325"/>
                  <a:pt x="3504" y="323"/>
                </a:cubicBezTo>
                <a:cubicBezTo>
                  <a:pt x="3504" y="321"/>
                  <a:pt x="3502" y="319"/>
                  <a:pt x="3500" y="319"/>
                </a:cubicBezTo>
                <a:cubicBezTo>
                  <a:pt x="3498" y="319"/>
                  <a:pt x="3496" y="321"/>
                  <a:pt x="3496" y="323"/>
                </a:cubicBezTo>
                <a:cubicBezTo>
                  <a:pt x="3496" y="325"/>
                  <a:pt x="3498" y="327"/>
                  <a:pt x="3500" y="327"/>
                </a:cubicBezTo>
                <a:close/>
                <a:moveTo>
                  <a:pt x="52" y="340"/>
                </a:moveTo>
                <a:cubicBezTo>
                  <a:pt x="54" y="340"/>
                  <a:pt x="56" y="338"/>
                  <a:pt x="56" y="336"/>
                </a:cubicBezTo>
                <a:cubicBezTo>
                  <a:pt x="56" y="334"/>
                  <a:pt x="54" y="332"/>
                  <a:pt x="52" y="332"/>
                </a:cubicBezTo>
                <a:cubicBezTo>
                  <a:pt x="50" y="332"/>
                  <a:pt x="48" y="334"/>
                  <a:pt x="48" y="336"/>
                </a:cubicBezTo>
                <a:cubicBezTo>
                  <a:pt x="48" y="338"/>
                  <a:pt x="50" y="340"/>
                  <a:pt x="52" y="340"/>
                </a:cubicBezTo>
                <a:close/>
                <a:moveTo>
                  <a:pt x="65" y="340"/>
                </a:moveTo>
                <a:cubicBezTo>
                  <a:pt x="67" y="340"/>
                  <a:pt x="69" y="338"/>
                  <a:pt x="69" y="336"/>
                </a:cubicBezTo>
                <a:cubicBezTo>
                  <a:pt x="69" y="334"/>
                  <a:pt x="67" y="332"/>
                  <a:pt x="65" y="332"/>
                </a:cubicBezTo>
                <a:cubicBezTo>
                  <a:pt x="63" y="332"/>
                  <a:pt x="61" y="334"/>
                  <a:pt x="61" y="336"/>
                </a:cubicBezTo>
                <a:cubicBezTo>
                  <a:pt x="61" y="338"/>
                  <a:pt x="63" y="340"/>
                  <a:pt x="65" y="340"/>
                </a:cubicBezTo>
                <a:close/>
                <a:moveTo>
                  <a:pt x="78" y="340"/>
                </a:moveTo>
                <a:cubicBezTo>
                  <a:pt x="80" y="340"/>
                  <a:pt x="82" y="338"/>
                  <a:pt x="82" y="336"/>
                </a:cubicBezTo>
                <a:cubicBezTo>
                  <a:pt x="82" y="334"/>
                  <a:pt x="80" y="332"/>
                  <a:pt x="78" y="332"/>
                </a:cubicBezTo>
                <a:cubicBezTo>
                  <a:pt x="76" y="332"/>
                  <a:pt x="74" y="334"/>
                  <a:pt x="74" y="336"/>
                </a:cubicBezTo>
                <a:cubicBezTo>
                  <a:pt x="74" y="338"/>
                  <a:pt x="76" y="340"/>
                  <a:pt x="78" y="340"/>
                </a:cubicBezTo>
                <a:close/>
                <a:moveTo>
                  <a:pt x="91" y="340"/>
                </a:moveTo>
                <a:cubicBezTo>
                  <a:pt x="93" y="340"/>
                  <a:pt x="95" y="338"/>
                  <a:pt x="95" y="336"/>
                </a:cubicBezTo>
                <a:cubicBezTo>
                  <a:pt x="95" y="334"/>
                  <a:pt x="93" y="332"/>
                  <a:pt x="91" y="332"/>
                </a:cubicBezTo>
                <a:cubicBezTo>
                  <a:pt x="88" y="332"/>
                  <a:pt x="87" y="334"/>
                  <a:pt x="87" y="336"/>
                </a:cubicBezTo>
                <a:cubicBezTo>
                  <a:pt x="87" y="338"/>
                  <a:pt x="88" y="340"/>
                  <a:pt x="91" y="340"/>
                </a:cubicBezTo>
                <a:close/>
                <a:moveTo>
                  <a:pt x="104" y="340"/>
                </a:moveTo>
                <a:cubicBezTo>
                  <a:pt x="106" y="340"/>
                  <a:pt x="108" y="338"/>
                  <a:pt x="108" y="336"/>
                </a:cubicBezTo>
                <a:cubicBezTo>
                  <a:pt x="108" y="334"/>
                  <a:pt x="106" y="332"/>
                  <a:pt x="104" y="332"/>
                </a:cubicBezTo>
                <a:cubicBezTo>
                  <a:pt x="101" y="332"/>
                  <a:pt x="99" y="334"/>
                  <a:pt x="99" y="336"/>
                </a:cubicBezTo>
                <a:cubicBezTo>
                  <a:pt x="99" y="338"/>
                  <a:pt x="101" y="340"/>
                  <a:pt x="104" y="340"/>
                </a:cubicBezTo>
                <a:close/>
                <a:moveTo>
                  <a:pt x="117" y="340"/>
                </a:moveTo>
                <a:cubicBezTo>
                  <a:pt x="119" y="340"/>
                  <a:pt x="121" y="338"/>
                  <a:pt x="121" y="336"/>
                </a:cubicBezTo>
                <a:cubicBezTo>
                  <a:pt x="121" y="334"/>
                  <a:pt x="119" y="332"/>
                  <a:pt x="117" y="332"/>
                </a:cubicBezTo>
                <a:cubicBezTo>
                  <a:pt x="114" y="332"/>
                  <a:pt x="112" y="334"/>
                  <a:pt x="112" y="336"/>
                </a:cubicBezTo>
                <a:cubicBezTo>
                  <a:pt x="112" y="338"/>
                  <a:pt x="114" y="340"/>
                  <a:pt x="117" y="340"/>
                </a:cubicBezTo>
                <a:close/>
                <a:moveTo>
                  <a:pt x="129" y="340"/>
                </a:moveTo>
                <a:cubicBezTo>
                  <a:pt x="132" y="340"/>
                  <a:pt x="134" y="338"/>
                  <a:pt x="134" y="336"/>
                </a:cubicBezTo>
                <a:cubicBezTo>
                  <a:pt x="134" y="334"/>
                  <a:pt x="132" y="332"/>
                  <a:pt x="129" y="332"/>
                </a:cubicBezTo>
                <a:cubicBezTo>
                  <a:pt x="127" y="332"/>
                  <a:pt x="125" y="334"/>
                  <a:pt x="125" y="336"/>
                </a:cubicBezTo>
                <a:cubicBezTo>
                  <a:pt x="125" y="338"/>
                  <a:pt x="127" y="340"/>
                  <a:pt x="129" y="340"/>
                </a:cubicBezTo>
                <a:close/>
                <a:moveTo>
                  <a:pt x="142" y="340"/>
                </a:moveTo>
                <a:cubicBezTo>
                  <a:pt x="145" y="340"/>
                  <a:pt x="147" y="338"/>
                  <a:pt x="147" y="336"/>
                </a:cubicBezTo>
                <a:cubicBezTo>
                  <a:pt x="147" y="334"/>
                  <a:pt x="145" y="332"/>
                  <a:pt x="142" y="332"/>
                </a:cubicBezTo>
                <a:cubicBezTo>
                  <a:pt x="140" y="332"/>
                  <a:pt x="138" y="334"/>
                  <a:pt x="138" y="336"/>
                </a:cubicBezTo>
                <a:cubicBezTo>
                  <a:pt x="138" y="338"/>
                  <a:pt x="140" y="340"/>
                  <a:pt x="142" y="340"/>
                </a:cubicBezTo>
                <a:close/>
                <a:moveTo>
                  <a:pt x="155" y="340"/>
                </a:moveTo>
                <a:cubicBezTo>
                  <a:pt x="158" y="340"/>
                  <a:pt x="159" y="338"/>
                  <a:pt x="159" y="336"/>
                </a:cubicBezTo>
                <a:cubicBezTo>
                  <a:pt x="159" y="334"/>
                  <a:pt x="158" y="332"/>
                  <a:pt x="155" y="332"/>
                </a:cubicBezTo>
                <a:cubicBezTo>
                  <a:pt x="153" y="332"/>
                  <a:pt x="151" y="334"/>
                  <a:pt x="151" y="336"/>
                </a:cubicBezTo>
                <a:cubicBezTo>
                  <a:pt x="151" y="338"/>
                  <a:pt x="153" y="340"/>
                  <a:pt x="155" y="340"/>
                </a:cubicBezTo>
                <a:close/>
                <a:moveTo>
                  <a:pt x="168" y="340"/>
                </a:moveTo>
                <a:cubicBezTo>
                  <a:pt x="171" y="340"/>
                  <a:pt x="172" y="338"/>
                  <a:pt x="172" y="336"/>
                </a:cubicBezTo>
                <a:cubicBezTo>
                  <a:pt x="172" y="334"/>
                  <a:pt x="171" y="332"/>
                  <a:pt x="168" y="332"/>
                </a:cubicBezTo>
                <a:cubicBezTo>
                  <a:pt x="166" y="332"/>
                  <a:pt x="164" y="334"/>
                  <a:pt x="164" y="336"/>
                </a:cubicBezTo>
                <a:cubicBezTo>
                  <a:pt x="164" y="338"/>
                  <a:pt x="166" y="340"/>
                  <a:pt x="168" y="340"/>
                </a:cubicBezTo>
                <a:close/>
                <a:moveTo>
                  <a:pt x="181" y="340"/>
                </a:moveTo>
                <a:cubicBezTo>
                  <a:pt x="183" y="340"/>
                  <a:pt x="185" y="338"/>
                  <a:pt x="185" y="336"/>
                </a:cubicBezTo>
                <a:cubicBezTo>
                  <a:pt x="185" y="334"/>
                  <a:pt x="183" y="332"/>
                  <a:pt x="181" y="332"/>
                </a:cubicBezTo>
                <a:cubicBezTo>
                  <a:pt x="179" y="332"/>
                  <a:pt x="177" y="334"/>
                  <a:pt x="177" y="336"/>
                </a:cubicBezTo>
                <a:cubicBezTo>
                  <a:pt x="177" y="338"/>
                  <a:pt x="179" y="340"/>
                  <a:pt x="181" y="340"/>
                </a:cubicBezTo>
                <a:close/>
                <a:moveTo>
                  <a:pt x="194" y="340"/>
                </a:moveTo>
                <a:cubicBezTo>
                  <a:pt x="196" y="340"/>
                  <a:pt x="198" y="338"/>
                  <a:pt x="198" y="336"/>
                </a:cubicBezTo>
                <a:cubicBezTo>
                  <a:pt x="198" y="334"/>
                  <a:pt x="196" y="332"/>
                  <a:pt x="194" y="332"/>
                </a:cubicBezTo>
                <a:cubicBezTo>
                  <a:pt x="192" y="332"/>
                  <a:pt x="190" y="334"/>
                  <a:pt x="190" y="336"/>
                </a:cubicBezTo>
                <a:cubicBezTo>
                  <a:pt x="190" y="338"/>
                  <a:pt x="192" y="340"/>
                  <a:pt x="194" y="340"/>
                </a:cubicBezTo>
                <a:close/>
                <a:moveTo>
                  <a:pt x="207" y="340"/>
                </a:moveTo>
                <a:cubicBezTo>
                  <a:pt x="209" y="340"/>
                  <a:pt x="211" y="338"/>
                  <a:pt x="211" y="336"/>
                </a:cubicBezTo>
                <a:cubicBezTo>
                  <a:pt x="211" y="334"/>
                  <a:pt x="209" y="332"/>
                  <a:pt x="207" y="332"/>
                </a:cubicBezTo>
                <a:cubicBezTo>
                  <a:pt x="205" y="332"/>
                  <a:pt x="203" y="334"/>
                  <a:pt x="203" y="336"/>
                </a:cubicBezTo>
                <a:cubicBezTo>
                  <a:pt x="203" y="338"/>
                  <a:pt x="205" y="340"/>
                  <a:pt x="207" y="340"/>
                </a:cubicBezTo>
                <a:close/>
                <a:moveTo>
                  <a:pt x="220" y="340"/>
                </a:moveTo>
                <a:cubicBezTo>
                  <a:pt x="222" y="340"/>
                  <a:pt x="224" y="338"/>
                  <a:pt x="224" y="336"/>
                </a:cubicBezTo>
                <a:cubicBezTo>
                  <a:pt x="224" y="334"/>
                  <a:pt x="222" y="332"/>
                  <a:pt x="220" y="332"/>
                </a:cubicBezTo>
                <a:cubicBezTo>
                  <a:pt x="218" y="332"/>
                  <a:pt x="216" y="334"/>
                  <a:pt x="216" y="336"/>
                </a:cubicBezTo>
                <a:cubicBezTo>
                  <a:pt x="216" y="338"/>
                  <a:pt x="218" y="340"/>
                  <a:pt x="220" y="340"/>
                </a:cubicBezTo>
                <a:close/>
                <a:moveTo>
                  <a:pt x="233" y="340"/>
                </a:moveTo>
                <a:cubicBezTo>
                  <a:pt x="235" y="340"/>
                  <a:pt x="237" y="338"/>
                  <a:pt x="237" y="336"/>
                </a:cubicBezTo>
                <a:cubicBezTo>
                  <a:pt x="237" y="334"/>
                  <a:pt x="235" y="332"/>
                  <a:pt x="233" y="332"/>
                </a:cubicBezTo>
                <a:cubicBezTo>
                  <a:pt x="230" y="332"/>
                  <a:pt x="229" y="334"/>
                  <a:pt x="229" y="336"/>
                </a:cubicBezTo>
                <a:cubicBezTo>
                  <a:pt x="229" y="338"/>
                  <a:pt x="230" y="340"/>
                  <a:pt x="233" y="340"/>
                </a:cubicBezTo>
                <a:close/>
                <a:moveTo>
                  <a:pt x="246" y="340"/>
                </a:moveTo>
                <a:cubicBezTo>
                  <a:pt x="248" y="340"/>
                  <a:pt x="250" y="338"/>
                  <a:pt x="250" y="336"/>
                </a:cubicBezTo>
                <a:cubicBezTo>
                  <a:pt x="250" y="334"/>
                  <a:pt x="248" y="332"/>
                  <a:pt x="246" y="332"/>
                </a:cubicBezTo>
                <a:cubicBezTo>
                  <a:pt x="243" y="332"/>
                  <a:pt x="242" y="334"/>
                  <a:pt x="242" y="336"/>
                </a:cubicBezTo>
                <a:cubicBezTo>
                  <a:pt x="242" y="338"/>
                  <a:pt x="243" y="340"/>
                  <a:pt x="246" y="340"/>
                </a:cubicBezTo>
                <a:close/>
                <a:moveTo>
                  <a:pt x="259" y="340"/>
                </a:moveTo>
                <a:cubicBezTo>
                  <a:pt x="261" y="340"/>
                  <a:pt x="263" y="338"/>
                  <a:pt x="263" y="336"/>
                </a:cubicBezTo>
                <a:cubicBezTo>
                  <a:pt x="263" y="334"/>
                  <a:pt x="261" y="332"/>
                  <a:pt x="259" y="332"/>
                </a:cubicBezTo>
                <a:cubicBezTo>
                  <a:pt x="256" y="332"/>
                  <a:pt x="254" y="334"/>
                  <a:pt x="254" y="336"/>
                </a:cubicBezTo>
                <a:cubicBezTo>
                  <a:pt x="254" y="338"/>
                  <a:pt x="256" y="340"/>
                  <a:pt x="259" y="340"/>
                </a:cubicBezTo>
                <a:close/>
                <a:moveTo>
                  <a:pt x="272" y="340"/>
                </a:moveTo>
                <a:cubicBezTo>
                  <a:pt x="274" y="340"/>
                  <a:pt x="276" y="338"/>
                  <a:pt x="276" y="336"/>
                </a:cubicBezTo>
                <a:cubicBezTo>
                  <a:pt x="276" y="334"/>
                  <a:pt x="274" y="332"/>
                  <a:pt x="272" y="332"/>
                </a:cubicBezTo>
                <a:cubicBezTo>
                  <a:pt x="269" y="332"/>
                  <a:pt x="267" y="334"/>
                  <a:pt x="267" y="336"/>
                </a:cubicBezTo>
                <a:cubicBezTo>
                  <a:pt x="267" y="338"/>
                  <a:pt x="269" y="340"/>
                  <a:pt x="272" y="340"/>
                </a:cubicBezTo>
                <a:close/>
                <a:moveTo>
                  <a:pt x="284" y="340"/>
                </a:moveTo>
                <a:cubicBezTo>
                  <a:pt x="287" y="340"/>
                  <a:pt x="289" y="338"/>
                  <a:pt x="289" y="336"/>
                </a:cubicBezTo>
                <a:cubicBezTo>
                  <a:pt x="289" y="334"/>
                  <a:pt x="287" y="332"/>
                  <a:pt x="284" y="332"/>
                </a:cubicBezTo>
                <a:cubicBezTo>
                  <a:pt x="282" y="332"/>
                  <a:pt x="280" y="334"/>
                  <a:pt x="280" y="336"/>
                </a:cubicBezTo>
                <a:cubicBezTo>
                  <a:pt x="280" y="338"/>
                  <a:pt x="282" y="340"/>
                  <a:pt x="284" y="340"/>
                </a:cubicBezTo>
                <a:close/>
                <a:moveTo>
                  <a:pt x="297" y="340"/>
                </a:moveTo>
                <a:cubicBezTo>
                  <a:pt x="300" y="340"/>
                  <a:pt x="302" y="338"/>
                  <a:pt x="302" y="336"/>
                </a:cubicBezTo>
                <a:cubicBezTo>
                  <a:pt x="302" y="334"/>
                  <a:pt x="300" y="332"/>
                  <a:pt x="297" y="332"/>
                </a:cubicBezTo>
                <a:cubicBezTo>
                  <a:pt x="295" y="332"/>
                  <a:pt x="293" y="334"/>
                  <a:pt x="293" y="336"/>
                </a:cubicBezTo>
                <a:cubicBezTo>
                  <a:pt x="293" y="338"/>
                  <a:pt x="295" y="340"/>
                  <a:pt x="297" y="340"/>
                </a:cubicBezTo>
                <a:close/>
                <a:moveTo>
                  <a:pt x="310" y="340"/>
                </a:moveTo>
                <a:cubicBezTo>
                  <a:pt x="313" y="340"/>
                  <a:pt x="314" y="338"/>
                  <a:pt x="314" y="336"/>
                </a:cubicBezTo>
                <a:cubicBezTo>
                  <a:pt x="314" y="334"/>
                  <a:pt x="313" y="332"/>
                  <a:pt x="310" y="332"/>
                </a:cubicBezTo>
                <a:cubicBezTo>
                  <a:pt x="308" y="332"/>
                  <a:pt x="306" y="334"/>
                  <a:pt x="306" y="336"/>
                </a:cubicBezTo>
                <a:cubicBezTo>
                  <a:pt x="306" y="338"/>
                  <a:pt x="308" y="340"/>
                  <a:pt x="310" y="340"/>
                </a:cubicBezTo>
                <a:close/>
                <a:moveTo>
                  <a:pt x="323" y="340"/>
                </a:moveTo>
                <a:cubicBezTo>
                  <a:pt x="326" y="340"/>
                  <a:pt x="327" y="338"/>
                  <a:pt x="327" y="336"/>
                </a:cubicBezTo>
                <a:cubicBezTo>
                  <a:pt x="327" y="334"/>
                  <a:pt x="326" y="332"/>
                  <a:pt x="323" y="332"/>
                </a:cubicBezTo>
                <a:cubicBezTo>
                  <a:pt x="321" y="332"/>
                  <a:pt x="319" y="334"/>
                  <a:pt x="319" y="336"/>
                </a:cubicBezTo>
                <a:cubicBezTo>
                  <a:pt x="319" y="338"/>
                  <a:pt x="321" y="340"/>
                  <a:pt x="323" y="340"/>
                </a:cubicBezTo>
                <a:close/>
                <a:moveTo>
                  <a:pt x="336" y="340"/>
                </a:moveTo>
                <a:cubicBezTo>
                  <a:pt x="338" y="340"/>
                  <a:pt x="340" y="338"/>
                  <a:pt x="340" y="336"/>
                </a:cubicBezTo>
                <a:cubicBezTo>
                  <a:pt x="340" y="334"/>
                  <a:pt x="338" y="332"/>
                  <a:pt x="336" y="332"/>
                </a:cubicBezTo>
                <a:cubicBezTo>
                  <a:pt x="334" y="332"/>
                  <a:pt x="332" y="334"/>
                  <a:pt x="332" y="336"/>
                </a:cubicBezTo>
                <a:cubicBezTo>
                  <a:pt x="332" y="338"/>
                  <a:pt x="334" y="340"/>
                  <a:pt x="336" y="340"/>
                </a:cubicBezTo>
                <a:close/>
                <a:moveTo>
                  <a:pt x="349" y="340"/>
                </a:moveTo>
                <a:cubicBezTo>
                  <a:pt x="351" y="340"/>
                  <a:pt x="353" y="338"/>
                  <a:pt x="353" y="336"/>
                </a:cubicBezTo>
                <a:cubicBezTo>
                  <a:pt x="353" y="334"/>
                  <a:pt x="351" y="332"/>
                  <a:pt x="349" y="332"/>
                </a:cubicBezTo>
                <a:cubicBezTo>
                  <a:pt x="347" y="332"/>
                  <a:pt x="345" y="334"/>
                  <a:pt x="345" y="336"/>
                </a:cubicBezTo>
                <a:cubicBezTo>
                  <a:pt x="345" y="338"/>
                  <a:pt x="347" y="340"/>
                  <a:pt x="349" y="340"/>
                </a:cubicBezTo>
                <a:close/>
                <a:moveTo>
                  <a:pt x="362" y="340"/>
                </a:moveTo>
                <a:cubicBezTo>
                  <a:pt x="364" y="340"/>
                  <a:pt x="366" y="338"/>
                  <a:pt x="366" y="336"/>
                </a:cubicBezTo>
                <a:cubicBezTo>
                  <a:pt x="366" y="334"/>
                  <a:pt x="364" y="332"/>
                  <a:pt x="362" y="332"/>
                </a:cubicBezTo>
                <a:cubicBezTo>
                  <a:pt x="360" y="332"/>
                  <a:pt x="358" y="334"/>
                  <a:pt x="358" y="336"/>
                </a:cubicBezTo>
                <a:cubicBezTo>
                  <a:pt x="358" y="338"/>
                  <a:pt x="360" y="340"/>
                  <a:pt x="362" y="340"/>
                </a:cubicBezTo>
                <a:close/>
                <a:moveTo>
                  <a:pt x="375" y="340"/>
                </a:moveTo>
                <a:cubicBezTo>
                  <a:pt x="377" y="340"/>
                  <a:pt x="379" y="338"/>
                  <a:pt x="379" y="336"/>
                </a:cubicBezTo>
                <a:cubicBezTo>
                  <a:pt x="379" y="334"/>
                  <a:pt x="377" y="332"/>
                  <a:pt x="375" y="332"/>
                </a:cubicBezTo>
                <a:cubicBezTo>
                  <a:pt x="373" y="332"/>
                  <a:pt x="371" y="334"/>
                  <a:pt x="371" y="336"/>
                </a:cubicBezTo>
                <a:cubicBezTo>
                  <a:pt x="371" y="338"/>
                  <a:pt x="373" y="340"/>
                  <a:pt x="375" y="340"/>
                </a:cubicBezTo>
                <a:close/>
                <a:moveTo>
                  <a:pt x="388" y="340"/>
                </a:moveTo>
                <a:cubicBezTo>
                  <a:pt x="390" y="340"/>
                  <a:pt x="392" y="338"/>
                  <a:pt x="392" y="336"/>
                </a:cubicBezTo>
                <a:cubicBezTo>
                  <a:pt x="392" y="334"/>
                  <a:pt x="390" y="332"/>
                  <a:pt x="388" y="332"/>
                </a:cubicBezTo>
                <a:cubicBezTo>
                  <a:pt x="385" y="332"/>
                  <a:pt x="384" y="334"/>
                  <a:pt x="384" y="336"/>
                </a:cubicBezTo>
                <a:cubicBezTo>
                  <a:pt x="384" y="338"/>
                  <a:pt x="385" y="340"/>
                  <a:pt x="388" y="340"/>
                </a:cubicBezTo>
                <a:close/>
                <a:moveTo>
                  <a:pt x="401" y="340"/>
                </a:moveTo>
                <a:cubicBezTo>
                  <a:pt x="403" y="340"/>
                  <a:pt x="405" y="338"/>
                  <a:pt x="405" y="336"/>
                </a:cubicBezTo>
                <a:cubicBezTo>
                  <a:pt x="405" y="334"/>
                  <a:pt x="403" y="332"/>
                  <a:pt x="401" y="332"/>
                </a:cubicBezTo>
                <a:cubicBezTo>
                  <a:pt x="398" y="332"/>
                  <a:pt x="396" y="334"/>
                  <a:pt x="396" y="336"/>
                </a:cubicBezTo>
                <a:cubicBezTo>
                  <a:pt x="396" y="338"/>
                  <a:pt x="398" y="340"/>
                  <a:pt x="401" y="340"/>
                </a:cubicBezTo>
                <a:close/>
                <a:moveTo>
                  <a:pt x="414" y="340"/>
                </a:moveTo>
                <a:cubicBezTo>
                  <a:pt x="416" y="340"/>
                  <a:pt x="418" y="338"/>
                  <a:pt x="418" y="336"/>
                </a:cubicBezTo>
                <a:cubicBezTo>
                  <a:pt x="418" y="334"/>
                  <a:pt x="416" y="332"/>
                  <a:pt x="414" y="332"/>
                </a:cubicBezTo>
                <a:cubicBezTo>
                  <a:pt x="411" y="332"/>
                  <a:pt x="409" y="334"/>
                  <a:pt x="409" y="336"/>
                </a:cubicBezTo>
                <a:cubicBezTo>
                  <a:pt x="409" y="338"/>
                  <a:pt x="411" y="340"/>
                  <a:pt x="414" y="340"/>
                </a:cubicBezTo>
                <a:close/>
                <a:moveTo>
                  <a:pt x="427" y="340"/>
                </a:moveTo>
                <a:cubicBezTo>
                  <a:pt x="429" y="340"/>
                  <a:pt x="431" y="338"/>
                  <a:pt x="431" y="336"/>
                </a:cubicBezTo>
                <a:cubicBezTo>
                  <a:pt x="431" y="334"/>
                  <a:pt x="429" y="332"/>
                  <a:pt x="427" y="332"/>
                </a:cubicBezTo>
                <a:cubicBezTo>
                  <a:pt x="424" y="332"/>
                  <a:pt x="422" y="334"/>
                  <a:pt x="422" y="336"/>
                </a:cubicBezTo>
                <a:cubicBezTo>
                  <a:pt x="422" y="338"/>
                  <a:pt x="424" y="340"/>
                  <a:pt x="427" y="340"/>
                </a:cubicBezTo>
                <a:close/>
                <a:moveTo>
                  <a:pt x="439" y="340"/>
                </a:moveTo>
                <a:cubicBezTo>
                  <a:pt x="442" y="340"/>
                  <a:pt x="444" y="338"/>
                  <a:pt x="444" y="336"/>
                </a:cubicBezTo>
                <a:cubicBezTo>
                  <a:pt x="444" y="334"/>
                  <a:pt x="442" y="332"/>
                  <a:pt x="439" y="332"/>
                </a:cubicBezTo>
                <a:cubicBezTo>
                  <a:pt x="437" y="332"/>
                  <a:pt x="435" y="334"/>
                  <a:pt x="435" y="336"/>
                </a:cubicBezTo>
                <a:cubicBezTo>
                  <a:pt x="435" y="338"/>
                  <a:pt x="437" y="340"/>
                  <a:pt x="439" y="340"/>
                </a:cubicBezTo>
                <a:close/>
                <a:moveTo>
                  <a:pt x="452" y="340"/>
                </a:moveTo>
                <a:cubicBezTo>
                  <a:pt x="455" y="340"/>
                  <a:pt x="457" y="338"/>
                  <a:pt x="457" y="336"/>
                </a:cubicBezTo>
                <a:cubicBezTo>
                  <a:pt x="457" y="334"/>
                  <a:pt x="455" y="332"/>
                  <a:pt x="452" y="332"/>
                </a:cubicBezTo>
                <a:cubicBezTo>
                  <a:pt x="450" y="332"/>
                  <a:pt x="448" y="334"/>
                  <a:pt x="448" y="336"/>
                </a:cubicBezTo>
                <a:cubicBezTo>
                  <a:pt x="448" y="338"/>
                  <a:pt x="450" y="340"/>
                  <a:pt x="452" y="340"/>
                </a:cubicBezTo>
                <a:close/>
                <a:moveTo>
                  <a:pt x="465" y="340"/>
                </a:moveTo>
                <a:cubicBezTo>
                  <a:pt x="468" y="340"/>
                  <a:pt x="469" y="338"/>
                  <a:pt x="469" y="336"/>
                </a:cubicBezTo>
                <a:cubicBezTo>
                  <a:pt x="469" y="334"/>
                  <a:pt x="468" y="332"/>
                  <a:pt x="465" y="332"/>
                </a:cubicBezTo>
                <a:cubicBezTo>
                  <a:pt x="463" y="332"/>
                  <a:pt x="461" y="334"/>
                  <a:pt x="461" y="336"/>
                </a:cubicBezTo>
                <a:cubicBezTo>
                  <a:pt x="461" y="338"/>
                  <a:pt x="463" y="340"/>
                  <a:pt x="465" y="340"/>
                </a:cubicBezTo>
                <a:close/>
                <a:moveTo>
                  <a:pt x="478" y="340"/>
                </a:moveTo>
                <a:cubicBezTo>
                  <a:pt x="480" y="340"/>
                  <a:pt x="482" y="338"/>
                  <a:pt x="482" y="336"/>
                </a:cubicBezTo>
                <a:cubicBezTo>
                  <a:pt x="482" y="334"/>
                  <a:pt x="480" y="332"/>
                  <a:pt x="478" y="332"/>
                </a:cubicBezTo>
                <a:cubicBezTo>
                  <a:pt x="476" y="332"/>
                  <a:pt x="474" y="334"/>
                  <a:pt x="474" y="336"/>
                </a:cubicBezTo>
                <a:cubicBezTo>
                  <a:pt x="474" y="338"/>
                  <a:pt x="476" y="340"/>
                  <a:pt x="478" y="340"/>
                </a:cubicBezTo>
                <a:close/>
                <a:moveTo>
                  <a:pt x="491" y="340"/>
                </a:moveTo>
                <a:cubicBezTo>
                  <a:pt x="493" y="340"/>
                  <a:pt x="495" y="338"/>
                  <a:pt x="495" y="336"/>
                </a:cubicBezTo>
                <a:cubicBezTo>
                  <a:pt x="495" y="334"/>
                  <a:pt x="493" y="332"/>
                  <a:pt x="491" y="332"/>
                </a:cubicBezTo>
                <a:cubicBezTo>
                  <a:pt x="489" y="332"/>
                  <a:pt x="487" y="334"/>
                  <a:pt x="487" y="336"/>
                </a:cubicBezTo>
                <a:cubicBezTo>
                  <a:pt x="487" y="338"/>
                  <a:pt x="489" y="340"/>
                  <a:pt x="491" y="340"/>
                </a:cubicBezTo>
                <a:close/>
                <a:moveTo>
                  <a:pt x="504" y="340"/>
                </a:moveTo>
                <a:cubicBezTo>
                  <a:pt x="506" y="340"/>
                  <a:pt x="508" y="338"/>
                  <a:pt x="508" y="336"/>
                </a:cubicBezTo>
                <a:cubicBezTo>
                  <a:pt x="508" y="334"/>
                  <a:pt x="506" y="332"/>
                  <a:pt x="504" y="332"/>
                </a:cubicBezTo>
                <a:cubicBezTo>
                  <a:pt x="502" y="332"/>
                  <a:pt x="500" y="334"/>
                  <a:pt x="500" y="336"/>
                </a:cubicBezTo>
                <a:cubicBezTo>
                  <a:pt x="500" y="338"/>
                  <a:pt x="502" y="340"/>
                  <a:pt x="504" y="340"/>
                </a:cubicBezTo>
                <a:close/>
                <a:moveTo>
                  <a:pt x="517" y="340"/>
                </a:moveTo>
                <a:cubicBezTo>
                  <a:pt x="519" y="340"/>
                  <a:pt x="521" y="338"/>
                  <a:pt x="521" y="336"/>
                </a:cubicBezTo>
                <a:cubicBezTo>
                  <a:pt x="521" y="334"/>
                  <a:pt x="519" y="332"/>
                  <a:pt x="517" y="332"/>
                </a:cubicBezTo>
                <a:cubicBezTo>
                  <a:pt x="515" y="332"/>
                  <a:pt x="513" y="334"/>
                  <a:pt x="513" y="336"/>
                </a:cubicBezTo>
                <a:cubicBezTo>
                  <a:pt x="513" y="338"/>
                  <a:pt x="515" y="340"/>
                  <a:pt x="517" y="340"/>
                </a:cubicBezTo>
                <a:close/>
                <a:moveTo>
                  <a:pt x="530" y="340"/>
                </a:moveTo>
                <a:cubicBezTo>
                  <a:pt x="532" y="340"/>
                  <a:pt x="534" y="338"/>
                  <a:pt x="534" y="336"/>
                </a:cubicBezTo>
                <a:cubicBezTo>
                  <a:pt x="534" y="334"/>
                  <a:pt x="532" y="332"/>
                  <a:pt x="530" y="332"/>
                </a:cubicBezTo>
                <a:cubicBezTo>
                  <a:pt x="528" y="332"/>
                  <a:pt x="526" y="334"/>
                  <a:pt x="526" y="336"/>
                </a:cubicBezTo>
                <a:cubicBezTo>
                  <a:pt x="526" y="338"/>
                  <a:pt x="528" y="340"/>
                  <a:pt x="530" y="340"/>
                </a:cubicBezTo>
                <a:close/>
                <a:moveTo>
                  <a:pt x="543" y="340"/>
                </a:moveTo>
                <a:cubicBezTo>
                  <a:pt x="545" y="340"/>
                  <a:pt x="547" y="338"/>
                  <a:pt x="547" y="336"/>
                </a:cubicBezTo>
                <a:cubicBezTo>
                  <a:pt x="547" y="334"/>
                  <a:pt x="545" y="332"/>
                  <a:pt x="543" y="332"/>
                </a:cubicBezTo>
                <a:cubicBezTo>
                  <a:pt x="540" y="332"/>
                  <a:pt x="539" y="334"/>
                  <a:pt x="539" y="336"/>
                </a:cubicBezTo>
                <a:cubicBezTo>
                  <a:pt x="539" y="338"/>
                  <a:pt x="540" y="340"/>
                  <a:pt x="543" y="340"/>
                </a:cubicBezTo>
                <a:close/>
                <a:moveTo>
                  <a:pt x="556" y="340"/>
                </a:moveTo>
                <a:cubicBezTo>
                  <a:pt x="558" y="340"/>
                  <a:pt x="560" y="338"/>
                  <a:pt x="560" y="336"/>
                </a:cubicBezTo>
                <a:cubicBezTo>
                  <a:pt x="560" y="334"/>
                  <a:pt x="558" y="332"/>
                  <a:pt x="556" y="332"/>
                </a:cubicBezTo>
                <a:cubicBezTo>
                  <a:pt x="553" y="332"/>
                  <a:pt x="551" y="334"/>
                  <a:pt x="551" y="336"/>
                </a:cubicBezTo>
                <a:cubicBezTo>
                  <a:pt x="551" y="338"/>
                  <a:pt x="553" y="340"/>
                  <a:pt x="556" y="340"/>
                </a:cubicBezTo>
                <a:close/>
                <a:moveTo>
                  <a:pt x="569" y="340"/>
                </a:moveTo>
                <a:cubicBezTo>
                  <a:pt x="571" y="340"/>
                  <a:pt x="573" y="338"/>
                  <a:pt x="573" y="336"/>
                </a:cubicBezTo>
                <a:cubicBezTo>
                  <a:pt x="573" y="334"/>
                  <a:pt x="571" y="332"/>
                  <a:pt x="569" y="332"/>
                </a:cubicBezTo>
                <a:cubicBezTo>
                  <a:pt x="566" y="332"/>
                  <a:pt x="564" y="334"/>
                  <a:pt x="564" y="336"/>
                </a:cubicBezTo>
                <a:cubicBezTo>
                  <a:pt x="564" y="338"/>
                  <a:pt x="566" y="340"/>
                  <a:pt x="569" y="340"/>
                </a:cubicBezTo>
                <a:close/>
                <a:moveTo>
                  <a:pt x="581" y="340"/>
                </a:moveTo>
                <a:cubicBezTo>
                  <a:pt x="584" y="340"/>
                  <a:pt x="586" y="338"/>
                  <a:pt x="586" y="336"/>
                </a:cubicBezTo>
                <a:cubicBezTo>
                  <a:pt x="586" y="334"/>
                  <a:pt x="584" y="332"/>
                  <a:pt x="581" y="332"/>
                </a:cubicBezTo>
                <a:cubicBezTo>
                  <a:pt x="579" y="332"/>
                  <a:pt x="577" y="334"/>
                  <a:pt x="577" y="336"/>
                </a:cubicBezTo>
                <a:cubicBezTo>
                  <a:pt x="577" y="338"/>
                  <a:pt x="579" y="340"/>
                  <a:pt x="581" y="340"/>
                </a:cubicBezTo>
                <a:close/>
                <a:moveTo>
                  <a:pt x="594" y="340"/>
                </a:moveTo>
                <a:cubicBezTo>
                  <a:pt x="597" y="340"/>
                  <a:pt x="599" y="338"/>
                  <a:pt x="599" y="336"/>
                </a:cubicBezTo>
                <a:cubicBezTo>
                  <a:pt x="599" y="334"/>
                  <a:pt x="597" y="332"/>
                  <a:pt x="594" y="332"/>
                </a:cubicBezTo>
                <a:cubicBezTo>
                  <a:pt x="592" y="332"/>
                  <a:pt x="590" y="334"/>
                  <a:pt x="590" y="336"/>
                </a:cubicBezTo>
                <a:cubicBezTo>
                  <a:pt x="590" y="338"/>
                  <a:pt x="592" y="340"/>
                  <a:pt x="594" y="340"/>
                </a:cubicBezTo>
                <a:close/>
                <a:moveTo>
                  <a:pt x="620" y="340"/>
                </a:moveTo>
                <a:cubicBezTo>
                  <a:pt x="623" y="340"/>
                  <a:pt x="624" y="338"/>
                  <a:pt x="624" y="336"/>
                </a:cubicBezTo>
                <a:cubicBezTo>
                  <a:pt x="624" y="334"/>
                  <a:pt x="623" y="332"/>
                  <a:pt x="620" y="332"/>
                </a:cubicBezTo>
                <a:cubicBezTo>
                  <a:pt x="618" y="332"/>
                  <a:pt x="616" y="334"/>
                  <a:pt x="616" y="336"/>
                </a:cubicBezTo>
                <a:cubicBezTo>
                  <a:pt x="616" y="338"/>
                  <a:pt x="618" y="340"/>
                  <a:pt x="620" y="340"/>
                </a:cubicBezTo>
                <a:close/>
                <a:moveTo>
                  <a:pt x="633" y="340"/>
                </a:moveTo>
                <a:cubicBezTo>
                  <a:pt x="635" y="340"/>
                  <a:pt x="637" y="338"/>
                  <a:pt x="637" y="336"/>
                </a:cubicBezTo>
                <a:cubicBezTo>
                  <a:pt x="637" y="334"/>
                  <a:pt x="635" y="332"/>
                  <a:pt x="633" y="332"/>
                </a:cubicBezTo>
                <a:cubicBezTo>
                  <a:pt x="631" y="332"/>
                  <a:pt x="629" y="334"/>
                  <a:pt x="629" y="336"/>
                </a:cubicBezTo>
                <a:cubicBezTo>
                  <a:pt x="629" y="338"/>
                  <a:pt x="631" y="340"/>
                  <a:pt x="633" y="340"/>
                </a:cubicBezTo>
                <a:close/>
                <a:moveTo>
                  <a:pt x="646" y="340"/>
                </a:moveTo>
                <a:cubicBezTo>
                  <a:pt x="648" y="340"/>
                  <a:pt x="650" y="338"/>
                  <a:pt x="650" y="336"/>
                </a:cubicBezTo>
                <a:cubicBezTo>
                  <a:pt x="650" y="334"/>
                  <a:pt x="648" y="332"/>
                  <a:pt x="646" y="332"/>
                </a:cubicBezTo>
                <a:cubicBezTo>
                  <a:pt x="644" y="332"/>
                  <a:pt x="642" y="334"/>
                  <a:pt x="642" y="336"/>
                </a:cubicBezTo>
                <a:cubicBezTo>
                  <a:pt x="642" y="338"/>
                  <a:pt x="644" y="340"/>
                  <a:pt x="646" y="340"/>
                </a:cubicBezTo>
                <a:close/>
                <a:moveTo>
                  <a:pt x="659" y="340"/>
                </a:moveTo>
                <a:cubicBezTo>
                  <a:pt x="661" y="340"/>
                  <a:pt x="663" y="338"/>
                  <a:pt x="663" y="336"/>
                </a:cubicBezTo>
                <a:cubicBezTo>
                  <a:pt x="663" y="334"/>
                  <a:pt x="661" y="332"/>
                  <a:pt x="659" y="332"/>
                </a:cubicBezTo>
                <a:cubicBezTo>
                  <a:pt x="657" y="332"/>
                  <a:pt x="655" y="334"/>
                  <a:pt x="655" y="336"/>
                </a:cubicBezTo>
                <a:cubicBezTo>
                  <a:pt x="655" y="338"/>
                  <a:pt x="657" y="340"/>
                  <a:pt x="659" y="340"/>
                </a:cubicBezTo>
                <a:close/>
                <a:moveTo>
                  <a:pt x="672" y="340"/>
                </a:moveTo>
                <a:cubicBezTo>
                  <a:pt x="674" y="340"/>
                  <a:pt x="676" y="338"/>
                  <a:pt x="676" y="336"/>
                </a:cubicBezTo>
                <a:cubicBezTo>
                  <a:pt x="676" y="334"/>
                  <a:pt x="674" y="332"/>
                  <a:pt x="672" y="332"/>
                </a:cubicBezTo>
                <a:cubicBezTo>
                  <a:pt x="670" y="332"/>
                  <a:pt x="668" y="334"/>
                  <a:pt x="668" y="336"/>
                </a:cubicBezTo>
                <a:cubicBezTo>
                  <a:pt x="668" y="338"/>
                  <a:pt x="670" y="340"/>
                  <a:pt x="672" y="340"/>
                </a:cubicBezTo>
                <a:close/>
                <a:moveTo>
                  <a:pt x="685" y="340"/>
                </a:moveTo>
                <a:cubicBezTo>
                  <a:pt x="687" y="340"/>
                  <a:pt x="689" y="338"/>
                  <a:pt x="689" y="336"/>
                </a:cubicBezTo>
                <a:cubicBezTo>
                  <a:pt x="689" y="334"/>
                  <a:pt x="687" y="332"/>
                  <a:pt x="685" y="332"/>
                </a:cubicBezTo>
                <a:cubicBezTo>
                  <a:pt x="682" y="332"/>
                  <a:pt x="681" y="334"/>
                  <a:pt x="681" y="336"/>
                </a:cubicBezTo>
                <a:cubicBezTo>
                  <a:pt x="681" y="338"/>
                  <a:pt x="682" y="340"/>
                  <a:pt x="685" y="340"/>
                </a:cubicBezTo>
                <a:close/>
                <a:moveTo>
                  <a:pt x="698" y="340"/>
                </a:moveTo>
                <a:cubicBezTo>
                  <a:pt x="700" y="340"/>
                  <a:pt x="702" y="338"/>
                  <a:pt x="702" y="336"/>
                </a:cubicBezTo>
                <a:cubicBezTo>
                  <a:pt x="702" y="334"/>
                  <a:pt x="700" y="332"/>
                  <a:pt x="698" y="332"/>
                </a:cubicBezTo>
                <a:cubicBezTo>
                  <a:pt x="695" y="332"/>
                  <a:pt x="694" y="334"/>
                  <a:pt x="694" y="336"/>
                </a:cubicBezTo>
                <a:cubicBezTo>
                  <a:pt x="694" y="338"/>
                  <a:pt x="695" y="340"/>
                  <a:pt x="698" y="340"/>
                </a:cubicBezTo>
                <a:close/>
                <a:moveTo>
                  <a:pt x="711" y="340"/>
                </a:moveTo>
                <a:cubicBezTo>
                  <a:pt x="713" y="340"/>
                  <a:pt x="715" y="338"/>
                  <a:pt x="715" y="336"/>
                </a:cubicBezTo>
                <a:cubicBezTo>
                  <a:pt x="715" y="334"/>
                  <a:pt x="713" y="332"/>
                  <a:pt x="711" y="332"/>
                </a:cubicBezTo>
                <a:cubicBezTo>
                  <a:pt x="708" y="332"/>
                  <a:pt x="706" y="334"/>
                  <a:pt x="706" y="336"/>
                </a:cubicBezTo>
                <a:cubicBezTo>
                  <a:pt x="706" y="338"/>
                  <a:pt x="708" y="340"/>
                  <a:pt x="711" y="340"/>
                </a:cubicBezTo>
                <a:close/>
                <a:moveTo>
                  <a:pt x="721" y="336"/>
                </a:moveTo>
                <a:cubicBezTo>
                  <a:pt x="721" y="337"/>
                  <a:pt x="722" y="338"/>
                  <a:pt x="724" y="338"/>
                </a:cubicBezTo>
                <a:cubicBezTo>
                  <a:pt x="725" y="338"/>
                  <a:pt x="726" y="337"/>
                  <a:pt x="726" y="336"/>
                </a:cubicBezTo>
                <a:cubicBezTo>
                  <a:pt x="726" y="335"/>
                  <a:pt x="725" y="334"/>
                  <a:pt x="724" y="334"/>
                </a:cubicBezTo>
                <a:cubicBezTo>
                  <a:pt x="722" y="334"/>
                  <a:pt x="721" y="335"/>
                  <a:pt x="721" y="336"/>
                </a:cubicBezTo>
                <a:close/>
                <a:moveTo>
                  <a:pt x="736" y="340"/>
                </a:moveTo>
                <a:cubicBezTo>
                  <a:pt x="739" y="340"/>
                  <a:pt x="741" y="338"/>
                  <a:pt x="741" y="336"/>
                </a:cubicBezTo>
                <a:cubicBezTo>
                  <a:pt x="741" y="334"/>
                  <a:pt x="739" y="332"/>
                  <a:pt x="736" y="332"/>
                </a:cubicBezTo>
                <a:cubicBezTo>
                  <a:pt x="734" y="332"/>
                  <a:pt x="732" y="334"/>
                  <a:pt x="732" y="336"/>
                </a:cubicBezTo>
                <a:cubicBezTo>
                  <a:pt x="732" y="338"/>
                  <a:pt x="734" y="340"/>
                  <a:pt x="736" y="340"/>
                </a:cubicBezTo>
                <a:close/>
                <a:moveTo>
                  <a:pt x="749" y="340"/>
                </a:moveTo>
                <a:cubicBezTo>
                  <a:pt x="752" y="340"/>
                  <a:pt x="754" y="338"/>
                  <a:pt x="754" y="336"/>
                </a:cubicBezTo>
                <a:cubicBezTo>
                  <a:pt x="754" y="334"/>
                  <a:pt x="752" y="332"/>
                  <a:pt x="749" y="332"/>
                </a:cubicBezTo>
                <a:cubicBezTo>
                  <a:pt x="747" y="332"/>
                  <a:pt x="745" y="334"/>
                  <a:pt x="745" y="336"/>
                </a:cubicBezTo>
                <a:cubicBezTo>
                  <a:pt x="745" y="338"/>
                  <a:pt x="747" y="340"/>
                  <a:pt x="749" y="340"/>
                </a:cubicBezTo>
                <a:close/>
                <a:moveTo>
                  <a:pt x="762" y="340"/>
                </a:moveTo>
                <a:cubicBezTo>
                  <a:pt x="765" y="340"/>
                  <a:pt x="766" y="338"/>
                  <a:pt x="766" y="336"/>
                </a:cubicBezTo>
                <a:cubicBezTo>
                  <a:pt x="766" y="334"/>
                  <a:pt x="765" y="332"/>
                  <a:pt x="762" y="332"/>
                </a:cubicBezTo>
                <a:cubicBezTo>
                  <a:pt x="760" y="332"/>
                  <a:pt x="758" y="334"/>
                  <a:pt x="758" y="336"/>
                </a:cubicBezTo>
                <a:cubicBezTo>
                  <a:pt x="758" y="338"/>
                  <a:pt x="760" y="340"/>
                  <a:pt x="762" y="340"/>
                </a:cubicBezTo>
                <a:close/>
                <a:moveTo>
                  <a:pt x="775" y="340"/>
                </a:moveTo>
                <a:cubicBezTo>
                  <a:pt x="777" y="340"/>
                  <a:pt x="779" y="338"/>
                  <a:pt x="779" y="336"/>
                </a:cubicBezTo>
                <a:cubicBezTo>
                  <a:pt x="779" y="334"/>
                  <a:pt x="777" y="332"/>
                  <a:pt x="775" y="332"/>
                </a:cubicBezTo>
                <a:cubicBezTo>
                  <a:pt x="773" y="332"/>
                  <a:pt x="771" y="334"/>
                  <a:pt x="771" y="336"/>
                </a:cubicBezTo>
                <a:cubicBezTo>
                  <a:pt x="771" y="338"/>
                  <a:pt x="773" y="340"/>
                  <a:pt x="775" y="340"/>
                </a:cubicBezTo>
                <a:close/>
                <a:moveTo>
                  <a:pt x="788" y="340"/>
                </a:moveTo>
                <a:cubicBezTo>
                  <a:pt x="790" y="340"/>
                  <a:pt x="792" y="338"/>
                  <a:pt x="792" y="336"/>
                </a:cubicBezTo>
                <a:cubicBezTo>
                  <a:pt x="792" y="334"/>
                  <a:pt x="790" y="332"/>
                  <a:pt x="788" y="332"/>
                </a:cubicBezTo>
                <a:cubicBezTo>
                  <a:pt x="786" y="332"/>
                  <a:pt x="784" y="334"/>
                  <a:pt x="784" y="336"/>
                </a:cubicBezTo>
                <a:cubicBezTo>
                  <a:pt x="784" y="338"/>
                  <a:pt x="786" y="340"/>
                  <a:pt x="788" y="340"/>
                </a:cubicBezTo>
                <a:close/>
                <a:moveTo>
                  <a:pt x="801" y="340"/>
                </a:moveTo>
                <a:cubicBezTo>
                  <a:pt x="803" y="340"/>
                  <a:pt x="805" y="338"/>
                  <a:pt x="805" y="336"/>
                </a:cubicBezTo>
                <a:cubicBezTo>
                  <a:pt x="805" y="334"/>
                  <a:pt x="803" y="332"/>
                  <a:pt x="801" y="332"/>
                </a:cubicBezTo>
                <a:cubicBezTo>
                  <a:pt x="799" y="332"/>
                  <a:pt x="797" y="334"/>
                  <a:pt x="797" y="336"/>
                </a:cubicBezTo>
                <a:cubicBezTo>
                  <a:pt x="797" y="338"/>
                  <a:pt x="799" y="340"/>
                  <a:pt x="801" y="340"/>
                </a:cubicBezTo>
                <a:close/>
                <a:moveTo>
                  <a:pt x="827" y="340"/>
                </a:moveTo>
                <a:cubicBezTo>
                  <a:pt x="829" y="340"/>
                  <a:pt x="831" y="338"/>
                  <a:pt x="831" y="336"/>
                </a:cubicBezTo>
                <a:cubicBezTo>
                  <a:pt x="831" y="334"/>
                  <a:pt x="829" y="332"/>
                  <a:pt x="827" y="332"/>
                </a:cubicBezTo>
                <a:cubicBezTo>
                  <a:pt x="825" y="332"/>
                  <a:pt x="823" y="334"/>
                  <a:pt x="823" y="336"/>
                </a:cubicBezTo>
                <a:cubicBezTo>
                  <a:pt x="823" y="338"/>
                  <a:pt x="825" y="340"/>
                  <a:pt x="827" y="340"/>
                </a:cubicBezTo>
                <a:close/>
                <a:moveTo>
                  <a:pt x="840" y="340"/>
                </a:moveTo>
                <a:cubicBezTo>
                  <a:pt x="842" y="340"/>
                  <a:pt x="844" y="338"/>
                  <a:pt x="844" y="336"/>
                </a:cubicBezTo>
                <a:cubicBezTo>
                  <a:pt x="844" y="334"/>
                  <a:pt x="842" y="332"/>
                  <a:pt x="840" y="332"/>
                </a:cubicBezTo>
                <a:cubicBezTo>
                  <a:pt x="837" y="332"/>
                  <a:pt x="836" y="334"/>
                  <a:pt x="836" y="336"/>
                </a:cubicBezTo>
                <a:cubicBezTo>
                  <a:pt x="836" y="338"/>
                  <a:pt x="837" y="340"/>
                  <a:pt x="840" y="340"/>
                </a:cubicBezTo>
                <a:close/>
                <a:moveTo>
                  <a:pt x="853" y="340"/>
                </a:moveTo>
                <a:cubicBezTo>
                  <a:pt x="855" y="340"/>
                  <a:pt x="857" y="338"/>
                  <a:pt x="857" y="336"/>
                </a:cubicBezTo>
                <a:cubicBezTo>
                  <a:pt x="857" y="334"/>
                  <a:pt x="855" y="332"/>
                  <a:pt x="853" y="332"/>
                </a:cubicBezTo>
                <a:cubicBezTo>
                  <a:pt x="850" y="332"/>
                  <a:pt x="848" y="334"/>
                  <a:pt x="848" y="336"/>
                </a:cubicBezTo>
                <a:cubicBezTo>
                  <a:pt x="848" y="338"/>
                  <a:pt x="850" y="340"/>
                  <a:pt x="853" y="340"/>
                </a:cubicBezTo>
                <a:close/>
                <a:moveTo>
                  <a:pt x="866" y="340"/>
                </a:moveTo>
                <a:cubicBezTo>
                  <a:pt x="868" y="340"/>
                  <a:pt x="870" y="338"/>
                  <a:pt x="870" y="336"/>
                </a:cubicBezTo>
                <a:cubicBezTo>
                  <a:pt x="870" y="334"/>
                  <a:pt x="868" y="332"/>
                  <a:pt x="866" y="332"/>
                </a:cubicBezTo>
                <a:cubicBezTo>
                  <a:pt x="863" y="332"/>
                  <a:pt x="861" y="334"/>
                  <a:pt x="861" y="336"/>
                </a:cubicBezTo>
                <a:cubicBezTo>
                  <a:pt x="861" y="338"/>
                  <a:pt x="863" y="340"/>
                  <a:pt x="866" y="340"/>
                </a:cubicBezTo>
                <a:close/>
                <a:moveTo>
                  <a:pt x="917" y="340"/>
                </a:moveTo>
                <a:cubicBezTo>
                  <a:pt x="920" y="340"/>
                  <a:pt x="921" y="338"/>
                  <a:pt x="921" y="336"/>
                </a:cubicBezTo>
                <a:cubicBezTo>
                  <a:pt x="921" y="334"/>
                  <a:pt x="920" y="332"/>
                  <a:pt x="917" y="332"/>
                </a:cubicBezTo>
                <a:cubicBezTo>
                  <a:pt x="915" y="332"/>
                  <a:pt x="913" y="334"/>
                  <a:pt x="913" y="336"/>
                </a:cubicBezTo>
                <a:cubicBezTo>
                  <a:pt x="913" y="338"/>
                  <a:pt x="915" y="340"/>
                  <a:pt x="917" y="340"/>
                </a:cubicBezTo>
                <a:close/>
                <a:moveTo>
                  <a:pt x="933" y="336"/>
                </a:moveTo>
                <a:cubicBezTo>
                  <a:pt x="933" y="334"/>
                  <a:pt x="932" y="333"/>
                  <a:pt x="930" y="333"/>
                </a:cubicBezTo>
                <a:cubicBezTo>
                  <a:pt x="929" y="333"/>
                  <a:pt x="927" y="334"/>
                  <a:pt x="927" y="336"/>
                </a:cubicBezTo>
                <a:cubicBezTo>
                  <a:pt x="927" y="338"/>
                  <a:pt x="929" y="339"/>
                  <a:pt x="930" y="339"/>
                </a:cubicBezTo>
                <a:cubicBezTo>
                  <a:pt x="932" y="339"/>
                  <a:pt x="933" y="338"/>
                  <a:pt x="933" y="336"/>
                </a:cubicBezTo>
                <a:close/>
                <a:moveTo>
                  <a:pt x="969" y="340"/>
                </a:moveTo>
                <a:cubicBezTo>
                  <a:pt x="971" y="340"/>
                  <a:pt x="973" y="338"/>
                  <a:pt x="973" y="336"/>
                </a:cubicBezTo>
                <a:cubicBezTo>
                  <a:pt x="973" y="334"/>
                  <a:pt x="971" y="332"/>
                  <a:pt x="969" y="332"/>
                </a:cubicBezTo>
                <a:cubicBezTo>
                  <a:pt x="967" y="332"/>
                  <a:pt x="965" y="334"/>
                  <a:pt x="965" y="336"/>
                </a:cubicBezTo>
                <a:cubicBezTo>
                  <a:pt x="965" y="338"/>
                  <a:pt x="967" y="340"/>
                  <a:pt x="969" y="340"/>
                </a:cubicBezTo>
                <a:close/>
                <a:moveTo>
                  <a:pt x="982" y="340"/>
                </a:moveTo>
                <a:cubicBezTo>
                  <a:pt x="984" y="340"/>
                  <a:pt x="986" y="338"/>
                  <a:pt x="986" y="336"/>
                </a:cubicBezTo>
                <a:cubicBezTo>
                  <a:pt x="986" y="334"/>
                  <a:pt x="984" y="332"/>
                  <a:pt x="982" y="332"/>
                </a:cubicBezTo>
                <a:cubicBezTo>
                  <a:pt x="979" y="332"/>
                  <a:pt x="978" y="334"/>
                  <a:pt x="978" y="336"/>
                </a:cubicBezTo>
                <a:cubicBezTo>
                  <a:pt x="978" y="338"/>
                  <a:pt x="979" y="340"/>
                  <a:pt x="982" y="340"/>
                </a:cubicBezTo>
                <a:close/>
                <a:moveTo>
                  <a:pt x="995" y="340"/>
                </a:moveTo>
                <a:cubicBezTo>
                  <a:pt x="997" y="340"/>
                  <a:pt x="999" y="338"/>
                  <a:pt x="999" y="336"/>
                </a:cubicBezTo>
                <a:cubicBezTo>
                  <a:pt x="999" y="334"/>
                  <a:pt x="997" y="332"/>
                  <a:pt x="995" y="332"/>
                </a:cubicBezTo>
                <a:cubicBezTo>
                  <a:pt x="992" y="332"/>
                  <a:pt x="991" y="334"/>
                  <a:pt x="991" y="336"/>
                </a:cubicBezTo>
                <a:cubicBezTo>
                  <a:pt x="991" y="338"/>
                  <a:pt x="992" y="340"/>
                  <a:pt x="995" y="340"/>
                </a:cubicBezTo>
                <a:close/>
                <a:moveTo>
                  <a:pt x="1008" y="340"/>
                </a:moveTo>
                <a:cubicBezTo>
                  <a:pt x="1010" y="340"/>
                  <a:pt x="1012" y="338"/>
                  <a:pt x="1012" y="336"/>
                </a:cubicBezTo>
                <a:cubicBezTo>
                  <a:pt x="1012" y="334"/>
                  <a:pt x="1010" y="332"/>
                  <a:pt x="1008" y="332"/>
                </a:cubicBezTo>
                <a:cubicBezTo>
                  <a:pt x="1005" y="332"/>
                  <a:pt x="1003" y="334"/>
                  <a:pt x="1003" y="336"/>
                </a:cubicBezTo>
                <a:cubicBezTo>
                  <a:pt x="1003" y="338"/>
                  <a:pt x="1005" y="340"/>
                  <a:pt x="1008" y="340"/>
                </a:cubicBezTo>
                <a:close/>
                <a:moveTo>
                  <a:pt x="1021" y="340"/>
                </a:moveTo>
                <a:cubicBezTo>
                  <a:pt x="1023" y="340"/>
                  <a:pt x="1025" y="338"/>
                  <a:pt x="1025" y="336"/>
                </a:cubicBezTo>
                <a:cubicBezTo>
                  <a:pt x="1025" y="334"/>
                  <a:pt x="1023" y="332"/>
                  <a:pt x="1021" y="332"/>
                </a:cubicBezTo>
                <a:cubicBezTo>
                  <a:pt x="1018" y="332"/>
                  <a:pt x="1016" y="334"/>
                  <a:pt x="1016" y="336"/>
                </a:cubicBezTo>
                <a:cubicBezTo>
                  <a:pt x="1016" y="338"/>
                  <a:pt x="1018" y="340"/>
                  <a:pt x="1021" y="340"/>
                </a:cubicBezTo>
                <a:close/>
                <a:moveTo>
                  <a:pt x="1033" y="340"/>
                </a:moveTo>
                <a:cubicBezTo>
                  <a:pt x="1036" y="340"/>
                  <a:pt x="1038" y="338"/>
                  <a:pt x="1038" y="336"/>
                </a:cubicBezTo>
                <a:cubicBezTo>
                  <a:pt x="1038" y="334"/>
                  <a:pt x="1036" y="332"/>
                  <a:pt x="1033" y="332"/>
                </a:cubicBezTo>
                <a:cubicBezTo>
                  <a:pt x="1031" y="332"/>
                  <a:pt x="1029" y="334"/>
                  <a:pt x="1029" y="336"/>
                </a:cubicBezTo>
                <a:cubicBezTo>
                  <a:pt x="1029" y="338"/>
                  <a:pt x="1031" y="340"/>
                  <a:pt x="1033" y="340"/>
                </a:cubicBezTo>
                <a:close/>
                <a:moveTo>
                  <a:pt x="1046" y="336"/>
                </a:moveTo>
                <a:cubicBezTo>
                  <a:pt x="1046" y="336"/>
                  <a:pt x="1046" y="336"/>
                  <a:pt x="1046" y="336"/>
                </a:cubicBezTo>
                <a:cubicBezTo>
                  <a:pt x="1046" y="336"/>
                  <a:pt x="1046" y="336"/>
                  <a:pt x="1046" y="336"/>
                </a:cubicBezTo>
                <a:cubicBezTo>
                  <a:pt x="1046" y="336"/>
                  <a:pt x="1046" y="336"/>
                  <a:pt x="1046" y="336"/>
                </a:cubicBezTo>
                <a:cubicBezTo>
                  <a:pt x="1046" y="336"/>
                  <a:pt x="1046" y="336"/>
                  <a:pt x="1046" y="336"/>
                </a:cubicBezTo>
                <a:close/>
                <a:moveTo>
                  <a:pt x="1150" y="340"/>
                </a:moveTo>
                <a:cubicBezTo>
                  <a:pt x="1152" y="340"/>
                  <a:pt x="1154" y="338"/>
                  <a:pt x="1154" y="336"/>
                </a:cubicBezTo>
                <a:cubicBezTo>
                  <a:pt x="1154" y="334"/>
                  <a:pt x="1152" y="332"/>
                  <a:pt x="1150" y="332"/>
                </a:cubicBezTo>
                <a:cubicBezTo>
                  <a:pt x="1147" y="332"/>
                  <a:pt x="1145" y="334"/>
                  <a:pt x="1145" y="336"/>
                </a:cubicBezTo>
                <a:cubicBezTo>
                  <a:pt x="1145" y="338"/>
                  <a:pt x="1147" y="340"/>
                  <a:pt x="1150" y="340"/>
                </a:cubicBezTo>
                <a:close/>
                <a:moveTo>
                  <a:pt x="1163" y="340"/>
                </a:moveTo>
                <a:cubicBezTo>
                  <a:pt x="1165" y="340"/>
                  <a:pt x="1167" y="338"/>
                  <a:pt x="1167" y="336"/>
                </a:cubicBezTo>
                <a:cubicBezTo>
                  <a:pt x="1167" y="334"/>
                  <a:pt x="1165" y="332"/>
                  <a:pt x="1163" y="332"/>
                </a:cubicBezTo>
                <a:cubicBezTo>
                  <a:pt x="1160" y="332"/>
                  <a:pt x="1158" y="334"/>
                  <a:pt x="1158" y="336"/>
                </a:cubicBezTo>
                <a:cubicBezTo>
                  <a:pt x="1158" y="338"/>
                  <a:pt x="1160" y="340"/>
                  <a:pt x="1163" y="340"/>
                </a:cubicBezTo>
                <a:close/>
                <a:moveTo>
                  <a:pt x="1175" y="340"/>
                </a:moveTo>
                <a:cubicBezTo>
                  <a:pt x="1178" y="340"/>
                  <a:pt x="1180" y="338"/>
                  <a:pt x="1180" y="336"/>
                </a:cubicBezTo>
                <a:cubicBezTo>
                  <a:pt x="1180" y="334"/>
                  <a:pt x="1178" y="332"/>
                  <a:pt x="1175" y="332"/>
                </a:cubicBezTo>
                <a:cubicBezTo>
                  <a:pt x="1173" y="332"/>
                  <a:pt x="1171" y="334"/>
                  <a:pt x="1171" y="336"/>
                </a:cubicBezTo>
                <a:cubicBezTo>
                  <a:pt x="1171" y="338"/>
                  <a:pt x="1173" y="340"/>
                  <a:pt x="1175" y="340"/>
                </a:cubicBezTo>
                <a:close/>
                <a:moveTo>
                  <a:pt x="1188" y="340"/>
                </a:moveTo>
                <a:cubicBezTo>
                  <a:pt x="1191" y="340"/>
                  <a:pt x="1193" y="338"/>
                  <a:pt x="1193" y="336"/>
                </a:cubicBezTo>
                <a:cubicBezTo>
                  <a:pt x="1193" y="334"/>
                  <a:pt x="1191" y="332"/>
                  <a:pt x="1188" y="332"/>
                </a:cubicBezTo>
                <a:cubicBezTo>
                  <a:pt x="1186" y="332"/>
                  <a:pt x="1184" y="334"/>
                  <a:pt x="1184" y="336"/>
                </a:cubicBezTo>
                <a:cubicBezTo>
                  <a:pt x="1184" y="338"/>
                  <a:pt x="1186" y="340"/>
                  <a:pt x="1188" y="340"/>
                </a:cubicBezTo>
                <a:close/>
                <a:moveTo>
                  <a:pt x="1201" y="340"/>
                </a:moveTo>
                <a:cubicBezTo>
                  <a:pt x="1204" y="340"/>
                  <a:pt x="1205" y="338"/>
                  <a:pt x="1205" y="336"/>
                </a:cubicBezTo>
                <a:cubicBezTo>
                  <a:pt x="1205" y="334"/>
                  <a:pt x="1204" y="332"/>
                  <a:pt x="1201" y="332"/>
                </a:cubicBezTo>
                <a:cubicBezTo>
                  <a:pt x="1199" y="332"/>
                  <a:pt x="1197" y="334"/>
                  <a:pt x="1197" y="336"/>
                </a:cubicBezTo>
                <a:cubicBezTo>
                  <a:pt x="1197" y="338"/>
                  <a:pt x="1199" y="340"/>
                  <a:pt x="1201" y="340"/>
                </a:cubicBezTo>
                <a:close/>
                <a:moveTo>
                  <a:pt x="1214" y="340"/>
                </a:moveTo>
                <a:cubicBezTo>
                  <a:pt x="1217" y="340"/>
                  <a:pt x="1218" y="338"/>
                  <a:pt x="1218" y="336"/>
                </a:cubicBezTo>
                <a:cubicBezTo>
                  <a:pt x="1218" y="334"/>
                  <a:pt x="1217" y="332"/>
                  <a:pt x="1214" y="332"/>
                </a:cubicBezTo>
                <a:cubicBezTo>
                  <a:pt x="1212" y="332"/>
                  <a:pt x="1210" y="334"/>
                  <a:pt x="1210" y="336"/>
                </a:cubicBezTo>
                <a:cubicBezTo>
                  <a:pt x="1210" y="338"/>
                  <a:pt x="1212" y="340"/>
                  <a:pt x="1214" y="340"/>
                </a:cubicBezTo>
                <a:close/>
                <a:moveTo>
                  <a:pt x="1227" y="340"/>
                </a:moveTo>
                <a:cubicBezTo>
                  <a:pt x="1229" y="340"/>
                  <a:pt x="1231" y="338"/>
                  <a:pt x="1231" y="336"/>
                </a:cubicBezTo>
                <a:cubicBezTo>
                  <a:pt x="1231" y="334"/>
                  <a:pt x="1229" y="332"/>
                  <a:pt x="1227" y="332"/>
                </a:cubicBezTo>
                <a:cubicBezTo>
                  <a:pt x="1225" y="332"/>
                  <a:pt x="1223" y="334"/>
                  <a:pt x="1223" y="336"/>
                </a:cubicBezTo>
                <a:cubicBezTo>
                  <a:pt x="1223" y="338"/>
                  <a:pt x="1225" y="340"/>
                  <a:pt x="1227" y="340"/>
                </a:cubicBezTo>
                <a:close/>
                <a:moveTo>
                  <a:pt x="1240" y="340"/>
                </a:moveTo>
                <a:cubicBezTo>
                  <a:pt x="1242" y="340"/>
                  <a:pt x="1244" y="338"/>
                  <a:pt x="1244" y="336"/>
                </a:cubicBezTo>
                <a:cubicBezTo>
                  <a:pt x="1244" y="334"/>
                  <a:pt x="1242" y="332"/>
                  <a:pt x="1240" y="332"/>
                </a:cubicBezTo>
                <a:cubicBezTo>
                  <a:pt x="1238" y="332"/>
                  <a:pt x="1236" y="334"/>
                  <a:pt x="1236" y="336"/>
                </a:cubicBezTo>
                <a:cubicBezTo>
                  <a:pt x="1236" y="338"/>
                  <a:pt x="1238" y="340"/>
                  <a:pt x="1240" y="340"/>
                </a:cubicBezTo>
                <a:close/>
                <a:moveTo>
                  <a:pt x="1253" y="340"/>
                </a:moveTo>
                <a:cubicBezTo>
                  <a:pt x="1255" y="340"/>
                  <a:pt x="1257" y="338"/>
                  <a:pt x="1257" y="336"/>
                </a:cubicBezTo>
                <a:cubicBezTo>
                  <a:pt x="1257" y="334"/>
                  <a:pt x="1255" y="332"/>
                  <a:pt x="1253" y="332"/>
                </a:cubicBezTo>
                <a:cubicBezTo>
                  <a:pt x="1251" y="332"/>
                  <a:pt x="1249" y="334"/>
                  <a:pt x="1249" y="336"/>
                </a:cubicBezTo>
                <a:cubicBezTo>
                  <a:pt x="1249" y="338"/>
                  <a:pt x="1251" y="340"/>
                  <a:pt x="1253" y="340"/>
                </a:cubicBezTo>
                <a:close/>
                <a:moveTo>
                  <a:pt x="1266" y="340"/>
                </a:moveTo>
                <a:cubicBezTo>
                  <a:pt x="1268" y="340"/>
                  <a:pt x="1270" y="338"/>
                  <a:pt x="1270" y="336"/>
                </a:cubicBezTo>
                <a:cubicBezTo>
                  <a:pt x="1270" y="334"/>
                  <a:pt x="1268" y="332"/>
                  <a:pt x="1266" y="332"/>
                </a:cubicBezTo>
                <a:cubicBezTo>
                  <a:pt x="1264" y="332"/>
                  <a:pt x="1262" y="334"/>
                  <a:pt x="1262" y="336"/>
                </a:cubicBezTo>
                <a:cubicBezTo>
                  <a:pt x="1262" y="338"/>
                  <a:pt x="1264" y="340"/>
                  <a:pt x="1266" y="340"/>
                </a:cubicBezTo>
                <a:close/>
                <a:moveTo>
                  <a:pt x="1279" y="340"/>
                </a:moveTo>
                <a:cubicBezTo>
                  <a:pt x="1281" y="340"/>
                  <a:pt x="1283" y="338"/>
                  <a:pt x="1283" y="336"/>
                </a:cubicBezTo>
                <a:cubicBezTo>
                  <a:pt x="1283" y="334"/>
                  <a:pt x="1281" y="332"/>
                  <a:pt x="1279" y="332"/>
                </a:cubicBezTo>
                <a:cubicBezTo>
                  <a:pt x="1276" y="332"/>
                  <a:pt x="1275" y="334"/>
                  <a:pt x="1275" y="336"/>
                </a:cubicBezTo>
                <a:cubicBezTo>
                  <a:pt x="1275" y="338"/>
                  <a:pt x="1276" y="340"/>
                  <a:pt x="1279" y="340"/>
                </a:cubicBezTo>
                <a:close/>
                <a:moveTo>
                  <a:pt x="1292" y="340"/>
                </a:moveTo>
                <a:cubicBezTo>
                  <a:pt x="1294" y="340"/>
                  <a:pt x="1296" y="338"/>
                  <a:pt x="1296" y="336"/>
                </a:cubicBezTo>
                <a:cubicBezTo>
                  <a:pt x="1296" y="334"/>
                  <a:pt x="1294" y="332"/>
                  <a:pt x="1292" y="332"/>
                </a:cubicBezTo>
                <a:cubicBezTo>
                  <a:pt x="1289" y="332"/>
                  <a:pt x="1288" y="334"/>
                  <a:pt x="1288" y="336"/>
                </a:cubicBezTo>
                <a:cubicBezTo>
                  <a:pt x="1288" y="338"/>
                  <a:pt x="1289" y="340"/>
                  <a:pt x="1292" y="340"/>
                </a:cubicBezTo>
                <a:close/>
                <a:moveTo>
                  <a:pt x="1305" y="340"/>
                </a:moveTo>
                <a:cubicBezTo>
                  <a:pt x="1307" y="340"/>
                  <a:pt x="1309" y="338"/>
                  <a:pt x="1309" y="336"/>
                </a:cubicBezTo>
                <a:cubicBezTo>
                  <a:pt x="1309" y="334"/>
                  <a:pt x="1307" y="332"/>
                  <a:pt x="1305" y="332"/>
                </a:cubicBezTo>
                <a:cubicBezTo>
                  <a:pt x="1302" y="332"/>
                  <a:pt x="1300" y="334"/>
                  <a:pt x="1300" y="336"/>
                </a:cubicBezTo>
                <a:cubicBezTo>
                  <a:pt x="1300" y="338"/>
                  <a:pt x="1302" y="340"/>
                  <a:pt x="1305" y="340"/>
                </a:cubicBezTo>
                <a:close/>
                <a:moveTo>
                  <a:pt x="1318" y="340"/>
                </a:moveTo>
                <a:cubicBezTo>
                  <a:pt x="1320" y="340"/>
                  <a:pt x="1322" y="338"/>
                  <a:pt x="1322" y="336"/>
                </a:cubicBezTo>
                <a:cubicBezTo>
                  <a:pt x="1322" y="334"/>
                  <a:pt x="1320" y="332"/>
                  <a:pt x="1318" y="332"/>
                </a:cubicBezTo>
                <a:cubicBezTo>
                  <a:pt x="1315" y="332"/>
                  <a:pt x="1313" y="334"/>
                  <a:pt x="1313" y="336"/>
                </a:cubicBezTo>
                <a:cubicBezTo>
                  <a:pt x="1313" y="338"/>
                  <a:pt x="1315" y="340"/>
                  <a:pt x="1318" y="340"/>
                </a:cubicBezTo>
                <a:close/>
                <a:moveTo>
                  <a:pt x="1330" y="340"/>
                </a:moveTo>
                <a:cubicBezTo>
                  <a:pt x="1333" y="340"/>
                  <a:pt x="1335" y="338"/>
                  <a:pt x="1335" y="336"/>
                </a:cubicBezTo>
                <a:cubicBezTo>
                  <a:pt x="1335" y="334"/>
                  <a:pt x="1333" y="332"/>
                  <a:pt x="1330" y="332"/>
                </a:cubicBezTo>
                <a:cubicBezTo>
                  <a:pt x="1328" y="332"/>
                  <a:pt x="1326" y="334"/>
                  <a:pt x="1326" y="336"/>
                </a:cubicBezTo>
                <a:cubicBezTo>
                  <a:pt x="1326" y="338"/>
                  <a:pt x="1328" y="340"/>
                  <a:pt x="1330" y="340"/>
                </a:cubicBezTo>
                <a:close/>
                <a:moveTo>
                  <a:pt x="1343" y="332"/>
                </a:moveTo>
                <a:cubicBezTo>
                  <a:pt x="1341" y="332"/>
                  <a:pt x="1339" y="334"/>
                  <a:pt x="1339" y="336"/>
                </a:cubicBezTo>
                <a:cubicBezTo>
                  <a:pt x="1339" y="338"/>
                  <a:pt x="1341" y="340"/>
                  <a:pt x="1343" y="340"/>
                </a:cubicBezTo>
                <a:cubicBezTo>
                  <a:pt x="1346" y="340"/>
                  <a:pt x="1348" y="338"/>
                  <a:pt x="1348" y="336"/>
                </a:cubicBezTo>
                <a:cubicBezTo>
                  <a:pt x="1348" y="334"/>
                  <a:pt x="1346" y="332"/>
                  <a:pt x="1343" y="332"/>
                </a:cubicBezTo>
                <a:close/>
                <a:moveTo>
                  <a:pt x="1834" y="340"/>
                </a:moveTo>
                <a:cubicBezTo>
                  <a:pt x="1836" y="340"/>
                  <a:pt x="1838" y="338"/>
                  <a:pt x="1838" y="336"/>
                </a:cubicBezTo>
                <a:cubicBezTo>
                  <a:pt x="1838" y="334"/>
                  <a:pt x="1836" y="332"/>
                  <a:pt x="1834" y="332"/>
                </a:cubicBezTo>
                <a:cubicBezTo>
                  <a:pt x="1832" y="332"/>
                  <a:pt x="1830" y="334"/>
                  <a:pt x="1830" y="336"/>
                </a:cubicBezTo>
                <a:cubicBezTo>
                  <a:pt x="1830" y="338"/>
                  <a:pt x="1832" y="340"/>
                  <a:pt x="1834" y="340"/>
                </a:cubicBezTo>
                <a:close/>
                <a:moveTo>
                  <a:pt x="1847" y="340"/>
                </a:moveTo>
                <a:cubicBezTo>
                  <a:pt x="1849" y="340"/>
                  <a:pt x="1851" y="338"/>
                  <a:pt x="1851" y="336"/>
                </a:cubicBezTo>
                <a:cubicBezTo>
                  <a:pt x="1851" y="334"/>
                  <a:pt x="1849" y="332"/>
                  <a:pt x="1847" y="332"/>
                </a:cubicBezTo>
                <a:cubicBezTo>
                  <a:pt x="1845" y="332"/>
                  <a:pt x="1843" y="334"/>
                  <a:pt x="1843" y="336"/>
                </a:cubicBezTo>
                <a:cubicBezTo>
                  <a:pt x="1843" y="338"/>
                  <a:pt x="1845" y="340"/>
                  <a:pt x="1847" y="340"/>
                </a:cubicBezTo>
                <a:close/>
                <a:moveTo>
                  <a:pt x="1860" y="340"/>
                </a:moveTo>
                <a:cubicBezTo>
                  <a:pt x="1862" y="340"/>
                  <a:pt x="1864" y="338"/>
                  <a:pt x="1864" y="336"/>
                </a:cubicBezTo>
                <a:cubicBezTo>
                  <a:pt x="1864" y="334"/>
                  <a:pt x="1862" y="332"/>
                  <a:pt x="1860" y="332"/>
                </a:cubicBezTo>
                <a:cubicBezTo>
                  <a:pt x="1858" y="332"/>
                  <a:pt x="1856" y="334"/>
                  <a:pt x="1856" y="336"/>
                </a:cubicBezTo>
                <a:cubicBezTo>
                  <a:pt x="1856" y="338"/>
                  <a:pt x="1858" y="340"/>
                  <a:pt x="1860" y="340"/>
                </a:cubicBezTo>
                <a:close/>
                <a:moveTo>
                  <a:pt x="1873" y="340"/>
                </a:moveTo>
                <a:cubicBezTo>
                  <a:pt x="1875" y="340"/>
                  <a:pt x="1877" y="338"/>
                  <a:pt x="1877" y="336"/>
                </a:cubicBezTo>
                <a:cubicBezTo>
                  <a:pt x="1877" y="334"/>
                  <a:pt x="1875" y="332"/>
                  <a:pt x="1873" y="332"/>
                </a:cubicBezTo>
                <a:cubicBezTo>
                  <a:pt x="1871" y="332"/>
                  <a:pt x="1869" y="334"/>
                  <a:pt x="1869" y="336"/>
                </a:cubicBezTo>
                <a:cubicBezTo>
                  <a:pt x="1869" y="338"/>
                  <a:pt x="1871" y="340"/>
                  <a:pt x="1873" y="340"/>
                </a:cubicBezTo>
                <a:close/>
                <a:moveTo>
                  <a:pt x="1886" y="340"/>
                </a:moveTo>
                <a:cubicBezTo>
                  <a:pt x="1888" y="340"/>
                  <a:pt x="1890" y="338"/>
                  <a:pt x="1890" y="336"/>
                </a:cubicBezTo>
                <a:cubicBezTo>
                  <a:pt x="1890" y="334"/>
                  <a:pt x="1888" y="332"/>
                  <a:pt x="1886" y="332"/>
                </a:cubicBezTo>
                <a:cubicBezTo>
                  <a:pt x="1883" y="332"/>
                  <a:pt x="1882" y="334"/>
                  <a:pt x="1882" y="336"/>
                </a:cubicBezTo>
                <a:cubicBezTo>
                  <a:pt x="1882" y="338"/>
                  <a:pt x="1883" y="340"/>
                  <a:pt x="1886" y="340"/>
                </a:cubicBezTo>
                <a:close/>
                <a:moveTo>
                  <a:pt x="1899" y="340"/>
                </a:moveTo>
                <a:cubicBezTo>
                  <a:pt x="1901" y="340"/>
                  <a:pt x="1903" y="338"/>
                  <a:pt x="1903" y="336"/>
                </a:cubicBezTo>
                <a:cubicBezTo>
                  <a:pt x="1903" y="334"/>
                  <a:pt x="1901" y="332"/>
                  <a:pt x="1899" y="332"/>
                </a:cubicBezTo>
                <a:cubicBezTo>
                  <a:pt x="1896" y="332"/>
                  <a:pt x="1894" y="334"/>
                  <a:pt x="1894" y="336"/>
                </a:cubicBezTo>
                <a:cubicBezTo>
                  <a:pt x="1894" y="338"/>
                  <a:pt x="1896" y="340"/>
                  <a:pt x="1899" y="340"/>
                </a:cubicBezTo>
                <a:close/>
                <a:moveTo>
                  <a:pt x="1912" y="340"/>
                </a:moveTo>
                <a:cubicBezTo>
                  <a:pt x="1914" y="340"/>
                  <a:pt x="1916" y="338"/>
                  <a:pt x="1916" y="336"/>
                </a:cubicBezTo>
                <a:cubicBezTo>
                  <a:pt x="1916" y="334"/>
                  <a:pt x="1914" y="332"/>
                  <a:pt x="1912" y="332"/>
                </a:cubicBezTo>
                <a:cubicBezTo>
                  <a:pt x="1909" y="332"/>
                  <a:pt x="1907" y="334"/>
                  <a:pt x="1907" y="336"/>
                </a:cubicBezTo>
                <a:cubicBezTo>
                  <a:pt x="1907" y="338"/>
                  <a:pt x="1909" y="340"/>
                  <a:pt x="1912" y="340"/>
                </a:cubicBezTo>
                <a:close/>
                <a:moveTo>
                  <a:pt x="1924" y="340"/>
                </a:moveTo>
                <a:cubicBezTo>
                  <a:pt x="1927" y="340"/>
                  <a:pt x="1929" y="338"/>
                  <a:pt x="1929" y="336"/>
                </a:cubicBezTo>
                <a:cubicBezTo>
                  <a:pt x="1929" y="334"/>
                  <a:pt x="1927" y="332"/>
                  <a:pt x="1924" y="332"/>
                </a:cubicBezTo>
                <a:cubicBezTo>
                  <a:pt x="1922" y="332"/>
                  <a:pt x="1920" y="334"/>
                  <a:pt x="1920" y="336"/>
                </a:cubicBezTo>
                <a:cubicBezTo>
                  <a:pt x="1920" y="338"/>
                  <a:pt x="1922" y="340"/>
                  <a:pt x="1924" y="340"/>
                </a:cubicBezTo>
                <a:close/>
                <a:moveTo>
                  <a:pt x="1937" y="340"/>
                </a:moveTo>
                <a:cubicBezTo>
                  <a:pt x="1940" y="340"/>
                  <a:pt x="1942" y="338"/>
                  <a:pt x="1942" y="336"/>
                </a:cubicBezTo>
                <a:cubicBezTo>
                  <a:pt x="1942" y="334"/>
                  <a:pt x="1940" y="332"/>
                  <a:pt x="1937" y="332"/>
                </a:cubicBezTo>
                <a:cubicBezTo>
                  <a:pt x="1935" y="332"/>
                  <a:pt x="1933" y="334"/>
                  <a:pt x="1933" y="336"/>
                </a:cubicBezTo>
                <a:cubicBezTo>
                  <a:pt x="1933" y="338"/>
                  <a:pt x="1935" y="340"/>
                  <a:pt x="1937" y="340"/>
                </a:cubicBezTo>
                <a:close/>
                <a:moveTo>
                  <a:pt x="1950" y="340"/>
                </a:moveTo>
                <a:cubicBezTo>
                  <a:pt x="1953" y="340"/>
                  <a:pt x="1954" y="338"/>
                  <a:pt x="1954" y="336"/>
                </a:cubicBezTo>
                <a:cubicBezTo>
                  <a:pt x="1954" y="334"/>
                  <a:pt x="1953" y="332"/>
                  <a:pt x="1950" y="332"/>
                </a:cubicBezTo>
                <a:cubicBezTo>
                  <a:pt x="1948" y="332"/>
                  <a:pt x="1946" y="334"/>
                  <a:pt x="1946" y="336"/>
                </a:cubicBezTo>
                <a:cubicBezTo>
                  <a:pt x="1946" y="338"/>
                  <a:pt x="1948" y="340"/>
                  <a:pt x="1950" y="340"/>
                </a:cubicBezTo>
                <a:close/>
                <a:moveTo>
                  <a:pt x="1963" y="340"/>
                </a:moveTo>
                <a:cubicBezTo>
                  <a:pt x="1966" y="340"/>
                  <a:pt x="1967" y="338"/>
                  <a:pt x="1967" y="336"/>
                </a:cubicBezTo>
                <a:cubicBezTo>
                  <a:pt x="1967" y="334"/>
                  <a:pt x="1966" y="332"/>
                  <a:pt x="1963" y="332"/>
                </a:cubicBezTo>
                <a:cubicBezTo>
                  <a:pt x="1961" y="332"/>
                  <a:pt x="1959" y="334"/>
                  <a:pt x="1959" y="336"/>
                </a:cubicBezTo>
                <a:cubicBezTo>
                  <a:pt x="1959" y="338"/>
                  <a:pt x="1961" y="340"/>
                  <a:pt x="1963" y="340"/>
                </a:cubicBezTo>
                <a:close/>
                <a:moveTo>
                  <a:pt x="1976" y="340"/>
                </a:moveTo>
                <a:cubicBezTo>
                  <a:pt x="1978" y="340"/>
                  <a:pt x="1980" y="338"/>
                  <a:pt x="1980" y="336"/>
                </a:cubicBezTo>
                <a:cubicBezTo>
                  <a:pt x="1980" y="334"/>
                  <a:pt x="1978" y="332"/>
                  <a:pt x="1976" y="332"/>
                </a:cubicBezTo>
                <a:cubicBezTo>
                  <a:pt x="1974" y="332"/>
                  <a:pt x="1972" y="334"/>
                  <a:pt x="1972" y="336"/>
                </a:cubicBezTo>
                <a:cubicBezTo>
                  <a:pt x="1972" y="338"/>
                  <a:pt x="1974" y="340"/>
                  <a:pt x="1976" y="340"/>
                </a:cubicBezTo>
                <a:close/>
                <a:moveTo>
                  <a:pt x="1989" y="340"/>
                </a:moveTo>
                <a:cubicBezTo>
                  <a:pt x="1991" y="340"/>
                  <a:pt x="1993" y="338"/>
                  <a:pt x="1993" y="336"/>
                </a:cubicBezTo>
                <a:cubicBezTo>
                  <a:pt x="1993" y="334"/>
                  <a:pt x="1991" y="332"/>
                  <a:pt x="1989" y="332"/>
                </a:cubicBezTo>
                <a:cubicBezTo>
                  <a:pt x="1987" y="332"/>
                  <a:pt x="1985" y="334"/>
                  <a:pt x="1985" y="336"/>
                </a:cubicBezTo>
                <a:cubicBezTo>
                  <a:pt x="1985" y="338"/>
                  <a:pt x="1987" y="340"/>
                  <a:pt x="1989" y="340"/>
                </a:cubicBezTo>
                <a:close/>
                <a:moveTo>
                  <a:pt x="2002" y="340"/>
                </a:moveTo>
                <a:cubicBezTo>
                  <a:pt x="2004" y="340"/>
                  <a:pt x="2006" y="338"/>
                  <a:pt x="2006" y="336"/>
                </a:cubicBezTo>
                <a:cubicBezTo>
                  <a:pt x="2006" y="334"/>
                  <a:pt x="2004" y="332"/>
                  <a:pt x="2002" y="332"/>
                </a:cubicBezTo>
                <a:cubicBezTo>
                  <a:pt x="2000" y="332"/>
                  <a:pt x="1998" y="334"/>
                  <a:pt x="1998" y="336"/>
                </a:cubicBezTo>
                <a:cubicBezTo>
                  <a:pt x="1998" y="338"/>
                  <a:pt x="2000" y="340"/>
                  <a:pt x="2002" y="340"/>
                </a:cubicBezTo>
                <a:close/>
                <a:moveTo>
                  <a:pt x="2015" y="340"/>
                </a:moveTo>
                <a:cubicBezTo>
                  <a:pt x="2017" y="340"/>
                  <a:pt x="2019" y="338"/>
                  <a:pt x="2019" y="336"/>
                </a:cubicBezTo>
                <a:cubicBezTo>
                  <a:pt x="2019" y="334"/>
                  <a:pt x="2017" y="332"/>
                  <a:pt x="2015" y="332"/>
                </a:cubicBezTo>
                <a:cubicBezTo>
                  <a:pt x="2013" y="332"/>
                  <a:pt x="2011" y="334"/>
                  <a:pt x="2011" y="336"/>
                </a:cubicBezTo>
                <a:cubicBezTo>
                  <a:pt x="2011" y="338"/>
                  <a:pt x="2013" y="340"/>
                  <a:pt x="2015" y="340"/>
                </a:cubicBezTo>
                <a:close/>
                <a:moveTo>
                  <a:pt x="2028" y="340"/>
                </a:moveTo>
                <a:cubicBezTo>
                  <a:pt x="2030" y="340"/>
                  <a:pt x="2032" y="338"/>
                  <a:pt x="2032" y="336"/>
                </a:cubicBezTo>
                <a:cubicBezTo>
                  <a:pt x="2032" y="334"/>
                  <a:pt x="2030" y="332"/>
                  <a:pt x="2028" y="332"/>
                </a:cubicBezTo>
                <a:cubicBezTo>
                  <a:pt x="2025" y="332"/>
                  <a:pt x="2024" y="334"/>
                  <a:pt x="2024" y="336"/>
                </a:cubicBezTo>
                <a:cubicBezTo>
                  <a:pt x="2024" y="338"/>
                  <a:pt x="2025" y="340"/>
                  <a:pt x="2028" y="340"/>
                </a:cubicBezTo>
                <a:close/>
                <a:moveTo>
                  <a:pt x="2041" y="340"/>
                </a:moveTo>
                <a:cubicBezTo>
                  <a:pt x="2043" y="340"/>
                  <a:pt x="2045" y="338"/>
                  <a:pt x="2045" y="336"/>
                </a:cubicBezTo>
                <a:cubicBezTo>
                  <a:pt x="2045" y="334"/>
                  <a:pt x="2043" y="332"/>
                  <a:pt x="2041" y="332"/>
                </a:cubicBezTo>
                <a:cubicBezTo>
                  <a:pt x="2038" y="332"/>
                  <a:pt x="2037" y="334"/>
                  <a:pt x="2037" y="336"/>
                </a:cubicBezTo>
                <a:cubicBezTo>
                  <a:pt x="2037" y="338"/>
                  <a:pt x="2038" y="340"/>
                  <a:pt x="2041" y="340"/>
                </a:cubicBezTo>
                <a:close/>
                <a:moveTo>
                  <a:pt x="2054" y="340"/>
                </a:moveTo>
                <a:cubicBezTo>
                  <a:pt x="2056" y="340"/>
                  <a:pt x="2058" y="338"/>
                  <a:pt x="2058" y="336"/>
                </a:cubicBezTo>
                <a:cubicBezTo>
                  <a:pt x="2058" y="334"/>
                  <a:pt x="2056" y="332"/>
                  <a:pt x="2054" y="332"/>
                </a:cubicBezTo>
                <a:cubicBezTo>
                  <a:pt x="2051" y="332"/>
                  <a:pt x="2049" y="334"/>
                  <a:pt x="2049" y="336"/>
                </a:cubicBezTo>
                <a:cubicBezTo>
                  <a:pt x="2049" y="338"/>
                  <a:pt x="2051" y="340"/>
                  <a:pt x="2054" y="340"/>
                </a:cubicBezTo>
                <a:close/>
                <a:moveTo>
                  <a:pt x="2067" y="340"/>
                </a:moveTo>
                <a:cubicBezTo>
                  <a:pt x="2069" y="340"/>
                  <a:pt x="2071" y="338"/>
                  <a:pt x="2071" y="336"/>
                </a:cubicBezTo>
                <a:cubicBezTo>
                  <a:pt x="2071" y="334"/>
                  <a:pt x="2069" y="332"/>
                  <a:pt x="2067" y="332"/>
                </a:cubicBezTo>
                <a:cubicBezTo>
                  <a:pt x="2064" y="332"/>
                  <a:pt x="2062" y="334"/>
                  <a:pt x="2062" y="336"/>
                </a:cubicBezTo>
                <a:cubicBezTo>
                  <a:pt x="2062" y="338"/>
                  <a:pt x="2064" y="340"/>
                  <a:pt x="2067" y="340"/>
                </a:cubicBezTo>
                <a:close/>
                <a:moveTo>
                  <a:pt x="2079" y="340"/>
                </a:moveTo>
                <a:cubicBezTo>
                  <a:pt x="2082" y="340"/>
                  <a:pt x="2084" y="338"/>
                  <a:pt x="2084" y="336"/>
                </a:cubicBezTo>
                <a:cubicBezTo>
                  <a:pt x="2084" y="334"/>
                  <a:pt x="2082" y="332"/>
                  <a:pt x="2079" y="332"/>
                </a:cubicBezTo>
                <a:cubicBezTo>
                  <a:pt x="2077" y="332"/>
                  <a:pt x="2075" y="334"/>
                  <a:pt x="2075" y="336"/>
                </a:cubicBezTo>
                <a:cubicBezTo>
                  <a:pt x="2075" y="338"/>
                  <a:pt x="2077" y="340"/>
                  <a:pt x="2079" y="340"/>
                </a:cubicBezTo>
                <a:close/>
                <a:moveTo>
                  <a:pt x="2092" y="340"/>
                </a:moveTo>
                <a:cubicBezTo>
                  <a:pt x="2095" y="340"/>
                  <a:pt x="2097" y="338"/>
                  <a:pt x="2097" y="336"/>
                </a:cubicBezTo>
                <a:cubicBezTo>
                  <a:pt x="2097" y="334"/>
                  <a:pt x="2095" y="332"/>
                  <a:pt x="2092" y="332"/>
                </a:cubicBezTo>
                <a:cubicBezTo>
                  <a:pt x="2090" y="332"/>
                  <a:pt x="2088" y="334"/>
                  <a:pt x="2088" y="336"/>
                </a:cubicBezTo>
                <a:cubicBezTo>
                  <a:pt x="2088" y="338"/>
                  <a:pt x="2090" y="340"/>
                  <a:pt x="2092" y="340"/>
                </a:cubicBezTo>
                <a:close/>
                <a:moveTo>
                  <a:pt x="2118" y="337"/>
                </a:moveTo>
                <a:cubicBezTo>
                  <a:pt x="2119" y="337"/>
                  <a:pt x="2120" y="337"/>
                  <a:pt x="2120" y="336"/>
                </a:cubicBezTo>
                <a:cubicBezTo>
                  <a:pt x="2120" y="335"/>
                  <a:pt x="2119" y="335"/>
                  <a:pt x="2118" y="335"/>
                </a:cubicBezTo>
                <a:cubicBezTo>
                  <a:pt x="2117" y="335"/>
                  <a:pt x="2117" y="335"/>
                  <a:pt x="2117" y="336"/>
                </a:cubicBezTo>
                <a:cubicBezTo>
                  <a:pt x="2117" y="337"/>
                  <a:pt x="2117" y="337"/>
                  <a:pt x="2118" y="337"/>
                </a:cubicBezTo>
                <a:close/>
                <a:moveTo>
                  <a:pt x="2131" y="333"/>
                </a:moveTo>
                <a:cubicBezTo>
                  <a:pt x="2129" y="333"/>
                  <a:pt x="2128" y="334"/>
                  <a:pt x="2128" y="336"/>
                </a:cubicBezTo>
                <a:cubicBezTo>
                  <a:pt x="2128" y="338"/>
                  <a:pt x="2129" y="339"/>
                  <a:pt x="2131" y="339"/>
                </a:cubicBezTo>
                <a:cubicBezTo>
                  <a:pt x="2133" y="339"/>
                  <a:pt x="2135" y="338"/>
                  <a:pt x="2135" y="336"/>
                </a:cubicBezTo>
                <a:cubicBezTo>
                  <a:pt x="2135" y="334"/>
                  <a:pt x="2133" y="333"/>
                  <a:pt x="2131" y="333"/>
                </a:cubicBezTo>
                <a:close/>
                <a:moveTo>
                  <a:pt x="2170" y="340"/>
                </a:moveTo>
                <a:cubicBezTo>
                  <a:pt x="2172" y="340"/>
                  <a:pt x="2174" y="338"/>
                  <a:pt x="2174" y="336"/>
                </a:cubicBezTo>
                <a:cubicBezTo>
                  <a:pt x="2174" y="334"/>
                  <a:pt x="2172" y="332"/>
                  <a:pt x="2170" y="332"/>
                </a:cubicBezTo>
                <a:cubicBezTo>
                  <a:pt x="2168" y="332"/>
                  <a:pt x="2166" y="334"/>
                  <a:pt x="2166" y="336"/>
                </a:cubicBezTo>
                <a:cubicBezTo>
                  <a:pt x="2166" y="338"/>
                  <a:pt x="2168" y="340"/>
                  <a:pt x="2170" y="340"/>
                </a:cubicBezTo>
                <a:close/>
                <a:moveTo>
                  <a:pt x="2183" y="340"/>
                </a:moveTo>
                <a:cubicBezTo>
                  <a:pt x="2185" y="340"/>
                  <a:pt x="2187" y="338"/>
                  <a:pt x="2187" y="336"/>
                </a:cubicBezTo>
                <a:cubicBezTo>
                  <a:pt x="2187" y="334"/>
                  <a:pt x="2185" y="332"/>
                  <a:pt x="2183" y="332"/>
                </a:cubicBezTo>
                <a:cubicBezTo>
                  <a:pt x="2180" y="332"/>
                  <a:pt x="2179" y="334"/>
                  <a:pt x="2179" y="336"/>
                </a:cubicBezTo>
                <a:cubicBezTo>
                  <a:pt x="2179" y="338"/>
                  <a:pt x="2180" y="340"/>
                  <a:pt x="2183" y="340"/>
                </a:cubicBezTo>
                <a:close/>
                <a:moveTo>
                  <a:pt x="2196" y="340"/>
                </a:moveTo>
                <a:cubicBezTo>
                  <a:pt x="2198" y="340"/>
                  <a:pt x="2200" y="338"/>
                  <a:pt x="2200" y="336"/>
                </a:cubicBezTo>
                <a:cubicBezTo>
                  <a:pt x="2200" y="334"/>
                  <a:pt x="2198" y="332"/>
                  <a:pt x="2196" y="332"/>
                </a:cubicBezTo>
                <a:cubicBezTo>
                  <a:pt x="2193" y="332"/>
                  <a:pt x="2191" y="334"/>
                  <a:pt x="2191" y="336"/>
                </a:cubicBezTo>
                <a:cubicBezTo>
                  <a:pt x="2191" y="338"/>
                  <a:pt x="2193" y="340"/>
                  <a:pt x="2196" y="340"/>
                </a:cubicBezTo>
                <a:close/>
                <a:moveTo>
                  <a:pt x="2209" y="340"/>
                </a:moveTo>
                <a:cubicBezTo>
                  <a:pt x="2211" y="340"/>
                  <a:pt x="2213" y="338"/>
                  <a:pt x="2213" y="336"/>
                </a:cubicBezTo>
                <a:cubicBezTo>
                  <a:pt x="2213" y="334"/>
                  <a:pt x="2211" y="332"/>
                  <a:pt x="2209" y="332"/>
                </a:cubicBezTo>
                <a:cubicBezTo>
                  <a:pt x="2206" y="332"/>
                  <a:pt x="2204" y="334"/>
                  <a:pt x="2204" y="336"/>
                </a:cubicBezTo>
                <a:cubicBezTo>
                  <a:pt x="2204" y="338"/>
                  <a:pt x="2206" y="340"/>
                  <a:pt x="2209" y="340"/>
                </a:cubicBezTo>
                <a:close/>
                <a:moveTo>
                  <a:pt x="2222" y="340"/>
                </a:moveTo>
                <a:cubicBezTo>
                  <a:pt x="2224" y="340"/>
                  <a:pt x="2226" y="338"/>
                  <a:pt x="2226" y="336"/>
                </a:cubicBezTo>
                <a:cubicBezTo>
                  <a:pt x="2226" y="334"/>
                  <a:pt x="2224" y="332"/>
                  <a:pt x="2222" y="332"/>
                </a:cubicBezTo>
                <a:cubicBezTo>
                  <a:pt x="2219" y="332"/>
                  <a:pt x="2217" y="334"/>
                  <a:pt x="2217" y="336"/>
                </a:cubicBezTo>
                <a:cubicBezTo>
                  <a:pt x="2217" y="338"/>
                  <a:pt x="2219" y="340"/>
                  <a:pt x="2222" y="340"/>
                </a:cubicBezTo>
                <a:close/>
                <a:moveTo>
                  <a:pt x="2234" y="340"/>
                </a:moveTo>
                <a:cubicBezTo>
                  <a:pt x="2237" y="340"/>
                  <a:pt x="2239" y="338"/>
                  <a:pt x="2239" y="336"/>
                </a:cubicBezTo>
                <a:cubicBezTo>
                  <a:pt x="2239" y="334"/>
                  <a:pt x="2237" y="332"/>
                  <a:pt x="2234" y="332"/>
                </a:cubicBezTo>
                <a:cubicBezTo>
                  <a:pt x="2232" y="332"/>
                  <a:pt x="2230" y="334"/>
                  <a:pt x="2230" y="336"/>
                </a:cubicBezTo>
                <a:cubicBezTo>
                  <a:pt x="2230" y="338"/>
                  <a:pt x="2232" y="340"/>
                  <a:pt x="2234" y="340"/>
                </a:cubicBezTo>
                <a:close/>
                <a:moveTo>
                  <a:pt x="2247" y="340"/>
                </a:moveTo>
                <a:cubicBezTo>
                  <a:pt x="2250" y="340"/>
                  <a:pt x="2252" y="338"/>
                  <a:pt x="2252" y="336"/>
                </a:cubicBezTo>
                <a:cubicBezTo>
                  <a:pt x="2252" y="334"/>
                  <a:pt x="2250" y="332"/>
                  <a:pt x="2247" y="332"/>
                </a:cubicBezTo>
                <a:cubicBezTo>
                  <a:pt x="2245" y="332"/>
                  <a:pt x="2243" y="334"/>
                  <a:pt x="2243" y="336"/>
                </a:cubicBezTo>
                <a:cubicBezTo>
                  <a:pt x="2243" y="338"/>
                  <a:pt x="2245" y="340"/>
                  <a:pt x="2247" y="340"/>
                </a:cubicBezTo>
                <a:close/>
                <a:moveTo>
                  <a:pt x="2260" y="340"/>
                </a:moveTo>
                <a:cubicBezTo>
                  <a:pt x="2263" y="340"/>
                  <a:pt x="2264" y="338"/>
                  <a:pt x="2264" y="336"/>
                </a:cubicBezTo>
                <a:cubicBezTo>
                  <a:pt x="2264" y="334"/>
                  <a:pt x="2263" y="332"/>
                  <a:pt x="2260" y="332"/>
                </a:cubicBezTo>
                <a:cubicBezTo>
                  <a:pt x="2258" y="332"/>
                  <a:pt x="2256" y="334"/>
                  <a:pt x="2256" y="336"/>
                </a:cubicBezTo>
                <a:cubicBezTo>
                  <a:pt x="2256" y="338"/>
                  <a:pt x="2258" y="340"/>
                  <a:pt x="2260" y="340"/>
                </a:cubicBezTo>
                <a:close/>
                <a:moveTo>
                  <a:pt x="2273" y="340"/>
                </a:moveTo>
                <a:cubicBezTo>
                  <a:pt x="2275" y="340"/>
                  <a:pt x="2277" y="338"/>
                  <a:pt x="2277" y="336"/>
                </a:cubicBezTo>
                <a:cubicBezTo>
                  <a:pt x="2277" y="334"/>
                  <a:pt x="2275" y="332"/>
                  <a:pt x="2273" y="332"/>
                </a:cubicBezTo>
                <a:cubicBezTo>
                  <a:pt x="2271" y="332"/>
                  <a:pt x="2269" y="334"/>
                  <a:pt x="2269" y="336"/>
                </a:cubicBezTo>
                <a:cubicBezTo>
                  <a:pt x="2269" y="338"/>
                  <a:pt x="2271" y="340"/>
                  <a:pt x="2273" y="340"/>
                </a:cubicBezTo>
                <a:close/>
                <a:moveTo>
                  <a:pt x="2286" y="340"/>
                </a:moveTo>
                <a:cubicBezTo>
                  <a:pt x="2288" y="340"/>
                  <a:pt x="2290" y="338"/>
                  <a:pt x="2290" y="336"/>
                </a:cubicBezTo>
                <a:cubicBezTo>
                  <a:pt x="2290" y="334"/>
                  <a:pt x="2288" y="332"/>
                  <a:pt x="2286" y="332"/>
                </a:cubicBezTo>
                <a:cubicBezTo>
                  <a:pt x="2284" y="332"/>
                  <a:pt x="2282" y="334"/>
                  <a:pt x="2282" y="336"/>
                </a:cubicBezTo>
                <a:cubicBezTo>
                  <a:pt x="2282" y="338"/>
                  <a:pt x="2284" y="340"/>
                  <a:pt x="2286" y="340"/>
                </a:cubicBezTo>
                <a:close/>
                <a:moveTo>
                  <a:pt x="2299" y="340"/>
                </a:moveTo>
                <a:cubicBezTo>
                  <a:pt x="2301" y="340"/>
                  <a:pt x="2303" y="338"/>
                  <a:pt x="2303" y="336"/>
                </a:cubicBezTo>
                <a:cubicBezTo>
                  <a:pt x="2303" y="334"/>
                  <a:pt x="2301" y="332"/>
                  <a:pt x="2299" y="332"/>
                </a:cubicBezTo>
                <a:cubicBezTo>
                  <a:pt x="2297" y="332"/>
                  <a:pt x="2295" y="334"/>
                  <a:pt x="2295" y="336"/>
                </a:cubicBezTo>
                <a:cubicBezTo>
                  <a:pt x="2295" y="338"/>
                  <a:pt x="2297" y="340"/>
                  <a:pt x="2299" y="340"/>
                </a:cubicBezTo>
                <a:close/>
                <a:moveTo>
                  <a:pt x="2312" y="340"/>
                </a:moveTo>
                <a:cubicBezTo>
                  <a:pt x="2314" y="340"/>
                  <a:pt x="2316" y="338"/>
                  <a:pt x="2316" y="336"/>
                </a:cubicBezTo>
                <a:cubicBezTo>
                  <a:pt x="2316" y="334"/>
                  <a:pt x="2314" y="332"/>
                  <a:pt x="2312" y="332"/>
                </a:cubicBezTo>
                <a:cubicBezTo>
                  <a:pt x="2310" y="332"/>
                  <a:pt x="2308" y="334"/>
                  <a:pt x="2308" y="336"/>
                </a:cubicBezTo>
                <a:cubicBezTo>
                  <a:pt x="2308" y="338"/>
                  <a:pt x="2310" y="340"/>
                  <a:pt x="2312" y="340"/>
                </a:cubicBezTo>
                <a:close/>
                <a:moveTo>
                  <a:pt x="2325" y="340"/>
                </a:moveTo>
                <a:cubicBezTo>
                  <a:pt x="2327" y="340"/>
                  <a:pt x="2329" y="338"/>
                  <a:pt x="2329" y="336"/>
                </a:cubicBezTo>
                <a:cubicBezTo>
                  <a:pt x="2329" y="334"/>
                  <a:pt x="2327" y="332"/>
                  <a:pt x="2325" y="332"/>
                </a:cubicBezTo>
                <a:cubicBezTo>
                  <a:pt x="2322" y="332"/>
                  <a:pt x="2321" y="334"/>
                  <a:pt x="2321" y="336"/>
                </a:cubicBezTo>
                <a:cubicBezTo>
                  <a:pt x="2321" y="338"/>
                  <a:pt x="2322" y="340"/>
                  <a:pt x="2325" y="340"/>
                </a:cubicBezTo>
                <a:close/>
                <a:moveTo>
                  <a:pt x="2338" y="340"/>
                </a:moveTo>
                <a:cubicBezTo>
                  <a:pt x="2340" y="340"/>
                  <a:pt x="2342" y="338"/>
                  <a:pt x="2342" y="336"/>
                </a:cubicBezTo>
                <a:cubicBezTo>
                  <a:pt x="2342" y="334"/>
                  <a:pt x="2340" y="332"/>
                  <a:pt x="2338" y="332"/>
                </a:cubicBezTo>
                <a:cubicBezTo>
                  <a:pt x="2335" y="332"/>
                  <a:pt x="2334" y="334"/>
                  <a:pt x="2334" y="336"/>
                </a:cubicBezTo>
                <a:cubicBezTo>
                  <a:pt x="2334" y="338"/>
                  <a:pt x="2335" y="340"/>
                  <a:pt x="2338" y="340"/>
                </a:cubicBezTo>
                <a:close/>
                <a:moveTo>
                  <a:pt x="2351" y="340"/>
                </a:moveTo>
                <a:cubicBezTo>
                  <a:pt x="2353" y="340"/>
                  <a:pt x="2355" y="338"/>
                  <a:pt x="2355" y="336"/>
                </a:cubicBezTo>
                <a:cubicBezTo>
                  <a:pt x="2355" y="334"/>
                  <a:pt x="2353" y="332"/>
                  <a:pt x="2351" y="332"/>
                </a:cubicBezTo>
                <a:cubicBezTo>
                  <a:pt x="2348" y="332"/>
                  <a:pt x="2346" y="334"/>
                  <a:pt x="2346" y="336"/>
                </a:cubicBezTo>
                <a:cubicBezTo>
                  <a:pt x="2346" y="338"/>
                  <a:pt x="2348" y="340"/>
                  <a:pt x="2351" y="340"/>
                </a:cubicBezTo>
                <a:close/>
                <a:moveTo>
                  <a:pt x="2364" y="340"/>
                </a:moveTo>
                <a:cubicBezTo>
                  <a:pt x="2366" y="340"/>
                  <a:pt x="2368" y="338"/>
                  <a:pt x="2368" y="336"/>
                </a:cubicBezTo>
                <a:cubicBezTo>
                  <a:pt x="2368" y="334"/>
                  <a:pt x="2366" y="332"/>
                  <a:pt x="2364" y="332"/>
                </a:cubicBezTo>
                <a:cubicBezTo>
                  <a:pt x="2361" y="332"/>
                  <a:pt x="2359" y="334"/>
                  <a:pt x="2359" y="336"/>
                </a:cubicBezTo>
                <a:cubicBezTo>
                  <a:pt x="2359" y="338"/>
                  <a:pt x="2361" y="340"/>
                  <a:pt x="2364" y="340"/>
                </a:cubicBezTo>
                <a:close/>
                <a:moveTo>
                  <a:pt x="2376" y="340"/>
                </a:moveTo>
                <a:cubicBezTo>
                  <a:pt x="2379" y="340"/>
                  <a:pt x="2381" y="338"/>
                  <a:pt x="2381" y="336"/>
                </a:cubicBezTo>
                <a:cubicBezTo>
                  <a:pt x="2381" y="334"/>
                  <a:pt x="2379" y="332"/>
                  <a:pt x="2376" y="332"/>
                </a:cubicBezTo>
                <a:cubicBezTo>
                  <a:pt x="2374" y="332"/>
                  <a:pt x="2372" y="334"/>
                  <a:pt x="2372" y="336"/>
                </a:cubicBezTo>
                <a:cubicBezTo>
                  <a:pt x="2372" y="338"/>
                  <a:pt x="2374" y="340"/>
                  <a:pt x="2376" y="340"/>
                </a:cubicBezTo>
                <a:close/>
                <a:moveTo>
                  <a:pt x="2389" y="340"/>
                </a:moveTo>
                <a:cubicBezTo>
                  <a:pt x="2392" y="340"/>
                  <a:pt x="2394" y="338"/>
                  <a:pt x="2394" y="336"/>
                </a:cubicBezTo>
                <a:cubicBezTo>
                  <a:pt x="2394" y="334"/>
                  <a:pt x="2392" y="332"/>
                  <a:pt x="2389" y="332"/>
                </a:cubicBezTo>
                <a:cubicBezTo>
                  <a:pt x="2387" y="332"/>
                  <a:pt x="2385" y="334"/>
                  <a:pt x="2385" y="336"/>
                </a:cubicBezTo>
                <a:cubicBezTo>
                  <a:pt x="2385" y="338"/>
                  <a:pt x="2387" y="340"/>
                  <a:pt x="2389" y="340"/>
                </a:cubicBezTo>
                <a:close/>
                <a:moveTo>
                  <a:pt x="2402" y="340"/>
                </a:moveTo>
                <a:cubicBezTo>
                  <a:pt x="2405" y="340"/>
                  <a:pt x="2406" y="338"/>
                  <a:pt x="2406" y="336"/>
                </a:cubicBezTo>
                <a:cubicBezTo>
                  <a:pt x="2406" y="334"/>
                  <a:pt x="2405" y="332"/>
                  <a:pt x="2402" y="332"/>
                </a:cubicBezTo>
                <a:cubicBezTo>
                  <a:pt x="2400" y="332"/>
                  <a:pt x="2398" y="334"/>
                  <a:pt x="2398" y="336"/>
                </a:cubicBezTo>
                <a:cubicBezTo>
                  <a:pt x="2398" y="338"/>
                  <a:pt x="2400" y="340"/>
                  <a:pt x="2402" y="340"/>
                </a:cubicBezTo>
                <a:close/>
                <a:moveTo>
                  <a:pt x="2428" y="340"/>
                </a:moveTo>
                <a:cubicBezTo>
                  <a:pt x="2430" y="340"/>
                  <a:pt x="2432" y="338"/>
                  <a:pt x="2432" y="336"/>
                </a:cubicBezTo>
                <a:cubicBezTo>
                  <a:pt x="2432" y="334"/>
                  <a:pt x="2430" y="332"/>
                  <a:pt x="2428" y="332"/>
                </a:cubicBezTo>
                <a:cubicBezTo>
                  <a:pt x="2426" y="332"/>
                  <a:pt x="2424" y="334"/>
                  <a:pt x="2424" y="336"/>
                </a:cubicBezTo>
                <a:cubicBezTo>
                  <a:pt x="2424" y="338"/>
                  <a:pt x="2426" y="340"/>
                  <a:pt x="2428" y="340"/>
                </a:cubicBezTo>
                <a:close/>
                <a:moveTo>
                  <a:pt x="2441" y="340"/>
                </a:moveTo>
                <a:cubicBezTo>
                  <a:pt x="2443" y="340"/>
                  <a:pt x="2445" y="338"/>
                  <a:pt x="2445" y="336"/>
                </a:cubicBezTo>
                <a:cubicBezTo>
                  <a:pt x="2445" y="334"/>
                  <a:pt x="2443" y="332"/>
                  <a:pt x="2441" y="332"/>
                </a:cubicBezTo>
                <a:cubicBezTo>
                  <a:pt x="2439" y="332"/>
                  <a:pt x="2437" y="334"/>
                  <a:pt x="2437" y="336"/>
                </a:cubicBezTo>
                <a:cubicBezTo>
                  <a:pt x="2437" y="338"/>
                  <a:pt x="2439" y="340"/>
                  <a:pt x="2441" y="340"/>
                </a:cubicBezTo>
                <a:close/>
                <a:moveTo>
                  <a:pt x="2454" y="340"/>
                </a:moveTo>
                <a:cubicBezTo>
                  <a:pt x="2456" y="340"/>
                  <a:pt x="2458" y="338"/>
                  <a:pt x="2458" y="336"/>
                </a:cubicBezTo>
                <a:cubicBezTo>
                  <a:pt x="2458" y="334"/>
                  <a:pt x="2456" y="332"/>
                  <a:pt x="2454" y="332"/>
                </a:cubicBezTo>
                <a:cubicBezTo>
                  <a:pt x="2452" y="332"/>
                  <a:pt x="2450" y="334"/>
                  <a:pt x="2450" y="336"/>
                </a:cubicBezTo>
                <a:cubicBezTo>
                  <a:pt x="2450" y="338"/>
                  <a:pt x="2452" y="340"/>
                  <a:pt x="2454" y="340"/>
                </a:cubicBezTo>
                <a:close/>
                <a:moveTo>
                  <a:pt x="2467" y="340"/>
                </a:moveTo>
                <a:cubicBezTo>
                  <a:pt x="2469" y="340"/>
                  <a:pt x="2471" y="338"/>
                  <a:pt x="2471" y="336"/>
                </a:cubicBezTo>
                <a:cubicBezTo>
                  <a:pt x="2471" y="334"/>
                  <a:pt x="2469" y="332"/>
                  <a:pt x="2467" y="332"/>
                </a:cubicBezTo>
                <a:cubicBezTo>
                  <a:pt x="2465" y="332"/>
                  <a:pt x="2463" y="334"/>
                  <a:pt x="2463" y="336"/>
                </a:cubicBezTo>
                <a:cubicBezTo>
                  <a:pt x="2463" y="338"/>
                  <a:pt x="2465" y="340"/>
                  <a:pt x="2467" y="340"/>
                </a:cubicBezTo>
                <a:close/>
                <a:moveTo>
                  <a:pt x="2480" y="340"/>
                </a:moveTo>
                <a:cubicBezTo>
                  <a:pt x="2482" y="340"/>
                  <a:pt x="2484" y="338"/>
                  <a:pt x="2484" y="336"/>
                </a:cubicBezTo>
                <a:cubicBezTo>
                  <a:pt x="2484" y="334"/>
                  <a:pt x="2482" y="332"/>
                  <a:pt x="2480" y="332"/>
                </a:cubicBezTo>
                <a:cubicBezTo>
                  <a:pt x="2477" y="332"/>
                  <a:pt x="2476" y="334"/>
                  <a:pt x="2476" y="336"/>
                </a:cubicBezTo>
                <a:cubicBezTo>
                  <a:pt x="2476" y="338"/>
                  <a:pt x="2477" y="340"/>
                  <a:pt x="2480" y="340"/>
                </a:cubicBezTo>
                <a:close/>
                <a:moveTo>
                  <a:pt x="2493" y="340"/>
                </a:moveTo>
                <a:cubicBezTo>
                  <a:pt x="2495" y="340"/>
                  <a:pt x="2497" y="338"/>
                  <a:pt x="2497" y="336"/>
                </a:cubicBezTo>
                <a:cubicBezTo>
                  <a:pt x="2497" y="334"/>
                  <a:pt x="2495" y="332"/>
                  <a:pt x="2493" y="332"/>
                </a:cubicBezTo>
                <a:cubicBezTo>
                  <a:pt x="2490" y="332"/>
                  <a:pt x="2489" y="334"/>
                  <a:pt x="2489" y="336"/>
                </a:cubicBezTo>
                <a:cubicBezTo>
                  <a:pt x="2489" y="338"/>
                  <a:pt x="2490" y="340"/>
                  <a:pt x="2493" y="340"/>
                </a:cubicBezTo>
                <a:close/>
                <a:moveTo>
                  <a:pt x="2506" y="340"/>
                </a:moveTo>
                <a:cubicBezTo>
                  <a:pt x="2508" y="340"/>
                  <a:pt x="2510" y="338"/>
                  <a:pt x="2510" y="336"/>
                </a:cubicBezTo>
                <a:cubicBezTo>
                  <a:pt x="2510" y="334"/>
                  <a:pt x="2508" y="332"/>
                  <a:pt x="2506" y="332"/>
                </a:cubicBezTo>
                <a:cubicBezTo>
                  <a:pt x="2503" y="332"/>
                  <a:pt x="2501" y="334"/>
                  <a:pt x="2501" y="336"/>
                </a:cubicBezTo>
                <a:cubicBezTo>
                  <a:pt x="2501" y="338"/>
                  <a:pt x="2503" y="340"/>
                  <a:pt x="2506" y="340"/>
                </a:cubicBezTo>
                <a:close/>
                <a:moveTo>
                  <a:pt x="2519" y="340"/>
                </a:moveTo>
                <a:cubicBezTo>
                  <a:pt x="2521" y="340"/>
                  <a:pt x="2523" y="338"/>
                  <a:pt x="2523" y="336"/>
                </a:cubicBezTo>
                <a:cubicBezTo>
                  <a:pt x="2523" y="334"/>
                  <a:pt x="2521" y="332"/>
                  <a:pt x="2519" y="332"/>
                </a:cubicBezTo>
                <a:cubicBezTo>
                  <a:pt x="2516" y="332"/>
                  <a:pt x="2514" y="334"/>
                  <a:pt x="2514" y="336"/>
                </a:cubicBezTo>
                <a:cubicBezTo>
                  <a:pt x="2514" y="338"/>
                  <a:pt x="2516" y="340"/>
                  <a:pt x="2519" y="340"/>
                </a:cubicBezTo>
                <a:close/>
                <a:moveTo>
                  <a:pt x="2531" y="340"/>
                </a:moveTo>
                <a:cubicBezTo>
                  <a:pt x="2534" y="340"/>
                  <a:pt x="2536" y="338"/>
                  <a:pt x="2536" y="336"/>
                </a:cubicBezTo>
                <a:cubicBezTo>
                  <a:pt x="2536" y="334"/>
                  <a:pt x="2534" y="332"/>
                  <a:pt x="2531" y="332"/>
                </a:cubicBezTo>
                <a:cubicBezTo>
                  <a:pt x="2529" y="332"/>
                  <a:pt x="2527" y="334"/>
                  <a:pt x="2527" y="336"/>
                </a:cubicBezTo>
                <a:cubicBezTo>
                  <a:pt x="2527" y="338"/>
                  <a:pt x="2529" y="340"/>
                  <a:pt x="2531" y="340"/>
                </a:cubicBezTo>
                <a:close/>
                <a:moveTo>
                  <a:pt x="2544" y="340"/>
                </a:moveTo>
                <a:cubicBezTo>
                  <a:pt x="2547" y="340"/>
                  <a:pt x="2549" y="338"/>
                  <a:pt x="2549" y="336"/>
                </a:cubicBezTo>
                <a:cubicBezTo>
                  <a:pt x="2549" y="334"/>
                  <a:pt x="2547" y="332"/>
                  <a:pt x="2544" y="332"/>
                </a:cubicBezTo>
                <a:cubicBezTo>
                  <a:pt x="2542" y="332"/>
                  <a:pt x="2540" y="334"/>
                  <a:pt x="2540" y="336"/>
                </a:cubicBezTo>
                <a:cubicBezTo>
                  <a:pt x="2540" y="338"/>
                  <a:pt x="2542" y="340"/>
                  <a:pt x="2544" y="340"/>
                </a:cubicBezTo>
                <a:close/>
                <a:moveTo>
                  <a:pt x="2557" y="340"/>
                </a:moveTo>
                <a:cubicBezTo>
                  <a:pt x="2560" y="340"/>
                  <a:pt x="2561" y="338"/>
                  <a:pt x="2561" y="336"/>
                </a:cubicBezTo>
                <a:cubicBezTo>
                  <a:pt x="2561" y="334"/>
                  <a:pt x="2560" y="332"/>
                  <a:pt x="2557" y="332"/>
                </a:cubicBezTo>
                <a:cubicBezTo>
                  <a:pt x="2555" y="332"/>
                  <a:pt x="2553" y="334"/>
                  <a:pt x="2553" y="336"/>
                </a:cubicBezTo>
                <a:cubicBezTo>
                  <a:pt x="2553" y="338"/>
                  <a:pt x="2555" y="340"/>
                  <a:pt x="2557" y="340"/>
                </a:cubicBezTo>
                <a:close/>
                <a:moveTo>
                  <a:pt x="2570" y="340"/>
                </a:moveTo>
                <a:cubicBezTo>
                  <a:pt x="2572" y="340"/>
                  <a:pt x="2574" y="338"/>
                  <a:pt x="2574" y="336"/>
                </a:cubicBezTo>
                <a:cubicBezTo>
                  <a:pt x="2574" y="334"/>
                  <a:pt x="2572" y="332"/>
                  <a:pt x="2570" y="332"/>
                </a:cubicBezTo>
                <a:cubicBezTo>
                  <a:pt x="2568" y="332"/>
                  <a:pt x="2566" y="334"/>
                  <a:pt x="2566" y="336"/>
                </a:cubicBezTo>
                <a:cubicBezTo>
                  <a:pt x="2566" y="338"/>
                  <a:pt x="2568" y="340"/>
                  <a:pt x="2570" y="340"/>
                </a:cubicBezTo>
                <a:close/>
                <a:moveTo>
                  <a:pt x="2583" y="340"/>
                </a:moveTo>
                <a:cubicBezTo>
                  <a:pt x="2585" y="340"/>
                  <a:pt x="2587" y="338"/>
                  <a:pt x="2587" y="336"/>
                </a:cubicBezTo>
                <a:cubicBezTo>
                  <a:pt x="2587" y="334"/>
                  <a:pt x="2585" y="332"/>
                  <a:pt x="2583" y="332"/>
                </a:cubicBezTo>
                <a:cubicBezTo>
                  <a:pt x="2581" y="332"/>
                  <a:pt x="2579" y="334"/>
                  <a:pt x="2579" y="336"/>
                </a:cubicBezTo>
                <a:cubicBezTo>
                  <a:pt x="2579" y="338"/>
                  <a:pt x="2581" y="340"/>
                  <a:pt x="2583" y="340"/>
                </a:cubicBezTo>
                <a:close/>
                <a:moveTo>
                  <a:pt x="2596" y="340"/>
                </a:moveTo>
                <a:cubicBezTo>
                  <a:pt x="2598" y="340"/>
                  <a:pt x="2600" y="338"/>
                  <a:pt x="2600" y="336"/>
                </a:cubicBezTo>
                <a:cubicBezTo>
                  <a:pt x="2600" y="334"/>
                  <a:pt x="2598" y="332"/>
                  <a:pt x="2596" y="332"/>
                </a:cubicBezTo>
                <a:cubicBezTo>
                  <a:pt x="2594" y="332"/>
                  <a:pt x="2592" y="334"/>
                  <a:pt x="2592" y="336"/>
                </a:cubicBezTo>
                <a:cubicBezTo>
                  <a:pt x="2592" y="338"/>
                  <a:pt x="2594" y="340"/>
                  <a:pt x="2596" y="340"/>
                </a:cubicBezTo>
                <a:close/>
                <a:moveTo>
                  <a:pt x="2609" y="340"/>
                </a:moveTo>
                <a:cubicBezTo>
                  <a:pt x="2611" y="340"/>
                  <a:pt x="2613" y="338"/>
                  <a:pt x="2613" y="336"/>
                </a:cubicBezTo>
                <a:cubicBezTo>
                  <a:pt x="2613" y="334"/>
                  <a:pt x="2611" y="332"/>
                  <a:pt x="2609" y="332"/>
                </a:cubicBezTo>
                <a:cubicBezTo>
                  <a:pt x="2607" y="332"/>
                  <a:pt x="2605" y="334"/>
                  <a:pt x="2605" y="336"/>
                </a:cubicBezTo>
                <a:cubicBezTo>
                  <a:pt x="2605" y="338"/>
                  <a:pt x="2607" y="340"/>
                  <a:pt x="2609" y="340"/>
                </a:cubicBezTo>
                <a:close/>
                <a:moveTo>
                  <a:pt x="2622" y="340"/>
                </a:moveTo>
                <a:cubicBezTo>
                  <a:pt x="2624" y="340"/>
                  <a:pt x="2626" y="338"/>
                  <a:pt x="2626" y="336"/>
                </a:cubicBezTo>
                <a:cubicBezTo>
                  <a:pt x="2626" y="334"/>
                  <a:pt x="2624" y="332"/>
                  <a:pt x="2622" y="332"/>
                </a:cubicBezTo>
                <a:cubicBezTo>
                  <a:pt x="2620" y="332"/>
                  <a:pt x="2618" y="334"/>
                  <a:pt x="2618" y="336"/>
                </a:cubicBezTo>
                <a:cubicBezTo>
                  <a:pt x="2618" y="338"/>
                  <a:pt x="2620" y="340"/>
                  <a:pt x="2622" y="340"/>
                </a:cubicBezTo>
                <a:close/>
                <a:moveTo>
                  <a:pt x="2635" y="340"/>
                </a:moveTo>
                <a:cubicBezTo>
                  <a:pt x="2637" y="340"/>
                  <a:pt x="2639" y="338"/>
                  <a:pt x="2639" y="336"/>
                </a:cubicBezTo>
                <a:cubicBezTo>
                  <a:pt x="2639" y="334"/>
                  <a:pt x="2637" y="332"/>
                  <a:pt x="2635" y="332"/>
                </a:cubicBezTo>
                <a:cubicBezTo>
                  <a:pt x="2632" y="332"/>
                  <a:pt x="2631" y="334"/>
                  <a:pt x="2631" y="336"/>
                </a:cubicBezTo>
                <a:cubicBezTo>
                  <a:pt x="2631" y="338"/>
                  <a:pt x="2632" y="340"/>
                  <a:pt x="2635" y="340"/>
                </a:cubicBezTo>
                <a:close/>
                <a:moveTo>
                  <a:pt x="2648" y="340"/>
                </a:moveTo>
                <a:cubicBezTo>
                  <a:pt x="2650" y="340"/>
                  <a:pt x="2652" y="338"/>
                  <a:pt x="2652" y="336"/>
                </a:cubicBezTo>
                <a:cubicBezTo>
                  <a:pt x="2652" y="334"/>
                  <a:pt x="2650" y="332"/>
                  <a:pt x="2648" y="332"/>
                </a:cubicBezTo>
                <a:cubicBezTo>
                  <a:pt x="2645" y="332"/>
                  <a:pt x="2643" y="334"/>
                  <a:pt x="2643" y="336"/>
                </a:cubicBezTo>
                <a:cubicBezTo>
                  <a:pt x="2643" y="338"/>
                  <a:pt x="2645" y="340"/>
                  <a:pt x="2648" y="340"/>
                </a:cubicBezTo>
                <a:close/>
                <a:moveTo>
                  <a:pt x="2661" y="340"/>
                </a:moveTo>
                <a:cubicBezTo>
                  <a:pt x="2663" y="340"/>
                  <a:pt x="2665" y="338"/>
                  <a:pt x="2665" y="336"/>
                </a:cubicBezTo>
                <a:cubicBezTo>
                  <a:pt x="2665" y="334"/>
                  <a:pt x="2663" y="332"/>
                  <a:pt x="2661" y="332"/>
                </a:cubicBezTo>
                <a:cubicBezTo>
                  <a:pt x="2658" y="332"/>
                  <a:pt x="2656" y="334"/>
                  <a:pt x="2656" y="336"/>
                </a:cubicBezTo>
                <a:cubicBezTo>
                  <a:pt x="2656" y="338"/>
                  <a:pt x="2658" y="340"/>
                  <a:pt x="2661" y="340"/>
                </a:cubicBezTo>
                <a:close/>
                <a:moveTo>
                  <a:pt x="2673" y="340"/>
                </a:moveTo>
                <a:cubicBezTo>
                  <a:pt x="2676" y="340"/>
                  <a:pt x="2678" y="338"/>
                  <a:pt x="2678" y="336"/>
                </a:cubicBezTo>
                <a:cubicBezTo>
                  <a:pt x="2678" y="334"/>
                  <a:pt x="2676" y="332"/>
                  <a:pt x="2673" y="332"/>
                </a:cubicBezTo>
                <a:cubicBezTo>
                  <a:pt x="2671" y="332"/>
                  <a:pt x="2669" y="334"/>
                  <a:pt x="2669" y="336"/>
                </a:cubicBezTo>
                <a:cubicBezTo>
                  <a:pt x="2669" y="338"/>
                  <a:pt x="2671" y="340"/>
                  <a:pt x="2673" y="340"/>
                </a:cubicBezTo>
                <a:close/>
                <a:moveTo>
                  <a:pt x="2686" y="340"/>
                </a:moveTo>
                <a:cubicBezTo>
                  <a:pt x="2689" y="340"/>
                  <a:pt x="2691" y="338"/>
                  <a:pt x="2691" y="336"/>
                </a:cubicBezTo>
                <a:cubicBezTo>
                  <a:pt x="2691" y="334"/>
                  <a:pt x="2689" y="332"/>
                  <a:pt x="2686" y="332"/>
                </a:cubicBezTo>
                <a:cubicBezTo>
                  <a:pt x="2684" y="332"/>
                  <a:pt x="2682" y="334"/>
                  <a:pt x="2682" y="336"/>
                </a:cubicBezTo>
                <a:cubicBezTo>
                  <a:pt x="2682" y="338"/>
                  <a:pt x="2684" y="340"/>
                  <a:pt x="2686" y="340"/>
                </a:cubicBezTo>
                <a:close/>
                <a:moveTo>
                  <a:pt x="2699" y="340"/>
                </a:moveTo>
                <a:cubicBezTo>
                  <a:pt x="2702" y="340"/>
                  <a:pt x="2703" y="338"/>
                  <a:pt x="2703" y="336"/>
                </a:cubicBezTo>
                <a:cubicBezTo>
                  <a:pt x="2703" y="334"/>
                  <a:pt x="2702" y="332"/>
                  <a:pt x="2699" y="332"/>
                </a:cubicBezTo>
                <a:cubicBezTo>
                  <a:pt x="2697" y="332"/>
                  <a:pt x="2695" y="334"/>
                  <a:pt x="2695" y="336"/>
                </a:cubicBezTo>
                <a:cubicBezTo>
                  <a:pt x="2695" y="338"/>
                  <a:pt x="2697" y="340"/>
                  <a:pt x="2699" y="340"/>
                </a:cubicBezTo>
                <a:close/>
                <a:moveTo>
                  <a:pt x="2712" y="340"/>
                </a:moveTo>
                <a:cubicBezTo>
                  <a:pt x="2715" y="340"/>
                  <a:pt x="2716" y="338"/>
                  <a:pt x="2716" y="336"/>
                </a:cubicBezTo>
                <a:cubicBezTo>
                  <a:pt x="2716" y="334"/>
                  <a:pt x="2715" y="332"/>
                  <a:pt x="2712" y="332"/>
                </a:cubicBezTo>
                <a:cubicBezTo>
                  <a:pt x="2710" y="332"/>
                  <a:pt x="2708" y="334"/>
                  <a:pt x="2708" y="336"/>
                </a:cubicBezTo>
                <a:cubicBezTo>
                  <a:pt x="2708" y="338"/>
                  <a:pt x="2710" y="340"/>
                  <a:pt x="2712" y="340"/>
                </a:cubicBezTo>
                <a:close/>
                <a:moveTo>
                  <a:pt x="2725" y="340"/>
                </a:moveTo>
                <a:cubicBezTo>
                  <a:pt x="2727" y="340"/>
                  <a:pt x="2729" y="338"/>
                  <a:pt x="2729" y="336"/>
                </a:cubicBezTo>
                <a:cubicBezTo>
                  <a:pt x="2729" y="334"/>
                  <a:pt x="2727" y="332"/>
                  <a:pt x="2725" y="332"/>
                </a:cubicBezTo>
                <a:cubicBezTo>
                  <a:pt x="2723" y="332"/>
                  <a:pt x="2721" y="334"/>
                  <a:pt x="2721" y="336"/>
                </a:cubicBezTo>
                <a:cubicBezTo>
                  <a:pt x="2721" y="338"/>
                  <a:pt x="2723" y="340"/>
                  <a:pt x="2725" y="340"/>
                </a:cubicBezTo>
                <a:close/>
                <a:moveTo>
                  <a:pt x="2738" y="340"/>
                </a:moveTo>
                <a:cubicBezTo>
                  <a:pt x="2740" y="340"/>
                  <a:pt x="2742" y="338"/>
                  <a:pt x="2742" y="336"/>
                </a:cubicBezTo>
                <a:cubicBezTo>
                  <a:pt x="2742" y="334"/>
                  <a:pt x="2740" y="332"/>
                  <a:pt x="2738" y="332"/>
                </a:cubicBezTo>
                <a:cubicBezTo>
                  <a:pt x="2736" y="332"/>
                  <a:pt x="2734" y="334"/>
                  <a:pt x="2734" y="336"/>
                </a:cubicBezTo>
                <a:cubicBezTo>
                  <a:pt x="2734" y="338"/>
                  <a:pt x="2736" y="340"/>
                  <a:pt x="2738" y="340"/>
                </a:cubicBezTo>
                <a:close/>
                <a:moveTo>
                  <a:pt x="2751" y="340"/>
                </a:moveTo>
                <a:cubicBezTo>
                  <a:pt x="2753" y="340"/>
                  <a:pt x="2755" y="338"/>
                  <a:pt x="2755" y="336"/>
                </a:cubicBezTo>
                <a:cubicBezTo>
                  <a:pt x="2755" y="334"/>
                  <a:pt x="2753" y="332"/>
                  <a:pt x="2751" y="332"/>
                </a:cubicBezTo>
                <a:cubicBezTo>
                  <a:pt x="2749" y="332"/>
                  <a:pt x="2747" y="334"/>
                  <a:pt x="2747" y="336"/>
                </a:cubicBezTo>
                <a:cubicBezTo>
                  <a:pt x="2747" y="338"/>
                  <a:pt x="2749" y="340"/>
                  <a:pt x="2751" y="340"/>
                </a:cubicBezTo>
                <a:close/>
                <a:moveTo>
                  <a:pt x="2764" y="340"/>
                </a:moveTo>
                <a:cubicBezTo>
                  <a:pt x="2766" y="340"/>
                  <a:pt x="2768" y="338"/>
                  <a:pt x="2768" y="336"/>
                </a:cubicBezTo>
                <a:cubicBezTo>
                  <a:pt x="2768" y="334"/>
                  <a:pt x="2766" y="332"/>
                  <a:pt x="2764" y="332"/>
                </a:cubicBezTo>
                <a:cubicBezTo>
                  <a:pt x="2762" y="332"/>
                  <a:pt x="2760" y="334"/>
                  <a:pt x="2760" y="336"/>
                </a:cubicBezTo>
                <a:cubicBezTo>
                  <a:pt x="2760" y="338"/>
                  <a:pt x="2762" y="340"/>
                  <a:pt x="2764" y="340"/>
                </a:cubicBezTo>
                <a:close/>
                <a:moveTo>
                  <a:pt x="2777" y="340"/>
                </a:moveTo>
                <a:cubicBezTo>
                  <a:pt x="2779" y="340"/>
                  <a:pt x="2781" y="338"/>
                  <a:pt x="2781" y="336"/>
                </a:cubicBezTo>
                <a:cubicBezTo>
                  <a:pt x="2781" y="334"/>
                  <a:pt x="2779" y="332"/>
                  <a:pt x="2777" y="332"/>
                </a:cubicBezTo>
                <a:cubicBezTo>
                  <a:pt x="2774" y="332"/>
                  <a:pt x="2773" y="334"/>
                  <a:pt x="2773" y="336"/>
                </a:cubicBezTo>
                <a:cubicBezTo>
                  <a:pt x="2773" y="338"/>
                  <a:pt x="2774" y="340"/>
                  <a:pt x="2777" y="340"/>
                </a:cubicBezTo>
                <a:close/>
                <a:moveTo>
                  <a:pt x="2790" y="340"/>
                </a:moveTo>
                <a:cubicBezTo>
                  <a:pt x="2792" y="340"/>
                  <a:pt x="2794" y="338"/>
                  <a:pt x="2794" y="336"/>
                </a:cubicBezTo>
                <a:cubicBezTo>
                  <a:pt x="2794" y="334"/>
                  <a:pt x="2792" y="332"/>
                  <a:pt x="2790" y="332"/>
                </a:cubicBezTo>
                <a:cubicBezTo>
                  <a:pt x="2787" y="332"/>
                  <a:pt x="2786" y="334"/>
                  <a:pt x="2786" y="336"/>
                </a:cubicBezTo>
                <a:cubicBezTo>
                  <a:pt x="2786" y="338"/>
                  <a:pt x="2787" y="340"/>
                  <a:pt x="2790" y="340"/>
                </a:cubicBezTo>
                <a:close/>
                <a:moveTo>
                  <a:pt x="2803" y="340"/>
                </a:moveTo>
                <a:cubicBezTo>
                  <a:pt x="2805" y="340"/>
                  <a:pt x="2807" y="338"/>
                  <a:pt x="2807" y="336"/>
                </a:cubicBezTo>
                <a:cubicBezTo>
                  <a:pt x="2807" y="334"/>
                  <a:pt x="2805" y="332"/>
                  <a:pt x="2803" y="332"/>
                </a:cubicBezTo>
                <a:cubicBezTo>
                  <a:pt x="2800" y="332"/>
                  <a:pt x="2798" y="334"/>
                  <a:pt x="2798" y="336"/>
                </a:cubicBezTo>
                <a:cubicBezTo>
                  <a:pt x="2798" y="338"/>
                  <a:pt x="2800" y="340"/>
                  <a:pt x="2803" y="340"/>
                </a:cubicBezTo>
                <a:close/>
                <a:moveTo>
                  <a:pt x="2816" y="340"/>
                </a:moveTo>
                <a:cubicBezTo>
                  <a:pt x="2818" y="340"/>
                  <a:pt x="2820" y="338"/>
                  <a:pt x="2820" y="336"/>
                </a:cubicBezTo>
                <a:cubicBezTo>
                  <a:pt x="2820" y="334"/>
                  <a:pt x="2818" y="332"/>
                  <a:pt x="2816" y="332"/>
                </a:cubicBezTo>
                <a:cubicBezTo>
                  <a:pt x="2813" y="332"/>
                  <a:pt x="2811" y="334"/>
                  <a:pt x="2811" y="336"/>
                </a:cubicBezTo>
                <a:cubicBezTo>
                  <a:pt x="2811" y="338"/>
                  <a:pt x="2813" y="340"/>
                  <a:pt x="2816" y="340"/>
                </a:cubicBezTo>
                <a:close/>
                <a:moveTo>
                  <a:pt x="2828" y="340"/>
                </a:moveTo>
                <a:cubicBezTo>
                  <a:pt x="2831" y="340"/>
                  <a:pt x="2833" y="338"/>
                  <a:pt x="2833" y="336"/>
                </a:cubicBezTo>
                <a:cubicBezTo>
                  <a:pt x="2833" y="334"/>
                  <a:pt x="2831" y="332"/>
                  <a:pt x="2828" y="332"/>
                </a:cubicBezTo>
                <a:cubicBezTo>
                  <a:pt x="2826" y="332"/>
                  <a:pt x="2824" y="334"/>
                  <a:pt x="2824" y="336"/>
                </a:cubicBezTo>
                <a:cubicBezTo>
                  <a:pt x="2824" y="338"/>
                  <a:pt x="2826" y="340"/>
                  <a:pt x="2828" y="340"/>
                </a:cubicBezTo>
                <a:close/>
                <a:moveTo>
                  <a:pt x="2841" y="340"/>
                </a:moveTo>
                <a:cubicBezTo>
                  <a:pt x="2844" y="340"/>
                  <a:pt x="2846" y="338"/>
                  <a:pt x="2846" y="336"/>
                </a:cubicBezTo>
                <a:cubicBezTo>
                  <a:pt x="2846" y="334"/>
                  <a:pt x="2844" y="332"/>
                  <a:pt x="2841" y="332"/>
                </a:cubicBezTo>
                <a:cubicBezTo>
                  <a:pt x="2839" y="332"/>
                  <a:pt x="2837" y="334"/>
                  <a:pt x="2837" y="336"/>
                </a:cubicBezTo>
                <a:cubicBezTo>
                  <a:pt x="2837" y="338"/>
                  <a:pt x="2839" y="340"/>
                  <a:pt x="2841" y="340"/>
                </a:cubicBezTo>
                <a:close/>
                <a:moveTo>
                  <a:pt x="2854" y="340"/>
                </a:moveTo>
                <a:cubicBezTo>
                  <a:pt x="2857" y="340"/>
                  <a:pt x="2858" y="338"/>
                  <a:pt x="2858" y="336"/>
                </a:cubicBezTo>
                <a:cubicBezTo>
                  <a:pt x="2858" y="334"/>
                  <a:pt x="2857" y="332"/>
                  <a:pt x="2854" y="332"/>
                </a:cubicBezTo>
                <a:cubicBezTo>
                  <a:pt x="2852" y="332"/>
                  <a:pt x="2850" y="334"/>
                  <a:pt x="2850" y="336"/>
                </a:cubicBezTo>
                <a:cubicBezTo>
                  <a:pt x="2850" y="338"/>
                  <a:pt x="2852" y="340"/>
                  <a:pt x="2854" y="340"/>
                </a:cubicBezTo>
                <a:close/>
                <a:moveTo>
                  <a:pt x="2867" y="340"/>
                </a:moveTo>
                <a:cubicBezTo>
                  <a:pt x="2869" y="340"/>
                  <a:pt x="2871" y="338"/>
                  <a:pt x="2871" y="336"/>
                </a:cubicBezTo>
                <a:cubicBezTo>
                  <a:pt x="2871" y="334"/>
                  <a:pt x="2869" y="332"/>
                  <a:pt x="2867" y="332"/>
                </a:cubicBezTo>
                <a:cubicBezTo>
                  <a:pt x="2865" y="332"/>
                  <a:pt x="2863" y="334"/>
                  <a:pt x="2863" y="336"/>
                </a:cubicBezTo>
                <a:cubicBezTo>
                  <a:pt x="2863" y="338"/>
                  <a:pt x="2865" y="340"/>
                  <a:pt x="2867" y="340"/>
                </a:cubicBezTo>
                <a:close/>
                <a:moveTo>
                  <a:pt x="2880" y="340"/>
                </a:moveTo>
                <a:cubicBezTo>
                  <a:pt x="2882" y="340"/>
                  <a:pt x="2884" y="338"/>
                  <a:pt x="2884" y="336"/>
                </a:cubicBezTo>
                <a:cubicBezTo>
                  <a:pt x="2884" y="334"/>
                  <a:pt x="2882" y="332"/>
                  <a:pt x="2880" y="332"/>
                </a:cubicBezTo>
                <a:cubicBezTo>
                  <a:pt x="2878" y="332"/>
                  <a:pt x="2876" y="334"/>
                  <a:pt x="2876" y="336"/>
                </a:cubicBezTo>
                <a:cubicBezTo>
                  <a:pt x="2876" y="338"/>
                  <a:pt x="2878" y="340"/>
                  <a:pt x="2880" y="340"/>
                </a:cubicBezTo>
                <a:close/>
                <a:moveTo>
                  <a:pt x="2893" y="340"/>
                </a:moveTo>
                <a:cubicBezTo>
                  <a:pt x="2895" y="340"/>
                  <a:pt x="2897" y="338"/>
                  <a:pt x="2897" y="336"/>
                </a:cubicBezTo>
                <a:cubicBezTo>
                  <a:pt x="2897" y="334"/>
                  <a:pt x="2895" y="332"/>
                  <a:pt x="2893" y="332"/>
                </a:cubicBezTo>
                <a:cubicBezTo>
                  <a:pt x="2891" y="332"/>
                  <a:pt x="2889" y="334"/>
                  <a:pt x="2889" y="336"/>
                </a:cubicBezTo>
                <a:cubicBezTo>
                  <a:pt x="2889" y="338"/>
                  <a:pt x="2891" y="340"/>
                  <a:pt x="2893" y="340"/>
                </a:cubicBezTo>
                <a:close/>
                <a:moveTo>
                  <a:pt x="2906" y="340"/>
                </a:moveTo>
                <a:cubicBezTo>
                  <a:pt x="2908" y="340"/>
                  <a:pt x="2910" y="338"/>
                  <a:pt x="2910" y="336"/>
                </a:cubicBezTo>
                <a:cubicBezTo>
                  <a:pt x="2910" y="334"/>
                  <a:pt x="2908" y="332"/>
                  <a:pt x="2906" y="332"/>
                </a:cubicBezTo>
                <a:cubicBezTo>
                  <a:pt x="2904" y="332"/>
                  <a:pt x="2902" y="334"/>
                  <a:pt x="2902" y="336"/>
                </a:cubicBezTo>
                <a:cubicBezTo>
                  <a:pt x="2902" y="338"/>
                  <a:pt x="2904" y="340"/>
                  <a:pt x="2906" y="340"/>
                </a:cubicBezTo>
                <a:close/>
                <a:moveTo>
                  <a:pt x="2919" y="340"/>
                </a:moveTo>
                <a:cubicBezTo>
                  <a:pt x="2921" y="340"/>
                  <a:pt x="2923" y="338"/>
                  <a:pt x="2923" y="336"/>
                </a:cubicBezTo>
                <a:cubicBezTo>
                  <a:pt x="2923" y="334"/>
                  <a:pt x="2921" y="332"/>
                  <a:pt x="2919" y="332"/>
                </a:cubicBezTo>
                <a:cubicBezTo>
                  <a:pt x="2917" y="332"/>
                  <a:pt x="2915" y="334"/>
                  <a:pt x="2915" y="336"/>
                </a:cubicBezTo>
                <a:cubicBezTo>
                  <a:pt x="2915" y="338"/>
                  <a:pt x="2917" y="340"/>
                  <a:pt x="2919" y="340"/>
                </a:cubicBezTo>
                <a:close/>
                <a:moveTo>
                  <a:pt x="2932" y="340"/>
                </a:moveTo>
                <a:cubicBezTo>
                  <a:pt x="2934" y="340"/>
                  <a:pt x="2936" y="338"/>
                  <a:pt x="2936" y="336"/>
                </a:cubicBezTo>
                <a:cubicBezTo>
                  <a:pt x="2936" y="334"/>
                  <a:pt x="2934" y="332"/>
                  <a:pt x="2932" y="332"/>
                </a:cubicBezTo>
                <a:cubicBezTo>
                  <a:pt x="2929" y="332"/>
                  <a:pt x="2928" y="334"/>
                  <a:pt x="2928" y="336"/>
                </a:cubicBezTo>
                <a:cubicBezTo>
                  <a:pt x="2928" y="338"/>
                  <a:pt x="2929" y="340"/>
                  <a:pt x="2932" y="340"/>
                </a:cubicBezTo>
                <a:close/>
                <a:moveTo>
                  <a:pt x="2945" y="340"/>
                </a:moveTo>
                <a:cubicBezTo>
                  <a:pt x="2947" y="340"/>
                  <a:pt x="2949" y="338"/>
                  <a:pt x="2949" y="336"/>
                </a:cubicBezTo>
                <a:cubicBezTo>
                  <a:pt x="2949" y="334"/>
                  <a:pt x="2947" y="332"/>
                  <a:pt x="2945" y="332"/>
                </a:cubicBezTo>
                <a:cubicBezTo>
                  <a:pt x="2942" y="332"/>
                  <a:pt x="2940" y="334"/>
                  <a:pt x="2940" y="336"/>
                </a:cubicBezTo>
                <a:cubicBezTo>
                  <a:pt x="2940" y="338"/>
                  <a:pt x="2942" y="340"/>
                  <a:pt x="2945" y="340"/>
                </a:cubicBezTo>
                <a:close/>
                <a:moveTo>
                  <a:pt x="2958" y="340"/>
                </a:moveTo>
                <a:cubicBezTo>
                  <a:pt x="2960" y="340"/>
                  <a:pt x="2962" y="338"/>
                  <a:pt x="2962" y="336"/>
                </a:cubicBezTo>
                <a:cubicBezTo>
                  <a:pt x="2962" y="334"/>
                  <a:pt x="2960" y="332"/>
                  <a:pt x="2958" y="332"/>
                </a:cubicBezTo>
                <a:cubicBezTo>
                  <a:pt x="2955" y="332"/>
                  <a:pt x="2953" y="334"/>
                  <a:pt x="2953" y="336"/>
                </a:cubicBezTo>
                <a:cubicBezTo>
                  <a:pt x="2953" y="338"/>
                  <a:pt x="2955" y="340"/>
                  <a:pt x="2958" y="340"/>
                </a:cubicBezTo>
                <a:close/>
                <a:moveTo>
                  <a:pt x="2970" y="340"/>
                </a:moveTo>
                <a:cubicBezTo>
                  <a:pt x="2973" y="340"/>
                  <a:pt x="2975" y="338"/>
                  <a:pt x="2975" y="336"/>
                </a:cubicBezTo>
                <a:cubicBezTo>
                  <a:pt x="2975" y="334"/>
                  <a:pt x="2973" y="332"/>
                  <a:pt x="2970" y="332"/>
                </a:cubicBezTo>
                <a:cubicBezTo>
                  <a:pt x="2968" y="332"/>
                  <a:pt x="2966" y="334"/>
                  <a:pt x="2966" y="336"/>
                </a:cubicBezTo>
                <a:cubicBezTo>
                  <a:pt x="2966" y="338"/>
                  <a:pt x="2968" y="340"/>
                  <a:pt x="2970" y="340"/>
                </a:cubicBezTo>
                <a:close/>
                <a:moveTo>
                  <a:pt x="2983" y="340"/>
                </a:moveTo>
                <a:cubicBezTo>
                  <a:pt x="2986" y="340"/>
                  <a:pt x="2988" y="338"/>
                  <a:pt x="2988" y="336"/>
                </a:cubicBezTo>
                <a:cubicBezTo>
                  <a:pt x="2988" y="334"/>
                  <a:pt x="2986" y="332"/>
                  <a:pt x="2983" y="332"/>
                </a:cubicBezTo>
                <a:cubicBezTo>
                  <a:pt x="2981" y="332"/>
                  <a:pt x="2979" y="334"/>
                  <a:pt x="2979" y="336"/>
                </a:cubicBezTo>
                <a:cubicBezTo>
                  <a:pt x="2979" y="338"/>
                  <a:pt x="2981" y="340"/>
                  <a:pt x="2983" y="340"/>
                </a:cubicBezTo>
                <a:close/>
                <a:moveTo>
                  <a:pt x="2996" y="340"/>
                </a:moveTo>
                <a:cubicBezTo>
                  <a:pt x="2999" y="340"/>
                  <a:pt x="3000" y="338"/>
                  <a:pt x="3000" y="336"/>
                </a:cubicBezTo>
                <a:cubicBezTo>
                  <a:pt x="3000" y="334"/>
                  <a:pt x="2999" y="332"/>
                  <a:pt x="2996" y="332"/>
                </a:cubicBezTo>
                <a:cubicBezTo>
                  <a:pt x="2994" y="332"/>
                  <a:pt x="2992" y="334"/>
                  <a:pt x="2992" y="336"/>
                </a:cubicBezTo>
                <a:cubicBezTo>
                  <a:pt x="2992" y="338"/>
                  <a:pt x="2994" y="340"/>
                  <a:pt x="2996" y="340"/>
                </a:cubicBezTo>
                <a:close/>
                <a:moveTo>
                  <a:pt x="3009" y="340"/>
                </a:moveTo>
                <a:cubicBezTo>
                  <a:pt x="3012" y="340"/>
                  <a:pt x="3013" y="338"/>
                  <a:pt x="3013" y="336"/>
                </a:cubicBezTo>
                <a:cubicBezTo>
                  <a:pt x="3013" y="334"/>
                  <a:pt x="3012" y="332"/>
                  <a:pt x="3009" y="332"/>
                </a:cubicBezTo>
                <a:cubicBezTo>
                  <a:pt x="3007" y="332"/>
                  <a:pt x="3005" y="334"/>
                  <a:pt x="3005" y="336"/>
                </a:cubicBezTo>
                <a:cubicBezTo>
                  <a:pt x="3005" y="338"/>
                  <a:pt x="3007" y="340"/>
                  <a:pt x="3009" y="340"/>
                </a:cubicBezTo>
                <a:close/>
                <a:moveTo>
                  <a:pt x="3022" y="340"/>
                </a:moveTo>
                <a:cubicBezTo>
                  <a:pt x="3024" y="340"/>
                  <a:pt x="3026" y="338"/>
                  <a:pt x="3026" y="336"/>
                </a:cubicBezTo>
                <a:cubicBezTo>
                  <a:pt x="3026" y="334"/>
                  <a:pt x="3024" y="332"/>
                  <a:pt x="3022" y="332"/>
                </a:cubicBezTo>
                <a:cubicBezTo>
                  <a:pt x="3020" y="332"/>
                  <a:pt x="3018" y="334"/>
                  <a:pt x="3018" y="336"/>
                </a:cubicBezTo>
                <a:cubicBezTo>
                  <a:pt x="3018" y="338"/>
                  <a:pt x="3020" y="340"/>
                  <a:pt x="3022" y="340"/>
                </a:cubicBezTo>
                <a:close/>
                <a:moveTo>
                  <a:pt x="3035" y="340"/>
                </a:moveTo>
                <a:cubicBezTo>
                  <a:pt x="3037" y="340"/>
                  <a:pt x="3039" y="338"/>
                  <a:pt x="3039" y="336"/>
                </a:cubicBezTo>
                <a:cubicBezTo>
                  <a:pt x="3039" y="334"/>
                  <a:pt x="3037" y="332"/>
                  <a:pt x="3035" y="332"/>
                </a:cubicBezTo>
                <a:cubicBezTo>
                  <a:pt x="3033" y="332"/>
                  <a:pt x="3031" y="334"/>
                  <a:pt x="3031" y="336"/>
                </a:cubicBezTo>
                <a:cubicBezTo>
                  <a:pt x="3031" y="338"/>
                  <a:pt x="3033" y="340"/>
                  <a:pt x="3035" y="340"/>
                </a:cubicBezTo>
                <a:close/>
                <a:moveTo>
                  <a:pt x="3048" y="340"/>
                </a:moveTo>
                <a:cubicBezTo>
                  <a:pt x="3050" y="340"/>
                  <a:pt x="3052" y="338"/>
                  <a:pt x="3052" y="336"/>
                </a:cubicBezTo>
                <a:cubicBezTo>
                  <a:pt x="3052" y="334"/>
                  <a:pt x="3050" y="332"/>
                  <a:pt x="3048" y="332"/>
                </a:cubicBezTo>
                <a:cubicBezTo>
                  <a:pt x="3046" y="332"/>
                  <a:pt x="3044" y="334"/>
                  <a:pt x="3044" y="336"/>
                </a:cubicBezTo>
                <a:cubicBezTo>
                  <a:pt x="3044" y="338"/>
                  <a:pt x="3046" y="340"/>
                  <a:pt x="3048" y="340"/>
                </a:cubicBezTo>
                <a:close/>
                <a:moveTo>
                  <a:pt x="3061" y="340"/>
                </a:moveTo>
                <a:cubicBezTo>
                  <a:pt x="3063" y="340"/>
                  <a:pt x="3065" y="338"/>
                  <a:pt x="3065" y="336"/>
                </a:cubicBezTo>
                <a:cubicBezTo>
                  <a:pt x="3065" y="334"/>
                  <a:pt x="3063" y="332"/>
                  <a:pt x="3061" y="332"/>
                </a:cubicBezTo>
                <a:cubicBezTo>
                  <a:pt x="3059" y="332"/>
                  <a:pt x="3057" y="334"/>
                  <a:pt x="3057" y="336"/>
                </a:cubicBezTo>
                <a:cubicBezTo>
                  <a:pt x="3057" y="338"/>
                  <a:pt x="3059" y="340"/>
                  <a:pt x="3061" y="340"/>
                </a:cubicBezTo>
                <a:close/>
                <a:moveTo>
                  <a:pt x="3074" y="340"/>
                </a:moveTo>
                <a:cubicBezTo>
                  <a:pt x="3076" y="340"/>
                  <a:pt x="3078" y="338"/>
                  <a:pt x="3078" y="336"/>
                </a:cubicBezTo>
                <a:cubicBezTo>
                  <a:pt x="3078" y="334"/>
                  <a:pt x="3076" y="332"/>
                  <a:pt x="3074" y="332"/>
                </a:cubicBezTo>
                <a:cubicBezTo>
                  <a:pt x="3071" y="332"/>
                  <a:pt x="3070" y="334"/>
                  <a:pt x="3070" y="336"/>
                </a:cubicBezTo>
                <a:cubicBezTo>
                  <a:pt x="3070" y="338"/>
                  <a:pt x="3071" y="340"/>
                  <a:pt x="3074" y="340"/>
                </a:cubicBezTo>
                <a:close/>
                <a:moveTo>
                  <a:pt x="3087" y="340"/>
                </a:moveTo>
                <a:cubicBezTo>
                  <a:pt x="3089" y="340"/>
                  <a:pt x="3091" y="338"/>
                  <a:pt x="3091" y="336"/>
                </a:cubicBezTo>
                <a:cubicBezTo>
                  <a:pt x="3091" y="334"/>
                  <a:pt x="3089" y="332"/>
                  <a:pt x="3087" y="332"/>
                </a:cubicBezTo>
                <a:cubicBezTo>
                  <a:pt x="3084" y="332"/>
                  <a:pt x="3083" y="334"/>
                  <a:pt x="3083" y="336"/>
                </a:cubicBezTo>
                <a:cubicBezTo>
                  <a:pt x="3083" y="338"/>
                  <a:pt x="3084" y="340"/>
                  <a:pt x="3087" y="340"/>
                </a:cubicBezTo>
                <a:close/>
                <a:moveTo>
                  <a:pt x="3100" y="340"/>
                </a:moveTo>
                <a:cubicBezTo>
                  <a:pt x="3102" y="340"/>
                  <a:pt x="3104" y="338"/>
                  <a:pt x="3104" y="336"/>
                </a:cubicBezTo>
                <a:cubicBezTo>
                  <a:pt x="3104" y="334"/>
                  <a:pt x="3102" y="332"/>
                  <a:pt x="3100" y="332"/>
                </a:cubicBezTo>
                <a:cubicBezTo>
                  <a:pt x="3097" y="332"/>
                  <a:pt x="3095" y="334"/>
                  <a:pt x="3095" y="336"/>
                </a:cubicBezTo>
                <a:cubicBezTo>
                  <a:pt x="3095" y="338"/>
                  <a:pt x="3097" y="340"/>
                  <a:pt x="3100" y="340"/>
                </a:cubicBezTo>
                <a:close/>
                <a:moveTo>
                  <a:pt x="3113" y="340"/>
                </a:moveTo>
                <a:cubicBezTo>
                  <a:pt x="3115" y="340"/>
                  <a:pt x="3117" y="338"/>
                  <a:pt x="3117" y="336"/>
                </a:cubicBezTo>
                <a:cubicBezTo>
                  <a:pt x="3117" y="334"/>
                  <a:pt x="3115" y="332"/>
                  <a:pt x="3113" y="332"/>
                </a:cubicBezTo>
                <a:cubicBezTo>
                  <a:pt x="3110" y="332"/>
                  <a:pt x="3108" y="334"/>
                  <a:pt x="3108" y="336"/>
                </a:cubicBezTo>
                <a:cubicBezTo>
                  <a:pt x="3108" y="338"/>
                  <a:pt x="3110" y="340"/>
                  <a:pt x="3113" y="340"/>
                </a:cubicBezTo>
                <a:close/>
                <a:moveTo>
                  <a:pt x="3125" y="340"/>
                </a:moveTo>
                <a:cubicBezTo>
                  <a:pt x="3128" y="340"/>
                  <a:pt x="3130" y="338"/>
                  <a:pt x="3130" y="336"/>
                </a:cubicBezTo>
                <a:cubicBezTo>
                  <a:pt x="3130" y="334"/>
                  <a:pt x="3128" y="332"/>
                  <a:pt x="3125" y="332"/>
                </a:cubicBezTo>
                <a:cubicBezTo>
                  <a:pt x="3123" y="332"/>
                  <a:pt x="3121" y="334"/>
                  <a:pt x="3121" y="336"/>
                </a:cubicBezTo>
                <a:cubicBezTo>
                  <a:pt x="3121" y="338"/>
                  <a:pt x="3123" y="340"/>
                  <a:pt x="3125" y="340"/>
                </a:cubicBezTo>
                <a:close/>
                <a:moveTo>
                  <a:pt x="3138" y="340"/>
                </a:moveTo>
                <a:cubicBezTo>
                  <a:pt x="3141" y="340"/>
                  <a:pt x="3143" y="338"/>
                  <a:pt x="3143" y="336"/>
                </a:cubicBezTo>
                <a:cubicBezTo>
                  <a:pt x="3143" y="334"/>
                  <a:pt x="3141" y="332"/>
                  <a:pt x="3138" y="332"/>
                </a:cubicBezTo>
                <a:cubicBezTo>
                  <a:pt x="3136" y="332"/>
                  <a:pt x="3134" y="334"/>
                  <a:pt x="3134" y="336"/>
                </a:cubicBezTo>
                <a:cubicBezTo>
                  <a:pt x="3134" y="338"/>
                  <a:pt x="3136" y="340"/>
                  <a:pt x="3138" y="340"/>
                </a:cubicBezTo>
                <a:close/>
                <a:moveTo>
                  <a:pt x="3151" y="340"/>
                </a:moveTo>
                <a:cubicBezTo>
                  <a:pt x="3154" y="340"/>
                  <a:pt x="3155" y="338"/>
                  <a:pt x="3155" y="336"/>
                </a:cubicBezTo>
                <a:cubicBezTo>
                  <a:pt x="3155" y="334"/>
                  <a:pt x="3154" y="332"/>
                  <a:pt x="3151" y="332"/>
                </a:cubicBezTo>
                <a:cubicBezTo>
                  <a:pt x="3149" y="332"/>
                  <a:pt x="3147" y="334"/>
                  <a:pt x="3147" y="336"/>
                </a:cubicBezTo>
                <a:cubicBezTo>
                  <a:pt x="3147" y="338"/>
                  <a:pt x="3149" y="340"/>
                  <a:pt x="3151" y="340"/>
                </a:cubicBezTo>
                <a:close/>
                <a:moveTo>
                  <a:pt x="3164" y="340"/>
                </a:moveTo>
                <a:cubicBezTo>
                  <a:pt x="3167" y="340"/>
                  <a:pt x="3168" y="338"/>
                  <a:pt x="3168" y="336"/>
                </a:cubicBezTo>
                <a:cubicBezTo>
                  <a:pt x="3168" y="334"/>
                  <a:pt x="3167" y="332"/>
                  <a:pt x="3164" y="332"/>
                </a:cubicBezTo>
                <a:cubicBezTo>
                  <a:pt x="3162" y="332"/>
                  <a:pt x="3160" y="334"/>
                  <a:pt x="3160" y="336"/>
                </a:cubicBezTo>
                <a:cubicBezTo>
                  <a:pt x="3160" y="338"/>
                  <a:pt x="3162" y="340"/>
                  <a:pt x="3164" y="340"/>
                </a:cubicBezTo>
                <a:close/>
                <a:moveTo>
                  <a:pt x="3177" y="340"/>
                </a:moveTo>
                <a:cubicBezTo>
                  <a:pt x="3179" y="340"/>
                  <a:pt x="3181" y="338"/>
                  <a:pt x="3181" y="336"/>
                </a:cubicBezTo>
                <a:cubicBezTo>
                  <a:pt x="3181" y="334"/>
                  <a:pt x="3179" y="332"/>
                  <a:pt x="3177" y="332"/>
                </a:cubicBezTo>
                <a:cubicBezTo>
                  <a:pt x="3175" y="332"/>
                  <a:pt x="3173" y="334"/>
                  <a:pt x="3173" y="336"/>
                </a:cubicBezTo>
                <a:cubicBezTo>
                  <a:pt x="3173" y="338"/>
                  <a:pt x="3175" y="340"/>
                  <a:pt x="3177" y="340"/>
                </a:cubicBezTo>
                <a:close/>
                <a:moveTo>
                  <a:pt x="3190" y="340"/>
                </a:moveTo>
                <a:cubicBezTo>
                  <a:pt x="3192" y="340"/>
                  <a:pt x="3194" y="338"/>
                  <a:pt x="3194" y="336"/>
                </a:cubicBezTo>
                <a:cubicBezTo>
                  <a:pt x="3194" y="334"/>
                  <a:pt x="3192" y="332"/>
                  <a:pt x="3190" y="332"/>
                </a:cubicBezTo>
                <a:cubicBezTo>
                  <a:pt x="3188" y="332"/>
                  <a:pt x="3186" y="334"/>
                  <a:pt x="3186" y="336"/>
                </a:cubicBezTo>
                <a:cubicBezTo>
                  <a:pt x="3186" y="338"/>
                  <a:pt x="3188" y="340"/>
                  <a:pt x="3190" y="340"/>
                </a:cubicBezTo>
                <a:close/>
                <a:moveTo>
                  <a:pt x="3203" y="340"/>
                </a:moveTo>
                <a:cubicBezTo>
                  <a:pt x="3205" y="340"/>
                  <a:pt x="3207" y="338"/>
                  <a:pt x="3207" y="336"/>
                </a:cubicBezTo>
                <a:cubicBezTo>
                  <a:pt x="3207" y="334"/>
                  <a:pt x="3205" y="332"/>
                  <a:pt x="3203" y="332"/>
                </a:cubicBezTo>
                <a:cubicBezTo>
                  <a:pt x="3201" y="332"/>
                  <a:pt x="3199" y="334"/>
                  <a:pt x="3199" y="336"/>
                </a:cubicBezTo>
                <a:cubicBezTo>
                  <a:pt x="3199" y="338"/>
                  <a:pt x="3201" y="340"/>
                  <a:pt x="3203" y="340"/>
                </a:cubicBezTo>
                <a:close/>
                <a:moveTo>
                  <a:pt x="3216" y="340"/>
                </a:moveTo>
                <a:cubicBezTo>
                  <a:pt x="3218" y="340"/>
                  <a:pt x="3220" y="338"/>
                  <a:pt x="3220" y="336"/>
                </a:cubicBezTo>
                <a:cubicBezTo>
                  <a:pt x="3220" y="334"/>
                  <a:pt x="3218" y="332"/>
                  <a:pt x="3216" y="332"/>
                </a:cubicBezTo>
                <a:cubicBezTo>
                  <a:pt x="3214" y="332"/>
                  <a:pt x="3212" y="334"/>
                  <a:pt x="3212" y="336"/>
                </a:cubicBezTo>
                <a:cubicBezTo>
                  <a:pt x="3212" y="338"/>
                  <a:pt x="3214" y="340"/>
                  <a:pt x="3216" y="340"/>
                </a:cubicBezTo>
                <a:close/>
                <a:moveTo>
                  <a:pt x="3229" y="340"/>
                </a:moveTo>
                <a:cubicBezTo>
                  <a:pt x="3231" y="340"/>
                  <a:pt x="3233" y="338"/>
                  <a:pt x="3233" y="336"/>
                </a:cubicBezTo>
                <a:cubicBezTo>
                  <a:pt x="3233" y="334"/>
                  <a:pt x="3231" y="332"/>
                  <a:pt x="3229" y="332"/>
                </a:cubicBezTo>
                <a:cubicBezTo>
                  <a:pt x="3226" y="332"/>
                  <a:pt x="3225" y="334"/>
                  <a:pt x="3225" y="336"/>
                </a:cubicBezTo>
                <a:cubicBezTo>
                  <a:pt x="3225" y="338"/>
                  <a:pt x="3226" y="340"/>
                  <a:pt x="3229" y="340"/>
                </a:cubicBezTo>
                <a:close/>
                <a:moveTo>
                  <a:pt x="3242" y="340"/>
                </a:moveTo>
                <a:cubicBezTo>
                  <a:pt x="3244" y="340"/>
                  <a:pt x="3246" y="338"/>
                  <a:pt x="3246" y="336"/>
                </a:cubicBezTo>
                <a:cubicBezTo>
                  <a:pt x="3246" y="334"/>
                  <a:pt x="3244" y="332"/>
                  <a:pt x="3242" y="332"/>
                </a:cubicBezTo>
                <a:cubicBezTo>
                  <a:pt x="3239" y="332"/>
                  <a:pt x="3238" y="334"/>
                  <a:pt x="3238" y="336"/>
                </a:cubicBezTo>
                <a:cubicBezTo>
                  <a:pt x="3238" y="338"/>
                  <a:pt x="3239" y="340"/>
                  <a:pt x="3242" y="340"/>
                </a:cubicBezTo>
                <a:close/>
                <a:moveTo>
                  <a:pt x="3255" y="340"/>
                </a:moveTo>
                <a:cubicBezTo>
                  <a:pt x="3257" y="340"/>
                  <a:pt x="3259" y="338"/>
                  <a:pt x="3259" y="336"/>
                </a:cubicBezTo>
                <a:cubicBezTo>
                  <a:pt x="3259" y="334"/>
                  <a:pt x="3257" y="332"/>
                  <a:pt x="3255" y="332"/>
                </a:cubicBezTo>
                <a:cubicBezTo>
                  <a:pt x="3252" y="332"/>
                  <a:pt x="3250" y="334"/>
                  <a:pt x="3250" y="336"/>
                </a:cubicBezTo>
                <a:cubicBezTo>
                  <a:pt x="3250" y="338"/>
                  <a:pt x="3252" y="340"/>
                  <a:pt x="3255" y="340"/>
                </a:cubicBezTo>
                <a:close/>
                <a:moveTo>
                  <a:pt x="3268" y="340"/>
                </a:moveTo>
                <a:cubicBezTo>
                  <a:pt x="3270" y="340"/>
                  <a:pt x="3272" y="338"/>
                  <a:pt x="3272" y="336"/>
                </a:cubicBezTo>
                <a:cubicBezTo>
                  <a:pt x="3272" y="334"/>
                  <a:pt x="3270" y="332"/>
                  <a:pt x="3268" y="332"/>
                </a:cubicBezTo>
                <a:cubicBezTo>
                  <a:pt x="3265" y="332"/>
                  <a:pt x="3263" y="334"/>
                  <a:pt x="3263" y="336"/>
                </a:cubicBezTo>
                <a:cubicBezTo>
                  <a:pt x="3263" y="338"/>
                  <a:pt x="3265" y="340"/>
                  <a:pt x="3268" y="340"/>
                </a:cubicBezTo>
                <a:close/>
                <a:moveTo>
                  <a:pt x="3280" y="340"/>
                </a:moveTo>
                <a:cubicBezTo>
                  <a:pt x="3283" y="340"/>
                  <a:pt x="3285" y="338"/>
                  <a:pt x="3285" y="336"/>
                </a:cubicBezTo>
                <a:cubicBezTo>
                  <a:pt x="3285" y="334"/>
                  <a:pt x="3283" y="332"/>
                  <a:pt x="3280" y="332"/>
                </a:cubicBezTo>
                <a:cubicBezTo>
                  <a:pt x="3278" y="332"/>
                  <a:pt x="3276" y="334"/>
                  <a:pt x="3276" y="336"/>
                </a:cubicBezTo>
                <a:cubicBezTo>
                  <a:pt x="3276" y="338"/>
                  <a:pt x="3278" y="340"/>
                  <a:pt x="3280" y="340"/>
                </a:cubicBezTo>
                <a:close/>
                <a:moveTo>
                  <a:pt x="3293" y="340"/>
                </a:moveTo>
                <a:cubicBezTo>
                  <a:pt x="3296" y="340"/>
                  <a:pt x="3298" y="338"/>
                  <a:pt x="3298" y="336"/>
                </a:cubicBezTo>
                <a:cubicBezTo>
                  <a:pt x="3298" y="334"/>
                  <a:pt x="3296" y="332"/>
                  <a:pt x="3293" y="332"/>
                </a:cubicBezTo>
                <a:cubicBezTo>
                  <a:pt x="3291" y="332"/>
                  <a:pt x="3289" y="334"/>
                  <a:pt x="3289" y="336"/>
                </a:cubicBezTo>
                <a:cubicBezTo>
                  <a:pt x="3289" y="338"/>
                  <a:pt x="3291" y="340"/>
                  <a:pt x="3293" y="340"/>
                </a:cubicBezTo>
                <a:close/>
                <a:moveTo>
                  <a:pt x="3306" y="340"/>
                </a:moveTo>
                <a:cubicBezTo>
                  <a:pt x="3309" y="340"/>
                  <a:pt x="3310" y="338"/>
                  <a:pt x="3310" y="336"/>
                </a:cubicBezTo>
                <a:cubicBezTo>
                  <a:pt x="3310" y="334"/>
                  <a:pt x="3309" y="332"/>
                  <a:pt x="3306" y="332"/>
                </a:cubicBezTo>
                <a:cubicBezTo>
                  <a:pt x="3304" y="332"/>
                  <a:pt x="3302" y="334"/>
                  <a:pt x="3302" y="336"/>
                </a:cubicBezTo>
                <a:cubicBezTo>
                  <a:pt x="3302" y="338"/>
                  <a:pt x="3304" y="340"/>
                  <a:pt x="3306" y="340"/>
                </a:cubicBezTo>
                <a:close/>
                <a:moveTo>
                  <a:pt x="3319" y="340"/>
                </a:moveTo>
                <a:cubicBezTo>
                  <a:pt x="3321" y="340"/>
                  <a:pt x="3323" y="338"/>
                  <a:pt x="3323" y="336"/>
                </a:cubicBezTo>
                <a:cubicBezTo>
                  <a:pt x="3323" y="334"/>
                  <a:pt x="3321" y="332"/>
                  <a:pt x="3319" y="332"/>
                </a:cubicBezTo>
                <a:cubicBezTo>
                  <a:pt x="3317" y="332"/>
                  <a:pt x="3315" y="334"/>
                  <a:pt x="3315" y="336"/>
                </a:cubicBezTo>
                <a:cubicBezTo>
                  <a:pt x="3315" y="338"/>
                  <a:pt x="3317" y="340"/>
                  <a:pt x="3319" y="340"/>
                </a:cubicBezTo>
                <a:close/>
                <a:moveTo>
                  <a:pt x="3332" y="340"/>
                </a:moveTo>
                <a:cubicBezTo>
                  <a:pt x="3334" y="340"/>
                  <a:pt x="3336" y="338"/>
                  <a:pt x="3336" y="336"/>
                </a:cubicBezTo>
                <a:cubicBezTo>
                  <a:pt x="3336" y="334"/>
                  <a:pt x="3334" y="332"/>
                  <a:pt x="3332" y="332"/>
                </a:cubicBezTo>
                <a:cubicBezTo>
                  <a:pt x="3330" y="332"/>
                  <a:pt x="3328" y="334"/>
                  <a:pt x="3328" y="336"/>
                </a:cubicBezTo>
                <a:cubicBezTo>
                  <a:pt x="3328" y="338"/>
                  <a:pt x="3330" y="340"/>
                  <a:pt x="3332" y="340"/>
                </a:cubicBezTo>
                <a:close/>
                <a:moveTo>
                  <a:pt x="3345" y="340"/>
                </a:moveTo>
                <a:cubicBezTo>
                  <a:pt x="3347" y="340"/>
                  <a:pt x="3349" y="338"/>
                  <a:pt x="3349" y="336"/>
                </a:cubicBezTo>
                <a:cubicBezTo>
                  <a:pt x="3349" y="334"/>
                  <a:pt x="3347" y="332"/>
                  <a:pt x="3345" y="332"/>
                </a:cubicBezTo>
                <a:cubicBezTo>
                  <a:pt x="3343" y="332"/>
                  <a:pt x="3341" y="334"/>
                  <a:pt x="3341" y="336"/>
                </a:cubicBezTo>
                <a:cubicBezTo>
                  <a:pt x="3341" y="338"/>
                  <a:pt x="3343" y="340"/>
                  <a:pt x="3345" y="340"/>
                </a:cubicBezTo>
                <a:close/>
                <a:moveTo>
                  <a:pt x="3358" y="340"/>
                </a:moveTo>
                <a:cubicBezTo>
                  <a:pt x="3360" y="340"/>
                  <a:pt x="3362" y="338"/>
                  <a:pt x="3362" y="336"/>
                </a:cubicBezTo>
                <a:cubicBezTo>
                  <a:pt x="3362" y="334"/>
                  <a:pt x="3360" y="332"/>
                  <a:pt x="3358" y="332"/>
                </a:cubicBezTo>
                <a:cubicBezTo>
                  <a:pt x="3356" y="332"/>
                  <a:pt x="3354" y="334"/>
                  <a:pt x="3354" y="336"/>
                </a:cubicBezTo>
                <a:cubicBezTo>
                  <a:pt x="3354" y="338"/>
                  <a:pt x="3356" y="340"/>
                  <a:pt x="3358" y="340"/>
                </a:cubicBezTo>
                <a:close/>
                <a:moveTo>
                  <a:pt x="3371" y="340"/>
                </a:moveTo>
                <a:cubicBezTo>
                  <a:pt x="3373" y="340"/>
                  <a:pt x="3375" y="338"/>
                  <a:pt x="3375" y="336"/>
                </a:cubicBezTo>
                <a:cubicBezTo>
                  <a:pt x="3375" y="334"/>
                  <a:pt x="3373" y="332"/>
                  <a:pt x="3371" y="332"/>
                </a:cubicBezTo>
                <a:cubicBezTo>
                  <a:pt x="3369" y="332"/>
                  <a:pt x="3367" y="334"/>
                  <a:pt x="3367" y="336"/>
                </a:cubicBezTo>
                <a:cubicBezTo>
                  <a:pt x="3367" y="338"/>
                  <a:pt x="3369" y="340"/>
                  <a:pt x="3371" y="340"/>
                </a:cubicBezTo>
                <a:close/>
                <a:moveTo>
                  <a:pt x="3384" y="340"/>
                </a:moveTo>
                <a:cubicBezTo>
                  <a:pt x="3386" y="340"/>
                  <a:pt x="3388" y="338"/>
                  <a:pt x="3388" y="336"/>
                </a:cubicBezTo>
                <a:cubicBezTo>
                  <a:pt x="3388" y="334"/>
                  <a:pt x="3386" y="332"/>
                  <a:pt x="3384" y="332"/>
                </a:cubicBezTo>
                <a:cubicBezTo>
                  <a:pt x="3381" y="332"/>
                  <a:pt x="3380" y="334"/>
                  <a:pt x="3380" y="336"/>
                </a:cubicBezTo>
                <a:cubicBezTo>
                  <a:pt x="3380" y="338"/>
                  <a:pt x="3381" y="340"/>
                  <a:pt x="3384" y="340"/>
                </a:cubicBezTo>
                <a:close/>
                <a:moveTo>
                  <a:pt x="3397" y="340"/>
                </a:moveTo>
                <a:cubicBezTo>
                  <a:pt x="3399" y="340"/>
                  <a:pt x="3401" y="338"/>
                  <a:pt x="3401" y="336"/>
                </a:cubicBezTo>
                <a:cubicBezTo>
                  <a:pt x="3401" y="334"/>
                  <a:pt x="3399" y="332"/>
                  <a:pt x="3397" y="332"/>
                </a:cubicBezTo>
                <a:cubicBezTo>
                  <a:pt x="3394" y="332"/>
                  <a:pt x="3392" y="334"/>
                  <a:pt x="3392" y="336"/>
                </a:cubicBezTo>
                <a:cubicBezTo>
                  <a:pt x="3392" y="338"/>
                  <a:pt x="3394" y="340"/>
                  <a:pt x="3397" y="340"/>
                </a:cubicBezTo>
                <a:close/>
                <a:moveTo>
                  <a:pt x="3410" y="340"/>
                </a:moveTo>
                <a:cubicBezTo>
                  <a:pt x="3412" y="340"/>
                  <a:pt x="3414" y="338"/>
                  <a:pt x="3414" y="336"/>
                </a:cubicBezTo>
                <a:cubicBezTo>
                  <a:pt x="3414" y="334"/>
                  <a:pt x="3412" y="332"/>
                  <a:pt x="3410" y="332"/>
                </a:cubicBezTo>
                <a:cubicBezTo>
                  <a:pt x="3407" y="332"/>
                  <a:pt x="3405" y="334"/>
                  <a:pt x="3405" y="336"/>
                </a:cubicBezTo>
                <a:cubicBezTo>
                  <a:pt x="3405" y="338"/>
                  <a:pt x="3407" y="340"/>
                  <a:pt x="3410" y="340"/>
                </a:cubicBezTo>
                <a:close/>
                <a:moveTo>
                  <a:pt x="3422" y="340"/>
                </a:moveTo>
                <a:cubicBezTo>
                  <a:pt x="3425" y="340"/>
                  <a:pt x="3427" y="338"/>
                  <a:pt x="3427" y="336"/>
                </a:cubicBezTo>
                <a:cubicBezTo>
                  <a:pt x="3427" y="334"/>
                  <a:pt x="3425" y="332"/>
                  <a:pt x="3422" y="332"/>
                </a:cubicBezTo>
                <a:cubicBezTo>
                  <a:pt x="3420" y="332"/>
                  <a:pt x="3418" y="334"/>
                  <a:pt x="3418" y="336"/>
                </a:cubicBezTo>
                <a:cubicBezTo>
                  <a:pt x="3418" y="338"/>
                  <a:pt x="3420" y="340"/>
                  <a:pt x="3422" y="340"/>
                </a:cubicBezTo>
                <a:close/>
                <a:moveTo>
                  <a:pt x="3435" y="340"/>
                </a:moveTo>
                <a:cubicBezTo>
                  <a:pt x="3438" y="340"/>
                  <a:pt x="3440" y="338"/>
                  <a:pt x="3440" y="336"/>
                </a:cubicBezTo>
                <a:cubicBezTo>
                  <a:pt x="3440" y="334"/>
                  <a:pt x="3438" y="332"/>
                  <a:pt x="3435" y="332"/>
                </a:cubicBezTo>
                <a:cubicBezTo>
                  <a:pt x="3433" y="332"/>
                  <a:pt x="3431" y="334"/>
                  <a:pt x="3431" y="336"/>
                </a:cubicBezTo>
                <a:cubicBezTo>
                  <a:pt x="3431" y="338"/>
                  <a:pt x="3433" y="340"/>
                  <a:pt x="3435" y="340"/>
                </a:cubicBezTo>
                <a:close/>
                <a:moveTo>
                  <a:pt x="3448" y="340"/>
                </a:moveTo>
                <a:cubicBezTo>
                  <a:pt x="3451" y="340"/>
                  <a:pt x="3452" y="338"/>
                  <a:pt x="3452" y="336"/>
                </a:cubicBezTo>
                <a:cubicBezTo>
                  <a:pt x="3452" y="334"/>
                  <a:pt x="3451" y="332"/>
                  <a:pt x="3448" y="332"/>
                </a:cubicBezTo>
                <a:cubicBezTo>
                  <a:pt x="3446" y="332"/>
                  <a:pt x="3444" y="334"/>
                  <a:pt x="3444" y="336"/>
                </a:cubicBezTo>
                <a:cubicBezTo>
                  <a:pt x="3444" y="338"/>
                  <a:pt x="3446" y="340"/>
                  <a:pt x="3448" y="340"/>
                </a:cubicBezTo>
                <a:close/>
                <a:moveTo>
                  <a:pt x="3461" y="340"/>
                </a:moveTo>
                <a:cubicBezTo>
                  <a:pt x="3464" y="340"/>
                  <a:pt x="3465" y="338"/>
                  <a:pt x="3465" y="336"/>
                </a:cubicBezTo>
                <a:cubicBezTo>
                  <a:pt x="3465" y="334"/>
                  <a:pt x="3464" y="332"/>
                  <a:pt x="3461" y="332"/>
                </a:cubicBezTo>
                <a:cubicBezTo>
                  <a:pt x="3459" y="332"/>
                  <a:pt x="3457" y="334"/>
                  <a:pt x="3457" y="336"/>
                </a:cubicBezTo>
                <a:cubicBezTo>
                  <a:pt x="3457" y="338"/>
                  <a:pt x="3459" y="340"/>
                  <a:pt x="3461" y="340"/>
                </a:cubicBezTo>
                <a:close/>
                <a:moveTo>
                  <a:pt x="3474" y="340"/>
                </a:moveTo>
                <a:cubicBezTo>
                  <a:pt x="3476" y="340"/>
                  <a:pt x="3478" y="338"/>
                  <a:pt x="3478" y="336"/>
                </a:cubicBezTo>
                <a:cubicBezTo>
                  <a:pt x="3478" y="334"/>
                  <a:pt x="3476" y="332"/>
                  <a:pt x="3474" y="332"/>
                </a:cubicBezTo>
                <a:cubicBezTo>
                  <a:pt x="3472" y="332"/>
                  <a:pt x="3470" y="334"/>
                  <a:pt x="3470" y="336"/>
                </a:cubicBezTo>
                <a:cubicBezTo>
                  <a:pt x="3470" y="338"/>
                  <a:pt x="3472" y="340"/>
                  <a:pt x="3474" y="340"/>
                </a:cubicBezTo>
                <a:close/>
                <a:moveTo>
                  <a:pt x="3487" y="332"/>
                </a:moveTo>
                <a:cubicBezTo>
                  <a:pt x="3485" y="332"/>
                  <a:pt x="3483" y="334"/>
                  <a:pt x="3483" y="336"/>
                </a:cubicBezTo>
                <a:cubicBezTo>
                  <a:pt x="3483" y="338"/>
                  <a:pt x="3485" y="340"/>
                  <a:pt x="3487" y="340"/>
                </a:cubicBezTo>
                <a:cubicBezTo>
                  <a:pt x="3489" y="340"/>
                  <a:pt x="3491" y="338"/>
                  <a:pt x="3491" y="336"/>
                </a:cubicBezTo>
                <a:cubicBezTo>
                  <a:pt x="3491" y="334"/>
                  <a:pt x="3489" y="332"/>
                  <a:pt x="3487" y="332"/>
                </a:cubicBezTo>
                <a:close/>
                <a:moveTo>
                  <a:pt x="3500" y="340"/>
                </a:moveTo>
                <a:cubicBezTo>
                  <a:pt x="3502" y="340"/>
                  <a:pt x="3504" y="338"/>
                  <a:pt x="3504" y="336"/>
                </a:cubicBezTo>
                <a:cubicBezTo>
                  <a:pt x="3504" y="334"/>
                  <a:pt x="3502" y="332"/>
                  <a:pt x="3500" y="332"/>
                </a:cubicBezTo>
                <a:cubicBezTo>
                  <a:pt x="3498" y="332"/>
                  <a:pt x="3496" y="334"/>
                  <a:pt x="3496" y="336"/>
                </a:cubicBezTo>
                <a:cubicBezTo>
                  <a:pt x="3496" y="338"/>
                  <a:pt x="3498" y="340"/>
                  <a:pt x="3500" y="340"/>
                </a:cubicBezTo>
                <a:close/>
                <a:moveTo>
                  <a:pt x="3513" y="340"/>
                </a:moveTo>
                <a:cubicBezTo>
                  <a:pt x="3515" y="340"/>
                  <a:pt x="3517" y="338"/>
                  <a:pt x="3517" y="336"/>
                </a:cubicBezTo>
                <a:cubicBezTo>
                  <a:pt x="3517" y="334"/>
                  <a:pt x="3515" y="332"/>
                  <a:pt x="3513" y="332"/>
                </a:cubicBezTo>
                <a:cubicBezTo>
                  <a:pt x="3511" y="332"/>
                  <a:pt x="3509" y="334"/>
                  <a:pt x="3509" y="336"/>
                </a:cubicBezTo>
                <a:cubicBezTo>
                  <a:pt x="3509" y="338"/>
                  <a:pt x="3511" y="340"/>
                  <a:pt x="3513" y="340"/>
                </a:cubicBezTo>
                <a:close/>
                <a:moveTo>
                  <a:pt x="3526" y="340"/>
                </a:moveTo>
                <a:cubicBezTo>
                  <a:pt x="3528" y="340"/>
                  <a:pt x="3530" y="338"/>
                  <a:pt x="3530" y="336"/>
                </a:cubicBezTo>
                <a:cubicBezTo>
                  <a:pt x="3530" y="334"/>
                  <a:pt x="3528" y="332"/>
                  <a:pt x="3526" y="332"/>
                </a:cubicBezTo>
                <a:cubicBezTo>
                  <a:pt x="3524" y="332"/>
                  <a:pt x="3522" y="334"/>
                  <a:pt x="3522" y="336"/>
                </a:cubicBezTo>
                <a:cubicBezTo>
                  <a:pt x="3522" y="338"/>
                  <a:pt x="3524" y="340"/>
                  <a:pt x="3526" y="340"/>
                </a:cubicBezTo>
                <a:close/>
                <a:moveTo>
                  <a:pt x="3552" y="336"/>
                </a:moveTo>
                <a:cubicBezTo>
                  <a:pt x="3552" y="336"/>
                  <a:pt x="3552" y="336"/>
                  <a:pt x="3552" y="336"/>
                </a:cubicBezTo>
                <a:cubicBezTo>
                  <a:pt x="3552" y="336"/>
                  <a:pt x="3552" y="336"/>
                  <a:pt x="3552" y="336"/>
                </a:cubicBezTo>
                <a:cubicBezTo>
                  <a:pt x="3552" y="336"/>
                  <a:pt x="3552" y="336"/>
                  <a:pt x="3552" y="336"/>
                </a:cubicBezTo>
                <a:cubicBezTo>
                  <a:pt x="3552" y="336"/>
                  <a:pt x="3552" y="336"/>
                  <a:pt x="3552" y="336"/>
                </a:cubicBezTo>
                <a:close/>
                <a:moveTo>
                  <a:pt x="65" y="349"/>
                </a:moveTo>
                <a:cubicBezTo>
                  <a:pt x="65" y="349"/>
                  <a:pt x="65" y="349"/>
                  <a:pt x="65" y="349"/>
                </a:cubicBezTo>
                <a:cubicBezTo>
                  <a:pt x="65" y="349"/>
                  <a:pt x="65" y="349"/>
                  <a:pt x="65" y="349"/>
                </a:cubicBezTo>
                <a:cubicBezTo>
                  <a:pt x="65" y="349"/>
                  <a:pt x="65" y="349"/>
                  <a:pt x="65" y="349"/>
                </a:cubicBezTo>
                <a:cubicBezTo>
                  <a:pt x="65" y="349"/>
                  <a:pt x="65" y="349"/>
                  <a:pt x="65" y="349"/>
                </a:cubicBezTo>
                <a:close/>
                <a:moveTo>
                  <a:pt x="76" y="349"/>
                </a:moveTo>
                <a:cubicBezTo>
                  <a:pt x="76" y="350"/>
                  <a:pt x="77" y="351"/>
                  <a:pt x="78" y="351"/>
                </a:cubicBezTo>
                <a:cubicBezTo>
                  <a:pt x="79" y="351"/>
                  <a:pt x="80" y="350"/>
                  <a:pt x="80" y="349"/>
                </a:cubicBezTo>
                <a:cubicBezTo>
                  <a:pt x="80" y="348"/>
                  <a:pt x="79" y="347"/>
                  <a:pt x="78" y="347"/>
                </a:cubicBezTo>
                <a:cubicBezTo>
                  <a:pt x="77" y="347"/>
                  <a:pt x="76" y="348"/>
                  <a:pt x="76" y="349"/>
                </a:cubicBezTo>
                <a:close/>
                <a:moveTo>
                  <a:pt x="91" y="353"/>
                </a:moveTo>
                <a:cubicBezTo>
                  <a:pt x="93" y="353"/>
                  <a:pt x="95" y="351"/>
                  <a:pt x="95" y="349"/>
                </a:cubicBezTo>
                <a:cubicBezTo>
                  <a:pt x="95" y="347"/>
                  <a:pt x="93" y="345"/>
                  <a:pt x="91" y="345"/>
                </a:cubicBezTo>
                <a:cubicBezTo>
                  <a:pt x="88" y="345"/>
                  <a:pt x="87" y="347"/>
                  <a:pt x="87" y="349"/>
                </a:cubicBezTo>
                <a:cubicBezTo>
                  <a:pt x="87" y="351"/>
                  <a:pt x="88" y="353"/>
                  <a:pt x="91" y="353"/>
                </a:cubicBezTo>
                <a:close/>
                <a:moveTo>
                  <a:pt x="104" y="353"/>
                </a:moveTo>
                <a:cubicBezTo>
                  <a:pt x="106" y="353"/>
                  <a:pt x="108" y="351"/>
                  <a:pt x="108" y="349"/>
                </a:cubicBezTo>
                <a:cubicBezTo>
                  <a:pt x="108" y="347"/>
                  <a:pt x="106" y="345"/>
                  <a:pt x="104" y="345"/>
                </a:cubicBezTo>
                <a:cubicBezTo>
                  <a:pt x="101" y="345"/>
                  <a:pt x="99" y="347"/>
                  <a:pt x="99" y="349"/>
                </a:cubicBezTo>
                <a:cubicBezTo>
                  <a:pt x="99" y="351"/>
                  <a:pt x="101" y="353"/>
                  <a:pt x="104" y="353"/>
                </a:cubicBezTo>
                <a:close/>
                <a:moveTo>
                  <a:pt x="117" y="353"/>
                </a:moveTo>
                <a:cubicBezTo>
                  <a:pt x="119" y="353"/>
                  <a:pt x="121" y="351"/>
                  <a:pt x="121" y="349"/>
                </a:cubicBezTo>
                <a:cubicBezTo>
                  <a:pt x="121" y="347"/>
                  <a:pt x="119" y="345"/>
                  <a:pt x="117" y="345"/>
                </a:cubicBezTo>
                <a:cubicBezTo>
                  <a:pt x="114" y="345"/>
                  <a:pt x="112" y="347"/>
                  <a:pt x="112" y="349"/>
                </a:cubicBezTo>
                <a:cubicBezTo>
                  <a:pt x="112" y="351"/>
                  <a:pt x="114" y="353"/>
                  <a:pt x="117" y="353"/>
                </a:cubicBezTo>
                <a:close/>
                <a:moveTo>
                  <a:pt x="129" y="353"/>
                </a:moveTo>
                <a:cubicBezTo>
                  <a:pt x="132" y="353"/>
                  <a:pt x="134" y="351"/>
                  <a:pt x="134" y="349"/>
                </a:cubicBezTo>
                <a:cubicBezTo>
                  <a:pt x="134" y="347"/>
                  <a:pt x="132" y="345"/>
                  <a:pt x="129" y="345"/>
                </a:cubicBezTo>
                <a:cubicBezTo>
                  <a:pt x="127" y="345"/>
                  <a:pt x="125" y="347"/>
                  <a:pt x="125" y="349"/>
                </a:cubicBezTo>
                <a:cubicBezTo>
                  <a:pt x="125" y="351"/>
                  <a:pt x="127" y="353"/>
                  <a:pt x="129" y="353"/>
                </a:cubicBezTo>
                <a:close/>
                <a:moveTo>
                  <a:pt x="142" y="353"/>
                </a:moveTo>
                <a:cubicBezTo>
                  <a:pt x="145" y="353"/>
                  <a:pt x="147" y="351"/>
                  <a:pt x="147" y="349"/>
                </a:cubicBezTo>
                <a:cubicBezTo>
                  <a:pt x="147" y="347"/>
                  <a:pt x="145" y="345"/>
                  <a:pt x="142" y="345"/>
                </a:cubicBezTo>
                <a:cubicBezTo>
                  <a:pt x="140" y="345"/>
                  <a:pt x="138" y="347"/>
                  <a:pt x="138" y="349"/>
                </a:cubicBezTo>
                <a:cubicBezTo>
                  <a:pt x="138" y="351"/>
                  <a:pt x="140" y="353"/>
                  <a:pt x="142" y="353"/>
                </a:cubicBezTo>
                <a:close/>
                <a:moveTo>
                  <a:pt x="155" y="353"/>
                </a:moveTo>
                <a:cubicBezTo>
                  <a:pt x="158" y="353"/>
                  <a:pt x="160" y="351"/>
                  <a:pt x="160" y="349"/>
                </a:cubicBezTo>
                <a:cubicBezTo>
                  <a:pt x="160" y="347"/>
                  <a:pt x="158" y="345"/>
                  <a:pt x="155" y="345"/>
                </a:cubicBezTo>
                <a:cubicBezTo>
                  <a:pt x="153" y="345"/>
                  <a:pt x="151" y="347"/>
                  <a:pt x="151" y="349"/>
                </a:cubicBezTo>
                <a:cubicBezTo>
                  <a:pt x="151" y="351"/>
                  <a:pt x="153" y="353"/>
                  <a:pt x="155" y="353"/>
                </a:cubicBezTo>
                <a:close/>
                <a:moveTo>
                  <a:pt x="168" y="353"/>
                </a:moveTo>
                <a:cubicBezTo>
                  <a:pt x="171" y="353"/>
                  <a:pt x="172" y="351"/>
                  <a:pt x="172" y="349"/>
                </a:cubicBezTo>
                <a:cubicBezTo>
                  <a:pt x="172" y="347"/>
                  <a:pt x="171" y="345"/>
                  <a:pt x="168" y="345"/>
                </a:cubicBezTo>
                <a:cubicBezTo>
                  <a:pt x="166" y="345"/>
                  <a:pt x="164" y="347"/>
                  <a:pt x="164" y="349"/>
                </a:cubicBezTo>
                <a:cubicBezTo>
                  <a:pt x="164" y="351"/>
                  <a:pt x="166" y="353"/>
                  <a:pt x="168" y="353"/>
                </a:cubicBezTo>
                <a:close/>
                <a:moveTo>
                  <a:pt x="181" y="353"/>
                </a:moveTo>
                <a:cubicBezTo>
                  <a:pt x="183" y="353"/>
                  <a:pt x="185" y="351"/>
                  <a:pt x="185" y="349"/>
                </a:cubicBezTo>
                <a:cubicBezTo>
                  <a:pt x="185" y="347"/>
                  <a:pt x="183" y="345"/>
                  <a:pt x="181" y="345"/>
                </a:cubicBezTo>
                <a:cubicBezTo>
                  <a:pt x="179" y="345"/>
                  <a:pt x="177" y="347"/>
                  <a:pt x="177" y="349"/>
                </a:cubicBezTo>
                <a:cubicBezTo>
                  <a:pt x="177" y="351"/>
                  <a:pt x="179" y="353"/>
                  <a:pt x="181" y="353"/>
                </a:cubicBezTo>
                <a:close/>
                <a:moveTo>
                  <a:pt x="194" y="353"/>
                </a:moveTo>
                <a:cubicBezTo>
                  <a:pt x="196" y="353"/>
                  <a:pt x="198" y="351"/>
                  <a:pt x="198" y="349"/>
                </a:cubicBezTo>
                <a:cubicBezTo>
                  <a:pt x="198" y="347"/>
                  <a:pt x="196" y="345"/>
                  <a:pt x="194" y="345"/>
                </a:cubicBezTo>
                <a:cubicBezTo>
                  <a:pt x="192" y="345"/>
                  <a:pt x="190" y="347"/>
                  <a:pt x="190" y="349"/>
                </a:cubicBezTo>
                <a:cubicBezTo>
                  <a:pt x="190" y="351"/>
                  <a:pt x="192" y="353"/>
                  <a:pt x="194" y="353"/>
                </a:cubicBezTo>
                <a:close/>
                <a:moveTo>
                  <a:pt x="207" y="353"/>
                </a:moveTo>
                <a:cubicBezTo>
                  <a:pt x="209" y="353"/>
                  <a:pt x="211" y="351"/>
                  <a:pt x="211" y="349"/>
                </a:cubicBezTo>
                <a:cubicBezTo>
                  <a:pt x="211" y="347"/>
                  <a:pt x="209" y="345"/>
                  <a:pt x="207" y="345"/>
                </a:cubicBezTo>
                <a:cubicBezTo>
                  <a:pt x="205" y="345"/>
                  <a:pt x="203" y="347"/>
                  <a:pt x="203" y="349"/>
                </a:cubicBezTo>
                <a:cubicBezTo>
                  <a:pt x="203" y="351"/>
                  <a:pt x="205" y="353"/>
                  <a:pt x="207" y="353"/>
                </a:cubicBezTo>
                <a:close/>
                <a:moveTo>
                  <a:pt x="220" y="353"/>
                </a:moveTo>
                <a:cubicBezTo>
                  <a:pt x="222" y="353"/>
                  <a:pt x="224" y="351"/>
                  <a:pt x="224" y="349"/>
                </a:cubicBezTo>
                <a:cubicBezTo>
                  <a:pt x="224" y="347"/>
                  <a:pt x="222" y="345"/>
                  <a:pt x="220" y="345"/>
                </a:cubicBezTo>
                <a:cubicBezTo>
                  <a:pt x="218" y="345"/>
                  <a:pt x="216" y="347"/>
                  <a:pt x="216" y="349"/>
                </a:cubicBezTo>
                <a:cubicBezTo>
                  <a:pt x="216" y="351"/>
                  <a:pt x="218" y="353"/>
                  <a:pt x="220" y="353"/>
                </a:cubicBezTo>
                <a:close/>
                <a:moveTo>
                  <a:pt x="233" y="353"/>
                </a:moveTo>
                <a:cubicBezTo>
                  <a:pt x="235" y="353"/>
                  <a:pt x="237" y="351"/>
                  <a:pt x="237" y="349"/>
                </a:cubicBezTo>
                <a:cubicBezTo>
                  <a:pt x="237" y="347"/>
                  <a:pt x="235" y="345"/>
                  <a:pt x="233" y="345"/>
                </a:cubicBezTo>
                <a:cubicBezTo>
                  <a:pt x="231" y="345"/>
                  <a:pt x="229" y="347"/>
                  <a:pt x="229" y="349"/>
                </a:cubicBezTo>
                <a:cubicBezTo>
                  <a:pt x="229" y="351"/>
                  <a:pt x="231" y="353"/>
                  <a:pt x="233" y="353"/>
                </a:cubicBezTo>
                <a:close/>
                <a:moveTo>
                  <a:pt x="246" y="353"/>
                </a:moveTo>
                <a:cubicBezTo>
                  <a:pt x="248" y="353"/>
                  <a:pt x="250" y="351"/>
                  <a:pt x="250" y="349"/>
                </a:cubicBezTo>
                <a:cubicBezTo>
                  <a:pt x="250" y="347"/>
                  <a:pt x="248" y="345"/>
                  <a:pt x="246" y="345"/>
                </a:cubicBezTo>
                <a:cubicBezTo>
                  <a:pt x="243" y="345"/>
                  <a:pt x="242" y="347"/>
                  <a:pt x="242" y="349"/>
                </a:cubicBezTo>
                <a:cubicBezTo>
                  <a:pt x="242" y="351"/>
                  <a:pt x="243" y="353"/>
                  <a:pt x="246" y="353"/>
                </a:cubicBezTo>
                <a:close/>
                <a:moveTo>
                  <a:pt x="259" y="353"/>
                </a:moveTo>
                <a:cubicBezTo>
                  <a:pt x="261" y="353"/>
                  <a:pt x="263" y="351"/>
                  <a:pt x="263" y="349"/>
                </a:cubicBezTo>
                <a:cubicBezTo>
                  <a:pt x="263" y="347"/>
                  <a:pt x="261" y="345"/>
                  <a:pt x="259" y="345"/>
                </a:cubicBezTo>
                <a:cubicBezTo>
                  <a:pt x="256" y="345"/>
                  <a:pt x="254" y="347"/>
                  <a:pt x="254" y="349"/>
                </a:cubicBezTo>
                <a:cubicBezTo>
                  <a:pt x="254" y="351"/>
                  <a:pt x="256" y="353"/>
                  <a:pt x="259" y="353"/>
                </a:cubicBezTo>
                <a:close/>
                <a:moveTo>
                  <a:pt x="272" y="353"/>
                </a:moveTo>
                <a:cubicBezTo>
                  <a:pt x="274" y="353"/>
                  <a:pt x="276" y="351"/>
                  <a:pt x="276" y="349"/>
                </a:cubicBezTo>
                <a:cubicBezTo>
                  <a:pt x="276" y="347"/>
                  <a:pt x="274" y="345"/>
                  <a:pt x="272" y="345"/>
                </a:cubicBezTo>
                <a:cubicBezTo>
                  <a:pt x="269" y="345"/>
                  <a:pt x="267" y="347"/>
                  <a:pt x="267" y="349"/>
                </a:cubicBezTo>
                <a:cubicBezTo>
                  <a:pt x="267" y="351"/>
                  <a:pt x="269" y="353"/>
                  <a:pt x="272" y="353"/>
                </a:cubicBezTo>
                <a:close/>
                <a:moveTo>
                  <a:pt x="284" y="353"/>
                </a:moveTo>
                <a:cubicBezTo>
                  <a:pt x="287" y="353"/>
                  <a:pt x="289" y="351"/>
                  <a:pt x="289" y="349"/>
                </a:cubicBezTo>
                <a:cubicBezTo>
                  <a:pt x="289" y="347"/>
                  <a:pt x="287" y="345"/>
                  <a:pt x="284" y="345"/>
                </a:cubicBezTo>
                <a:cubicBezTo>
                  <a:pt x="282" y="345"/>
                  <a:pt x="280" y="347"/>
                  <a:pt x="280" y="349"/>
                </a:cubicBezTo>
                <a:cubicBezTo>
                  <a:pt x="280" y="351"/>
                  <a:pt x="282" y="353"/>
                  <a:pt x="284" y="353"/>
                </a:cubicBezTo>
                <a:close/>
                <a:moveTo>
                  <a:pt x="297" y="353"/>
                </a:moveTo>
                <a:cubicBezTo>
                  <a:pt x="300" y="353"/>
                  <a:pt x="302" y="351"/>
                  <a:pt x="302" y="349"/>
                </a:cubicBezTo>
                <a:cubicBezTo>
                  <a:pt x="302" y="347"/>
                  <a:pt x="300" y="345"/>
                  <a:pt x="297" y="345"/>
                </a:cubicBezTo>
                <a:cubicBezTo>
                  <a:pt x="295" y="345"/>
                  <a:pt x="293" y="347"/>
                  <a:pt x="293" y="349"/>
                </a:cubicBezTo>
                <a:cubicBezTo>
                  <a:pt x="293" y="351"/>
                  <a:pt x="295" y="353"/>
                  <a:pt x="297" y="353"/>
                </a:cubicBezTo>
                <a:close/>
                <a:moveTo>
                  <a:pt x="310" y="353"/>
                </a:moveTo>
                <a:cubicBezTo>
                  <a:pt x="313" y="353"/>
                  <a:pt x="314" y="351"/>
                  <a:pt x="314" y="349"/>
                </a:cubicBezTo>
                <a:cubicBezTo>
                  <a:pt x="314" y="347"/>
                  <a:pt x="313" y="345"/>
                  <a:pt x="310" y="345"/>
                </a:cubicBezTo>
                <a:cubicBezTo>
                  <a:pt x="308" y="345"/>
                  <a:pt x="306" y="347"/>
                  <a:pt x="306" y="349"/>
                </a:cubicBezTo>
                <a:cubicBezTo>
                  <a:pt x="306" y="351"/>
                  <a:pt x="308" y="353"/>
                  <a:pt x="310" y="353"/>
                </a:cubicBezTo>
                <a:close/>
                <a:moveTo>
                  <a:pt x="323" y="353"/>
                </a:moveTo>
                <a:cubicBezTo>
                  <a:pt x="326" y="353"/>
                  <a:pt x="327" y="351"/>
                  <a:pt x="327" y="349"/>
                </a:cubicBezTo>
                <a:cubicBezTo>
                  <a:pt x="327" y="347"/>
                  <a:pt x="326" y="345"/>
                  <a:pt x="323" y="345"/>
                </a:cubicBezTo>
                <a:cubicBezTo>
                  <a:pt x="321" y="345"/>
                  <a:pt x="319" y="347"/>
                  <a:pt x="319" y="349"/>
                </a:cubicBezTo>
                <a:cubicBezTo>
                  <a:pt x="319" y="351"/>
                  <a:pt x="321" y="353"/>
                  <a:pt x="323" y="353"/>
                </a:cubicBezTo>
                <a:close/>
                <a:moveTo>
                  <a:pt x="336" y="353"/>
                </a:moveTo>
                <a:cubicBezTo>
                  <a:pt x="338" y="353"/>
                  <a:pt x="340" y="351"/>
                  <a:pt x="340" y="349"/>
                </a:cubicBezTo>
                <a:cubicBezTo>
                  <a:pt x="340" y="347"/>
                  <a:pt x="338" y="345"/>
                  <a:pt x="336" y="345"/>
                </a:cubicBezTo>
                <a:cubicBezTo>
                  <a:pt x="334" y="345"/>
                  <a:pt x="332" y="347"/>
                  <a:pt x="332" y="349"/>
                </a:cubicBezTo>
                <a:cubicBezTo>
                  <a:pt x="332" y="351"/>
                  <a:pt x="334" y="353"/>
                  <a:pt x="336" y="353"/>
                </a:cubicBezTo>
                <a:close/>
                <a:moveTo>
                  <a:pt x="349" y="353"/>
                </a:moveTo>
                <a:cubicBezTo>
                  <a:pt x="351" y="353"/>
                  <a:pt x="353" y="351"/>
                  <a:pt x="353" y="349"/>
                </a:cubicBezTo>
                <a:cubicBezTo>
                  <a:pt x="353" y="347"/>
                  <a:pt x="351" y="345"/>
                  <a:pt x="349" y="345"/>
                </a:cubicBezTo>
                <a:cubicBezTo>
                  <a:pt x="347" y="345"/>
                  <a:pt x="345" y="347"/>
                  <a:pt x="345" y="349"/>
                </a:cubicBezTo>
                <a:cubicBezTo>
                  <a:pt x="345" y="351"/>
                  <a:pt x="347" y="353"/>
                  <a:pt x="349" y="353"/>
                </a:cubicBezTo>
                <a:close/>
                <a:moveTo>
                  <a:pt x="362" y="353"/>
                </a:moveTo>
                <a:cubicBezTo>
                  <a:pt x="364" y="353"/>
                  <a:pt x="366" y="351"/>
                  <a:pt x="366" y="349"/>
                </a:cubicBezTo>
                <a:cubicBezTo>
                  <a:pt x="366" y="347"/>
                  <a:pt x="364" y="345"/>
                  <a:pt x="362" y="345"/>
                </a:cubicBezTo>
                <a:cubicBezTo>
                  <a:pt x="360" y="345"/>
                  <a:pt x="358" y="347"/>
                  <a:pt x="358" y="349"/>
                </a:cubicBezTo>
                <a:cubicBezTo>
                  <a:pt x="358" y="351"/>
                  <a:pt x="360" y="353"/>
                  <a:pt x="362" y="353"/>
                </a:cubicBezTo>
                <a:close/>
                <a:moveTo>
                  <a:pt x="375" y="353"/>
                </a:moveTo>
                <a:cubicBezTo>
                  <a:pt x="377" y="353"/>
                  <a:pt x="379" y="351"/>
                  <a:pt x="379" y="349"/>
                </a:cubicBezTo>
                <a:cubicBezTo>
                  <a:pt x="379" y="347"/>
                  <a:pt x="377" y="345"/>
                  <a:pt x="375" y="345"/>
                </a:cubicBezTo>
                <a:cubicBezTo>
                  <a:pt x="373" y="345"/>
                  <a:pt x="371" y="347"/>
                  <a:pt x="371" y="349"/>
                </a:cubicBezTo>
                <a:cubicBezTo>
                  <a:pt x="371" y="351"/>
                  <a:pt x="373" y="353"/>
                  <a:pt x="375" y="353"/>
                </a:cubicBezTo>
                <a:close/>
                <a:moveTo>
                  <a:pt x="388" y="353"/>
                </a:moveTo>
                <a:cubicBezTo>
                  <a:pt x="390" y="353"/>
                  <a:pt x="392" y="351"/>
                  <a:pt x="392" y="349"/>
                </a:cubicBezTo>
                <a:cubicBezTo>
                  <a:pt x="392" y="347"/>
                  <a:pt x="390" y="345"/>
                  <a:pt x="388" y="345"/>
                </a:cubicBezTo>
                <a:cubicBezTo>
                  <a:pt x="385" y="345"/>
                  <a:pt x="384" y="347"/>
                  <a:pt x="384" y="349"/>
                </a:cubicBezTo>
                <a:cubicBezTo>
                  <a:pt x="384" y="351"/>
                  <a:pt x="385" y="353"/>
                  <a:pt x="388" y="353"/>
                </a:cubicBezTo>
                <a:close/>
                <a:moveTo>
                  <a:pt x="401" y="353"/>
                </a:moveTo>
                <a:cubicBezTo>
                  <a:pt x="403" y="353"/>
                  <a:pt x="405" y="351"/>
                  <a:pt x="405" y="349"/>
                </a:cubicBezTo>
                <a:cubicBezTo>
                  <a:pt x="405" y="347"/>
                  <a:pt x="403" y="345"/>
                  <a:pt x="401" y="345"/>
                </a:cubicBezTo>
                <a:cubicBezTo>
                  <a:pt x="398" y="345"/>
                  <a:pt x="397" y="347"/>
                  <a:pt x="397" y="349"/>
                </a:cubicBezTo>
                <a:cubicBezTo>
                  <a:pt x="397" y="351"/>
                  <a:pt x="398" y="353"/>
                  <a:pt x="401" y="353"/>
                </a:cubicBezTo>
                <a:close/>
                <a:moveTo>
                  <a:pt x="414" y="353"/>
                </a:moveTo>
                <a:cubicBezTo>
                  <a:pt x="416" y="353"/>
                  <a:pt x="418" y="351"/>
                  <a:pt x="418" y="349"/>
                </a:cubicBezTo>
                <a:cubicBezTo>
                  <a:pt x="418" y="347"/>
                  <a:pt x="416" y="345"/>
                  <a:pt x="414" y="345"/>
                </a:cubicBezTo>
                <a:cubicBezTo>
                  <a:pt x="411" y="345"/>
                  <a:pt x="409" y="347"/>
                  <a:pt x="409" y="349"/>
                </a:cubicBezTo>
                <a:cubicBezTo>
                  <a:pt x="409" y="351"/>
                  <a:pt x="411" y="353"/>
                  <a:pt x="414" y="353"/>
                </a:cubicBezTo>
                <a:close/>
                <a:moveTo>
                  <a:pt x="427" y="353"/>
                </a:moveTo>
                <a:cubicBezTo>
                  <a:pt x="429" y="353"/>
                  <a:pt x="431" y="351"/>
                  <a:pt x="431" y="349"/>
                </a:cubicBezTo>
                <a:cubicBezTo>
                  <a:pt x="431" y="347"/>
                  <a:pt x="429" y="345"/>
                  <a:pt x="427" y="345"/>
                </a:cubicBezTo>
                <a:cubicBezTo>
                  <a:pt x="424" y="345"/>
                  <a:pt x="422" y="347"/>
                  <a:pt x="422" y="349"/>
                </a:cubicBezTo>
                <a:cubicBezTo>
                  <a:pt x="422" y="351"/>
                  <a:pt x="424" y="353"/>
                  <a:pt x="427" y="353"/>
                </a:cubicBezTo>
                <a:close/>
                <a:moveTo>
                  <a:pt x="435" y="349"/>
                </a:moveTo>
                <a:cubicBezTo>
                  <a:pt x="435" y="351"/>
                  <a:pt x="437" y="353"/>
                  <a:pt x="439" y="353"/>
                </a:cubicBezTo>
                <a:cubicBezTo>
                  <a:pt x="442" y="353"/>
                  <a:pt x="444" y="351"/>
                  <a:pt x="444" y="349"/>
                </a:cubicBezTo>
                <a:cubicBezTo>
                  <a:pt x="444" y="347"/>
                  <a:pt x="442" y="345"/>
                  <a:pt x="439" y="345"/>
                </a:cubicBezTo>
                <a:cubicBezTo>
                  <a:pt x="437" y="345"/>
                  <a:pt x="435" y="347"/>
                  <a:pt x="435" y="349"/>
                </a:cubicBezTo>
                <a:close/>
                <a:moveTo>
                  <a:pt x="452" y="353"/>
                </a:moveTo>
                <a:cubicBezTo>
                  <a:pt x="455" y="353"/>
                  <a:pt x="457" y="351"/>
                  <a:pt x="457" y="349"/>
                </a:cubicBezTo>
                <a:cubicBezTo>
                  <a:pt x="457" y="347"/>
                  <a:pt x="455" y="345"/>
                  <a:pt x="452" y="345"/>
                </a:cubicBezTo>
                <a:cubicBezTo>
                  <a:pt x="450" y="345"/>
                  <a:pt x="448" y="347"/>
                  <a:pt x="448" y="349"/>
                </a:cubicBezTo>
                <a:cubicBezTo>
                  <a:pt x="448" y="351"/>
                  <a:pt x="450" y="353"/>
                  <a:pt x="452" y="353"/>
                </a:cubicBezTo>
                <a:close/>
                <a:moveTo>
                  <a:pt x="465" y="350"/>
                </a:moveTo>
                <a:cubicBezTo>
                  <a:pt x="466" y="350"/>
                  <a:pt x="466" y="350"/>
                  <a:pt x="466" y="349"/>
                </a:cubicBezTo>
                <a:cubicBezTo>
                  <a:pt x="466" y="348"/>
                  <a:pt x="466" y="348"/>
                  <a:pt x="465" y="348"/>
                </a:cubicBezTo>
                <a:cubicBezTo>
                  <a:pt x="465" y="348"/>
                  <a:pt x="464" y="348"/>
                  <a:pt x="464" y="349"/>
                </a:cubicBezTo>
                <a:cubicBezTo>
                  <a:pt x="464" y="350"/>
                  <a:pt x="465" y="350"/>
                  <a:pt x="465" y="350"/>
                </a:cubicBezTo>
                <a:close/>
                <a:moveTo>
                  <a:pt x="478" y="349"/>
                </a:moveTo>
                <a:cubicBezTo>
                  <a:pt x="478" y="349"/>
                  <a:pt x="478" y="349"/>
                  <a:pt x="478" y="349"/>
                </a:cubicBezTo>
                <a:cubicBezTo>
                  <a:pt x="478" y="349"/>
                  <a:pt x="478" y="349"/>
                  <a:pt x="478" y="349"/>
                </a:cubicBezTo>
                <a:cubicBezTo>
                  <a:pt x="478" y="349"/>
                  <a:pt x="478" y="349"/>
                  <a:pt x="478" y="349"/>
                </a:cubicBezTo>
                <a:cubicBezTo>
                  <a:pt x="478" y="349"/>
                  <a:pt x="478" y="349"/>
                  <a:pt x="478" y="349"/>
                </a:cubicBezTo>
                <a:close/>
                <a:moveTo>
                  <a:pt x="491" y="353"/>
                </a:moveTo>
                <a:cubicBezTo>
                  <a:pt x="493" y="353"/>
                  <a:pt x="495" y="351"/>
                  <a:pt x="495" y="349"/>
                </a:cubicBezTo>
                <a:cubicBezTo>
                  <a:pt x="495" y="347"/>
                  <a:pt x="493" y="345"/>
                  <a:pt x="491" y="345"/>
                </a:cubicBezTo>
                <a:cubicBezTo>
                  <a:pt x="489" y="345"/>
                  <a:pt x="487" y="347"/>
                  <a:pt x="487" y="349"/>
                </a:cubicBezTo>
                <a:cubicBezTo>
                  <a:pt x="487" y="351"/>
                  <a:pt x="489" y="353"/>
                  <a:pt x="491" y="353"/>
                </a:cubicBezTo>
                <a:close/>
                <a:moveTo>
                  <a:pt x="508" y="349"/>
                </a:moveTo>
                <a:cubicBezTo>
                  <a:pt x="508" y="347"/>
                  <a:pt x="506" y="345"/>
                  <a:pt x="504" y="345"/>
                </a:cubicBezTo>
                <a:cubicBezTo>
                  <a:pt x="502" y="345"/>
                  <a:pt x="500" y="347"/>
                  <a:pt x="500" y="349"/>
                </a:cubicBezTo>
                <a:cubicBezTo>
                  <a:pt x="500" y="351"/>
                  <a:pt x="502" y="353"/>
                  <a:pt x="504" y="353"/>
                </a:cubicBezTo>
                <a:cubicBezTo>
                  <a:pt x="506" y="353"/>
                  <a:pt x="508" y="351"/>
                  <a:pt x="508" y="349"/>
                </a:cubicBezTo>
                <a:close/>
                <a:moveTo>
                  <a:pt x="517" y="353"/>
                </a:moveTo>
                <a:cubicBezTo>
                  <a:pt x="519" y="353"/>
                  <a:pt x="521" y="351"/>
                  <a:pt x="521" y="349"/>
                </a:cubicBezTo>
                <a:cubicBezTo>
                  <a:pt x="521" y="347"/>
                  <a:pt x="519" y="345"/>
                  <a:pt x="517" y="345"/>
                </a:cubicBezTo>
                <a:cubicBezTo>
                  <a:pt x="515" y="345"/>
                  <a:pt x="513" y="347"/>
                  <a:pt x="513" y="349"/>
                </a:cubicBezTo>
                <a:cubicBezTo>
                  <a:pt x="513" y="351"/>
                  <a:pt x="515" y="353"/>
                  <a:pt x="517" y="353"/>
                </a:cubicBezTo>
                <a:close/>
                <a:moveTo>
                  <a:pt x="530" y="353"/>
                </a:moveTo>
                <a:cubicBezTo>
                  <a:pt x="532" y="353"/>
                  <a:pt x="534" y="351"/>
                  <a:pt x="534" y="349"/>
                </a:cubicBezTo>
                <a:cubicBezTo>
                  <a:pt x="534" y="347"/>
                  <a:pt x="532" y="345"/>
                  <a:pt x="530" y="345"/>
                </a:cubicBezTo>
                <a:cubicBezTo>
                  <a:pt x="528" y="345"/>
                  <a:pt x="526" y="347"/>
                  <a:pt x="526" y="349"/>
                </a:cubicBezTo>
                <a:cubicBezTo>
                  <a:pt x="526" y="351"/>
                  <a:pt x="528" y="353"/>
                  <a:pt x="530" y="353"/>
                </a:cubicBezTo>
                <a:close/>
                <a:moveTo>
                  <a:pt x="543" y="353"/>
                </a:moveTo>
                <a:cubicBezTo>
                  <a:pt x="545" y="353"/>
                  <a:pt x="547" y="351"/>
                  <a:pt x="547" y="349"/>
                </a:cubicBezTo>
                <a:cubicBezTo>
                  <a:pt x="547" y="347"/>
                  <a:pt x="545" y="345"/>
                  <a:pt x="543" y="345"/>
                </a:cubicBezTo>
                <a:cubicBezTo>
                  <a:pt x="540" y="345"/>
                  <a:pt x="539" y="347"/>
                  <a:pt x="539" y="349"/>
                </a:cubicBezTo>
                <a:cubicBezTo>
                  <a:pt x="539" y="351"/>
                  <a:pt x="540" y="353"/>
                  <a:pt x="543" y="353"/>
                </a:cubicBezTo>
                <a:close/>
                <a:moveTo>
                  <a:pt x="556" y="353"/>
                </a:moveTo>
                <a:cubicBezTo>
                  <a:pt x="558" y="353"/>
                  <a:pt x="560" y="351"/>
                  <a:pt x="560" y="349"/>
                </a:cubicBezTo>
                <a:cubicBezTo>
                  <a:pt x="560" y="347"/>
                  <a:pt x="558" y="345"/>
                  <a:pt x="556" y="345"/>
                </a:cubicBezTo>
                <a:cubicBezTo>
                  <a:pt x="553" y="345"/>
                  <a:pt x="551" y="347"/>
                  <a:pt x="551" y="349"/>
                </a:cubicBezTo>
                <a:cubicBezTo>
                  <a:pt x="551" y="351"/>
                  <a:pt x="553" y="353"/>
                  <a:pt x="556" y="353"/>
                </a:cubicBezTo>
                <a:close/>
                <a:moveTo>
                  <a:pt x="569" y="353"/>
                </a:moveTo>
                <a:cubicBezTo>
                  <a:pt x="571" y="353"/>
                  <a:pt x="573" y="351"/>
                  <a:pt x="573" y="349"/>
                </a:cubicBezTo>
                <a:cubicBezTo>
                  <a:pt x="573" y="347"/>
                  <a:pt x="571" y="345"/>
                  <a:pt x="569" y="345"/>
                </a:cubicBezTo>
                <a:cubicBezTo>
                  <a:pt x="566" y="345"/>
                  <a:pt x="564" y="347"/>
                  <a:pt x="564" y="349"/>
                </a:cubicBezTo>
                <a:cubicBezTo>
                  <a:pt x="564" y="351"/>
                  <a:pt x="566" y="353"/>
                  <a:pt x="569" y="353"/>
                </a:cubicBezTo>
                <a:close/>
                <a:moveTo>
                  <a:pt x="581" y="353"/>
                </a:moveTo>
                <a:cubicBezTo>
                  <a:pt x="584" y="353"/>
                  <a:pt x="586" y="351"/>
                  <a:pt x="586" y="349"/>
                </a:cubicBezTo>
                <a:cubicBezTo>
                  <a:pt x="586" y="347"/>
                  <a:pt x="584" y="345"/>
                  <a:pt x="581" y="345"/>
                </a:cubicBezTo>
                <a:cubicBezTo>
                  <a:pt x="579" y="345"/>
                  <a:pt x="577" y="347"/>
                  <a:pt x="577" y="349"/>
                </a:cubicBezTo>
                <a:cubicBezTo>
                  <a:pt x="577" y="351"/>
                  <a:pt x="579" y="353"/>
                  <a:pt x="581" y="353"/>
                </a:cubicBezTo>
                <a:close/>
                <a:moveTo>
                  <a:pt x="594" y="353"/>
                </a:moveTo>
                <a:cubicBezTo>
                  <a:pt x="597" y="353"/>
                  <a:pt x="599" y="351"/>
                  <a:pt x="599" y="349"/>
                </a:cubicBezTo>
                <a:cubicBezTo>
                  <a:pt x="599" y="347"/>
                  <a:pt x="597" y="345"/>
                  <a:pt x="594" y="345"/>
                </a:cubicBezTo>
                <a:cubicBezTo>
                  <a:pt x="592" y="345"/>
                  <a:pt x="590" y="347"/>
                  <a:pt x="590" y="349"/>
                </a:cubicBezTo>
                <a:cubicBezTo>
                  <a:pt x="590" y="351"/>
                  <a:pt x="592" y="353"/>
                  <a:pt x="594" y="353"/>
                </a:cubicBezTo>
                <a:close/>
                <a:moveTo>
                  <a:pt x="603" y="349"/>
                </a:moveTo>
                <a:cubicBezTo>
                  <a:pt x="603" y="351"/>
                  <a:pt x="605" y="353"/>
                  <a:pt x="607" y="353"/>
                </a:cubicBezTo>
                <a:cubicBezTo>
                  <a:pt x="609" y="353"/>
                  <a:pt x="611" y="351"/>
                  <a:pt x="611" y="349"/>
                </a:cubicBezTo>
                <a:cubicBezTo>
                  <a:pt x="611" y="347"/>
                  <a:pt x="609" y="345"/>
                  <a:pt x="607" y="345"/>
                </a:cubicBezTo>
                <a:cubicBezTo>
                  <a:pt x="605" y="345"/>
                  <a:pt x="603" y="347"/>
                  <a:pt x="603" y="349"/>
                </a:cubicBezTo>
                <a:close/>
                <a:moveTo>
                  <a:pt x="620" y="353"/>
                </a:moveTo>
                <a:cubicBezTo>
                  <a:pt x="623" y="353"/>
                  <a:pt x="624" y="351"/>
                  <a:pt x="624" y="349"/>
                </a:cubicBezTo>
                <a:cubicBezTo>
                  <a:pt x="624" y="347"/>
                  <a:pt x="623" y="345"/>
                  <a:pt x="620" y="345"/>
                </a:cubicBezTo>
                <a:cubicBezTo>
                  <a:pt x="618" y="345"/>
                  <a:pt x="616" y="347"/>
                  <a:pt x="616" y="349"/>
                </a:cubicBezTo>
                <a:cubicBezTo>
                  <a:pt x="616" y="351"/>
                  <a:pt x="618" y="353"/>
                  <a:pt x="620" y="353"/>
                </a:cubicBezTo>
                <a:close/>
                <a:moveTo>
                  <a:pt x="633" y="353"/>
                </a:moveTo>
                <a:cubicBezTo>
                  <a:pt x="635" y="353"/>
                  <a:pt x="637" y="351"/>
                  <a:pt x="637" y="349"/>
                </a:cubicBezTo>
                <a:cubicBezTo>
                  <a:pt x="637" y="347"/>
                  <a:pt x="635" y="345"/>
                  <a:pt x="633" y="345"/>
                </a:cubicBezTo>
                <a:cubicBezTo>
                  <a:pt x="631" y="345"/>
                  <a:pt x="629" y="347"/>
                  <a:pt x="629" y="349"/>
                </a:cubicBezTo>
                <a:cubicBezTo>
                  <a:pt x="629" y="351"/>
                  <a:pt x="631" y="353"/>
                  <a:pt x="633" y="353"/>
                </a:cubicBezTo>
                <a:close/>
                <a:moveTo>
                  <a:pt x="646" y="353"/>
                </a:moveTo>
                <a:cubicBezTo>
                  <a:pt x="648" y="353"/>
                  <a:pt x="650" y="351"/>
                  <a:pt x="650" y="349"/>
                </a:cubicBezTo>
                <a:cubicBezTo>
                  <a:pt x="650" y="347"/>
                  <a:pt x="648" y="345"/>
                  <a:pt x="646" y="345"/>
                </a:cubicBezTo>
                <a:cubicBezTo>
                  <a:pt x="644" y="345"/>
                  <a:pt x="642" y="347"/>
                  <a:pt x="642" y="349"/>
                </a:cubicBezTo>
                <a:cubicBezTo>
                  <a:pt x="642" y="351"/>
                  <a:pt x="644" y="353"/>
                  <a:pt x="646" y="353"/>
                </a:cubicBezTo>
                <a:close/>
                <a:moveTo>
                  <a:pt x="659" y="353"/>
                </a:moveTo>
                <a:cubicBezTo>
                  <a:pt x="661" y="353"/>
                  <a:pt x="663" y="351"/>
                  <a:pt x="663" y="349"/>
                </a:cubicBezTo>
                <a:cubicBezTo>
                  <a:pt x="663" y="347"/>
                  <a:pt x="661" y="345"/>
                  <a:pt x="659" y="345"/>
                </a:cubicBezTo>
                <a:cubicBezTo>
                  <a:pt x="657" y="345"/>
                  <a:pt x="655" y="347"/>
                  <a:pt x="655" y="349"/>
                </a:cubicBezTo>
                <a:cubicBezTo>
                  <a:pt x="655" y="351"/>
                  <a:pt x="657" y="353"/>
                  <a:pt x="659" y="353"/>
                </a:cubicBezTo>
                <a:close/>
                <a:moveTo>
                  <a:pt x="672" y="353"/>
                </a:moveTo>
                <a:cubicBezTo>
                  <a:pt x="674" y="353"/>
                  <a:pt x="676" y="351"/>
                  <a:pt x="676" y="349"/>
                </a:cubicBezTo>
                <a:cubicBezTo>
                  <a:pt x="676" y="347"/>
                  <a:pt x="674" y="345"/>
                  <a:pt x="672" y="345"/>
                </a:cubicBezTo>
                <a:cubicBezTo>
                  <a:pt x="670" y="345"/>
                  <a:pt x="668" y="347"/>
                  <a:pt x="668" y="349"/>
                </a:cubicBezTo>
                <a:cubicBezTo>
                  <a:pt x="668" y="351"/>
                  <a:pt x="670" y="353"/>
                  <a:pt x="672" y="353"/>
                </a:cubicBezTo>
                <a:close/>
                <a:moveTo>
                  <a:pt x="685" y="353"/>
                </a:moveTo>
                <a:cubicBezTo>
                  <a:pt x="687" y="353"/>
                  <a:pt x="689" y="351"/>
                  <a:pt x="689" y="349"/>
                </a:cubicBezTo>
                <a:cubicBezTo>
                  <a:pt x="689" y="347"/>
                  <a:pt x="687" y="345"/>
                  <a:pt x="685" y="345"/>
                </a:cubicBezTo>
                <a:cubicBezTo>
                  <a:pt x="682" y="345"/>
                  <a:pt x="681" y="347"/>
                  <a:pt x="681" y="349"/>
                </a:cubicBezTo>
                <a:cubicBezTo>
                  <a:pt x="681" y="351"/>
                  <a:pt x="682" y="353"/>
                  <a:pt x="685" y="353"/>
                </a:cubicBezTo>
                <a:close/>
                <a:moveTo>
                  <a:pt x="698" y="353"/>
                </a:moveTo>
                <a:cubicBezTo>
                  <a:pt x="700" y="353"/>
                  <a:pt x="702" y="351"/>
                  <a:pt x="702" y="349"/>
                </a:cubicBezTo>
                <a:cubicBezTo>
                  <a:pt x="702" y="347"/>
                  <a:pt x="700" y="345"/>
                  <a:pt x="698" y="345"/>
                </a:cubicBezTo>
                <a:cubicBezTo>
                  <a:pt x="695" y="345"/>
                  <a:pt x="694" y="347"/>
                  <a:pt x="694" y="349"/>
                </a:cubicBezTo>
                <a:cubicBezTo>
                  <a:pt x="694" y="351"/>
                  <a:pt x="695" y="353"/>
                  <a:pt x="698" y="353"/>
                </a:cubicBezTo>
                <a:close/>
                <a:moveTo>
                  <a:pt x="711" y="353"/>
                </a:moveTo>
                <a:cubicBezTo>
                  <a:pt x="713" y="353"/>
                  <a:pt x="715" y="351"/>
                  <a:pt x="715" y="349"/>
                </a:cubicBezTo>
                <a:cubicBezTo>
                  <a:pt x="715" y="347"/>
                  <a:pt x="713" y="345"/>
                  <a:pt x="711" y="345"/>
                </a:cubicBezTo>
                <a:cubicBezTo>
                  <a:pt x="708" y="345"/>
                  <a:pt x="706" y="347"/>
                  <a:pt x="706" y="349"/>
                </a:cubicBezTo>
                <a:cubicBezTo>
                  <a:pt x="706" y="351"/>
                  <a:pt x="708" y="353"/>
                  <a:pt x="711" y="353"/>
                </a:cubicBezTo>
                <a:close/>
                <a:moveTo>
                  <a:pt x="724" y="353"/>
                </a:moveTo>
                <a:cubicBezTo>
                  <a:pt x="726" y="353"/>
                  <a:pt x="728" y="351"/>
                  <a:pt x="728" y="349"/>
                </a:cubicBezTo>
                <a:cubicBezTo>
                  <a:pt x="728" y="347"/>
                  <a:pt x="726" y="345"/>
                  <a:pt x="724" y="345"/>
                </a:cubicBezTo>
                <a:cubicBezTo>
                  <a:pt x="721" y="345"/>
                  <a:pt x="719" y="347"/>
                  <a:pt x="719" y="349"/>
                </a:cubicBezTo>
                <a:cubicBezTo>
                  <a:pt x="719" y="351"/>
                  <a:pt x="721" y="353"/>
                  <a:pt x="724" y="353"/>
                </a:cubicBezTo>
                <a:close/>
                <a:moveTo>
                  <a:pt x="736" y="353"/>
                </a:moveTo>
                <a:cubicBezTo>
                  <a:pt x="739" y="353"/>
                  <a:pt x="741" y="351"/>
                  <a:pt x="741" y="349"/>
                </a:cubicBezTo>
                <a:cubicBezTo>
                  <a:pt x="741" y="347"/>
                  <a:pt x="739" y="345"/>
                  <a:pt x="736" y="345"/>
                </a:cubicBezTo>
                <a:cubicBezTo>
                  <a:pt x="734" y="345"/>
                  <a:pt x="732" y="347"/>
                  <a:pt x="732" y="349"/>
                </a:cubicBezTo>
                <a:cubicBezTo>
                  <a:pt x="732" y="351"/>
                  <a:pt x="734" y="353"/>
                  <a:pt x="736" y="353"/>
                </a:cubicBezTo>
                <a:close/>
                <a:moveTo>
                  <a:pt x="749" y="353"/>
                </a:moveTo>
                <a:cubicBezTo>
                  <a:pt x="752" y="353"/>
                  <a:pt x="754" y="351"/>
                  <a:pt x="754" y="349"/>
                </a:cubicBezTo>
                <a:cubicBezTo>
                  <a:pt x="754" y="347"/>
                  <a:pt x="752" y="345"/>
                  <a:pt x="749" y="345"/>
                </a:cubicBezTo>
                <a:cubicBezTo>
                  <a:pt x="747" y="345"/>
                  <a:pt x="745" y="347"/>
                  <a:pt x="745" y="349"/>
                </a:cubicBezTo>
                <a:cubicBezTo>
                  <a:pt x="745" y="351"/>
                  <a:pt x="747" y="353"/>
                  <a:pt x="749" y="353"/>
                </a:cubicBezTo>
                <a:close/>
                <a:moveTo>
                  <a:pt x="762" y="353"/>
                </a:moveTo>
                <a:cubicBezTo>
                  <a:pt x="765" y="353"/>
                  <a:pt x="766" y="351"/>
                  <a:pt x="766" y="349"/>
                </a:cubicBezTo>
                <a:cubicBezTo>
                  <a:pt x="766" y="347"/>
                  <a:pt x="765" y="345"/>
                  <a:pt x="762" y="345"/>
                </a:cubicBezTo>
                <a:cubicBezTo>
                  <a:pt x="760" y="345"/>
                  <a:pt x="758" y="347"/>
                  <a:pt x="758" y="349"/>
                </a:cubicBezTo>
                <a:cubicBezTo>
                  <a:pt x="758" y="351"/>
                  <a:pt x="760" y="353"/>
                  <a:pt x="762" y="353"/>
                </a:cubicBezTo>
                <a:close/>
                <a:moveTo>
                  <a:pt x="775" y="353"/>
                </a:moveTo>
                <a:cubicBezTo>
                  <a:pt x="777" y="353"/>
                  <a:pt x="779" y="351"/>
                  <a:pt x="779" y="349"/>
                </a:cubicBezTo>
                <a:cubicBezTo>
                  <a:pt x="779" y="347"/>
                  <a:pt x="777" y="345"/>
                  <a:pt x="775" y="345"/>
                </a:cubicBezTo>
                <a:cubicBezTo>
                  <a:pt x="773" y="345"/>
                  <a:pt x="771" y="347"/>
                  <a:pt x="771" y="349"/>
                </a:cubicBezTo>
                <a:cubicBezTo>
                  <a:pt x="771" y="351"/>
                  <a:pt x="773" y="353"/>
                  <a:pt x="775" y="353"/>
                </a:cubicBezTo>
                <a:close/>
                <a:moveTo>
                  <a:pt x="788" y="353"/>
                </a:moveTo>
                <a:cubicBezTo>
                  <a:pt x="790" y="353"/>
                  <a:pt x="792" y="351"/>
                  <a:pt x="792" y="349"/>
                </a:cubicBezTo>
                <a:cubicBezTo>
                  <a:pt x="792" y="347"/>
                  <a:pt x="790" y="345"/>
                  <a:pt x="788" y="345"/>
                </a:cubicBezTo>
                <a:cubicBezTo>
                  <a:pt x="786" y="345"/>
                  <a:pt x="784" y="347"/>
                  <a:pt x="784" y="349"/>
                </a:cubicBezTo>
                <a:cubicBezTo>
                  <a:pt x="784" y="351"/>
                  <a:pt x="786" y="353"/>
                  <a:pt x="788" y="353"/>
                </a:cubicBezTo>
                <a:close/>
                <a:moveTo>
                  <a:pt x="801" y="353"/>
                </a:moveTo>
                <a:cubicBezTo>
                  <a:pt x="803" y="353"/>
                  <a:pt x="805" y="351"/>
                  <a:pt x="805" y="349"/>
                </a:cubicBezTo>
                <a:cubicBezTo>
                  <a:pt x="805" y="347"/>
                  <a:pt x="803" y="345"/>
                  <a:pt x="801" y="345"/>
                </a:cubicBezTo>
                <a:cubicBezTo>
                  <a:pt x="799" y="345"/>
                  <a:pt x="797" y="347"/>
                  <a:pt x="797" y="349"/>
                </a:cubicBezTo>
                <a:cubicBezTo>
                  <a:pt x="797" y="351"/>
                  <a:pt x="799" y="353"/>
                  <a:pt x="801" y="353"/>
                </a:cubicBezTo>
                <a:close/>
                <a:moveTo>
                  <a:pt x="814" y="353"/>
                </a:moveTo>
                <a:cubicBezTo>
                  <a:pt x="816" y="353"/>
                  <a:pt x="818" y="351"/>
                  <a:pt x="818" y="349"/>
                </a:cubicBezTo>
                <a:cubicBezTo>
                  <a:pt x="818" y="347"/>
                  <a:pt x="816" y="345"/>
                  <a:pt x="814" y="345"/>
                </a:cubicBezTo>
                <a:cubicBezTo>
                  <a:pt x="812" y="345"/>
                  <a:pt x="810" y="347"/>
                  <a:pt x="810" y="349"/>
                </a:cubicBezTo>
                <a:cubicBezTo>
                  <a:pt x="810" y="351"/>
                  <a:pt x="812" y="353"/>
                  <a:pt x="814" y="353"/>
                </a:cubicBezTo>
                <a:close/>
                <a:moveTo>
                  <a:pt x="827" y="353"/>
                </a:moveTo>
                <a:cubicBezTo>
                  <a:pt x="829" y="353"/>
                  <a:pt x="831" y="351"/>
                  <a:pt x="831" y="349"/>
                </a:cubicBezTo>
                <a:cubicBezTo>
                  <a:pt x="831" y="347"/>
                  <a:pt x="829" y="345"/>
                  <a:pt x="827" y="345"/>
                </a:cubicBezTo>
                <a:cubicBezTo>
                  <a:pt x="825" y="345"/>
                  <a:pt x="823" y="347"/>
                  <a:pt x="823" y="349"/>
                </a:cubicBezTo>
                <a:cubicBezTo>
                  <a:pt x="823" y="351"/>
                  <a:pt x="825" y="353"/>
                  <a:pt x="827" y="353"/>
                </a:cubicBezTo>
                <a:close/>
                <a:moveTo>
                  <a:pt x="840" y="353"/>
                </a:moveTo>
                <a:cubicBezTo>
                  <a:pt x="842" y="353"/>
                  <a:pt x="844" y="351"/>
                  <a:pt x="844" y="349"/>
                </a:cubicBezTo>
                <a:cubicBezTo>
                  <a:pt x="844" y="347"/>
                  <a:pt x="842" y="345"/>
                  <a:pt x="840" y="345"/>
                </a:cubicBezTo>
                <a:cubicBezTo>
                  <a:pt x="837" y="345"/>
                  <a:pt x="836" y="347"/>
                  <a:pt x="836" y="349"/>
                </a:cubicBezTo>
                <a:cubicBezTo>
                  <a:pt x="836" y="351"/>
                  <a:pt x="837" y="353"/>
                  <a:pt x="840" y="353"/>
                </a:cubicBezTo>
                <a:close/>
                <a:moveTo>
                  <a:pt x="853" y="353"/>
                </a:moveTo>
                <a:cubicBezTo>
                  <a:pt x="855" y="353"/>
                  <a:pt x="857" y="351"/>
                  <a:pt x="857" y="349"/>
                </a:cubicBezTo>
                <a:cubicBezTo>
                  <a:pt x="857" y="347"/>
                  <a:pt x="855" y="345"/>
                  <a:pt x="853" y="345"/>
                </a:cubicBezTo>
                <a:cubicBezTo>
                  <a:pt x="850" y="345"/>
                  <a:pt x="848" y="347"/>
                  <a:pt x="848" y="349"/>
                </a:cubicBezTo>
                <a:cubicBezTo>
                  <a:pt x="848" y="351"/>
                  <a:pt x="850" y="353"/>
                  <a:pt x="853" y="353"/>
                </a:cubicBezTo>
                <a:close/>
                <a:moveTo>
                  <a:pt x="956" y="353"/>
                </a:moveTo>
                <a:cubicBezTo>
                  <a:pt x="958" y="353"/>
                  <a:pt x="960" y="351"/>
                  <a:pt x="960" y="349"/>
                </a:cubicBezTo>
                <a:cubicBezTo>
                  <a:pt x="960" y="347"/>
                  <a:pt x="958" y="345"/>
                  <a:pt x="956" y="345"/>
                </a:cubicBezTo>
                <a:cubicBezTo>
                  <a:pt x="954" y="345"/>
                  <a:pt x="952" y="347"/>
                  <a:pt x="952" y="349"/>
                </a:cubicBezTo>
                <a:cubicBezTo>
                  <a:pt x="952" y="351"/>
                  <a:pt x="954" y="353"/>
                  <a:pt x="956" y="353"/>
                </a:cubicBezTo>
                <a:close/>
                <a:moveTo>
                  <a:pt x="969" y="353"/>
                </a:moveTo>
                <a:cubicBezTo>
                  <a:pt x="971" y="353"/>
                  <a:pt x="973" y="351"/>
                  <a:pt x="973" y="349"/>
                </a:cubicBezTo>
                <a:cubicBezTo>
                  <a:pt x="973" y="347"/>
                  <a:pt x="971" y="345"/>
                  <a:pt x="969" y="345"/>
                </a:cubicBezTo>
                <a:cubicBezTo>
                  <a:pt x="967" y="345"/>
                  <a:pt x="965" y="347"/>
                  <a:pt x="965" y="349"/>
                </a:cubicBezTo>
                <a:cubicBezTo>
                  <a:pt x="965" y="351"/>
                  <a:pt x="967" y="353"/>
                  <a:pt x="969" y="353"/>
                </a:cubicBezTo>
                <a:close/>
                <a:moveTo>
                  <a:pt x="982" y="353"/>
                </a:moveTo>
                <a:cubicBezTo>
                  <a:pt x="984" y="353"/>
                  <a:pt x="986" y="351"/>
                  <a:pt x="986" y="349"/>
                </a:cubicBezTo>
                <a:cubicBezTo>
                  <a:pt x="986" y="347"/>
                  <a:pt x="984" y="345"/>
                  <a:pt x="982" y="345"/>
                </a:cubicBezTo>
                <a:cubicBezTo>
                  <a:pt x="979" y="345"/>
                  <a:pt x="978" y="347"/>
                  <a:pt x="978" y="349"/>
                </a:cubicBezTo>
                <a:cubicBezTo>
                  <a:pt x="978" y="351"/>
                  <a:pt x="979" y="353"/>
                  <a:pt x="982" y="353"/>
                </a:cubicBezTo>
                <a:close/>
                <a:moveTo>
                  <a:pt x="995" y="353"/>
                </a:moveTo>
                <a:cubicBezTo>
                  <a:pt x="997" y="353"/>
                  <a:pt x="999" y="351"/>
                  <a:pt x="999" y="349"/>
                </a:cubicBezTo>
                <a:cubicBezTo>
                  <a:pt x="999" y="347"/>
                  <a:pt x="997" y="345"/>
                  <a:pt x="995" y="345"/>
                </a:cubicBezTo>
                <a:cubicBezTo>
                  <a:pt x="992" y="345"/>
                  <a:pt x="991" y="347"/>
                  <a:pt x="991" y="349"/>
                </a:cubicBezTo>
                <a:cubicBezTo>
                  <a:pt x="991" y="351"/>
                  <a:pt x="992" y="353"/>
                  <a:pt x="995" y="353"/>
                </a:cubicBezTo>
                <a:close/>
                <a:moveTo>
                  <a:pt x="1008" y="353"/>
                </a:moveTo>
                <a:cubicBezTo>
                  <a:pt x="1010" y="353"/>
                  <a:pt x="1012" y="351"/>
                  <a:pt x="1012" y="349"/>
                </a:cubicBezTo>
                <a:cubicBezTo>
                  <a:pt x="1012" y="347"/>
                  <a:pt x="1010" y="345"/>
                  <a:pt x="1008" y="345"/>
                </a:cubicBezTo>
                <a:cubicBezTo>
                  <a:pt x="1005" y="345"/>
                  <a:pt x="1003" y="347"/>
                  <a:pt x="1003" y="349"/>
                </a:cubicBezTo>
                <a:cubicBezTo>
                  <a:pt x="1003" y="351"/>
                  <a:pt x="1005" y="353"/>
                  <a:pt x="1008" y="353"/>
                </a:cubicBezTo>
                <a:close/>
                <a:moveTo>
                  <a:pt x="1021" y="353"/>
                </a:moveTo>
                <a:cubicBezTo>
                  <a:pt x="1023" y="353"/>
                  <a:pt x="1025" y="351"/>
                  <a:pt x="1025" y="349"/>
                </a:cubicBezTo>
                <a:cubicBezTo>
                  <a:pt x="1025" y="347"/>
                  <a:pt x="1023" y="345"/>
                  <a:pt x="1021" y="345"/>
                </a:cubicBezTo>
                <a:cubicBezTo>
                  <a:pt x="1018" y="345"/>
                  <a:pt x="1016" y="347"/>
                  <a:pt x="1016" y="349"/>
                </a:cubicBezTo>
                <a:cubicBezTo>
                  <a:pt x="1016" y="351"/>
                  <a:pt x="1018" y="353"/>
                  <a:pt x="1021" y="353"/>
                </a:cubicBezTo>
                <a:close/>
                <a:moveTo>
                  <a:pt x="1033" y="353"/>
                </a:moveTo>
                <a:cubicBezTo>
                  <a:pt x="1036" y="353"/>
                  <a:pt x="1038" y="351"/>
                  <a:pt x="1038" y="349"/>
                </a:cubicBezTo>
                <a:cubicBezTo>
                  <a:pt x="1038" y="347"/>
                  <a:pt x="1036" y="345"/>
                  <a:pt x="1033" y="345"/>
                </a:cubicBezTo>
                <a:cubicBezTo>
                  <a:pt x="1031" y="345"/>
                  <a:pt x="1029" y="347"/>
                  <a:pt x="1029" y="349"/>
                </a:cubicBezTo>
                <a:cubicBezTo>
                  <a:pt x="1029" y="351"/>
                  <a:pt x="1031" y="353"/>
                  <a:pt x="1033" y="353"/>
                </a:cubicBezTo>
                <a:close/>
                <a:moveTo>
                  <a:pt x="1042" y="349"/>
                </a:moveTo>
                <a:cubicBezTo>
                  <a:pt x="1042" y="351"/>
                  <a:pt x="1044" y="353"/>
                  <a:pt x="1046" y="353"/>
                </a:cubicBezTo>
                <a:cubicBezTo>
                  <a:pt x="1049" y="353"/>
                  <a:pt x="1051" y="351"/>
                  <a:pt x="1051" y="349"/>
                </a:cubicBezTo>
                <a:cubicBezTo>
                  <a:pt x="1051" y="347"/>
                  <a:pt x="1049" y="345"/>
                  <a:pt x="1046" y="345"/>
                </a:cubicBezTo>
                <a:cubicBezTo>
                  <a:pt x="1044" y="345"/>
                  <a:pt x="1042" y="347"/>
                  <a:pt x="1042" y="349"/>
                </a:cubicBezTo>
                <a:close/>
                <a:moveTo>
                  <a:pt x="1059" y="353"/>
                </a:moveTo>
                <a:cubicBezTo>
                  <a:pt x="1062" y="353"/>
                  <a:pt x="1063" y="351"/>
                  <a:pt x="1063" y="349"/>
                </a:cubicBezTo>
                <a:cubicBezTo>
                  <a:pt x="1063" y="347"/>
                  <a:pt x="1062" y="345"/>
                  <a:pt x="1059" y="345"/>
                </a:cubicBezTo>
                <a:cubicBezTo>
                  <a:pt x="1057" y="345"/>
                  <a:pt x="1055" y="347"/>
                  <a:pt x="1055" y="349"/>
                </a:cubicBezTo>
                <a:cubicBezTo>
                  <a:pt x="1055" y="351"/>
                  <a:pt x="1057" y="353"/>
                  <a:pt x="1059" y="353"/>
                </a:cubicBezTo>
                <a:close/>
                <a:moveTo>
                  <a:pt x="1150" y="346"/>
                </a:moveTo>
                <a:cubicBezTo>
                  <a:pt x="1148" y="346"/>
                  <a:pt x="1147" y="347"/>
                  <a:pt x="1147" y="349"/>
                </a:cubicBezTo>
                <a:cubicBezTo>
                  <a:pt x="1147" y="351"/>
                  <a:pt x="1148" y="352"/>
                  <a:pt x="1150" y="352"/>
                </a:cubicBezTo>
                <a:cubicBezTo>
                  <a:pt x="1151" y="352"/>
                  <a:pt x="1153" y="351"/>
                  <a:pt x="1153" y="349"/>
                </a:cubicBezTo>
                <a:cubicBezTo>
                  <a:pt x="1153" y="347"/>
                  <a:pt x="1151" y="346"/>
                  <a:pt x="1150" y="346"/>
                </a:cubicBezTo>
                <a:close/>
                <a:moveTo>
                  <a:pt x="1163" y="353"/>
                </a:moveTo>
                <a:cubicBezTo>
                  <a:pt x="1165" y="353"/>
                  <a:pt x="1167" y="351"/>
                  <a:pt x="1167" y="349"/>
                </a:cubicBezTo>
                <a:cubicBezTo>
                  <a:pt x="1167" y="347"/>
                  <a:pt x="1165" y="345"/>
                  <a:pt x="1163" y="345"/>
                </a:cubicBezTo>
                <a:cubicBezTo>
                  <a:pt x="1160" y="345"/>
                  <a:pt x="1158" y="347"/>
                  <a:pt x="1158" y="349"/>
                </a:cubicBezTo>
                <a:cubicBezTo>
                  <a:pt x="1158" y="351"/>
                  <a:pt x="1160" y="353"/>
                  <a:pt x="1163" y="353"/>
                </a:cubicBezTo>
                <a:close/>
                <a:moveTo>
                  <a:pt x="1176" y="345"/>
                </a:moveTo>
                <a:cubicBezTo>
                  <a:pt x="1173" y="345"/>
                  <a:pt x="1171" y="347"/>
                  <a:pt x="1171" y="349"/>
                </a:cubicBezTo>
                <a:cubicBezTo>
                  <a:pt x="1171" y="351"/>
                  <a:pt x="1173" y="353"/>
                  <a:pt x="1176" y="353"/>
                </a:cubicBezTo>
                <a:cubicBezTo>
                  <a:pt x="1178" y="353"/>
                  <a:pt x="1180" y="351"/>
                  <a:pt x="1180" y="349"/>
                </a:cubicBezTo>
                <a:cubicBezTo>
                  <a:pt x="1180" y="347"/>
                  <a:pt x="1178" y="345"/>
                  <a:pt x="1176" y="345"/>
                </a:cubicBezTo>
                <a:close/>
                <a:moveTo>
                  <a:pt x="1188" y="353"/>
                </a:moveTo>
                <a:cubicBezTo>
                  <a:pt x="1191" y="353"/>
                  <a:pt x="1193" y="351"/>
                  <a:pt x="1193" y="349"/>
                </a:cubicBezTo>
                <a:cubicBezTo>
                  <a:pt x="1193" y="347"/>
                  <a:pt x="1191" y="345"/>
                  <a:pt x="1188" y="345"/>
                </a:cubicBezTo>
                <a:cubicBezTo>
                  <a:pt x="1186" y="345"/>
                  <a:pt x="1184" y="347"/>
                  <a:pt x="1184" y="349"/>
                </a:cubicBezTo>
                <a:cubicBezTo>
                  <a:pt x="1184" y="351"/>
                  <a:pt x="1186" y="353"/>
                  <a:pt x="1188" y="353"/>
                </a:cubicBezTo>
                <a:close/>
                <a:moveTo>
                  <a:pt x="1201" y="353"/>
                </a:moveTo>
                <a:cubicBezTo>
                  <a:pt x="1204" y="353"/>
                  <a:pt x="1206" y="351"/>
                  <a:pt x="1206" y="349"/>
                </a:cubicBezTo>
                <a:cubicBezTo>
                  <a:pt x="1206" y="347"/>
                  <a:pt x="1204" y="345"/>
                  <a:pt x="1201" y="345"/>
                </a:cubicBezTo>
                <a:cubicBezTo>
                  <a:pt x="1199" y="345"/>
                  <a:pt x="1197" y="347"/>
                  <a:pt x="1197" y="349"/>
                </a:cubicBezTo>
                <a:cubicBezTo>
                  <a:pt x="1197" y="351"/>
                  <a:pt x="1199" y="353"/>
                  <a:pt x="1201" y="353"/>
                </a:cubicBezTo>
                <a:close/>
                <a:moveTo>
                  <a:pt x="1214" y="353"/>
                </a:moveTo>
                <a:cubicBezTo>
                  <a:pt x="1217" y="353"/>
                  <a:pt x="1218" y="351"/>
                  <a:pt x="1218" y="349"/>
                </a:cubicBezTo>
                <a:cubicBezTo>
                  <a:pt x="1218" y="347"/>
                  <a:pt x="1217" y="345"/>
                  <a:pt x="1214" y="345"/>
                </a:cubicBezTo>
                <a:cubicBezTo>
                  <a:pt x="1212" y="345"/>
                  <a:pt x="1210" y="347"/>
                  <a:pt x="1210" y="349"/>
                </a:cubicBezTo>
                <a:cubicBezTo>
                  <a:pt x="1210" y="351"/>
                  <a:pt x="1212" y="353"/>
                  <a:pt x="1214" y="353"/>
                </a:cubicBezTo>
                <a:close/>
                <a:moveTo>
                  <a:pt x="1227" y="353"/>
                </a:moveTo>
                <a:cubicBezTo>
                  <a:pt x="1229" y="353"/>
                  <a:pt x="1231" y="351"/>
                  <a:pt x="1231" y="349"/>
                </a:cubicBezTo>
                <a:cubicBezTo>
                  <a:pt x="1231" y="347"/>
                  <a:pt x="1229" y="345"/>
                  <a:pt x="1227" y="345"/>
                </a:cubicBezTo>
                <a:cubicBezTo>
                  <a:pt x="1225" y="345"/>
                  <a:pt x="1223" y="347"/>
                  <a:pt x="1223" y="349"/>
                </a:cubicBezTo>
                <a:cubicBezTo>
                  <a:pt x="1223" y="351"/>
                  <a:pt x="1225" y="353"/>
                  <a:pt x="1227" y="353"/>
                </a:cubicBezTo>
                <a:close/>
                <a:moveTo>
                  <a:pt x="1240" y="353"/>
                </a:moveTo>
                <a:cubicBezTo>
                  <a:pt x="1242" y="353"/>
                  <a:pt x="1244" y="351"/>
                  <a:pt x="1244" y="349"/>
                </a:cubicBezTo>
                <a:cubicBezTo>
                  <a:pt x="1244" y="347"/>
                  <a:pt x="1242" y="345"/>
                  <a:pt x="1240" y="345"/>
                </a:cubicBezTo>
                <a:cubicBezTo>
                  <a:pt x="1238" y="345"/>
                  <a:pt x="1236" y="347"/>
                  <a:pt x="1236" y="349"/>
                </a:cubicBezTo>
                <a:cubicBezTo>
                  <a:pt x="1236" y="351"/>
                  <a:pt x="1238" y="353"/>
                  <a:pt x="1240" y="353"/>
                </a:cubicBezTo>
                <a:close/>
                <a:moveTo>
                  <a:pt x="1253" y="353"/>
                </a:moveTo>
                <a:cubicBezTo>
                  <a:pt x="1255" y="353"/>
                  <a:pt x="1257" y="351"/>
                  <a:pt x="1257" y="349"/>
                </a:cubicBezTo>
                <a:cubicBezTo>
                  <a:pt x="1257" y="347"/>
                  <a:pt x="1255" y="345"/>
                  <a:pt x="1253" y="345"/>
                </a:cubicBezTo>
                <a:cubicBezTo>
                  <a:pt x="1251" y="345"/>
                  <a:pt x="1249" y="347"/>
                  <a:pt x="1249" y="349"/>
                </a:cubicBezTo>
                <a:cubicBezTo>
                  <a:pt x="1249" y="351"/>
                  <a:pt x="1251" y="353"/>
                  <a:pt x="1253" y="353"/>
                </a:cubicBezTo>
                <a:close/>
                <a:moveTo>
                  <a:pt x="1266" y="353"/>
                </a:moveTo>
                <a:cubicBezTo>
                  <a:pt x="1268" y="353"/>
                  <a:pt x="1270" y="351"/>
                  <a:pt x="1270" y="349"/>
                </a:cubicBezTo>
                <a:cubicBezTo>
                  <a:pt x="1270" y="347"/>
                  <a:pt x="1268" y="345"/>
                  <a:pt x="1266" y="345"/>
                </a:cubicBezTo>
                <a:cubicBezTo>
                  <a:pt x="1264" y="345"/>
                  <a:pt x="1262" y="347"/>
                  <a:pt x="1262" y="349"/>
                </a:cubicBezTo>
                <a:cubicBezTo>
                  <a:pt x="1262" y="351"/>
                  <a:pt x="1264" y="353"/>
                  <a:pt x="1266" y="353"/>
                </a:cubicBezTo>
                <a:close/>
                <a:moveTo>
                  <a:pt x="1279" y="353"/>
                </a:moveTo>
                <a:cubicBezTo>
                  <a:pt x="1281" y="353"/>
                  <a:pt x="1283" y="351"/>
                  <a:pt x="1283" y="349"/>
                </a:cubicBezTo>
                <a:cubicBezTo>
                  <a:pt x="1283" y="347"/>
                  <a:pt x="1281" y="345"/>
                  <a:pt x="1279" y="345"/>
                </a:cubicBezTo>
                <a:cubicBezTo>
                  <a:pt x="1277" y="345"/>
                  <a:pt x="1275" y="347"/>
                  <a:pt x="1275" y="349"/>
                </a:cubicBezTo>
                <a:cubicBezTo>
                  <a:pt x="1275" y="351"/>
                  <a:pt x="1277" y="353"/>
                  <a:pt x="1279" y="353"/>
                </a:cubicBezTo>
                <a:close/>
                <a:moveTo>
                  <a:pt x="1292" y="353"/>
                </a:moveTo>
                <a:cubicBezTo>
                  <a:pt x="1294" y="353"/>
                  <a:pt x="1296" y="351"/>
                  <a:pt x="1296" y="349"/>
                </a:cubicBezTo>
                <a:cubicBezTo>
                  <a:pt x="1296" y="347"/>
                  <a:pt x="1294" y="345"/>
                  <a:pt x="1292" y="345"/>
                </a:cubicBezTo>
                <a:cubicBezTo>
                  <a:pt x="1289" y="345"/>
                  <a:pt x="1288" y="347"/>
                  <a:pt x="1288" y="349"/>
                </a:cubicBezTo>
                <a:cubicBezTo>
                  <a:pt x="1288" y="351"/>
                  <a:pt x="1289" y="353"/>
                  <a:pt x="1292" y="353"/>
                </a:cubicBezTo>
                <a:close/>
                <a:moveTo>
                  <a:pt x="1305" y="353"/>
                </a:moveTo>
                <a:cubicBezTo>
                  <a:pt x="1307" y="353"/>
                  <a:pt x="1309" y="351"/>
                  <a:pt x="1309" y="349"/>
                </a:cubicBezTo>
                <a:cubicBezTo>
                  <a:pt x="1309" y="347"/>
                  <a:pt x="1307" y="345"/>
                  <a:pt x="1305" y="345"/>
                </a:cubicBezTo>
                <a:cubicBezTo>
                  <a:pt x="1302" y="345"/>
                  <a:pt x="1300" y="347"/>
                  <a:pt x="1300" y="349"/>
                </a:cubicBezTo>
                <a:cubicBezTo>
                  <a:pt x="1300" y="351"/>
                  <a:pt x="1302" y="353"/>
                  <a:pt x="1305" y="353"/>
                </a:cubicBezTo>
                <a:close/>
                <a:moveTo>
                  <a:pt x="1318" y="353"/>
                </a:moveTo>
                <a:cubicBezTo>
                  <a:pt x="1320" y="353"/>
                  <a:pt x="1322" y="351"/>
                  <a:pt x="1322" y="349"/>
                </a:cubicBezTo>
                <a:cubicBezTo>
                  <a:pt x="1322" y="347"/>
                  <a:pt x="1320" y="345"/>
                  <a:pt x="1318" y="345"/>
                </a:cubicBezTo>
                <a:cubicBezTo>
                  <a:pt x="1315" y="345"/>
                  <a:pt x="1313" y="347"/>
                  <a:pt x="1313" y="349"/>
                </a:cubicBezTo>
                <a:cubicBezTo>
                  <a:pt x="1313" y="351"/>
                  <a:pt x="1315" y="353"/>
                  <a:pt x="1318" y="353"/>
                </a:cubicBezTo>
                <a:close/>
                <a:moveTo>
                  <a:pt x="1330" y="353"/>
                </a:moveTo>
                <a:cubicBezTo>
                  <a:pt x="1333" y="353"/>
                  <a:pt x="1335" y="351"/>
                  <a:pt x="1335" y="349"/>
                </a:cubicBezTo>
                <a:cubicBezTo>
                  <a:pt x="1335" y="347"/>
                  <a:pt x="1333" y="345"/>
                  <a:pt x="1330" y="345"/>
                </a:cubicBezTo>
                <a:cubicBezTo>
                  <a:pt x="1328" y="345"/>
                  <a:pt x="1326" y="347"/>
                  <a:pt x="1326" y="349"/>
                </a:cubicBezTo>
                <a:cubicBezTo>
                  <a:pt x="1326" y="351"/>
                  <a:pt x="1328" y="353"/>
                  <a:pt x="1330" y="353"/>
                </a:cubicBezTo>
                <a:close/>
                <a:moveTo>
                  <a:pt x="1343" y="349"/>
                </a:moveTo>
                <a:cubicBezTo>
                  <a:pt x="1343" y="349"/>
                  <a:pt x="1343" y="349"/>
                  <a:pt x="1343" y="349"/>
                </a:cubicBezTo>
                <a:cubicBezTo>
                  <a:pt x="1343" y="349"/>
                  <a:pt x="1343" y="349"/>
                  <a:pt x="1343" y="349"/>
                </a:cubicBezTo>
                <a:cubicBezTo>
                  <a:pt x="1343" y="349"/>
                  <a:pt x="1343" y="349"/>
                  <a:pt x="1343" y="349"/>
                </a:cubicBezTo>
                <a:cubicBezTo>
                  <a:pt x="1343" y="349"/>
                  <a:pt x="1343" y="349"/>
                  <a:pt x="1343" y="349"/>
                </a:cubicBezTo>
                <a:close/>
                <a:moveTo>
                  <a:pt x="1808" y="349"/>
                </a:moveTo>
                <a:cubicBezTo>
                  <a:pt x="1808" y="349"/>
                  <a:pt x="1808" y="349"/>
                  <a:pt x="1808" y="349"/>
                </a:cubicBezTo>
                <a:cubicBezTo>
                  <a:pt x="1808" y="349"/>
                  <a:pt x="1808" y="349"/>
                  <a:pt x="1808" y="349"/>
                </a:cubicBezTo>
                <a:cubicBezTo>
                  <a:pt x="1808" y="349"/>
                  <a:pt x="1808" y="349"/>
                  <a:pt x="1808" y="349"/>
                </a:cubicBezTo>
                <a:cubicBezTo>
                  <a:pt x="1808" y="349"/>
                  <a:pt x="1808" y="349"/>
                  <a:pt x="1808" y="349"/>
                </a:cubicBezTo>
                <a:close/>
                <a:moveTo>
                  <a:pt x="1821" y="353"/>
                </a:moveTo>
                <a:cubicBezTo>
                  <a:pt x="1823" y="353"/>
                  <a:pt x="1825" y="351"/>
                  <a:pt x="1825" y="349"/>
                </a:cubicBezTo>
                <a:cubicBezTo>
                  <a:pt x="1825" y="347"/>
                  <a:pt x="1823" y="345"/>
                  <a:pt x="1821" y="345"/>
                </a:cubicBezTo>
                <a:cubicBezTo>
                  <a:pt x="1819" y="345"/>
                  <a:pt x="1817" y="347"/>
                  <a:pt x="1817" y="349"/>
                </a:cubicBezTo>
                <a:cubicBezTo>
                  <a:pt x="1817" y="351"/>
                  <a:pt x="1819" y="353"/>
                  <a:pt x="1821" y="353"/>
                </a:cubicBezTo>
                <a:close/>
                <a:moveTo>
                  <a:pt x="1834" y="353"/>
                </a:moveTo>
                <a:cubicBezTo>
                  <a:pt x="1836" y="353"/>
                  <a:pt x="1838" y="351"/>
                  <a:pt x="1838" y="349"/>
                </a:cubicBezTo>
                <a:cubicBezTo>
                  <a:pt x="1838" y="347"/>
                  <a:pt x="1836" y="345"/>
                  <a:pt x="1834" y="345"/>
                </a:cubicBezTo>
                <a:cubicBezTo>
                  <a:pt x="1832" y="345"/>
                  <a:pt x="1830" y="347"/>
                  <a:pt x="1830" y="349"/>
                </a:cubicBezTo>
                <a:cubicBezTo>
                  <a:pt x="1830" y="351"/>
                  <a:pt x="1832" y="353"/>
                  <a:pt x="1834" y="353"/>
                </a:cubicBezTo>
                <a:close/>
                <a:moveTo>
                  <a:pt x="1847" y="353"/>
                </a:moveTo>
                <a:cubicBezTo>
                  <a:pt x="1849" y="353"/>
                  <a:pt x="1851" y="351"/>
                  <a:pt x="1851" y="349"/>
                </a:cubicBezTo>
                <a:cubicBezTo>
                  <a:pt x="1851" y="347"/>
                  <a:pt x="1849" y="345"/>
                  <a:pt x="1847" y="345"/>
                </a:cubicBezTo>
                <a:cubicBezTo>
                  <a:pt x="1845" y="345"/>
                  <a:pt x="1843" y="347"/>
                  <a:pt x="1843" y="349"/>
                </a:cubicBezTo>
                <a:cubicBezTo>
                  <a:pt x="1843" y="351"/>
                  <a:pt x="1845" y="353"/>
                  <a:pt x="1847" y="353"/>
                </a:cubicBezTo>
                <a:close/>
                <a:moveTo>
                  <a:pt x="1860" y="353"/>
                </a:moveTo>
                <a:cubicBezTo>
                  <a:pt x="1862" y="353"/>
                  <a:pt x="1864" y="351"/>
                  <a:pt x="1864" y="349"/>
                </a:cubicBezTo>
                <a:cubicBezTo>
                  <a:pt x="1864" y="347"/>
                  <a:pt x="1862" y="345"/>
                  <a:pt x="1860" y="345"/>
                </a:cubicBezTo>
                <a:cubicBezTo>
                  <a:pt x="1858" y="345"/>
                  <a:pt x="1856" y="347"/>
                  <a:pt x="1856" y="349"/>
                </a:cubicBezTo>
                <a:cubicBezTo>
                  <a:pt x="1856" y="351"/>
                  <a:pt x="1858" y="353"/>
                  <a:pt x="1860" y="353"/>
                </a:cubicBezTo>
                <a:close/>
                <a:moveTo>
                  <a:pt x="1873" y="353"/>
                </a:moveTo>
                <a:cubicBezTo>
                  <a:pt x="1875" y="353"/>
                  <a:pt x="1877" y="351"/>
                  <a:pt x="1877" y="349"/>
                </a:cubicBezTo>
                <a:cubicBezTo>
                  <a:pt x="1877" y="347"/>
                  <a:pt x="1875" y="345"/>
                  <a:pt x="1873" y="345"/>
                </a:cubicBezTo>
                <a:cubicBezTo>
                  <a:pt x="1871" y="345"/>
                  <a:pt x="1869" y="347"/>
                  <a:pt x="1869" y="349"/>
                </a:cubicBezTo>
                <a:cubicBezTo>
                  <a:pt x="1869" y="351"/>
                  <a:pt x="1871" y="353"/>
                  <a:pt x="1873" y="353"/>
                </a:cubicBezTo>
                <a:close/>
                <a:moveTo>
                  <a:pt x="1886" y="353"/>
                </a:moveTo>
                <a:cubicBezTo>
                  <a:pt x="1888" y="353"/>
                  <a:pt x="1890" y="351"/>
                  <a:pt x="1890" y="349"/>
                </a:cubicBezTo>
                <a:cubicBezTo>
                  <a:pt x="1890" y="347"/>
                  <a:pt x="1888" y="345"/>
                  <a:pt x="1886" y="345"/>
                </a:cubicBezTo>
                <a:cubicBezTo>
                  <a:pt x="1883" y="345"/>
                  <a:pt x="1882" y="347"/>
                  <a:pt x="1882" y="349"/>
                </a:cubicBezTo>
                <a:cubicBezTo>
                  <a:pt x="1882" y="351"/>
                  <a:pt x="1883" y="353"/>
                  <a:pt x="1886" y="353"/>
                </a:cubicBezTo>
                <a:close/>
                <a:moveTo>
                  <a:pt x="1899" y="353"/>
                </a:moveTo>
                <a:cubicBezTo>
                  <a:pt x="1901" y="353"/>
                  <a:pt x="1903" y="351"/>
                  <a:pt x="1903" y="349"/>
                </a:cubicBezTo>
                <a:cubicBezTo>
                  <a:pt x="1903" y="347"/>
                  <a:pt x="1901" y="345"/>
                  <a:pt x="1899" y="345"/>
                </a:cubicBezTo>
                <a:cubicBezTo>
                  <a:pt x="1896" y="345"/>
                  <a:pt x="1894" y="347"/>
                  <a:pt x="1894" y="349"/>
                </a:cubicBezTo>
                <a:cubicBezTo>
                  <a:pt x="1894" y="351"/>
                  <a:pt x="1896" y="353"/>
                  <a:pt x="1899" y="353"/>
                </a:cubicBezTo>
                <a:close/>
                <a:moveTo>
                  <a:pt x="1912" y="353"/>
                </a:moveTo>
                <a:cubicBezTo>
                  <a:pt x="1914" y="353"/>
                  <a:pt x="1916" y="351"/>
                  <a:pt x="1916" y="349"/>
                </a:cubicBezTo>
                <a:cubicBezTo>
                  <a:pt x="1916" y="347"/>
                  <a:pt x="1914" y="345"/>
                  <a:pt x="1912" y="345"/>
                </a:cubicBezTo>
                <a:cubicBezTo>
                  <a:pt x="1909" y="345"/>
                  <a:pt x="1907" y="347"/>
                  <a:pt x="1907" y="349"/>
                </a:cubicBezTo>
                <a:cubicBezTo>
                  <a:pt x="1907" y="351"/>
                  <a:pt x="1909" y="353"/>
                  <a:pt x="1912" y="353"/>
                </a:cubicBezTo>
                <a:close/>
                <a:moveTo>
                  <a:pt x="1924" y="353"/>
                </a:moveTo>
                <a:cubicBezTo>
                  <a:pt x="1927" y="353"/>
                  <a:pt x="1929" y="351"/>
                  <a:pt x="1929" y="349"/>
                </a:cubicBezTo>
                <a:cubicBezTo>
                  <a:pt x="1929" y="347"/>
                  <a:pt x="1927" y="345"/>
                  <a:pt x="1924" y="345"/>
                </a:cubicBezTo>
                <a:cubicBezTo>
                  <a:pt x="1922" y="345"/>
                  <a:pt x="1920" y="347"/>
                  <a:pt x="1920" y="349"/>
                </a:cubicBezTo>
                <a:cubicBezTo>
                  <a:pt x="1920" y="351"/>
                  <a:pt x="1922" y="353"/>
                  <a:pt x="1924" y="353"/>
                </a:cubicBezTo>
                <a:close/>
                <a:moveTo>
                  <a:pt x="1937" y="353"/>
                </a:moveTo>
                <a:cubicBezTo>
                  <a:pt x="1940" y="353"/>
                  <a:pt x="1942" y="351"/>
                  <a:pt x="1942" y="349"/>
                </a:cubicBezTo>
                <a:cubicBezTo>
                  <a:pt x="1942" y="347"/>
                  <a:pt x="1940" y="345"/>
                  <a:pt x="1937" y="345"/>
                </a:cubicBezTo>
                <a:cubicBezTo>
                  <a:pt x="1935" y="345"/>
                  <a:pt x="1933" y="347"/>
                  <a:pt x="1933" y="349"/>
                </a:cubicBezTo>
                <a:cubicBezTo>
                  <a:pt x="1933" y="351"/>
                  <a:pt x="1935" y="353"/>
                  <a:pt x="1937" y="353"/>
                </a:cubicBezTo>
                <a:close/>
                <a:moveTo>
                  <a:pt x="1950" y="353"/>
                </a:moveTo>
                <a:cubicBezTo>
                  <a:pt x="1953" y="353"/>
                  <a:pt x="1955" y="351"/>
                  <a:pt x="1955" y="349"/>
                </a:cubicBezTo>
                <a:cubicBezTo>
                  <a:pt x="1955" y="347"/>
                  <a:pt x="1953" y="345"/>
                  <a:pt x="1950" y="345"/>
                </a:cubicBezTo>
                <a:cubicBezTo>
                  <a:pt x="1948" y="345"/>
                  <a:pt x="1946" y="347"/>
                  <a:pt x="1946" y="349"/>
                </a:cubicBezTo>
                <a:cubicBezTo>
                  <a:pt x="1946" y="351"/>
                  <a:pt x="1948" y="353"/>
                  <a:pt x="1950" y="353"/>
                </a:cubicBezTo>
                <a:close/>
                <a:moveTo>
                  <a:pt x="1963" y="353"/>
                </a:moveTo>
                <a:cubicBezTo>
                  <a:pt x="1966" y="353"/>
                  <a:pt x="1967" y="351"/>
                  <a:pt x="1967" y="349"/>
                </a:cubicBezTo>
                <a:cubicBezTo>
                  <a:pt x="1967" y="347"/>
                  <a:pt x="1966" y="345"/>
                  <a:pt x="1963" y="345"/>
                </a:cubicBezTo>
                <a:cubicBezTo>
                  <a:pt x="1961" y="345"/>
                  <a:pt x="1959" y="347"/>
                  <a:pt x="1959" y="349"/>
                </a:cubicBezTo>
                <a:cubicBezTo>
                  <a:pt x="1959" y="351"/>
                  <a:pt x="1961" y="353"/>
                  <a:pt x="1963" y="353"/>
                </a:cubicBezTo>
                <a:close/>
                <a:moveTo>
                  <a:pt x="1976" y="353"/>
                </a:moveTo>
                <a:cubicBezTo>
                  <a:pt x="1978" y="353"/>
                  <a:pt x="1980" y="351"/>
                  <a:pt x="1980" y="349"/>
                </a:cubicBezTo>
                <a:cubicBezTo>
                  <a:pt x="1980" y="347"/>
                  <a:pt x="1978" y="345"/>
                  <a:pt x="1976" y="345"/>
                </a:cubicBezTo>
                <a:cubicBezTo>
                  <a:pt x="1974" y="345"/>
                  <a:pt x="1972" y="347"/>
                  <a:pt x="1972" y="349"/>
                </a:cubicBezTo>
                <a:cubicBezTo>
                  <a:pt x="1972" y="351"/>
                  <a:pt x="1974" y="353"/>
                  <a:pt x="1976" y="353"/>
                </a:cubicBezTo>
                <a:close/>
                <a:moveTo>
                  <a:pt x="1989" y="353"/>
                </a:moveTo>
                <a:cubicBezTo>
                  <a:pt x="1991" y="353"/>
                  <a:pt x="1993" y="351"/>
                  <a:pt x="1993" y="349"/>
                </a:cubicBezTo>
                <a:cubicBezTo>
                  <a:pt x="1993" y="347"/>
                  <a:pt x="1991" y="345"/>
                  <a:pt x="1989" y="345"/>
                </a:cubicBezTo>
                <a:cubicBezTo>
                  <a:pt x="1987" y="345"/>
                  <a:pt x="1985" y="347"/>
                  <a:pt x="1985" y="349"/>
                </a:cubicBezTo>
                <a:cubicBezTo>
                  <a:pt x="1985" y="351"/>
                  <a:pt x="1987" y="353"/>
                  <a:pt x="1989" y="353"/>
                </a:cubicBezTo>
                <a:close/>
                <a:moveTo>
                  <a:pt x="1998" y="349"/>
                </a:moveTo>
                <a:cubicBezTo>
                  <a:pt x="1998" y="351"/>
                  <a:pt x="2000" y="353"/>
                  <a:pt x="2002" y="353"/>
                </a:cubicBezTo>
                <a:cubicBezTo>
                  <a:pt x="2004" y="353"/>
                  <a:pt x="2006" y="351"/>
                  <a:pt x="2006" y="349"/>
                </a:cubicBezTo>
                <a:cubicBezTo>
                  <a:pt x="2006" y="347"/>
                  <a:pt x="2004" y="345"/>
                  <a:pt x="2002" y="345"/>
                </a:cubicBezTo>
                <a:cubicBezTo>
                  <a:pt x="2000" y="345"/>
                  <a:pt x="1998" y="347"/>
                  <a:pt x="1998" y="349"/>
                </a:cubicBezTo>
                <a:close/>
                <a:moveTo>
                  <a:pt x="2014" y="349"/>
                </a:moveTo>
                <a:cubicBezTo>
                  <a:pt x="2014" y="349"/>
                  <a:pt x="2015" y="350"/>
                  <a:pt x="2015" y="350"/>
                </a:cubicBezTo>
                <a:cubicBezTo>
                  <a:pt x="2015" y="350"/>
                  <a:pt x="2016" y="349"/>
                  <a:pt x="2016" y="349"/>
                </a:cubicBezTo>
                <a:cubicBezTo>
                  <a:pt x="2016" y="349"/>
                  <a:pt x="2015" y="348"/>
                  <a:pt x="2015" y="348"/>
                </a:cubicBezTo>
                <a:cubicBezTo>
                  <a:pt x="2015" y="348"/>
                  <a:pt x="2014" y="349"/>
                  <a:pt x="2014" y="349"/>
                </a:cubicBezTo>
                <a:close/>
                <a:moveTo>
                  <a:pt x="2028" y="349"/>
                </a:moveTo>
                <a:cubicBezTo>
                  <a:pt x="2028" y="349"/>
                  <a:pt x="2028" y="349"/>
                  <a:pt x="2028" y="349"/>
                </a:cubicBezTo>
                <a:cubicBezTo>
                  <a:pt x="2028" y="349"/>
                  <a:pt x="2027" y="349"/>
                  <a:pt x="2027" y="349"/>
                </a:cubicBezTo>
                <a:cubicBezTo>
                  <a:pt x="2027" y="349"/>
                  <a:pt x="2028" y="349"/>
                  <a:pt x="2028" y="349"/>
                </a:cubicBezTo>
                <a:cubicBezTo>
                  <a:pt x="2028" y="349"/>
                  <a:pt x="2028" y="349"/>
                  <a:pt x="2028" y="349"/>
                </a:cubicBezTo>
                <a:close/>
                <a:moveTo>
                  <a:pt x="2041" y="353"/>
                </a:moveTo>
                <a:cubicBezTo>
                  <a:pt x="2043" y="353"/>
                  <a:pt x="2045" y="351"/>
                  <a:pt x="2045" y="349"/>
                </a:cubicBezTo>
                <a:cubicBezTo>
                  <a:pt x="2045" y="347"/>
                  <a:pt x="2043" y="345"/>
                  <a:pt x="2041" y="345"/>
                </a:cubicBezTo>
                <a:cubicBezTo>
                  <a:pt x="2038" y="345"/>
                  <a:pt x="2037" y="347"/>
                  <a:pt x="2037" y="349"/>
                </a:cubicBezTo>
                <a:cubicBezTo>
                  <a:pt x="2037" y="351"/>
                  <a:pt x="2038" y="353"/>
                  <a:pt x="2041" y="353"/>
                </a:cubicBezTo>
                <a:close/>
                <a:moveTo>
                  <a:pt x="2054" y="353"/>
                </a:moveTo>
                <a:cubicBezTo>
                  <a:pt x="2056" y="353"/>
                  <a:pt x="2058" y="351"/>
                  <a:pt x="2058" y="349"/>
                </a:cubicBezTo>
                <a:cubicBezTo>
                  <a:pt x="2058" y="347"/>
                  <a:pt x="2056" y="345"/>
                  <a:pt x="2054" y="345"/>
                </a:cubicBezTo>
                <a:cubicBezTo>
                  <a:pt x="2051" y="345"/>
                  <a:pt x="2049" y="347"/>
                  <a:pt x="2049" y="349"/>
                </a:cubicBezTo>
                <a:cubicBezTo>
                  <a:pt x="2049" y="351"/>
                  <a:pt x="2051" y="353"/>
                  <a:pt x="2054" y="353"/>
                </a:cubicBezTo>
                <a:close/>
                <a:moveTo>
                  <a:pt x="2067" y="353"/>
                </a:moveTo>
                <a:cubicBezTo>
                  <a:pt x="2069" y="353"/>
                  <a:pt x="2071" y="351"/>
                  <a:pt x="2071" y="349"/>
                </a:cubicBezTo>
                <a:cubicBezTo>
                  <a:pt x="2071" y="347"/>
                  <a:pt x="2069" y="345"/>
                  <a:pt x="2067" y="345"/>
                </a:cubicBezTo>
                <a:cubicBezTo>
                  <a:pt x="2064" y="345"/>
                  <a:pt x="2062" y="347"/>
                  <a:pt x="2062" y="349"/>
                </a:cubicBezTo>
                <a:cubicBezTo>
                  <a:pt x="2062" y="351"/>
                  <a:pt x="2064" y="353"/>
                  <a:pt x="2067" y="353"/>
                </a:cubicBezTo>
                <a:close/>
                <a:moveTo>
                  <a:pt x="2079" y="353"/>
                </a:moveTo>
                <a:cubicBezTo>
                  <a:pt x="2082" y="353"/>
                  <a:pt x="2084" y="351"/>
                  <a:pt x="2084" y="349"/>
                </a:cubicBezTo>
                <a:cubicBezTo>
                  <a:pt x="2084" y="347"/>
                  <a:pt x="2082" y="345"/>
                  <a:pt x="2079" y="345"/>
                </a:cubicBezTo>
                <a:cubicBezTo>
                  <a:pt x="2077" y="345"/>
                  <a:pt x="2075" y="347"/>
                  <a:pt x="2075" y="349"/>
                </a:cubicBezTo>
                <a:cubicBezTo>
                  <a:pt x="2075" y="351"/>
                  <a:pt x="2077" y="353"/>
                  <a:pt x="2079" y="353"/>
                </a:cubicBezTo>
                <a:close/>
                <a:moveTo>
                  <a:pt x="2118" y="349"/>
                </a:moveTo>
                <a:cubicBezTo>
                  <a:pt x="2118" y="349"/>
                  <a:pt x="2118" y="349"/>
                  <a:pt x="2118" y="349"/>
                </a:cubicBezTo>
                <a:cubicBezTo>
                  <a:pt x="2118" y="349"/>
                  <a:pt x="2118" y="349"/>
                  <a:pt x="2118" y="349"/>
                </a:cubicBezTo>
                <a:cubicBezTo>
                  <a:pt x="2118" y="349"/>
                  <a:pt x="2118" y="349"/>
                  <a:pt x="2118" y="349"/>
                </a:cubicBezTo>
                <a:cubicBezTo>
                  <a:pt x="2118" y="349"/>
                  <a:pt x="2118" y="349"/>
                  <a:pt x="2118" y="349"/>
                </a:cubicBezTo>
                <a:close/>
                <a:moveTo>
                  <a:pt x="2131" y="353"/>
                </a:moveTo>
                <a:cubicBezTo>
                  <a:pt x="2133" y="353"/>
                  <a:pt x="2135" y="351"/>
                  <a:pt x="2135" y="349"/>
                </a:cubicBezTo>
                <a:cubicBezTo>
                  <a:pt x="2135" y="347"/>
                  <a:pt x="2133" y="345"/>
                  <a:pt x="2131" y="345"/>
                </a:cubicBezTo>
                <a:cubicBezTo>
                  <a:pt x="2129" y="345"/>
                  <a:pt x="2127" y="347"/>
                  <a:pt x="2127" y="349"/>
                </a:cubicBezTo>
                <a:cubicBezTo>
                  <a:pt x="2127" y="351"/>
                  <a:pt x="2129" y="353"/>
                  <a:pt x="2131" y="353"/>
                </a:cubicBezTo>
                <a:close/>
                <a:moveTo>
                  <a:pt x="2144" y="345"/>
                </a:moveTo>
                <a:cubicBezTo>
                  <a:pt x="2142" y="345"/>
                  <a:pt x="2140" y="347"/>
                  <a:pt x="2140" y="349"/>
                </a:cubicBezTo>
                <a:cubicBezTo>
                  <a:pt x="2140" y="351"/>
                  <a:pt x="2142" y="353"/>
                  <a:pt x="2144" y="353"/>
                </a:cubicBezTo>
                <a:cubicBezTo>
                  <a:pt x="2146" y="353"/>
                  <a:pt x="2148" y="351"/>
                  <a:pt x="2148" y="349"/>
                </a:cubicBezTo>
                <a:cubicBezTo>
                  <a:pt x="2148" y="347"/>
                  <a:pt x="2146" y="345"/>
                  <a:pt x="2144" y="345"/>
                </a:cubicBezTo>
                <a:close/>
                <a:moveTo>
                  <a:pt x="2157" y="353"/>
                </a:moveTo>
                <a:cubicBezTo>
                  <a:pt x="2159" y="353"/>
                  <a:pt x="2161" y="351"/>
                  <a:pt x="2161" y="349"/>
                </a:cubicBezTo>
                <a:cubicBezTo>
                  <a:pt x="2161" y="347"/>
                  <a:pt x="2159" y="345"/>
                  <a:pt x="2157" y="345"/>
                </a:cubicBezTo>
                <a:cubicBezTo>
                  <a:pt x="2155" y="345"/>
                  <a:pt x="2153" y="347"/>
                  <a:pt x="2153" y="349"/>
                </a:cubicBezTo>
                <a:cubicBezTo>
                  <a:pt x="2153" y="351"/>
                  <a:pt x="2155" y="353"/>
                  <a:pt x="2157" y="353"/>
                </a:cubicBezTo>
                <a:close/>
                <a:moveTo>
                  <a:pt x="2170" y="353"/>
                </a:moveTo>
                <a:cubicBezTo>
                  <a:pt x="2172" y="353"/>
                  <a:pt x="2174" y="351"/>
                  <a:pt x="2174" y="349"/>
                </a:cubicBezTo>
                <a:cubicBezTo>
                  <a:pt x="2174" y="347"/>
                  <a:pt x="2172" y="345"/>
                  <a:pt x="2170" y="345"/>
                </a:cubicBezTo>
                <a:cubicBezTo>
                  <a:pt x="2168" y="345"/>
                  <a:pt x="2166" y="347"/>
                  <a:pt x="2166" y="349"/>
                </a:cubicBezTo>
                <a:cubicBezTo>
                  <a:pt x="2166" y="351"/>
                  <a:pt x="2168" y="353"/>
                  <a:pt x="2170" y="353"/>
                </a:cubicBezTo>
                <a:close/>
                <a:moveTo>
                  <a:pt x="2183" y="353"/>
                </a:moveTo>
                <a:cubicBezTo>
                  <a:pt x="2185" y="353"/>
                  <a:pt x="2187" y="351"/>
                  <a:pt x="2187" y="349"/>
                </a:cubicBezTo>
                <a:cubicBezTo>
                  <a:pt x="2187" y="347"/>
                  <a:pt x="2185" y="345"/>
                  <a:pt x="2183" y="345"/>
                </a:cubicBezTo>
                <a:cubicBezTo>
                  <a:pt x="2180" y="345"/>
                  <a:pt x="2179" y="347"/>
                  <a:pt x="2179" y="349"/>
                </a:cubicBezTo>
                <a:cubicBezTo>
                  <a:pt x="2179" y="351"/>
                  <a:pt x="2180" y="353"/>
                  <a:pt x="2183" y="353"/>
                </a:cubicBezTo>
                <a:close/>
                <a:moveTo>
                  <a:pt x="2196" y="353"/>
                </a:moveTo>
                <a:cubicBezTo>
                  <a:pt x="2198" y="353"/>
                  <a:pt x="2200" y="351"/>
                  <a:pt x="2200" y="349"/>
                </a:cubicBezTo>
                <a:cubicBezTo>
                  <a:pt x="2200" y="347"/>
                  <a:pt x="2198" y="345"/>
                  <a:pt x="2196" y="345"/>
                </a:cubicBezTo>
                <a:cubicBezTo>
                  <a:pt x="2193" y="345"/>
                  <a:pt x="2192" y="347"/>
                  <a:pt x="2192" y="349"/>
                </a:cubicBezTo>
                <a:cubicBezTo>
                  <a:pt x="2192" y="351"/>
                  <a:pt x="2193" y="353"/>
                  <a:pt x="2196" y="353"/>
                </a:cubicBezTo>
                <a:close/>
                <a:moveTo>
                  <a:pt x="2209" y="353"/>
                </a:moveTo>
                <a:cubicBezTo>
                  <a:pt x="2211" y="353"/>
                  <a:pt x="2213" y="351"/>
                  <a:pt x="2213" y="349"/>
                </a:cubicBezTo>
                <a:cubicBezTo>
                  <a:pt x="2213" y="347"/>
                  <a:pt x="2211" y="345"/>
                  <a:pt x="2209" y="345"/>
                </a:cubicBezTo>
                <a:cubicBezTo>
                  <a:pt x="2206" y="345"/>
                  <a:pt x="2204" y="347"/>
                  <a:pt x="2204" y="349"/>
                </a:cubicBezTo>
                <a:cubicBezTo>
                  <a:pt x="2204" y="351"/>
                  <a:pt x="2206" y="353"/>
                  <a:pt x="2209" y="353"/>
                </a:cubicBezTo>
                <a:close/>
                <a:moveTo>
                  <a:pt x="2222" y="353"/>
                </a:moveTo>
                <a:cubicBezTo>
                  <a:pt x="2224" y="353"/>
                  <a:pt x="2226" y="351"/>
                  <a:pt x="2226" y="349"/>
                </a:cubicBezTo>
                <a:cubicBezTo>
                  <a:pt x="2226" y="347"/>
                  <a:pt x="2224" y="345"/>
                  <a:pt x="2222" y="345"/>
                </a:cubicBezTo>
                <a:cubicBezTo>
                  <a:pt x="2219" y="345"/>
                  <a:pt x="2217" y="347"/>
                  <a:pt x="2217" y="349"/>
                </a:cubicBezTo>
                <a:cubicBezTo>
                  <a:pt x="2217" y="351"/>
                  <a:pt x="2219" y="353"/>
                  <a:pt x="2222" y="353"/>
                </a:cubicBezTo>
                <a:close/>
                <a:moveTo>
                  <a:pt x="2234" y="353"/>
                </a:moveTo>
                <a:cubicBezTo>
                  <a:pt x="2237" y="353"/>
                  <a:pt x="2239" y="351"/>
                  <a:pt x="2239" y="349"/>
                </a:cubicBezTo>
                <a:cubicBezTo>
                  <a:pt x="2239" y="347"/>
                  <a:pt x="2237" y="345"/>
                  <a:pt x="2234" y="345"/>
                </a:cubicBezTo>
                <a:cubicBezTo>
                  <a:pt x="2232" y="345"/>
                  <a:pt x="2230" y="347"/>
                  <a:pt x="2230" y="349"/>
                </a:cubicBezTo>
                <a:cubicBezTo>
                  <a:pt x="2230" y="351"/>
                  <a:pt x="2232" y="353"/>
                  <a:pt x="2234" y="353"/>
                </a:cubicBezTo>
                <a:close/>
                <a:moveTo>
                  <a:pt x="2247" y="353"/>
                </a:moveTo>
                <a:cubicBezTo>
                  <a:pt x="2250" y="353"/>
                  <a:pt x="2252" y="351"/>
                  <a:pt x="2252" y="349"/>
                </a:cubicBezTo>
                <a:cubicBezTo>
                  <a:pt x="2252" y="347"/>
                  <a:pt x="2250" y="345"/>
                  <a:pt x="2247" y="345"/>
                </a:cubicBezTo>
                <a:cubicBezTo>
                  <a:pt x="2245" y="345"/>
                  <a:pt x="2243" y="347"/>
                  <a:pt x="2243" y="349"/>
                </a:cubicBezTo>
                <a:cubicBezTo>
                  <a:pt x="2243" y="351"/>
                  <a:pt x="2245" y="353"/>
                  <a:pt x="2247" y="353"/>
                </a:cubicBezTo>
                <a:close/>
                <a:moveTo>
                  <a:pt x="2260" y="353"/>
                </a:moveTo>
                <a:cubicBezTo>
                  <a:pt x="2263" y="353"/>
                  <a:pt x="2264" y="351"/>
                  <a:pt x="2264" y="349"/>
                </a:cubicBezTo>
                <a:cubicBezTo>
                  <a:pt x="2264" y="347"/>
                  <a:pt x="2263" y="345"/>
                  <a:pt x="2260" y="345"/>
                </a:cubicBezTo>
                <a:cubicBezTo>
                  <a:pt x="2258" y="345"/>
                  <a:pt x="2256" y="347"/>
                  <a:pt x="2256" y="349"/>
                </a:cubicBezTo>
                <a:cubicBezTo>
                  <a:pt x="2256" y="351"/>
                  <a:pt x="2258" y="353"/>
                  <a:pt x="2260" y="353"/>
                </a:cubicBezTo>
                <a:close/>
                <a:moveTo>
                  <a:pt x="2273" y="353"/>
                </a:moveTo>
                <a:cubicBezTo>
                  <a:pt x="2275" y="353"/>
                  <a:pt x="2277" y="351"/>
                  <a:pt x="2277" y="349"/>
                </a:cubicBezTo>
                <a:cubicBezTo>
                  <a:pt x="2277" y="347"/>
                  <a:pt x="2275" y="345"/>
                  <a:pt x="2273" y="345"/>
                </a:cubicBezTo>
                <a:cubicBezTo>
                  <a:pt x="2271" y="345"/>
                  <a:pt x="2269" y="347"/>
                  <a:pt x="2269" y="349"/>
                </a:cubicBezTo>
                <a:cubicBezTo>
                  <a:pt x="2269" y="351"/>
                  <a:pt x="2271" y="353"/>
                  <a:pt x="2273" y="353"/>
                </a:cubicBezTo>
                <a:close/>
                <a:moveTo>
                  <a:pt x="2286" y="353"/>
                </a:moveTo>
                <a:cubicBezTo>
                  <a:pt x="2288" y="353"/>
                  <a:pt x="2290" y="351"/>
                  <a:pt x="2290" y="349"/>
                </a:cubicBezTo>
                <a:cubicBezTo>
                  <a:pt x="2290" y="347"/>
                  <a:pt x="2288" y="345"/>
                  <a:pt x="2286" y="345"/>
                </a:cubicBezTo>
                <a:cubicBezTo>
                  <a:pt x="2284" y="345"/>
                  <a:pt x="2282" y="347"/>
                  <a:pt x="2282" y="349"/>
                </a:cubicBezTo>
                <a:cubicBezTo>
                  <a:pt x="2282" y="351"/>
                  <a:pt x="2284" y="353"/>
                  <a:pt x="2286" y="353"/>
                </a:cubicBezTo>
                <a:close/>
                <a:moveTo>
                  <a:pt x="2299" y="353"/>
                </a:moveTo>
                <a:cubicBezTo>
                  <a:pt x="2301" y="353"/>
                  <a:pt x="2303" y="351"/>
                  <a:pt x="2303" y="349"/>
                </a:cubicBezTo>
                <a:cubicBezTo>
                  <a:pt x="2303" y="347"/>
                  <a:pt x="2301" y="345"/>
                  <a:pt x="2299" y="345"/>
                </a:cubicBezTo>
                <a:cubicBezTo>
                  <a:pt x="2297" y="345"/>
                  <a:pt x="2295" y="347"/>
                  <a:pt x="2295" y="349"/>
                </a:cubicBezTo>
                <a:cubicBezTo>
                  <a:pt x="2295" y="351"/>
                  <a:pt x="2297" y="353"/>
                  <a:pt x="2299" y="353"/>
                </a:cubicBezTo>
                <a:close/>
                <a:moveTo>
                  <a:pt x="2312" y="353"/>
                </a:moveTo>
                <a:cubicBezTo>
                  <a:pt x="2314" y="353"/>
                  <a:pt x="2316" y="351"/>
                  <a:pt x="2316" y="349"/>
                </a:cubicBezTo>
                <a:cubicBezTo>
                  <a:pt x="2316" y="347"/>
                  <a:pt x="2314" y="345"/>
                  <a:pt x="2312" y="345"/>
                </a:cubicBezTo>
                <a:cubicBezTo>
                  <a:pt x="2310" y="345"/>
                  <a:pt x="2308" y="347"/>
                  <a:pt x="2308" y="349"/>
                </a:cubicBezTo>
                <a:cubicBezTo>
                  <a:pt x="2308" y="351"/>
                  <a:pt x="2310" y="353"/>
                  <a:pt x="2312" y="353"/>
                </a:cubicBezTo>
                <a:close/>
                <a:moveTo>
                  <a:pt x="2325" y="353"/>
                </a:moveTo>
                <a:cubicBezTo>
                  <a:pt x="2327" y="353"/>
                  <a:pt x="2329" y="351"/>
                  <a:pt x="2329" y="349"/>
                </a:cubicBezTo>
                <a:cubicBezTo>
                  <a:pt x="2329" y="347"/>
                  <a:pt x="2327" y="345"/>
                  <a:pt x="2325" y="345"/>
                </a:cubicBezTo>
                <a:cubicBezTo>
                  <a:pt x="2323" y="345"/>
                  <a:pt x="2321" y="347"/>
                  <a:pt x="2321" y="349"/>
                </a:cubicBezTo>
                <a:cubicBezTo>
                  <a:pt x="2321" y="351"/>
                  <a:pt x="2323" y="353"/>
                  <a:pt x="2325" y="353"/>
                </a:cubicBezTo>
                <a:close/>
                <a:moveTo>
                  <a:pt x="2338" y="353"/>
                </a:moveTo>
                <a:cubicBezTo>
                  <a:pt x="2340" y="353"/>
                  <a:pt x="2342" y="351"/>
                  <a:pt x="2342" y="349"/>
                </a:cubicBezTo>
                <a:cubicBezTo>
                  <a:pt x="2342" y="347"/>
                  <a:pt x="2340" y="345"/>
                  <a:pt x="2338" y="345"/>
                </a:cubicBezTo>
                <a:cubicBezTo>
                  <a:pt x="2335" y="345"/>
                  <a:pt x="2334" y="347"/>
                  <a:pt x="2334" y="349"/>
                </a:cubicBezTo>
                <a:cubicBezTo>
                  <a:pt x="2334" y="351"/>
                  <a:pt x="2335" y="353"/>
                  <a:pt x="2338" y="353"/>
                </a:cubicBezTo>
                <a:close/>
                <a:moveTo>
                  <a:pt x="2351" y="353"/>
                </a:moveTo>
                <a:cubicBezTo>
                  <a:pt x="2353" y="353"/>
                  <a:pt x="2355" y="351"/>
                  <a:pt x="2355" y="349"/>
                </a:cubicBezTo>
                <a:cubicBezTo>
                  <a:pt x="2355" y="347"/>
                  <a:pt x="2353" y="345"/>
                  <a:pt x="2351" y="345"/>
                </a:cubicBezTo>
                <a:cubicBezTo>
                  <a:pt x="2348" y="345"/>
                  <a:pt x="2346" y="347"/>
                  <a:pt x="2346" y="349"/>
                </a:cubicBezTo>
                <a:cubicBezTo>
                  <a:pt x="2346" y="351"/>
                  <a:pt x="2348" y="353"/>
                  <a:pt x="2351" y="353"/>
                </a:cubicBezTo>
                <a:close/>
                <a:moveTo>
                  <a:pt x="2364" y="353"/>
                </a:moveTo>
                <a:cubicBezTo>
                  <a:pt x="2366" y="353"/>
                  <a:pt x="2368" y="351"/>
                  <a:pt x="2368" y="349"/>
                </a:cubicBezTo>
                <a:cubicBezTo>
                  <a:pt x="2368" y="347"/>
                  <a:pt x="2366" y="345"/>
                  <a:pt x="2364" y="345"/>
                </a:cubicBezTo>
                <a:cubicBezTo>
                  <a:pt x="2361" y="345"/>
                  <a:pt x="2359" y="347"/>
                  <a:pt x="2359" y="349"/>
                </a:cubicBezTo>
                <a:cubicBezTo>
                  <a:pt x="2359" y="351"/>
                  <a:pt x="2361" y="353"/>
                  <a:pt x="2364" y="353"/>
                </a:cubicBezTo>
                <a:close/>
                <a:moveTo>
                  <a:pt x="2376" y="345"/>
                </a:moveTo>
                <a:cubicBezTo>
                  <a:pt x="2375" y="345"/>
                  <a:pt x="2373" y="347"/>
                  <a:pt x="2373" y="349"/>
                </a:cubicBezTo>
                <a:cubicBezTo>
                  <a:pt x="2373" y="351"/>
                  <a:pt x="2375" y="352"/>
                  <a:pt x="2376" y="352"/>
                </a:cubicBezTo>
                <a:cubicBezTo>
                  <a:pt x="2378" y="352"/>
                  <a:pt x="2380" y="351"/>
                  <a:pt x="2380" y="349"/>
                </a:cubicBezTo>
                <a:cubicBezTo>
                  <a:pt x="2380" y="347"/>
                  <a:pt x="2378" y="345"/>
                  <a:pt x="2376" y="345"/>
                </a:cubicBezTo>
                <a:close/>
                <a:moveTo>
                  <a:pt x="2389" y="345"/>
                </a:moveTo>
                <a:cubicBezTo>
                  <a:pt x="2387" y="345"/>
                  <a:pt x="2385" y="347"/>
                  <a:pt x="2385" y="349"/>
                </a:cubicBezTo>
                <a:cubicBezTo>
                  <a:pt x="2385" y="351"/>
                  <a:pt x="2387" y="353"/>
                  <a:pt x="2389" y="353"/>
                </a:cubicBezTo>
                <a:cubicBezTo>
                  <a:pt x="2392" y="353"/>
                  <a:pt x="2393" y="351"/>
                  <a:pt x="2393" y="349"/>
                </a:cubicBezTo>
                <a:cubicBezTo>
                  <a:pt x="2393" y="347"/>
                  <a:pt x="2392" y="345"/>
                  <a:pt x="2389" y="345"/>
                </a:cubicBezTo>
                <a:close/>
                <a:moveTo>
                  <a:pt x="2415" y="353"/>
                </a:moveTo>
                <a:cubicBezTo>
                  <a:pt x="2418" y="353"/>
                  <a:pt x="2419" y="351"/>
                  <a:pt x="2419" y="349"/>
                </a:cubicBezTo>
                <a:cubicBezTo>
                  <a:pt x="2419" y="347"/>
                  <a:pt x="2418" y="345"/>
                  <a:pt x="2415" y="345"/>
                </a:cubicBezTo>
                <a:cubicBezTo>
                  <a:pt x="2413" y="345"/>
                  <a:pt x="2411" y="347"/>
                  <a:pt x="2411" y="349"/>
                </a:cubicBezTo>
                <a:cubicBezTo>
                  <a:pt x="2411" y="351"/>
                  <a:pt x="2413" y="353"/>
                  <a:pt x="2415" y="353"/>
                </a:cubicBezTo>
                <a:close/>
                <a:moveTo>
                  <a:pt x="2428" y="353"/>
                </a:moveTo>
                <a:cubicBezTo>
                  <a:pt x="2430" y="353"/>
                  <a:pt x="2432" y="351"/>
                  <a:pt x="2432" y="349"/>
                </a:cubicBezTo>
                <a:cubicBezTo>
                  <a:pt x="2432" y="347"/>
                  <a:pt x="2430" y="345"/>
                  <a:pt x="2428" y="345"/>
                </a:cubicBezTo>
                <a:cubicBezTo>
                  <a:pt x="2426" y="345"/>
                  <a:pt x="2424" y="347"/>
                  <a:pt x="2424" y="349"/>
                </a:cubicBezTo>
                <a:cubicBezTo>
                  <a:pt x="2424" y="351"/>
                  <a:pt x="2426" y="353"/>
                  <a:pt x="2428" y="353"/>
                </a:cubicBezTo>
                <a:close/>
                <a:moveTo>
                  <a:pt x="2441" y="353"/>
                </a:moveTo>
                <a:cubicBezTo>
                  <a:pt x="2443" y="353"/>
                  <a:pt x="2445" y="351"/>
                  <a:pt x="2445" y="349"/>
                </a:cubicBezTo>
                <a:cubicBezTo>
                  <a:pt x="2445" y="347"/>
                  <a:pt x="2443" y="345"/>
                  <a:pt x="2441" y="345"/>
                </a:cubicBezTo>
                <a:cubicBezTo>
                  <a:pt x="2439" y="345"/>
                  <a:pt x="2437" y="347"/>
                  <a:pt x="2437" y="349"/>
                </a:cubicBezTo>
                <a:cubicBezTo>
                  <a:pt x="2437" y="351"/>
                  <a:pt x="2439" y="353"/>
                  <a:pt x="2441" y="353"/>
                </a:cubicBezTo>
                <a:close/>
                <a:moveTo>
                  <a:pt x="2454" y="353"/>
                </a:moveTo>
                <a:cubicBezTo>
                  <a:pt x="2456" y="353"/>
                  <a:pt x="2458" y="351"/>
                  <a:pt x="2458" y="349"/>
                </a:cubicBezTo>
                <a:cubicBezTo>
                  <a:pt x="2458" y="347"/>
                  <a:pt x="2456" y="345"/>
                  <a:pt x="2454" y="345"/>
                </a:cubicBezTo>
                <a:cubicBezTo>
                  <a:pt x="2452" y="345"/>
                  <a:pt x="2450" y="347"/>
                  <a:pt x="2450" y="349"/>
                </a:cubicBezTo>
                <a:cubicBezTo>
                  <a:pt x="2450" y="351"/>
                  <a:pt x="2452" y="353"/>
                  <a:pt x="2454" y="353"/>
                </a:cubicBezTo>
                <a:close/>
                <a:moveTo>
                  <a:pt x="2467" y="353"/>
                </a:moveTo>
                <a:cubicBezTo>
                  <a:pt x="2469" y="353"/>
                  <a:pt x="2471" y="351"/>
                  <a:pt x="2471" y="349"/>
                </a:cubicBezTo>
                <a:cubicBezTo>
                  <a:pt x="2471" y="347"/>
                  <a:pt x="2469" y="345"/>
                  <a:pt x="2467" y="345"/>
                </a:cubicBezTo>
                <a:cubicBezTo>
                  <a:pt x="2465" y="345"/>
                  <a:pt x="2463" y="347"/>
                  <a:pt x="2463" y="349"/>
                </a:cubicBezTo>
                <a:cubicBezTo>
                  <a:pt x="2463" y="351"/>
                  <a:pt x="2465" y="353"/>
                  <a:pt x="2467" y="353"/>
                </a:cubicBezTo>
                <a:close/>
                <a:moveTo>
                  <a:pt x="2480" y="353"/>
                </a:moveTo>
                <a:cubicBezTo>
                  <a:pt x="2482" y="353"/>
                  <a:pt x="2484" y="351"/>
                  <a:pt x="2484" y="349"/>
                </a:cubicBezTo>
                <a:cubicBezTo>
                  <a:pt x="2484" y="347"/>
                  <a:pt x="2482" y="345"/>
                  <a:pt x="2480" y="345"/>
                </a:cubicBezTo>
                <a:cubicBezTo>
                  <a:pt x="2477" y="345"/>
                  <a:pt x="2476" y="347"/>
                  <a:pt x="2476" y="349"/>
                </a:cubicBezTo>
                <a:cubicBezTo>
                  <a:pt x="2476" y="351"/>
                  <a:pt x="2477" y="353"/>
                  <a:pt x="2480" y="353"/>
                </a:cubicBezTo>
                <a:close/>
                <a:moveTo>
                  <a:pt x="2493" y="353"/>
                </a:moveTo>
                <a:cubicBezTo>
                  <a:pt x="2495" y="353"/>
                  <a:pt x="2497" y="351"/>
                  <a:pt x="2497" y="349"/>
                </a:cubicBezTo>
                <a:cubicBezTo>
                  <a:pt x="2497" y="347"/>
                  <a:pt x="2495" y="345"/>
                  <a:pt x="2493" y="345"/>
                </a:cubicBezTo>
                <a:cubicBezTo>
                  <a:pt x="2490" y="345"/>
                  <a:pt x="2489" y="347"/>
                  <a:pt x="2489" y="349"/>
                </a:cubicBezTo>
                <a:cubicBezTo>
                  <a:pt x="2489" y="351"/>
                  <a:pt x="2490" y="353"/>
                  <a:pt x="2493" y="353"/>
                </a:cubicBezTo>
                <a:close/>
                <a:moveTo>
                  <a:pt x="2506" y="353"/>
                </a:moveTo>
                <a:cubicBezTo>
                  <a:pt x="2508" y="353"/>
                  <a:pt x="2510" y="351"/>
                  <a:pt x="2510" y="349"/>
                </a:cubicBezTo>
                <a:cubicBezTo>
                  <a:pt x="2510" y="347"/>
                  <a:pt x="2508" y="345"/>
                  <a:pt x="2506" y="345"/>
                </a:cubicBezTo>
                <a:cubicBezTo>
                  <a:pt x="2503" y="345"/>
                  <a:pt x="2501" y="347"/>
                  <a:pt x="2501" y="349"/>
                </a:cubicBezTo>
                <a:cubicBezTo>
                  <a:pt x="2501" y="351"/>
                  <a:pt x="2503" y="353"/>
                  <a:pt x="2506" y="353"/>
                </a:cubicBezTo>
                <a:close/>
                <a:moveTo>
                  <a:pt x="2519" y="353"/>
                </a:moveTo>
                <a:cubicBezTo>
                  <a:pt x="2521" y="353"/>
                  <a:pt x="2523" y="351"/>
                  <a:pt x="2523" y="349"/>
                </a:cubicBezTo>
                <a:cubicBezTo>
                  <a:pt x="2523" y="347"/>
                  <a:pt x="2521" y="345"/>
                  <a:pt x="2519" y="345"/>
                </a:cubicBezTo>
                <a:cubicBezTo>
                  <a:pt x="2516" y="345"/>
                  <a:pt x="2514" y="347"/>
                  <a:pt x="2514" y="349"/>
                </a:cubicBezTo>
                <a:cubicBezTo>
                  <a:pt x="2514" y="351"/>
                  <a:pt x="2516" y="353"/>
                  <a:pt x="2519" y="353"/>
                </a:cubicBezTo>
                <a:close/>
                <a:moveTo>
                  <a:pt x="2531" y="353"/>
                </a:moveTo>
                <a:cubicBezTo>
                  <a:pt x="2534" y="353"/>
                  <a:pt x="2536" y="351"/>
                  <a:pt x="2536" y="349"/>
                </a:cubicBezTo>
                <a:cubicBezTo>
                  <a:pt x="2536" y="347"/>
                  <a:pt x="2534" y="345"/>
                  <a:pt x="2531" y="345"/>
                </a:cubicBezTo>
                <a:cubicBezTo>
                  <a:pt x="2529" y="345"/>
                  <a:pt x="2527" y="347"/>
                  <a:pt x="2527" y="349"/>
                </a:cubicBezTo>
                <a:cubicBezTo>
                  <a:pt x="2527" y="351"/>
                  <a:pt x="2529" y="353"/>
                  <a:pt x="2531" y="353"/>
                </a:cubicBezTo>
                <a:close/>
                <a:moveTo>
                  <a:pt x="2544" y="353"/>
                </a:moveTo>
                <a:cubicBezTo>
                  <a:pt x="2547" y="353"/>
                  <a:pt x="2549" y="351"/>
                  <a:pt x="2549" y="349"/>
                </a:cubicBezTo>
                <a:cubicBezTo>
                  <a:pt x="2549" y="347"/>
                  <a:pt x="2547" y="345"/>
                  <a:pt x="2544" y="345"/>
                </a:cubicBezTo>
                <a:cubicBezTo>
                  <a:pt x="2542" y="345"/>
                  <a:pt x="2540" y="347"/>
                  <a:pt x="2540" y="349"/>
                </a:cubicBezTo>
                <a:cubicBezTo>
                  <a:pt x="2540" y="351"/>
                  <a:pt x="2542" y="353"/>
                  <a:pt x="2544" y="353"/>
                </a:cubicBezTo>
                <a:close/>
                <a:moveTo>
                  <a:pt x="2557" y="353"/>
                </a:moveTo>
                <a:cubicBezTo>
                  <a:pt x="2560" y="353"/>
                  <a:pt x="2561" y="351"/>
                  <a:pt x="2561" y="349"/>
                </a:cubicBezTo>
                <a:cubicBezTo>
                  <a:pt x="2561" y="347"/>
                  <a:pt x="2560" y="345"/>
                  <a:pt x="2557" y="345"/>
                </a:cubicBezTo>
                <a:cubicBezTo>
                  <a:pt x="2555" y="345"/>
                  <a:pt x="2553" y="347"/>
                  <a:pt x="2553" y="349"/>
                </a:cubicBezTo>
                <a:cubicBezTo>
                  <a:pt x="2553" y="351"/>
                  <a:pt x="2555" y="353"/>
                  <a:pt x="2557" y="353"/>
                </a:cubicBezTo>
                <a:close/>
                <a:moveTo>
                  <a:pt x="2570" y="353"/>
                </a:moveTo>
                <a:cubicBezTo>
                  <a:pt x="2572" y="353"/>
                  <a:pt x="2574" y="351"/>
                  <a:pt x="2574" y="349"/>
                </a:cubicBezTo>
                <a:cubicBezTo>
                  <a:pt x="2574" y="347"/>
                  <a:pt x="2572" y="345"/>
                  <a:pt x="2570" y="345"/>
                </a:cubicBezTo>
                <a:cubicBezTo>
                  <a:pt x="2568" y="345"/>
                  <a:pt x="2566" y="347"/>
                  <a:pt x="2566" y="349"/>
                </a:cubicBezTo>
                <a:cubicBezTo>
                  <a:pt x="2566" y="351"/>
                  <a:pt x="2568" y="353"/>
                  <a:pt x="2570" y="353"/>
                </a:cubicBezTo>
                <a:close/>
                <a:moveTo>
                  <a:pt x="2583" y="353"/>
                </a:moveTo>
                <a:cubicBezTo>
                  <a:pt x="2585" y="353"/>
                  <a:pt x="2587" y="351"/>
                  <a:pt x="2587" y="349"/>
                </a:cubicBezTo>
                <a:cubicBezTo>
                  <a:pt x="2587" y="347"/>
                  <a:pt x="2585" y="345"/>
                  <a:pt x="2583" y="345"/>
                </a:cubicBezTo>
                <a:cubicBezTo>
                  <a:pt x="2581" y="345"/>
                  <a:pt x="2579" y="347"/>
                  <a:pt x="2579" y="349"/>
                </a:cubicBezTo>
                <a:cubicBezTo>
                  <a:pt x="2579" y="351"/>
                  <a:pt x="2581" y="353"/>
                  <a:pt x="2583" y="353"/>
                </a:cubicBezTo>
                <a:close/>
                <a:moveTo>
                  <a:pt x="2596" y="353"/>
                </a:moveTo>
                <a:cubicBezTo>
                  <a:pt x="2598" y="353"/>
                  <a:pt x="2600" y="351"/>
                  <a:pt x="2600" y="349"/>
                </a:cubicBezTo>
                <a:cubicBezTo>
                  <a:pt x="2600" y="347"/>
                  <a:pt x="2598" y="345"/>
                  <a:pt x="2596" y="345"/>
                </a:cubicBezTo>
                <a:cubicBezTo>
                  <a:pt x="2594" y="345"/>
                  <a:pt x="2592" y="347"/>
                  <a:pt x="2592" y="349"/>
                </a:cubicBezTo>
                <a:cubicBezTo>
                  <a:pt x="2592" y="351"/>
                  <a:pt x="2594" y="353"/>
                  <a:pt x="2596" y="353"/>
                </a:cubicBezTo>
                <a:close/>
                <a:moveTo>
                  <a:pt x="2609" y="353"/>
                </a:moveTo>
                <a:cubicBezTo>
                  <a:pt x="2611" y="353"/>
                  <a:pt x="2613" y="351"/>
                  <a:pt x="2613" y="349"/>
                </a:cubicBezTo>
                <a:cubicBezTo>
                  <a:pt x="2613" y="347"/>
                  <a:pt x="2611" y="345"/>
                  <a:pt x="2609" y="345"/>
                </a:cubicBezTo>
                <a:cubicBezTo>
                  <a:pt x="2607" y="345"/>
                  <a:pt x="2605" y="347"/>
                  <a:pt x="2605" y="349"/>
                </a:cubicBezTo>
                <a:cubicBezTo>
                  <a:pt x="2605" y="351"/>
                  <a:pt x="2607" y="353"/>
                  <a:pt x="2609" y="353"/>
                </a:cubicBezTo>
                <a:close/>
                <a:moveTo>
                  <a:pt x="2622" y="353"/>
                </a:moveTo>
                <a:cubicBezTo>
                  <a:pt x="2624" y="353"/>
                  <a:pt x="2626" y="351"/>
                  <a:pt x="2626" y="349"/>
                </a:cubicBezTo>
                <a:cubicBezTo>
                  <a:pt x="2626" y="347"/>
                  <a:pt x="2624" y="345"/>
                  <a:pt x="2622" y="345"/>
                </a:cubicBezTo>
                <a:cubicBezTo>
                  <a:pt x="2620" y="345"/>
                  <a:pt x="2618" y="347"/>
                  <a:pt x="2618" y="349"/>
                </a:cubicBezTo>
                <a:cubicBezTo>
                  <a:pt x="2618" y="351"/>
                  <a:pt x="2620" y="353"/>
                  <a:pt x="2622" y="353"/>
                </a:cubicBezTo>
                <a:close/>
                <a:moveTo>
                  <a:pt x="2635" y="353"/>
                </a:moveTo>
                <a:cubicBezTo>
                  <a:pt x="2637" y="353"/>
                  <a:pt x="2639" y="351"/>
                  <a:pt x="2639" y="349"/>
                </a:cubicBezTo>
                <a:cubicBezTo>
                  <a:pt x="2639" y="347"/>
                  <a:pt x="2637" y="345"/>
                  <a:pt x="2635" y="345"/>
                </a:cubicBezTo>
                <a:cubicBezTo>
                  <a:pt x="2632" y="345"/>
                  <a:pt x="2631" y="347"/>
                  <a:pt x="2631" y="349"/>
                </a:cubicBezTo>
                <a:cubicBezTo>
                  <a:pt x="2631" y="351"/>
                  <a:pt x="2632" y="353"/>
                  <a:pt x="2635" y="353"/>
                </a:cubicBezTo>
                <a:close/>
                <a:moveTo>
                  <a:pt x="2648" y="353"/>
                </a:moveTo>
                <a:cubicBezTo>
                  <a:pt x="2650" y="353"/>
                  <a:pt x="2652" y="351"/>
                  <a:pt x="2652" y="349"/>
                </a:cubicBezTo>
                <a:cubicBezTo>
                  <a:pt x="2652" y="347"/>
                  <a:pt x="2650" y="345"/>
                  <a:pt x="2648" y="345"/>
                </a:cubicBezTo>
                <a:cubicBezTo>
                  <a:pt x="2645" y="345"/>
                  <a:pt x="2643" y="347"/>
                  <a:pt x="2643" y="349"/>
                </a:cubicBezTo>
                <a:cubicBezTo>
                  <a:pt x="2643" y="351"/>
                  <a:pt x="2645" y="353"/>
                  <a:pt x="2648" y="353"/>
                </a:cubicBezTo>
                <a:close/>
                <a:moveTo>
                  <a:pt x="2661" y="353"/>
                </a:moveTo>
                <a:cubicBezTo>
                  <a:pt x="2663" y="353"/>
                  <a:pt x="2665" y="351"/>
                  <a:pt x="2665" y="349"/>
                </a:cubicBezTo>
                <a:cubicBezTo>
                  <a:pt x="2665" y="347"/>
                  <a:pt x="2663" y="345"/>
                  <a:pt x="2661" y="345"/>
                </a:cubicBezTo>
                <a:cubicBezTo>
                  <a:pt x="2658" y="345"/>
                  <a:pt x="2656" y="347"/>
                  <a:pt x="2656" y="349"/>
                </a:cubicBezTo>
                <a:cubicBezTo>
                  <a:pt x="2656" y="351"/>
                  <a:pt x="2658" y="353"/>
                  <a:pt x="2661" y="353"/>
                </a:cubicBezTo>
                <a:close/>
                <a:moveTo>
                  <a:pt x="2673" y="353"/>
                </a:moveTo>
                <a:cubicBezTo>
                  <a:pt x="2676" y="353"/>
                  <a:pt x="2678" y="351"/>
                  <a:pt x="2678" y="349"/>
                </a:cubicBezTo>
                <a:cubicBezTo>
                  <a:pt x="2678" y="347"/>
                  <a:pt x="2676" y="345"/>
                  <a:pt x="2673" y="345"/>
                </a:cubicBezTo>
                <a:cubicBezTo>
                  <a:pt x="2671" y="345"/>
                  <a:pt x="2669" y="347"/>
                  <a:pt x="2669" y="349"/>
                </a:cubicBezTo>
                <a:cubicBezTo>
                  <a:pt x="2669" y="351"/>
                  <a:pt x="2671" y="353"/>
                  <a:pt x="2673" y="353"/>
                </a:cubicBezTo>
                <a:close/>
                <a:moveTo>
                  <a:pt x="2686" y="353"/>
                </a:moveTo>
                <a:cubicBezTo>
                  <a:pt x="2689" y="353"/>
                  <a:pt x="2691" y="351"/>
                  <a:pt x="2691" y="349"/>
                </a:cubicBezTo>
                <a:cubicBezTo>
                  <a:pt x="2691" y="347"/>
                  <a:pt x="2689" y="345"/>
                  <a:pt x="2686" y="345"/>
                </a:cubicBezTo>
                <a:cubicBezTo>
                  <a:pt x="2684" y="345"/>
                  <a:pt x="2682" y="347"/>
                  <a:pt x="2682" y="349"/>
                </a:cubicBezTo>
                <a:cubicBezTo>
                  <a:pt x="2682" y="351"/>
                  <a:pt x="2684" y="353"/>
                  <a:pt x="2686" y="353"/>
                </a:cubicBezTo>
                <a:close/>
                <a:moveTo>
                  <a:pt x="2699" y="353"/>
                </a:moveTo>
                <a:cubicBezTo>
                  <a:pt x="2702" y="353"/>
                  <a:pt x="2703" y="351"/>
                  <a:pt x="2703" y="349"/>
                </a:cubicBezTo>
                <a:cubicBezTo>
                  <a:pt x="2703" y="347"/>
                  <a:pt x="2702" y="345"/>
                  <a:pt x="2699" y="345"/>
                </a:cubicBezTo>
                <a:cubicBezTo>
                  <a:pt x="2697" y="345"/>
                  <a:pt x="2695" y="347"/>
                  <a:pt x="2695" y="349"/>
                </a:cubicBezTo>
                <a:cubicBezTo>
                  <a:pt x="2695" y="351"/>
                  <a:pt x="2697" y="353"/>
                  <a:pt x="2699" y="353"/>
                </a:cubicBezTo>
                <a:close/>
                <a:moveTo>
                  <a:pt x="2712" y="353"/>
                </a:moveTo>
                <a:cubicBezTo>
                  <a:pt x="2715" y="353"/>
                  <a:pt x="2716" y="351"/>
                  <a:pt x="2716" y="349"/>
                </a:cubicBezTo>
                <a:cubicBezTo>
                  <a:pt x="2716" y="347"/>
                  <a:pt x="2715" y="345"/>
                  <a:pt x="2712" y="345"/>
                </a:cubicBezTo>
                <a:cubicBezTo>
                  <a:pt x="2710" y="345"/>
                  <a:pt x="2708" y="347"/>
                  <a:pt x="2708" y="349"/>
                </a:cubicBezTo>
                <a:cubicBezTo>
                  <a:pt x="2708" y="351"/>
                  <a:pt x="2710" y="353"/>
                  <a:pt x="2712" y="353"/>
                </a:cubicBezTo>
                <a:close/>
                <a:moveTo>
                  <a:pt x="2725" y="353"/>
                </a:moveTo>
                <a:cubicBezTo>
                  <a:pt x="2727" y="353"/>
                  <a:pt x="2729" y="351"/>
                  <a:pt x="2729" y="349"/>
                </a:cubicBezTo>
                <a:cubicBezTo>
                  <a:pt x="2729" y="347"/>
                  <a:pt x="2727" y="345"/>
                  <a:pt x="2725" y="345"/>
                </a:cubicBezTo>
                <a:cubicBezTo>
                  <a:pt x="2723" y="345"/>
                  <a:pt x="2721" y="347"/>
                  <a:pt x="2721" y="349"/>
                </a:cubicBezTo>
                <a:cubicBezTo>
                  <a:pt x="2721" y="351"/>
                  <a:pt x="2723" y="353"/>
                  <a:pt x="2725" y="353"/>
                </a:cubicBezTo>
                <a:close/>
                <a:moveTo>
                  <a:pt x="2738" y="353"/>
                </a:moveTo>
                <a:cubicBezTo>
                  <a:pt x="2740" y="353"/>
                  <a:pt x="2742" y="351"/>
                  <a:pt x="2742" y="349"/>
                </a:cubicBezTo>
                <a:cubicBezTo>
                  <a:pt x="2742" y="347"/>
                  <a:pt x="2740" y="345"/>
                  <a:pt x="2738" y="345"/>
                </a:cubicBezTo>
                <a:cubicBezTo>
                  <a:pt x="2736" y="345"/>
                  <a:pt x="2734" y="347"/>
                  <a:pt x="2734" y="349"/>
                </a:cubicBezTo>
                <a:cubicBezTo>
                  <a:pt x="2734" y="351"/>
                  <a:pt x="2736" y="353"/>
                  <a:pt x="2738" y="353"/>
                </a:cubicBezTo>
                <a:close/>
                <a:moveTo>
                  <a:pt x="2751" y="353"/>
                </a:moveTo>
                <a:cubicBezTo>
                  <a:pt x="2753" y="353"/>
                  <a:pt x="2755" y="351"/>
                  <a:pt x="2755" y="349"/>
                </a:cubicBezTo>
                <a:cubicBezTo>
                  <a:pt x="2755" y="347"/>
                  <a:pt x="2753" y="345"/>
                  <a:pt x="2751" y="345"/>
                </a:cubicBezTo>
                <a:cubicBezTo>
                  <a:pt x="2749" y="345"/>
                  <a:pt x="2747" y="347"/>
                  <a:pt x="2747" y="349"/>
                </a:cubicBezTo>
                <a:cubicBezTo>
                  <a:pt x="2747" y="351"/>
                  <a:pt x="2749" y="353"/>
                  <a:pt x="2751" y="353"/>
                </a:cubicBezTo>
                <a:close/>
                <a:moveTo>
                  <a:pt x="2764" y="353"/>
                </a:moveTo>
                <a:cubicBezTo>
                  <a:pt x="2766" y="353"/>
                  <a:pt x="2768" y="351"/>
                  <a:pt x="2768" y="349"/>
                </a:cubicBezTo>
                <a:cubicBezTo>
                  <a:pt x="2768" y="347"/>
                  <a:pt x="2766" y="345"/>
                  <a:pt x="2764" y="345"/>
                </a:cubicBezTo>
                <a:cubicBezTo>
                  <a:pt x="2762" y="345"/>
                  <a:pt x="2760" y="347"/>
                  <a:pt x="2760" y="349"/>
                </a:cubicBezTo>
                <a:cubicBezTo>
                  <a:pt x="2760" y="351"/>
                  <a:pt x="2762" y="353"/>
                  <a:pt x="2764" y="353"/>
                </a:cubicBezTo>
                <a:close/>
                <a:moveTo>
                  <a:pt x="2777" y="353"/>
                </a:moveTo>
                <a:cubicBezTo>
                  <a:pt x="2779" y="353"/>
                  <a:pt x="2781" y="351"/>
                  <a:pt x="2781" y="349"/>
                </a:cubicBezTo>
                <a:cubicBezTo>
                  <a:pt x="2781" y="347"/>
                  <a:pt x="2779" y="345"/>
                  <a:pt x="2777" y="345"/>
                </a:cubicBezTo>
                <a:cubicBezTo>
                  <a:pt x="2774" y="345"/>
                  <a:pt x="2773" y="347"/>
                  <a:pt x="2773" y="349"/>
                </a:cubicBezTo>
                <a:cubicBezTo>
                  <a:pt x="2773" y="351"/>
                  <a:pt x="2774" y="353"/>
                  <a:pt x="2777" y="353"/>
                </a:cubicBezTo>
                <a:close/>
                <a:moveTo>
                  <a:pt x="2790" y="353"/>
                </a:moveTo>
                <a:cubicBezTo>
                  <a:pt x="2792" y="353"/>
                  <a:pt x="2794" y="351"/>
                  <a:pt x="2794" y="349"/>
                </a:cubicBezTo>
                <a:cubicBezTo>
                  <a:pt x="2794" y="347"/>
                  <a:pt x="2792" y="345"/>
                  <a:pt x="2790" y="345"/>
                </a:cubicBezTo>
                <a:cubicBezTo>
                  <a:pt x="2787" y="345"/>
                  <a:pt x="2786" y="347"/>
                  <a:pt x="2786" y="349"/>
                </a:cubicBezTo>
                <a:cubicBezTo>
                  <a:pt x="2786" y="351"/>
                  <a:pt x="2787" y="353"/>
                  <a:pt x="2790" y="353"/>
                </a:cubicBezTo>
                <a:close/>
                <a:moveTo>
                  <a:pt x="2803" y="353"/>
                </a:moveTo>
                <a:cubicBezTo>
                  <a:pt x="2805" y="353"/>
                  <a:pt x="2807" y="351"/>
                  <a:pt x="2807" y="349"/>
                </a:cubicBezTo>
                <a:cubicBezTo>
                  <a:pt x="2807" y="347"/>
                  <a:pt x="2805" y="345"/>
                  <a:pt x="2803" y="345"/>
                </a:cubicBezTo>
                <a:cubicBezTo>
                  <a:pt x="2800" y="345"/>
                  <a:pt x="2798" y="347"/>
                  <a:pt x="2798" y="349"/>
                </a:cubicBezTo>
                <a:cubicBezTo>
                  <a:pt x="2798" y="351"/>
                  <a:pt x="2800" y="353"/>
                  <a:pt x="2803" y="353"/>
                </a:cubicBezTo>
                <a:close/>
                <a:moveTo>
                  <a:pt x="2816" y="353"/>
                </a:moveTo>
                <a:cubicBezTo>
                  <a:pt x="2818" y="353"/>
                  <a:pt x="2820" y="351"/>
                  <a:pt x="2820" y="349"/>
                </a:cubicBezTo>
                <a:cubicBezTo>
                  <a:pt x="2820" y="347"/>
                  <a:pt x="2818" y="345"/>
                  <a:pt x="2816" y="345"/>
                </a:cubicBezTo>
                <a:cubicBezTo>
                  <a:pt x="2813" y="345"/>
                  <a:pt x="2811" y="347"/>
                  <a:pt x="2811" y="349"/>
                </a:cubicBezTo>
                <a:cubicBezTo>
                  <a:pt x="2811" y="351"/>
                  <a:pt x="2813" y="353"/>
                  <a:pt x="2816" y="353"/>
                </a:cubicBezTo>
                <a:close/>
                <a:moveTo>
                  <a:pt x="2828" y="353"/>
                </a:moveTo>
                <a:cubicBezTo>
                  <a:pt x="2831" y="353"/>
                  <a:pt x="2833" y="351"/>
                  <a:pt x="2833" y="349"/>
                </a:cubicBezTo>
                <a:cubicBezTo>
                  <a:pt x="2833" y="347"/>
                  <a:pt x="2831" y="345"/>
                  <a:pt x="2828" y="345"/>
                </a:cubicBezTo>
                <a:cubicBezTo>
                  <a:pt x="2826" y="345"/>
                  <a:pt x="2824" y="347"/>
                  <a:pt x="2824" y="349"/>
                </a:cubicBezTo>
                <a:cubicBezTo>
                  <a:pt x="2824" y="351"/>
                  <a:pt x="2826" y="353"/>
                  <a:pt x="2828" y="353"/>
                </a:cubicBezTo>
                <a:close/>
                <a:moveTo>
                  <a:pt x="2841" y="353"/>
                </a:moveTo>
                <a:cubicBezTo>
                  <a:pt x="2844" y="353"/>
                  <a:pt x="2846" y="351"/>
                  <a:pt x="2846" y="349"/>
                </a:cubicBezTo>
                <a:cubicBezTo>
                  <a:pt x="2846" y="347"/>
                  <a:pt x="2844" y="345"/>
                  <a:pt x="2841" y="345"/>
                </a:cubicBezTo>
                <a:cubicBezTo>
                  <a:pt x="2839" y="345"/>
                  <a:pt x="2837" y="347"/>
                  <a:pt x="2837" y="349"/>
                </a:cubicBezTo>
                <a:cubicBezTo>
                  <a:pt x="2837" y="351"/>
                  <a:pt x="2839" y="353"/>
                  <a:pt x="2841" y="353"/>
                </a:cubicBezTo>
                <a:close/>
                <a:moveTo>
                  <a:pt x="2854" y="353"/>
                </a:moveTo>
                <a:cubicBezTo>
                  <a:pt x="2857" y="353"/>
                  <a:pt x="2858" y="351"/>
                  <a:pt x="2858" y="349"/>
                </a:cubicBezTo>
                <a:cubicBezTo>
                  <a:pt x="2858" y="347"/>
                  <a:pt x="2857" y="345"/>
                  <a:pt x="2854" y="345"/>
                </a:cubicBezTo>
                <a:cubicBezTo>
                  <a:pt x="2852" y="345"/>
                  <a:pt x="2850" y="347"/>
                  <a:pt x="2850" y="349"/>
                </a:cubicBezTo>
                <a:cubicBezTo>
                  <a:pt x="2850" y="351"/>
                  <a:pt x="2852" y="353"/>
                  <a:pt x="2854" y="353"/>
                </a:cubicBezTo>
                <a:close/>
                <a:moveTo>
                  <a:pt x="2867" y="353"/>
                </a:moveTo>
                <a:cubicBezTo>
                  <a:pt x="2869" y="353"/>
                  <a:pt x="2871" y="351"/>
                  <a:pt x="2871" y="349"/>
                </a:cubicBezTo>
                <a:cubicBezTo>
                  <a:pt x="2871" y="347"/>
                  <a:pt x="2869" y="345"/>
                  <a:pt x="2867" y="345"/>
                </a:cubicBezTo>
                <a:cubicBezTo>
                  <a:pt x="2865" y="345"/>
                  <a:pt x="2863" y="347"/>
                  <a:pt x="2863" y="349"/>
                </a:cubicBezTo>
                <a:cubicBezTo>
                  <a:pt x="2863" y="351"/>
                  <a:pt x="2865" y="353"/>
                  <a:pt x="2867" y="353"/>
                </a:cubicBezTo>
                <a:close/>
                <a:moveTo>
                  <a:pt x="2880" y="353"/>
                </a:moveTo>
                <a:cubicBezTo>
                  <a:pt x="2882" y="353"/>
                  <a:pt x="2884" y="351"/>
                  <a:pt x="2884" y="349"/>
                </a:cubicBezTo>
                <a:cubicBezTo>
                  <a:pt x="2884" y="347"/>
                  <a:pt x="2882" y="345"/>
                  <a:pt x="2880" y="345"/>
                </a:cubicBezTo>
                <a:cubicBezTo>
                  <a:pt x="2878" y="345"/>
                  <a:pt x="2876" y="347"/>
                  <a:pt x="2876" y="349"/>
                </a:cubicBezTo>
                <a:cubicBezTo>
                  <a:pt x="2876" y="351"/>
                  <a:pt x="2878" y="353"/>
                  <a:pt x="2880" y="353"/>
                </a:cubicBezTo>
                <a:close/>
                <a:moveTo>
                  <a:pt x="2893" y="353"/>
                </a:moveTo>
                <a:cubicBezTo>
                  <a:pt x="2895" y="353"/>
                  <a:pt x="2897" y="351"/>
                  <a:pt x="2897" y="349"/>
                </a:cubicBezTo>
                <a:cubicBezTo>
                  <a:pt x="2897" y="347"/>
                  <a:pt x="2895" y="345"/>
                  <a:pt x="2893" y="345"/>
                </a:cubicBezTo>
                <a:cubicBezTo>
                  <a:pt x="2891" y="345"/>
                  <a:pt x="2889" y="347"/>
                  <a:pt x="2889" y="349"/>
                </a:cubicBezTo>
                <a:cubicBezTo>
                  <a:pt x="2889" y="351"/>
                  <a:pt x="2891" y="353"/>
                  <a:pt x="2893" y="353"/>
                </a:cubicBezTo>
                <a:close/>
                <a:moveTo>
                  <a:pt x="2906" y="353"/>
                </a:moveTo>
                <a:cubicBezTo>
                  <a:pt x="2908" y="353"/>
                  <a:pt x="2910" y="351"/>
                  <a:pt x="2910" y="349"/>
                </a:cubicBezTo>
                <a:cubicBezTo>
                  <a:pt x="2910" y="347"/>
                  <a:pt x="2908" y="345"/>
                  <a:pt x="2906" y="345"/>
                </a:cubicBezTo>
                <a:cubicBezTo>
                  <a:pt x="2904" y="345"/>
                  <a:pt x="2902" y="347"/>
                  <a:pt x="2902" y="349"/>
                </a:cubicBezTo>
                <a:cubicBezTo>
                  <a:pt x="2902" y="351"/>
                  <a:pt x="2904" y="353"/>
                  <a:pt x="2906" y="353"/>
                </a:cubicBezTo>
                <a:close/>
                <a:moveTo>
                  <a:pt x="2919" y="353"/>
                </a:moveTo>
                <a:cubicBezTo>
                  <a:pt x="2921" y="353"/>
                  <a:pt x="2923" y="351"/>
                  <a:pt x="2923" y="349"/>
                </a:cubicBezTo>
                <a:cubicBezTo>
                  <a:pt x="2923" y="347"/>
                  <a:pt x="2921" y="345"/>
                  <a:pt x="2919" y="345"/>
                </a:cubicBezTo>
                <a:cubicBezTo>
                  <a:pt x="2917" y="345"/>
                  <a:pt x="2915" y="347"/>
                  <a:pt x="2915" y="349"/>
                </a:cubicBezTo>
                <a:cubicBezTo>
                  <a:pt x="2915" y="351"/>
                  <a:pt x="2917" y="353"/>
                  <a:pt x="2919" y="353"/>
                </a:cubicBezTo>
                <a:close/>
                <a:moveTo>
                  <a:pt x="2932" y="353"/>
                </a:moveTo>
                <a:cubicBezTo>
                  <a:pt x="2934" y="353"/>
                  <a:pt x="2936" y="351"/>
                  <a:pt x="2936" y="349"/>
                </a:cubicBezTo>
                <a:cubicBezTo>
                  <a:pt x="2936" y="347"/>
                  <a:pt x="2934" y="345"/>
                  <a:pt x="2932" y="345"/>
                </a:cubicBezTo>
                <a:cubicBezTo>
                  <a:pt x="2929" y="345"/>
                  <a:pt x="2928" y="347"/>
                  <a:pt x="2928" y="349"/>
                </a:cubicBezTo>
                <a:cubicBezTo>
                  <a:pt x="2928" y="351"/>
                  <a:pt x="2929" y="353"/>
                  <a:pt x="2932" y="353"/>
                </a:cubicBezTo>
                <a:close/>
                <a:moveTo>
                  <a:pt x="2945" y="353"/>
                </a:moveTo>
                <a:cubicBezTo>
                  <a:pt x="2947" y="353"/>
                  <a:pt x="2949" y="351"/>
                  <a:pt x="2949" y="349"/>
                </a:cubicBezTo>
                <a:cubicBezTo>
                  <a:pt x="2949" y="347"/>
                  <a:pt x="2947" y="345"/>
                  <a:pt x="2945" y="345"/>
                </a:cubicBezTo>
                <a:cubicBezTo>
                  <a:pt x="2942" y="345"/>
                  <a:pt x="2941" y="347"/>
                  <a:pt x="2941" y="349"/>
                </a:cubicBezTo>
                <a:cubicBezTo>
                  <a:pt x="2941" y="351"/>
                  <a:pt x="2942" y="353"/>
                  <a:pt x="2945" y="353"/>
                </a:cubicBezTo>
                <a:close/>
                <a:moveTo>
                  <a:pt x="2958" y="353"/>
                </a:moveTo>
                <a:cubicBezTo>
                  <a:pt x="2960" y="353"/>
                  <a:pt x="2962" y="351"/>
                  <a:pt x="2962" y="349"/>
                </a:cubicBezTo>
                <a:cubicBezTo>
                  <a:pt x="2962" y="347"/>
                  <a:pt x="2960" y="345"/>
                  <a:pt x="2958" y="345"/>
                </a:cubicBezTo>
                <a:cubicBezTo>
                  <a:pt x="2955" y="345"/>
                  <a:pt x="2953" y="347"/>
                  <a:pt x="2953" y="349"/>
                </a:cubicBezTo>
                <a:cubicBezTo>
                  <a:pt x="2953" y="351"/>
                  <a:pt x="2955" y="353"/>
                  <a:pt x="2958" y="353"/>
                </a:cubicBezTo>
                <a:close/>
                <a:moveTo>
                  <a:pt x="2971" y="353"/>
                </a:moveTo>
                <a:cubicBezTo>
                  <a:pt x="2973" y="353"/>
                  <a:pt x="2975" y="351"/>
                  <a:pt x="2975" y="349"/>
                </a:cubicBezTo>
                <a:cubicBezTo>
                  <a:pt x="2975" y="347"/>
                  <a:pt x="2973" y="345"/>
                  <a:pt x="2971" y="345"/>
                </a:cubicBezTo>
                <a:cubicBezTo>
                  <a:pt x="2968" y="345"/>
                  <a:pt x="2966" y="347"/>
                  <a:pt x="2966" y="349"/>
                </a:cubicBezTo>
                <a:cubicBezTo>
                  <a:pt x="2966" y="351"/>
                  <a:pt x="2968" y="353"/>
                  <a:pt x="2971" y="353"/>
                </a:cubicBezTo>
                <a:close/>
                <a:moveTo>
                  <a:pt x="2983" y="353"/>
                </a:moveTo>
                <a:cubicBezTo>
                  <a:pt x="2986" y="353"/>
                  <a:pt x="2988" y="351"/>
                  <a:pt x="2988" y="349"/>
                </a:cubicBezTo>
                <a:cubicBezTo>
                  <a:pt x="2988" y="347"/>
                  <a:pt x="2986" y="345"/>
                  <a:pt x="2983" y="345"/>
                </a:cubicBezTo>
                <a:cubicBezTo>
                  <a:pt x="2981" y="345"/>
                  <a:pt x="2979" y="347"/>
                  <a:pt x="2979" y="349"/>
                </a:cubicBezTo>
                <a:cubicBezTo>
                  <a:pt x="2979" y="351"/>
                  <a:pt x="2981" y="353"/>
                  <a:pt x="2983" y="353"/>
                </a:cubicBezTo>
                <a:close/>
                <a:moveTo>
                  <a:pt x="2996" y="353"/>
                </a:moveTo>
                <a:cubicBezTo>
                  <a:pt x="2999" y="353"/>
                  <a:pt x="3001" y="351"/>
                  <a:pt x="3001" y="349"/>
                </a:cubicBezTo>
                <a:cubicBezTo>
                  <a:pt x="3001" y="347"/>
                  <a:pt x="2999" y="345"/>
                  <a:pt x="2996" y="345"/>
                </a:cubicBezTo>
                <a:cubicBezTo>
                  <a:pt x="2994" y="345"/>
                  <a:pt x="2992" y="347"/>
                  <a:pt x="2992" y="349"/>
                </a:cubicBezTo>
                <a:cubicBezTo>
                  <a:pt x="2992" y="351"/>
                  <a:pt x="2994" y="353"/>
                  <a:pt x="2996" y="353"/>
                </a:cubicBezTo>
                <a:close/>
                <a:moveTo>
                  <a:pt x="3009" y="353"/>
                </a:moveTo>
                <a:cubicBezTo>
                  <a:pt x="3012" y="353"/>
                  <a:pt x="3013" y="351"/>
                  <a:pt x="3013" y="349"/>
                </a:cubicBezTo>
                <a:cubicBezTo>
                  <a:pt x="3013" y="347"/>
                  <a:pt x="3012" y="345"/>
                  <a:pt x="3009" y="345"/>
                </a:cubicBezTo>
                <a:cubicBezTo>
                  <a:pt x="3007" y="345"/>
                  <a:pt x="3005" y="347"/>
                  <a:pt x="3005" y="349"/>
                </a:cubicBezTo>
                <a:cubicBezTo>
                  <a:pt x="3005" y="351"/>
                  <a:pt x="3007" y="353"/>
                  <a:pt x="3009" y="353"/>
                </a:cubicBezTo>
                <a:close/>
                <a:moveTo>
                  <a:pt x="3022" y="353"/>
                </a:moveTo>
                <a:cubicBezTo>
                  <a:pt x="3024" y="353"/>
                  <a:pt x="3026" y="351"/>
                  <a:pt x="3026" y="349"/>
                </a:cubicBezTo>
                <a:cubicBezTo>
                  <a:pt x="3026" y="347"/>
                  <a:pt x="3024" y="345"/>
                  <a:pt x="3022" y="345"/>
                </a:cubicBezTo>
                <a:cubicBezTo>
                  <a:pt x="3020" y="345"/>
                  <a:pt x="3018" y="347"/>
                  <a:pt x="3018" y="349"/>
                </a:cubicBezTo>
                <a:cubicBezTo>
                  <a:pt x="3018" y="351"/>
                  <a:pt x="3020" y="353"/>
                  <a:pt x="3022" y="353"/>
                </a:cubicBezTo>
                <a:close/>
                <a:moveTo>
                  <a:pt x="3035" y="353"/>
                </a:moveTo>
                <a:cubicBezTo>
                  <a:pt x="3037" y="353"/>
                  <a:pt x="3039" y="351"/>
                  <a:pt x="3039" y="349"/>
                </a:cubicBezTo>
                <a:cubicBezTo>
                  <a:pt x="3039" y="347"/>
                  <a:pt x="3037" y="345"/>
                  <a:pt x="3035" y="345"/>
                </a:cubicBezTo>
                <a:cubicBezTo>
                  <a:pt x="3033" y="345"/>
                  <a:pt x="3031" y="347"/>
                  <a:pt x="3031" y="349"/>
                </a:cubicBezTo>
                <a:cubicBezTo>
                  <a:pt x="3031" y="351"/>
                  <a:pt x="3033" y="353"/>
                  <a:pt x="3035" y="353"/>
                </a:cubicBezTo>
                <a:close/>
                <a:moveTo>
                  <a:pt x="3048" y="353"/>
                </a:moveTo>
                <a:cubicBezTo>
                  <a:pt x="3050" y="353"/>
                  <a:pt x="3052" y="351"/>
                  <a:pt x="3052" y="349"/>
                </a:cubicBezTo>
                <a:cubicBezTo>
                  <a:pt x="3052" y="347"/>
                  <a:pt x="3050" y="345"/>
                  <a:pt x="3048" y="345"/>
                </a:cubicBezTo>
                <a:cubicBezTo>
                  <a:pt x="3046" y="345"/>
                  <a:pt x="3044" y="347"/>
                  <a:pt x="3044" y="349"/>
                </a:cubicBezTo>
                <a:cubicBezTo>
                  <a:pt x="3044" y="351"/>
                  <a:pt x="3046" y="353"/>
                  <a:pt x="3048" y="353"/>
                </a:cubicBezTo>
                <a:close/>
                <a:moveTo>
                  <a:pt x="3061" y="353"/>
                </a:moveTo>
                <a:cubicBezTo>
                  <a:pt x="3063" y="353"/>
                  <a:pt x="3065" y="351"/>
                  <a:pt x="3065" y="349"/>
                </a:cubicBezTo>
                <a:cubicBezTo>
                  <a:pt x="3065" y="347"/>
                  <a:pt x="3063" y="345"/>
                  <a:pt x="3061" y="345"/>
                </a:cubicBezTo>
                <a:cubicBezTo>
                  <a:pt x="3059" y="345"/>
                  <a:pt x="3057" y="347"/>
                  <a:pt x="3057" y="349"/>
                </a:cubicBezTo>
                <a:cubicBezTo>
                  <a:pt x="3057" y="351"/>
                  <a:pt x="3059" y="353"/>
                  <a:pt x="3061" y="353"/>
                </a:cubicBezTo>
                <a:close/>
                <a:moveTo>
                  <a:pt x="3074" y="353"/>
                </a:moveTo>
                <a:cubicBezTo>
                  <a:pt x="3076" y="353"/>
                  <a:pt x="3078" y="351"/>
                  <a:pt x="3078" y="349"/>
                </a:cubicBezTo>
                <a:cubicBezTo>
                  <a:pt x="3078" y="347"/>
                  <a:pt x="3076" y="345"/>
                  <a:pt x="3074" y="345"/>
                </a:cubicBezTo>
                <a:cubicBezTo>
                  <a:pt x="3072" y="345"/>
                  <a:pt x="3070" y="347"/>
                  <a:pt x="3070" y="349"/>
                </a:cubicBezTo>
                <a:cubicBezTo>
                  <a:pt x="3070" y="351"/>
                  <a:pt x="3072" y="353"/>
                  <a:pt x="3074" y="353"/>
                </a:cubicBezTo>
                <a:close/>
                <a:moveTo>
                  <a:pt x="3087" y="353"/>
                </a:moveTo>
                <a:cubicBezTo>
                  <a:pt x="3089" y="353"/>
                  <a:pt x="3091" y="351"/>
                  <a:pt x="3091" y="349"/>
                </a:cubicBezTo>
                <a:cubicBezTo>
                  <a:pt x="3091" y="347"/>
                  <a:pt x="3089" y="345"/>
                  <a:pt x="3087" y="345"/>
                </a:cubicBezTo>
                <a:cubicBezTo>
                  <a:pt x="3084" y="345"/>
                  <a:pt x="3083" y="347"/>
                  <a:pt x="3083" y="349"/>
                </a:cubicBezTo>
                <a:cubicBezTo>
                  <a:pt x="3083" y="351"/>
                  <a:pt x="3084" y="353"/>
                  <a:pt x="3087" y="353"/>
                </a:cubicBezTo>
                <a:close/>
                <a:moveTo>
                  <a:pt x="3100" y="353"/>
                </a:moveTo>
                <a:cubicBezTo>
                  <a:pt x="3102" y="353"/>
                  <a:pt x="3104" y="351"/>
                  <a:pt x="3104" y="349"/>
                </a:cubicBezTo>
                <a:cubicBezTo>
                  <a:pt x="3104" y="347"/>
                  <a:pt x="3102" y="345"/>
                  <a:pt x="3100" y="345"/>
                </a:cubicBezTo>
                <a:cubicBezTo>
                  <a:pt x="3097" y="345"/>
                  <a:pt x="3095" y="347"/>
                  <a:pt x="3095" y="349"/>
                </a:cubicBezTo>
                <a:cubicBezTo>
                  <a:pt x="3095" y="351"/>
                  <a:pt x="3097" y="353"/>
                  <a:pt x="3100" y="353"/>
                </a:cubicBezTo>
                <a:close/>
                <a:moveTo>
                  <a:pt x="3113" y="353"/>
                </a:moveTo>
                <a:cubicBezTo>
                  <a:pt x="3115" y="353"/>
                  <a:pt x="3117" y="351"/>
                  <a:pt x="3117" y="349"/>
                </a:cubicBezTo>
                <a:cubicBezTo>
                  <a:pt x="3117" y="347"/>
                  <a:pt x="3115" y="345"/>
                  <a:pt x="3113" y="345"/>
                </a:cubicBezTo>
                <a:cubicBezTo>
                  <a:pt x="3110" y="345"/>
                  <a:pt x="3108" y="347"/>
                  <a:pt x="3108" y="349"/>
                </a:cubicBezTo>
                <a:cubicBezTo>
                  <a:pt x="3108" y="351"/>
                  <a:pt x="3110" y="353"/>
                  <a:pt x="3113" y="353"/>
                </a:cubicBezTo>
                <a:close/>
                <a:moveTo>
                  <a:pt x="3125" y="353"/>
                </a:moveTo>
                <a:cubicBezTo>
                  <a:pt x="3128" y="353"/>
                  <a:pt x="3130" y="351"/>
                  <a:pt x="3130" y="349"/>
                </a:cubicBezTo>
                <a:cubicBezTo>
                  <a:pt x="3130" y="347"/>
                  <a:pt x="3128" y="345"/>
                  <a:pt x="3125" y="345"/>
                </a:cubicBezTo>
                <a:cubicBezTo>
                  <a:pt x="3123" y="345"/>
                  <a:pt x="3121" y="347"/>
                  <a:pt x="3121" y="349"/>
                </a:cubicBezTo>
                <a:cubicBezTo>
                  <a:pt x="3121" y="351"/>
                  <a:pt x="3123" y="353"/>
                  <a:pt x="3125" y="353"/>
                </a:cubicBezTo>
                <a:close/>
                <a:moveTo>
                  <a:pt x="3138" y="353"/>
                </a:moveTo>
                <a:cubicBezTo>
                  <a:pt x="3141" y="353"/>
                  <a:pt x="3143" y="351"/>
                  <a:pt x="3143" y="349"/>
                </a:cubicBezTo>
                <a:cubicBezTo>
                  <a:pt x="3143" y="347"/>
                  <a:pt x="3141" y="345"/>
                  <a:pt x="3138" y="345"/>
                </a:cubicBezTo>
                <a:cubicBezTo>
                  <a:pt x="3136" y="345"/>
                  <a:pt x="3134" y="347"/>
                  <a:pt x="3134" y="349"/>
                </a:cubicBezTo>
                <a:cubicBezTo>
                  <a:pt x="3134" y="351"/>
                  <a:pt x="3136" y="353"/>
                  <a:pt x="3138" y="353"/>
                </a:cubicBezTo>
                <a:close/>
                <a:moveTo>
                  <a:pt x="3151" y="353"/>
                </a:moveTo>
                <a:cubicBezTo>
                  <a:pt x="3154" y="353"/>
                  <a:pt x="3155" y="351"/>
                  <a:pt x="3155" y="349"/>
                </a:cubicBezTo>
                <a:cubicBezTo>
                  <a:pt x="3155" y="347"/>
                  <a:pt x="3154" y="345"/>
                  <a:pt x="3151" y="345"/>
                </a:cubicBezTo>
                <a:cubicBezTo>
                  <a:pt x="3149" y="345"/>
                  <a:pt x="3147" y="347"/>
                  <a:pt x="3147" y="349"/>
                </a:cubicBezTo>
                <a:cubicBezTo>
                  <a:pt x="3147" y="351"/>
                  <a:pt x="3149" y="353"/>
                  <a:pt x="3151" y="353"/>
                </a:cubicBezTo>
                <a:close/>
                <a:moveTo>
                  <a:pt x="3164" y="353"/>
                </a:moveTo>
                <a:cubicBezTo>
                  <a:pt x="3167" y="353"/>
                  <a:pt x="3168" y="351"/>
                  <a:pt x="3168" y="349"/>
                </a:cubicBezTo>
                <a:cubicBezTo>
                  <a:pt x="3168" y="347"/>
                  <a:pt x="3167" y="345"/>
                  <a:pt x="3164" y="345"/>
                </a:cubicBezTo>
                <a:cubicBezTo>
                  <a:pt x="3162" y="345"/>
                  <a:pt x="3160" y="347"/>
                  <a:pt x="3160" y="349"/>
                </a:cubicBezTo>
                <a:cubicBezTo>
                  <a:pt x="3160" y="351"/>
                  <a:pt x="3162" y="353"/>
                  <a:pt x="3164" y="353"/>
                </a:cubicBezTo>
                <a:close/>
                <a:moveTo>
                  <a:pt x="3177" y="353"/>
                </a:moveTo>
                <a:cubicBezTo>
                  <a:pt x="3179" y="353"/>
                  <a:pt x="3181" y="351"/>
                  <a:pt x="3181" y="349"/>
                </a:cubicBezTo>
                <a:cubicBezTo>
                  <a:pt x="3181" y="347"/>
                  <a:pt x="3179" y="345"/>
                  <a:pt x="3177" y="345"/>
                </a:cubicBezTo>
                <a:cubicBezTo>
                  <a:pt x="3175" y="345"/>
                  <a:pt x="3173" y="347"/>
                  <a:pt x="3173" y="349"/>
                </a:cubicBezTo>
                <a:cubicBezTo>
                  <a:pt x="3173" y="351"/>
                  <a:pt x="3175" y="353"/>
                  <a:pt x="3177" y="353"/>
                </a:cubicBezTo>
                <a:close/>
                <a:moveTo>
                  <a:pt x="3190" y="353"/>
                </a:moveTo>
                <a:cubicBezTo>
                  <a:pt x="3192" y="353"/>
                  <a:pt x="3194" y="351"/>
                  <a:pt x="3194" y="349"/>
                </a:cubicBezTo>
                <a:cubicBezTo>
                  <a:pt x="3194" y="347"/>
                  <a:pt x="3192" y="345"/>
                  <a:pt x="3190" y="345"/>
                </a:cubicBezTo>
                <a:cubicBezTo>
                  <a:pt x="3188" y="345"/>
                  <a:pt x="3186" y="347"/>
                  <a:pt x="3186" y="349"/>
                </a:cubicBezTo>
                <a:cubicBezTo>
                  <a:pt x="3186" y="351"/>
                  <a:pt x="3188" y="353"/>
                  <a:pt x="3190" y="353"/>
                </a:cubicBezTo>
                <a:close/>
                <a:moveTo>
                  <a:pt x="3203" y="353"/>
                </a:moveTo>
                <a:cubicBezTo>
                  <a:pt x="3205" y="353"/>
                  <a:pt x="3207" y="351"/>
                  <a:pt x="3207" y="349"/>
                </a:cubicBezTo>
                <a:cubicBezTo>
                  <a:pt x="3207" y="347"/>
                  <a:pt x="3205" y="345"/>
                  <a:pt x="3203" y="345"/>
                </a:cubicBezTo>
                <a:cubicBezTo>
                  <a:pt x="3201" y="345"/>
                  <a:pt x="3199" y="347"/>
                  <a:pt x="3199" y="349"/>
                </a:cubicBezTo>
                <a:cubicBezTo>
                  <a:pt x="3199" y="351"/>
                  <a:pt x="3201" y="353"/>
                  <a:pt x="3203" y="353"/>
                </a:cubicBezTo>
                <a:close/>
                <a:moveTo>
                  <a:pt x="3216" y="353"/>
                </a:moveTo>
                <a:cubicBezTo>
                  <a:pt x="3218" y="353"/>
                  <a:pt x="3220" y="351"/>
                  <a:pt x="3220" y="349"/>
                </a:cubicBezTo>
                <a:cubicBezTo>
                  <a:pt x="3220" y="347"/>
                  <a:pt x="3218" y="345"/>
                  <a:pt x="3216" y="345"/>
                </a:cubicBezTo>
                <a:cubicBezTo>
                  <a:pt x="3214" y="345"/>
                  <a:pt x="3212" y="347"/>
                  <a:pt x="3212" y="349"/>
                </a:cubicBezTo>
                <a:cubicBezTo>
                  <a:pt x="3212" y="351"/>
                  <a:pt x="3214" y="353"/>
                  <a:pt x="3216" y="353"/>
                </a:cubicBezTo>
                <a:close/>
                <a:moveTo>
                  <a:pt x="3229" y="353"/>
                </a:moveTo>
                <a:cubicBezTo>
                  <a:pt x="3231" y="353"/>
                  <a:pt x="3233" y="351"/>
                  <a:pt x="3233" y="349"/>
                </a:cubicBezTo>
                <a:cubicBezTo>
                  <a:pt x="3233" y="347"/>
                  <a:pt x="3231" y="345"/>
                  <a:pt x="3229" y="345"/>
                </a:cubicBezTo>
                <a:cubicBezTo>
                  <a:pt x="3226" y="345"/>
                  <a:pt x="3225" y="347"/>
                  <a:pt x="3225" y="349"/>
                </a:cubicBezTo>
                <a:cubicBezTo>
                  <a:pt x="3225" y="351"/>
                  <a:pt x="3226" y="353"/>
                  <a:pt x="3229" y="353"/>
                </a:cubicBezTo>
                <a:close/>
                <a:moveTo>
                  <a:pt x="3242" y="353"/>
                </a:moveTo>
                <a:cubicBezTo>
                  <a:pt x="3244" y="353"/>
                  <a:pt x="3246" y="351"/>
                  <a:pt x="3246" y="349"/>
                </a:cubicBezTo>
                <a:cubicBezTo>
                  <a:pt x="3246" y="347"/>
                  <a:pt x="3244" y="345"/>
                  <a:pt x="3242" y="345"/>
                </a:cubicBezTo>
                <a:cubicBezTo>
                  <a:pt x="3239" y="345"/>
                  <a:pt x="3238" y="347"/>
                  <a:pt x="3238" y="349"/>
                </a:cubicBezTo>
                <a:cubicBezTo>
                  <a:pt x="3238" y="351"/>
                  <a:pt x="3239" y="353"/>
                  <a:pt x="3242" y="353"/>
                </a:cubicBezTo>
                <a:close/>
                <a:moveTo>
                  <a:pt x="3255" y="353"/>
                </a:moveTo>
                <a:cubicBezTo>
                  <a:pt x="3257" y="353"/>
                  <a:pt x="3259" y="351"/>
                  <a:pt x="3259" y="349"/>
                </a:cubicBezTo>
                <a:cubicBezTo>
                  <a:pt x="3259" y="347"/>
                  <a:pt x="3257" y="345"/>
                  <a:pt x="3255" y="345"/>
                </a:cubicBezTo>
                <a:cubicBezTo>
                  <a:pt x="3252" y="345"/>
                  <a:pt x="3250" y="347"/>
                  <a:pt x="3250" y="349"/>
                </a:cubicBezTo>
                <a:cubicBezTo>
                  <a:pt x="3250" y="351"/>
                  <a:pt x="3252" y="353"/>
                  <a:pt x="3255" y="353"/>
                </a:cubicBezTo>
                <a:close/>
                <a:moveTo>
                  <a:pt x="3268" y="353"/>
                </a:moveTo>
                <a:cubicBezTo>
                  <a:pt x="3270" y="353"/>
                  <a:pt x="3272" y="351"/>
                  <a:pt x="3272" y="349"/>
                </a:cubicBezTo>
                <a:cubicBezTo>
                  <a:pt x="3272" y="347"/>
                  <a:pt x="3270" y="345"/>
                  <a:pt x="3268" y="345"/>
                </a:cubicBezTo>
                <a:cubicBezTo>
                  <a:pt x="3265" y="345"/>
                  <a:pt x="3263" y="347"/>
                  <a:pt x="3263" y="349"/>
                </a:cubicBezTo>
                <a:cubicBezTo>
                  <a:pt x="3263" y="351"/>
                  <a:pt x="3265" y="353"/>
                  <a:pt x="3268" y="353"/>
                </a:cubicBezTo>
                <a:close/>
                <a:moveTo>
                  <a:pt x="3280" y="353"/>
                </a:moveTo>
                <a:cubicBezTo>
                  <a:pt x="3283" y="353"/>
                  <a:pt x="3285" y="351"/>
                  <a:pt x="3285" y="349"/>
                </a:cubicBezTo>
                <a:cubicBezTo>
                  <a:pt x="3285" y="347"/>
                  <a:pt x="3283" y="345"/>
                  <a:pt x="3280" y="345"/>
                </a:cubicBezTo>
                <a:cubicBezTo>
                  <a:pt x="3278" y="345"/>
                  <a:pt x="3276" y="347"/>
                  <a:pt x="3276" y="349"/>
                </a:cubicBezTo>
                <a:cubicBezTo>
                  <a:pt x="3276" y="351"/>
                  <a:pt x="3278" y="353"/>
                  <a:pt x="3280" y="353"/>
                </a:cubicBezTo>
                <a:close/>
                <a:moveTo>
                  <a:pt x="3293" y="353"/>
                </a:moveTo>
                <a:cubicBezTo>
                  <a:pt x="3296" y="353"/>
                  <a:pt x="3298" y="351"/>
                  <a:pt x="3298" y="349"/>
                </a:cubicBezTo>
                <a:cubicBezTo>
                  <a:pt x="3298" y="347"/>
                  <a:pt x="3296" y="345"/>
                  <a:pt x="3293" y="345"/>
                </a:cubicBezTo>
                <a:cubicBezTo>
                  <a:pt x="3291" y="345"/>
                  <a:pt x="3289" y="347"/>
                  <a:pt x="3289" y="349"/>
                </a:cubicBezTo>
                <a:cubicBezTo>
                  <a:pt x="3289" y="351"/>
                  <a:pt x="3291" y="353"/>
                  <a:pt x="3293" y="353"/>
                </a:cubicBezTo>
                <a:close/>
                <a:moveTo>
                  <a:pt x="3306" y="353"/>
                </a:moveTo>
                <a:cubicBezTo>
                  <a:pt x="3309" y="353"/>
                  <a:pt x="3310" y="351"/>
                  <a:pt x="3310" y="349"/>
                </a:cubicBezTo>
                <a:cubicBezTo>
                  <a:pt x="3310" y="347"/>
                  <a:pt x="3309" y="345"/>
                  <a:pt x="3306" y="345"/>
                </a:cubicBezTo>
                <a:cubicBezTo>
                  <a:pt x="3304" y="345"/>
                  <a:pt x="3302" y="347"/>
                  <a:pt x="3302" y="349"/>
                </a:cubicBezTo>
                <a:cubicBezTo>
                  <a:pt x="3302" y="351"/>
                  <a:pt x="3304" y="353"/>
                  <a:pt x="3306" y="353"/>
                </a:cubicBezTo>
                <a:close/>
                <a:moveTo>
                  <a:pt x="3319" y="353"/>
                </a:moveTo>
                <a:cubicBezTo>
                  <a:pt x="3321" y="353"/>
                  <a:pt x="3323" y="351"/>
                  <a:pt x="3323" y="349"/>
                </a:cubicBezTo>
                <a:cubicBezTo>
                  <a:pt x="3323" y="347"/>
                  <a:pt x="3321" y="345"/>
                  <a:pt x="3319" y="345"/>
                </a:cubicBezTo>
                <a:cubicBezTo>
                  <a:pt x="3317" y="345"/>
                  <a:pt x="3315" y="347"/>
                  <a:pt x="3315" y="349"/>
                </a:cubicBezTo>
                <a:cubicBezTo>
                  <a:pt x="3315" y="351"/>
                  <a:pt x="3317" y="353"/>
                  <a:pt x="3319" y="353"/>
                </a:cubicBezTo>
                <a:close/>
                <a:moveTo>
                  <a:pt x="3332" y="353"/>
                </a:moveTo>
                <a:cubicBezTo>
                  <a:pt x="3334" y="353"/>
                  <a:pt x="3336" y="351"/>
                  <a:pt x="3336" y="349"/>
                </a:cubicBezTo>
                <a:cubicBezTo>
                  <a:pt x="3336" y="347"/>
                  <a:pt x="3334" y="345"/>
                  <a:pt x="3332" y="345"/>
                </a:cubicBezTo>
                <a:cubicBezTo>
                  <a:pt x="3330" y="345"/>
                  <a:pt x="3328" y="347"/>
                  <a:pt x="3328" y="349"/>
                </a:cubicBezTo>
                <a:cubicBezTo>
                  <a:pt x="3328" y="351"/>
                  <a:pt x="3330" y="353"/>
                  <a:pt x="3332" y="353"/>
                </a:cubicBezTo>
                <a:close/>
                <a:moveTo>
                  <a:pt x="3345" y="353"/>
                </a:moveTo>
                <a:cubicBezTo>
                  <a:pt x="3347" y="353"/>
                  <a:pt x="3349" y="351"/>
                  <a:pt x="3349" y="349"/>
                </a:cubicBezTo>
                <a:cubicBezTo>
                  <a:pt x="3349" y="347"/>
                  <a:pt x="3347" y="345"/>
                  <a:pt x="3345" y="345"/>
                </a:cubicBezTo>
                <a:cubicBezTo>
                  <a:pt x="3343" y="345"/>
                  <a:pt x="3341" y="347"/>
                  <a:pt x="3341" y="349"/>
                </a:cubicBezTo>
                <a:cubicBezTo>
                  <a:pt x="3341" y="351"/>
                  <a:pt x="3343" y="353"/>
                  <a:pt x="3345" y="353"/>
                </a:cubicBezTo>
                <a:close/>
                <a:moveTo>
                  <a:pt x="3358" y="353"/>
                </a:moveTo>
                <a:cubicBezTo>
                  <a:pt x="3360" y="353"/>
                  <a:pt x="3362" y="351"/>
                  <a:pt x="3362" y="349"/>
                </a:cubicBezTo>
                <a:cubicBezTo>
                  <a:pt x="3362" y="347"/>
                  <a:pt x="3360" y="345"/>
                  <a:pt x="3358" y="345"/>
                </a:cubicBezTo>
                <a:cubicBezTo>
                  <a:pt x="3356" y="345"/>
                  <a:pt x="3354" y="347"/>
                  <a:pt x="3354" y="349"/>
                </a:cubicBezTo>
                <a:cubicBezTo>
                  <a:pt x="3354" y="351"/>
                  <a:pt x="3356" y="353"/>
                  <a:pt x="3358" y="353"/>
                </a:cubicBezTo>
                <a:close/>
                <a:moveTo>
                  <a:pt x="3371" y="353"/>
                </a:moveTo>
                <a:cubicBezTo>
                  <a:pt x="3373" y="353"/>
                  <a:pt x="3375" y="351"/>
                  <a:pt x="3375" y="349"/>
                </a:cubicBezTo>
                <a:cubicBezTo>
                  <a:pt x="3375" y="347"/>
                  <a:pt x="3373" y="345"/>
                  <a:pt x="3371" y="345"/>
                </a:cubicBezTo>
                <a:cubicBezTo>
                  <a:pt x="3369" y="345"/>
                  <a:pt x="3367" y="347"/>
                  <a:pt x="3367" y="349"/>
                </a:cubicBezTo>
                <a:cubicBezTo>
                  <a:pt x="3367" y="351"/>
                  <a:pt x="3369" y="353"/>
                  <a:pt x="3371" y="353"/>
                </a:cubicBezTo>
                <a:close/>
                <a:moveTo>
                  <a:pt x="3384" y="353"/>
                </a:moveTo>
                <a:cubicBezTo>
                  <a:pt x="3386" y="353"/>
                  <a:pt x="3388" y="351"/>
                  <a:pt x="3388" y="349"/>
                </a:cubicBezTo>
                <a:cubicBezTo>
                  <a:pt x="3388" y="347"/>
                  <a:pt x="3386" y="345"/>
                  <a:pt x="3384" y="345"/>
                </a:cubicBezTo>
                <a:cubicBezTo>
                  <a:pt x="3381" y="345"/>
                  <a:pt x="3380" y="347"/>
                  <a:pt x="3380" y="349"/>
                </a:cubicBezTo>
                <a:cubicBezTo>
                  <a:pt x="3380" y="351"/>
                  <a:pt x="3381" y="353"/>
                  <a:pt x="3384" y="353"/>
                </a:cubicBezTo>
                <a:close/>
                <a:moveTo>
                  <a:pt x="3397" y="353"/>
                </a:moveTo>
                <a:cubicBezTo>
                  <a:pt x="3399" y="353"/>
                  <a:pt x="3401" y="351"/>
                  <a:pt x="3401" y="349"/>
                </a:cubicBezTo>
                <a:cubicBezTo>
                  <a:pt x="3401" y="347"/>
                  <a:pt x="3399" y="345"/>
                  <a:pt x="3397" y="345"/>
                </a:cubicBezTo>
                <a:cubicBezTo>
                  <a:pt x="3394" y="345"/>
                  <a:pt x="3392" y="347"/>
                  <a:pt x="3392" y="349"/>
                </a:cubicBezTo>
                <a:cubicBezTo>
                  <a:pt x="3392" y="351"/>
                  <a:pt x="3394" y="353"/>
                  <a:pt x="3397" y="353"/>
                </a:cubicBezTo>
                <a:close/>
                <a:moveTo>
                  <a:pt x="3410" y="353"/>
                </a:moveTo>
                <a:cubicBezTo>
                  <a:pt x="3412" y="353"/>
                  <a:pt x="3414" y="351"/>
                  <a:pt x="3414" y="349"/>
                </a:cubicBezTo>
                <a:cubicBezTo>
                  <a:pt x="3414" y="347"/>
                  <a:pt x="3412" y="345"/>
                  <a:pt x="3410" y="345"/>
                </a:cubicBezTo>
                <a:cubicBezTo>
                  <a:pt x="3407" y="345"/>
                  <a:pt x="3405" y="347"/>
                  <a:pt x="3405" y="349"/>
                </a:cubicBezTo>
                <a:cubicBezTo>
                  <a:pt x="3405" y="351"/>
                  <a:pt x="3407" y="353"/>
                  <a:pt x="3410" y="353"/>
                </a:cubicBezTo>
                <a:close/>
                <a:moveTo>
                  <a:pt x="3422" y="353"/>
                </a:moveTo>
                <a:cubicBezTo>
                  <a:pt x="3425" y="353"/>
                  <a:pt x="3427" y="351"/>
                  <a:pt x="3427" y="349"/>
                </a:cubicBezTo>
                <a:cubicBezTo>
                  <a:pt x="3427" y="347"/>
                  <a:pt x="3425" y="345"/>
                  <a:pt x="3422" y="345"/>
                </a:cubicBezTo>
                <a:cubicBezTo>
                  <a:pt x="3420" y="345"/>
                  <a:pt x="3418" y="347"/>
                  <a:pt x="3418" y="349"/>
                </a:cubicBezTo>
                <a:cubicBezTo>
                  <a:pt x="3418" y="351"/>
                  <a:pt x="3420" y="353"/>
                  <a:pt x="3422" y="353"/>
                </a:cubicBezTo>
                <a:close/>
                <a:moveTo>
                  <a:pt x="3435" y="353"/>
                </a:moveTo>
                <a:cubicBezTo>
                  <a:pt x="3438" y="353"/>
                  <a:pt x="3440" y="351"/>
                  <a:pt x="3440" y="349"/>
                </a:cubicBezTo>
                <a:cubicBezTo>
                  <a:pt x="3440" y="347"/>
                  <a:pt x="3438" y="345"/>
                  <a:pt x="3435" y="345"/>
                </a:cubicBezTo>
                <a:cubicBezTo>
                  <a:pt x="3433" y="345"/>
                  <a:pt x="3431" y="347"/>
                  <a:pt x="3431" y="349"/>
                </a:cubicBezTo>
                <a:cubicBezTo>
                  <a:pt x="3431" y="351"/>
                  <a:pt x="3433" y="353"/>
                  <a:pt x="3435" y="353"/>
                </a:cubicBezTo>
                <a:close/>
                <a:moveTo>
                  <a:pt x="3448" y="353"/>
                </a:moveTo>
                <a:cubicBezTo>
                  <a:pt x="3451" y="353"/>
                  <a:pt x="3452" y="351"/>
                  <a:pt x="3452" y="349"/>
                </a:cubicBezTo>
                <a:cubicBezTo>
                  <a:pt x="3452" y="347"/>
                  <a:pt x="3451" y="345"/>
                  <a:pt x="3448" y="345"/>
                </a:cubicBezTo>
                <a:cubicBezTo>
                  <a:pt x="3446" y="345"/>
                  <a:pt x="3444" y="347"/>
                  <a:pt x="3444" y="349"/>
                </a:cubicBezTo>
                <a:cubicBezTo>
                  <a:pt x="3444" y="351"/>
                  <a:pt x="3446" y="353"/>
                  <a:pt x="3448" y="353"/>
                </a:cubicBezTo>
                <a:close/>
                <a:moveTo>
                  <a:pt x="3461" y="353"/>
                </a:moveTo>
                <a:cubicBezTo>
                  <a:pt x="3464" y="353"/>
                  <a:pt x="3465" y="351"/>
                  <a:pt x="3465" y="349"/>
                </a:cubicBezTo>
                <a:cubicBezTo>
                  <a:pt x="3465" y="347"/>
                  <a:pt x="3464" y="345"/>
                  <a:pt x="3461" y="345"/>
                </a:cubicBezTo>
                <a:cubicBezTo>
                  <a:pt x="3459" y="345"/>
                  <a:pt x="3457" y="347"/>
                  <a:pt x="3457" y="349"/>
                </a:cubicBezTo>
                <a:cubicBezTo>
                  <a:pt x="3457" y="351"/>
                  <a:pt x="3459" y="353"/>
                  <a:pt x="3461" y="353"/>
                </a:cubicBezTo>
                <a:close/>
                <a:moveTo>
                  <a:pt x="3474" y="353"/>
                </a:moveTo>
                <a:cubicBezTo>
                  <a:pt x="3476" y="353"/>
                  <a:pt x="3478" y="351"/>
                  <a:pt x="3478" y="349"/>
                </a:cubicBezTo>
                <a:cubicBezTo>
                  <a:pt x="3478" y="347"/>
                  <a:pt x="3476" y="345"/>
                  <a:pt x="3474" y="345"/>
                </a:cubicBezTo>
                <a:cubicBezTo>
                  <a:pt x="3472" y="345"/>
                  <a:pt x="3470" y="347"/>
                  <a:pt x="3470" y="349"/>
                </a:cubicBezTo>
                <a:cubicBezTo>
                  <a:pt x="3470" y="351"/>
                  <a:pt x="3472" y="353"/>
                  <a:pt x="3474" y="353"/>
                </a:cubicBezTo>
                <a:close/>
                <a:moveTo>
                  <a:pt x="3487" y="345"/>
                </a:moveTo>
                <a:cubicBezTo>
                  <a:pt x="3485" y="345"/>
                  <a:pt x="3483" y="347"/>
                  <a:pt x="3483" y="349"/>
                </a:cubicBezTo>
                <a:cubicBezTo>
                  <a:pt x="3483" y="351"/>
                  <a:pt x="3485" y="353"/>
                  <a:pt x="3487" y="353"/>
                </a:cubicBezTo>
                <a:cubicBezTo>
                  <a:pt x="3489" y="353"/>
                  <a:pt x="3491" y="351"/>
                  <a:pt x="3491" y="349"/>
                </a:cubicBezTo>
                <a:cubicBezTo>
                  <a:pt x="3491" y="347"/>
                  <a:pt x="3489" y="345"/>
                  <a:pt x="3487" y="345"/>
                </a:cubicBezTo>
                <a:close/>
                <a:moveTo>
                  <a:pt x="3500" y="353"/>
                </a:moveTo>
                <a:cubicBezTo>
                  <a:pt x="3502" y="353"/>
                  <a:pt x="3504" y="351"/>
                  <a:pt x="3504" y="349"/>
                </a:cubicBezTo>
                <a:cubicBezTo>
                  <a:pt x="3504" y="347"/>
                  <a:pt x="3502" y="345"/>
                  <a:pt x="3500" y="345"/>
                </a:cubicBezTo>
                <a:cubicBezTo>
                  <a:pt x="3498" y="345"/>
                  <a:pt x="3496" y="347"/>
                  <a:pt x="3496" y="349"/>
                </a:cubicBezTo>
                <a:cubicBezTo>
                  <a:pt x="3496" y="351"/>
                  <a:pt x="3498" y="353"/>
                  <a:pt x="3500" y="353"/>
                </a:cubicBezTo>
                <a:close/>
                <a:moveTo>
                  <a:pt x="3513" y="353"/>
                </a:moveTo>
                <a:cubicBezTo>
                  <a:pt x="3515" y="353"/>
                  <a:pt x="3517" y="351"/>
                  <a:pt x="3517" y="349"/>
                </a:cubicBezTo>
                <a:cubicBezTo>
                  <a:pt x="3517" y="347"/>
                  <a:pt x="3515" y="345"/>
                  <a:pt x="3513" y="345"/>
                </a:cubicBezTo>
                <a:cubicBezTo>
                  <a:pt x="3511" y="345"/>
                  <a:pt x="3509" y="347"/>
                  <a:pt x="3509" y="349"/>
                </a:cubicBezTo>
                <a:cubicBezTo>
                  <a:pt x="3509" y="351"/>
                  <a:pt x="3511" y="353"/>
                  <a:pt x="3513" y="353"/>
                </a:cubicBezTo>
                <a:close/>
                <a:moveTo>
                  <a:pt x="3526" y="353"/>
                </a:moveTo>
                <a:cubicBezTo>
                  <a:pt x="3528" y="353"/>
                  <a:pt x="3530" y="351"/>
                  <a:pt x="3530" y="349"/>
                </a:cubicBezTo>
                <a:cubicBezTo>
                  <a:pt x="3530" y="347"/>
                  <a:pt x="3528" y="345"/>
                  <a:pt x="3526" y="345"/>
                </a:cubicBezTo>
                <a:cubicBezTo>
                  <a:pt x="3523" y="345"/>
                  <a:pt x="3522" y="347"/>
                  <a:pt x="3522" y="349"/>
                </a:cubicBezTo>
                <a:cubicBezTo>
                  <a:pt x="3522" y="351"/>
                  <a:pt x="3523" y="353"/>
                  <a:pt x="3526" y="353"/>
                </a:cubicBezTo>
                <a:close/>
                <a:moveTo>
                  <a:pt x="3539" y="353"/>
                </a:moveTo>
                <a:cubicBezTo>
                  <a:pt x="3541" y="353"/>
                  <a:pt x="3543" y="351"/>
                  <a:pt x="3543" y="349"/>
                </a:cubicBezTo>
                <a:cubicBezTo>
                  <a:pt x="3543" y="347"/>
                  <a:pt x="3541" y="345"/>
                  <a:pt x="3539" y="345"/>
                </a:cubicBezTo>
                <a:cubicBezTo>
                  <a:pt x="3536" y="345"/>
                  <a:pt x="3535" y="347"/>
                  <a:pt x="3535" y="349"/>
                </a:cubicBezTo>
                <a:cubicBezTo>
                  <a:pt x="3535" y="351"/>
                  <a:pt x="3536" y="353"/>
                  <a:pt x="3539" y="353"/>
                </a:cubicBezTo>
                <a:close/>
                <a:moveTo>
                  <a:pt x="3552" y="353"/>
                </a:moveTo>
                <a:cubicBezTo>
                  <a:pt x="3554" y="353"/>
                  <a:pt x="3556" y="351"/>
                  <a:pt x="3556" y="349"/>
                </a:cubicBezTo>
                <a:cubicBezTo>
                  <a:pt x="3556" y="347"/>
                  <a:pt x="3554" y="345"/>
                  <a:pt x="3552" y="345"/>
                </a:cubicBezTo>
                <a:cubicBezTo>
                  <a:pt x="3549" y="345"/>
                  <a:pt x="3547" y="347"/>
                  <a:pt x="3547" y="349"/>
                </a:cubicBezTo>
                <a:cubicBezTo>
                  <a:pt x="3547" y="351"/>
                  <a:pt x="3549" y="353"/>
                  <a:pt x="3552" y="353"/>
                </a:cubicBezTo>
                <a:close/>
                <a:moveTo>
                  <a:pt x="3565" y="353"/>
                </a:moveTo>
                <a:cubicBezTo>
                  <a:pt x="3567" y="353"/>
                  <a:pt x="3569" y="351"/>
                  <a:pt x="3569" y="349"/>
                </a:cubicBezTo>
                <a:cubicBezTo>
                  <a:pt x="3569" y="347"/>
                  <a:pt x="3567" y="345"/>
                  <a:pt x="3565" y="345"/>
                </a:cubicBezTo>
                <a:cubicBezTo>
                  <a:pt x="3562" y="345"/>
                  <a:pt x="3560" y="347"/>
                  <a:pt x="3560" y="349"/>
                </a:cubicBezTo>
                <a:cubicBezTo>
                  <a:pt x="3560" y="351"/>
                  <a:pt x="3562" y="353"/>
                  <a:pt x="3565" y="353"/>
                </a:cubicBezTo>
                <a:close/>
                <a:moveTo>
                  <a:pt x="3577" y="349"/>
                </a:moveTo>
                <a:cubicBezTo>
                  <a:pt x="3577" y="349"/>
                  <a:pt x="3577" y="349"/>
                  <a:pt x="3577" y="349"/>
                </a:cubicBezTo>
                <a:cubicBezTo>
                  <a:pt x="3577" y="349"/>
                  <a:pt x="3577" y="349"/>
                  <a:pt x="3577" y="349"/>
                </a:cubicBezTo>
                <a:cubicBezTo>
                  <a:pt x="3577" y="349"/>
                  <a:pt x="3577" y="349"/>
                  <a:pt x="3577" y="349"/>
                </a:cubicBezTo>
                <a:cubicBezTo>
                  <a:pt x="3577" y="349"/>
                  <a:pt x="3577" y="349"/>
                  <a:pt x="3577" y="349"/>
                </a:cubicBezTo>
                <a:close/>
                <a:moveTo>
                  <a:pt x="13" y="358"/>
                </a:moveTo>
                <a:cubicBezTo>
                  <a:pt x="11" y="358"/>
                  <a:pt x="9" y="360"/>
                  <a:pt x="9" y="362"/>
                </a:cubicBezTo>
                <a:cubicBezTo>
                  <a:pt x="9" y="364"/>
                  <a:pt x="11" y="366"/>
                  <a:pt x="13" y="366"/>
                </a:cubicBezTo>
                <a:cubicBezTo>
                  <a:pt x="16" y="366"/>
                  <a:pt x="17" y="364"/>
                  <a:pt x="17" y="362"/>
                </a:cubicBezTo>
                <a:cubicBezTo>
                  <a:pt x="17" y="360"/>
                  <a:pt x="16" y="358"/>
                  <a:pt x="13" y="358"/>
                </a:cubicBezTo>
                <a:close/>
                <a:moveTo>
                  <a:pt x="26" y="366"/>
                </a:moveTo>
                <a:cubicBezTo>
                  <a:pt x="29" y="366"/>
                  <a:pt x="30" y="364"/>
                  <a:pt x="30" y="362"/>
                </a:cubicBezTo>
                <a:cubicBezTo>
                  <a:pt x="30" y="360"/>
                  <a:pt x="29" y="358"/>
                  <a:pt x="26" y="358"/>
                </a:cubicBezTo>
                <a:cubicBezTo>
                  <a:pt x="24" y="358"/>
                  <a:pt x="22" y="360"/>
                  <a:pt x="22" y="362"/>
                </a:cubicBezTo>
                <a:cubicBezTo>
                  <a:pt x="22" y="364"/>
                  <a:pt x="24" y="366"/>
                  <a:pt x="26" y="366"/>
                </a:cubicBezTo>
                <a:close/>
                <a:moveTo>
                  <a:pt x="39" y="366"/>
                </a:moveTo>
                <a:cubicBezTo>
                  <a:pt x="41" y="366"/>
                  <a:pt x="43" y="364"/>
                  <a:pt x="43" y="362"/>
                </a:cubicBezTo>
                <a:cubicBezTo>
                  <a:pt x="43" y="360"/>
                  <a:pt x="41" y="358"/>
                  <a:pt x="39" y="358"/>
                </a:cubicBezTo>
                <a:cubicBezTo>
                  <a:pt x="37" y="358"/>
                  <a:pt x="35" y="360"/>
                  <a:pt x="35" y="362"/>
                </a:cubicBezTo>
                <a:cubicBezTo>
                  <a:pt x="35" y="364"/>
                  <a:pt x="37" y="366"/>
                  <a:pt x="39" y="366"/>
                </a:cubicBezTo>
                <a:close/>
                <a:moveTo>
                  <a:pt x="52" y="366"/>
                </a:moveTo>
                <a:cubicBezTo>
                  <a:pt x="54" y="366"/>
                  <a:pt x="56" y="364"/>
                  <a:pt x="56" y="362"/>
                </a:cubicBezTo>
                <a:cubicBezTo>
                  <a:pt x="56" y="360"/>
                  <a:pt x="54" y="358"/>
                  <a:pt x="52" y="358"/>
                </a:cubicBezTo>
                <a:cubicBezTo>
                  <a:pt x="50" y="358"/>
                  <a:pt x="48" y="360"/>
                  <a:pt x="48" y="362"/>
                </a:cubicBezTo>
                <a:cubicBezTo>
                  <a:pt x="48" y="364"/>
                  <a:pt x="50" y="366"/>
                  <a:pt x="52" y="366"/>
                </a:cubicBezTo>
                <a:close/>
                <a:moveTo>
                  <a:pt x="65" y="366"/>
                </a:moveTo>
                <a:cubicBezTo>
                  <a:pt x="67" y="366"/>
                  <a:pt x="69" y="364"/>
                  <a:pt x="69" y="362"/>
                </a:cubicBezTo>
                <a:cubicBezTo>
                  <a:pt x="69" y="360"/>
                  <a:pt x="67" y="358"/>
                  <a:pt x="65" y="358"/>
                </a:cubicBezTo>
                <a:cubicBezTo>
                  <a:pt x="63" y="358"/>
                  <a:pt x="61" y="360"/>
                  <a:pt x="61" y="362"/>
                </a:cubicBezTo>
                <a:cubicBezTo>
                  <a:pt x="61" y="364"/>
                  <a:pt x="63" y="366"/>
                  <a:pt x="65" y="366"/>
                </a:cubicBezTo>
                <a:close/>
                <a:moveTo>
                  <a:pt x="78" y="366"/>
                </a:moveTo>
                <a:cubicBezTo>
                  <a:pt x="80" y="366"/>
                  <a:pt x="82" y="364"/>
                  <a:pt x="82" y="362"/>
                </a:cubicBezTo>
                <a:cubicBezTo>
                  <a:pt x="82" y="360"/>
                  <a:pt x="80" y="358"/>
                  <a:pt x="78" y="358"/>
                </a:cubicBezTo>
                <a:cubicBezTo>
                  <a:pt x="76" y="358"/>
                  <a:pt x="74" y="360"/>
                  <a:pt x="74" y="362"/>
                </a:cubicBezTo>
                <a:cubicBezTo>
                  <a:pt x="74" y="364"/>
                  <a:pt x="76" y="366"/>
                  <a:pt x="78" y="366"/>
                </a:cubicBezTo>
                <a:close/>
                <a:moveTo>
                  <a:pt x="91" y="366"/>
                </a:moveTo>
                <a:cubicBezTo>
                  <a:pt x="93" y="366"/>
                  <a:pt x="95" y="364"/>
                  <a:pt x="95" y="362"/>
                </a:cubicBezTo>
                <a:cubicBezTo>
                  <a:pt x="95" y="360"/>
                  <a:pt x="93" y="358"/>
                  <a:pt x="91" y="358"/>
                </a:cubicBezTo>
                <a:cubicBezTo>
                  <a:pt x="88" y="358"/>
                  <a:pt x="87" y="360"/>
                  <a:pt x="87" y="362"/>
                </a:cubicBezTo>
                <a:cubicBezTo>
                  <a:pt x="87" y="364"/>
                  <a:pt x="88" y="366"/>
                  <a:pt x="91" y="366"/>
                </a:cubicBezTo>
                <a:close/>
                <a:moveTo>
                  <a:pt x="104" y="366"/>
                </a:moveTo>
                <a:cubicBezTo>
                  <a:pt x="106" y="366"/>
                  <a:pt x="108" y="364"/>
                  <a:pt x="108" y="362"/>
                </a:cubicBezTo>
                <a:cubicBezTo>
                  <a:pt x="108" y="360"/>
                  <a:pt x="106" y="358"/>
                  <a:pt x="104" y="358"/>
                </a:cubicBezTo>
                <a:cubicBezTo>
                  <a:pt x="101" y="358"/>
                  <a:pt x="100" y="360"/>
                  <a:pt x="100" y="362"/>
                </a:cubicBezTo>
                <a:cubicBezTo>
                  <a:pt x="100" y="364"/>
                  <a:pt x="101" y="366"/>
                  <a:pt x="104" y="366"/>
                </a:cubicBezTo>
                <a:close/>
                <a:moveTo>
                  <a:pt x="117" y="366"/>
                </a:moveTo>
                <a:cubicBezTo>
                  <a:pt x="119" y="366"/>
                  <a:pt x="121" y="364"/>
                  <a:pt x="121" y="362"/>
                </a:cubicBezTo>
                <a:cubicBezTo>
                  <a:pt x="121" y="360"/>
                  <a:pt x="119" y="358"/>
                  <a:pt x="117" y="358"/>
                </a:cubicBezTo>
                <a:cubicBezTo>
                  <a:pt x="114" y="358"/>
                  <a:pt x="112" y="360"/>
                  <a:pt x="112" y="362"/>
                </a:cubicBezTo>
                <a:cubicBezTo>
                  <a:pt x="112" y="364"/>
                  <a:pt x="114" y="366"/>
                  <a:pt x="117" y="366"/>
                </a:cubicBezTo>
                <a:close/>
                <a:moveTo>
                  <a:pt x="130" y="366"/>
                </a:moveTo>
                <a:cubicBezTo>
                  <a:pt x="132" y="366"/>
                  <a:pt x="134" y="364"/>
                  <a:pt x="134" y="362"/>
                </a:cubicBezTo>
                <a:cubicBezTo>
                  <a:pt x="134" y="360"/>
                  <a:pt x="132" y="358"/>
                  <a:pt x="130" y="358"/>
                </a:cubicBezTo>
                <a:cubicBezTo>
                  <a:pt x="127" y="358"/>
                  <a:pt x="125" y="360"/>
                  <a:pt x="125" y="362"/>
                </a:cubicBezTo>
                <a:cubicBezTo>
                  <a:pt x="125" y="364"/>
                  <a:pt x="127" y="366"/>
                  <a:pt x="130" y="366"/>
                </a:cubicBezTo>
                <a:close/>
                <a:moveTo>
                  <a:pt x="142" y="366"/>
                </a:moveTo>
                <a:cubicBezTo>
                  <a:pt x="145" y="366"/>
                  <a:pt x="147" y="364"/>
                  <a:pt x="147" y="362"/>
                </a:cubicBezTo>
                <a:cubicBezTo>
                  <a:pt x="147" y="360"/>
                  <a:pt x="145" y="358"/>
                  <a:pt x="142" y="358"/>
                </a:cubicBezTo>
                <a:cubicBezTo>
                  <a:pt x="140" y="358"/>
                  <a:pt x="138" y="360"/>
                  <a:pt x="138" y="362"/>
                </a:cubicBezTo>
                <a:cubicBezTo>
                  <a:pt x="138" y="364"/>
                  <a:pt x="140" y="366"/>
                  <a:pt x="142" y="366"/>
                </a:cubicBezTo>
                <a:close/>
                <a:moveTo>
                  <a:pt x="155" y="366"/>
                </a:moveTo>
                <a:cubicBezTo>
                  <a:pt x="158" y="366"/>
                  <a:pt x="160" y="364"/>
                  <a:pt x="160" y="362"/>
                </a:cubicBezTo>
                <a:cubicBezTo>
                  <a:pt x="160" y="360"/>
                  <a:pt x="158" y="358"/>
                  <a:pt x="155" y="358"/>
                </a:cubicBezTo>
                <a:cubicBezTo>
                  <a:pt x="153" y="358"/>
                  <a:pt x="151" y="360"/>
                  <a:pt x="151" y="362"/>
                </a:cubicBezTo>
                <a:cubicBezTo>
                  <a:pt x="151" y="364"/>
                  <a:pt x="153" y="366"/>
                  <a:pt x="155" y="366"/>
                </a:cubicBezTo>
                <a:close/>
                <a:moveTo>
                  <a:pt x="168" y="366"/>
                </a:moveTo>
                <a:cubicBezTo>
                  <a:pt x="171" y="366"/>
                  <a:pt x="172" y="364"/>
                  <a:pt x="172" y="362"/>
                </a:cubicBezTo>
                <a:cubicBezTo>
                  <a:pt x="172" y="360"/>
                  <a:pt x="171" y="358"/>
                  <a:pt x="168" y="358"/>
                </a:cubicBezTo>
                <a:cubicBezTo>
                  <a:pt x="166" y="358"/>
                  <a:pt x="164" y="360"/>
                  <a:pt x="164" y="362"/>
                </a:cubicBezTo>
                <a:cubicBezTo>
                  <a:pt x="164" y="364"/>
                  <a:pt x="166" y="366"/>
                  <a:pt x="168" y="366"/>
                </a:cubicBezTo>
                <a:close/>
                <a:moveTo>
                  <a:pt x="181" y="366"/>
                </a:moveTo>
                <a:cubicBezTo>
                  <a:pt x="183" y="366"/>
                  <a:pt x="185" y="364"/>
                  <a:pt x="185" y="362"/>
                </a:cubicBezTo>
                <a:cubicBezTo>
                  <a:pt x="185" y="360"/>
                  <a:pt x="183" y="358"/>
                  <a:pt x="181" y="358"/>
                </a:cubicBezTo>
                <a:cubicBezTo>
                  <a:pt x="179" y="358"/>
                  <a:pt x="177" y="360"/>
                  <a:pt x="177" y="362"/>
                </a:cubicBezTo>
                <a:cubicBezTo>
                  <a:pt x="177" y="364"/>
                  <a:pt x="179" y="366"/>
                  <a:pt x="181" y="366"/>
                </a:cubicBezTo>
                <a:close/>
                <a:moveTo>
                  <a:pt x="194" y="366"/>
                </a:moveTo>
                <a:cubicBezTo>
                  <a:pt x="196" y="366"/>
                  <a:pt x="198" y="364"/>
                  <a:pt x="198" y="362"/>
                </a:cubicBezTo>
                <a:cubicBezTo>
                  <a:pt x="198" y="360"/>
                  <a:pt x="196" y="358"/>
                  <a:pt x="194" y="358"/>
                </a:cubicBezTo>
                <a:cubicBezTo>
                  <a:pt x="192" y="358"/>
                  <a:pt x="190" y="360"/>
                  <a:pt x="190" y="362"/>
                </a:cubicBezTo>
                <a:cubicBezTo>
                  <a:pt x="190" y="364"/>
                  <a:pt x="192" y="366"/>
                  <a:pt x="194" y="366"/>
                </a:cubicBezTo>
                <a:close/>
                <a:moveTo>
                  <a:pt x="207" y="366"/>
                </a:moveTo>
                <a:cubicBezTo>
                  <a:pt x="209" y="366"/>
                  <a:pt x="211" y="364"/>
                  <a:pt x="211" y="362"/>
                </a:cubicBezTo>
                <a:cubicBezTo>
                  <a:pt x="211" y="360"/>
                  <a:pt x="209" y="358"/>
                  <a:pt x="207" y="358"/>
                </a:cubicBezTo>
                <a:cubicBezTo>
                  <a:pt x="205" y="358"/>
                  <a:pt x="203" y="360"/>
                  <a:pt x="203" y="362"/>
                </a:cubicBezTo>
                <a:cubicBezTo>
                  <a:pt x="203" y="364"/>
                  <a:pt x="205" y="366"/>
                  <a:pt x="207" y="366"/>
                </a:cubicBezTo>
                <a:close/>
                <a:moveTo>
                  <a:pt x="220" y="366"/>
                </a:moveTo>
                <a:cubicBezTo>
                  <a:pt x="222" y="366"/>
                  <a:pt x="224" y="364"/>
                  <a:pt x="224" y="362"/>
                </a:cubicBezTo>
                <a:cubicBezTo>
                  <a:pt x="224" y="360"/>
                  <a:pt x="222" y="358"/>
                  <a:pt x="220" y="358"/>
                </a:cubicBezTo>
                <a:cubicBezTo>
                  <a:pt x="218" y="358"/>
                  <a:pt x="216" y="360"/>
                  <a:pt x="216" y="362"/>
                </a:cubicBezTo>
                <a:cubicBezTo>
                  <a:pt x="216" y="364"/>
                  <a:pt x="218" y="366"/>
                  <a:pt x="220" y="366"/>
                </a:cubicBezTo>
                <a:close/>
                <a:moveTo>
                  <a:pt x="233" y="366"/>
                </a:moveTo>
                <a:cubicBezTo>
                  <a:pt x="235" y="366"/>
                  <a:pt x="237" y="364"/>
                  <a:pt x="237" y="362"/>
                </a:cubicBezTo>
                <a:cubicBezTo>
                  <a:pt x="237" y="360"/>
                  <a:pt x="235" y="358"/>
                  <a:pt x="233" y="358"/>
                </a:cubicBezTo>
                <a:cubicBezTo>
                  <a:pt x="231" y="358"/>
                  <a:pt x="229" y="360"/>
                  <a:pt x="229" y="362"/>
                </a:cubicBezTo>
                <a:cubicBezTo>
                  <a:pt x="229" y="364"/>
                  <a:pt x="231" y="366"/>
                  <a:pt x="233" y="366"/>
                </a:cubicBezTo>
                <a:close/>
                <a:moveTo>
                  <a:pt x="246" y="366"/>
                </a:moveTo>
                <a:cubicBezTo>
                  <a:pt x="248" y="366"/>
                  <a:pt x="250" y="364"/>
                  <a:pt x="250" y="362"/>
                </a:cubicBezTo>
                <a:cubicBezTo>
                  <a:pt x="250" y="360"/>
                  <a:pt x="248" y="358"/>
                  <a:pt x="246" y="358"/>
                </a:cubicBezTo>
                <a:cubicBezTo>
                  <a:pt x="243" y="358"/>
                  <a:pt x="242" y="360"/>
                  <a:pt x="242" y="362"/>
                </a:cubicBezTo>
                <a:cubicBezTo>
                  <a:pt x="242" y="364"/>
                  <a:pt x="243" y="366"/>
                  <a:pt x="246" y="366"/>
                </a:cubicBezTo>
                <a:close/>
                <a:moveTo>
                  <a:pt x="259" y="366"/>
                </a:moveTo>
                <a:cubicBezTo>
                  <a:pt x="261" y="366"/>
                  <a:pt x="263" y="364"/>
                  <a:pt x="263" y="362"/>
                </a:cubicBezTo>
                <a:cubicBezTo>
                  <a:pt x="263" y="360"/>
                  <a:pt x="261" y="358"/>
                  <a:pt x="259" y="358"/>
                </a:cubicBezTo>
                <a:cubicBezTo>
                  <a:pt x="256" y="358"/>
                  <a:pt x="254" y="360"/>
                  <a:pt x="254" y="362"/>
                </a:cubicBezTo>
                <a:cubicBezTo>
                  <a:pt x="254" y="364"/>
                  <a:pt x="256" y="366"/>
                  <a:pt x="259" y="366"/>
                </a:cubicBezTo>
                <a:close/>
                <a:moveTo>
                  <a:pt x="272" y="366"/>
                </a:moveTo>
                <a:cubicBezTo>
                  <a:pt x="274" y="366"/>
                  <a:pt x="276" y="364"/>
                  <a:pt x="276" y="362"/>
                </a:cubicBezTo>
                <a:cubicBezTo>
                  <a:pt x="276" y="360"/>
                  <a:pt x="274" y="358"/>
                  <a:pt x="272" y="358"/>
                </a:cubicBezTo>
                <a:cubicBezTo>
                  <a:pt x="269" y="358"/>
                  <a:pt x="267" y="360"/>
                  <a:pt x="267" y="362"/>
                </a:cubicBezTo>
                <a:cubicBezTo>
                  <a:pt x="267" y="364"/>
                  <a:pt x="269" y="366"/>
                  <a:pt x="272" y="366"/>
                </a:cubicBezTo>
                <a:close/>
                <a:moveTo>
                  <a:pt x="284" y="366"/>
                </a:moveTo>
                <a:cubicBezTo>
                  <a:pt x="287" y="366"/>
                  <a:pt x="289" y="364"/>
                  <a:pt x="289" y="362"/>
                </a:cubicBezTo>
                <a:cubicBezTo>
                  <a:pt x="289" y="360"/>
                  <a:pt x="287" y="358"/>
                  <a:pt x="284" y="358"/>
                </a:cubicBezTo>
                <a:cubicBezTo>
                  <a:pt x="282" y="358"/>
                  <a:pt x="280" y="360"/>
                  <a:pt x="280" y="362"/>
                </a:cubicBezTo>
                <a:cubicBezTo>
                  <a:pt x="280" y="364"/>
                  <a:pt x="282" y="366"/>
                  <a:pt x="284" y="366"/>
                </a:cubicBezTo>
                <a:close/>
                <a:moveTo>
                  <a:pt x="297" y="366"/>
                </a:moveTo>
                <a:cubicBezTo>
                  <a:pt x="300" y="366"/>
                  <a:pt x="302" y="364"/>
                  <a:pt x="302" y="362"/>
                </a:cubicBezTo>
                <a:cubicBezTo>
                  <a:pt x="302" y="360"/>
                  <a:pt x="300" y="358"/>
                  <a:pt x="297" y="358"/>
                </a:cubicBezTo>
                <a:cubicBezTo>
                  <a:pt x="295" y="358"/>
                  <a:pt x="293" y="360"/>
                  <a:pt x="293" y="362"/>
                </a:cubicBezTo>
                <a:cubicBezTo>
                  <a:pt x="293" y="364"/>
                  <a:pt x="295" y="366"/>
                  <a:pt x="297" y="366"/>
                </a:cubicBezTo>
                <a:close/>
                <a:moveTo>
                  <a:pt x="310" y="366"/>
                </a:moveTo>
                <a:cubicBezTo>
                  <a:pt x="313" y="366"/>
                  <a:pt x="314" y="364"/>
                  <a:pt x="314" y="362"/>
                </a:cubicBezTo>
                <a:cubicBezTo>
                  <a:pt x="314" y="360"/>
                  <a:pt x="313" y="358"/>
                  <a:pt x="310" y="358"/>
                </a:cubicBezTo>
                <a:cubicBezTo>
                  <a:pt x="308" y="358"/>
                  <a:pt x="306" y="360"/>
                  <a:pt x="306" y="362"/>
                </a:cubicBezTo>
                <a:cubicBezTo>
                  <a:pt x="306" y="364"/>
                  <a:pt x="308" y="366"/>
                  <a:pt x="310" y="366"/>
                </a:cubicBezTo>
                <a:close/>
                <a:moveTo>
                  <a:pt x="323" y="366"/>
                </a:moveTo>
                <a:cubicBezTo>
                  <a:pt x="326" y="366"/>
                  <a:pt x="327" y="364"/>
                  <a:pt x="327" y="362"/>
                </a:cubicBezTo>
                <a:cubicBezTo>
                  <a:pt x="327" y="360"/>
                  <a:pt x="326" y="358"/>
                  <a:pt x="323" y="358"/>
                </a:cubicBezTo>
                <a:cubicBezTo>
                  <a:pt x="321" y="358"/>
                  <a:pt x="319" y="360"/>
                  <a:pt x="319" y="362"/>
                </a:cubicBezTo>
                <a:cubicBezTo>
                  <a:pt x="319" y="364"/>
                  <a:pt x="321" y="366"/>
                  <a:pt x="323" y="366"/>
                </a:cubicBezTo>
                <a:close/>
                <a:moveTo>
                  <a:pt x="336" y="366"/>
                </a:moveTo>
                <a:cubicBezTo>
                  <a:pt x="338" y="366"/>
                  <a:pt x="340" y="364"/>
                  <a:pt x="340" y="362"/>
                </a:cubicBezTo>
                <a:cubicBezTo>
                  <a:pt x="340" y="360"/>
                  <a:pt x="338" y="358"/>
                  <a:pt x="336" y="358"/>
                </a:cubicBezTo>
                <a:cubicBezTo>
                  <a:pt x="334" y="358"/>
                  <a:pt x="332" y="360"/>
                  <a:pt x="332" y="362"/>
                </a:cubicBezTo>
                <a:cubicBezTo>
                  <a:pt x="332" y="364"/>
                  <a:pt x="334" y="366"/>
                  <a:pt x="336" y="366"/>
                </a:cubicBezTo>
                <a:close/>
                <a:moveTo>
                  <a:pt x="349" y="366"/>
                </a:moveTo>
                <a:cubicBezTo>
                  <a:pt x="351" y="366"/>
                  <a:pt x="353" y="364"/>
                  <a:pt x="353" y="362"/>
                </a:cubicBezTo>
                <a:cubicBezTo>
                  <a:pt x="353" y="360"/>
                  <a:pt x="351" y="358"/>
                  <a:pt x="349" y="358"/>
                </a:cubicBezTo>
                <a:cubicBezTo>
                  <a:pt x="347" y="358"/>
                  <a:pt x="345" y="360"/>
                  <a:pt x="345" y="362"/>
                </a:cubicBezTo>
                <a:cubicBezTo>
                  <a:pt x="345" y="364"/>
                  <a:pt x="347" y="366"/>
                  <a:pt x="349" y="366"/>
                </a:cubicBezTo>
                <a:close/>
                <a:moveTo>
                  <a:pt x="362" y="366"/>
                </a:moveTo>
                <a:cubicBezTo>
                  <a:pt x="364" y="366"/>
                  <a:pt x="366" y="364"/>
                  <a:pt x="366" y="362"/>
                </a:cubicBezTo>
                <a:cubicBezTo>
                  <a:pt x="366" y="360"/>
                  <a:pt x="364" y="358"/>
                  <a:pt x="362" y="358"/>
                </a:cubicBezTo>
                <a:cubicBezTo>
                  <a:pt x="360" y="358"/>
                  <a:pt x="358" y="360"/>
                  <a:pt x="358" y="362"/>
                </a:cubicBezTo>
                <a:cubicBezTo>
                  <a:pt x="358" y="364"/>
                  <a:pt x="360" y="366"/>
                  <a:pt x="362" y="366"/>
                </a:cubicBezTo>
                <a:close/>
                <a:moveTo>
                  <a:pt x="375" y="366"/>
                </a:moveTo>
                <a:cubicBezTo>
                  <a:pt x="377" y="366"/>
                  <a:pt x="379" y="364"/>
                  <a:pt x="379" y="362"/>
                </a:cubicBezTo>
                <a:cubicBezTo>
                  <a:pt x="379" y="360"/>
                  <a:pt x="377" y="358"/>
                  <a:pt x="375" y="358"/>
                </a:cubicBezTo>
                <a:cubicBezTo>
                  <a:pt x="373" y="358"/>
                  <a:pt x="371" y="360"/>
                  <a:pt x="371" y="362"/>
                </a:cubicBezTo>
                <a:cubicBezTo>
                  <a:pt x="371" y="364"/>
                  <a:pt x="373" y="366"/>
                  <a:pt x="375" y="366"/>
                </a:cubicBezTo>
                <a:close/>
                <a:moveTo>
                  <a:pt x="388" y="366"/>
                </a:moveTo>
                <a:cubicBezTo>
                  <a:pt x="390" y="366"/>
                  <a:pt x="392" y="364"/>
                  <a:pt x="392" y="362"/>
                </a:cubicBezTo>
                <a:cubicBezTo>
                  <a:pt x="392" y="360"/>
                  <a:pt x="390" y="358"/>
                  <a:pt x="388" y="358"/>
                </a:cubicBezTo>
                <a:cubicBezTo>
                  <a:pt x="385" y="358"/>
                  <a:pt x="384" y="360"/>
                  <a:pt x="384" y="362"/>
                </a:cubicBezTo>
                <a:cubicBezTo>
                  <a:pt x="384" y="364"/>
                  <a:pt x="385" y="366"/>
                  <a:pt x="388" y="366"/>
                </a:cubicBezTo>
                <a:close/>
                <a:moveTo>
                  <a:pt x="401" y="366"/>
                </a:moveTo>
                <a:cubicBezTo>
                  <a:pt x="403" y="366"/>
                  <a:pt x="405" y="364"/>
                  <a:pt x="405" y="362"/>
                </a:cubicBezTo>
                <a:cubicBezTo>
                  <a:pt x="405" y="360"/>
                  <a:pt x="403" y="358"/>
                  <a:pt x="401" y="358"/>
                </a:cubicBezTo>
                <a:cubicBezTo>
                  <a:pt x="398" y="358"/>
                  <a:pt x="397" y="360"/>
                  <a:pt x="397" y="362"/>
                </a:cubicBezTo>
                <a:cubicBezTo>
                  <a:pt x="397" y="364"/>
                  <a:pt x="398" y="366"/>
                  <a:pt x="401" y="366"/>
                </a:cubicBezTo>
                <a:close/>
                <a:moveTo>
                  <a:pt x="414" y="366"/>
                </a:moveTo>
                <a:cubicBezTo>
                  <a:pt x="416" y="366"/>
                  <a:pt x="418" y="364"/>
                  <a:pt x="418" y="362"/>
                </a:cubicBezTo>
                <a:cubicBezTo>
                  <a:pt x="418" y="360"/>
                  <a:pt x="416" y="358"/>
                  <a:pt x="414" y="358"/>
                </a:cubicBezTo>
                <a:cubicBezTo>
                  <a:pt x="411" y="358"/>
                  <a:pt x="409" y="360"/>
                  <a:pt x="409" y="362"/>
                </a:cubicBezTo>
                <a:cubicBezTo>
                  <a:pt x="409" y="364"/>
                  <a:pt x="411" y="366"/>
                  <a:pt x="414" y="366"/>
                </a:cubicBezTo>
                <a:close/>
                <a:moveTo>
                  <a:pt x="427" y="366"/>
                </a:moveTo>
                <a:cubicBezTo>
                  <a:pt x="429" y="366"/>
                  <a:pt x="431" y="364"/>
                  <a:pt x="431" y="362"/>
                </a:cubicBezTo>
                <a:cubicBezTo>
                  <a:pt x="431" y="360"/>
                  <a:pt x="429" y="358"/>
                  <a:pt x="427" y="358"/>
                </a:cubicBezTo>
                <a:cubicBezTo>
                  <a:pt x="424" y="358"/>
                  <a:pt x="422" y="360"/>
                  <a:pt x="422" y="362"/>
                </a:cubicBezTo>
                <a:cubicBezTo>
                  <a:pt x="422" y="364"/>
                  <a:pt x="424" y="366"/>
                  <a:pt x="427" y="366"/>
                </a:cubicBezTo>
                <a:close/>
                <a:moveTo>
                  <a:pt x="439" y="366"/>
                </a:moveTo>
                <a:cubicBezTo>
                  <a:pt x="442" y="366"/>
                  <a:pt x="444" y="364"/>
                  <a:pt x="444" y="362"/>
                </a:cubicBezTo>
                <a:cubicBezTo>
                  <a:pt x="444" y="360"/>
                  <a:pt x="442" y="358"/>
                  <a:pt x="439" y="358"/>
                </a:cubicBezTo>
                <a:cubicBezTo>
                  <a:pt x="437" y="358"/>
                  <a:pt x="435" y="360"/>
                  <a:pt x="435" y="362"/>
                </a:cubicBezTo>
                <a:cubicBezTo>
                  <a:pt x="435" y="364"/>
                  <a:pt x="437" y="366"/>
                  <a:pt x="439" y="366"/>
                </a:cubicBezTo>
                <a:close/>
                <a:moveTo>
                  <a:pt x="452" y="358"/>
                </a:moveTo>
                <a:cubicBezTo>
                  <a:pt x="450" y="358"/>
                  <a:pt x="448" y="360"/>
                  <a:pt x="448" y="362"/>
                </a:cubicBezTo>
                <a:cubicBezTo>
                  <a:pt x="448" y="364"/>
                  <a:pt x="450" y="366"/>
                  <a:pt x="452" y="366"/>
                </a:cubicBezTo>
                <a:cubicBezTo>
                  <a:pt x="455" y="366"/>
                  <a:pt x="457" y="364"/>
                  <a:pt x="457" y="362"/>
                </a:cubicBezTo>
                <a:cubicBezTo>
                  <a:pt x="457" y="360"/>
                  <a:pt x="455" y="358"/>
                  <a:pt x="452" y="358"/>
                </a:cubicBezTo>
                <a:close/>
                <a:moveTo>
                  <a:pt x="478" y="362"/>
                </a:moveTo>
                <a:cubicBezTo>
                  <a:pt x="478" y="362"/>
                  <a:pt x="478" y="362"/>
                  <a:pt x="478" y="362"/>
                </a:cubicBezTo>
                <a:cubicBezTo>
                  <a:pt x="478" y="362"/>
                  <a:pt x="478" y="362"/>
                  <a:pt x="478" y="362"/>
                </a:cubicBezTo>
                <a:cubicBezTo>
                  <a:pt x="478" y="362"/>
                  <a:pt x="478" y="362"/>
                  <a:pt x="478" y="362"/>
                </a:cubicBezTo>
                <a:cubicBezTo>
                  <a:pt x="478" y="362"/>
                  <a:pt x="478" y="362"/>
                  <a:pt x="478" y="362"/>
                </a:cubicBezTo>
                <a:close/>
                <a:moveTo>
                  <a:pt x="492" y="362"/>
                </a:moveTo>
                <a:cubicBezTo>
                  <a:pt x="492" y="361"/>
                  <a:pt x="492" y="360"/>
                  <a:pt x="491" y="360"/>
                </a:cubicBezTo>
                <a:cubicBezTo>
                  <a:pt x="490" y="360"/>
                  <a:pt x="490" y="361"/>
                  <a:pt x="490" y="362"/>
                </a:cubicBezTo>
                <a:cubicBezTo>
                  <a:pt x="490" y="363"/>
                  <a:pt x="490" y="363"/>
                  <a:pt x="491" y="363"/>
                </a:cubicBezTo>
                <a:cubicBezTo>
                  <a:pt x="492" y="363"/>
                  <a:pt x="492" y="363"/>
                  <a:pt x="492" y="362"/>
                </a:cubicBezTo>
                <a:close/>
                <a:moveTo>
                  <a:pt x="501" y="362"/>
                </a:moveTo>
                <a:cubicBezTo>
                  <a:pt x="501" y="363"/>
                  <a:pt x="503" y="364"/>
                  <a:pt x="504" y="364"/>
                </a:cubicBezTo>
                <a:cubicBezTo>
                  <a:pt x="505" y="364"/>
                  <a:pt x="507" y="363"/>
                  <a:pt x="507" y="362"/>
                </a:cubicBezTo>
                <a:cubicBezTo>
                  <a:pt x="507" y="360"/>
                  <a:pt x="505" y="359"/>
                  <a:pt x="504" y="359"/>
                </a:cubicBezTo>
                <a:cubicBezTo>
                  <a:pt x="503" y="359"/>
                  <a:pt x="501" y="360"/>
                  <a:pt x="501" y="362"/>
                </a:cubicBezTo>
                <a:close/>
                <a:moveTo>
                  <a:pt x="517" y="366"/>
                </a:moveTo>
                <a:cubicBezTo>
                  <a:pt x="519" y="366"/>
                  <a:pt x="521" y="364"/>
                  <a:pt x="521" y="362"/>
                </a:cubicBezTo>
                <a:cubicBezTo>
                  <a:pt x="521" y="360"/>
                  <a:pt x="519" y="358"/>
                  <a:pt x="517" y="358"/>
                </a:cubicBezTo>
                <a:cubicBezTo>
                  <a:pt x="515" y="358"/>
                  <a:pt x="513" y="360"/>
                  <a:pt x="513" y="362"/>
                </a:cubicBezTo>
                <a:cubicBezTo>
                  <a:pt x="513" y="364"/>
                  <a:pt x="515" y="366"/>
                  <a:pt x="517" y="366"/>
                </a:cubicBezTo>
                <a:close/>
                <a:moveTo>
                  <a:pt x="530" y="366"/>
                </a:moveTo>
                <a:cubicBezTo>
                  <a:pt x="532" y="366"/>
                  <a:pt x="534" y="364"/>
                  <a:pt x="534" y="362"/>
                </a:cubicBezTo>
                <a:cubicBezTo>
                  <a:pt x="534" y="360"/>
                  <a:pt x="532" y="358"/>
                  <a:pt x="530" y="358"/>
                </a:cubicBezTo>
                <a:cubicBezTo>
                  <a:pt x="528" y="358"/>
                  <a:pt x="526" y="360"/>
                  <a:pt x="526" y="362"/>
                </a:cubicBezTo>
                <a:cubicBezTo>
                  <a:pt x="526" y="364"/>
                  <a:pt x="528" y="366"/>
                  <a:pt x="530" y="366"/>
                </a:cubicBezTo>
                <a:close/>
                <a:moveTo>
                  <a:pt x="543" y="366"/>
                </a:moveTo>
                <a:cubicBezTo>
                  <a:pt x="545" y="366"/>
                  <a:pt x="547" y="364"/>
                  <a:pt x="547" y="362"/>
                </a:cubicBezTo>
                <a:cubicBezTo>
                  <a:pt x="547" y="360"/>
                  <a:pt x="545" y="358"/>
                  <a:pt x="543" y="358"/>
                </a:cubicBezTo>
                <a:cubicBezTo>
                  <a:pt x="540" y="358"/>
                  <a:pt x="539" y="360"/>
                  <a:pt x="539" y="362"/>
                </a:cubicBezTo>
                <a:cubicBezTo>
                  <a:pt x="539" y="364"/>
                  <a:pt x="540" y="366"/>
                  <a:pt x="543" y="366"/>
                </a:cubicBezTo>
                <a:close/>
                <a:moveTo>
                  <a:pt x="556" y="366"/>
                </a:moveTo>
                <a:cubicBezTo>
                  <a:pt x="558" y="366"/>
                  <a:pt x="560" y="364"/>
                  <a:pt x="560" y="362"/>
                </a:cubicBezTo>
                <a:cubicBezTo>
                  <a:pt x="560" y="360"/>
                  <a:pt x="558" y="358"/>
                  <a:pt x="556" y="358"/>
                </a:cubicBezTo>
                <a:cubicBezTo>
                  <a:pt x="553" y="358"/>
                  <a:pt x="551" y="360"/>
                  <a:pt x="551" y="362"/>
                </a:cubicBezTo>
                <a:cubicBezTo>
                  <a:pt x="551" y="364"/>
                  <a:pt x="553" y="366"/>
                  <a:pt x="556" y="366"/>
                </a:cubicBezTo>
                <a:close/>
                <a:moveTo>
                  <a:pt x="569" y="366"/>
                </a:moveTo>
                <a:cubicBezTo>
                  <a:pt x="571" y="366"/>
                  <a:pt x="573" y="364"/>
                  <a:pt x="573" y="362"/>
                </a:cubicBezTo>
                <a:cubicBezTo>
                  <a:pt x="573" y="360"/>
                  <a:pt x="571" y="358"/>
                  <a:pt x="569" y="358"/>
                </a:cubicBezTo>
                <a:cubicBezTo>
                  <a:pt x="566" y="358"/>
                  <a:pt x="564" y="360"/>
                  <a:pt x="564" y="362"/>
                </a:cubicBezTo>
                <a:cubicBezTo>
                  <a:pt x="564" y="364"/>
                  <a:pt x="566" y="366"/>
                  <a:pt x="569" y="366"/>
                </a:cubicBezTo>
                <a:close/>
                <a:moveTo>
                  <a:pt x="581" y="366"/>
                </a:moveTo>
                <a:cubicBezTo>
                  <a:pt x="584" y="366"/>
                  <a:pt x="586" y="364"/>
                  <a:pt x="586" y="362"/>
                </a:cubicBezTo>
                <a:cubicBezTo>
                  <a:pt x="586" y="360"/>
                  <a:pt x="584" y="358"/>
                  <a:pt x="581" y="358"/>
                </a:cubicBezTo>
                <a:cubicBezTo>
                  <a:pt x="579" y="358"/>
                  <a:pt x="577" y="360"/>
                  <a:pt x="577" y="362"/>
                </a:cubicBezTo>
                <a:cubicBezTo>
                  <a:pt x="577" y="364"/>
                  <a:pt x="579" y="366"/>
                  <a:pt x="581" y="366"/>
                </a:cubicBezTo>
                <a:close/>
                <a:moveTo>
                  <a:pt x="594" y="366"/>
                </a:moveTo>
                <a:cubicBezTo>
                  <a:pt x="597" y="366"/>
                  <a:pt x="599" y="364"/>
                  <a:pt x="599" y="362"/>
                </a:cubicBezTo>
                <a:cubicBezTo>
                  <a:pt x="599" y="360"/>
                  <a:pt x="597" y="358"/>
                  <a:pt x="594" y="358"/>
                </a:cubicBezTo>
                <a:cubicBezTo>
                  <a:pt x="592" y="358"/>
                  <a:pt x="590" y="360"/>
                  <a:pt x="590" y="362"/>
                </a:cubicBezTo>
                <a:cubicBezTo>
                  <a:pt x="590" y="364"/>
                  <a:pt x="592" y="366"/>
                  <a:pt x="594" y="366"/>
                </a:cubicBezTo>
                <a:close/>
                <a:moveTo>
                  <a:pt x="607" y="366"/>
                </a:moveTo>
                <a:cubicBezTo>
                  <a:pt x="610" y="366"/>
                  <a:pt x="611" y="364"/>
                  <a:pt x="611" y="362"/>
                </a:cubicBezTo>
                <a:cubicBezTo>
                  <a:pt x="611" y="360"/>
                  <a:pt x="610" y="358"/>
                  <a:pt x="607" y="358"/>
                </a:cubicBezTo>
                <a:cubicBezTo>
                  <a:pt x="605" y="358"/>
                  <a:pt x="603" y="360"/>
                  <a:pt x="603" y="362"/>
                </a:cubicBezTo>
                <a:cubicBezTo>
                  <a:pt x="603" y="364"/>
                  <a:pt x="605" y="366"/>
                  <a:pt x="607" y="366"/>
                </a:cubicBezTo>
                <a:close/>
                <a:moveTo>
                  <a:pt x="620" y="366"/>
                </a:moveTo>
                <a:cubicBezTo>
                  <a:pt x="623" y="366"/>
                  <a:pt x="624" y="364"/>
                  <a:pt x="624" y="362"/>
                </a:cubicBezTo>
                <a:cubicBezTo>
                  <a:pt x="624" y="360"/>
                  <a:pt x="623" y="358"/>
                  <a:pt x="620" y="358"/>
                </a:cubicBezTo>
                <a:cubicBezTo>
                  <a:pt x="618" y="358"/>
                  <a:pt x="616" y="360"/>
                  <a:pt x="616" y="362"/>
                </a:cubicBezTo>
                <a:cubicBezTo>
                  <a:pt x="616" y="364"/>
                  <a:pt x="618" y="366"/>
                  <a:pt x="620" y="366"/>
                </a:cubicBezTo>
                <a:close/>
                <a:moveTo>
                  <a:pt x="633" y="366"/>
                </a:moveTo>
                <a:cubicBezTo>
                  <a:pt x="635" y="366"/>
                  <a:pt x="637" y="364"/>
                  <a:pt x="637" y="362"/>
                </a:cubicBezTo>
                <a:cubicBezTo>
                  <a:pt x="637" y="360"/>
                  <a:pt x="635" y="358"/>
                  <a:pt x="633" y="358"/>
                </a:cubicBezTo>
                <a:cubicBezTo>
                  <a:pt x="631" y="358"/>
                  <a:pt x="629" y="360"/>
                  <a:pt x="629" y="362"/>
                </a:cubicBezTo>
                <a:cubicBezTo>
                  <a:pt x="629" y="364"/>
                  <a:pt x="631" y="366"/>
                  <a:pt x="633" y="366"/>
                </a:cubicBezTo>
                <a:close/>
                <a:moveTo>
                  <a:pt x="646" y="366"/>
                </a:moveTo>
                <a:cubicBezTo>
                  <a:pt x="648" y="366"/>
                  <a:pt x="650" y="364"/>
                  <a:pt x="650" y="362"/>
                </a:cubicBezTo>
                <a:cubicBezTo>
                  <a:pt x="650" y="360"/>
                  <a:pt x="648" y="358"/>
                  <a:pt x="646" y="358"/>
                </a:cubicBezTo>
                <a:cubicBezTo>
                  <a:pt x="644" y="358"/>
                  <a:pt x="642" y="360"/>
                  <a:pt x="642" y="362"/>
                </a:cubicBezTo>
                <a:cubicBezTo>
                  <a:pt x="642" y="364"/>
                  <a:pt x="644" y="366"/>
                  <a:pt x="646" y="366"/>
                </a:cubicBezTo>
                <a:close/>
                <a:moveTo>
                  <a:pt x="659" y="366"/>
                </a:moveTo>
                <a:cubicBezTo>
                  <a:pt x="661" y="366"/>
                  <a:pt x="663" y="364"/>
                  <a:pt x="663" y="362"/>
                </a:cubicBezTo>
                <a:cubicBezTo>
                  <a:pt x="663" y="360"/>
                  <a:pt x="661" y="358"/>
                  <a:pt x="659" y="358"/>
                </a:cubicBezTo>
                <a:cubicBezTo>
                  <a:pt x="657" y="358"/>
                  <a:pt x="655" y="360"/>
                  <a:pt x="655" y="362"/>
                </a:cubicBezTo>
                <a:cubicBezTo>
                  <a:pt x="655" y="364"/>
                  <a:pt x="657" y="366"/>
                  <a:pt x="659" y="366"/>
                </a:cubicBezTo>
                <a:close/>
                <a:moveTo>
                  <a:pt x="672" y="366"/>
                </a:moveTo>
                <a:cubicBezTo>
                  <a:pt x="674" y="366"/>
                  <a:pt x="676" y="364"/>
                  <a:pt x="676" y="362"/>
                </a:cubicBezTo>
                <a:cubicBezTo>
                  <a:pt x="676" y="360"/>
                  <a:pt x="674" y="358"/>
                  <a:pt x="672" y="358"/>
                </a:cubicBezTo>
                <a:cubicBezTo>
                  <a:pt x="670" y="358"/>
                  <a:pt x="668" y="360"/>
                  <a:pt x="668" y="362"/>
                </a:cubicBezTo>
                <a:cubicBezTo>
                  <a:pt x="668" y="364"/>
                  <a:pt x="670" y="366"/>
                  <a:pt x="672" y="366"/>
                </a:cubicBezTo>
                <a:close/>
                <a:moveTo>
                  <a:pt x="685" y="366"/>
                </a:moveTo>
                <a:cubicBezTo>
                  <a:pt x="687" y="366"/>
                  <a:pt x="689" y="364"/>
                  <a:pt x="689" y="362"/>
                </a:cubicBezTo>
                <a:cubicBezTo>
                  <a:pt x="689" y="360"/>
                  <a:pt x="687" y="358"/>
                  <a:pt x="685" y="358"/>
                </a:cubicBezTo>
                <a:cubicBezTo>
                  <a:pt x="682" y="358"/>
                  <a:pt x="681" y="360"/>
                  <a:pt x="681" y="362"/>
                </a:cubicBezTo>
                <a:cubicBezTo>
                  <a:pt x="681" y="364"/>
                  <a:pt x="682" y="366"/>
                  <a:pt x="685" y="366"/>
                </a:cubicBezTo>
                <a:close/>
                <a:moveTo>
                  <a:pt x="698" y="366"/>
                </a:moveTo>
                <a:cubicBezTo>
                  <a:pt x="700" y="366"/>
                  <a:pt x="702" y="364"/>
                  <a:pt x="702" y="362"/>
                </a:cubicBezTo>
                <a:cubicBezTo>
                  <a:pt x="702" y="360"/>
                  <a:pt x="700" y="358"/>
                  <a:pt x="698" y="358"/>
                </a:cubicBezTo>
                <a:cubicBezTo>
                  <a:pt x="695" y="358"/>
                  <a:pt x="694" y="360"/>
                  <a:pt x="694" y="362"/>
                </a:cubicBezTo>
                <a:cubicBezTo>
                  <a:pt x="694" y="364"/>
                  <a:pt x="695" y="366"/>
                  <a:pt x="698" y="366"/>
                </a:cubicBezTo>
                <a:close/>
                <a:moveTo>
                  <a:pt x="711" y="366"/>
                </a:moveTo>
                <a:cubicBezTo>
                  <a:pt x="713" y="366"/>
                  <a:pt x="715" y="364"/>
                  <a:pt x="715" y="362"/>
                </a:cubicBezTo>
                <a:cubicBezTo>
                  <a:pt x="715" y="360"/>
                  <a:pt x="713" y="358"/>
                  <a:pt x="711" y="358"/>
                </a:cubicBezTo>
                <a:cubicBezTo>
                  <a:pt x="708" y="358"/>
                  <a:pt x="706" y="360"/>
                  <a:pt x="706" y="362"/>
                </a:cubicBezTo>
                <a:cubicBezTo>
                  <a:pt x="706" y="364"/>
                  <a:pt x="708" y="366"/>
                  <a:pt x="711" y="366"/>
                </a:cubicBezTo>
                <a:close/>
                <a:moveTo>
                  <a:pt x="724" y="366"/>
                </a:moveTo>
                <a:cubicBezTo>
                  <a:pt x="726" y="366"/>
                  <a:pt x="728" y="364"/>
                  <a:pt x="728" y="362"/>
                </a:cubicBezTo>
                <a:cubicBezTo>
                  <a:pt x="728" y="360"/>
                  <a:pt x="726" y="358"/>
                  <a:pt x="724" y="358"/>
                </a:cubicBezTo>
                <a:cubicBezTo>
                  <a:pt x="721" y="358"/>
                  <a:pt x="719" y="360"/>
                  <a:pt x="719" y="362"/>
                </a:cubicBezTo>
                <a:cubicBezTo>
                  <a:pt x="719" y="364"/>
                  <a:pt x="721" y="366"/>
                  <a:pt x="724" y="366"/>
                </a:cubicBezTo>
                <a:close/>
                <a:moveTo>
                  <a:pt x="736" y="366"/>
                </a:moveTo>
                <a:cubicBezTo>
                  <a:pt x="739" y="366"/>
                  <a:pt x="741" y="364"/>
                  <a:pt x="741" y="362"/>
                </a:cubicBezTo>
                <a:cubicBezTo>
                  <a:pt x="741" y="360"/>
                  <a:pt x="739" y="358"/>
                  <a:pt x="736" y="358"/>
                </a:cubicBezTo>
                <a:cubicBezTo>
                  <a:pt x="734" y="358"/>
                  <a:pt x="732" y="360"/>
                  <a:pt x="732" y="362"/>
                </a:cubicBezTo>
                <a:cubicBezTo>
                  <a:pt x="732" y="364"/>
                  <a:pt x="734" y="366"/>
                  <a:pt x="736" y="366"/>
                </a:cubicBezTo>
                <a:close/>
                <a:moveTo>
                  <a:pt x="749" y="366"/>
                </a:moveTo>
                <a:cubicBezTo>
                  <a:pt x="752" y="366"/>
                  <a:pt x="754" y="364"/>
                  <a:pt x="754" y="362"/>
                </a:cubicBezTo>
                <a:cubicBezTo>
                  <a:pt x="754" y="360"/>
                  <a:pt x="752" y="358"/>
                  <a:pt x="749" y="358"/>
                </a:cubicBezTo>
                <a:cubicBezTo>
                  <a:pt x="747" y="358"/>
                  <a:pt x="745" y="360"/>
                  <a:pt x="745" y="362"/>
                </a:cubicBezTo>
                <a:cubicBezTo>
                  <a:pt x="745" y="364"/>
                  <a:pt x="747" y="366"/>
                  <a:pt x="749" y="366"/>
                </a:cubicBezTo>
                <a:close/>
                <a:moveTo>
                  <a:pt x="762" y="366"/>
                </a:moveTo>
                <a:cubicBezTo>
                  <a:pt x="765" y="366"/>
                  <a:pt x="766" y="364"/>
                  <a:pt x="766" y="362"/>
                </a:cubicBezTo>
                <a:cubicBezTo>
                  <a:pt x="766" y="360"/>
                  <a:pt x="765" y="358"/>
                  <a:pt x="762" y="358"/>
                </a:cubicBezTo>
                <a:cubicBezTo>
                  <a:pt x="760" y="358"/>
                  <a:pt x="758" y="360"/>
                  <a:pt x="758" y="362"/>
                </a:cubicBezTo>
                <a:cubicBezTo>
                  <a:pt x="758" y="364"/>
                  <a:pt x="760" y="366"/>
                  <a:pt x="762" y="366"/>
                </a:cubicBezTo>
                <a:close/>
                <a:moveTo>
                  <a:pt x="775" y="366"/>
                </a:moveTo>
                <a:cubicBezTo>
                  <a:pt x="777" y="366"/>
                  <a:pt x="779" y="364"/>
                  <a:pt x="779" y="362"/>
                </a:cubicBezTo>
                <a:cubicBezTo>
                  <a:pt x="779" y="360"/>
                  <a:pt x="777" y="358"/>
                  <a:pt x="775" y="358"/>
                </a:cubicBezTo>
                <a:cubicBezTo>
                  <a:pt x="773" y="358"/>
                  <a:pt x="771" y="360"/>
                  <a:pt x="771" y="362"/>
                </a:cubicBezTo>
                <a:cubicBezTo>
                  <a:pt x="771" y="364"/>
                  <a:pt x="773" y="366"/>
                  <a:pt x="775" y="366"/>
                </a:cubicBezTo>
                <a:close/>
                <a:moveTo>
                  <a:pt x="788" y="362"/>
                </a:moveTo>
                <a:cubicBezTo>
                  <a:pt x="788" y="362"/>
                  <a:pt x="788" y="362"/>
                  <a:pt x="788" y="362"/>
                </a:cubicBezTo>
                <a:cubicBezTo>
                  <a:pt x="788" y="362"/>
                  <a:pt x="788" y="362"/>
                  <a:pt x="788" y="362"/>
                </a:cubicBezTo>
                <a:cubicBezTo>
                  <a:pt x="788" y="362"/>
                  <a:pt x="788" y="362"/>
                  <a:pt x="788" y="362"/>
                </a:cubicBezTo>
                <a:cubicBezTo>
                  <a:pt x="788" y="362"/>
                  <a:pt x="788" y="362"/>
                  <a:pt x="788" y="362"/>
                </a:cubicBezTo>
                <a:close/>
                <a:moveTo>
                  <a:pt x="801" y="366"/>
                </a:moveTo>
                <a:cubicBezTo>
                  <a:pt x="803" y="366"/>
                  <a:pt x="805" y="364"/>
                  <a:pt x="805" y="362"/>
                </a:cubicBezTo>
                <a:cubicBezTo>
                  <a:pt x="805" y="360"/>
                  <a:pt x="803" y="358"/>
                  <a:pt x="801" y="358"/>
                </a:cubicBezTo>
                <a:cubicBezTo>
                  <a:pt x="799" y="358"/>
                  <a:pt x="797" y="360"/>
                  <a:pt x="797" y="362"/>
                </a:cubicBezTo>
                <a:cubicBezTo>
                  <a:pt x="797" y="364"/>
                  <a:pt x="799" y="366"/>
                  <a:pt x="801" y="366"/>
                </a:cubicBezTo>
                <a:close/>
                <a:moveTo>
                  <a:pt x="814" y="366"/>
                </a:moveTo>
                <a:cubicBezTo>
                  <a:pt x="816" y="366"/>
                  <a:pt x="818" y="364"/>
                  <a:pt x="818" y="362"/>
                </a:cubicBezTo>
                <a:cubicBezTo>
                  <a:pt x="818" y="360"/>
                  <a:pt x="816" y="358"/>
                  <a:pt x="814" y="358"/>
                </a:cubicBezTo>
                <a:cubicBezTo>
                  <a:pt x="812" y="358"/>
                  <a:pt x="810" y="360"/>
                  <a:pt x="810" y="362"/>
                </a:cubicBezTo>
                <a:cubicBezTo>
                  <a:pt x="810" y="364"/>
                  <a:pt x="812" y="366"/>
                  <a:pt x="814" y="366"/>
                </a:cubicBezTo>
                <a:close/>
                <a:moveTo>
                  <a:pt x="827" y="366"/>
                </a:moveTo>
                <a:cubicBezTo>
                  <a:pt x="829" y="366"/>
                  <a:pt x="831" y="364"/>
                  <a:pt x="831" y="362"/>
                </a:cubicBezTo>
                <a:cubicBezTo>
                  <a:pt x="831" y="360"/>
                  <a:pt x="829" y="358"/>
                  <a:pt x="827" y="358"/>
                </a:cubicBezTo>
                <a:cubicBezTo>
                  <a:pt x="825" y="358"/>
                  <a:pt x="823" y="360"/>
                  <a:pt x="823" y="362"/>
                </a:cubicBezTo>
                <a:cubicBezTo>
                  <a:pt x="823" y="364"/>
                  <a:pt x="825" y="366"/>
                  <a:pt x="827" y="366"/>
                </a:cubicBezTo>
                <a:close/>
                <a:moveTo>
                  <a:pt x="956" y="366"/>
                </a:moveTo>
                <a:cubicBezTo>
                  <a:pt x="958" y="366"/>
                  <a:pt x="960" y="364"/>
                  <a:pt x="960" y="362"/>
                </a:cubicBezTo>
                <a:cubicBezTo>
                  <a:pt x="960" y="360"/>
                  <a:pt x="958" y="358"/>
                  <a:pt x="956" y="358"/>
                </a:cubicBezTo>
                <a:cubicBezTo>
                  <a:pt x="954" y="358"/>
                  <a:pt x="952" y="360"/>
                  <a:pt x="952" y="362"/>
                </a:cubicBezTo>
                <a:cubicBezTo>
                  <a:pt x="952" y="364"/>
                  <a:pt x="954" y="366"/>
                  <a:pt x="956" y="366"/>
                </a:cubicBezTo>
                <a:close/>
                <a:moveTo>
                  <a:pt x="969" y="366"/>
                </a:moveTo>
                <a:cubicBezTo>
                  <a:pt x="971" y="366"/>
                  <a:pt x="973" y="364"/>
                  <a:pt x="973" y="362"/>
                </a:cubicBezTo>
                <a:cubicBezTo>
                  <a:pt x="973" y="360"/>
                  <a:pt x="971" y="358"/>
                  <a:pt x="969" y="358"/>
                </a:cubicBezTo>
                <a:cubicBezTo>
                  <a:pt x="967" y="358"/>
                  <a:pt x="965" y="360"/>
                  <a:pt x="965" y="362"/>
                </a:cubicBezTo>
                <a:cubicBezTo>
                  <a:pt x="965" y="364"/>
                  <a:pt x="967" y="366"/>
                  <a:pt x="969" y="366"/>
                </a:cubicBezTo>
                <a:close/>
                <a:moveTo>
                  <a:pt x="982" y="366"/>
                </a:moveTo>
                <a:cubicBezTo>
                  <a:pt x="984" y="366"/>
                  <a:pt x="986" y="364"/>
                  <a:pt x="986" y="362"/>
                </a:cubicBezTo>
                <a:cubicBezTo>
                  <a:pt x="986" y="360"/>
                  <a:pt x="984" y="358"/>
                  <a:pt x="982" y="358"/>
                </a:cubicBezTo>
                <a:cubicBezTo>
                  <a:pt x="979" y="358"/>
                  <a:pt x="978" y="360"/>
                  <a:pt x="978" y="362"/>
                </a:cubicBezTo>
                <a:cubicBezTo>
                  <a:pt x="978" y="364"/>
                  <a:pt x="979" y="366"/>
                  <a:pt x="982" y="366"/>
                </a:cubicBezTo>
                <a:close/>
                <a:moveTo>
                  <a:pt x="995" y="366"/>
                </a:moveTo>
                <a:cubicBezTo>
                  <a:pt x="997" y="366"/>
                  <a:pt x="999" y="364"/>
                  <a:pt x="999" y="362"/>
                </a:cubicBezTo>
                <a:cubicBezTo>
                  <a:pt x="999" y="360"/>
                  <a:pt x="997" y="358"/>
                  <a:pt x="995" y="358"/>
                </a:cubicBezTo>
                <a:cubicBezTo>
                  <a:pt x="992" y="358"/>
                  <a:pt x="991" y="360"/>
                  <a:pt x="991" y="362"/>
                </a:cubicBezTo>
                <a:cubicBezTo>
                  <a:pt x="991" y="364"/>
                  <a:pt x="992" y="366"/>
                  <a:pt x="995" y="366"/>
                </a:cubicBezTo>
                <a:close/>
                <a:moveTo>
                  <a:pt x="1008" y="362"/>
                </a:moveTo>
                <a:cubicBezTo>
                  <a:pt x="1008" y="362"/>
                  <a:pt x="1008" y="362"/>
                  <a:pt x="1008" y="362"/>
                </a:cubicBezTo>
                <a:cubicBezTo>
                  <a:pt x="1008" y="362"/>
                  <a:pt x="1008" y="362"/>
                  <a:pt x="1008" y="362"/>
                </a:cubicBezTo>
                <a:cubicBezTo>
                  <a:pt x="1008" y="362"/>
                  <a:pt x="1008" y="362"/>
                  <a:pt x="1008" y="362"/>
                </a:cubicBezTo>
                <a:cubicBezTo>
                  <a:pt x="1008" y="362"/>
                  <a:pt x="1008" y="362"/>
                  <a:pt x="1008" y="362"/>
                </a:cubicBezTo>
                <a:close/>
                <a:moveTo>
                  <a:pt x="1033" y="366"/>
                </a:moveTo>
                <a:cubicBezTo>
                  <a:pt x="1036" y="366"/>
                  <a:pt x="1038" y="364"/>
                  <a:pt x="1038" y="362"/>
                </a:cubicBezTo>
                <a:cubicBezTo>
                  <a:pt x="1038" y="360"/>
                  <a:pt x="1036" y="358"/>
                  <a:pt x="1033" y="358"/>
                </a:cubicBezTo>
                <a:cubicBezTo>
                  <a:pt x="1031" y="358"/>
                  <a:pt x="1029" y="360"/>
                  <a:pt x="1029" y="362"/>
                </a:cubicBezTo>
                <a:cubicBezTo>
                  <a:pt x="1029" y="364"/>
                  <a:pt x="1031" y="366"/>
                  <a:pt x="1033" y="366"/>
                </a:cubicBezTo>
                <a:close/>
                <a:moveTo>
                  <a:pt x="1046" y="366"/>
                </a:moveTo>
                <a:cubicBezTo>
                  <a:pt x="1049" y="366"/>
                  <a:pt x="1051" y="364"/>
                  <a:pt x="1051" y="362"/>
                </a:cubicBezTo>
                <a:cubicBezTo>
                  <a:pt x="1051" y="360"/>
                  <a:pt x="1049" y="358"/>
                  <a:pt x="1046" y="358"/>
                </a:cubicBezTo>
                <a:cubicBezTo>
                  <a:pt x="1044" y="358"/>
                  <a:pt x="1042" y="360"/>
                  <a:pt x="1042" y="362"/>
                </a:cubicBezTo>
                <a:cubicBezTo>
                  <a:pt x="1042" y="364"/>
                  <a:pt x="1044" y="366"/>
                  <a:pt x="1046" y="366"/>
                </a:cubicBezTo>
                <a:close/>
                <a:moveTo>
                  <a:pt x="1059" y="359"/>
                </a:moveTo>
                <a:cubicBezTo>
                  <a:pt x="1057" y="359"/>
                  <a:pt x="1056" y="360"/>
                  <a:pt x="1056" y="362"/>
                </a:cubicBezTo>
                <a:cubicBezTo>
                  <a:pt x="1056" y="364"/>
                  <a:pt x="1057" y="365"/>
                  <a:pt x="1059" y="365"/>
                </a:cubicBezTo>
                <a:cubicBezTo>
                  <a:pt x="1061" y="365"/>
                  <a:pt x="1063" y="364"/>
                  <a:pt x="1063" y="362"/>
                </a:cubicBezTo>
                <a:cubicBezTo>
                  <a:pt x="1063" y="360"/>
                  <a:pt x="1061" y="359"/>
                  <a:pt x="1059" y="359"/>
                </a:cubicBezTo>
                <a:close/>
                <a:moveTo>
                  <a:pt x="1150" y="362"/>
                </a:moveTo>
                <a:cubicBezTo>
                  <a:pt x="1150" y="362"/>
                  <a:pt x="1150" y="362"/>
                  <a:pt x="1150" y="362"/>
                </a:cubicBezTo>
                <a:cubicBezTo>
                  <a:pt x="1150" y="362"/>
                  <a:pt x="1150" y="362"/>
                  <a:pt x="1150" y="362"/>
                </a:cubicBezTo>
                <a:cubicBezTo>
                  <a:pt x="1150" y="362"/>
                  <a:pt x="1150" y="362"/>
                  <a:pt x="1150" y="362"/>
                </a:cubicBezTo>
                <a:cubicBezTo>
                  <a:pt x="1150" y="362"/>
                  <a:pt x="1150" y="362"/>
                  <a:pt x="1150" y="362"/>
                </a:cubicBezTo>
                <a:close/>
                <a:moveTo>
                  <a:pt x="1163" y="358"/>
                </a:moveTo>
                <a:cubicBezTo>
                  <a:pt x="1160" y="358"/>
                  <a:pt x="1158" y="360"/>
                  <a:pt x="1158" y="362"/>
                </a:cubicBezTo>
                <a:cubicBezTo>
                  <a:pt x="1158" y="364"/>
                  <a:pt x="1160" y="366"/>
                  <a:pt x="1163" y="366"/>
                </a:cubicBezTo>
                <a:cubicBezTo>
                  <a:pt x="1165" y="366"/>
                  <a:pt x="1167" y="364"/>
                  <a:pt x="1167" y="362"/>
                </a:cubicBezTo>
                <a:cubicBezTo>
                  <a:pt x="1167" y="360"/>
                  <a:pt x="1165" y="358"/>
                  <a:pt x="1163" y="358"/>
                </a:cubicBezTo>
                <a:close/>
                <a:moveTo>
                  <a:pt x="1176" y="366"/>
                </a:moveTo>
                <a:cubicBezTo>
                  <a:pt x="1178" y="366"/>
                  <a:pt x="1180" y="364"/>
                  <a:pt x="1180" y="362"/>
                </a:cubicBezTo>
                <a:cubicBezTo>
                  <a:pt x="1180" y="360"/>
                  <a:pt x="1178" y="358"/>
                  <a:pt x="1176" y="358"/>
                </a:cubicBezTo>
                <a:cubicBezTo>
                  <a:pt x="1173" y="358"/>
                  <a:pt x="1171" y="360"/>
                  <a:pt x="1171" y="362"/>
                </a:cubicBezTo>
                <a:cubicBezTo>
                  <a:pt x="1171" y="364"/>
                  <a:pt x="1173" y="366"/>
                  <a:pt x="1176" y="366"/>
                </a:cubicBezTo>
                <a:close/>
                <a:moveTo>
                  <a:pt x="1188" y="366"/>
                </a:moveTo>
                <a:cubicBezTo>
                  <a:pt x="1191" y="366"/>
                  <a:pt x="1193" y="364"/>
                  <a:pt x="1193" y="362"/>
                </a:cubicBezTo>
                <a:cubicBezTo>
                  <a:pt x="1193" y="360"/>
                  <a:pt x="1191" y="358"/>
                  <a:pt x="1188" y="358"/>
                </a:cubicBezTo>
                <a:cubicBezTo>
                  <a:pt x="1186" y="358"/>
                  <a:pt x="1184" y="360"/>
                  <a:pt x="1184" y="362"/>
                </a:cubicBezTo>
                <a:cubicBezTo>
                  <a:pt x="1184" y="364"/>
                  <a:pt x="1186" y="366"/>
                  <a:pt x="1188" y="366"/>
                </a:cubicBezTo>
                <a:close/>
                <a:moveTo>
                  <a:pt x="1201" y="366"/>
                </a:moveTo>
                <a:cubicBezTo>
                  <a:pt x="1204" y="366"/>
                  <a:pt x="1206" y="364"/>
                  <a:pt x="1206" y="362"/>
                </a:cubicBezTo>
                <a:cubicBezTo>
                  <a:pt x="1206" y="360"/>
                  <a:pt x="1204" y="358"/>
                  <a:pt x="1201" y="358"/>
                </a:cubicBezTo>
                <a:cubicBezTo>
                  <a:pt x="1199" y="358"/>
                  <a:pt x="1197" y="360"/>
                  <a:pt x="1197" y="362"/>
                </a:cubicBezTo>
                <a:cubicBezTo>
                  <a:pt x="1197" y="364"/>
                  <a:pt x="1199" y="366"/>
                  <a:pt x="1201" y="366"/>
                </a:cubicBezTo>
                <a:close/>
                <a:moveTo>
                  <a:pt x="1214" y="366"/>
                </a:moveTo>
                <a:cubicBezTo>
                  <a:pt x="1217" y="366"/>
                  <a:pt x="1218" y="364"/>
                  <a:pt x="1218" y="362"/>
                </a:cubicBezTo>
                <a:cubicBezTo>
                  <a:pt x="1218" y="360"/>
                  <a:pt x="1217" y="358"/>
                  <a:pt x="1214" y="358"/>
                </a:cubicBezTo>
                <a:cubicBezTo>
                  <a:pt x="1212" y="358"/>
                  <a:pt x="1210" y="360"/>
                  <a:pt x="1210" y="362"/>
                </a:cubicBezTo>
                <a:cubicBezTo>
                  <a:pt x="1210" y="364"/>
                  <a:pt x="1212" y="366"/>
                  <a:pt x="1214" y="366"/>
                </a:cubicBezTo>
                <a:close/>
                <a:moveTo>
                  <a:pt x="1227" y="366"/>
                </a:moveTo>
                <a:cubicBezTo>
                  <a:pt x="1229" y="366"/>
                  <a:pt x="1231" y="364"/>
                  <a:pt x="1231" y="362"/>
                </a:cubicBezTo>
                <a:cubicBezTo>
                  <a:pt x="1231" y="360"/>
                  <a:pt x="1229" y="358"/>
                  <a:pt x="1227" y="358"/>
                </a:cubicBezTo>
                <a:cubicBezTo>
                  <a:pt x="1225" y="358"/>
                  <a:pt x="1223" y="360"/>
                  <a:pt x="1223" y="362"/>
                </a:cubicBezTo>
                <a:cubicBezTo>
                  <a:pt x="1223" y="364"/>
                  <a:pt x="1225" y="366"/>
                  <a:pt x="1227" y="366"/>
                </a:cubicBezTo>
                <a:close/>
                <a:moveTo>
                  <a:pt x="1240" y="366"/>
                </a:moveTo>
                <a:cubicBezTo>
                  <a:pt x="1242" y="366"/>
                  <a:pt x="1244" y="364"/>
                  <a:pt x="1244" y="362"/>
                </a:cubicBezTo>
                <a:cubicBezTo>
                  <a:pt x="1244" y="360"/>
                  <a:pt x="1242" y="358"/>
                  <a:pt x="1240" y="358"/>
                </a:cubicBezTo>
                <a:cubicBezTo>
                  <a:pt x="1238" y="358"/>
                  <a:pt x="1236" y="360"/>
                  <a:pt x="1236" y="362"/>
                </a:cubicBezTo>
                <a:cubicBezTo>
                  <a:pt x="1236" y="364"/>
                  <a:pt x="1238" y="366"/>
                  <a:pt x="1240" y="366"/>
                </a:cubicBezTo>
                <a:close/>
                <a:moveTo>
                  <a:pt x="1253" y="366"/>
                </a:moveTo>
                <a:cubicBezTo>
                  <a:pt x="1255" y="366"/>
                  <a:pt x="1257" y="364"/>
                  <a:pt x="1257" y="362"/>
                </a:cubicBezTo>
                <a:cubicBezTo>
                  <a:pt x="1257" y="360"/>
                  <a:pt x="1255" y="358"/>
                  <a:pt x="1253" y="358"/>
                </a:cubicBezTo>
                <a:cubicBezTo>
                  <a:pt x="1251" y="358"/>
                  <a:pt x="1249" y="360"/>
                  <a:pt x="1249" y="362"/>
                </a:cubicBezTo>
                <a:cubicBezTo>
                  <a:pt x="1249" y="364"/>
                  <a:pt x="1251" y="366"/>
                  <a:pt x="1253" y="366"/>
                </a:cubicBezTo>
                <a:close/>
                <a:moveTo>
                  <a:pt x="1266" y="366"/>
                </a:moveTo>
                <a:cubicBezTo>
                  <a:pt x="1268" y="366"/>
                  <a:pt x="1270" y="364"/>
                  <a:pt x="1270" y="362"/>
                </a:cubicBezTo>
                <a:cubicBezTo>
                  <a:pt x="1270" y="360"/>
                  <a:pt x="1268" y="358"/>
                  <a:pt x="1266" y="358"/>
                </a:cubicBezTo>
                <a:cubicBezTo>
                  <a:pt x="1264" y="358"/>
                  <a:pt x="1262" y="360"/>
                  <a:pt x="1262" y="362"/>
                </a:cubicBezTo>
                <a:cubicBezTo>
                  <a:pt x="1262" y="364"/>
                  <a:pt x="1264" y="366"/>
                  <a:pt x="1266" y="366"/>
                </a:cubicBezTo>
                <a:close/>
                <a:moveTo>
                  <a:pt x="1279" y="366"/>
                </a:moveTo>
                <a:cubicBezTo>
                  <a:pt x="1281" y="366"/>
                  <a:pt x="1283" y="364"/>
                  <a:pt x="1283" y="362"/>
                </a:cubicBezTo>
                <a:cubicBezTo>
                  <a:pt x="1283" y="360"/>
                  <a:pt x="1281" y="358"/>
                  <a:pt x="1279" y="358"/>
                </a:cubicBezTo>
                <a:cubicBezTo>
                  <a:pt x="1277" y="358"/>
                  <a:pt x="1275" y="360"/>
                  <a:pt x="1275" y="362"/>
                </a:cubicBezTo>
                <a:cubicBezTo>
                  <a:pt x="1275" y="364"/>
                  <a:pt x="1277" y="366"/>
                  <a:pt x="1279" y="366"/>
                </a:cubicBezTo>
                <a:close/>
                <a:moveTo>
                  <a:pt x="1292" y="366"/>
                </a:moveTo>
                <a:cubicBezTo>
                  <a:pt x="1294" y="366"/>
                  <a:pt x="1296" y="364"/>
                  <a:pt x="1296" y="362"/>
                </a:cubicBezTo>
                <a:cubicBezTo>
                  <a:pt x="1296" y="360"/>
                  <a:pt x="1294" y="358"/>
                  <a:pt x="1292" y="358"/>
                </a:cubicBezTo>
                <a:cubicBezTo>
                  <a:pt x="1289" y="358"/>
                  <a:pt x="1288" y="360"/>
                  <a:pt x="1288" y="362"/>
                </a:cubicBezTo>
                <a:cubicBezTo>
                  <a:pt x="1288" y="364"/>
                  <a:pt x="1289" y="366"/>
                  <a:pt x="1292" y="366"/>
                </a:cubicBezTo>
                <a:close/>
                <a:moveTo>
                  <a:pt x="1305" y="358"/>
                </a:moveTo>
                <a:cubicBezTo>
                  <a:pt x="1303" y="358"/>
                  <a:pt x="1301" y="360"/>
                  <a:pt x="1301" y="362"/>
                </a:cubicBezTo>
                <a:cubicBezTo>
                  <a:pt x="1301" y="364"/>
                  <a:pt x="1303" y="365"/>
                  <a:pt x="1305" y="365"/>
                </a:cubicBezTo>
                <a:cubicBezTo>
                  <a:pt x="1307" y="365"/>
                  <a:pt x="1308" y="364"/>
                  <a:pt x="1308" y="362"/>
                </a:cubicBezTo>
                <a:cubicBezTo>
                  <a:pt x="1308" y="360"/>
                  <a:pt x="1307" y="358"/>
                  <a:pt x="1305" y="358"/>
                </a:cubicBezTo>
                <a:close/>
                <a:moveTo>
                  <a:pt x="1317" y="362"/>
                </a:moveTo>
                <a:cubicBezTo>
                  <a:pt x="1317" y="362"/>
                  <a:pt x="1317" y="363"/>
                  <a:pt x="1318" y="363"/>
                </a:cubicBezTo>
                <a:cubicBezTo>
                  <a:pt x="1318" y="363"/>
                  <a:pt x="1319" y="362"/>
                  <a:pt x="1319" y="362"/>
                </a:cubicBezTo>
                <a:cubicBezTo>
                  <a:pt x="1319" y="361"/>
                  <a:pt x="1318" y="361"/>
                  <a:pt x="1318" y="361"/>
                </a:cubicBezTo>
                <a:cubicBezTo>
                  <a:pt x="1317" y="361"/>
                  <a:pt x="1317" y="361"/>
                  <a:pt x="1317" y="362"/>
                </a:cubicBezTo>
                <a:close/>
                <a:moveTo>
                  <a:pt x="1447" y="358"/>
                </a:moveTo>
                <a:cubicBezTo>
                  <a:pt x="1444" y="358"/>
                  <a:pt x="1443" y="360"/>
                  <a:pt x="1443" y="362"/>
                </a:cubicBezTo>
                <a:cubicBezTo>
                  <a:pt x="1443" y="364"/>
                  <a:pt x="1444" y="366"/>
                  <a:pt x="1447" y="366"/>
                </a:cubicBezTo>
                <a:cubicBezTo>
                  <a:pt x="1449" y="366"/>
                  <a:pt x="1451" y="364"/>
                  <a:pt x="1451" y="362"/>
                </a:cubicBezTo>
                <a:cubicBezTo>
                  <a:pt x="1451" y="360"/>
                  <a:pt x="1449" y="358"/>
                  <a:pt x="1447" y="358"/>
                </a:cubicBezTo>
                <a:close/>
                <a:moveTo>
                  <a:pt x="1460" y="358"/>
                </a:moveTo>
                <a:cubicBezTo>
                  <a:pt x="1457" y="358"/>
                  <a:pt x="1455" y="360"/>
                  <a:pt x="1455" y="362"/>
                </a:cubicBezTo>
                <a:cubicBezTo>
                  <a:pt x="1455" y="364"/>
                  <a:pt x="1457" y="366"/>
                  <a:pt x="1460" y="366"/>
                </a:cubicBezTo>
                <a:cubicBezTo>
                  <a:pt x="1462" y="366"/>
                  <a:pt x="1464" y="364"/>
                  <a:pt x="1464" y="362"/>
                </a:cubicBezTo>
                <a:cubicBezTo>
                  <a:pt x="1464" y="360"/>
                  <a:pt x="1462" y="358"/>
                  <a:pt x="1460" y="358"/>
                </a:cubicBezTo>
                <a:close/>
                <a:moveTo>
                  <a:pt x="1485" y="366"/>
                </a:moveTo>
                <a:cubicBezTo>
                  <a:pt x="1488" y="366"/>
                  <a:pt x="1490" y="364"/>
                  <a:pt x="1490" y="362"/>
                </a:cubicBezTo>
                <a:cubicBezTo>
                  <a:pt x="1490" y="360"/>
                  <a:pt x="1488" y="358"/>
                  <a:pt x="1485" y="358"/>
                </a:cubicBezTo>
                <a:cubicBezTo>
                  <a:pt x="1483" y="358"/>
                  <a:pt x="1481" y="360"/>
                  <a:pt x="1481" y="362"/>
                </a:cubicBezTo>
                <a:cubicBezTo>
                  <a:pt x="1481" y="364"/>
                  <a:pt x="1483" y="366"/>
                  <a:pt x="1485" y="366"/>
                </a:cubicBezTo>
                <a:close/>
                <a:moveTo>
                  <a:pt x="1498" y="366"/>
                </a:moveTo>
                <a:cubicBezTo>
                  <a:pt x="1501" y="366"/>
                  <a:pt x="1503" y="364"/>
                  <a:pt x="1503" y="362"/>
                </a:cubicBezTo>
                <a:cubicBezTo>
                  <a:pt x="1503" y="360"/>
                  <a:pt x="1501" y="358"/>
                  <a:pt x="1498" y="358"/>
                </a:cubicBezTo>
                <a:cubicBezTo>
                  <a:pt x="1496" y="358"/>
                  <a:pt x="1494" y="360"/>
                  <a:pt x="1494" y="362"/>
                </a:cubicBezTo>
                <a:cubicBezTo>
                  <a:pt x="1494" y="364"/>
                  <a:pt x="1496" y="366"/>
                  <a:pt x="1498" y="366"/>
                </a:cubicBezTo>
                <a:close/>
                <a:moveTo>
                  <a:pt x="1507" y="362"/>
                </a:moveTo>
                <a:cubicBezTo>
                  <a:pt x="1507" y="364"/>
                  <a:pt x="1509" y="366"/>
                  <a:pt x="1511" y="366"/>
                </a:cubicBezTo>
                <a:cubicBezTo>
                  <a:pt x="1514" y="366"/>
                  <a:pt x="1515" y="364"/>
                  <a:pt x="1515" y="362"/>
                </a:cubicBezTo>
                <a:cubicBezTo>
                  <a:pt x="1515" y="360"/>
                  <a:pt x="1514" y="358"/>
                  <a:pt x="1511" y="358"/>
                </a:cubicBezTo>
                <a:cubicBezTo>
                  <a:pt x="1509" y="358"/>
                  <a:pt x="1507" y="360"/>
                  <a:pt x="1507" y="362"/>
                </a:cubicBezTo>
                <a:close/>
                <a:moveTo>
                  <a:pt x="1524" y="366"/>
                </a:moveTo>
                <a:cubicBezTo>
                  <a:pt x="1526" y="366"/>
                  <a:pt x="1528" y="364"/>
                  <a:pt x="1528" y="362"/>
                </a:cubicBezTo>
                <a:cubicBezTo>
                  <a:pt x="1528" y="360"/>
                  <a:pt x="1526" y="358"/>
                  <a:pt x="1524" y="358"/>
                </a:cubicBezTo>
                <a:cubicBezTo>
                  <a:pt x="1522" y="358"/>
                  <a:pt x="1520" y="360"/>
                  <a:pt x="1520" y="362"/>
                </a:cubicBezTo>
                <a:cubicBezTo>
                  <a:pt x="1520" y="364"/>
                  <a:pt x="1522" y="366"/>
                  <a:pt x="1524" y="366"/>
                </a:cubicBezTo>
                <a:close/>
                <a:moveTo>
                  <a:pt x="1536" y="362"/>
                </a:moveTo>
                <a:cubicBezTo>
                  <a:pt x="1536" y="362"/>
                  <a:pt x="1537" y="363"/>
                  <a:pt x="1537" y="363"/>
                </a:cubicBezTo>
                <a:cubicBezTo>
                  <a:pt x="1538" y="363"/>
                  <a:pt x="1538" y="362"/>
                  <a:pt x="1538" y="362"/>
                </a:cubicBezTo>
                <a:cubicBezTo>
                  <a:pt x="1538" y="361"/>
                  <a:pt x="1538" y="361"/>
                  <a:pt x="1537" y="361"/>
                </a:cubicBezTo>
                <a:cubicBezTo>
                  <a:pt x="1537" y="361"/>
                  <a:pt x="1536" y="361"/>
                  <a:pt x="1536" y="362"/>
                </a:cubicBezTo>
                <a:close/>
                <a:moveTo>
                  <a:pt x="1806" y="362"/>
                </a:moveTo>
                <a:cubicBezTo>
                  <a:pt x="1806" y="363"/>
                  <a:pt x="1807" y="364"/>
                  <a:pt x="1808" y="364"/>
                </a:cubicBezTo>
                <a:cubicBezTo>
                  <a:pt x="1810" y="364"/>
                  <a:pt x="1811" y="363"/>
                  <a:pt x="1811" y="362"/>
                </a:cubicBezTo>
                <a:cubicBezTo>
                  <a:pt x="1811" y="360"/>
                  <a:pt x="1810" y="359"/>
                  <a:pt x="1808" y="359"/>
                </a:cubicBezTo>
                <a:cubicBezTo>
                  <a:pt x="1807" y="359"/>
                  <a:pt x="1806" y="360"/>
                  <a:pt x="1806" y="362"/>
                </a:cubicBezTo>
                <a:close/>
                <a:moveTo>
                  <a:pt x="1821" y="366"/>
                </a:moveTo>
                <a:cubicBezTo>
                  <a:pt x="1823" y="366"/>
                  <a:pt x="1825" y="364"/>
                  <a:pt x="1825" y="362"/>
                </a:cubicBezTo>
                <a:cubicBezTo>
                  <a:pt x="1825" y="360"/>
                  <a:pt x="1823" y="358"/>
                  <a:pt x="1821" y="358"/>
                </a:cubicBezTo>
                <a:cubicBezTo>
                  <a:pt x="1819" y="358"/>
                  <a:pt x="1817" y="360"/>
                  <a:pt x="1817" y="362"/>
                </a:cubicBezTo>
                <a:cubicBezTo>
                  <a:pt x="1817" y="364"/>
                  <a:pt x="1819" y="366"/>
                  <a:pt x="1821" y="366"/>
                </a:cubicBezTo>
                <a:close/>
                <a:moveTo>
                  <a:pt x="1834" y="366"/>
                </a:moveTo>
                <a:cubicBezTo>
                  <a:pt x="1836" y="366"/>
                  <a:pt x="1838" y="364"/>
                  <a:pt x="1838" y="362"/>
                </a:cubicBezTo>
                <a:cubicBezTo>
                  <a:pt x="1838" y="360"/>
                  <a:pt x="1836" y="358"/>
                  <a:pt x="1834" y="358"/>
                </a:cubicBezTo>
                <a:cubicBezTo>
                  <a:pt x="1832" y="358"/>
                  <a:pt x="1830" y="360"/>
                  <a:pt x="1830" y="362"/>
                </a:cubicBezTo>
                <a:cubicBezTo>
                  <a:pt x="1830" y="364"/>
                  <a:pt x="1832" y="366"/>
                  <a:pt x="1834" y="366"/>
                </a:cubicBezTo>
                <a:close/>
                <a:moveTo>
                  <a:pt x="1847" y="366"/>
                </a:moveTo>
                <a:cubicBezTo>
                  <a:pt x="1849" y="366"/>
                  <a:pt x="1851" y="364"/>
                  <a:pt x="1851" y="362"/>
                </a:cubicBezTo>
                <a:cubicBezTo>
                  <a:pt x="1851" y="360"/>
                  <a:pt x="1849" y="358"/>
                  <a:pt x="1847" y="358"/>
                </a:cubicBezTo>
                <a:cubicBezTo>
                  <a:pt x="1845" y="358"/>
                  <a:pt x="1843" y="360"/>
                  <a:pt x="1843" y="362"/>
                </a:cubicBezTo>
                <a:cubicBezTo>
                  <a:pt x="1843" y="364"/>
                  <a:pt x="1845" y="366"/>
                  <a:pt x="1847" y="366"/>
                </a:cubicBezTo>
                <a:close/>
                <a:moveTo>
                  <a:pt x="1860" y="366"/>
                </a:moveTo>
                <a:cubicBezTo>
                  <a:pt x="1862" y="366"/>
                  <a:pt x="1864" y="364"/>
                  <a:pt x="1864" y="362"/>
                </a:cubicBezTo>
                <a:cubicBezTo>
                  <a:pt x="1864" y="360"/>
                  <a:pt x="1862" y="358"/>
                  <a:pt x="1860" y="358"/>
                </a:cubicBezTo>
                <a:cubicBezTo>
                  <a:pt x="1858" y="358"/>
                  <a:pt x="1856" y="360"/>
                  <a:pt x="1856" y="362"/>
                </a:cubicBezTo>
                <a:cubicBezTo>
                  <a:pt x="1856" y="364"/>
                  <a:pt x="1858" y="366"/>
                  <a:pt x="1860" y="366"/>
                </a:cubicBezTo>
                <a:close/>
                <a:moveTo>
                  <a:pt x="1873" y="366"/>
                </a:moveTo>
                <a:cubicBezTo>
                  <a:pt x="1875" y="366"/>
                  <a:pt x="1877" y="364"/>
                  <a:pt x="1877" y="362"/>
                </a:cubicBezTo>
                <a:cubicBezTo>
                  <a:pt x="1877" y="360"/>
                  <a:pt x="1875" y="358"/>
                  <a:pt x="1873" y="358"/>
                </a:cubicBezTo>
                <a:cubicBezTo>
                  <a:pt x="1871" y="358"/>
                  <a:pt x="1869" y="360"/>
                  <a:pt x="1869" y="362"/>
                </a:cubicBezTo>
                <a:cubicBezTo>
                  <a:pt x="1869" y="364"/>
                  <a:pt x="1871" y="366"/>
                  <a:pt x="1873" y="366"/>
                </a:cubicBezTo>
                <a:close/>
                <a:moveTo>
                  <a:pt x="1886" y="366"/>
                </a:moveTo>
                <a:cubicBezTo>
                  <a:pt x="1888" y="366"/>
                  <a:pt x="1890" y="364"/>
                  <a:pt x="1890" y="362"/>
                </a:cubicBezTo>
                <a:cubicBezTo>
                  <a:pt x="1890" y="360"/>
                  <a:pt x="1888" y="358"/>
                  <a:pt x="1886" y="358"/>
                </a:cubicBezTo>
                <a:cubicBezTo>
                  <a:pt x="1883" y="358"/>
                  <a:pt x="1882" y="360"/>
                  <a:pt x="1882" y="362"/>
                </a:cubicBezTo>
                <a:cubicBezTo>
                  <a:pt x="1882" y="364"/>
                  <a:pt x="1883" y="366"/>
                  <a:pt x="1886" y="366"/>
                </a:cubicBezTo>
                <a:close/>
                <a:moveTo>
                  <a:pt x="1899" y="366"/>
                </a:moveTo>
                <a:cubicBezTo>
                  <a:pt x="1901" y="366"/>
                  <a:pt x="1903" y="364"/>
                  <a:pt x="1903" y="362"/>
                </a:cubicBezTo>
                <a:cubicBezTo>
                  <a:pt x="1903" y="360"/>
                  <a:pt x="1901" y="358"/>
                  <a:pt x="1899" y="358"/>
                </a:cubicBezTo>
                <a:cubicBezTo>
                  <a:pt x="1896" y="358"/>
                  <a:pt x="1894" y="360"/>
                  <a:pt x="1894" y="362"/>
                </a:cubicBezTo>
                <a:cubicBezTo>
                  <a:pt x="1894" y="364"/>
                  <a:pt x="1896" y="366"/>
                  <a:pt x="1899" y="366"/>
                </a:cubicBezTo>
                <a:close/>
                <a:moveTo>
                  <a:pt x="1916" y="362"/>
                </a:moveTo>
                <a:cubicBezTo>
                  <a:pt x="1916" y="360"/>
                  <a:pt x="1914" y="358"/>
                  <a:pt x="1912" y="358"/>
                </a:cubicBezTo>
                <a:cubicBezTo>
                  <a:pt x="1909" y="358"/>
                  <a:pt x="1907" y="360"/>
                  <a:pt x="1907" y="362"/>
                </a:cubicBezTo>
                <a:cubicBezTo>
                  <a:pt x="1907" y="364"/>
                  <a:pt x="1909" y="366"/>
                  <a:pt x="1912" y="366"/>
                </a:cubicBezTo>
                <a:cubicBezTo>
                  <a:pt x="1914" y="366"/>
                  <a:pt x="1916" y="364"/>
                  <a:pt x="1916" y="362"/>
                </a:cubicBezTo>
                <a:close/>
                <a:moveTo>
                  <a:pt x="1925" y="366"/>
                </a:moveTo>
                <a:cubicBezTo>
                  <a:pt x="1927" y="366"/>
                  <a:pt x="1929" y="364"/>
                  <a:pt x="1929" y="362"/>
                </a:cubicBezTo>
                <a:cubicBezTo>
                  <a:pt x="1929" y="360"/>
                  <a:pt x="1927" y="358"/>
                  <a:pt x="1925" y="358"/>
                </a:cubicBezTo>
                <a:cubicBezTo>
                  <a:pt x="1922" y="358"/>
                  <a:pt x="1920" y="360"/>
                  <a:pt x="1920" y="362"/>
                </a:cubicBezTo>
                <a:cubicBezTo>
                  <a:pt x="1920" y="364"/>
                  <a:pt x="1922" y="366"/>
                  <a:pt x="1925" y="366"/>
                </a:cubicBezTo>
                <a:close/>
                <a:moveTo>
                  <a:pt x="1937" y="366"/>
                </a:moveTo>
                <a:cubicBezTo>
                  <a:pt x="1940" y="366"/>
                  <a:pt x="1942" y="364"/>
                  <a:pt x="1942" y="362"/>
                </a:cubicBezTo>
                <a:cubicBezTo>
                  <a:pt x="1942" y="360"/>
                  <a:pt x="1940" y="358"/>
                  <a:pt x="1937" y="358"/>
                </a:cubicBezTo>
                <a:cubicBezTo>
                  <a:pt x="1935" y="358"/>
                  <a:pt x="1933" y="360"/>
                  <a:pt x="1933" y="362"/>
                </a:cubicBezTo>
                <a:cubicBezTo>
                  <a:pt x="1933" y="364"/>
                  <a:pt x="1935" y="366"/>
                  <a:pt x="1937" y="366"/>
                </a:cubicBezTo>
                <a:close/>
                <a:moveTo>
                  <a:pt x="1950" y="366"/>
                </a:moveTo>
                <a:cubicBezTo>
                  <a:pt x="1953" y="366"/>
                  <a:pt x="1955" y="364"/>
                  <a:pt x="1955" y="362"/>
                </a:cubicBezTo>
                <a:cubicBezTo>
                  <a:pt x="1955" y="360"/>
                  <a:pt x="1953" y="358"/>
                  <a:pt x="1950" y="358"/>
                </a:cubicBezTo>
                <a:cubicBezTo>
                  <a:pt x="1948" y="358"/>
                  <a:pt x="1946" y="360"/>
                  <a:pt x="1946" y="362"/>
                </a:cubicBezTo>
                <a:cubicBezTo>
                  <a:pt x="1946" y="364"/>
                  <a:pt x="1948" y="366"/>
                  <a:pt x="1950" y="366"/>
                </a:cubicBezTo>
                <a:close/>
                <a:moveTo>
                  <a:pt x="1963" y="366"/>
                </a:moveTo>
                <a:cubicBezTo>
                  <a:pt x="1966" y="366"/>
                  <a:pt x="1967" y="364"/>
                  <a:pt x="1967" y="362"/>
                </a:cubicBezTo>
                <a:cubicBezTo>
                  <a:pt x="1967" y="360"/>
                  <a:pt x="1966" y="358"/>
                  <a:pt x="1963" y="358"/>
                </a:cubicBezTo>
                <a:cubicBezTo>
                  <a:pt x="1961" y="358"/>
                  <a:pt x="1959" y="360"/>
                  <a:pt x="1959" y="362"/>
                </a:cubicBezTo>
                <a:cubicBezTo>
                  <a:pt x="1959" y="364"/>
                  <a:pt x="1961" y="366"/>
                  <a:pt x="1963" y="366"/>
                </a:cubicBezTo>
                <a:close/>
                <a:moveTo>
                  <a:pt x="1976" y="366"/>
                </a:moveTo>
                <a:cubicBezTo>
                  <a:pt x="1978" y="366"/>
                  <a:pt x="1980" y="364"/>
                  <a:pt x="1980" y="362"/>
                </a:cubicBezTo>
                <a:cubicBezTo>
                  <a:pt x="1980" y="360"/>
                  <a:pt x="1978" y="358"/>
                  <a:pt x="1976" y="358"/>
                </a:cubicBezTo>
                <a:cubicBezTo>
                  <a:pt x="1974" y="358"/>
                  <a:pt x="1972" y="360"/>
                  <a:pt x="1972" y="362"/>
                </a:cubicBezTo>
                <a:cubicBezTo>
                  <a:pt x="1972" y="364"/>
                  <a:pt x="1974" y="366"/>
                  <a:pt x="1976" y="366"/>
                </a:cubicBezTo>
                <a:close/>
                <a:moveTo>
                  <a:pt x="1989" y="366"/>
                </a:moveTo>
                <a:cubicBezTo>
                  <a:pt x="1991" y="366"/>
                  <a:pt x="1993" y="364"/>
                  <a:pt x="1993" y="362"/>
                </a:cubicBezTo>
                <a:cubicBezTo>
                  <a:pt x="1993" y="360"/>
                  <a:pt x="1991" y="358"/>
                  <a:pt x="1989" y="358"/>
                </a:cubicBezTo>
                <a:cubicBezTo>
                  <a:pt x="1987" y="358"/>
                  <a:pt x="1985" y="360"/>
                  <a:pt x="1985" y="362"/>
                </a:cubicBezTo>
                <a:cubicBezTo>
                  <a:pt x="1985" y="364"/>
                  <a:pt x="1987" y="366"/>
                  <a:pt x="1989" y="366"/>
                </a:cubicBezTo>
                <a:close/>
                <a:moveTo>
                  <a:pt x="2002" y="366"/>
                </a:moveTo>
                <a:cubicBezTo>
                  <a:pt x="2004" y="366"/>
                  <a:pt x="2006" y="364"/>
                  <a:pt x="2006" y="362"/>
                </a:cubicBezTo>
                <a:cubicBezTo>
                  <a:pt x="2006" y="360"/>
                  <a:pt x="2004" y="358"/>
                  <a:pt x="2002" y="358"/>
                </a:cubicBezTo>
                <a:cubicBezTo>
                  <a:pt x="2000" y="358"/>
                  <a:pt x="1998" y="360"/>
                  <a:pt x="1998" y="362"/>
                </a:cubicBezTo>
                <a:cubicBezTo>
                  <a:pt x="1998" y="364"/>
                  <a:pt x="2000" y="366"/>
                  <a:pt x="2002" y="366"/>
                </a:cubicBezTo>
                <a:close/>
                <a:moveTo>
                  <a:pt x="2015" y="366"/>
                </a:moveTo>
                <a:cubicBezTo>
                  <a:pt x="2017" y="366"/>
                  <a:pt x="2019" y="364"/>
                  <a:pt x="2019" y="362"/>
                </a:cubicBezTo>
                <a:cubicBezTo>
                  <a:pt x="2019" y="360"/>
                  <a:pt x="2017" y="358"/>
                  <a:pt x="2015" y="358"/>
                </a:cubicBezTo>
                <a:cubicBezTo>
                  <a:pt x="2013" y="358"/>
                  <a:pt x="2011" y="360"/>
                  <a:pt x="2011" y="362"/>
                </a:cubicBezTo>
                <a:cubicBezTo>
                  <a:pt x="2011" y="364"/>
                  <a:pt x="2013" y="366"/>
                  <a:pt x="2015" y="366"/>
                </a:cubicBezTo>
                <a:close/>
                <a:moveTo>
                  <a:pt x="2024" y="362"/>
                </a:moveTo>
                <a:cubicBezTo>
                  <a:pt x="2024" y="364"/>
                  <a:pt x="2026" y="366"/>
                  <a:pt x="2028" y="366"/>
                </a:cubicBezTo>
                <a:cubicBezTo>
                  <a:pt x="2030" y="366"/>
                  <a:pt x="2032" y="364"/>
                  <a:pt x="2032" y="362"/>
                </a:cubicBezTo>
                <a:cubicBezTo>
                  <a:pt x="2032" y="360"/>
                  <a:pt x="2030" y="358"/>
                  <a:pt x="2028" y="358"/>
                </a:cubicBezTo>
                <a:cubicBezTo>
                  <a:pt x="2026" y="358"/>
                  <a:pt x="2024" y="360"/>
                  <a:pt x="2024" y="362"/>
                </a:cubicBezTo>
                <a:close/>
                <a:moveTo>
                  <a:pt x="2092" y="366"/>
                </a:moveTo>
                <a:cubicBezTo>
                  <a:pt x="2095" y="366"/>
                  <a:pt x="2097" y="364"/>
                  <a:pt x="2097" y="362"/>
                </a:cubicBezTo>
                <a:cubicBezTo>
                  <a:pt x="2097" y="360"/>
                  <a:pt x="2095" y="358"/>
                  <a:pt x="2092" y="358"/>
                </a:cubicBezTo>
                <a:cubicBezTo>
                  <a:pt x="2090" y="358"/>
                  <a:pt x="2088" y="360"/>
                  <a:pt x="2088" y="362"/>
                </a:cubicBezTo>
                <a:cubicBezTo>
                  <a:pt x="2088" y="364"/>
                  <a:pt x="2090" y="366"/>
                  <a:pt x="2092" y="366"/>
                </a:cubicBezTo>
                <a:close/>
                <a:moveTo>
                  <a:pt x="2105" y="366"/>
                </a:moveTo>
                <a:cubicBezTo>
                  <a:pt x="2108" y="366"/>
                  <a:pt x="2109" y="364"/>
                  <a:pt x="2109" y="362"/>
                </a:cubicBezTo>
                <a:cubicBezTo>
                  <a:pt x="2109" y="360"/>
                  <a:pt x="2108" y="358"/>
                  <a:pt x="2105" y="358"/>
                </a:cubicBezTo>
                <a:cubicBezTo>
                  <a:pt x="2103" y="358"/>
                  <a:pt x="2101" y="360"/>
                  <a:pt x="2101" y="362"/>
                </a:cubicBezTo>
                <a:cubicBezTo>
                  <a:pt x="2101" y="364"/>
                  <a:pt x="2103" y="366"/>
                  <a:pt x="2105" y="366"/>
                </a:cubicBezTo>
                <a:close/>
                <a:moveTo>
                  <a:pt x="2118" y="366"/>
                </a:moveTo>
                <a:cubicBezTo>
                  <a:pt x="2121" y="366"/>
                  <a:pt x="2122" y="364"/>
                  <a:pt x="2122" y="362"/>
                </a:cubicBezTo>
                <a:cubicBezTo>
                  <a:pt x="2122" y="360"/>
                  <a:pt x="2121" y="358"/>
                  <a:pt x="2118" y="358"/>
                </a:cubicBezTo>
                <a:cubicBezTo>
                  <a:pt x="2116" y="358"/>
                  <a:pt x="2114" y="360"/>
                  <a:pt x="2114" y="362"/>
                </a:cubicBezTo>
                <a:cubicBezTo>
                  <a:pt x="2114" y="364"/>
                  <a:pt x="2116" y="366"/>
                  <a:pt x="2118" y="366"/>
                </a:cubicBezTo>
                <a:close/>
                <a:moveTo>
                  <a:pt x="2131" y="366"/>
                </a:moveTo>
                <a:cubicBezTo>
                  <a:pt x="2133" y="366"/>
                  <a:pt x="2135" y="364"/>
                  <a:pt x="2135" y="362"/>
                </a:cubicBezTo>
                <a:cubicBezTo>
                  <a:pt x="2135" y="360"/>
                  <a:pt x="2133" y="358"/>
                  <a:pt x="2131" y="358"/>
                </a:cubicBezTo>
                <a:cubicBezTo>
                  <a:pt x="2129" y="358"/>
                  <a:pt x="2127" y="360"/>
                  <a:pt x="2127" y="362"/>
                </a:cubicBezTo>
                <a:cubicBezTo>
                  <a:pt x="2127" y="364"/>
                  <a:pt x="2129" y="366"/>
                  <a:pt x="2131" y="366"/>
                </a:cubicBezTo>
                <a:close/>
                <a:moveTo>
                  <a:pt x="2144" y="366"/>
                </a:moveTo>
                <a:cubicBezTo>
                  <a:pt x="2146" y="366"/>
                  <a:pt x="2148" y="364"/>
                  <a:pt x="2148" y="362"/>
                </a:cubicBezTo>
                <a:cubicBezTo>
                  <a:pt x="2148" y="360"/>
                  <a:pt x="2146" y="358"/>
                  <a:pt x="2144" y="358"/>
                </a:cubicBezTo>
                <a:cubicBezTo>
                  <a:pt x="2142" y="358"/>
                  <a:pt x="2140" y="360"/>
                  <a:pt x="2140" y="362"/>
                </a:cubicBezTo>
                <a:cubicBezTo>
                  <a:pt x="2140" y="364"/>
                  <a:pt x="2142" y="366"/>
                  <a:pt x="2144" y="366"/>
                </a:cubicBezTo>
                <a:close/>
                <a:moveTo>
                  <a:pt x="2157" y="366"/>
                </a:moveTo>
                <a:cubicBezTo>
                  <a:pt x="2159" y="366"/>
                  <a:pt x="2161" y="364"/>
                  <a:pt x="2161" y="362"/>
                </a:cubicBezTo>
                <a:cubicBezTo>
                  <a:pt x="2161" y="360"/>
                  <a:pt x="2159" y="358"/>
                  <a:pt x="2157" y="358"/>
                </a:cubicBezTo>
                <a:cubicBezTo>
                  <a:pt x="2155" y="358"/>
                  <a:pt x="2153" y="360"/>
                  <a:pt x="2153" y="362"/>
                </a:cubicBezTo>
                <a:cubicBezTo>
                  <a:pt x="2153" y="364"/>
                  <a:pt x="2155" y="366"/>
                  <a:pt x="2157" y="366"/>
                </a:cubicBezTo>
                <a:close/>
                <a:moveTo>
                  <a:pt x="2170" y="366"/>
                </a:moveTo>
                <a:cubicBezTo>
                  <a:pt x="2172" y="366"/>
                  <a:pt x="2174" y="364"/>
                  <a:pt x="2174" y="362"/>
                </a:cubicBezTo>
                <a:cubicBezTo>
                  <a:pt x="2174" y="360"/>
                  <a:pt x="2172" y="358"/>
                  <a:pt x="2170" y="358"/>
                </a:cubicBezTo>
                <a:cubicBezTo>
                  <a:pt x="2168" y="358"/>
                  <a:pt x="2166" y="360"/>
                  <a:pt x="2166" y="362"/>
                </a:cubicBezTo>
                <a:cubicBezTo>
                  <a:pt x="2166" y="364"/>
                  <a:pt x="2168" y="366"/>
                  <a:pt x="2170" y="366"/>
                </a:cubicBezTo>
                <a:close/>
                <a:moveTo>
                  <a:pt x="2183" y="366"/>
                </a:moveTo>
                <a:cubicBezTo>
                  <a:pt x="2185" y="366"/>
                  <a:pt x="2187" y="364"/>
                  <a:pt x="2187" y="362"/>
                </a:cubicBezTo>
                <a:cubicBezTo>
                  <a:pt x="2187" y="360"/>
                  <a:pt x="2185" y="358"/>
                  <a:pt x="2183" y="358"/>
                </a:cubicBezTo>
                <a:cubicBezTo>
                  <a:pt x="2180" y="358"/>
                  <a:pt x="2179" y="360"/>
                  <a:pt x="2179" y="362"/>
                </a:cubicBezTo>
                <a:cubicBezTo>
                  <a:pt x="2179" y="364"/>
                  <a:pt x="2180" y="366"/>
                  <a:pt x="2183" y="366"/>
                </a:cubicBezTo>
                <a:close/>
                <a:moveTo>
                  <a:pt x="2196" y="366"/>
                </a:moveTo>
                <a:cubicBezTo>
                  <a:pt x="2198" y="366"/>
                  <a:pt x="2200" y="364"/>
                  <a:pt x="2200" y="362"/>
                </a:cubicBezTo>
                <a:cubicBezTo>
                  <a:pt x="2200" y="360"/>
                  <a:pt x="2198" y="358"/>
                  <a:pt x="2196" y="358"/>
                </a:cubicBezTo>
                <a:cubicBezTo>
                  <a:pt x="2193" y="358"/>
                  <a:pt x="2192" y="360"/>
                  <a:pt x="2192" y="362"/>
                </a:cubicBezTo>
                <a:cubicBezTo>
                  <a:pt x="2192" y="364"/>
                  <a:pt x="2193" y="366"/>
                  <a:pt x="2196" y="366"/>
                </a:cubicBezTo>
                <a:close/>
                <a:moveTo>
                  <a:pt x="2209" y="366"/>
                </a:moveTo>
                <a:cubicBezTo>
                  <a:pt x="2211" y="366"/>
                  <a:pt x="2213" y="364"/>
                  <a:pt x="2213" y="362"/>
                </a:cubicBezTo>
                <a:cubicBezTo>
                  <a:pt x="2213" y="360"/>
                  <a:pt x="2211" y="358"/>
                  <a:pt x="2209" y="358"/>
                </a:cubicBezTo>
                <a:cubicBezTo>
                  <a:pt x="2206" y="358"/>
                  <a:pt x="2204" y="360"/>
                  <a:pt x="2204" y="362"/>
                </a:cubicBezTo>
                <a:cubicBezTo>
                  <a:pt x="2204" y="364"/>
                  <a:pt x="2206" y="366"/>
                  <a:pt x="2209" y="366"/>
                </a:cubicBezTo>
                <a:close/>
                <a:moveTo>
                  <a:pt x="2222" y="366"/>
                </a:moveTo>
                <a:cubicBezTo>
                  <a:pt x="2224" y="366"/>
                  <a:pt x="2226" y="364"/>
                  <a:pt x="2226" y="362"/>
                </a:cubicBezTo>
                <a:cubicBezTo>
                  <a:pt x="2226" y="360"/>
                  <a:pt x="2224" y="358"/>
                  <a:pt x="2222" y="358"/>
                </a:cubicBezTo>
                <a:cubicBezTo>
                  <a:pt x="2219" y="358"/>
                  <a:pt x="2217" y="360"/>
                  <a:pt x="2217" y="362"/>
                </a:cubicBezTo>
                <a:cubicBezTo>
                  <a:pt x="2217" y="364"/>
                  <a:pt x="2219" y="366"/>
                  <a:pt x="2222" y="366"/>
                </a:cubicBezTo>
                <a:close/>
                <a:moveTo>
                  <a:pt x="2234" y="366"/>
                </a:moveTo>
                <a:cubicBezTo>
                  <a:pt x="2237" y="366"/>
                  <a:pt x="2239" y="364"/>
                  <a:pt x="2239" y="362"/>
                </a:cubicBezTo>
                <a:cubicBezTo>
                  <a:pt x="2239" y="360"/>
                  <a:pt x="2237" y="358"/>
                  <a:pt x="2234" y="358"/>
                </a:cubicBezTo>
                <a:cubicBezTo>
                  <a:pt x="2232" y="358"/>
                  <a:pt x="2230" y="360"/>
                  <a:pt x="2230" y="362"/>
                </a:cubicBezTo>
                <a:cubicBezTo>
                  <a:pt x="2230" y="364"/>
                  <a:pt x="2232" y="366"/>
                  <a:pt x="2234" y="366"/>
                </a:cubicBezTo>
                <a:close/>
                <a:moveTo>
                  <a:pt x="2247" y="366"/>
                </a:moveTo>
                <a:cubicBezTo>
                  <a:pt x="2250" y="366"/>
                  <a:pt x="2252" y="364"/>
                  <a:pt x="2252" y="362"/>
                </a:cubicBezTo>
                <a:cubicBezTo>
                  <a:pt x="2252" y="360"/>
                  <a:pt x="2250" y="358"/>
                  <a:pt x="2247" y="358"/>
                </a:cubicBezTo>
                <a:cubicBezTo>
                  <a:pt x="2245" y="358"/>
                  <a:pt x="2243" y="360"/>
                  <a:pt x="2243" y="362"/>
                </a:cubicBezTo>
                <a:cubicBezTo>
                  <a:pt x="2243" y="364"/>
                  <a:pt x="2245" y="366"/>
                  <a:pt x="2247" y="366"/>
                </a:cubicBezTo>
                <a:close/>
                <a:moveTo>
                  <a:pt x="2260" y="366"/>
                </a:moveTo>
                <a:cubicBezTo>
                  <a:pt x="2263" y="366"/>
                  <a:pt x="2264" y="364"/>
                  <a:pt x="2264" y="362"/>
                </a:cubicBezTo>
                <a:cubicBezTo>
                  <a:pt x="2264" y="360"/>
                  <a:pt x="2263" y="358"/>
                  <a:pt x="2260" y="358"/>
                </a:cubicBezTo>
                <a:cubicBezTo>
                  <a:pt x="2258" y="358"/>
                  <a:pt x="2256" y="360"/>
                  <a:pt x="2256" y="362"/>
                </a:cubicBezTo>
                <a:cubicBezTo>
                  <a:pt x="2256" y="364"/>
                  <a:pt x="2258" y="366"/>
                  <a:pt x="2260" y="366"/>
                </a:cubicBezTo>
                <a:close/>
                <a:moveTo>
                  <a:pt x="2273" y="366"/>
                </a:moveTo>
                <a:cubicBezTo>
                  <a:pt x="2275" y="366"/>
                  <a:pt x="2277" y="364"/>
                  <a:pt x="2277" y="362"/>
                </a:cubicBezTo>
                <a:cubicBezTo>
                  <a:pt x="2277" y="360"/>
                  <a:pt x="2275" y="358"/>
                  <a:pt x="2273" y="358"/>
                </a:cubicBezTo>
                <a:cubicBezTo>
                  <a:pt x="2271" y="358"/>
                  <a:pt x="2269" y="360"/>
                  <a:pt x="2269" y="362"/>
                </a:cubicBezTo>
                <a:cubicBezTo>
                  <a:pt x="2269" y="364"/>
                  <a:pt x="2271" y="366"/>
                  <a:pt x="2273" y="366"/>
                </a:cubicBezTo>
                <a:close/>
                <a:moveTo>
                  <a:pt x="2286" y="366"/>
                </a:moveTo>
                <a:cubicBezTo>
                  <a:pt x="2288" y="366"/>
                  <a:pt x="2290" y="364"/>
                  <a:pt x="2290" y="362"/>
                </a:cubicBezTo>
                <a:cubicBezTo>
                  <a:pt x="2290" y="360"/>
                  <a:pt x="2288" y="358"/>
                  <a:pt x="2286" y="358"/>
                </a:cubicBezTo>
                <a:cubicBezTo>
                  <a:pt x="2284" y="358"/>
                  <a:pt x="2282" y="360"/>
                  <a:pt x="2282" y="362"/>
                </a:cubicBezTo>
                <a:cubicBezTo>
                  <a:pt x="2282" y="364"/>
                  <a:pt x="2284" y="366"/>
                  <a:pt x="2286" y="366"/>
                </a:cubicBezTo>
                <a:close/>
                <a:moveTo>
                  <a:pt x="2299" y="366"/>
                </a:moveTo>
                <a:cubicBezTo>
                  <a:pt x="2301" y="366"/>
                  <a:pt x="2303" y="364"/>
                  <a:pt x="2303" y="362"/>
                </a:cubicBezTo>
                <a:cubicBezTo>
                  <a:pt x="2303" y="360"/>
                  <a:pt x="2301" y="358"/>
                  <a:pt x="2299" y="358"/>
                </a:cubicBezTo>
                <a:cubicBezTo>
                  <a:pt x="2297" y="358"/>
                  <a:pt x="2295" y="360"/>
                  <a:pt x="2295" y="362"/>
                </a:cubicBezTo>
                <a:cubicBezTo>
                  <a:pt x="2295" y="364"/>
                  <a:pt x="2297" y="366"/>
                  <a:pt x="2299" y="366"/>
                </a:cubicBezTo>
                <a:close/>
                <a:moveTo>
                  <a:pt x="2312" y="366"/>
                </a:moveTo>
                <a:cubicBezTo>
                  <a:pt x="2314" y="366"/>
                  <a:pt x="2316" y="364"/>
                  <a:pt x="2316" y="362"/>
                </a:cubicBezTo>
                <a:cubicBezTo>
                  <a:pt x="2316" y="360"/>
                  <a:pt x="2314" y="358"/>
                  <a:pt x="2312" y="358"/>
                </a:cubicBezTo>
                <a:cubicBezTo>
                  <a:pt x="2310" y="358"/>
                  <a:pt x="2308" y="360"/>
                  <a:pt x="2308" y="362"/>
                </a:cubicBezTo>
                <a:cubicBezTo>
                  <a:pt x="2308" y="364"/>
                  <a:pt x="2310" y="366"/>
                  <a:pt x="2312" y="366"/>
                </a:cubicBezTo>
                <a:close/>
                <a:moveTo>
                  <a:pt x="2325" y="366"/>
                </a:moveTo>
                <a:cubicBezTo>
                  <a:pt x="2327" y="366"/>
                  <a:pt x="2329" y="364"/>
                  <a:pt x="2329" y="362"/>
                </a:cubicBezTo>
                <a:cubicBezTo>
                  <a:pt x="2329" y="360"/>
                  <a:pt x="2327" y="358"/>
                  <a:pt x="2325" y="358"/>
                </a:cubicBezTo>
                <a:cubicBezTo>
                  <a:pt x="2323" y="358"/>
                  <a:pt x="2321" y="360"/>
                  <a:pt x="2321" y="362"/>
                </a:cubicBezTo>
                <a:cubicBezTo>
                  <a:pt x="2321" y="364"/>
                  <a:pt x="2323" y="366"/>
                  <a:pt x="2325" y="366"/>
                </a:cubicBezTo>
                <a:close/>
                <a:moveTo>
                  <a:pt x="2338" y="366"/>
                </a:moveTo>
                <a:cubicBezTo>
                  <a:pt x="2340" y="366"/>
                  <a:pt x="2342" y="364"/>
                  <a:pt x="2342" y="362"/>
                </a:cubicBezTo>
                <a:cubicBezTo>
                  <a:pt x="2342" y="360"/>
                  <a:pt x="2340" y="358"/>
                  <a:pt x="2338" y="358"/>
                </a:cubicBezTo>
                <a:cubicBezTo>
                  <a:pt x="2335" y="358"/>
                  <a:pt x="2334" y="360"/>
                  <a:pt x="2334" y="362"/>
                </a:cubicBezTo>
                <a:cubicBezTo>
                  <a:pt x="2334" y="364"/>
                  <a:pt x="2335" y="366"/>
                  <a:pt x="2338" y="366"/>
                </a:cubicBezTo>
                <a:close/>
                <a:moveTo>
                  <a:pt x="2351" y="366"/>
                </a:moveTo>
                <a:cubicBezTo>
                  <a:pt x="2353" y="366"/>
                  <a:pt x="2355" y="364"/>
                  <a:pt x="2355" y="362"/>
                </a:cubicBezTo>
                <a:cubicBezTo>
                  <a:pt x="2355" y="360"/>
                  <a:pt x="2353" y="358"/>
                  <a:pt x="2351" y="358"/>
                </a:cubicBezTo>
                <a:cubicBezTo>
                  <a:pt x="2348" y="358"/>
                  <a:pt x="2346" y="360"/>
                  <a:pt x="2346" y="362"/>
                </a:cubicBezTo>
                <a:cubicBezTo>
                  <a:pt x="2346" y="364"/>
                  <a:pt x="2348" y="366"/>
                  <a:pt x="2351" y="366"/>
                </a:cubicBezTo>
                <a:close/>
                <a:moveTo>
                  <a:pt x="2364" y="366"/>
                </a:moveTo>
                <a:cubicBezTo>
                  <a:pt x="2366" y="366"/>
                  <a:pt x="2368" y="364"/>
                  <a:pt x="2368" y="362"/>
                </a:cubicBezTo>
                <a:cubicBezTo>
                  <a:pt x="2368" y="360"/>
                  <a:pt x="2366" y="358"/>
                  <a:pt x="2364" y="358"/>
                </a:cubicBezTo>
                <a:cubicBezTo>
                  <a:pt x="2361" y="358"/>
                  <a:pt x="2359" y="360"/>
                  <a:pt x="2359" y="362"/>
                </a:cubicBezTo>
                <a:cubicBezTo>
                  <a:pt x="2359" y="364"/>
                  <a:pt x="2361" y="366"/>
                  <a:pt x="2364" y="366"/>
                </a:cubicBezTo>
                <a:close/>
                <a:moveTo>
                  <a:pt x="2376" y="366"/>
                </a:moveTo>
                <a:cubicBezTo>
                  <a:pt x="2379" y="366"/>
                  <a:pt x="2381" y="364"/>
                  <a:pt x="2381" y="362"/>
                </a:cubicBezTo>
                <a:cubicBezTo>
                  <a:pt x="2381" y="360"/>
                  <a:pt x="2379" y="358"/>
                  <a:pt x="2376" y="358"/>
                </a:cubicBezTo>
                <a:cubicBezTo>
                  <a:pt x="2374" y="358"/>
                  <a:pt x="2372" y="360"/>
                  <a:pt x="2372" y="362"/>
                </a:cubicBezTo>
                <a:cubicBezTo>
                  <a:pt x="2372" y="364"/>
                  <a:pt x="2374" y="366"/>
                  <a:pt x="2376" y="366"/>
                </a:cubicBezTo>
                <a:close/>
                <a:moveTo>
                  <a:pt x="2389" y="366"/>
                </a:moveTo>
                <a:cubicBezTo>
                  <a:pt x="2392" y="366"/>
                  <a:pt x="2394" y="364"/>
                  <a:pt x="2394" y="362"/>
                </a:cubicBezTo>
                <a:cubicBezTo>
                  <a:pt x="2394" y="360"/>
                  <a:pt x="2392" y="358"/>
                  <a:pt x="2389" y="358"/>
                </a:cubicBezTo>
                <a:cubicBezTo>
                  <a:pt x="2387" y="358"/>
                  <a:pt x="2385" y="360"/>
                  <a:pt x="2385" y="362"/>
                </a:cubicBezTo>
                <a:cubicBezTo>
                  <a:pt x="2385" y="364"/>
                  <a:pt x="2387" y="366"/>
                  <a:pt x="2389" y="366"/>
                </a:cubicBezTo>
                <a:close/>
                <a:moveTo>
                  <a:pt x="2402" y="366"/>
                </a:moveTo>
                <a:cubicBezTo>
                  <a:pt x="2405" y="366"/>
                  <a:pt x="2406" y="364"/>
                  <a:pt x="2406" y="362"/>
                </a:cubicBezTo>
                <a:cubicBezTo>
                  <a:pt x="2406" y="360"/>
                  <a:pt x="2405" y="358"/>
                  <a:pt x="2402" y="358"/>
                </a:cubicBezTo>
                <a:cubicBezTo>
                  <a:pt x="2400" y="358"/>
                  <a:pt x="2398" y="360"/>
                  <a:pt x="2398" y="362"/>
                </a:cubicBezTo>
                <a:cubicBezTo>
                  <a:pt x="2398" y="364"/>
                  <a:pt x="2400" y="366"/>
                  <a:pt x="2402" y="366"/>
                </a:cubicBezTo>
                <a:close/>
                <a:moveTo>
                  <a:pt x="2415" y="366"/>
                </a:moveTo>
                <a:cubicBezTo>
                  <a:pt x="2418" y="366"/>
                  <a:pt x="2419" y="364"/>
                  <a:pt x="2419" y="362"/>
                </a:cubicBezTo>
                <a:cubicBezTo>
                  <a:pt x="2419" y="360"/>
                  <a:pt x="2418" y="358"/>
                  <a:pt x="2415" y="358"/>
                </a:cubicBezTo>
                <a:cubicBezTo>
                  <a:pt x="2413" y="358"/>
                  <a:pt x="2411" y="360"/>
                  <a:pt x="2411" y="362"/>
                </a:cubicBezTo>
                <a:cubicBezTo>
                  <a:pt x="2411" y="364"/>
                  <a:pt x="2413" y="366"/>
                  <a:pt x="2415" y="366"/>
                </a:cubicBezTo>
                <a:close/>
                <a:moveTo>
                  <a:pt x="2428" y="366"/>
                </a:moveTo>
                <a:cubicBezTo>
                  <a:pt x="2430" y="366"/>
                  <a:pt x="2432" y="364"/>
                  <a:pt x="2432" y="362"/>
                </a:cubicBezTo>
                <a:cubicBezTo>
                  <a:pt x="2432" y="360"/>
                  <a:pt x="2430" y="358"/>
                  <a:pt x="2428" y="358"/>
                </a:cubicBezTo>
                <a:cubicBezTo>
                  <a:pt x="2426" y="358"/>
                  <a:pt x="2424" y="360"/>
                  <a:pt x="2424" y="362"/>
                </a:cubicBezTo>
                <a:cubicBezTo>
                  <a:pt x="2424" y="364"/>
                  <a:pt x="2426" y="366"/>
                  <a:pt x="2428" y="366"/>
                </a:cubicBezTo>
                <a:close/>
                <a:moveTo>
                  <a:pt x="2441" y="366"/>
                </a:moveTo>
                <a:cubicBezTo>
                  <a:pt x="2443" y="366"/>
                  <a:pt x="2445" y="364"/>
                  <a:pt x="2445" y="362"/>
                </a:cubicBezTo>
                <a:cubicBezTo>
                  <a:pt x="2445" y="360"/>
                  <a:pt x="2443" y="358"/>
                  <a:pt x="2441" y="358"/>
                </a:cubicBezTo>
                <a:cubicBezTo>
                  <a:pt x="2439" y="358"/>
                  <a:pt x="2437" y="360"/>
                  <a:pt x="2437" y="362"/>
                </a:cubicBezTo>
                <a:cubicBezTo>
                  <a:pt x="2437" y="364"/>
                  <a:pt x="2439" y="366"/>
                  <a:pt x="2441" y="366"/>
                </a:cubicBezTo>
                <a:close/>
                <a:moveTo>
                  <a:pt x="2454" y="366"/>
                </a:moveTo>
                <a:cubicBezTo>
                  <a:pt x="2456" y="366"/>
                  <a:pt x="2458" y="364"/>
                  <a:pt x="2458" y="362"/>
                </a:cubicBezTo>
                <a:cubicBezTo>
                  <a:pt x="2458" y="360"/>
                  <a:pt x="2456" y="358"/>
                  <a:pt x="2454" y="358"/>
                </a:cubicBezTo>
                <a:cubicBezTo>
                  <a:pt x="2452" y="358"/>
                  <a:pt x="2450" y="360"/>
                  <a:pt x="2450" y="362"/>
                </a:cubicBezTo>
                <a:cubicBezTo>
                  <a:pt x="2450" y="364"/>
                  <a:pt x="2452" y="366"/>
                  <a:pt x="2454" y="366"/>
                </a:cubicBezTo>
                <a:close/>
                <a:moveTo>
                  <a:pt x="2467" y="366"/>
                </a:moveTo>
                <a:cubicBezTo>
                  <a:pt x="2469" y="366"/>
                  <a:pt x="2471" y="364"/>
                  <a:pt x="2471" y="362"/>
                </a:cubicBezTo>
                <a:cubicBezTo>
                  <a:pt x="2471" y="360"/>
                  <a:pt x="2469" y="358"/>
                  <a:pt x="2467" y="358"/>
                </a:cubicBezTo>
                <a:cubicBezTo>
                  <a:pt x="2465" y="358"/>
                  <a:pt x="2463" y="360"/>
                  <a:pt x="2463" y="362"/>
                </a:cubicBezTo>
                <a:cubicBezTo>
                  <a:pt x="2463" y="364"/>
                  <a:pt x="2465" y="366"/>
                  <a:pt x="2467" y="366"/>
                </a:cubicBezTo>
                <a:close/>
                <a:moveTo>
                  <a:pt x="2480" y="366"/>
                </a:moveTo>
                <a:cubicBezTo>
                  <a:pt x="2482" y="366"/>
                  <a:pt x="2484" y="364"/>
                  <a:pt x="2484" y="362"/>
                </a:cubicBezTo>
                <a:cubicBezTo>
                  <a:pt x="2484" y="360"/>
                  <a:pt x="2482" y="358"/>
                  <a:pt x="2480" y="358"/>
                </a:cubicBezTo>
                <a:cubicBezTo>
                  <a:pt x="2477" y="358"/>
                  <a:pt x="2476" y="360"/>
                  <a:pt x="2476" y="362"/>
                </a:cubicBezTo>
                <a:cubicBezTo>
                  <a:pt x="2476" y="364"/>
                  <a:pt x="2477" y="366"/>
                  <a:pt x="2480" y="366"/>
                </a:cubicBezTo>
                <a:close/>
                <a:moveTo>
                  <a:pt x="2493" y="366"/>
                </a:moveTo>
                <a:cubicBezTo>
                  <a:pt x="2495" y="366"/>
                  <a:pt x="2497" y="364"/>
                  <a:pt x="2497" y="362"/>
                </a:cubicBezTo>
                <a:cubicBezTo>
                  <a:pt x="2497" y="360"/>
                  <a:pt x="2495" y="358"/>
                  <a:pt x="2493" y="358"/>
                </a:cubicBezTo>
                <a:cubicBezTo>
                  <a:pt x="2490" y="358"/>
                  <a:pt x="2489" y="360"/>
                  <a:pt x="2489" y="362"/>
                </a:cubicBezTo>
                <a:cubicBezTo>
                  <a:pt x="2489" y="364"/>
                  <a:pt x="2490" y="366"/>
                  <a:pt x="2493" y="366"/>
                </a:cubicBezTo>
                <a:close/>
                <a:moveTo>
                  <a:pt x="2506" y="366"/>
                </a:moveTo>
                <a:cubicBezTo>
                  <a:pt x="2508" y="366"/>
                  <a:pt x="2510" y="364"/>
                  <a:pt x="2510" y="362"/>
                </a:cubicBezTo>
                <a:cubicBezTo>
                  <a:pt x="2510" y="360"/>
                  <a:pt x="2508" y="358"/>
                  <a:pt x="2506" y="358"/>
                </a:cubicBezTo>
                <a:cubicBezTo>
                  <a:pt x="2503" y="358"/>
                  <a:pt x="2501" y="360"/>
                  <a:pt x="2501" y="362"/>
                </a:cubicBezTo>
                <a:cubicBezTo>
                  <a:pt x="2501" y="364"/>
                  <a:pt x="2503" y="366"/>
                  <a:pt x="2506" y="366"/>
                </a:cubicBezTo>
                <a:close/>
                <a:moveTo>
                  <a:pt x="2519" y="366"/>
                </a:moveTo>
                <a:cubicBezTo>
                  <a:pt x="2521" y="366"/>
                  <a:pt x="2523" y="364"/>
                  <a:pt x="2523" y="362"/>
                </a:cubicBezTo>
                <a:cubicBezTo>
                  <a:pt x="2523" y="360"/>
                  <a:pt x="2521" y="358"/>
                  <a:pt x="2519" y="358"/>
                </a:cubicBezTo>
                <a:cubicBezTo>
                  <a:pt x="2516" y="358"/>
                  <a:pt x="2514" y="360"/>
                  <a:pt x="2514" y="362"/>
                </a:cubicBezTo>
                <a:cubicBezTo>
                  <a:pt x="2514" y="364"/>
                  <a:pt x="2516" y="366"/>
                  <a:pt x="2519" y="366"/>
                </a:cubicBezTo>
                <a:close/>
                <a:moveTo>
                  <a:pt x="2531" y="366"/>
                </a:moveTo>
                <a:cubicBezTo>
                  <a:pt x="2534" y="366"/>
                  <a:pt x="2536" y="364"/>
                  <a:pt x="2536" y="362"/>
                </a:cubicBezTo>
                <a:cubicBezTo>
                  <a:pt x="2536" y="360"/>
                  <a:pt x="2534" y="358"/>
                  <a:pt x="2531" y="358"/>
                </a:cubicBezTo>
                <a:cubicBezTo>
                  <a:pt x="2529" y="358"/>
                  <a:pt x="2527" y="360"/>
                  <a:pt x="2527" y="362"/>
                </a:cubicBezTo>
                <a:cubicBezTo>
                  <a:pt x="2527" y="364"/>
                  <a:pt x="2529" y="366"/>
                  <a:pt x="2531" y="366"/>
                </a:cubicBezTo>
                <a:close/>
                <a:moveTo>
                  <a:pt x="2544" y="366"/>
                </a:moveTo>
                <a:cubicBezTo>
                  <a:pt x="2547" y="366"/>
                  <a:pt x="2549" y="364"/>
                  <a:pt x="2549" y="362"/>
                </a:cubicBezTo>
                <a:cubicBezTo>
                  <a:pt x="2549" y="360"/>
                  <a:pt x="2547" y="358"/>
                  <a:pt x="2544" y="358"/>
                </a:cubicBezTo>
                <a:cubicBezTo>
                  <a:pt x="2542" y="358"/>
                  <a:pt x="2540" y="360"/>
                  <a:pt x="2540" y="362"/>
                </a:cubicBezTo>
                <a:cubicBezTo>
                  <a:pt x="2540" y="364"/>
                  <a:pt x="2542" y="366"/>
                  <a:pt x="2544" y="366"/>
                </a:cubicBezTo>
                <a:close/>
                <a:moveTo>
                  <a:pt x="2557" y="366"/>
                </a:moveTo>
                <a:cubicBezTo>
                  <a:pt x="2560" y="366"/>
                  <a:pt x="2561" y="364"/>
                  <a:pt x="2561" y="362"/>
                </a:cubicBezTo>
                <a:cubicBezTo>
                  <a:pt x="2561" y="360"/>
                  <a:pt x="2560" y="358"/>
                  <a:pt x="2557" y="358"/>
                </a:cubicBezTo>
                <a:cubicBezTo>
                  <a:pt x="2555" y="358"/>
                  <a:pt x="2553" y="360"/>
                  <a:pt x="2553" y="362"/>
                </a:cubicBezTo>
                <a:cubicBezTo>
                  <a:pt x="2553" y="364"/>
                  <a:pt x="2555" y="366"/>
                  <a:pt x="2557" y="366"/>
                </a:cubicBezTo>
                <a:close/>
                <a:moveTo>
                  <a:pt x="2570" y="366"/>
                </a:moveTo>
                <a:cubicBezTo>
                  <a:pt x="2572" y="366"/>
                  <a:pt x="2574" y="364"/>
                  <a:pt x="2574" y="362"/>
                </a:cubicBezTo>
                <a:cubicBezTo>
                  <a:pt x="2574" y="360"/>
                  <a:pt x="2572" y="358"/>
                  <a:pt x="2570" y="358"/>
                </a:cubicBezTo>
                <a:cubicBezTo>
                  <a:pt x="2568" y="358"/>
                  <a:pt x="2566" y="360"/>
                  <a:pt x="2566" y="362"/>
                </a:cubicBezTo>
                <a:cubicBezTo>
                  <a:pt x="2566" y="364"/>
                  <a:pt x="2568" y="366"/>
                  <a:pt x="2570" y="366"/>
                </a:cubicBezTo>
                <a:close/>
                <a:moveTo>
                  <a:pt x="2583" y="366"/>
                </a:moveTo>
                <a:cubicBezTo>
                  <a:pt x="2585" y="366"/>
                  <a:pt x="2587" y="364"/>
                  <a:pt x="2587" y="362"/>
                </a:cubicBezTo>
                <a:cubicBezTo>
                  <a:pt x="2587" y="360"/>
                  <a:pt x="2585" y="358"/>
                  <a:pt x="2583" y="358"/>
                </a:cubicBezTo>
                <a:cubicBezTo>
                  <a:pt x="2581" y="358"/>
                  <a:pt x="2579" y="360"/>
                  <a:pt x="2579" y="362"/>
                </a:cubicBezTo>
                <a:cubicBezTo>
                  <a:pt x="2579" y="364"/>
                  <a:pt x="2581" y="366"/>
                  <a:pt x="2583" y="366"/>
                </a:cubicBezTo>
                <a:close/>
                <a:moveTo>
                  <a:pt x="2596" y="366"/>
                </a:moveTo>
                <a:cubicBezTo>
                  <a:pt x="2598" y="366"/>
                  <a:pt x="2600" y="364"/>
                  <a:pt x="2600" y="362"/>
                </a:cubicBezTo>
                <a:cubicBezTo>
                  <a:pt x="2600" y="360"/>
                  <a:pt x="2598" y="358"/>
                  <a:pt x="2596" y="358"/>
                </a:cubicBezTo>
                <a:cubicBezTo>
                  <a:pt x="2594" y="358"/>
                  <a:pt x="2592" y="360"/>
                  <a:pt x="2592" y="362"/>
                </a:cubicBezTo>
                <a:cubicBezTo>
                  <a:pt x="2592" y="364"/>
                  <a:pt x="2594" y="366"/>
                  <a:pt x="2596" y="366"/>
                </a:cubicBezTo>
                <a:close/>
                <a:moveTo>
                  <a:pt x="2609" y="366"/>
                </a:moveTo>
                <a:cubicBezTo>
                  <a:pt x="2611" y="366"/>
                  <a:pt x="2613" y="364"/>
                  <a:pt x="2613" y="362"/>
                </a:cubicBezTo>
                <a:cubicBezTo>
                  <a:pt x="2613" y="360"/>
                  <a:pt x="2611" y="358"/>
                  <a:pt x="2609" y="358"/>
                </a:cubicBezTo>
                <a:cubicBezTo>
                  <a:pt x="2607" y="358"/>
                  <a:pt x="2605" y="360"/>
                  <a:pt x="2605" y="362"/>
                </a:cubicBezTo>
                <a:cubicBezTo>
                  <a:pt x="2605" y="364"/>
                  <a:pt x="2607" y="366"/>
                  <a:pt x="2609" y="366"/>
                </a:cubicBezTo>
                <a:close/>
                <a:moveTo>
                  <a:pt x="2622" y="366"/>
                </a:moveTo>
                <a:cubicBezTo>
                  <a:pt x="2624" y="366"/>
                  <a:pt x="2626" y="364"/>
                  <a:pt x="2626" y="362"/>
                </a:cubicBezTo>
                <a:cubicBezTo>
                  <a:pt x="2626" y="360"/>
                  <a:pt x="2624" y="358"/>
                  <a:pt x="2622" y="358"/>
                </a:cubicBezTo>
                <a:cubicBezTo>
                  <a:pt x="2620" y="358"/>
                  <a:pt x="2618" y="360"/>
                  <a:pt x="2618" y="362"/>
                </a:cubicBezTo>
                <a:cubicBezTo>
                  <a:pt x="2618" y="364"/>
                  <a:pt x="2620" y="366"/>
                  <a:pt x="2622" y="366"/>
                </a:cubicBezTo>
                <a:close/>
                <a:moveTo>
                  <a:pt x="2635" y="366"/>
                </a:moveTo>
                <a:cubicBezTo>
                  <a:pt x="2637" y="366"/>
                  <a:pt x="2639" y="364"/>
                  <a:pt x="2639" y="362"/>
                </a:cubicBezTo>
                <a:cubicBezTo>
                  <a:pt x="2639" y="360"/>
                  <a:pt x="2637" y="358"/>
                  <a:pt x="2635" y="358"/>
                </a:cubicBezTo>
                <a:cubicBezTo>
                  <a:pt x="2632" y="358"/>
                  <a:pt x="2631" y="360"/>
                  <a:pt x="2631" y="362"/>
                </a:cubicBezTo>
                <a:cubicBezTo>
                  <a:pt x="2631" y="364"/>
                  <a:pt x="2632" y="366"/>
                  <a:pt x="2635" y="366"/>
                </a:cubicBezTo>
                <a:close/>
                <a:moveTo>
                  <a:pt x="2648" y="366"/>
                </a:moveTo>
                <a:cubicBezTo>
                  <a:pt x="2650" y="366"/>
                  <a:pt x="2652" y="364"/>
                  <a:pt x="2652" y="362"/>
                </a:cubicBezTo>
                <a:cubicBezTo>
                  <a:pt x="2652" y="360"/>
                  <a:pt x="2650" y="358"/>
                  <a:pt x="2648" y="358"/>
                </a:cubicBezTo>
                <a:cubicBezTo>
                  <a:pt x="2645" y="358"/>
                  <a:pt x="2643" y="360"/>
                  <a:pt x="2643" y="362"/>
                </a:cubicBezTo>
                <a:cubicBezTo>
                  <a:pt x="2643" y="364"/>
                  <a:pt x="2645" y="366"/>
                  <a:pt x="2648" y="366"/>
                </a:cubicBezTo>
                <a:close/>
                <a:moveTo>
                  <a:pt x="2661" y="366"/>
                </a:moveTo>
                <a:cubicBezTo>
                  <a:pt x="2663" y="366"/>
                  <a:pt x="2665" y="364"/>
                  <a:pt x="2665" y="362"/>
                </a:cubicBezTo>
                <a:cubicBezTo>
                  <a:pt x="2665" y="360"/>
                  <a:pt x="2663" y="358"/>
                  <a:pt x="2661" y="358"/>
                </a:cubicBezTo>
                <a:cubicBezTo>
                  <a:pt x="2658" y="358"/>
                  <a:pt x="2656" y="360"/>
                  <a:pt x="2656" y="362"/>
                </a:cubicBezTo>
                <a:cubicBezTo>
                  <a:pt x="2656" y="364"/>
                  <a:pt x="2658" y="366"/>
                  <a:pt x="2661" y="366"/>
                </a:cubicBezTo>
                <a:close/>
                <a:moveTo>
                  <a:pt x="2673" y="366"/>
                </a:moveTo>
                <a:cubicBezTo>
                  <a:pt x="2676" y="366"/>
                  <a:pt x="2678" y="364"/>
                  <a:pt x="2678" y="362"/>
                </a:cubicBezTo>
                <a:cubicBezTo>
                  <a:pt x="2678" y="360"/>
                  <a:pt x="2676" y="358"/>
                  <a:pt x="2673" y="358"/>
                </a:cubicBezTo>
                <a:cubicBezTo>
                  <a:pt x="2671" y="358"/>
                  <a:pt x="2669" y="360"/>
                  <a:pt x="2669" y="362"/>
                </a:cubicBezTo>
                <a:cubicBezTo>
                  <a:pt x="2669" y="364"/>
                  <a:pt x="2671" y="366"/>
                  <a:pt x="2673" y="366"/>
                </a:cubicBezTo>
                <a:close/>
                <a:moveTo>
                  <a:pt x="2686" y="366"/>
                </a:moveTo>
                <a:cubicBezTo>
                  <a:pt x="2689" y="366"/>
                  <a:pt x="2691" y="364"/>
                  <a:pt x="2691" y="362"/>
                </a:cubicBezTo>
                <a:cubicBezTo>
                  <a:pt x="2691" y="360"/>
                  <a:pt x="2689" y="358"/>
                  <a:pt x="2686" y="358"/>
                </a:cubicBezTo>
                <a:cubicBezTo>
                  <a:pt x="2684" y="358"/>
                  <a:pt x="2682" y="360"/>
                  <a:pt x="2682" y="362"/>
                </a:cubicBezTo>
                <a:cubicBezTo>
                  <a:pt x="2682" y="364"/>
                  <a:pt x="2684" y="366"/>
                  <a:pt x="2686" y="366"/>
                </a:cubicBezTo>
                <a:close/>
                <a:moveTo>
                  <a:pt x="2699" y="366"/>
                </a:moveTo>
                <a:cubicBezTo>
                  <a:pt x="2702" y="366"/>
                  <a:pt x="2703" y="364"/>
                  <a:pt x="2703" y="362"/>
                </a:cubicBezTo>
                <a:cubicBezTo>
                  <a:pt x="2703" y="360"/>
                  <a:pt x="2702" y="358"/>
                  <a:pt x="2699" y="358"/>
                </a:cubicBezTo>
                <a:cubicBezTo>
                  <a:pt x="2697" y="358"/>
                  <a:pt x="2695" y="360"/>
                  <a:pt x="2695" y="362"/>
                </a:cubicBezTo>
                <a:cubicBezTo>
                  <a:pt x="2695" y="364"/>
                  <a:pt x="2697" y="366"/>
                  <a:pt x="2699" y="366"/>
                </a:cubicBezTo>
                <a:close/>
                <a:moveTo>
                  <a:pt x="2712" y="366"/>
                </a:moveTo>
                <a:cubicBezTo>
                  <a:pt x="2715" y="366"/>
                  <a:pt x="2716" y="364"/>
                  <a:pt x="2716" y="362"/>
                </a:cubicBezTo>
                <a:cubicBezTo>
                  <a:pt x="2716" y="360"/>
                  <a:pt x="2715" y="358"/>
                  <a:pt x="2712" y="358"/>
                </a:cubicBezTo>
                <a:cubicBezTo>
                  <a:pt x="2710" y="358"/>
                  <a:pt x="2708" y="360"/>
                  <a:pt x="2708" y="362"/>
                </a:cubicBezTo>
                <a:cubicBezTo>
                  <a:pt x="2708" y="364"/>
                  <a:pt x="2710" y="366"/>
                  <a:pt x="2712" y="366"/>
                </a:cubicBezTo>
                <a:close/>
                <a:moveTo>
                  <a:pt x="2725" y="366"/>
                </a:moveTo>
                <a:cubicBezTo>
                  <a:pt x="2727" y="366"/>
                  <a:pt x="2729" y="364"/>
                  <a:pt x="2729" y="362"/>
                </a:cubicBezTo>
                <a:cubicBezTo>
                  <a:pt x="2729" y="360"/>
                  <a:pt x="2727" y="358"/>
                  <a:pt x="2725" y="358"/>
                </a:cubicBezTo>
                <a:cubicBezTo>
                  <a:pt x="2723" y="358"/>
                  <a:pt x="2721" y="360"/>
                  <a:pt x="2721" y="362"/>
                </a:cubicBezTo>
                <a:cubicBezTo>
                  <a:pt x="2721" y="364"/>
                  <a:pt x="2723" y="366"/>
                  <a:pt x="2725" y="366"/>
                </a:cubicBezTo>
                <a:close/>
                <a:moveTo>
                  <a:pt x="2734" y="362"/>
                </a:moveTo>
                <a:cubicBezTo>
                  <a:pt x="2734" y="364"/>
                  <a:pt x="2736" y="366"/>
                  <a:pt x="2738" y="366"/>
                </a:cubicBezTo>
                <a:cubicBezTo>
                  <a:pt x="2740" y="366"/>
                  <a:pt x="2742" y="364"/>
                  <a:pt x="2742" y="362"/>
                </a:cubicBezTo>
                <a:cubicBezTo>
                  <a:pt x="2742" y="360"/>
                  <a:pt x="2740" y="358"/>
                  <a:pt x="2738" y="358"/>
                </a:cubicBezTo>
                <a:cubicBezTo>
                  <a:pt x="2736" y="358"/>
                  <a:pt x="2734" y="360"/>
                  <a:pt x="2734" y="362"/>
                </a:cubicBezTo>
                <a:moveTo>
                  <a:pt x="2751" y="366"/>
                </a:moveTo>
                <a:cubicBezTo>
                  <a:pt x="2753" y="366"/>
                  <a:pt x="2755" y="364"/>
                  <a:pt x="2755" y="362"/>
                </a:cubicBezTo>
                <a:cubicBezTo>
                  <a:pt x="2755" y="360"/>
                  <a:pt x="2753" y="358"/>
                  <a:pt x="2751" y="358"/>
                </a:cubicBezTo>
                <a:cubicBezTo>
                  <a:pt x="2749" y="358"/>
                  <a:pt x="2747" y="360"/>
                  <a:pt x="2747" y="362"/>
                </a:cubicBezTo>
                <a:cubicBezTo>
                  <a:pt x="2747" y="364"/>
                  <a:pt x="2749" y="366"/>
                  <a:pt x="2751" y="366"/>
                </a:cubicBezTo>
                <a:close/>
                <a:moveTo>
                  <a:pt x="2764" y="366"/>
                </a:moveTo>
                <a:cubicBezTo>
                  <a:pt x="2766" y="366"/>
                  <a:pt x="2768" y="364"/>
                  <a:pt x="2768" y="362"/>
                </a:cubicBezTo>
                <a:cubicBezTo>
                  <a:pt x="2768" y="360"/>
                  <a:pt x="2766" y="358"/>
                  <a:pt x="2764" y="358"/>
                </a:cubicBezTo>
                <a:cubicBezTo>
                  <a:pt x="2762" y="358"/>
                  <a:pt x="2760" y="360"/>
                  <a:pt x="2760" y="362"/>
                </a:cubicBezTo>
                <a:cubicBezTo>
                  <a:pt x="2760" y="364"/>
                  <a:pt x="2762" y="366"/>
                  <a:pt x="2764" y="366"/>
                </a:cubicBezTo>
                <a:close/>
                <a:moveTo>
                  <a:pt x="2777" y="366"/>
                </a:moveTo>
                <a:cubicBezTo>
                  <a:pt x="2779" y="366"/>
                  <a:pt x="2781" y="364"/>
                  <a:pt x="2781" y="362"/>
                </a:cubicBezTo>
                <a:cubicBezTo>
                  <a:pt x="2781" y="360"/>
                  <a:pt x="2779" y="358"/>
                  <a:pt x="2777" y="358"/>
                </a:cubicBezTo>
                <a:cubicBezTo>
                  <a:pt x="2774" y="358"/>
                  <a:pt x="2773" y="360"/>
                  <a:pt x="2773" y="362"/>
                </a:cubicBezTo>
                <a:cubicBezTo>
                  <a:pt x="2773" y="364"/>
                  <a:pt x="2774" y="366"/>
                  <a:pt x="2777" y="366"/>
                </a:cubicBezTo>
                <a:close/>
                <a:moveTo>
                  <a:pt x="2790" y="366"/>
                </a:moveTo>
                <a:cubicBezTo>
                  <a:pt x="2792" y="366"/>
                  <a:pt x="2794" y="364"/>
                  <a:pt x="2794" y="362"/>
                </a:cubicBezTo>
                <a:cubicBezTo>
                  <a:pt x="2794" y="360"/>
                  <a:pt x="2792" y="358"/>
                  <a:pt x="2790" y="358"/>
                </a:cubicBezTo>
                <a:cubicBezTo>
                  <a:pt x="2787" y="358"/>
                  <a:pt x="2786" y="360"/>
                  <a:pt x="2786" y="362"/>
                </a:cubicBezTo>
                <a:cubicBezTo>
                  <a:pt x="2786" y="364"/>
                  <a:pt x="2787" y="366"/>
                  <a:pt x="2790" y="366"/>
                </a:cubicBezTo>
                <a:close/>
                <a:moveTo>
                  <a:pt x="2803" y="366"/>
                </a:moveTo>
                <a:cubicBezTo>
                  <a:pt x="2805" y="366"/>
                  <a:pt x="2807" y="364"/>
                  <a:pt x="2807" y="362"/>
                </a:cubicBezTo>
                <a:cubicBezTo>
                  <a:pt x="2807" y="360"/>
                  <a:pt x="2805" y="358"/>
                  <a:pt x="2803" y="358"/>
                </a:cubicBezTo>
                <a:cubicBezTo>
                  <a:pt x="2800" y="358"/>
                  <a:pt x="2798" y="360"/>
                  <a:pt x="2798" y="362"/>
                </a:cubicBezTo>
                <a:cubicBezTo>
                  <a:pt x="2798" y="364"/>
                  <a:pt x="2800" y="366"/>
                  <a:pt x="2803" y="366"/>
                </a:cubicBezTo>
                <a:close/>
                <a:moveTo>
                  <a:pt x="2816" y="366"/>
                </a:moveTo>
                <a:cubicBezTo>
                  <a:pt x="2818" y="366"/>
                  <a:pt x="2820" y="364"/>
                  <a:pt x="2820" y="362"/>
                </a:cubicBezTo>
                <a:cubicBezTo>
                  <a:pt x="2820" y="360"/>
                  <a:pt x="2818" y="358"/>
                  <a:pt x="2816" y="358"/>
                </a:cubicBezTo>
                <a:cubicBezTo>
                  <a:pt x="2813" y="358"/>
                  <a:pt x="2811" y="360"/>
                  <a:pt x="2811" y="362"/>
                </a:cubicBezTo>
                <a:cubicBezTo>
                  <a:pt x="2811" y="364"/>
                  <a:pt x="2813" y="366"/>
                  <a:pt x="2816" y="366"/>
                </a:cubicBezTo>
                <a:close/>
                <a:moveTo>
                  <a:pt x="2828" y="366"/>
                </a:moveTo>
                <a:cubicBezTo>
                  <a:pt x="2831" y="366"/>
                  <a:pt x="2833" y="364"/>
                  <a:pt x="2833" y="362"/>
                </a:cubicBezTo>
                <a:cubicBezTo>
                  <a:pt x="2833" y="360"/>
                  <a:pt x="2831" y="358"/>
                  <a:pt x="2828" y="358"/>
                </a:cubicBezTo>
                <a:cubicBezTo>
                  <a:pt x="2826" y="358"/>
                  <a:pt x="2824" y="360"/>
                  <a:pt x="2824" y="362"/>
                </a:cubicBezTo>
                <a:cubicBezTo>
                  <a:pt x="2824" y="364"/>
                  <a:pt x="2826" y="366"/>
                  <a:pt x="2828" y="366"/>
                </a:cubicBezTo>
                <a:close/>
                <a:moveTo>
                  <a:pt x="2841" y="366"/>
                </a:moveTo>
                <a:cubicBezTo>
                  <a:pt x="2844" y="366"/>
                  <a:pt x="2846" y="364"/>
                  <a:pt x="2846" y="362"/>
                </a:cubicBezTo>
                <a:cubicBezTo>
                  <a:pt x="2846" y="360"/>
                  <a:pt x="2844" y="358"/>
                  <a:pt x="2841" y="358"/>
                </a:cubicBezTo>
                <a:cubicBezTo>
                  <a:pt x="2839" y="358"/>
                  <a:pt x="2837" y="360"/>
                  <a:pt x="2837" y="362"/>
                </a:cubicBezTo>
                <a:cubicBezTo>
                  <a:pt x="2837" y="364"/>
                  <a:pt x="2839" y="366"/>
                  <a:pt x="2841" y="366"/>
                </a:cubicBezTo>
                <a:close/>
                <a:moveTo>
                  <a:pt x="2854" y="366"/>
                </a:moveTo>
                <a:cubicBezTo>
                  <a:pt x="2857" y="366"/>
                  <a:pt x="2858" y="364"/>
                  <a:pt x="2858" y="362"/>
                </a:cubicBezTo>
                <a:cubicBezTo>
                  <a:pt x="2858" y="360"/>
                  <a:pt x="2857" y="358"/>
                  <a:pt x="2854" y="358"/>
                </a:cubicBezTo>
                <a:cubicBezTo>
                  <a:pt x="2852" y="358"/>
                  <a:pt x="2850" y="360"/>
                  <a:pt x="2850" y="362"/>
                </a:cubicBezTo>
                <a:cubicBezTo>
                  <a:pt x="2850" y="364"/>
                  <a:pt x="2852" y="366"/>
                  <a:pt x="2854" y="366"/>
                </a:cubicBezTo>
                <a:close/>
                <a:moveTo>
                  <a:pt x="2867" y="366"/>
                </a:moveTo>
                <a:cubicBezTo>
                  <a:pt x="2870" y="366"/>
                  <a:pt x="2871" y="364"/>
                  <a:pt x="2871" y="362"/>
                </a:cubicBezTo>
                <a:cubicBezTo>
                  <a:pt x="2871" y="360"/>
                  <a:pt x="2870" y="358"/>
                  <a:pt x="2867" y="358"/>
                </a:cubicBezTo>
                <a:cubicBezTo>
                  <a:pt x="2865" y="358"/>
                  <a:pt x="2863" y="360"/>
                  <a:pt x="2863" y="362"/>
                </a:cubicBezTo>
                <a:cubicBezTo>
                  <a:pt x="2863" y="364"/>
                  <a:pt x="2865" y="366"/>
                  <a:pt x="2867" y="366"/>
                </a:cubicBezTo>
                <a:close/>
                <a:moveTo>
                  <a:pt x="2880" y="366"/>
                </a:moveTo>
                <a:cubicBezTo>
                  <a:pt x="2882" y="366"/>
                  <a:pt x="2884" y="364"/>
                  <a:pt x="2884" y="362"/>
                </a:cubicBezTo>
                <a:cubicBezTo>
                  <a:pt x="2884" y="360"/>
                  <a:pt x="2882" y="358"/>
                  <a:pt x="2880" y="358"/>
                </a:cubicBezTo>
                <a:cubicBezTo>
                  <a:pt x="2878" y="358"/>
                  <a:pt x="2876" y="360"/>
                  <a:pt x="2876" y="362"/>
                </a:cubicBezTo>
                <a:cubicBezTo>
                  <a:pt x="2876" y="364"/>
                  <a:pt x="2878" y="366"/>
                  <a:pt x="2880" y="366"/>
                </a:cubicBezTo>
                <a:close/>
                <a:moveTo>
                  <a:pt x="2893" y="366"/>
                </a:moveTo>
                <a:cubicBezTo>
                  <a:pt x="2895" y="366"/>
                  <a:pt x="2897" y="364"/>
                  <a:pt x="2897" y="362"/>
                </a:cubicBezTo>
                <a:cubicBezTo>
                  <a:pt x="2897" y="360"/>
                  <a:pt x="2895" y="358"/>
                  <a:pt x="2893" y="358"/>
                </a:cubicBezTo>
                <a:cubicBezTo>
                  <a:pt x="2891" y="358"/>
                  <a:pt x="2889" y="360"/>
                  <a:pt x="2889" y="362"/>
                </a:cubicBezTo>
                <a:cubicBezTo>
                  <a:pt x="2889" y="364"/>
                  <a:pt x="2891" y="366"/>
                  <a:pt x="2893" y="366"/>
                </a:cubicBezTo>
                <a:close/>
                <a:moveTo>
                  <a:pt x="2906" y="366"/>
                </a:moveTo>
                <a:cubicBezTo>
                  <a:pt x="2908" y="366"/>
                  <a:pt x="2910" y="364"/>
                  <a:pt x="2910" y="362"/>
                </a:cubicBezTo>
                <a:cubicBezTo>
                  <a:pt x="2910" y="360"/>
                  <a:pt x="2908" y="358"/>
                  <a:pt x="2906" y="358"/>
                </a:cubicBezTo>
                <a:cubicBezTo>
                  <a:pt x="2904" y="358"/>
                  <a:pt x="2902" y="360"/>
                  <a:pt x="2902" y="362"/>
                </a:cubicBezTo>
                <a:cubicBezTo>
                  <a:pt x="2902" y="364"/>
                  <a:pt x="2904" y="366"/>
                  <a:pt x="2906" y="366"/>
                </a:cubicBezTo>
                <a:close/>
                <a:moveTo>
                  <a:pt x="2919" y="366"/>
                </a:moveTo>
                <a:cubicBezTo>
                  <a:pt x="2921" y="366"/>
                  <a:pt x="2923" y="364"/>
                  <a:pt x="2923" y="362"/>
                </a:cubicBezTo>
                <a:cubicBezTo>
                  <a:pt x="2923" y="360"/>
                  <a:pt x="2921" y="358"/>
                  <a:pt x="2919" y="358"/>
                </a:cubicBezTo>
                <a:cubicBezTo>
                  <a:pt x="2917" y="358"/>
                  <a:pt x="2915" y="360"/>
                  <a:pt x="2915" y="362"/>
                </a:cubicBezTo>
                <a:cubicBezTo>
                  <a:pt x="2915" y="364"/>
                  <a:pt x="2917" y="366"/>
                  <a:pt x="2919" y="366"/>
                </a:cubicBezTo>
                <a:close/>
                <a:moveTo>
                  <a:pt x="2932" y="366"/>
                </a:moveTo>
                <a:cubicBezTo>
                  <a:pt x="2934" y="366"/>
                  <a:pt x="2936" y="364"/>
                  <a:pt x="2936" y="362"/>
                </a:cubicBezTo>
                <a:cubicBezTo>
                  <a:pt x="2936" y="360"/>
                  <a:pt x="2934" y="358"/>
                  <a:pt x="2932" y="358"/>
                </a:cubicBezTo>
                <a:cubicBezTo>
                  <a:pt x="2929" y="358"/>
                  <a:pt x="2928" y="360"/>
                  <a:pt x="2928" y="362"/>
                </a:cubicBezTo>
                <a:cubicBezTo>
                  <a:pt x="2928" y="364"/>
                  <a:pt x="2929" y="366"/>
                  <a:pt x="2932" y="366"/>
                </a:cubicBezTo>
                <a:close/>
                <a:moveTo>
                  <a:pt x="2945" y="366"/>
                </a:moveTo>
                <a:cubicBezTo>
                  <a:pt x="2947" y="366"/>
                  <a:pt x="2949" y="364"/>
                  <a:pt x="2949" y="362"/>
                </a:cubicBezTo>
                <a:cubicBezTo>
                  <a:pt x="2949" y="360"/>
                  <a:pt x="2947" y="358"/>
                  <a:pt x="2945" y="358"/>
                </a:cubicBezTo>
                <a:cubicBezTo>
                  <a:pt x="2942" y="358"/>
                  <a:pt x="2941" y="360"/>
                  <a:pt x="2941" y="362"/>
                </a:cubicBezTo>
                <a:cubicBezTo>
                  <a:pt x="2941" y="364"/>
                  <a:pt x="2942" y="366"/>
                  <a:pt x="2945" y="366"/>
                </a:cubicBezTo>
                <a:close/>
                <a:moveTo>
                  <a:pt x="2958" y="366"/>
                </a:moveTo>
                <a:cubicBezTo>
                  <a:pt x="2960" y="366"/>
                  <a:pt x="2962" y="364"/>
                  <a:pt x="2962" y="362"/>
                </a:cubicBezTo>
                <a:cubicBezTo>
                  <a:pt x="2962" y="360"/>
                  <a:pt x="2960" y="358"/>
                  <a:pt x="2958" y="358"/>
                </a:cubicBezTo>
                <a:cubicBezTo>
                  <a:pt x="2955" y="358"/>
                  <a:pt x="2953" y="360"/>
                  <a:pt x="2953" y="362"/>
                </a:cubicBezTo>
                <a:cubicBezTo>
                  <a:pt x="2953" y="364"/>
                  <a:pt x="2955" y="366"/>
                  <a:pt x="2958" y="366"/>
                </a:cubicBezTo>
                <a:close/>
                <a:moveTo>
                  <a:pt x="2971" y="366"/>
                </a:moveTo>
                <a:cubicBezTo>
                  <a:pt x="2973" y="366"/>
                  <a:pt x="2975" y="364"/>
                  <a:pt x="2975" y="362"/>
                </a:cubicBezTo>
                <a:cubicBezTo>
                  <a:pt x="2975" y="360"/>
                  <a:pt x="2973" y="358"/>
                  <a:pt x="2971" y="358"/>
                </a:cubicBezTo>
                <a:cubicBezTo>
                  <a:pt x="2968" y="358"/>
                  <a:pt x="2966" y="360"/>
                  <a:pt x="2966" y="362"/>
                </a:cubicBezTo>
                <a:cubicBezTo>
                  <a:pt x="2966" y="364"/>
                  <a:pt x="2968" y="366"/>
                  <a:pt x="2971" y="366"/>
                </a:cubicBezTo>
                <a:close/>
                <a:moveTo>
                  <a:pt x="2983" y="366"/>
                </a:moveTo>
                <a:cubicBezTo>
                  <a:pt x="2986" y="366"/>
                  <a:pt x="2988" y="364"/>
                  <a:pt x="2988" y="362"/>
                </a:cubicBezTo>
                <a:cubicBezTo>
                  <a:pt x="2988" y="360"/>
                  <a:pt x="2986" y="358"/>
                  <a:pt x="2983" y="358"/>
                </a:cubicBezTo>
                <a:cubicBezTo>
                  <a:pt x="2981" y="358"/>
                  <a:pt x="2979" y="360"/>
                  <a:pt x="2979" y="362"/>
                </a:cubicBezTo>
                <a:cubicBezTo>
                  <a:pt x="2979" y="364"/>
                  <a:pt x="2981" y="366"/>
                  <a:pt x="2983" y="366"/>
                </a:cubicBezTo>
                <a:close/>
                <a:moveTo>
                  <a:pt x="2996" y="366"/>
                </a:moveTo>
                <a:cubicBezTo>
                  <a:pt x="2999" y="366"/>
                  <a:pt x="3001" y="364"/>
                  <a:pt x="3001" y="362"/>
                </a:cubicBezTo>
                <a:cubicBezTo>
                  <a:pt x="3001" y="360"/>
                  <a:pt x="2999" y="358"/>
                  <a:pt x="2996" y="358"/>
                </a:cubicBezTo>
                <a:cubicBezTo>
                  <a:pt x="2994" y="358"/>
                  <a:pt x="2992" y="360"/>
                  <a:pt x="2992" y="362"/>
                </a:cubicBezTo>
                <a:cubicBezTo>
                  <a:pt x="2992" y="364"/>
                  <a:pt x="2994" y="366"/>
                  <a:pt x="2996" y="366"/>
                </a:cubicBezTo>
                <a:close/>
                <a:moveTo>
                  <a:pt x="3009" y="366"/>
                </a:moveTo>
                <a:cubicBezTo>
                  <a:pt x="3012" y="366"/>
                  <a:pt x="3013" y="364"/>
                  <a:pt x="3013" y="362"/>
                </a:cubicBezTo>
                <a:cubicBezTo>
                  <a:pt x="3013" y="360"/>
                  <a:pt x="3012" y="358"/>
                  <a:pt x="3009" y="358"/>
                </a:cubicBezTo>
                <a:cubicBezTo>
                  <a:pt x="3007" y="358"/>
                  <a:pt x="3005" y="360"/>
                  <a:pt x="3005" y="362"/>
                </a:cubicBezTo>
                <a:cubicBezTo>
                  <a:pt x="3005" y="364"/>
                  <a:pt x="3007" y="366"/>
                  <a:pt x="3009" y="366"/>
                </a:cubicBezTo>
                <a:close/>
                <a:moveTo>
                  <a:pt x="3022" y="366"/>
                </a:moveTo>
                <a:cubicBezTo>
                  <a:pt x="3024" y="366"/>
                  <a:pt x="3026" y="364"/>
                  <a:pt x="3026" y="362"/>
                </a:cubicBezTo>
                <a:cubicBezTo>
                  <a:pt x="3026" y="360"/>
                  <a:pt x="3024" y="358"/>
                  <a:pt x="3022" y="358"/>
                </a:cubicBezTo>
                <a:cubicBezTo>
                  <a:pt x="3020" y="358"/>
                  <a:pt x="3018" y="360"/>
                  <a:pt x="3018" y="362"/>
                </a:cubicBezTo>
                <a:cubicBezTo>
                  <a:pt x="3018" y="364"/>
                  <a:pt x="3020" y="366"/>
                  <a:pt x="3022" y="366"/>
                </a:cubicBezTo>
                <a:close/>
                <a:moveTo>
                  <a:pt x="3035" y="366"/>
                </a:moveTo>
                <a:cubicBezTo>
                  <a:pt x="3037" y="366"/>
                  <a:pt x="3039" y="364"/>
                  <a:pt x="3039" y="362"/>
                </a:cubicBezTo>
                <a:cubicBezTo>
                  <a:pt x="3039" y="360"/>
                  <a:pt x="3037" y="358"/>
                  <a:pt x="3035" y="358"/>
                </a:cubicBezTo>
                <a:cubicBezTo>
                  <a:pt x="3033" y="358"/>
                  <a:pt x="3031" y="360"/>
                  <a:pt x="3031" y="362"/>
                </a:cubicBezTo>
                <a:cubicBezTo>
                  <a:pt x="3031" y="364"/>
                  <a:pt x="3033" y="366"/>
                  <a:pt x="3035" y="366"/>
                </a:cubicBezTo>
                <a:close/>
                <a:moveTo>
                  <a:pt x="3048" y="366"/>
                </a:moveTo>
                <a:cubicBezTo>
                  <a:pt x="3050" y="366"/>
                  <a:pt x="3052" y="364"/>
                  <a:pt x="3052" y="362"/>
                </a:cubicBezTo>
                <a:cubicBezTo>
                  <a:pt x="3052" y="360"/>
                  <a:pt x="3050" y="358"/>
                  <a:pt x="3048" y="358"/>
                </a:cubicBezTo>
                <a:cubicBezTo>
                  <a:pt x="3046" y="358"/>
                  <a:pt x="3044" y="360"/>
                  <a:pt x="3044" y="362"/>
                </a:cubicBezTo>
                <a:cubicBezTo>
                  <a:pt x="3044" y="364"/>
                  <a:pt x="3046" y="366"/>
                  <a:pt x="3048" y="366"/>
                </a:cubicBezTo>
                <a:close/>
                <a:moveTo>
                  <a:pt x="3061" y="366"/>
                </a:moveTo>
                <a:cubicBezTo>
                  <a:pt x="3063" y="366"/>
                  <a:pt x="3065" y="364"/>
                  <a:pt x="3065" y="362"/>
                </a:cubicBezTo>
                <a:cubicBezTo>
                  <a:pt x="3065" y="360"/>
                  <a:pt x="3063" y="358"/>
                  <a:pt x="3061" y="358"/>
                </a:cubicBezTo>
                <a:cubicBezTo>
                  <a:pt x="3059" y="358"/>
                  <a:pt x="3057" y="360"/>
                  <a:pt x="3057" y="362"/>
                </a:cubicBezTo>
                <a:cubicBezTo>
                  <a:pt x="3057" y="364"/>
                  <a:pt x="3059" y="366"/>
                  <a:pt x="3061" y="366"/>
                </a:cubicBezTo>
                <a:close/>
                <a:moveTo>
                  <a:pt x="3074" y="366"/>
                </a:moveTo>
                <a:cubicBezTo>
                  <a:pt x="3076" y="366"/>
                  <a:pt x="3078" y="364"/>
                  <a:pt x="3078" y="362"/>
                </a:cubicBezTo>
                <a:cubicBezTo>
                  <a:pt x="3078" y="360"/>
                  <a:pt x="3076" y="358"/>
                  <a:pt x="3074" y="358"/>
                </a:cubicBezTo>
                <a:cubicBezTo>
                  <a:pt x="3072" y="358"/>
                  <a:pt x="3070" y="360"/>
                  <a:pt x="3070" y="362"/>
                </a:cubicBezTo>
                <a:cubicBezTo>
                  <a:pt x="3070" y="364"/>
                  <a:pt x="3072" y="366"/>
                  <a:pt x="3074" y="366"/>
                </a:cubicBezTo>
                <a:close/>
                <a:moveTo>
                  <a:pt x="3087" y="366"/>
                </a:moveTo>
                <a:cubicBezTo>
                  <a:pt x="3089" y="366"/>
                  <a:pt x="3091" y="364"/>
                  <a:pt x="3091" y="362"/>
                </a:cubicBezTo>
                <a:cubicBezTo>
                  <a:pt x="3091" y="360"/>
                  <a:pt x="3089" y="358"/>
                  <a:pt x="3087" y="358"/>
                </a:cubicBezTo>
                <a:cubicBezTo>
                  <a:pt x="3084" y="358"/>
                  <a:pt x="3083" y="360"/>
                  <a:pt x="3083" y="362"/>
                </a:cubicBezTo>
                <a:cubicBezTo>
                  <a:pt x="3083" y="364"/>
                  <a:pt x="3084" y="366"/>
                  <a:pt x="3087" y="366"/>
                </a:cubicBezTo>
                <a:close/>
                <a:moveTo>
                  <a:pt x="3100" y="366"/>
                </a:moveTo>
                <a:cubicBezTo>
                  <a:pt x="3102" y="366"/>
                  <a:pt x="3104" y="364"/>
                  <a:pt x="3104" y="362"/>
                </a:cubicBezTo>
                <a:cubicBezTo>
                  <a:pt x="3104" y="360"/>
                  <a:pt x="3102" y="358"/>
                  <a:pt x="3100" y="358"/>
                </a:cubicBezTo>
                <a:cubicBezTo>
                  <a:pt x="3097" y="358"/>
                  <a:pt x="3095" y="360"/>
                  <a:pt x="3095" y="362"/>
                </a:cubicBezTo>
                <a:cubicBezTo>
                  <a:pt x="3095" y="364"/>
                  <a:pt x="3097" y="366"/>
                  <a:pt x="3100" y="366"/>
                </a:cubicBezTo>
                <a:close/>
                <a:moveTo>
                  <a:pt x="3113" y="366"/>
                </a:moveTo>
                <a:cubicBezTo>
                  <a:pt x="3115" y="366"/>
                  <a:pt x="3117" y="364"/>
                  <a:pt x="3117" y="362"/>
                </a:cubicBezTo>
                <a:cubicBezTo>
                  <a:pt x="3117" y="360"/>
                  <a:pt x="3115" y="358"/>
                  <a:pt x="3113" y="358"/>
                </a:cubicBezTo>
                <a:cubicBezTo>
                  <a:pt x="3110" y="358"/>
                  <a:pt x="3108" y="360"/>
                  <a:pt x="3108" y="362"/>
                </a:cubicBezTo>
                <a:cubicBezTo>
                  <a:pt x="3108" y="364"/>
                  <a:pt x="3110" y="366"/>
                  <a:pt x="3113" y="366"/>
                </a:cubicBezTo>
                <a:close/>
                <a:moveTo>
                  <a:pt x="3125" y="366"/>
                </a:moveTo>
                <a:cubicBezTo>
                  <a:pt x="3128" y="366"/>
                  <a:pt x="3130" y="364"/>
                  <a:pt x="3130" y="362"/>
                </a:cubicBezTo>
                <a:cubicBezTo>
                  <a:pt x="3130" y="360"/>
                  <a:pt x="3128" y="358"/>
                  <a:pt x="3125" y="358"/>
                </a:cubicBezTo>
                <a:cubicBezTo>
                  <a:pt x="3123" y="358"/>
                  <a:pt x="3121" y="360"/>
                  <a:pt x="3121" y="362"/>
                </a:cubicBezTo>
                <a:cubicBezTo>
                  <a:pt x="3121" y="364"/>
                  <a:pt x="3123" y="366"/>
                  <a:pt x="3125" y="366"/>
                </a:cubicBezTo>
                <a:close/>
                <a:moveTo>
                  <a:pt x="3138" y="366"/>
                </a:moveTo>
                <a:cubicBezTo>
                  <a:pt x="3141" y="366"/>
                  <a:pt x="3143" y="364"/>
                  <a:pt x="3143" y="362"/>
                </a:cubicBezTo>
                <a:cubicBezTo>
                  <a:pt x="3143" y="360"/>
                  <a:pt x="3141" y="358"/>
                  <a:pt x="3138" y="358"/>
                </a:cubicBezTo>
                <a:cubicBezTo>
                  <a:pt x="3136" y="358"/>
                  <a:pt x="3134" y="360"/>
                  <a:pt x="3134" y="362"/>
                </a:cubicBezTo>
                <a:cubicBezTo>
                  <a:pt x="3134" y="364"/>
                  <a:pt x="3136" y="366"/>
                  <a:pt x="3138" y="366"/>
                </a:cubicBezTo>
                <a:close/>
                <a:moveTo>
                  <a:pt x="3151" y="366"/>
                </a:moveTo>
                <a:cubicBezTo>
                  <a:pt x="3154" y="366"/>
                  <a:pt x="3155" y="364"/>
                  <a:pt x="3155" y="362"/>
                </a:cubicBezTo>
                <a:cubicBezTo>
                  <a:pt x="3155" y="360"/>
                  <a:pt x="3154" y="358"/>
                  <a:pt x="3151" y="358"/>
                </a:cubicBezTo>
                <a:cubicBezTo>
                  <a:pt x="3149" y="358"/>
                  <a:pt x="3147" y="360"/>
                  <a:pt x="3147" y="362"/>
                </a:cubicBezTo>
                <a:cubicBezTo>
                  <a:pt x="3147" y="364"/>
                  <a:pt x="3149" y="366"/>
                  <a:pt x="3151" y="366"/>
                </a:cubicBezTo>
                <a:close/>
                <a:moveTo>
                  <a:pt x="3164" y="366"/>
                </a:moveTo>
                <a:cubicBezTo>
                  <a:pt x="3167" y="366"/>
                  <a:pt x="3168" y="364"/>
                  <a:pt x="3168" y="362"/>
                </a:cubicBezTo>
                <a:cubicBezTo>
                  <a:pt x="3168" y="360"/>
                  <a:pt x="3167" y="358"/>
                  <a:pt x="3164" y="358"/>
                </a:cubicBezTo>
                <a:cubicBezTo>
                  <a:pt x="3162" y="358"/>
                  <a:pt x="3160" y="360"/>
                  <a:pt x="3160" y="362"/>
                </a:cubicBezTo>
                <a:cubicBezTo>
                  <a:pt x="3160" y="364"/>
                  <a:pt x="3162" y="366"/>
                  <a:pt x="3164" y="366"/>
                </a:cubicBezTo>
                <a:close/>
                <a:moveTo>
                  <a:pt x="3177" y="366"/>
                </a:moveTo>
                <a:cubicBezTo>
                  <a:pt x="3179" y="366"/>
                  <a:pt x="3181" y="364"/>
                  <a:pt x="3181" y="362"/>
                </a:cubicBezTo>
                <a:cubicBezTo>
                  <a:pt x="3181" y="360"/>
                  <a:pt x="3179" y="358"/>
                  <a:pt x="3177" y="358"/>
                </a:cubicBezTo>
                <a:cubicBezTo>
                  <a:pt x="3175" y="358"/>
                  <a:pt x="3173" y="360"/>
                  <a:pt x="3173" y="362"/>
                </a:cubicBezTo>
                <a:cubicBezTo>
                  <a:pt x="3173" y="364"/>
                  <a:pt x="3175" y="366"/>
                  <a:pt x="3177" y="366"/>
                </a:cubicBezTo>
                <a:close/>
                <a:moveTo>
                  <a:pt x="3190" y="366"/>
                </a:moveTo>
                <a:cubicBezTo>
                  <a:pt x="3192" y="366"/>
                  <a:pt x="3194" y="364"/>
                  <a:pt x="3194" y="362"/>
                </a:cubicBezTo>
                <a:cubicBezTo>
                  <a:pt x="3194" y="360"/>
                  <a:pt x="3192" y="358"/>
                  <a:pt x="3190" y="358"/>
                </a:cubicBezTo>
                <a:cubicBezTo>
                  <a:pt x="3188" y="358"/>
                  <a:pt x="3186" y="360"/>
                  <a:pt x="3186" y="362"/>
                </a:cubicBezTo>
                <a:cubicBezTo>
                  <a:pt x="3186" y="364"/>
                  <a:pt x="3188" y="366"/>
                  <a:pt x="3190" y="366"/>
                </a:cubicBezTo>
                <a:close/>
                <a:moveTo>
                  <a:pt x="3203" y="366"/>
                </a:moveTo>
                <a:cubicBezTo>
                  <a:pt x="3205" y="366"/>
                  <a:pt x="3207" y="364"/>
                  <a:pt x="3207" y="362"/>
                </a:cubicBezTo>
                <a:cubicBezTo>
                  <a:pt x="3207" y="360"/>
                  <a:pt x="3205" y="358"/>
                  <a:pt x="3203" y="358"/>
                </a:cubicBezTo>
                <a:cubicBezTo>
                  <a:pt x="3201" y="358"/>
                  <a:pt x="3199" y="360"/>
                  <a:pt x="3199" y="362"/>
                </a:cubicBezTo>
                <a:cubicBezTo>
                  <a:pt x="3199" y="364"/>
                  <a:pt x="3201" y="366"/>
                  <a:pt x="3203" y="366"/>
                </a:cubicBezTo>
                <a:close/>
                <a:moveTo>
                  <a:pt x="3216" y="366"/>
                </a:moveTo>
                <a:cubicBezTo>
                  <a:pt x="3218" y="366"/>
                  <a:pt x="3220" y="364"/>
                  <a:pt x="3220" y="362"/>
                </a:cubicBezTo>
                <a:cubicBezTo>
                  <a:pt x="3220" y="360"/>
                  <a:pt x="3218" y="358"/>
                  <a:pt x="3216" y="358"/>
                </a:cubicBezTo>
                <a:cubicBezTo>
                  <a:pt x="3214" y="358"/>
                  <a:pt x="3212" y="360"/>
                  <a:pt x="3212" y="362"/>
                </a:cubicBezTo>
                <a:cubicBezTo>
                  <a:pt x="3212" y="364"/>
                  <a:pt x="3214" y="366"/>
                  <a:pt x="3216" y="366"/>
                </a:cubicBezTo>
                <a:close/>
                <a:moveTo>
                  <a:pt x="3229" y="366"/>
                </a:moveTo>
                <a:cubicBezTo>
                  <a:pt x="3231" y="366"/>
                  <a:pt x="3233" y="364"/>
                  <a:pt x="3233" y="362"/>
                </a:cubicBezTo>
                <a:cubicBezTo>
                  <a:pt x="3233" y="360"/>
                  <a:pt x="3231" y="358"/>
                  <a:pt x="3229" y="358"/>
                </a:cubicBezTo>
                <a:cubicBezTo>
                  <a:pt x="3226" y="358"/>
                  <a:pt x="3225" y="360"/>
                  <a:pt x="3225" y="362"/>
                </a:cubicBezTo>
                <a:cubicBezTo>
                  <a:pt x="3225" y="364"/>
                  <a:pt x="3226" y="366"/>
                  <a:pt x="3229" y="366"/>
                </a:cubicBezTo>
                <a:close/>
                <a:moveTo>
                  <a:pt x="3242" y="366"/>
                </a:moveTo>
                <a:cubicBezTo>
                  <a:pt x="3244" y="366"/>
                  <a:pt x="3246" y="364"/>
                  <a:pt x="3246" y="362"/>
                </a:cubicBezTo>
                <a:cubicBezTo>
                  <a:pt x="3246" y="360"/>
                  <a:pt x="3244" y="358"/>
                  <a:pt x="3242" y="358"/>
                </a:cubicBezTo>
                <a:cubicBezTo>
                  <a:pt x="3239" y="358"/>
                  <a:pt x="3238" y="360"/>
                  <a:pt x="3238" y="362"/>
                </a:cubicBezTo>
                <a:cubicBezTo>
                  <a:pt x="3238" y="364"/>
                  <a:pt x="3239" y="366"/>
                  <a:pt x="3242" y="366"/>
                </a:cubicBezTo>
                <a:close/>
                <a:moveTo>
                  <a:pt x="3255" y="366"/>
                </a:moveTo>
                <a:cubicBezTo>
                  <a:pt x="3257" y="366"/>
                  <a:pt x="3259" y="364"/>
                  <a:pt x="3259" y="362"/>
                </a:cubicBezTo>
                <a:cubicBezTo>
                  <a:pt x="3259" y="360"/>
                  <a:pt x="3257" y="358"/>
                  <a:pt x="3255" y="358"/>
                </a:cubicBezTo>
                <a:cubicBezTo>
                  <a:pt x="3252" y="358"/>
                  <a:pt x="3250" y="360"/>
                  <a:pt x="3250" y="362"/>
                </a:cubicBezTo>
                <a:cubicBezTo>
                  <a:pt x="3250" y="364"/>
                  <a:pt x="3252" y="366"/>
                  <a:pt x="3255" y="366"/>
                </a:cubicBezTo>
                <a:close/>
                <a:moveTo>
                  <a:pt x="3268" y="366"/>
                </a:moveTo>
                <a:cubicBezTo>
                  <a:pt x="3270" y="366"/>
                  <a:pt x="3272" y="364"/>
                  <a:pt x="3272" y="362"/>
                </a:cubicBezTo>
                <a:cubicBezTo>
                  <a:pt x="3272" y="360"/>
                  <a:pt x="3270" y="358"/>
                  <a:pt x="3268" y="358"/>
                </a:cubicBezTo>
                <a:cubicBezTo>
                  <a:pt x="3265" y="358"/>
                  <a:pt x="3263" y="360"/>
                  <a:pt x="3263" y="362"/>
                </a:cubicBezTo>
                <a:cubicBezTo>
                  <a:pt x="3263" y="364"/>
                  <a:pt x="3265" y="366"/>
                  <a:pt x="3268" y="366"/>
                </a:cubicBezTo>
                <a:close/>
                <a:moveTo>
                  <a:pt x="3280" y="366"/>
                </a:moveTo>
                <a:cubicBezTo>
                  <a:pt x="3283" y="366"/>
                  <a:pt x="3285" y="364"/>
                  <a:pt x="3285" y="362"/>
                </a:cubicBezTo>
                <a:cubicBezTo>
                  <a:pt x="3285" y="360"/>
                  <a:pt x="3283" y="358"/>
                  <a:pt x="3280" y="358"/>
                </a:cubicBezTo>
                <a:cubicBezTo>
                  <a:pt x="3278" y="358"/>
                  <a:pt x="3276" y="360"/>
                  <a:pt x="3276" y="362"/>
                </a:cubicBezTo>
                <a:cubicBezTo>
                  <a:pt x="3276" y="364"/>
                  <a:pt x="3278" y="366"/>
                  <a:pt x="3280" y="366"/>
                </a:cubicBezTo>
                <a:close/>
                <a:moveTo>
                  <a:pt x="3293" y="366"/>
                </a:moveTo>
                <a:cubicBezTo>
                  <a:pt x="3296" y="366"/>
                  <a:pt x="3298" y="364"/>
                  <a:pt x="3298" y="362"/>
                </a:cubicBezTo>
                <a:cubicBezTo>
                  <a:pt x="3298" y="360"/>
                  <a:pt x="3296" y="358"/>
                  <a:pt x="3293" y="358"/>
                </a:cubicBezTo>
                <a:cubicBezTo>
                  <a:pt x="3291" y="358"/>
                  <a:pt x="3289" y="360"/>
                  <a:pt x="3289" y="362"/>
                </a:cubicBezTo>
                <a:cubicBezTo>
                  <a:pt x="3289" y="364"/>
                  <a:pt x="3291" y="366"/>
                  <a:pt x="3293" y="366"/>
                </a:cubicBezTo>
                <a:close/>
                <a:moveTo>
                  <a:pt x="3306" y="366"/>
                </a:moveTo>
                <a:cubicBezTo>
                  <a:pt x="3309" y="366"/>
                  <a:pt x="3310" y="364"/>
                  <a:pt x="3310" y="362"/>
                </a:cubicBezTo>
                <a:cubicBezTo>
                  <a:pt x="3310" y="360"/>
                  <a:pt x="3309" y="358"/>
                  <a:pt x="3306" y="358"/>
                </a:cubicBezTo>
                <a:cubicBezTo>
                  <a:pt x="3304" y="358"/>
                  <a:pt x="3302" y="360"/>
                  <a:pt x="3302" y="362"/>
                </a:cubicBezTo>
                <a:cubicBezTo>
                  <a:pt x="3302" y="364"/>
                  <a:pt x="3304" y="366"/>
                  <a:pt x="3306" y="366"/>
                </a:cubicBezTo>
                <a:close/>
                <a:moveTo>
                  <a:pt x="3319" y="366"/>
                </a:moveTo>
                <a:cubicBezTo>
                  <a:pt x="3321" y="366"/>
                  <a:pt x="3323" y="364"/>
                  <a:pt x="3323" y="362"/>
                </a:cubicBezTo>
                <a:cubicBezTo>
                  <a:pt x="3323" y="360"/>
                  <a:pt x="3321" y="358"/>
                  <a:pt x="3319" y="358"/>
                </a:cubicBezTo>
                <a:cubicBezTo>
                  <a:pt x="3317" y="358"/>
                  <a:pt x="3315" y="360"/>
                  <a:pt x="3315" y="362"/>
                </a:cubicBezTo>
                <a:cubicBezTo>
                  <a:pt x="3315" y="364"/>
                  <a:pt x="3317" y="366"/>
                  <a:pt x="3319" y="366"/>
                </a:cubicBezTo>
                <a:close/>
                <a:moveTo>
                  <a:pt x="3332" y="366"/>
                </a:moveTo>
                <a:cubicBezTo>
                  <a:pt x="3334" y="366"/>
                  <a:pt x="3336" y="364"/>
                  <a:pt x="3336" y="362"/>
                </a:cubicBezTo>
                <a:cubicBezTo>
                  <a:pt x="3336" y="360"/>
                  <a:pt x="3334" y="358"/>
                  <a:pt x="3332" y="358"/>
                </a:cubicBezTo>
                <a:cubicBezTo>
                  <a:pt x="3330" y="358"/>
                  <a:pt x="3328" y="360"/>
                  <a:pt x="3328" y="362"/>
                </a:cubicBezTo>
                <a:cubicBezTo>
                  <a:pt x="3328" y="364"/>
                  <a:pt x="3330" y="366"/>
                  <a:pt x="3332" y="366"/>
                </a:cubicBezTo>
                <a:close/>
                <a:moveTo>
                  <a:pt x="3345" y="366"/>
                </a:moveTo>
                <a:cubicBezTo>
                  <a:pt x="3347" y="366"/>
                  <a:pt x="3349" y="364"/>
                  <a:pt x="3349" y="362"/>
                </a:cubicBezTo>
                <a:cubicBezTo>
                  <a:pt x="3349" y="360"/>
                  <a:pt x="3347" y="358"/>
                  <a:pt x="3345" y="358"/>
                </a:cubicBezTo>
                <a:cubicBezTo>
                  <a:pt x="3343" y="358"/>
                  <a:pt x="3341" y="360"/>
                  <a:pt x="3341" y="362"/>
                </a:cubicBezTo>
                <a:cubicBezTo>
                  <a:pt x="3341" y="364"/>
                  <a:pt x="3343" y="366"/>
                  <a:pt x="3345" y="366"/>
                </a:cubicBezTo>
                <a:close/>
                <a:moveTo>
                  <a:pt x="3358" y="366"/>
                </a:moveTo>
                <a:cubicBezTo>
                  <a:pt x="3360" y="366"/>
                  <a:pt x="3362" y="364"/>
                  <a:pt x="3362" y="362"/>
                </a:cubicBezTo>
                <a:cubicBezTo>
                  <a:pt x="3362" y="360"/>
                  <a:pt x="3360" y="358"/>
                  <a:pt x="3358" y="358"/>
                </a:cubicBezTo>
                <a:cubicBezTo>
                  <a:pt x="3356" y="358"/>
                  <a:pt x="3354" y="360"/>
                  <a:pt x="3354" y="362"/>
                </a:cubicBezTo>
                <a:cubicBezTo>
                  <a:pt x="3354" y="364"/>
                  <a:pt x="3356" y="366"/>
                  <a:pt x="3358" y="366"/>
                </a:cubicBezTo>
                <a:close/>
                <a:moveTo>
                  <a:pt x="3371" y="366"/>
                </a:moveTo>
                <a:cubicBezTo>
                  <a:pt x="3373" y="366"/>
                  <a:pt x="3375" y="364"/>
                  <a:pt x="3375" y="362"/>
                </a:cubicBezTo>
                <a:cubicBezTo>
                  <a:pt x="3375" y="360"/>
                  <a:pt x="3373" y="358"/>
                  <a:pt x="3371" y="358"/>
                </a:cubicBezTo>
                <a:cubicBezTo>
                  <a:pt x="3369" y="358"/>
                  <a:pt x="3367" y="360"/>
                  <a:pt x="3367" y="362"/>
                </a:cubicBezTo>
                <a:cubicBezTo>
                  <a:pt x="3367" y="364"/>
                  <a:pt x="3369" y="366"/>
                  <a:pt x="3371" y="366"/>
                </a:cubicBezTo>
                <a:close/>
                <a:moveTo>
                  <a:pt x="3384" y="366"/>
                </a:moveTo>
                <a:cubicBezTo>
                  <a:pt x="3386" y="366"/>
                  <a:pt x="3388" y="364"/>
                  <a:pt x="3388" y="362"/>
                </a:cubicBezTo>
                <a:cubicBezTo>
                  <a:pt x="3388" y="360"/>
                  <a:pt x="3386" y="358"/>
                  <a:pt x="3384" y="358"/>
                </a:cubicBezTo>
                <a:cubicBezTo>
                  <a:pt x="3381" y="358"/>
                  <a:pt x="3380" y="360"/>
                  <a:pt x="3380" y="362"/>
                </a:cubicBezTo>
                <a:cubicBezTo>
                  <a:pt x="3380" y="364"/>
                  <a:pt x="3381" y="366"/>
                  <a:pt x="3384" y="366"/>
                </a:cubicBezTo>
                <a:close/>
                <a:moveTo>
                  <a:pt x="3397" y="366"/>
                </a:moveTo>
                <a:cubicBezTo>
                  <a:pt x="3399" y="366"/>
                  <a:pt x="3401" y="364"/>
                  <a:pt x="3401" y="362"/>
                </a:cubicBezTo>
                <a:cubicBezTo>
                  <a:pt x="3401" y="360"/>
                  <a:pt x="3399" y="358"/>
                  <a:pt x="3397" y="358"/>
                </a:cubicBezTo>
                <a:cubicBezTo>
                  <a:pt x="3394" y="358"/>
                  <a:pt x="3392" y="360"/>
                  <a:pt x="3392" y="362"/>
                </a:cubicBezTo>
                <a:cubicBezTo>
                  <a:pt x="3392" y="364"/>
                  <a:pt x="3394" y="366"/>
                  <a:pt x="3397" y="366"/>
                </a:cubicBezTo>
                <a:close/>
                <a:moveTo>
                  <a:pt x="3410" y="366"/>
                </a:moveTo>
                <a:cubicBezTo>
                  <a:pt x="3412" y="366"/>
                  <a:pt x="3414" y="364"/>
                  <a:pt x="3414" y="362"/>
                </a:cubicBezTo>
                <a:cubicBezTo>
                  <a:pt x="3414" y="360"/>
                  <a:pt x="3412" y="358"/>
                  <a:pt x="3410" y="358"/>
                </a:cubicBezTo>
                <a:cubicBezTo>
                  <a:pt x="3407" y="358"/>
                  <a:pt x="3405" y="360"/>
                  <a:pt x="3405" y="362"/>
                </a:cubicBezTo>
                <a:cubicBezTo>
                  <a:pt x="3405" y="364"/>
                  <a:pt x="3407" y="366"/>
                  <a:pt x="3410" y="366"/>
                </a:cubicBezTo>
                <a:close/>
                <a:moveTo>
                  <a:pt x="3422" y="366"/>
                </a:moveTo>
                <a:cubicBezTo>
                  <a:pt x="3425" y="366"/>
                  <a:pt x="3427" y="364"/>
                  <a:pt x="3427" y="362"/>
                </a:cubicBezTo>
                <a:cubicBezTo>
                  <a:pt x="3427" y="360"/>
                  <a:pt x="3425" y="358"/>
                  <a:pt x="3422" y="358"/>
                </a:cubicBezTo>
                <a:cubicBezTo>
                  <a:pt x="3420" y="358"/>
                  <a:pt x="3418" y="360"/>
                  <a:pt x="3418" y="362"/>
                </a:cubicBezTo>
                <a:cubicBezTo>
                  <a:pt x="3418" y="364"/>
                  <a:pt x="3420" y="366"/>
                  <a:pt x="3422" y="366"/>
                </a:cubicBezTo>
                <a:close/>
                <a:moveTo>
                  <a:pt x="3435" y="366"/>
                </a:moveTo>
                <a:cubicBezTo>
                  <a:pt x="3438" y="366"/>
                  <a:pt x="3440" y="364"/>
                  <a:pt x="3440" y="362"/>
                </a:cubicBezTo>
                <a:cubicBezTo>
                  <a:pt x="3440" y="360"/>
                  <a:pt x="3438" y="358"/>
                  <a:pt x="3435" y="358"/>
                </a:cubicBezTo>
                <a:cubicBezTo>
                  <a:pt x="3433" y="358"/>
                  <a:pt x="3431" y="360"/>
                  <a:pt x="3431" y="362"/>
                </a:cubicBezTo>
                <a:cubicBezTo>
                  <a:pt x="3431" y="364"/>
                  <a:pt x="3433" y="366"/>
                  <a:pt x="3435" y="366"/>
                </a:cubicBezTo>
                <a:close/>
                <a:moveTo>
                  <a:pt x="3448" y="366"/>
                </a:moveTo>
                <a:cubicBezTo>
                  <a:pt x="3451" y="366"/>
                  <a:pt x="3452" y="364"/>
                  <a:pt x="3452" y="362"/>
                </a:cubicBezTo>
                <a:cubicBezTo>
                  <a:pt x="3452" y="360"/>
                  <a:pt x="3451" y="358"/>
                  <a:pt x="3448" y="358"/>
                </a:cubicBezTo>
                <a:cubicBezTo>
                  <a:pt x="3446" y="358"/>
                  <a:pt x="3444" y="360"/>
                  <a:pt x="3444" y="362"/>
                </a:cubicBezTo>
                <a:cubicBezTo>
                  <a:pt x="3444" y="364"/>
                  <a:pt x="3446" y="366"/>
                  <a:pt x="3448" y="366"/>
                </a:cubicBezTo>
                <a:close/>
                <a:moveTo>
                  <a:pt x="3461" y="366"/>
                </a:moveTo>
                <a:cubicBezTo>
                  <a:pt x="3464" y="366"/>
                  <a:pt x="3465" y="364"/>
                  <a:pt x="3465" y="362"/>
                </a:cubicBezTo>
                <a:cubicBezTo>
                  <a:pt x="3465" y="360"/>
                  <a:pt x="3464" y="358"/>
                  <a:pt x="3461" y="358"/>
                </a:cubicBezTo>
                <a:cubicBezTo>
                  <a:pt x="3459" y="358"/>
                  <a:pt x="3457" y="360"/>
                  <a:pt x="3457" y="362"/>
                </a:cubicBezTo>
                <a:cubicBezTo>
                  <a:pt x="3457" y="364"/>
                  <a:pt x="3459" y="366"/>
                  <a:pt x="3461" y="366"/>
                </a:cubicBezTo>
                <a:close/>
                <a:moveTo>
                  <a:pt x="3474" y="366"/>
                </a:moveTo>
                <a:cubicBezTo>
                  <a:pt x="3476" y="366"/>
                  <a:pt x="3478" y="364"/>
                  <a:pt x="3478" y="362"/>
                </a:cubicBezTo>
                <a:cubicBezTo>
                  <a:pt x="3478" y="360"/>
                  <a:pt x="3476" y="358"/>
                  <a:pt x="3474" y="358"/>
                </a:cubicBezTo>
                <a:cubicBezTo>
                  <a:pt x="3472" y="358"/>
                  <a:pt x="3470" y="360"/>
                  <a:pt x="3470" y="362"/>
                </a:cubicBezTo>
                <a:cubicBezTo>
                  <a:pt x="3470" y="364"/>
                  <a:pt x="3472" y="366"/>
                  <a:pt x="3474" y="366"/>
                </a:cubicBezTo>
                <a:close/>
                <a:moveTo>
                  <a:pt x="3500" y="358"/>
                </a:moveTo>
                <a:cubicBezTo>
                  <a:pt x="3498" y="358"/>
                  <a:pt x="3496" y="360"/>
                  <a:pt x="3496" y="362"/>
                </a:cubicBezTo>
                <a:cubicBezTo>
                  <a:pt x="3496" y="364"/>
                  <a:pt x="3498" y="366"/>
                  <a:pt x="3500" y="366"/>
                </a:cubicBezTo>
                <a:cubicBezTo>
                  <a:pt x="3502" y="366"/>
                  <a:pt x="3504" y="364"/>
                  <a:pt x="3504" y="362"/>
                </a:cubicBezTo>
                <a:cubicBezTo>
                  <a:pt x="3504" y="360"/>
                  <a:pt x="3502" y="358"/>
                  <a:pt x="3500" y="358"/>
                </a:cubicBezTo>
                <a:close/>
                <a:moveTo>
                  <a:pt x="3513" y="358"/>
                </a:moveTo>
                <a:cubicBezTo>
                  <a:pt x="3511" y="358"/>
                  <a:pt x="3509" y="360"/>
                  <a:pt x="3509" y="362"/>
                </a:cubicBezTo>
                <a:cubicBezTo>
                  <a:pt x="3509" y="364"/>
                  <a:pt x="3511" y="366"/>
                  <a:pt x="3513" y="366"/>
                </a:cubicBezTo>
                <a:cubicBezTo>
                  <a:pt x="3515" y="366"/>
                  <a:pt x="3517" y="364"/>
                  <a:pt x="3517" y="362"/>
                </a:cubicBezTo>
                <a:cubicBezTo>
                  <a:pt x="3517" y="360"/>
                  <a:pt x="3515" y="358"/>
                  <a:pt x="3513" y="358"/>
                </a:cubicBezTo>
                <a:close/>
                <a:moveTo>
                  <a:pt x="3526" y="366"/>
                </a:moveTo>
                <a:cubicBezTo>
                  <a:pt x="3528" y="366"/>
                  <a:pt x="3530" y="364"/>
                  <a:pt x="3530" y="362"/>
                </a:cubicBezTo>
                <a:cubicBezTo>
                  <a:pt x="3530" y="360"/>
                  <a:pt x="3528" y="358"/>
                  <a:pt x="3526" y="358"/>
                </a:cubicBezTo>
                <a:cubicBezTo>
                  <a:pt x="3523" y="358"/>
                  <a:pt x="3522" y="360"/>
                  <a:pt x="3522" y="362"/>
                </a:cubicBezTo>
                <a:cubicBezTo>
                  <a:pt x="3522" y="364"/>
                  <a:pt x="3523" y="366"/>
                  <a:pt x="3526" y="366"/>
                </a:cubicBezTo>
                <a:close/>
                <a:moveTo>
                  <a:pt x="3539" y="366"/>
                </a:moveTo>
                <a:cubicBezTo>
                  <a:pt x="3541" y="366"/>
                  <a:pt x="3543" y="364"/>
                  <a:pt x="3543" y="362"/>
                </a:cubicBezTo>
                <a:cubicBezTo>
                  <a:pt x="3543" y="360"/>
                  <a:pt x="3541" y="358"/>
                  <a:pt x="3539" y="358"/>
                </a:cubicBezTo>
                <a:cubicBezTo>
                  <a:pt x="3536" y="358"/>
                  <a:pt x="3535" y="360"/>
                  <a:pt x="3535" y="362"/>
                </a:cubicBezTo>
                <a:cubicBezTo>
                  <a:pt x="3535" y="364"/>
                  <a:pt x="3536" y="366"/>
                  <a:pt x="3539" y="366"/>
                </a:cubicBezTo>
                <a:close/>
                <a:moveTo>
                  <a:pt x="3552" y="358"/>
                </a:moveTo>
                <a:cubicBezTo>
                  <a:pt x="3549" y="358"/>
                  <a:pt x="3547" y="360"/>
                  <a:pt x="3547" y="362"/>
                </a:cubicBezTo>
                <a:cubicBezTo>
                  <a:pt x="3547" y="364"/>
                  <a:pt x="3549" y="366"/>
                  <a:pt x="3552" y="366"/>
                </a:cubicBezTo>
                <a:cubicBezTo>
                  <a:pt x="3554" y="366"/>
                  <a:pt x="3556" y="364"/>
                  <a:pt x="3556" y="362"/>
                </a:cubicBezTo>
                <a:cubicBezTo>
                  <a:pt x="3556" y="360"/>
                  <a:pt x="3554" y="358"/>
                  <a:pt x="3552" y="358"/>
                </a:cubicBezTo>
                <a:close/>
                <a:moveTo>
                  <a:pt x="3565" y="358"/>
                </a:moveTo>
                <a:cubicBezTo>
                  <a:pt x="3562" y="358"/>
                  <a:pt x="3560" y="360"/>
                  <a:pt x="3560" y="362"/>
                </a:cubicBezTo>
                <a:cubicBezTo>
                  <a:pt x="3560" y="364"/>
                  <a:pt x="3562" y="366"/>
                  <a:pt x="3565" y="366"/>
                </a:cubicBezTo>
                <a:cubicBezTo>
                  <a:pt x="3567" y="366"/>
                  <a:pt x="3569" y="364"/>
                  <a:pt x="3569" y="362"/>
                </a:cubicBezTo>
                <a:cubicBezTo>
                  <a:pt x="3569" y="360"/>
                  <a:pt x="3567" y="358"/>
                  <a:pt x="3565" y="358"/>
                </a:cubicBezTo>
                <a:close/>
                <a:moveTo>
                  <a:pt x="0" y="375"/>
                </a:moveTo>
                <a:cubicBezTo>
                  <a:pt x="0" y="375"/>
                  <a:pt x="0" y="375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75"/>
                  <a:pt x="0" y="375"/>
                  <a:pt x="0" y="375"/>
                </a:cubicBezTo>
                <a:close/>
                <a:moveTo>
                  <a:pt x="26" y="371"/>
                </a:moveTo>
                <a:cubicBezTo>
                  <a:pt x="24" y="371"/>
                  <a:pt x="22" y="372"/>
                  <a:pt x="22" y="375"/>
                </a:cubicBezTo>
                <a:cubicBezTo>
                  <a:pt x="22" y="377"/>
                  <a:pt x="24" y="379"/>
                  <a:pt x="26" y="379"/>
                </a:cubicBezTo>
                <a:cubicBezTo>
                  <a:pt x="29" y="379"/>
                  <a:pt x="30" y="377"/>
                  <a:pt x="30" y="375"/>
                </a:cubicBezTo>
                <a:cubicBezTo>
                  <a:pt x="30" y="372"/>
                  <a:pt x="29" y="371"/>
                  <a:pt x="26" y="371"/>
                </a:cubicBezTo>
                <a:close/>
                <a:moveTo>
                  <a:pt x="39" y="379"/>
                </a:moveTo>
                <a:cubicBezTo>
                  <a:pt x="41" y="379"/>
                  <a:pt x="43" y="377"/>
                  <a:pt x="43" y="375"/>
                </a:cubicBezTo>
                <a:cubicBezTo>
                  <a:pt x="43" y="372"/>
                  <a:pt x="41" y="371"/>
                  <a:pt x="39" y="371"/>
                </a:cubicBezTo>
                <a:cubicBezTo>
                  <a:pt x="37" y="371"/>
                  <a:pt x="35" y="372"/>
                  <a:pt x="35" y="375"/>
                </a:cubicBezTo>
                <a:cubicBezTo>
                  <a:pt x="35" y="377"/>
                  <a:pt x="37" y="379"/>
                  <a:pt x="39" y="379"/>
                </a:cubicBezTo>
                <a:close/>
                <a:moveTo>
                  <a:pt x="52" y="379"/>
                </a:moveTo>
                <a:cubicBezTo>
                  <a:pt x="54" y="379"/>
                  <a:pt x="56" y="377"/>
                  <a:pt x="56" y="375"/>
                </a:cubicBezTo>
                <a:cubicBezTo>
                  <a:pt x="56" y="372"/>
                  <a:pt x="54" y="371"/>
                  <a:pt x="52" y="371"/>
                </a:cubicBezTo>
                <a:cubicBezTo>
                  <a:pt x="50" y="371"/>
                  <a:pt x="48" y="372"/>
                  <a:pt x="48" y="375"/>
                </a:cubicBezTo>
                <a:cubicBezTo>
                  <a:pt x="48" y="377"/>
                  <a:pt x="50" y="379"/>
                  <a:pt x="52" y="379"/>
                </a:cubicBezTo>
                <a:close/>
                <a:moveTo>
                  <a:pt x="65" y="379"/>
                </a:moveTo>
                <a:cubicBezTo>
                  <a:pt x="67" y="379"/>
                  <a:pt x="69" y="377"/>
                  <a:pt x="69" y="375"/>
                </a:cubicBezTo>
                <a:cubicBezTo>
                  <a:pt x="69" y="372"/>
                  <a:pt x="67" y="371"/>
                  <a:pt x="65" y="371"/>
                </a:cubicBezTo>
                <a:cubicBezTo>
                  <a:pt x="63" y="371"/>
                  <a:pt x="61" y="372"/>
                  <a:pt x="61" y="375"/>
                </a:cubicBezTo>
                <a:cubicBezTo>
                  <a:pt x="61" y="377"/>
                  <a:pt x="63" y="379"/>
                  <a:pt x="65" y="379"/>
                </a:cubicBezTo>
                <a:close/>
                <a:moveTo>
                  <a:pt x="78" y="379"/>
                </a:moveTo>
                <a:cubicBezTo>
                  <a:pt x="80" y="379"/>
                  <a:pt x="82" y="377"/>
                  <a:pt x="82" y="375"/>
                </a:cubicBezTo>
                <a:cubicBezTo>
                  <a:pt x="82" y="372"/>
                  <a:pt x="80" y="371"/>
                  <a:pt x="78" y="371"/>
                </a:cubicBezTo>
                <a:cubicBezTo>
                  <a:pt x="76" y="371"/>
                  <a:pt x="74" y="372"/>
                  <a:pt x="74" y="375"/>
                </a:cubicBezTo>
                <a:cubicBezTo>
                  <a:pt x="74" y="377"/>
                  <a:pt x="76" y="379"/>
                  <a:pt x="78" y="379"/>
                </a:cubicBezTo>
                <a:close/>
                <a:moveTo>
                  <a:pt x="91" y="379"/>
                </a:moveTo>
                <a:cubicBezTo>
                  <a:pt x="93" y="379"/>
                  <a:pt x="95" y="377"/>
                  <a:pt x="95" y="375"/>
                </a:cubicBezTo>
                <a:cubicBezTo>
                  <a:pt x="95" y="372"/>
                  <a:pt x="93" y="371"/>
                  <a:pt x="91" y="371"/>
                </a:cubicBezTo>
                <a:cubicBezTo>
                  <a:pt x="88" y="371"/>
                  <a:pt x="87" y="372"/>
                  <a:pt x="87" y="375"/>
                </a:cubicBezTo>
                <a:cubicBezTo>
                  <a:pt x="87" y="377"/>
                  <a:pt x="88" y="379"/>
                  <a:pt x="91" y="379"/>
                </a:cubicBezTo>
                <a:close/>
                <a:moveTo>
                  <a:pt x="104" y="379"/>
                </a:moveTo>
                <a:cubicBezTo>
                  <a:pt x="106" y="379"/>
                  <a:pt x="108" y="377"/>
                  <a:pt x="108" y="375"/>
                </a:cubicBezTo>
                <a:cubicBezTo>
                  <a:pt x="108" y="372"/>
                  <a:pt x="106" y="371"/>
                  <a:pt x="104" y="371"/>
                </a:cubicBezTo>
                <a:cubicBezTo>
                  <a:pt x="101" y="371"/>
                  <a:pt x="100" y="372"/>
                  <a:pt x="100" y="375"/>
                </a:cubicBezTo>
                <a:cubicBezTo>
                  <a:pt x="100" y="377"/>
                  <a:pt x="101" y="379"/>
                  <a:pt x="104" y="379"/>
                </a:cubicBezTo>
                <a:close/>
                <a:moveTo>
                  <a:pt x="117" y="379"/>
                </a:moveTo>
                <a:cubicBezTo>
                  <a:pt x="119" y="379"/>
                  <a:pt x="121" y="377"/>
                  <a:pt x="121" y="375"/>
                </a:cubicBezTo>
                <a:cubicBezTo>
                  <a:pt x="121" y="372"/>
                  <a:pt x="119" y="371"/>
                  <a:pt x="117" y="371"/>
                </a:cubicBezTo>
                <a:cubicBezTo>
                  <a:pt x="114" y="371"/>
                  <a:pt x="112" y="372"/>
                  <a:pt x="112" y="375"/>
                </a:cubicBezTo>
                <a:cubicBezTo>
                  <a:pt x="112" y="377"/>
                  <a:pt x="114" y="379"/>
                  <a:pt x="117" y="379"/>
                </a:cubicBezTo>
                <a:close/>
                <a:moveTo>
                  <a:pt x="130" y="379"/>
                </a:moveTo>
                <a:cubicBezTo>
                  <a:pt x="132" y="379"/>
                  <a:pt x="134" y="377"/>
                  <a:pt x="134" y="375"/>
                </a:cubicBezTo>
                <a:cubicBezTo>
                  <a:pt x="134" y="372"/>
                  <a:pt x="132" y="371"/>
                  <a:pt x="130" y="371"/>
                </a:cubicBezTo>
                <a:cubicBezTo>
                  <a:pt x="127" y="371"/>
                  <a:pt x="125" y="372"/>
                  <a:pt x="125" y="375"/>
                </a:cubicBezTo>
                <a:cubicBezTo>
                  <a:pt x="125" y="377"/>
                  <a:pt x="127" y="379"/>
                  <a:pt x="130" y="379"/>
                </a:cubicBezTo>
                <a:close/>
                <a:moveTo>
                  <a:pt x="142" y="379"/>
                </a:moveTo>
                <a:cubicBezTo>
                  <a:pt x="145" y="379"/>
                  <a:pt x="147" y="377"/>
                  <a:pt x="147" y="375"/>
                </a:cubicBezTo>
                <a:cubicBezTo>
                  <a:pt x="147" y="372"/>
                  <a:pt x="145" y="371"/>
                  <a:pt x="142" y="371"/>
                </a:cubicBezTo>
                <a:cubicBezTo>
                  <a:pt x="140" y="371"/>
                  <a:pt x="138" y="372"/>
                  <a:pt x="138" y="375"/>
                </a:cubicBezTo>
                <a:cubicBezTo>
                  <a:pt x="138" y="377"/>
                  <a:pt x="140" y="379"/>
                  <a:pt x="142" y="379"/>
                </a:cubicBezTo>
                <a:close/>
                <a:moveTo>
                  <a:pt x="155" y="379"/>
                </a:moveTo>
                <a:cubicBezTo>
                  <a:pt x="158" y="379"/>
                  <a:pt x="160" y="377"/>
                  <a:pt x="160" y="375"/>
                </a:cubicBezTo>
                <a:cubicBezTo>
                  <a:pt x="160" y="372"/>
                  <a:pt x="158" y="371"/>
                  <a:pt x="155" y="371"/>
                </a:cubicBezTo>
                <a:cubicBezTo>
                  <a:pt x="153" y="371"/>
                  <a:pt x="151" y="372"/>
                  <a:pt x="151" y="375"/>
                </a:cubicBezTo>
                <a:cubicBezTo>
                  <a:pt x="151" y="377"/>
                  <a:pt x="153" y="379"/>
                  <a:pt x="155" y="379"/>
                </a:cubicBezTo>
                <a:close/>
                <a:moveTo>
                  <a:pt x="168" y="379"/>
                </a:moveTo>
                <a:cubicBezTo>
                  <a:pt x="171" y="379"/>
                  <a:pt x="172" y="377"/>
                  <a:pt x="172" y="375"/>
                </a:cubicBezTo>
                <a:cubicBezTo>
                  <a:pt x="172" y="372"/>
                  <a:pt x="171" y="371"/>
                  <a:pt x="168" y="371"/>
                </a:cubicBezTo>
                <a:cubicBezTo>
                  <a:pt x="166" y="371"/>
                  <a:pt x="164" y="372"/>
                  <a:pt x="164" y="375"/>
                </a:cubicBezTo>
                <a:cubicBezTo>
                  <a:pt x="164" y="377"/>
                  <a:pt x="166" y="379"/>
                  <a:pt x="168" y="379"/>
                </a:cubicBezTo>
                <a:close/>
                <a:moveTo>
                  <a:pt x="181" y="379"/>
                </a:moveTo>
                <a:cubicBezTo>
                  <a:pt x="183" y="379"/>
                  <a:pt x="185" y="377"/>
                  <a:pt x="185" y="375"/>
                </a:cubicBezTo>
                <a:cubicBezTo>
                  <a:pt x="185" y="372"/>
                  <a:pt x="183" y="371"/>
                  <a:pt x="181" y="371"/>
                </a:cubicBezTo>
                <a:cubicBezTo>
                  <a:pt x="179" y="371"/>
                  <a:pt x="177" y="372"/>
                  <a:pt x="177" y="375"/>
                </a:cubicBezTo>
                <a:cubicBezTo>
                  <a:pt x="177" y="377"/>
                  <a:pt x="179" y="379"/>
                  <a:pt x="181" y="379"/>
                </a:cubicBezTo>
                <a:close/>
                <a:moveTo>
                  <a:pt x="194" y="379"/>
                </a:moveTo>
                <a:cubicBezTo>
                  <a:pt x="196" y="379"/>
                  <a:pt x="198" y="377"/>
                  <a:pt x="198" y="375"/>
                </a:cubicBezTo>
                <a:cubicBezTo>
                  <a:pt x="198" y="372"/>
                  <a:pt x="196" y="371"/>
                  <a:pt x="194" y="371"/>
                </a:cubicBezTo>
                <a:cubicBezTo>
                  <a:pt x="192" y="371"/>
                  <a:pt x="190" y="372"/>
                  <a:pt x="190" y="375"/>
                </a:cubicBezTo>
                <a:cubicBezTo>
                  <a:pt x="190" y="377"/>
                  <a:pt x="192" y="379"/>
                  <a:pt x="194" y="379"/>
                </a:cubicBezTo>
                <a:close/>
                <a:moveTo>
                  <a:pt x="207" y="379"/>
                </a:moveTo>
                <a:cubicBezTo>
                  <a:pt x="209" y="379"/>
                  <a:pt x="211" y="377"/>
                  <a:pt x="211" y="375"/>
                </a:cubicBezTo>
                <a:cubicBezTo>
                  <a:pt x="211" y="372"/>
                  <a:pt x="209" y="371"/>
                  <a:pt x="207" y="371"/>
                </a:cubicBezTo>
                <a:cubicBezTo>
                  <a:pt x="205" y="371"/>
                  <a:pt x="203" y="372"/>
                  <a:pt x="203" y="375"/>
                </a:cubicBezTo>
                <a:cubicBezTo>
                  <a:pt x="203" y="377"/>
                  <a:pt x="205" y="379"/>
                  <a:pt x="207" y="379"/>
                </a:cubicBezTo>
                <a:close/>
                <a:moveTo>
                  <a:pt x="220" y="379"/>
                </a:moveTo>
                <a:cubicBezTo>
                  <a:pt x="222" y="379"/>
                  <a:pt x="224" y="377"/>
                  <a:pt x="224" y="375"/>
                </a:cubicBezTo>
                <a:cubicBezTo>
                  <a:pt x="224" y="372"/>
                  <a:pt x="222" y="371"/>
                  <a:pt x="220" y="371"/>
                </a:cubicBezTo>
                <a:cubicBezTo>
                  <a:pt x="218" y="371"/>
                  <a:pt x="216" y="372"/>
                  <a:pt x="216" y="375"/>
                </a:cubicBezTo>
                <a:cubicBezTo>
                  <a:pt x="216" y="377"/>
                  <a:pt x="218" y="379"/>
                  <a:pt x="220" y="379"/>
                </a:cubicBezTo>
                <a:close/>
                <a:moveTo>
                  <a:pt x="233" y="379"/>
                </a:moveTo>
                <a:cubicBezTo>
                  <a:pt x="235" y="379"/>
                  <a:pt x="237" y="377"/>
                  <a:pt x="237" y="375"/>
                </a:cubicBezTo>
                <a:cubicBezTo>
                  <a:pt x="237" y="372"/>
                  <a:pt x="235" y="371"/>
                  <a:pt x="233" y="371"/>
                </a:cubicBezTo>
                <a:cubicBezTo>
                  <a:pt x="231" y="371"/>
                  <a:pt x="229" y="372"/>
                  <a:pt x="229" y="375"/>
                </a:cubicBezTo>
                <a:cubicBezTo>
                  <a:pt x="229" y="377"/>
                  <a:pt x="231" y="379"/>
                  <a:pt x="233" y="379"/>
                </a:cubicBezTo>
                <a:close/>
                <a:moveTo>
                  <a:pt x="246" y="379"/>
                </a:moveTo>
                <a:cubicBezTo>
                  <a:pt x="248" y="379"/>
                  <a:pt x="250" y="377"/>
                  <a:pt x="250" y="375"/>
                </a:cubicBezTo>
                <a:cubicBezTo>
                  <a:pt x="250" y="372"/>
                  <a:pt x="248" y="371"/>
                  <a:pt x="246" y="371"/>
                </a:cubicBezTo>
                <a:cubicBezTo>
                  <a:pt x="243" y="371"/>
                  <a:pt x="242" y="372"/>
                  <a:pt x="242" y="375"/>
                </a:cubicBezTo>
                <a:cubicBezTo>
                  <a:pt x="242" y="377"/>
                  <a:pt x="243" y="379"/>
                  <a:pt x="246" y="379"/>
                </a:cubicBezTo>
                <a:close/>
                <a:moveTo>
                  <a:pt x="259" y="379"/>
                </a:moveTo>
                <a:cubicBezTo>
                  <a:pt x="261" y="379"/>
                  <a:pt x="263" y="377"/>
                  <a:pt x="263" y="375"/>
                </a:cubicBezTo>
                <a:cubicBezTo>
                  <a:pt x="263" y="372"/>
                  <a:pt x="261" y="371"/>
                  <a:pt x="259" y="371"/>
                </a:cubicBezTo>
                <a:cubicBezTo>
                  <a:pt x="256" y="371"/>
                  <a:pt x="254" y="372"/>
                  <a:pt x="254" y="375"/>
                </a:cubicBezTo>
                <a:cubicBezTo>
                  <a:pt x="254" y="377"/>
                  <a:pt x="256" y="379"/>
                  <a:pt x="259" y="379"/>
                </a:cubicBezTo>
                <a:close/>
                <a:moveTo>
                  <a:pt x="272" y="379"/>
                </a:moveTo>
                <a:cubicBezTo>
                  <a:pt x="274" y="379"/>
                  <a:pt x="276" y="377"/>
                  <a:pt x="276" y="375"/>
                </a:cubicBezTo>
                <a:cubicBezTo>
                  <a:pt x="276" y="372"/>
                  <a:pt x="274" y="371"/>
                  <a:pt x="272" y="371"/>
                </a:cubicBezTo>
                <a:cubicBezTo>
                  <a:pt x="269" y="371"/>
                  <a:pt x="267" y="372"/>
                  <a:pt x="267" y="375"/>
                </a:cubicBezTo>
                <a:cubicBezTo>
                  <a:pt x="267" y="377"/>
                  <a:pt x="269" y="379"/>
                  <a:pt x="272" y="379"/>
                </a:cubicBezTo>
                <a:close/>
                <a:moveTo>
                  <a:pt x="284" y="379"/>
                </a:moveTo>
                <a:cubicBezTo>
                  <a:pt x="287" y="379"/>
                  <a:pt x="289" y="377"/>
                  <a:pt x="289" y="375"/>
                </a:cubicBezTo>
                <a:cubicBezTo>
                  <a:pt x="289" y="372"/>
                  <a:pt x="287" y="371"/>
                  <a:pt x="284" y="371"/>
                </a:cubicBezTo>
                <a:cubicBezTo>
                  <a:pt x="282" y="371"/>
                  <a:pt x="280" y="372"/>
                  <a:pt x="280" y="375"/>
                </a:cubicBezTo>
                <a:cubicBezTo>
                  <a:pt x="280" y="377"/>
                  <a:pt x="282" y="379"/>
                  <a:pt x="284" y="379"/>
                </a:cubicBezTo>
                <a:close/>
                <a:moveTo>
                  <a:pt x="297" y="379"/>
                </a:moveTo>
                <a:cubicBezTo>
                  <a:pt x="300" y="379"/>
                  <a:pt x="302" y="377"/>
                  <a:pt x="302" y="375"/>
                </a:cubicBezTo>
                <a:cubicBezTo>
                  <a:pt x="302" y="372"/>
                  <a:pt x="300" y="371"/>
                  <a:pt x="297" y="371"/>
                </a:cubicBezTo>
                <a:cubicBezTo>
                  <a:pt x="295" y="371"/>
                  <a:pt x="293" y="372"/>
                  <a:pt x="293" y="375"/>
                </a:cubicBezTo>
                <a:cubicBezTo>
                  <a:pt x="293" y="377"/>
                  <a:pt x="295" y="379"/>
                  <a:pt x="297" y="379"/>
                </a:cubicBezTo>
                <a:close/>
                <a:moveTo>
                  <a:pt x="310" y="379"/>
                </a:moveTo>
                <a:cubicBezTo>
                  <a:pt x="313" y="379"/>
                  <a:pt x="314" y="377"/>
                  <a:pt x="314" y="375"/>
                </a:cubicBezTo>
                <a:cubicBezTo>
                  <a:pt x="314" y="372"/>
                  <a:pt x="313" y="371"/>
                  <a:pt x="310" y="371"/>
                </a:cubicBezTo>
                <a:cubicBezTo>
                  <a:pt x="308" y="371"/>
                  <a:pt x="306" y="372"/>
                  <a:pt x="306" y="375"/>
                </a:cubicBezTo>
                <a:cubicBezTo>
                  <a:pt x="306" y="377"/>
                  <a:pt x="308" y="379"/>
                  <a:pt x="310" y="379"/>
                </a:cubicBezTo>
                <a:close/>
                <a:moveTo>
                  <a:pt x="323" y="379"/>
                </a:moveTo>
                <a:cubicBezTo>
                  <a:pt x="326" y="379"/>
                  <a:pt x="327" y="377"/>
                  <a:pt x="327" y="375"/>
                </a:cubicBezTo>
                <a:cubicBezTo>
                  <a:pt x="327" y="372"/>
                  <a:pt x="326" y="371"/>
                  <a:pt x="323" y="371"/>
                </a:cubicBezTo>
                <a:cubicBezTo>
                  <a:pt x="321" y="371"/>
                  <a:pt x="319" y="372"/>
                  <a:pt x="319" y="375"/>
                </a:cubicBezTo>
                <a:cubicBezTo>
                  <a:pt x="319" y="377"/>
                  <a:pt x="321" y="379"/>
                  <a:pt x="323" y="379"/>
                </a:cubicBezTo>
                <a:close/>
                <a:moveTo>
                  <a:pt x="336" y="379"/>
                </a:moveTo>
                <a:cubicBezTo>
                  <a:pt x="338" y="379"/>
                  <a:pt x="340" y="377"/>
                  <a:pt x="340" y="375"/>
                </a:cubicBezTo>
                <a:cubicBezTo>
                  <a:pt x="340" y="372"/>
                  <a:pt x="338" y="371"/>
                  <a:pt x="336" y="371"/>
                </a:cubicBezTo>
                <a:cubicBezTo>
                  <a:pt x="334" y="371"/>
                  <a:pt x="332" y="372"/>
                  <a:pt x="332" y="375"/>
                </a:cubicBezTo>
                <a:cubicBezTo>
                  <a:pt x="332" y="377"/>
                  <a:pt x="334" y="379"/>
                  <a:pt x="336" y="379"/>
                </a:cubicBezTo>
                <a:close/>
                <a:moveTo>
                  <a:pt x="349" y="379"/>
                </a:moveTo>
                <a:cubicBezTo>
                  <a:pt x="351" y="379"/>
                  <a:pt x="353" y="377"/>
                  <a:pt x="353" y="375"/>
                </a:cubicBezTo>
                <a:cubicBezTo>
                  <a:pt x="353" y="372"/>
                  <a:pt x="351" y="371"/>
                  <a:pt x="349" y="371"/>
                </a:cubicBezTo>
                <a:cubicBezTo>
                  <a:pt x="347" y="371"/>
                  <a:pt x="345" y="372"/>
                  <a:pt x="345" y="375"/>
                </a:cubicBezTo>
                <a:cubicBezTo>
                  <a:pt x="345" y="377"/>
                  <a:pt x="347" y="379"/>
                  <a:pt x="349" y="379"/>
                </a:cubicBezTo>
                <a:close/>
                <a:moveTo>
                  <a:pt x="362" y="379"/>
                </a:moveTo>
                <a:cubicBezTo>
                  <a:pt x="364" y="379"/>
                  <a:pt x="366" y="377"/>
                  <a:pt x="366" y="375"/>
                </a:cubicBezTo>
                <a:cubicBezTo>
                  <a:pt x="366" y="372"/>
                  <a:pt x="364" y="371"/>
                  <a:pt x="362" y="371"/>
                </a:cubicBezTo>
                <a:cubicBezTo>
                  <a:pt x="360" y="371"/>
                  <a:pt x="358" y="372"/>
                  <a:pt x="358" y="375"/>
                </a:cubicBezTo>
                <a:cubicBezTo>
                  <a:pt x="358" y="377"/>
                  <a:pt x="360" y="379"/>
                  <a:pt x="362" y="379"/>
                </a:cubicBezTo>
                <a:close/>
                <a:moveTo>
                  <a:pt x="375" y="379"/>
                </a:moveTo>
                <a:cubicBezTo>
                  <a:pt x="377" y="379"/>
                  <a:pt x="379" y="377"/>
                  <a:pt x="379" y="375"/>
                </a:cubicBezTo>
                <a:cubicBezTo>
                  <a:pt x="379" y="372"/>
                  <a:pt x="377" y="371"/>
                  <a:pt x="375" y="371"/>
                </a:cubicBezTo>
                <a:cubicBezTo>
                  <a:pt x="373" y="371"/>
                  <a:pt x="371" y="372"/>
                  <a:pt x="371" y="375"/>
                </a:cubicBezTo>
                <a:cubicBezTo>
                  <a:pt x="371" y="377"/>
                  <a:pt x="373" y="379"/>
                  <a:pt x="375" y="379"/>
                </a:cubicBezTo>
                <a:close/>
                <a:moveTo>
                  <a:pt x="388" y="379"/>
                </a:moveTo>
                <a:cubicBezTo>
                  <a:pt x="390" y="379"/>
                  <a:pt x="392" y="377"/>
                  <a:pt x="392" y="375"/>
                </a:cubicBezTo>
                <a:cubicBezTo>
                  <a:pt x="392" y="372"/>
                  <a:pt x="390" y="371"/>
                  <a:pt x="388" y="371"/>
                </a:cubicBezTo>
                <a:cubicBezTo>
                  <a:pt x="385" y="371"/>
                  <a:pt x="384" y="372"/>
                  <a:pt x="384" y="375"/>
                </a:cubicBezTo>
                <a:cubicBezTo>
                  <a:pt x="384" y="377"/>
                  <a:pt x="385" y="379"/>
                  <a:pt x="388" y="379"/>
                </a:cubicBezTo>
                <a:close/>
                <a:moveTo>
                  <a:pt x="401" y="379"/>
                </a:moveTo>
                <a:cubicBezTo>
                  <a:pt x="403" y="379"/>
                  <a:pt x="405" y="377"/>
                  <a:pt x="405" y="375"/>
                </a:cubicBezTo>
                <a:cubicBezTo>
                  <a:pt x="405" y="372"/>
                  <a:pt x="403" y="371"/>
                  <a:pt x="401" y="371"/>
                </a:cubicBezTo>
                <a:cubicBezTo>
                  <a:pt x="398" y="371"/>
                  <a:pt x="397" y="372"/>
                  <a:pt x="397" y="375"/>
                </a:cubicBezTo>
                <a:cubicBezTo>
                  <a:pt x="397" y="377"/>
                  <a:pt x="398" y="379"/>
                  <a:pt x="401" y="379"/>
                </a:cubicBezTo>
                <a:close/>
                <a:moveTo>
                  <a:pt x="414" y="379"/>
                </a:moveTo>
                <a:cubicBezTo>
                  <a:pt x="416" y="379"/>
                  <a:pt x="418" y="377"/>
                  <a:pt x="418" y="375"/>
                </a:cubicBezTo>
                <a:cubicBezTo>
                  <a:pt x="418" y="372"/>
                  <a:pt x="416" y="371"/>
                  <a:pt x="414" y="371"/>
                </a:cubicBezTo>
                <a:cubicBezTo>
                  <a:pt x="411" y="371"/>
                  <a:pt x="409" y="372"/>
                  <a:pt x="409" y="375"/>
                </a:cubicBezTo>
                <a:cubicBezTo>
                  <a:pt x="409" y="377"/>
                  <a:pt x="411" y="379"/>
                  <a:pt x="414" y="379"/>
                </a:cubicBezTo>
                <a:close/>
                <a:moveTo>
                  <a:pt x="427" y="379"/>
                </a:moveTo>
                <a:cubicBezTo>
                  <a:pt x="429" y="379"/>
                  <a:pt x="431" y="377"/>
                  <a:pt x="431" y="375"/>
                </a:cubicBezTo>
                <a:cubicBezTo>
                  <a:pt x="431" y="372"/>
                  <a:pt x="429" y="371"/>
                  <a:pt x="427" y="371"/>
                </a:cubicBezTo>
                <a:cubicBezTo>
                  <a:pt x="424" y="371"/>
                  <a:pt x="422" y="372"/>
                  <a:pt x="422" y="375"/>
                </a:cubicBezTo>
                <a:cubicBezTo>
                  <a:pt x="422" y="377"/>
                  <a:pt x="424" y="379"/>
                  <a:pt x="427" y="379"/>
                </a:cubicBezTo>
                <a:close/>
                <a:moveTo>
                  <a:pt x="439" y="379"/>
                </a:moveTo>
                <a:cubicBezTo>
                  <a:pt x="442" y="379"/>
                  <a:pt x="444" y="377"/>
                  <a:pt x="444" y="375"/>
                </a:cubicBezTo>
                <a:cubicBezTo>
                  <a:pt x="444" y="372"/>
                  <a:pt x="442" y="371"/>
                  <a:pt x="439" y="371"/>
                </a:cubicBezTo>
                <a:cubicBezTo>
                  <a:pt x="437" y="371"/>
                  <a:pt x="435" y="372"/>
                  <a:pt x="435" y="375"/>
                </a:cubicBezTo>
                <a:cubicBezTo>
                  <a:pt x="435" y="377"/>
                  <a:pt x="437" y="379"/>
                  <a:pt x="439" y="379"/>
                </a:cubicBezTo>
                <a:close/>
                <a:moveTo>
                  <a:pt x="452" y="379"/>
                </a:moveTo>
                <a:cubicBezTo>
                  <a:pt x="455" y="379"/>
                  <a:pt x="457" y="377"/>
                  <a:pt x="457" y="375"/>
                </a:cubicBezTo>
                <a:cubicBezTo>
                  <a:pt x="457" y="372"/>
                  <a:pt x="455" y="371"/>
                  <a:pt x="452" y="371"/>
                </a:cubicBezTo>
                <a:cubicBezTo>
                  <a:pt x="450" y="371"/>
                  <a:pt x="448" y="372"/>
                  <a:pt x="448" y="375"/>
                </a:cubicBezTo>
                <a:cubicBezTo>
                  <a:pt x="448" y="377"/>
                  <a:pt x="450" y="379"/>
                  <a:pt x="452" y="379"/>
                </a:cubicBezTo>
                <a:close/>
                <a:moveTo>
                  <a:pt x="465" y="376"/>
                </a:moveTo>
                <a:cubicBezTo>
                  <a:pt x="466" y="376"/>
                  <a:pt x="467" y="375"/>
                  <a:pt x="467" y="375"/>
                </a:cubicBezTo>
                <a:cubicBezTo>
                  <a:pt x="467" y="374"/>
                  <a:pt x="466" y="373"/>
                  <a:pt x="465" y="373"/>
                </a:cubicBezTo>
                <a:cubicBezTo>
                  <a:pt x="465" y="373"/>
                  <a:pt x="464" y="374"/>
                  <a:pt x="464" y="375"/>
                </a:cubicBezTo>
                <a:cubicBezTo>
                  <a:pt x="464" y="375"/>
                  <a:pt x="465" y="376"/>
                  <a:pt x="465" y="376"/>
                </a:cubicBezTo>
                <a:close/>
                <a:moveTo>
                  <a:pt x="477" y="375"/>
                </a:moveTo>
                <a:cubicBezTo>
                  <a:pt x="477" y="375"/>
                  <a:pt x="477" y="376"/>
                  <a:pt x="478" y="376"/>
                </a:cubicBezTo>
                <a:cubicBezTo>
                  <a:pt x="479" y="376"/>
                  <a:pt x="480" y="375"/>
                  <a:pt x="480" y="375"/>
                </a:cubicBezTo>
                <a:cubicBezTo>
                  <a:pt x="480" y="374"/>
                  <a:pt x="479" y="373"/>
                  <a:pt x="478" y="373"/>
                </a:cubicBezTo>
                <a:cubicBezTo>
                  <a:pt x="477" y="373"/>
                  <a:pt x="477" y="374"/>
                  <a:pt x="477" y="375"/>
                </a:cubicBezTo>
                <a:close/>
                <a:moveTo>
                  <a:pt x="487" y="375"/>
                </a:moveTo>
                <a:cubicBezTo>
                  <a:pt x="487" y="377"/>
                  <a:pt x="489" y="379"/>
                  <a:pt x="491" y="379"/>
                </a:cubicBezTo>
                <a:cubicBezTo>
                  <a:pt x="493" y="379"/>
                  <a:pt x="495" y="377"/>
                  <a:pt x="495" y="375"/>
                </a:cubicBezTo>
                <a:cubicBezTo>
                  <a:pt x="495" y="372"/>
                  <a:pt x="493" y="371"/>
                  <a:pt x="491" y="371"/>
                </a:cubicBezTo>
                <a:cubicBezTo>
                  <a:pt x="489" y="371"/>
                  <a:pt x="487" y="372"/>
                  <a:pt x="487" y="375"/>
                </a:cubicBezTo>
                <a:close/>
                <a:moveTo>
                  <a:pt x="504" y="379"/>
                </a:moveTo>
                <a:cubicBezTo>
                  <a:pt x="506" y="379"/>
                  <a:pt x="508" y="377"/>
                  <a:pt x="508" y="375"/>
                </a:cubicBezTo>
                <a:cubicBezTo>
                  <a:pt x="508" y="372"/>
                  <a:pt x="506" y="371"/>
                  <a:pt x="504" y="371"/>
                </a:cubicBezTo>
                <a:cubicBezTo>
                  <a:pt x="502" y="371"/>
                  <a:pt x="500" y="372"/>
                  <a:pt x="500" y="375"/>
                </a:cubicBezTo>
                <a:cubicBezTo>
                  <a:pt x="500" y="377"/>
                  <a:pt x="502" y="379"/>
                  <a:pt x="504" y="379"/>
                </a:cubicBezTo>
                <a:close/>
                <a:moveTo>
                  <a:pt x="517" y="379"/>
                </a:moveTo>
                <a:cubicBezTo>
                  <a:pt x="519" y="379"/>
                  <a:pt x="521" y="377"/>
                  <a:pt x="521" y="375"/>
                </a:cubicBezTo>
                <a:cubicBezTo>
                  <a:pt x="521" y="372"/>
                  <a:pt x="519" y="371"/>
                  <a:pt x="517" y="371"/>
                </a:cubicBezTo>
                <a:cubicBezTo>
                  <a:pt x="515" y="371"/>
                  <a:pt x="513" y="372"/>
                  <a:pt x="513" y="375"/>
                </a:cubicBezTo>
                <a:cubicBezTo>
                  <a:pt x="513" y="377"/>
                  <a:pt x="515" y="379"/>
                  <a:pt x="517" y="379"/>
                </a:cubicBezTo>
                <a:close/>
                <a:moveTo>
                  <a:pt x="530" y="379"/>
                </a:moveTo>
                <a:cubicBezTo>
                  <a:pt x="532" y="379"/>
                  <a:pt x="534" y="377"/>
                  <a:pt x="534" y="375"/>
                </a:cubicBezTo>
                <a:cubicBezTo>
                  <a:pt x="534" y="372"/>
                  <a:pt x="532" y="371"/>
                  <a:pt x="530" y="371"/>
                </a:cubicBezTo>
                <a:cubicBezTo>
                  <a:pt x="528" y="371"/>
                  <a:pt x="526" y="372"/>
                  <a:pt x="526" y="375"/>
                </a:cubicBezTo>
                <a:cubicBezTo>
                  <a:pt x="526" y="377"/>
                  <a:pt x="528" y="379"/>
                  <a:pt x="530" y="379"/>
                </a:cubicBezTo>
                <a:close/>
                <a:moveTo>
                  <a:pt x="543" y="379"/>
                </a:moveTo>
                <a:cubicBezTo>
                  <a:pt x="545" y="379"/>
                  <a:pt x="547" y="377"/>
                  <a:pt x="547" y="375"/>
                </a:cubicBezTo>
                <a:cubicBezTo>
                  <a:pt x="547" y="372"/>
                  <a:pt x="545" y="371"/>
                  <a:pt x="543" y="371"/>
                </a:cubicBezTo>
                <a:cubicBezTo>
                  <a:pt x="540" y="371"/>
                  <a:pt x="539" y="372"/>
                  <a:pt x="539" y="375"/>
                </a:cubicBezTo>
                <a:cubicBezTo>
                  <a:pt x="539" y="377"/>
                  <a:pt x="540" y="379"/>
                  <a:pt x="543" y="379"/>
                </a:cubicBezTo>
                <a:close/>
                <a:moveTo>
                  <a:pt x="556" y="379"/>
                </a:moveTo>
                <a:cubicBezTo>
                  <a:pt x="558" y="379"/>
                  <a:pt x="560" y="377"/>
                  <a:pt x="560" y="375"/>
                </a:cubicBezTo>
                <a:cubicBezTo>
                  <a:pt x="560" y="372"/>
                  <a:pt x="558" y="371"/>
                  <a:pt x="556" y="371"/>
                </a:cubicBezTo>
                <a:cubicBezTo>
                  <a:pt x="553" y="371"/>
                  <a:pt x="551" y="372"/>
                  <a:pt x="551" y="375"/>
                </a:cubicBezTo>
                <a:cubicBezTo>
                  <a:pt x="551" y="377"/>
                  <a:pt x="553" y="379"/>
                  <a:pt x="556" y="379"/>
                </a:cubicBezTo>
                <a:close/>
                <a:moveTo>
                  <a:pt x="569" y="379"/>
                </a:moveTo>
                <a:cubicBezTo>
                  <a:pt x="571" y="379"/>
                  <a:pt x="573" y="377"/>
                  <a:pt x="573" y="375"/>
                </a:cubicBezTo>
                <a:cubicBezTo>
                  <a:pt x="573" y="372"/>
                  <a:pt x="571" y="371"/>
                  <a:pt x="569" y="371"/>
                </a:cubicBezTo>
                <a:cubicBezTo>
                  <a:pt x="566" y="371"/>
                  <a:pt x="564" y="372"/>
                  <a:pt x="564" y="375"/>
                </a:cubicBezTo>
                <a:cubicBezTo>
                  <a:pt x="564" y="377"/>
                  <a:pt x="566" y="379"/>
                  <a:pt x="569" y="379"/>
                </a:cubicBezTo>
                <a:close/>
                <a:moveTo>
                  <a:pt x="581" y="379"/>
                </a:moveTo>
                <a:cubicBezTo>
                  <a:pt x="584" y="379"/>
                  <a:pt x="586" y="377"/>
                  <a:pt x="586" y="375"/>
                </a:cubicBezTo>
                <a:cubicBezTo>
                  <a:pt x="586" y="372"/>
                  <a:pt x="584" y="371"/>
                  <a:pt x="581" y="371"/>
                </a:cubicBezTo>
                <a:cubicBezTo>
                  <a:pt x="579" y="371"/>
                  <a:pt x="577" y="372"/>
                  <a:pt x="577" y="375"/>
                </a:cubicBezTo>
                <a:cubicBezTo>
                  <a:pt x="577" y="377"/>
                  <a:pt x="579" y="379"/>
                  <a:pt x="581" y="379"/>
                </a:cubicBezTo>
                <a:close/>
                <a:moveTo>
                  <a:pt x="594" y="379"/>
                </a:moveTo>
                <a:cubicBezTo>
                  <a:pt x="597" y="379"/>
                  <a:pt x="599" y="377"/>
                  <a:pt x="599" y="375"/>
                </a:cubicBezTo>
                <a:cubicBezTo>
                  <a:pt x="599" y="372"/>
                  <a:pt x="597" y="371"/>
                  <a:pt x="594" y="371"/>
                </a:cubicBezTo>
                <a:cubicBezTo>
                  <a:pt x="592" y="371"/>
                  <a:pt x="590" y="372"/>
                  <a:pt x="590" y="375"/>
                </a:cubicBezTo>
                <a:cubicBezTo>
                  <a:pt x="590" y="377"/>
                  <a:pt x="592" y="379"/>
                  <a:pt x="594" y="379"/>
                </a:cubicBezTo>
                <a:close/>
                <a:moveTo>
                  <a:pt x="607" y="379"/>
                </a:moveTo>
                <a:cubicBezTo>
                  <a:pt x="610" y="379"/>
                  <a:pt x="611" y="377"/>
                  <a:pt x="611" y="375"/>
                </a:cubicBezTo>
                <a:cubicBezTo>
                  <a:pt x="611" y="372"/>
                  <a:pt x="610" y="371"/>
                  <a:pt x="607" y="371"/>
                </a:cubicBezTo>
                <a:cubicBezTo>
                  <a:pt x="605" y="371"/>
                  <a:pt x="603" y="372"/>
                  <a:pt x="603" y="375"/>
                </a:cubicBezTo>
                <a:cubicBezTo>
                  <a:pt x="603" y="377"/>
                  <a:pt x="605" y="379"/>
                  <a:pt x="607" y="379"/>
                </a:cubicBezTo>
                <a:close/>
                <a:moveTo>
                  <a:pt x="620" y="379"/>
                </a:moveTo>
                <a:cubicBezTo>
                  <a:pt x="623" y="379"/>
                  <a:pt x="624" y="377"/>
                  <a:pt x="624" y="375"/>
                </a:cubicBezTo>
                <a:cubicBezTo>
                  <a:pt x="624" y="372"/>
                  <a:pt x="623" y="371"/>
                  <a:pt x="620" y="371"/>
                </a:cubicBezTo>
                <a:cubicBezTo>
                  <a:pt x="618" y="371"/>
                  <a:pt x="616" y="372"/>
                  <a:pt x="616" y="375"/>
                </a:cubicBezTo>
                <a:cubicBezTo>
                  <a:pt x="616" y="377"/>
                  <a:pt x="618" y="379"/>
                  <a:pt x="620" y="379"/>
                </a:cubicBezTo>
                <a:close/>
                <a:moveTo>
                  <a:pt x="633" y="379"/>
                </a:moveTo>
                <a:cubicBezTo>
                  <a:pt x="635" y="379"/>
                  <a:pt x="637" y="377"/>
                  <a:pt x="637" y="375"/>
                </a:cubicBezTo>
                <a:cubicBezTo>
                  <a:pt x="637" y="372"/>
                  <a:pt x="635" y="371"/>
                  <a:pt x="633" y="371"/>
                </a:cubicBezTo>
                <a:cubicBezTo>
                  <a:pt x="631" y="371"/>
                  <a:pt x="629" y="372"/>
                  <a:pt x="629" y="375"/>
                </a:cubicBezTo>
                <a:cubicBezTo>
                  <a:pt x="629" y="377"/>
                  <a:pt x="631" y="379"/>
                  <a:pt x="633" y="379"/>
                </a:cubicBezTo>
                <a:close/>
                <a:moveTo>
                  <a:pt x="646" y="379"/>
                </a:moveTo>
                <a:cubicBezTo>
                  <a:pt x="648" y="379"/>
                  <a:pt x="650" y="377"/>
                  <a:pt x="650" y="375"/>
                </a:cubicBezTo>
                <a:cubicBezTo>
                  <a:pt x="650" y="372"/>
                  <a:pt x="648" y="371"/>
                  <a:pt x="646" y="371"/>
                </a:cubicBezTo>
                <a:cubicBezTo>
                  <a:pt x="644" y="371"/>
                  <a:pt x="642" y="372"/>
                  <a:pt x="642" y="375"/>
                </a:cubicBezTo>
                <a:cubicBezTo>
                  <a:pt x="642" y="377"/>
                  <a:pt x="644" y="379"/>
                  <a:pt x="646" y="379"/>
                </a:cubicBezTo>
                <a:close/>
                <a:moveTo>
                  <a:pt x="659" y="379"/>
                </a:moveTo>
                <a:cubicBezTo>
                  <a:pt x="661" y="379"/>
                  <a:pt x="663" y="377"/>
                  <a:pt x="663" y="375"/>
                </a:cubicBezTo>
                <a:cubicBezTo>
                  <a:pt x="663" y="372"/>
                  <a:pt x="661" y="371"/>
                  <a:pt x="659" y="371"/>
                </a:cubicBezTo>
                <a:cubicBezTo>
                  <a:pt x="657" y="371"/>
                  <a:pt x="655" y="372"/>
                  <a:pt x="655" y="375"/>
                </a:cubicBezTo>
                <a:cubicBezTo>
                  <a:pt x="655" y="377"/>
                  <a:pt x="657" y="379"/>
                  <a:pt x="659" y="379"/>
                </a:cubicBezTo>
                <a:close/>
                <a:moveTo>
                  <a:pt x="672" y="379"/>
                </a:moveTo>
                <a:cubicBezTo>
                  <a:pt x="674" y="379"/>
                  <a:pt x="676" y="377"/>
                  <a:pt x="676" y="375"/>
                </a:cubicBezTo>
                <a:cubicBezTo>
                  <a:pt x="676" y="372"/>
                  <a:pt x="674" y="371"/>
                  <a:pt x="672" y="371"/>
                </a:cubicBezTo>
                <a:cubicBezTo>
                  <a:pt x="670" y="371"/>
                  <a:pt x="668" y="372"/>
                  <a:pt x="668" y="375"/>
                </a:cubicBezTo>
                <a:cubicBezTo>
                  <a:pt x="668" y="377"/>
                  <a:pt x="670" y="379"/>
                  <a:pt x="672" y="379"/>
                </a:cubicBezTo>
                <a:close/>
                <a:moveTo>
                  <a:pt x="685" y="379"/>
                </a:moveTo>
                <a:cubicBezTo>
                  <a:pt x="687" y="379"/>
                  <a:pt x="689" y="377"/>
                  <a:pt x="689" y="375"/>
                </a:cubicBezTo>
                <a:cubicBezTo>
                  <a:pt x="689" y="372"/>
                  <a:pt x="687" y="371"/>
                  <a:pt x="685" y="371"/>
                </a:cubicBezTo>
                <a:cubicBezTo>
                  <a:pt x="682" y="371"/>
                  <a:pt x="681" y="372"/>
                  <a:pt x="681" y="375"/>
                </a:cubicBezTo>
                <a:cubicBezTo>
                  <a:pt x="681" y="377"/>
                  <a:pt x="682" y="379"/>
                  <a:pt x="685" y="379"/>
                </a:cubicBezTo>
                <a:close/>
                <a:moveTo>
                  <a:pt x="698" y="379"/>
                </a:moveTo>
                <a:cubicBezTo>
                  <a:pt x="700" y="379"/>
                  <a:pt x="702" y="377"/>
                  <a:pt x="702" y="375"/>
                </a:cubicBezTo>
                <a:cubicBezTo>
                  <a:pt x="702" y="372"/>
                  <a:pt x="700" y="371"/>
                  <a:pt x="698" y="371"/>
                </a:cubicBezTo>
                <a:cubicBezTo>
                  <a:pt x="695" y="371"/>
                  <a:pt x="694" y="372"/>
                  <a:pt x="694" y="375"/>
                </a:cubicBezTo>
                <a:cubicBezTo>
                  <a:pt x="694" y="377"/>
                  <a:pt x="695" y="379"/>
                  <a:pt x="698" y="379"/>
                </a:cubicBezTo>
                <a:close/>
                <a:moveTo>
                  <a:pt x="711" y="379"/>
                </a:moveTo>
                <a:cubicBezTo>
                  <a:pt x="713" y="379"/>
                  <a:pt x="715" y="377"/>
                  <a:pt x="715" y="375"/>
                </a:cubicBezTo>
                <a:cubicBezTo>
                  <a:pt x="715" y="372"/>
                  <a:pt x="713" y="371"/>
                  <a:pt x="711" y="371"/>
                </a:cubicBezTo>
                <a:cubicBezTo>
                  <a:pt x="708" y="371"/>
                  <a:pt x="706" y="372"/>
                  <a:pt x="706" y="375"/>
                </a:cubicBezTo>
                <a:cubicBezTo>
                  <a:pt x="706" y="377"/>
                  <a:pt x="708" y="379"/>
                  <a:pt x="711" y="379"/>
                </a:cubicBezTo>
                <a:close/>
                <a:moveTo>
                  <a:pt x="724" y="379"/>
                </a:moveTo>
                <a:cubicBezTo>
                  <a:pt x="726" y="379"/>
                  <a:pt x="728" y="377"/>
                  <a:pt x="728" y="375"/>
                </a:cubicBezTo>
                <a:cubicBezTo>
                  <a:pt x="728" y="372"/>
                  <a:pt x="726" y="371"/>
                  <a:pt x="724" y="371"/>
                </a:cubicBezTo>
                <a:cubicBezTo>
                  <a:pt x="721" y="371"/>
                  <a:pt x="719" y="372"/>
                  <a:pt x="719" y="375"/>
                </a:cubicBezTo>
                <a:cubicBezTo>
                  <a:pt x="719" y="377"/>
                  <a:pt x="721" y="379"/>
                  <a:pt x="724" y="379"/>
                </a:cubicBezTo>
                <a:close/>
                <a:moveTo>
                  <a:pt x="736" y="379"/>
                </a:moveTo>
                <a:cubicBezTo>
                  <a:pt x="739" y="379"/>
                  <a:pt x="741" y="377"/>
                  <a:pt x="741" y="375"/>
                </a:cubicBezTo>
                <a:cubicBezTo>
                  <a:pt x="741" y="372"/>
                  <a:pt x="739" y="371"/>
                  <a:pt x="736" y="371"/>
                </a:cubicBezTo>
                <a:cubicBezTo>
                  <a:pt x="734" y="371"/>
                  <a:pt x="732" y="372"/>
                  <a:pt x="732" y="375"/>
                </a:cubicBezTo>
                <a:cubicBezTo>
                  <a:pt x="732" y="377"/>
                  <a:pt x="734" y="379"/>
                  <a:pt x="736" y="379"/>
                </a:cubicBezTo>
                <a:close/>
                <a:moveTo>
                  <a:pt x="749" y="379"/>
                </a:moveTo>
                <a:cubicBezTo>
                  <a:pt x="752" y="379"/>
                  <a:pt x="754" y="377"/>
                  <a:pt x="754" y="375"/>
                </a:cubicBezTo>
                <a:cubicBezTo>
                  <a:pt x="754" y="372"/>
                  <a:pt x="752" y="371"/>
                  <a:pt x="749" y="371"/>
                </a:cubicBezTo>
                <a:cubicBezTo>
                  <a:pt x="747" y="371"/>
                  <a:pt x="745" y="372"/>
                  <a:pt x="745" y="375"/>
                </a:cubicBezTo>
                <a:cubicBezTo>
                  <a:pt x="745" y="377"/>
                  <a:pt x="747" y="379"/>
                  <a:pt x="749" y="379"/>
                </a:cubicBezTo>
                <a:close/>
                <a:moveTo>
                  <a:pt x="762" y="379"/>
                </a:moveTo>
                <a:cubicBezTo>
                  <a:pt x="765" y="379"/>
                  <a:pt x="766" y="377"/>
                  <a:pt x="766" y="375"/>
                </a:cubicBezTo>
                <a:cubicBezTo>
                  <a:pt x="766" y="372"/>
                  <a:pt x="765" y="371"/>
                  <a:pt x="762" y="371"/>
                </a:cubicBezTo>
                <a:cubicBezTo>
                  <a:pt x="760" y="371"/>
                  <a:pt x="758" y="372"/>
                  <a:pt x="758" y="375"/>
                </a:cubicBezTo>
                <a:cubicBezTo>
                  <a:pt x="758" y="377"/>
                  <a:pt x="760" y="379"/>
                  <a:pt x="762" y="379"/>
                </a:cubicBezTo>
                <a:close/>
                <a:moveTo>
                  <a:pt x="775" y="379"/>
                </a:moveTo>
                <a:cubicBezTo>
                  <a:pt x="777" y="379"/>
                  <a:pt x="779" y="377"/>
                  <a:pt x="779" y="375"/>
                </a:cubicBezTo>
                <a:cubicBezTo>
                  <a:pt x="779" y="372"/>
                  <a:pt x="777" y="371"/>
                  <a:pt x="775" y="371"/>
                </a:cubicBezTo>
                <a:cubicBezTo>
                  <a:pt x="773" y="371"/>
                  <a:pt x="771" y="372"/>
                  <a:pt x="771" y="375"/>
                </a:cubicBezTo>
                <a:cubicBezTo>
                  <a:pt x="771" y="377"/>
                  <a:pt x="773" y="379"/>
                  <a:pt x="775" y="379"/>
                </a:cubicBezTo>
                <a:close/>
                <a:moveTo>
                  <a:pt x="788" y="379"/>
                </a:moveTo>
                <a:cubicBezTo>
                  <a:pt x="790" y="379"/>
                  <a:pt x="792" y="377"/>
                  <a:pt x="792" y="375"/>
                </a:cubicBezTo>
                <a:cubicBezTo>
                  <a:pt x="792" y="372"/>
                  <a:pt x="790" y="371"/>
                  <a:pt x="788" y="371"/>
                </a:cubicBezTo>
                <a:cubicBezTo>
                  <a:pt x="786" y="371"/>
                  <a:pt x="784" y="372"/>
                  <a:pt x="784" y="375"/>
                </a:cubicBezTo>
                <a:cubicBezTo>
                  <a:pt x="784" y="377"/>
                  <a:pt x="786" y="379"/>
                  <a:pt x="788" y="379"/>
                </a:cubicBezTo>
                <a:close/>
                <a:moveTo>
                  <a:pt x="801" y="379"/>
                </a:moveTo>
                <a:cubicBezTo>
                  <a:pt x="803" y="379"/>
                  <a:pt x="805" y="377"/>
                  <a:pt x="805" y="375"/>
                </a:cubicBezTo>
                <a:cubicBezTo>
                  <a:pt x="805" y="372"/>
                  <a:pt x="803" y="371"/>
                  <a:pt x="801" y="371"/>
                </a:cubicBezTo>
                <a:cubicBezTo>
                  <a:pt x="799" y="371"/>
                  <a:pt x="797" y="372"/>
                  <a:pt x="797" y="375"/>
                </a:cubicBezTo>
                <a:cubicBezTo>
                  <a:pt x="797" y="377"/>
                  <a:pt x="799" y="379"/>
                  <a:pt x="801" y="379"/>
                </a:cubicBezTo>
                <a:close/>
                <a:moveTo>
                  <a:pt x="812" y="375"/>
                </a:moveTo>
                <a:cubicBezTo>
                  <a:pt x="812" y="376"/>
                  <a:pt x="813" y="376"/>
                  <a:pt x="814" y="376"/>
                </a:cubicBezTo>
                <a:cubicBezTo>
                  <a:pt x="815" y="376"/>
                  <a:pt x="816" y="376"/>
                  <a:pt x="816" y="375"/>
                </a:cubicBezTo>
                <a:cubicBezTo>
                  <a:pt x="816" y="374"/>
                  <a:pt x="815" y="373"/>
                  <a:pt x="814" y="373"/>
                </a:cubicBezTo>
                <a:cubicBezTo>
                  <a:pt x="813" y="373"/>
                  <a:pt x="812" y="374"/>
                  <a:pt x="812" y="375"/>
                </a:cubicBezTo>
                <a:close/>
                <a:moveTo>
                  <a:pt x="827" y="379"/>
                </a:moveTo>
                <a:cubicBezTo>
                  <a:pt x="829" y="379"/>
                  <a:pt x="831" y="377"/>
                  <a:pt x="831" y="375"/>
                </a:cubicBezTo>
                <a:cubicBezTo>
                  <a:pt x="831" y="372"/>
                  <a:pt x="829" y="371"/>
                  <a:pt x="827" y="371"/>
                </a:cubicBezTo>
                <a:cubicBezTo>
                  <a:pt x="825" y="371"/>
                  <a:pt x="823" y="372"/>
                  <a:pt x="823" y="375"/>
                </a:cubicBezTo>
                <a:cubicBezTo>
                  <a:pt x="823" y="377"/>
                  <a:pt x="825" y="379"/>
                  <a:pt x="827" y="379"/>
                </a:cubicBezTo>
                <a:close/>
                <a:moveTo>
                  <a:pt x="840" y="379"/>
                </a:moveTo>
                <a:cubicBezTo>
                  <a:pt x="842" y="379"/>
                  <a:pt x="844" y="377"/>
                  <a:pt x="844" y="375"/>
                </a:cubicBezTo>
                <a:cubicBezTo>
                  <a:pt x="844" y="372"/>
                  <a:pt x="842" y="371"/>
                  <a:pt x="840" y="371"/>
                </a:cubicBezTo>
                <a:cubicBezTo>
                  <a:pt x="837" y="371"/>
                  <a:pt x="836" y="372"/>
                  <a:pt x="836" y="375"/>
                </a:cubicBezTo>
                <a:cubicBezTo>
                  <a:pt x="836" y="377"/>
                  <a:pt x="837" y="379"/>
                  <a:pt x="840" y="379"/>
                </a:cubicBezTo>
                <a:close/>
                <a:moveTo>
                  <a:pt x="851" y="375"/>
                </a:moveTo>
                <a:cubicBezTo>
                  <a:pt x="851" y="376"/>
                  <a:pt x="851" y="377"/>
                  <a:pt x="853" y="377"/>
                </a:cubicBezTo>
                <a:cubicBezTo>
                  <a:pt x="854" y="377"/>
                  <a:pt x="855" y="376"/>
                  <a:pt x="855" y="375"/>
                </a:cubicBezTo>
                <a:cubicBezTo>
                  <a:pt x="855" y="374"/>
                  <a:pt x="854" y="373"/>
                  <a:pt x="853" y="373"/>
                </a:cubicBezTo>
                <a:cubicBezTo>
                  <a:pt x="851" y="373"/>
                  <a:pt x="851" y="374"/>
                  <a:pt x="851" y="375"/>
                </a:cubicBezTo>
                <a:close/>
                <a:moveTo>
                  <a:pt x="904" y="376"/>
                </a:moveTo>
                <a:cubicBezTo>
                  <a:pt x="905" y="376"/>
                  <a:pt x="906" y="376"/>
                  <a:pt x="906" y="375"/>
                </a:cubicBezTo>
                <a:cubicBezTo>
                  <a:pt x="906" y="374"/>
                  <a:pt x="905" y="373"/>
                  <a:pt x="904" y="373"/>
                </a:cubicBezTo>
                <a:cubicBezTo>
                  <a:pt x="903" y="373"/>
                  <a:pt x="903" y="374"/>
                  <a:pt x="903" y="375"/>
                </a:cubicBezTo>
                <a:cubicBezTo>
                  <a:pt x="903" y="376"/>
                  <a:pt x="903" y="376"/>
                  <a:pt x="904" y="376"/>
                </a:cubicBezTo>
                <a:close/>
                <a:moveTo>
                  <a:pt x="917" y="379"/>
                </a:moveTo>
                <a:cubicBezTo>
                  <a:pt x="920" y="379"/>
                  <a:pt x="921" y="377"/>
                  <a:pt x="921" y="375"/>
                </a:cubicBezTo>
                <a:cubicBezTo>
                  <a:pt x="921" y="372"/>
                  <a:pt x="920" y="371"/>
                  <a:pt x="917" y="371"/>
                </a:cubicBezTo>
                <a:cubicBezTo>
                  <a:pt x="915" y="371"/>
                  <a:pt x="913" y="372"/>
                  <a:pt x="913" y="375"/>
                </a:cubicBezTo>
                <a:cubicBezTo>
                  <a:pt x="913" y="377"/>
                  <a:pt x="915" y="379"/>
                  <a:pt x="917" y="379"/>
                </a:cubicBezTo>
                <a:close/>
                <a:moveTo>
                  <a:pt x="928" y="375"/>
                </a:moveTo>
                <a:cubicBezTo>
                  <a:pt x="928" y="376"/>
                  <a:pt x="929" y="377"/>
                  <a:pt x="930" y="377"/>
                </a:cubicBezTo>
                <a:cubicBezTo>
                  <a:pt x="931" y="377"/>
                  <a:pt x="932" y="376"/>
                  <a:pt x="932" y="375"/>
                </a:cubicBezTo>
                <a:cubicBezTo>
                  <a:pt x="932" y="374"/>
                  <a:pt x="931" y="373"/>
                  <a:pt x="930" y="373"/>
                </a:cubicBezTo>
                <a:cubicBezTo>
                  <a:pt x="929" y="373"/>
                  <a:pt x="928" y="374"/>
                  <a:pt x="928" y="375"/>
                </a:cubicBezTo>
                <a:close/>
                <a:moveTo>
                  <a:pt x="943" y="379"/>
                </a:moveTo>
                <a:cubicBezTo>
                  <a:pt x="945" y="379"/>
                  <a:pt x="947" y="377"/>
                  <a:pt x="947" y="375"/>
                </a:cubicBezTo>
                <a:cubicBezTo>
                  <a:pt x="947" y="372"/>
                  <a:pt x="945" y="371"/>
                  <a:pt x="943" y="371"/>
                </a:cubicBezTo>
                <a:cubicBezTo>
                  <a:pt x="941" y="371"/>
                  <a:pt x="939" y="372"/>
                  <a:pt x="939" y="375"/>
                </a:cubicBezTo>
                <a:cubicBezTo>
                  <a:pt x="939" y="377"/>
                  <a:pt x="941" y="379"/>
                  <a:pt x="943" y="379"/>
                </a:cubicBezTo>
                <a:close/>
                <a:moveTo>
                  <a:pt x="956" y="379"/>
                </a:moveTo>
                <a:cubicBezTo>
                  <a:pt x="958" y="379"/>
                  <a:pt x="960" y="377"/>
                  <a:pt x="960" y="375"/>
                </a:cubicBezTo>
                <a:cubicBezTo>
                  <a:pt x="960" y="372"/>
                  <a:pt x="958" y="371"/>
                  <a:pt x="956" y="371"/>
                </a:cubicBezTo>
                <a:cubicBezTo>
                  <a:pt x="954" y="371"/>
                  <a:pt x="952" y="372"/>
                  <a:pt x="952" y="375"/>
                </a:cubicBezTo>
                <a:cubicBezTo>
                  <a:pt x="952" y="377"/>
                  <a:pt x="954" y="379"/>
                  <a:pt x="956" y="379"/>
                </a:cubicBezTo>
                <a:close/>
                <a:moveTo>
                  <a:pt x="969" y="379"/>
                </a:moveTo>
                <a:cubicBezTo>
                  <a:pt x="971" y="379"/>
                  <a:pt x="973" y="377"/>
                  <a:pt x="973" y="375"/>
                </a:cubicBezTo>
                <a:cubicBezTo>
                  <a:pt x="973" y="372"/>
                  <a:pt x="971" y="371"/>
                  <a:pt x="969" y="371"/>
                </a:cubicBezTo>
                <a:cubicBezTo>
                  <a:pt x="967" y="371"/>
                  <a:pt x="965" y="372"/>
                  <a:pt x="965" y="375"/>
                </a:cubicBezTo>
                <a:cubicBezTo>
                  <a:pt x="965" y="377"/>
                  <a:pt x="967" y="379"/>
                  <a:pt x="969" y="379"/>
                </a:cubicBezTo>
                <a:close/>
                <a:moveTo>
                  <a:pt x="982" y="379"/>
                </a:moveTo>
                <a:cubicBezTo>
                  <a:pt x="984" y="379"/>
                  <a:pt x="986" y="377"/>
                  <a:pt x="986" y="375"/>
                </a:cubicBezTo>
                <a:cubicBezTo>
                  <a:pt x="986" y="372"/>
                  <a:pt x="984" y="371"/>
                  <a:pt x="982" y="371"/>
                </a:cubicBezTo>
                <a:cubicBezTo>
                  <a:pt x="980" y="371"/>
                  <a:pt x="978" y="372"/>
                  <a:pt x="978" y="375"/>
                </a:cubicBezTo>
                <a:cubicBezTo>
                  <a:pt x="978" y="377"/>
                  <a:pt x="980" y="379"/>
                  <a:pt x="982" y="379"/>
                </a:cubicBezTo>
                <a:close/>
                <a:moveTo>
                  <a:pt x="995" y="379"/>
                </a:moveTo>
                <a:cubicBezTo>
                  <a:pt x="997" y="379"/>
                  <a:pt x="999" y="377"/>
                  <a:pt x="999" y="375"/>
                </a:cubicBezTo>
                <a:cubicBezTo>
                  <a:pt x="999" y="372"/>
                  <a:pt x="997" y="371"/>
                  <a:pt x="995" y="371"/>
                </a:cubicBezTo>
                <a:cubicBezTo>
                  <a:pt x="992" y="371"/>
                  <a:pt x="991" y="372"/>
                  <a:pt x="991" y="375"/>
                </a:cubicBezTo>
                <a:cubicBezTo>
                  <a:pt x="991" y="377"/>
                  <a:pt x="992" y="379"/>
                  <a:pt x="995" y="379"/>
                </a:cubicBezTo>
                <a:close/>
                <a:moveTo>
                  <a:pt x="1008" y="379"/>
                </a:moveTo>
                <a:cubicBezTo>
                  <a:pt x="1010" y="379"/>
                  <a:pt x="1012" y="377"/>
                  <a:pt x="1012" y="375"/>
                </a:cubicBezTo>
                <a:cubicBezTo>
                  <a:pt x="1012" y="372"/>
                  <a:pt x="1010" y="371"/>
                  <a:pt x="1008" y="371"/>
                </a:cubicBezTo>
                <a:cubicBezTo>
                  <a:pt x="1005" y="371"/>
                  <a:pt x="1003" y="372"/>
                  <a:pt x="1003" y="375"/>
                </a:cubicBezTo>
                <a:cubicBezTo>
                  <a:pt x="1003" y="377"/>
                  <a:pt x="1005" y="379"/>
                  <a:pt x="1008" y="379"/>
                </a:cubicBezTo>
                <a:close/>
                <a:moveTo>
                  <a:pt x="1033" y="375"/>
                </a:moveTo>
                <a:cubicBezTo>
                  <a:pt x="1033" y="375"/>
                  <a:pt x="1033" y="375"/>
                  <a:pt x="1033" y="375"/>
                </a:cubicBezTo>
                <a:cubicBezTo>
                  <a:pt x="1033" y="375"/>
                  <a:pt x="1033" y="375"/>
                  <a:pt x="1033" y="375"/>
                </a:cubicBezTo>
                <a:cubicBezTo>
                  <a:pt x="1033" y="375"/>
                  <a:pt x="1033" y="375"/>
                  <a:pt x="1033" y="375"/>
                </a:cubicBezTo>
                <a:cubicBezTo>
                  <a:pt x="1033" y="375"/>
                  <a:pt x="1033" y="375"/>
                  <a:pt x="1033" y="375"/>
                </a:cubicBezTo>
                <a:close/>
                <a:moveTo>
                  <a:pt x="1049" y="375"/>
                </a:moveTo>
                <a:cubicBezTo>
                  <a:pt x="1049" y="373"/>
                  <a:pt x="1048" y="372"/>
                  <a:pt x="1046" y="372"/>
                </a:cubicBezTo>
                <a:cubicBezTo>
                  <a:pt x="1045" y="372"/>
                  <a:pt x="1044" y="373"/>
                  <a:pt x="1044" y="375"/>
                </a:cubicBezTo>
                <a:cubicBezTo>
                  <a:pt x="1044" y="376"/>
                  <a:pt x="1045" y="378"/>
                  <a:pt x="1046" y="378"/>
                </a:cubicBezTo>
                <a:cubicBezTo>
                  <a:pt x="1048" y="378"/>
                  <a:pt x="1049" y="376"/>
                  <a:pt x="1049" y="375"/>
                </a:cubicBezTo>
                <a:close/>
                <a:moveTo>
                  <a:pt x="1163" y="379"/>
                </a:moveTo>
                <a:cubicBezTo>
                  <a:pt x="1165" y="379"/>
                  <a:pt x="1167" y="377"/>
                  <a:pt x="1167" y="375"/>
                </a:cubicBezTo>
                <a:cubicBezTo>
                  <a:pt x="1167" y="372"/>
                  <a:pt x="1165" y="371"/>
                  <a:pt x="1163" y="371"/>
                </a:cubicBezTo>
                <a:cubicBezTo>
                  <a:pt x="1160" y="371"/>
                  <a:pt x="1158" y="372"/>
                  <a:pt x="1158" y="375"/>
                </a:cubicBezTo>
                <a:cubicBezTo>
                  <a:pt x="1158" y="377"/>
                  <a:pt x="1160" y="379"/>
                  <a:pt x="1163" y="379"/>
                </a:cubicBezTo>
                <a:close/>
                <a:moveTo>
                  <a:pt x="1176" y="371"/>
                </a:moveTo>
                <a:cubicBezTo>
                  <a:pt x="1173" y="371"/>
                  <a:pt x="1171" y="372"/>
                  <a:pt x="1171" y="375"/>
                </a:cubicBezTo>
                <a:cubicBezTo>
                  <a:pt x="1171" y="377"/>
                  <a:pt x="1173" y="379"/>
                  <a:pt x="1176" y="379"/>
                </a:cubicBezTo>
                <a:cubicBezTo>
                  <a:pt x="1178" y="379"/>
                  <a:pt x="1180" y="377"/>
                  <a:pt x="1180" y="375"/>
                </a:cubicBezTo>
                <a:cubicBezTo>
                  <a:pt x="1180" y="372"/>
                  <a:pt x="1178" y="371"/>
                  <a:pt x="1176" y="371"/>
                </a:cubicBezTo>
                <a:close/>
                <a:moveTo>
                  <a:pt x="1188" y="379"/>
                </a:moveTo>
                <a:cubicBezTo>
                  <a:pt x="1191" y="379"/>
                  <a:pt x="1193" y="377"/>
                  <a:pt x="1193" y="375"/>
                </a:cubicBezTo>
                <a:cubicBezTo>
                  <a:pt x="1193" y="372"/>
                  <a:pt x="1191" y="371"/>
                  <a:pt x="1188" y="371"/>
                </a:cubicBezTo>
                <a:cubicBezTo>
                  <a:pt x="1186" y="371"/>
                  <a:pt x="1184" y="372"/>
                  <a:pt x="1184" y="375"/>
                </a:cubicBezTo>
                <a:cubicBezTo>
                  <a:pt x="1184" y="377"/>
                  <a:pt x="1186" y="379"/>
                  <a:pt x="1188" y="379"/>
                </a:cubicBezTo>
                <a:close/>
                <a:moveTo>
                  <a:pt x="1201" y="379"/>
                </a:moveTo>
                <a:cubicBezTo>
                  <a:pt x="1204" y="379"/>
                  <a:pt x="1206" y="377"/>
                  <a:pt x="1206" y="375"/>
                </a:cubicBezTo>
                <a:cubicBezTo>
                  <a:pt x="1206" y="372"/>
                  <a:pt x="1204" y="371"/>
                  <a:pt x="1201" y="371"/>
                </a:cubicBezTo>
                <a:cubicBezTo>
                  <a:pt x="1199" y="371"/>
                  <a:pt x="1197" y="372"/>
                  <a:pt x="1197" y="375"/>
                </a:cubicBezTo>
                <a:cubicBezTo>
                  <a:pt x="1197" y="377"/>
                  <a:pt x="1199" y="379"/>
                  <a:pt x="1201" y="379"/>
                </a:cubicBezTo>
                <a:close/>
                <a:moveTo>
                  <a:pt x="1214" y="379"/>
                </a:moveTo>
                <a:cubicBezTo>
                  <a:pt x="1217" y="379"/>
                  <a:pt x="1218" y="377"/>
                  <a:pt x="1218" y="375"/>
                </a:cubicBezTo>
                <a:cubicBezTo>
                  <a:pt x="1218" y="372"/>
                  <a:pt x="1217" y="371"/>
                  <a:pt x="1214" y="371"/>
                </a:cubicBezTo>
                <a:cubicBezTo>
                  <a:pt x="1212" y="371"/>
                  <a:pt x="1210" y="372"/>
                  <a:pt x="1210" y="375"/>
                </a:cubicBezTo>
                <a:cubicBezTo>
                  <a:pt x="1210" y="377"/>
                  <a:pt x="1212" y="379"/>
                  <a:pt x="1214" y="379"/>
                </a:cubicBezTo>
                <a:close/>
                <a:moveTo>
                  <a:pt x="1227" y="379"/>
                </a:moveTo>
                <a:cubicBezTo>
                  <a:pt x="1229" y="379"/>
                  <a:pt x="1231" y="377"/>
                  <a:pt x="1231" y="375"/>
                </a:cubicBezTo>
                <a:cubicBezTo>
                  <a:pt x="1231" y="372"/>
                  <a:pt x="1229" y="371"/>
                  <a:pt x="1227" y="371"/>
                </a:cubicBezTo>
                <a:cubicBezTo>
                  <a:pt x="1225" y="371"/>
                  <a:pt x="1223" y="372"/>
                  <a:pt x="1223" y="375"/>
                </a:cubicBezTo>
                <a:cubicBezTo>
                  <a:pt x="1223" y="377"/>
                  <a:pt x="1225" y="379"/>
                  <a:pt x="1227" y="379"/>
                </a:cubicBezTo>
                <a:close/>
                <a:moveTo>
                  <a:pt x="1240" y="379"/>
                </a:moveTo>
                <a:cubicBezTo>
                  <a:pt x="1242" y="379"/>
                  <a:pt x="1244" y="377"/>
                  <a:pt x="1244" y="375"/>
                </a:cubicBezTo>
                <a:cubicBezTo>
                  <a:pt x="1244" y="372"/>
                  <a:pt x="1242" y="371"/>
                  <a:pt x="1240" y="371"/>
                </a:cubicBezTo>
                <a:cubicBezTo>
                  <a:pt x="1238" y="371"/>
                  <a:pt x="1236" y="372"/>
                  <a:pt x="1236" y="375"/>
                </a:cubicBezTo>
                <a:cubicBezTo>
                  <a:pt x="1236" y="377"/>
                  <a:pt x="1238" y="379"/>
                  <a:pt x="1240" y="379"/>
                </a:cubicBezTo>
                <a:close/>
                <a:moveTo>
                  <a:pt x="1253" y="379"/>
                </a:moveTo>
                <a:cubicBezTo>
                  <a:pt x="1255" y="379"/>
                  <a:pt x="1257" y="377"/>
                  <a:pt x="1257" y="375"/>
                </a:cubicBezTo>
                <a:cubicBezTo>
                  <a:pt x="1257" y="372"/>
                  <a:pt x="1255" y="371"/>
                  <a:pt x="1253" y="371"/>
                </a:cubicBezTo>
                <a:cubicBezTo>
                  <a:pt x="1251" y="371"/>
                  <a:pt x="1249" y="372"/>
                  <a:pt x="1249" y="375"/>
                </a:cubicBezTo>
                <a:cubicBezTo>
                  <a:pt x="1249" y="377"/>
                  <a:pt x="1251" y="379"/>
                  <a:pt x="1253" y="379"/>
                </a:cubicBezTo>
                <a:close/>
                <a:moveTo>
                  <a:pt x="1266" y="379"/>
                </a:moveTo>
                <a:cubicBezTo>
                  <a:pt x="1268" y="379"/>
                  <a:pt x="1270" y="377"/>
                  <a:pt x="1270" y="375"/>
                </a:cubicBezTo>
                <a:cubicBezTo>
                  <a:pt x="1270" y="372"/>
                  <a:pt x="1268" y="371"/>
                  <a:pt x="1266" y="371"/>
                </a:cubicBezTo>
                <a:cubicBezTo>
                  <a:pt x="1264" y="371"/>
                  <a:pt x="1262" y="372"/>
                  <a:pt x="1262" y="375"/>
                </a:cubicBezTo>
                <a:cubicBezTo>
                  <a:pt x="1262" y="377"/>
                  <a:pt x="1264" y="379"/>
                  <a:pt x="1266" y="379"/>
                </a:cubicBezTo>
                <a:close/>
                <a:moveTo>
                  <a:pt x="1280" y="375"/>
                </a:moveTo>
                <a:cubicBezTo>
                  <a:pt x="1280" y="374"/>
                  <a:pt x="1279" y="374"/>
                  <a:pt x="1279" y="374"/>
                </a:cubicBezTo>
                <a:cubicBezTo>
                  <a:pt x="1278" y="374"/>
                  <a:pt x="1278" y="374"/>
                  <a:pt x="1278" y="375"/>
                </a:cubicBezTo>
                <a:cubicBezTo>
                  <a:pt x="1278" y="375"/>
                  <a:pt x="1278" y="376"/>
                  <a:pt x="1279" y="376"/>
                </a:cubicBezTo>
                <a:cubicBezTo>
                  <a:pt x="1279" y="376"/>
                  <a:pt x="1280" y="375"/>
                  <a:pt x="1280" y="375"/>
                </a:cubicBezTo>
                <a:close/>
                <a:moveTo>
                  <a:pt x="1292" y="375"/>
                </a:moveTo>
                <a:cubicBezTo>
                  <a:pt x="1292" y="375"/>
                  <a:pt x="1292" y="375"/>
                  <a:pt x="1292" y="375"/>
                </a:cubicBezTo>
                <a:cubicBezTo>
                  <a:pt x="1292" y="375"/>
                  <a:pt x="1292" y="375"/>
                  <a:pt x="1292" y="375"/>
                </a:cubicBezTo>
                <a:cubicBezTo>
                  <a:pt x="1292" y="375"/>
                  <a:pt x="1292" y="375"/>
                  <a:pt x="1292" y="375"/>
                </a:cubicBezTo>
                <a:cubicBezTo>
                  <a:pt x="1292" y="375"/>
                  <a:pt x="1292" y="375"/>
                  <a:pt x="1292" y="375"/>
                </a:cubicBezTo>
                <a:close/>
                <a:moveTo>
                  <a:pt x="1447" y="375"/>
                </a:moveTo>
                <a:cubicBezTo>
                  <a:pt x="1447" y="375"/>
                  <a:pt x="1447" y="375"/>
                  <a:pt x="1447" y="375"/>
                </a:cubicBezTo>
                <a:cubicBezTo>
                  <a:pt x="1447" y="375"/>
                  <a:pt x="1447" y="375"/>
                  <a:pt x="1447" y="375"/>
                </a:cubicBezTo>
                <a:cubicBezTo>
                  <a:pt x="1447" y="375"/>
                  <a:pt x="1447" y="375"/>
                  <a:pt x="1447" y="375"/>
                </a:cubicBezTo>
                <a:cubicBezTo>
                  <a:pt x="1447" y="375"/>
                  <a:pt x="1447" y="375"/>
                  <a:pt x="1447" y="375"/>
                </a:cubicBezTo>
                <a:close/>
                <a:moveTo>
                  <a:pt x="1460" y="373"/>
                </a:moveTo>
                <a:cubicBezTo>
                  <a:pt x="1459" y="373"/>
                  <a:pt x="1458" y="374"/>
                  <a:pt x="1458" y="375"/>
                </a:cubicBezTo>
                <a:cubicBezTo>
                  <a:pt x="1458" y="376"/>
                  <a:pt x="1459" y="376"/>
                  <a:pt x="1460" y="376"/>
                </a:cubicBezTo>
                <a:cubicBezTo>
                  <a:pt x="1460" y="376"/>
                  <a:pt x="1461" y="376"/>
                  <a:pt x="1461" y="375"/>
                </a:cubicBezTo>
                <a:cubicBezTo>
                  <a:pt x="1461" y="374"/>
                  <a:pt x="1460" y="373"/>
                  <a:pt x="1460" y="373"/>
                </a:cubicBezTo>
                <a:close/>
                <a:moveTo>
                  <a:pt x="1473" y="379"/>
                </a:moveTo>
                <a:cubicBezTo>
                  <a:pt x="1475" y="379"/>
                  <a:pt x="1477" y="377"/>
                  <a:pt x="1477" y="375"/>
                </a:cubicBezTo>
                <a:cubicBezTo>
                  <a:pt x="1477" y="372"/>
                  <a:pt x="1475" y="371"/>
                  <a:pt x="1473" y="371"/>
                </a:cubicBezTo>
                <a:cubicBezTo>
                  <a:pt x="1470" y="371"/>
                  <a:pt x="1468" y="372"/>
                  <a:pt x="1468" y="375"/>
                </a:cubicBezTo>
                <a:cubicBezTo>
                  <a:pt x="1468" y="377"/>
                  <a:pt x="1470" y="379"/>
                  <a:pt x="1473" y="379"/>
                </a:cubicBezTo>
                <a:close/>
                <a:moveTo>
                  <a:pt x="1485" y="379"/>
                </a:moveTo>
                <a:cubicBezTo>
                  <a:pt x="1488" y="379"/>
                  <a:pt x="1490" y="377"/>
                  <a:pt x="1490" y="375"/>
                </a:cubicBezTo>
                <a:cubicBezTo>
                  <a:pt x="1490" y="372"/>
                  <a:pt x="1488" y="371"/>
                  <a:pt x="1485" y="371"/>
                </a:cubicBezTo>
                <a:cubicBezTo>
                  <a:pt x="1483" y="371"/>
                  <a:pt x="1481" y="372"/>
                  <a:pt x="1481" y="375"/>
                </a:cubicBezTo>
                <a:cubicBezTo>
                  <a:pt x="1481" y="377"/>
                  <a:pt x="1483" y="379"/>
                  <a:pt x="1485" y="379"/>
                </a:cubicBezTo>
                <a:close/>
                <a:moveTo>
                  <a:pt x="1498" y="379"/>
                </a:moveTo>
                <a:cubicBezTo>
                  <a:pt x="1501" y="379"/>
                  <a:pt x="1503" y="377"/>
                  <a:pt x="1503" y="375"/>
                </a:cubicBezTo>
                <a:cubicBezTo>
                  <a:pt x="1503" y="372"/>
                  <a:pt x="1501" y="371"/>
                  <a:pt x="1498" y="371"/>
                </a:cubicBezTo>
                <a:cubicBezTo>
                  <a:pt x="1496" y="371"/>
                  <a:pt x="1494" y="372"/>
                  <a:pt x="1494" y="375"/>
                </a:cubicBezTo>
                <a:cubicBezTo>
                  <a:pt x="1494" y="377"/>
                  <a:pt x="1496" y="379"/>
                  <a:pt x="1498" y="379"/>
                </a:cubicBezTo>
                <a:close/>
                <a:moveTo>
                  <a:pt x="1511" y="379"/>
                </a:moveTo>
                <a:cubicBezTo>
                  <a:pt x="1514" y="379"/>
                  <a:pt x="1515" y="377"/>
                  <a:pt x="1515" y="375"/>
                </a:cubicBezTo>
                <a:cubicBezTo>
                  <a:pt x="1515" y="372"/>
                  <a:pt x="1514" y="371"/>
                  <a:pt x="1511" y="371"/>
                </a:cubicBezTo>
                <a:cubicBezTo>
                  <a:pt x="1509" y="371"/>
                  <a:pt x="1507" y="372"/>
                  <a:pt x="1507" y="375"/>
                </a:cubicBezTo>
                <a:cubicBezTo>
                  <a:pt x="1507" y="377"/>
                  <a:pt x="1509" y="379"/>
                  <a:pt x="1511" y="379"/>
                </a:cubicBezTo>
                <a:close/>
                <a:moveTo>
                  <a:pt x="1524" y="379"/>
                </a:moveTo>
                <a:cubicBezTo>
                  <a:pt x="1526" y="379"/>
                  <a:pt x="1528" y="377"/>
                  <a:pt x="1528" y="375"/>
                </a:cubicBezTo>
                <a:cubicBezTo>
                  <a:pt x="1528" y="372"/>
                  <a:pt x="1526" y="371"/>
                  <a:pt x="1524" y="371"/>
                </a:cubicBezTo>
                <a:cubicBezTo>
                  <a:pt x="1522" y="371"/>
                  <a:pt x="1520" y="372"/>
                  <a:pt x="1520" y="375"/>
                </a:cubicBezTo>
                <a:cubicBezTo>
                  <a:pt x="1520" y="377"/>
                  <a:pt x="1522" y="379"/>
                  <a:pt x="1524" y="379"/>
                </a:cubicBezTo>
                <a:close/>
                <a:moveTo>
                  <a:pt x="1537" y="379"/>
                </a:moveTo>
                <a:cubicBezTo>
                  <a:pt x="1539" y="379"/>
                  <a:pt x="1541" y="377"/>
                  <a:pt x="1541" y="375"/>
                </a:cubicBezTo>
                <a:cubicBezTo>
                  <a:pt x="1541" y="372"/>
                  <a:pt x="1539" y="371"/>
                  <a:pt x="1537" y="371"/>
                </a:cubicBezTo>
                <a:cubicBezTo>
                  <a:pt x="1535" y="371"/>
                  <a:pt x="1533" y="372"/>
                  <a:pt x="1533" y="375"/>
                </a:cubicBezTo>
                <a:cubicBezTo>
                  <a:pt x="1533" y="377"/>
                  <a:pt x="1535" y="379"/>
                  <a:pt x="1537" y="379"/>
                </a:cubicBezTo>
                <a:close/>
                <a:moveTo>
                  <a:pt x="1808" y="379"/>
                </a:moveTo>
                <a:cubicBezTo>
                  <a:pt x="1811" y="379"/>
                  <a:pt x="1812" y="377"/>
                  <a:pt x="1812" y="375"/>
                </a:cubicBezTo>
                <a:cubicBezTo>
                  <a:pt x="1812" y="372"/>
                  <a:pt x="1811" y="371"/>
                  <a:pt x="1808" y="371"/>
                </a:cubicBezTo>
                <a:cubicBezTo>
                  <a:pt x="1806" y="371"/>
                  <a:pt x="1804" y="372"/>
                  <a:pt x="1804" y="375"/>
                </a:cubicBezTo>
                <a:cubicBezTo>
                  <a:pt x="1804" y="377"/>
                  <a:pt x="1806" y="379"/>
                  <a:pt x="1808" y="379"/>
                </a:cubicBezTo>
                <a:close/>
                <a:moveTo>
                  <a:pt x="1821" y="379"/>
                </a:moveTo>
                <a:cubicBezTo>
                  <a:pt x="1824" y="379"/>
                  <a:pt x="1825" y="377"/>
                  <a:pt x="1825" y="375"/>
                </a:cubicBezTo>
                <a:cubicBezTo>
                  <a:pt x="1825" y="372"/>
                  <a:pt x="1824" y="371"/>
                  <a:pt x="1821" y="371"/>
                </a:cubicBezTo>
                <a:cubicBezTo>
                  <a:pt x="1819" y="371"/>
                  <a:pt x="1817" y="372"/>
                  <a:pt x="1817" y="375"/>
                </a:cubicBezTo>
                <a:cubicBezTo>
                  <a:pt x="1817" y="377"/>
                  <a:pt x="1819" y="379"/>
                  <a:pt x="1821" y="379"/>
                </a:cubicBezTo>
                <a:close/>
                <a:moveTo>
                  <a:pt x="1834" y="379"/>
                </a:moveTo>
                <a:cubicBezTo>
                  <a:pt x="1836" y="379"/>
                  <a:pt x="1838" y="377"/>
                  <a:pt x="1838" y="375"/>
                </a:cubicBezTo>
                <a:cubicBezTo>
                  <a:pt x="1838" y="372"/>
                  <a:pt x="1836" y="371"/>
                  <a:pt x="1834" y="371"/>
                </a:cubicBezTo>
                <a:cubicBezTo>
                  <a:pt x="1832" y="371"/>
                  <a:pt x="1830" y="372"/>
                  <a:pt x="1830" y="375"/>
                </a:cubicBezTo>
                <a:cubicBezTo>
                  <a:pt x="1830" y="377"/>
                  <a:pt x="1832" y="379"/>
                  <a:pt x="1834" y="379"/>
                </a:cubicBezTo>
                <a:close/>
                <a:moveTo>
                  <a:pt x="1847" y="379"/>
                </a:moveTo>
                <a:cubicBezTo>
                  <a:pt x="1849" y="379"/>
                  <a:pt x="1851" y="377"/>
                  <a:pt x="1851" y="375"/>
                </a:cubicBezTo>
                <a:cubicBezTo>
                  <a:pt x="1851" y="372"/>
                  <a:pt x="1849" y="371"/>
                  <a:pt x="1847" y="371"/>
                </a:cubicBezTo>
                <a:cubicBezTo>
                  <a:pt x="1845" y="371"/>
                  <a:pt x="1843" y="372"/>
                  <a:pt x="1843" y="375"/>
                </a:cubicBezTo>
                <a:cubicBezTo>
                  <a:pt x="1843" y="377"/>
                  <a:pt x="1845" y="379"/>
                  <a:pt x="1847" y="379"/>
                </a:cubicBezTo>
                <a:close/>
                <a:moveTo>
                  <a:pt x="1860" y="379"/>
                </a:moveTo>
                <a:cubicBezTo>
                  <a:pt x="1862" y="379"/>
                  <a:pt x="1864" y="377"/>
                  <a:pt x="1864" y="375"/>
                </a:cubicBezTo>
                <a:cubicBezTo>
                  <a:pt x="1864" y="372"/>
                  <a:pt x="1862" y="371"/>
                  <a:pt x="1860" y="371"/>
                </a:cubicBezTo>
                <a:cubicBezTo>
                  <a:pt x="1858" y="371"/>
                  <a:pt x="1856" y="372"/>
                  <a:pt x="1856" y="375"/>
                </a:cubicBezTo>
                <a:cubicBezTo>
                  <a:pt x="1856" y="377"/>
                  <a:pt x="1858" y="379"/>
                  <a:pt x="1860" y="379"/>
                </a:cubicBezTo>
                <a:close/>
                <a:moveTo>
                  <a:pt x="1873" y="379"/>
                </a:moveTo>
                <a:cubicBezTo>
                  <a:pt x="1875" y="379"/>
                  <a:pt x="1877" y="377"/>
                  <a:pt x="1877" y="375"/>
                </a:cubicBezTo>
                <a:cubicBezTo>
                  <a:pt x="1877" y="372"/>
                  <a:pt x="1875" y="371"/>
                  <a:pt x="1873" y="371"/>
                </a:cubicBezTo>
                <a:cubicBezTo>
                  <a:pt x="1871" y="371"/>
                  <a:pt x="1869" y="372"/>
                  <a:pt x="1869" y="375"/>
                </a:cubicBezTo>
                <a:cubicBezTo>
                  <a:pt x="1869" y="377"/>
                  <a:pt x="1871" y="379"/>
                  <a:pt x="1873" y="379"/>
                </a:cubicBezTo>
                <a:close/>
                <a:moveTo>
                  <a:pt x="1886" y="379"/>
                </a:moveTo>
                <a:cubicBezTo>
                  <a:pt x="1888" y="379"/>
                  <a:pt x="1890" y="377"/>
                  <a:pt x="1890" y="375"/>
                </a:cubicBezTo>
                <a:cubicBezTo>
                  <a:pt x="1890" y="372"/>
                  <a:pt x="1888" y="371"/>
                  <a:pt x="1886" y="371"/>
                </a:cubicBezTo>
                <a:cubicBezTo>
                  <a:pt x="1883" y="371"/>
                  <a:pt x="1882" y="372"/>
                  <a:pt x="1882" y="375"/>
                </a:cubicBezTo>
                <a:cubicBezTo>
                  <a:pt x="1882" y="377"/>
                  <a:pt x="1883" y="379"/>
                  <a:pt x="1886" y="379"/>
                </a:cubicBezTo>
                <a:close/>
                <a:moveTo>
                  <a:pt x="1937" y="379"/>
                </a:moveTo>
                <a:cubicBezTo>
                  <a:pt x="1940" y="379"/>
                  <a:pt x="1942" y="377"/>
                  <a:pt x="1942" y="375"/>
                </a:cubicBezTo>
                <a:cubicBezTo>
                  <a:pt x="1942" y="372"/>
                  <a:pt x="1940" y="371"/>
                  <a:pt x="1937" y="371"/>
                </a:cubicBezTo>
                <a:cubicBezTo>
                  <a:pt x="1935" y="371"/>
                  <a:pt x="1933" y="372"/>
                  <a:pt x="1933" y="375"/>
                </a:cubicBezTo>
                <a:cubicBezTo>
                  <a:pt x="1933" y="377"/>
                  <a:pt x="1935" y="379"/>
                  <a:pt x="1937" y="379"/>
                </a:cubicBezTo>
                <a:close/>
                <a:moveTo>
                  <a:pt x="1950" y="379"/>
                </a:moveTo>
                <a:cubicBezTo>
                  <a:pt x="1953" y="379"/>
                  <a:pt x="1955" y="377"/>
                  <a:pt x="1955" y="375"/>
                </a:cubicBezTo>
                <a:cubicBezTo>
                  <a:pt x="1955" y="372"/>
                  <a:pt x="1953" y="371"/>
                  <a:pt x="1950" y="371"/>
                </a:cubicBezTo>
                <a:cubicBezTo>
                  <a:pt x="1948" y="371"/>
                  <a:pt x="1946" y="372"/>
                  <a:pt x="1946" y="375"/>
                </a:cubicBezTo>
                <a:cubicBezTo>
                  <a:pt x="1946" y="377"/>
                  <a:pt x="1948" y="379"/>
                  <a:pt x="1950" y="379"/>
                </a:cubicBezTo>
                <a:close/>
                <a:moveTo>
                  <a:pt x="1963" y="379"/>
                </a:moveTo>
                <a:cubicBezTo>
                  <a:pt x="1966" y="379"/>
                  <a:pt x="1967" y="377"/>
                  <a:pt x="1967" y="375"/>
                </a:cubicBezTo>
                <a:cubicBezTo>
                  <a:pt x="1967" y="372"/>
                  <a:pt x="1966" y="371"/>
                  <a:pt x="1963" y="371"/>
                </a:cubicBezTo>
                <a:cubicBezTo>
                  <a:pt x="1961" y="371"/>
                  <a:pt x="1959" y="372"/>
                  <a:pt x="1959" y="375"/>
                </a:cubicBezTo>
                <a:cubicBezTo>
                  <a:pt x="1959" y="377"/>
                  <a:pt x="1961" y="379"/>
                  <a:pt x="1963" y="379"/>
                </a:cubicBezTo>
                <a:close/>
                <a:moveTo>
                  <a:pt x="1976" y="379"/>
                </a:moveTo>
                <a:cubicBezTo>
                  <a:pt x="1978" y="379"/>
                  <a:pt x="1980" y="377"/>
                  <a:pt x="1980" y="375"/>
                </a:cubicBezTo>
                <a:cubicBezTo>
                  <a:pt x="1980" y="372"/>
                  <a:pt x="1978" y="371"/>
                  <a:pt x="1976" y="371"/>
                </a:cubicBezTo>
                <a:cubicBezTo>
                  <a:pt x="1974" y="371"/>
                  <a:pt x="1972" y="372"/>
                  <a:pt x="1972" y="375"/>
                </a:cubicBezTo>
                <a:cubicBezTo>
                  <a:pt x="1972" y="377"/>
                  <a:pt x="1974" y="379"/>
                  <a:pt x="1976" y="379"/>
                </a:cubicBezTo>
                <a:close/>
                <a:moveTo>
                  <a:pt x="1989" y="379"/>
                </a:moveTo>
                <a:cubicBezTo>
                  <a:pt x="1991" y="379"/>
                  <a:pt x="1993" y="377"/>
                  <a:pt x="1993" y="375"/>
                </a:cubicBezTo>
                <a:cubicBezTo>
                  <a:pt x="1993" y="372"/>
                  <a:pt x="1991" y="371"/>
                  <a:pt x="1989" y="371"/>
                </a:cubicBezTo>
                <a:cubicBezTo>
                  <a:pt x="1987" y="371"/>
                  <a:pt x="1985" y="372"/>
                  <a:pt x="1985" y="375"/>
                </a:cubicBezTo>
                <a:cubicBezTo>
                  <a:pt x="1985" y="377"/>
                  <a:pt x="1987" y="379"/>
                  <a:pt x="1989" y="379"/>
                </a:cubicBezTo>
                <a:close/>
                <a:moveTo>
                  <a:pt x="2002" y="379"/>
                </a:moveTo>
                <a:cubicBezTo>
                  <a:pt x="2004" y="379"/>
                  <a:pt x="2006" y="377"/>
                  <a:pt x="2006" y="375"/>
                </a:cubicBezTo>
                <a:cubicBezTo>
                  <a:pt x="2006" y="372"/>
                  <a:pt x="2004" y="371"/>
                  <a:pt x="2002" y="371"/>
                </a:cubicBezTo>
                <a:cubicBezTo>
                  <a:pt x="2000" y="371"/>
                  <a:pt x="1998" y="372"/>
                  <a:pt x="1998" y="375"/>
                </a:cubicBezTo>
                <a:cubicBezTo>
                  <a:pt x="1998" y="377"/>
                  <a:pt x="2000" y="379"/>
                  <a:pt x="2002" y="379"/>
                </a:cubicBezTo>
                <a:close/>
                <a:moveTo>
                  <a:pt x="2015" y="379"/>
                </a:moveTo>
                <a:cubicBezTo>
                  <a:pt x="2017" y="379"/>
                  <a:pt x="2019" y="377"/>
                  <a:pt x="2019" y="375"/>
                </a:cubicBezTo>
                <a:cubicBezTo>
                  <a:pt x="2019" y="372"/>
                  <a:pt x="2017" y="371"/>
                  <a:pt x="2015" y="371"/>
                </a:cubicBezTo>
                <a:cubicBezTo>
                  <a:pt x="2013" y="371"/>
                  <a:pt x="2011" y="372"/>
                  <a:pt x="2011" y="375"/>
                </a:cubicBezTo>
                <a:cubicBezTo>
                  <a:pt x="2011" y="377"/>
                  <a:pt x="2013" y="379"/>
                  <a:pt x="2015" y="379"/>
                </a:cubicBezTo>
                <a:close/>
                <a:moveTo>
                  <a:pt x="2028" y="379"/>
                </a:moveTo>
                <a:cubicBezTo>
                  <a:pt x="2030" y="379"/>
                  <a:pt x="2032" y="377"/>
                  <a:pt x="2032" y="375"/>
                </a:cubicBezTo>
                <a:cubicBezTo>
                  <a:pt x="2032" y="372"/>
                  <a:pt x="2030" y="371"/>
                  <a:pt x="2028" y="371"/>
                </a:cubicBezTo>
                <a:cubicBezTo>
                  <a:pt x="2026" y="371"/>
                  <a:pt x="2024" y="372"/>
                  <a:pt x="2024" y="375"/>
                </a:cubicBezTo>
                <a:cubicBezTo>
                  <a:pt x="2024" y="377"/>
                  <a:pt x="2026" y="379"/>
                  <a:pt x="2028" y="379"/>
                </a:cubicBezTo>
                <a:close/>
                <a:moveTo>
                  <a:pt x="2054" y="379"/>
                </a:moveTo>
                <a:cubicBezTo>
                  <a:pt x="2056" y="379"/>
                  <a:pt x="2058" y="377"/>
                  <a:pt x="2058" y="375"/>
                </a:cubicBezTo>
                <a:cubicBezTo>
                  <a:pt x="2058" y="372"/>
                  <a:pt x="2056" y="371"/>
                  <a:pt x="2054" y="371"/>
                </a:cubicBezTo>
                <a:cubicBezTo>
                  <a:pt x="2051" y="371"/>
                  <a:pt x="2049" y="372"/>
                  <a:pt x="2049" y="375"/>
                </a:cubicBezTo>
                <a:cubicBezTo>
                  <a:pt x="2049" y="377"/>
                  <a:pt x="2051" y="379"/>
                  <a:pt x="2054" y="379"/>
                </a:cubicBezTo>
                <a:close/>
                <a:moveTo>
                  <a:pt x="2092" y="379"/>
                </a:moveTo>
                <a:cubicBezTo>
                  <a:pt x="2095" y="379"/>
                  <a:pt x="2097" y="377"/>
                  <a:pt x="2097" y="375"/>
                </a:cubicBezTo>
                <a:cubicBezTo>
                  <a:pt x="2097" y="372"/>
                  <a:pt x="2095" y="371"/>
                  <a:pt x="2092" y="371"/>
                </a:cubicBezTo>
                <a:cubicBezTo>
                  <a:pt x="2090" y="371"/>
                  <a:pt x="2088" y="372"/>
                  <a:pt x="2088" y="375"/>
                </a:cubicBezTo>
                <a:cubicBezTo>
                  <a:pt x="2088" y="377"/>
                  <a:pt x="2090" y="379"/>
                  <a:pt x="2092" y="379"/>
                </a:cubicBezTo>
                <a:close/>
                <a:moveTo>
                  <a:pt x="2105" y="379"/>
                </a:moveTo>
                <a:cubicBezTo>
                  <a:pt x="2108" y="379"/>
                  <a:pt x="2109" y="377"/>
                  <a:pt x="2109" y="375"/>
                </a:cubicBezTo>
                <a:cubicBezTo>
                  <a:pt x="2109" y="372"/>
                  <a:pt x="2108" y="371"/>
                  <a:pt x="2105" y="371"/>
                </a:cubicBezTo>
                <a:cubicBezTo>
                  <a:pt x="2103" y="371"/>
                  <a:pt x="2101" y="372"/>
                  <a:pt x="2101" y="375"/>
                </a:cubicBezTo>
                <a:cubicBezTo>
                  <a:pt x="2101" y="377"/>
                  <a:pt x="2103" y="379"/>
                  <a:pt x="2105" y="379"/>
                </a:cubicBezTo>
                <a:close/>
                <a:moveTo>
                  <a:pt x="2118" y="379"/>
                </a:moveTo>
                <a:cubicBezTo>
                  <a:pt x="2121" y="379"/>
                  <a:pt x="2122" y="377"/>
                  <a:pt x="2122" y="375"/>
                </a:cubicBezTo>
                <a:cubicBezTo>
                  <a:pt x="2122" y="372"/>
                  <a:pt x="2121" y="371"/>
                  <a:pt x="2118" y="371"/>
                </a:cubicBezTo>
                <a:cubicBezTo>
                  <a:pt x="2116" y="371"/>
                  <a:pt x="2114" y="372"/>
                  <a:pt x="2114" y="375"/>
                </a:cubicBezTo>
                <a:cubicBezTo>
                  <a:pt x="2114" y="377"/>
                  <a:pt x="2116" y="379"/>
                  <a:pt x="2118" y="379"/>
                </a:cubicBezTo>
                <a:close/>
                <a:moveTo>
                  <a:pt x="2131" y="379"/>
                </a:moveTo>
                <a:cubicBezTo>
                  <a:pt x="2133" y="379"/>
                  <a:pt x="2135" y="377"/>
                  <a:pt x="2135" y="375"/>
                </a:cubicBezTo>
                <a:cubicBezTo>
                  <a:pt x="2135" y="372"/>
                  <a:pt x="2133" y="371"/>
                  <a:pt x="2131" y="371"/>
                </a:cubicBezTo>
                <a:cubicBezTo>
                  <a:pt x="2129" y="371"/>
                  <a:pt x="2127" y="372"/>
                  <a:pt x="2127" y="375"/>
                </a:cubicBezTo>
                <a:cubicBezTo>
                  <a:pt x="2127" y="377"/>
                  <a:pt x="2129" y="379"/>
                  <a:pt x="2131" y="379"/>
                </a:cubicBezTo>
                <a:close/>
                <a:moveTo>
                  <a:pt x="2144" y="379"/>
                </a:moveTo>
                <a:cubicBezTo>
                  <a:pt x="2146" y="379"/>
                  <a:pt x="2148" y="377"/>
                  <a:pt x="2148" y="375"/>
                </a:cubicBezTo>
                <a:cubicBezTo>
                  <a:pt x="2148" y="372"/>
                  <a:pt x="2146" y="371"/>
                  <a:pt x="2144" y="371"/>
                </a:cubicBezTo>
                <a:cubicBezTo>
                  <a:pt x="2142" y="371"/>
                  <a:pt x="2140" y="372"/>
                  <a:pt x="2140" y="375"/>
                </a:cubicBezTo>
                <a:cubicBezTo>
                  <a:pt x="2140" y="377"/>
                  <a:pt x="2142" y="379"/>
                  <a:pt x="2144" y="379"/>
                </a:cubicBezTo>
                <a:close/>
                <a:moveTo>
                  <a:pt x="2157" y="379"/>
                </a:moveTo>
                <a:cubicBezTo>
                  <a:pt x="2159" y="379"/>
                  <a:pt x="2161" y="377"/>
                  <a:pt x="2161" y="375"/>
                </a:cubicBezTo>
                <a:cubicBezTo>
                  <a:pt x="2161" y="372"/>
                  <a:pt x="2159" y="371"/>
                  <a:pt x="2157" y="371"/>
                </a:cubicBezTo>
                <a:cubicBezTo>
                  <a:pt x="2155" y="371"/>
                  <a:pt x="2153" y="372"/>
                  <a:pt x="2153" y="375"/>
                </a:cubicBezTo>
                <a:cubicBezTo>
                  <a:pt x="2153" y="377"/>
                  <a:pt x="2155" y="379"/>
                  <a:pt x="2157" y="379"/>
                </a:cubicBezTo>
                <a:close/>
                <a:moveTo>
                  <a:pt x="2170" y="379"/>
                </a:moveTo>
                <a:cubicBezTo>
                  <a:pt x="2172" y="379"/>
                  <a:pt x="2174" y="377"/>
                  <a:pt x="2174" y="375"/>
                </a:cubicBezTo>
                <a:cubicBezTo>
                  <a:pt x="2174" y="372"/>
                  <a:pt x="2172" y="371"/>
                  <a:pt x="2170" y="371"/>
                </a:cubicBezTo>
                <a:cubicBezTo>
                  <a:pt x="2168" y="371"/>
                  <a:pt x="2166" y="372"/>
                  <a:pt x="2166" y="375"/>
                </a:cubicBezTo>
                <a:cubicBezTo>
                  <a:pt x="2166" y="377"/>
                  <a:pt x="2168" y="379"/>
                  <a:pt x="2170" y="379"/>
                </a:cubicBezTo>
                <a:close/>
                <a:moveTo>
                  <a:pt x="2183" y="379"/>
                </a:moveTo>
                <a:cubicBezTo>
                  <a:pt x="2185" y="379"/>
                  <a:pt x="2187" y="377"/>
                  <a:pt x="2187" y="375"/>
                </a:cubicBezTo>
                <a:cubicBezTo>
                  <a:pt x="2187" y="372"/>
                  <a:pt x="2185" y="371"/>
                  <a:pt x="2183" y="371"/>
                </a:cubicBezTo>
                <a:cubicBezTo>
                  <a:pt x="2180" y="371"/>
                  <a:pt x="2179" y="372"/>
                  <a:pt x="2179" y="375"/>
                </a:cubicBezTo>
                <a:cubicBezTo>
                  <a:pt x="2179" y="377"/>
                  <a:pt x="2180" y="379"/>
                  <a:pt x="2183" y="379"/>
                </a:cubicBezTo>
                <a:close/>
                <a:moveTo>
                  <a:pt x="2196" y="379"/>
                </a:moveTo>
                <a:cubicBezTo>
                  <a:pt x="2198" y="379"/>
                  <a:pt x="2200" y="377"/>
                  <a:pt x="2200" y="375"/>
                </a:cubicBezTo>
                <a:cubicBezTo>
                  <a:pt x="2200" y="372"/>
                  <a:pt x="2198" y="371"/>
                  <a:pt x="2196" y="371"/>
                </a:cubicBezTo>
                <a:cubicBezTo>
                  <a:pt x="2193" y="371"/>
                  <a:pt x="2192" y="372"/>
                  <a:pt x="2192" y="375"/>
                </a:cubicBezTo>
                <a:cubicBezTo>
                  <a:pt x="2192" y="377"/>
                  <a:pt x="2193" y="379"/>
                  <a:pt x="2196" y="379"/>
                </a:cubicBezTo>
                <a:close/>
                <a:moveTo>
                  <a:pt x="2209" y="379"/>
                </a:moveTo>
                <a:cubicBezTo>
                  <a:pt x="2211" y="379"/>
                  <a:pt x="2213" y="377"/>
                  <a:pt x="2213" y="375"/>
                </a:cubicBezTo>
                <a:cubicBezTo>
                  <a:pt x="2213" y="372"/>
                  <a:pt x="2211" y="371"/>
                  <a:pt x="2209" y="371"/>
                </a:cubicBezTo>
                <a:cubicBezTo>
                  <a:pt x="2206" y="371"/>
                  <a:pt x="2204" y="372"/>
                  <a:pt x="2204" y="375"/>
                </a:cubicBezTo>
                <a:cubicBezTo>
                  <a:pt x="2204" y="377"/>
                  <a:pt x="2206" y="379"/>
                  <a:pt x="2209" y="379"/>
                </a:cubicBezTo>
                <a:close/>
                <a:moveTo>
                  <a:pt x="2222" y="379"/>
                </a:moveTo>
                <a:cubicBezTo>
                  <a:pt x="2224" y="379"/>
                  <a:pt x="2226" y="377"/>
                  <a:pt x="2226" y="375"/>
                </a:cubicBezTo>
                <a:cubicBezTo>
                  <a:pt x="2226" y="372"/>
                  <a:pt x="2224" y="371"/>
                  <a:pt x="2222" y="371"/>
                </a:cubicBezTo>
                <a:cubicBezTo>
                  <a:pt x="2219" y="371"/>
                  <a:pt x="2217" y="372"/>
                  <a:pt x="2217" y="375"/>
                </a:cubicBezTo>
                <a:cubicBezTo>
                  <a:pt x="2217" y="377"/>
                  <a:pt x="2219" y="379"/>
                  <a:pt x="2222" y="379"/>
                </a:cubicBezTo>
                <a:close/>
                <a:moveTo>
                  <a:pt x="2234" y="379"/>
                </a:moveTo>
                <a:cubicBezTo>
                  <a:pt x="2237" y="379"/>
                  <a:pt x="2239" y="377"/>
                  <a:pt x="2239" y="375"/>
                </a:cubicBezTo>
                <a:cubicBezTo>
                  <a:pt x="2239" y="372"/>
                  <a:pt x="2237" y="371"/>
                  <a:pt x="2234" y="371"/>
                </a:cubicBezTo>
                <a:cubicBezTo>
                  <a:pt x="2232" y="371"/>
                  <a:pt x="2230" y="372"/>
                  <a:pt x="2230" y="375"/>
                </a:cubicBezTo>
                <a:cubicBezTo>
                  <a:pt x="2230" y="377"/>
                  <a:pt x="2232" y="379"/>
                  <a:pt x="2234" y="379"/>
                </a:cubicBezTo>
                <a:close/>
                <a:moveTo>
                  <a:pt x="2247" y="379"/>
                </a:moveTo>
                <a:cubicBezTo>
                  <a:pt x="2250" y="379"/>
                  <a:pt x="2252" y="377"/>
                  <a:pt x="2252" y="375"/>
                </a:cubicBezTo>
                <a:cubicBezTo>
                  <a:pt x="2252" y="372"/>
                  <a:pt x="2250" y="371"/>
                  <a:pt x="2247" y="371"/>
                </a:cubicBezTo>
                <a:cubicBezTo>
                  <a:pt x="2245" y="371"/>
                  <a:pt x="2243" y="372"/>
                  <a:pt x="2243" y="375"/>
                </a:cubicBezTo>
                <a:cubicBezTo>
                  <a:pt x="2243" y="377"/>
                  <a:pt x="2245" y="379"/>
                  <a:pt x="2247" y="379"/>
                </a:cubicBezTo>
                <a:close/>
                <a:moveTo>
                  <a:pt x="2260" y="379"/>
                </a:moveTo>
                <a:cubicBezTo>
                  <a:pt x="2263" y="379"/>
                  <a:pt x="2264" y="377"/>
                  <a:pt x="2264" y="375"/>
                </a:cubicBezTo>
                <a:cubicBezTo>
                  <a:pt x="2264" y="372"/>
                  <a:pt x="2263" y="371"/>
                  <a:pt x="2260" y="371"/>
                </a:cubicBezTo>
                <a:cubicBezTo>
                  <a:pt x="2258" y="371"/>
                  <a:pt x="2256" y="372"/>
                  <a:pt x="2256" y="375"/>
                </a:cubicBezTo>
                <a:cubicBezTo>
                  <a:pt x="2256" y="377"/>
                  <a:pt x="2258" y="379"/>
                  <a:pt x="2260" y="379"/>
                </a:cubicBezTo>
                <a:close/>
                <a:moveTo>
                  <a:pt x="2273" y="379"/>
                </a:moveTo>
                <a:cubicBezTo>
                  <a:pt x="2275" y="379"/>
                  <a:pt x="2277" y="377"/>
                  <a:pt x="2277" y="375"/>
                </a:cubicBezTo>
                <a:cubicBezTo>
                  <a:pt x="2277" y="372"/>
                  <a:pt x="2275" y="371"/>
                  <a:pt x="2273" y="371"/>
                </a:cubicBezTo>
                <a:cubicBezTo>
                  <a:pt x="2271" y="371"/>
                  <a:pt x="2269" y="372"/>
                  <a:pt x="2269" y="375"/>
                </a:cubicBezTo>
                <a:cubicBezTo>
                  <a:pt x="2269" y="377"/>
                  <a:pt x="2271" y="379"/>
                  <a:pt x="2273" y="379"/>
                </a:cubicBezTo>
                <a:close/>
                <a:moveTo>
                  <a:pt x="2286" y="379"/>
                </a:moveTo>
                <a:cubicBezTo>
                  <a:pt x="2288" y="379"/>
                  <a:pt x="2290" y="377"/>
                  <a:pt x="2290" y="375"/>
                </a:cubicBezTo>
                <a:cubicBezTo>
                  <a:pt x="2290" y="372"/>
                  <a:pt x="2288" y="371"/>
                  <a:pt x="2286" y="371"/>
                </a:cubicBezTo>
                <a:cubicBezTo>
                  <a:pt x="2284" y="371"/>
                  <a:pt x="2282" y="372"/>
                  <a:pt x="2282" y="375"/>
                </a:cubicBezTo>
                <a:cubicBezTo>
                  <a:pt x="2282" y="377"/>
                  <a:pt x="2284" y="379"/>
                  <a:pt x="2286" y="379"/>
                </a:cubicBezTo>
                <a:close/>
                <a:moveTo>
                  <a:pt x="2299" y="379"/>
                </a:moveTo>
                <a:cubicBezTo>
                  <a:pt x="2301" y="379"/>
                  <a:pt x="2303" y="377"/>
                  <a:pt x="2303" y="375"/>
                </a:cubicBezTo>
                <a:cubicBezTo>
                  <a:pt x="2303" y="372"/>
                  <a:pt x="2301" y="371"/>
                  <a:pt x="2299" y="371"/>
                </a:cubicBezTo>
                <a:cubicBezTo>
                  <a:pt x="2297" y="371"/>
                  <a:pt x="2295" y="372"/>
                  <a:pt x="2295" y="375"/>
                </a:cubicBezTo>
                <a:cubicBezTo>
                  <a:pt x="2295" y="377"/>
                  <a:pt x="2297" y="379"/>
                  <a:pt x="2299" y="379"/>
                </a:cubicBezTo>
                <a:close/>
                <a:moveTo>
                  <a:pt x="2312" y="379"/>
                </a:moveTo>
                <a:cubicBezTo>
                  <a:pt x="2314" y="379"/>
                  <a:pt x="2316" y="377"/>
                  <a:pt x="2316" y="375"/>
                </a:cubicBezTo>
                <a:cubicBezTo>
                  <a:pt x="2316" y="372"/>
                  <a:pt x="2314" y="371"/>
                  <a:pt x="2312" y="371"/>
                </a:cubicBezTo>
                <a:cubicBezTo>
                  <a:pt x="2310" y="371"/>
                  <a:pt x="2308" y="372"/>
                  <a:pt x="2308" y="375"/>
                </a:cubicBezTo>
                <a:cubicBezTo>
                  <a:pt x="2308" y="377"/>
                  <a:pt x="2310" y="379"/>
                  <a:pt x="2312" y="379"/>
                </a:cubicBezTo>
                <a:close/>
                <a:moveTo>
                  <a:pt x="2325" y="379"/>
                </a:moveTo>
                <a:cubicBezTo>
                  <a:pt x="2327" y="379"/>
                  <a:pt x="2329" y="377"/>
                  <a:pt x="2329" y="375"/>
                </a:cubicBezTo>
                <a:cubicBezTo>
                  <a:pt x="2329" y="372"/>
                  <a:pt x="2327" y="371"/>
                  <a:pt x="2325" y="371"/>
                </a:cubicBezTo>
                <a:cubicBezTo>
                  <a:pt x="2323" y="371"/>
                  <a:pt x="2321" y="372"/>
                  <a:pt x="2321" y="375"/>
                </a:cubicBezTo>
                <a:cubicBezTo>
                  <a:pt x="2321" y="377"/>
                  <a:pt x="2323" y="379"/>
                  <a:pt x="2325" y="379"/>
                </a:cubicBezTo>
                <a:close/>
                <a:moveTo>
                  <a:pt x="2338" y="379"/>
                </a:moveTo>
                <a:cubicBezTo>
                  <a:pt x="2340" y="379"/>
                  <a:pt x="2342" y="377"/>
                  <a:pt x="2342" y="375"/>
                </a:cubicBezTo>
                <a:cubicBezTo>
                  <a:pt x="2342" y="372"/>
                  <a:pt x="2340" y="371"/>
                  <a:pt x="2338" y="371"/>
                </a:cubicBezTo>
                <a:cubicBezTo>
                  <a:pt x="2335" y="371"/>
                  <a:pt x="2334" y="372"/>
                  <a:pt x="2334" y="375"/>
                </a:cubicBezTo>
                <a:cubicBezTo>
                  <a:pt x="2334" y="377"/>
                  <a:pt x="2335" y="379"/>
                  <a:pt x="2338" y="379"/>
                </a:cubicBezTo>
                <a:close/>
                <a:moveTo>
                  <a:pt x="2351" y="379"/>
                </a:moveTo>
                <a:cubicBezTo>
                  <a:pt x="2353" y="379"/>
                  <a:pt x="2355" y="377"/>
                  <a:pt x="2355" y="375"/>
                </a:cubicBezTo>
                <a:cubicBezTo>
                  <a:pt x="2355" y="372"/>
                  <a:pt x="2353" y="371"/>
                  <a:pt x="2351" y="371"/>
                </a:cubicBezTo>
                <a:cubicBezTo>
                  <a:pt x="2348" y="371"/>
                  <a:pt x="2346" y="372"/>
                  <a:pt x="2346" y="375"/>
                </a:cubicBezTo>
                <a:cubicBezTo>
                  <a:pt x="2346" y="377"/>
                  <a:pt x="2348" y="379"/>
                  <a:pt x="2351" y="379"/>
                </a:cubicBezTo>
                <a:close/>
                <a:moveTo>
                  <a:pt x="2364" y="379"/>
                </a:moveTo>
                <a:cubicBezTo>
                  <a:pt x="2366" y="379"/>
                  <a:pt x="2368" y="377"/>
                  <a:pt x="2368" y="375"/>
                </a:cubicBezTo>
                <a:cubicBezTo>
                  <a:pt x="2368" y="372"/>
                  <a:pt x="2366" y="371"/>
                  <a:pt x="2364" y="371"/>
                </a:cubicBezTo>
                <a:cubicBezTo>
                  <a:pt x="2361" y="371"/>
                  <a:pt x="2359" y="372"/>
                  <a:pt x="2359" y="375"/>
                </a:cubicBezTo>
                <a:cubicBezTo>
                  <a:pt x="2359" y="377"/>
                  <a:pt x="2361" y="379"/>
                  <a:pt x="2364" y="379"/>
                </a:cubicBezTo>
                <a:close/>
                <a:moveTo>
                  <a:pt x="2376" y="379"/>
                </a:moveTo>
                <a:cubicBezTo>
                  <a:pt x="2379" y="379"/>
                  <a:pt x="2381" y="377"/>
                  <a:pt x="2381" y="375"/>
                </a:cubicBezTo>
                <a:cubicBezTo>
                  <a:pt x="2381" y="372"/>
                  <a:pt x="2379" y="371"/>
                  <a:pt x="2376" y="371"/>
                </a:cubicBezTo>
                <a:cubicBezTo>
                  <a:pt x="2374" y="371"/>
                  <a:pt x="2372" y="372"/>
                  <a:pt x="2372" y="375"/>
                </a:cubicBezTo>
                <a:cubicBezTo>
                  <a:pt x="2372" y="377"/>
                  <a:pt x="2374" y="379"/>
                  <a:pt x="2376" y="379"/>
                </a:cubicBezTo>
                <a:close/>
                <a:moveTo>
                  <a:pt x="2389" y="379"/>
                </a:moveTo>
                <a:cubicBezTo>
                  <a:pt x="2392" y="379"/>
                  <a:pt x="2394" y="377"/>
                  <a:pt x="2394" y="375"/>
                </a:cubicBezTo>
                <a:cubicBezTo>
                  <a:pt x="2394" y="372"/>
                  <a:pt x="2392" y="371"/>
                  <a:pt x="2389" y="371"/>
                </a:cubicBezTo>
                <a:cubicBezTo>
                  <a:pt x="2387" y="371"/>
                  <a:pt x="2385" y="372"/>
                  <a:pt x="2385" y="375"/>
                </a:cubicBezTo>
                <a:cubicBezTo>
                  <a:pt x="2385" y="377"/>
                  <a:pt x="2387" y="379"/>
                  <a:pt x="2389" y="379"/>
                </a:cubicBezTo>
                <a:close/>
                <a:moveTo>
                  <a:pt x="2402" y="379"/>
                </a:moveTo>
                <a:cubicBezTo>
                  <a:pt x="2405" y="379"/>
                  <a:pt x="2406" y="377"/>
                  <a:pt x="2406" y="375"/>
                </a:cubicBezTo>
                <a:cubicBezTo>
                  <a:pt x="2406" y="372"/>
                  <a:pt x="2405" y="371"/>
                  <a:pt x="2402" y="371"/>
                </a:cubicBezTo>
                <a:cubicBezTo>
                  <a:pt x="2400" y="371"/>
                  <a:pt x="2398" y="372"/>
                  <a:pt x="2398" y="375"/>
                </a:cubicBezTo>
                <a:cubicBezTo>
                  <a:pt x="2398" y="377"/>
                  <a:pt x="2400" y="379"/>
                  <a:pt x="2402" y="379"/>
                </a:cubicBezTo>
                <a:close/>
                <a:moveTo>
                  <a:pt x="2415" y="379"/>
                </a:moveTo>
                <a:cubicBezTo>
                  <a:pt x="2418" y="379"/>
                  <a:pt x="2419" y="377"/>
                  <a:pt x="2419" y="375"/>
                </a:cubicBezTo>
                <a:cubicBezTo>
                  <a:pt x="2419" y="372"/>
                  <a:pt x="2418" y="371"/>
                  <a:pt x="2415" y="371"/>
                </a:cubicBezTo>
                <a:cubicBezTo>
                  <a:pt x="2413" y="371"/>
                  <a:pt x="2411" y="372"/>
                  <a:pt x="2411" y="375"/>
                </a:cubicBezTo>
                <a:cubicBezTo>
                  <a:pt x="2411" y="377"/>
                  <a:pt x="2413" y="379"/>
                  <a:pt x="2415" y="379"/>
                </a:cubicBezTo>
                <a:close/>
                <a:moveTo>
                  <a:pt x="2428" y="379"/>
                </a:moveTo>
                <a:cubicBezTo>
                  <a:pt x="2430" y="379"/>
                  <a:pt x="2432" y="377"/>
                  <a:pt x="2432" y="375"/>
                </a:cubicBezTo>
                <a:cubicBezTo>
                  <a:pt x="2432" y="372"/>
                  <a:pt x="2430" y="371"/>
                  <a:pt x="2428" y="371"/>
                </a:cubicBezTo>
                <a:cubicBezTo>
                  <a:pt x="2426" y="371"/>
                  <a:pt x="2424" y="372"/>
                  <a:pt x="2424" y="375"/>
                </a:cubicBezTo>
                <a:cubicBezTo>
                  <a:pt x="2424" y="377"/>
                  <a:pt x="2426" y="379"/>
                  <a:pt x="2428" y="379"/>
                </a:cubicBezTo>
                <a:close/>
                <a:moveTo>
                  <a:pt x="2441" y="379"/>
                </a:moveTo>
                <a:cubicBezTo>
                  <a:pt x="2443" y="379"/>
                  <a:pt x="2445" y="377"/>
                  <a:pt x="2445" y="375"/>
                </a:cubicBezTo>
                <a:cubicBezTo>
                  <a:pt x="2445" y="372"/>
                  <a:pt x="2443" y="371"/>
                  <a:pt x="2441" y="371"/>
                </a:cubicBezTo>
                <a:cubicBezTo>
                  <a:pt x="2439" y="371"/>
                  <a:pt x="2437" y="372"/>
                  <a:pt x="2437" y="375"/>
                </a:cubicBezTo>
                <a:cubicBezTo>
                  <a:pt x="2437" y="377"/>
                  <a:pt x="2439" y="379"/>
                  <a:pt x="2441" y="379"/>
                </a:cubicBezTo>
                <a:close/>
                <a:moveTo>
                  <a:pt x="2454" y="379"/>
                </a:moveTo>
                <a:cubicBezTo>
                  <a:pt x="2456" y="379"/>
                  <a:pt x="2458" y="377"/>
                  <a:pt x="2458" y="375"/>
                </a:cubicBezTo>
                <a:cubicBezTo>
                  <a:pt x="2458" y="372"/>
                  <a:pt x="2456" y="371"/>
                  <a:pt x="2454" y="371"/>
                </a:cubicBezTo>
                <a:cubicBezTo>
                  <a:pt x="2452" y="371"/>
                  <a:pt x="2450" y="372"/>
                  <a:pt x="2450" y="375"/>
                </a:cubicBezTo>
                <a:cubicBezTo>
                  <a:pt x="2450" y="377"/>
                  <a:pt x="2452" y="379"/>
                  <a:pt x="2454" y="379"/>
                </a:cubicBezTo>
                <a:close/>
                <a:moveTo>
                  <a:pt x="2467" y="379"/>
                </a:moveTo>
                <a:cubicBezTo>
                  <a:pt x="2469" y="379"/>
                  <a:pt x="2471" y="377"/>
                  <a:pt x="2471" y="375"/>
                </a:cubicBezTo>
                <a:cubicBezTo>
                  <a:pt x="2471" y="372"/>
                  <a:pt x="2469" y="371"/>
                  <a:pt x="2467" y="371"/>
                </a:cubicBezTo>
                <a:cubicBezTo>
                  <a:pt x="2465" y="371"/>
                  <a:pt x="2463" y="372"/>
                  <a:pt x="2463" y="375"/>
                </a:cubicBezTo>
                <a:cubicBezTo>
                  <a:pt x="2463" y="377"/>
                  <a:pt x="2465" y="379"/>
                  <a:pt x="2467" y="379"/>
                </a:cubicBezTo>
                <a:close/>
                <a:moveTo>
                  <a:pt x="2480" y="379"/>
                </a:moveTo>
                <a:cubicBezTo>
                  <a:pt x="2482" y="379"/>
                  <a:pt x="2484" y="377"/>
                  <a:pt x="2484" y="375"/>
                </a:cubicBezTo>
                <a:cubicBezTo>
                  <a:pt x="2484" y="372"/>
                  <a:pt x="2482" y="371"/>
                  <a:pt x="2480" y="371"/>
                </a:cubicBezTo>
                <a:cubicBezTo>
                  <a:pt x="2477" y="371"/>
                  <a:pt x="2476" y="372"/>
                  <a:pt x="2476" y="375"/>
                </a:cubicBezTo>
                <a:cubicBezTo>
                  <a:pt x="2476" y="377"/>
                  <a:pt x="2477" y="379"/>
                  <a:pt x="2480" y="379"/>
                </a:cubicBezTo>
                <a:close/>
                <a:moveTo>
                  <a:pt x="2493" y="379"/>
                </a:moveTo>
                <a:cubicBezTo>
                  <a:pt x="2495" y="379"/>
                  <a:pt x="2497" y="377"/>
                  <a:pt x="2497" y="375"/>
                </a:cubicBezTo>
                <a:cubicBezTo>
                  <a:pt x="2497" y="372"/>
                  <a:pt x="2495" y="371"/>
                  <a:pt x="2493" y="371"/>
                </a:cubicBezTo>
                <a:cubicBezTo>
                  <a:pt x="2490" y="371"/>
                  <a:pt x="2489" y="372"/>
                  <a:pt x="2489" y="375"/>
                </a:cubicBezTo>
                <a:cubicBezTo>
                  <a:pt x="2489" y="377"/>
                  <a:pt x="2490" y="379"/>
                  <a:pt x="2493" y="379"/>
                </a:cubicBezTo>
                <a:close/>
                <a:moveTo>
                  <a:pt x="2506" y="379"/>
                </a:moveTo>
                <a:cubicBezTo>
                  <a:pt x="2508" y="379"/>
                  <a:pt x="2510" y="377"/>
                  <a:pt x="2510" y="375"/>
                </a:cubicBezTo>
                <a:cubicBezTo>
                  <a:pt x="2510" y="372"/>
                  <a:pt x="2508" y="371"/>
                  <a:pt x="2506" y="371"/>
                </a:cubicBezTo>
                <a:cubicBezTo>
                  <a:pt x="2503" y="371"/>
                  <a:pt x="2501" y="372"/>
                  <a:pt x="2501" y="375"/>
                </a:cubicBezTo>
                <a:cubicBezTo>
                  <a:pt x="2501" y="377"/>
                  <a:pt x="2503" y="379"/>
                  <a:pt x="2506" y="379"/>
                </a:cubicBezTo>
                <a:close/>
                <a:moveTo>
                  <a:pt x="2519" y="379"/>
                </a:moveTo>
                <a:cubicBezTo>
                  <a:pt x="2521" y="379"/>
                  <a:pt x="2523" y="377"/>
                  <a:pt x="2523" y="375"/>
                </a:cubicBezTo>
                <a:cubicBezTo>
                  <a:pt x="2523" y="372"/>
                  <a:pt x="2521" y="371"/>
                  <a:pt x="2519" y="371"/>
                </a:cubicBezTo>
                <a:cubicBezTo>
                  <a:pt x="2516" y="371"/>
                  <a:pt x="2514" y="372"/>
                  <a:pt x="2514" y="375"/>
                </a:cubicBezTo>
                <a:cubicBezTo>
                  <a:pt x="2514" y="377"/>
                  <a:pt x="2516" y="379"/>
                  <a:pt x="2519" y="379"/>
                </a:cubicBezTo>
                <a:close/>
                <a:moveTo>
                  <a:pt x="2531" y="379"/>
                </a:moveTo>
                <a:cubicBezTo>
                  <a:pt x="2534" y="379"/>
                  <a:pt x="2536" y="377"/>
                  <a:pt x="2536" y="375"/>
                </a:cubicBezTo>
                <a:cubicBezTo>
                  <a:pt x="2536" y="372"/>
                  <a:pt x="2534" y="371"/>
                  <a:pt x="2531" y="371"/>
                </a:cubicBezTo>
                <a:cubicBezTo>
                  <a:pt x="2529" y="371"/>
                  <a:pt x="2527" y="372"/>
                  <a:pt x="2527" y="375"/>
                </a:cubicBezTo>
                <a:cubicBezTo>
                  <a:pt x="2527" y="377"/>
                  <a:pt x="2529" y="379"/>
                  <a:pt x="2531" y="379"/>
                </a:cubicBezTo>
                <a:close/>
                <a:moveTo>
                  <a:pt x="2544" y="379"/>
                </a:moveTo>
                <a:cubicBezTo>
                  <a:pt x="2547" y="379"/>
                  <a:pt x="2549" y="377"/>
                  <a:pt x="2549" y="375"/>
                </a:cubicBezTo>
                <a:cubicBezTo>
                  <a:pt x="2549" y="372"/>
                  <a:pt x="2547" y="371"/>
                  <a:pt x="2544" y="371"/>
                </a:cubicBezTo>
                <a:cubicBezTo>
                  <a:pt x="2542" y="371"/>
                  <a:pt x="2540" y="372"/>
                  <a:pt x="2540" y="375"/>
                </a:cubicBezTo>
                <a:cubicBezTo>
                  <a:pt x="2540" y="377"/>
                  <a:pt x="2542" y="379"/>
                  <a:pt x="2544" y="379"/>
                </a:cubicBezTo>
                <a:close/>
                <a:moveTo>
                  <a:pt x="2557" y="379"/>
                </a:moveTo>
                <a:cubicBezTo>
                  <a:pt x="2560" y="379"/>
                  <a:pt x="2561" y="377"/>
                  <a:pt x="2561" y="375"/>
                </a:cubicBezTo>
                <a:cubicBezTo>
                  <a:pt x="2561" y="372"/>
                  <a:pt x="2560" y="371"/>
                  <a:pt x="2557" y="371"/>
                </a:cubicBezTo>
                <a:cubicBezTo>
                  <a:pt x="2555" y="371"/>
                  <a:pt x="2553" y="372"/>
                  <a:pt x="2553" y="375"/>
                </a:cubicBezTo>
                <a:cubicBezTo>
                  <a:pt x="2553" y="377"/>
                  <a:pt x="2555" y="379"/>
                  <a:pt x="2557" y="379"/>
                </a:cubicBezTo>
                <a:close/>
                <a:moveTo>
                  <a:pt x="2570" y="379"/>
                </a:moveTo>
                <a:cubicBezTo>
                  <a:pt x="2572" y="379"/>
                  <a:pt x="2574" y="377"/>
                  <a:pt x="2574" y="375"/>
                </a:cubicBezTo>
                <a:cubicBezTo>
                  <a:pt x="2574" y="372"/>
                  <a:pt x="2572" y="371"/>
                  <a:pt x="2570" y="371"/>
                </a:cubicBezTo>
                <a:cubicBezTo>
                  <a:pt x="2568" y="371"/>
                  <a:pt x="2566" y="372"/>
                  <a:pt x="2566" y="375"/>
                </a:cubicBezTo>
                <a:cubicBezTo>
                  <a:pt x="2566" y="377"/>
                  <a:pt x="2568" y="379"/>
                  <a:pt x="2570" y="379"/>
                </a:cubicBezTo>
                <a:close/>
                <a:moveTo>
                  <a:pt x="2583" y="379"/>
                </a:moveTo>
                <a:cubicBezTo>
                  <a:pt x="2585" y="379"/>
                  <a:pt x="2587" y="377"/>
                  <a:pt x="2587" y="375"/>
                </a:cubicBezTo>
                <a:cubicBezTo>
                  <a:pt x="2587" y="372"/>
                  <a:pt x="2585" y="371"/>
                  <a:pt x="2583" y="371"/>
                </a:cubicBezTo>
                <a:cubicBezTo>
                  <a:pt x="2581" y="371"/>
                  <a:pt x="2579" y="372"/>
                  <a:pt x="2579" y="375"/>
                </a:cubicBezTo>
                <a:cubicBezTo>
                  <a:pt x="2579" y="377"/>
                  <a:pt x="2581" y="379"/>
                  <a:pt x="2583" y="379"/>
                </a:cubicBezTo>
                <a:close/>
                <a:moveTo>
                  <a:pt x="2596" y="379"/>
                </a:moveTo>
                <a:cubicBezTo>
                  <a:pt x="2598" y="379"/>
                  <a:pt x="2600" y="377"/>
                  <a:pt x="2600" y="375"/>
                </a:cubicBezTo>
                <a:cubicBezTo>
                  <a:pt x="2600" y="372"/>
                  <a:pt x="2598" y="371"/>
                  <a:pt x="2596" y="371"/>
                </a:cubicBezTo>
                <a:cubicBezTo>
                  <a:pt x="2594" y="371"/>
                  <a:pt x="2592" y="372"/>
                  <a:pt x="2592" y="375"/>
                </a:cubicBezTo>
                <a:cubicBezTo>
                  <a:pt x="2592" y="377"/>
                  <a:pt x="2594" y="379"/>
                  <a:pt x="2596" y="379"/>
                </a:cubicBezTo>
                <a:close/>
                <a:moveTo>
                  <a:pt x="2609" y="379"/>
                </a:moveTo>
                <a:cubicBezTo>
                  <a:pt x="2611" y="379"/>
                  <a:pt x="2613" y="377"/>
                  <a:pt x="2613" y="375"/>
                </a:cubicBezTo>
                <a:cubicBezTo>
                  <a:pt x="2613" y="372"/>
                  <a:pt x="2611" y="371"/>
                  <a:pt x="2609" y="371"/>
                </a:cubicBezTo>
                <a:cubicBezTo>
                  <a:pt x="2607" y="371"/>
                  <a:pt x="2605" y="372"/>
                  <a:pt x="2605" y="375"/>
                </a:cubicBezTo>
                <a:cubicBezTo>
                  <a:pt x="2605" y="377"/>
                  <a:pt x="2607" y="379"/>
                  <a:pt x="2609" y="379"/>
                </a:cubicBezTo>
                <a:close/>
                <a:moveTo>
                  <a:pt x="2622" y="379"/>
                </a:moveTo>
                <a:cubicBezTo>
                  <a:pt x="2624" y="379"/>
                  <a:pt x="2626" y="377"/>
                  <a:pt x="2626" y="375"/>
                </a:cubicBezTo>
                <a:cubicBezTo>
                  <a:pt x="2626" y="372"/>
                  <a:pt x="2624" y="371"/>
                  <a:pt x="2622" y="371"/>
                </a:cubicBezTo>
                <a:cubicBezTo>
                  <a:pt x="2620" y="371"/>
                  <a:pt x="2618" y="372"/>
                  <a:pt x="2618" y="375"/>
                </a:cubicBezTo>
                <a:cubicBezTo>
                  <a:pt x="2618" y="377"/>
                  <a:pt x="2620" y="379"/>
                  <a:pt x="2622" y="379"/>
                </a:cubicBezTo>
                <a:close/>
                <a:moveTo>
                  <a:pt x="2635" y="379"/>
                </a:moveTo>
                <a:cubicBezTo>
                  <a:pt x="2637" y="379"/>
                  <a:pt x="2639" y="377"/>
                  <a:pt x="2639" y="375"/>
                </a:cubicBezTo>
                <a:cubicBezTo>
                  <a:pt x="2639" y="372"/>
                  <a:pt x="2637" y="371"/>
                  <a:pt x="2635" y="371"/>
                </a:cubicBezTo>
                <a:cubicBezTo>
                  <a:pt x="2632" y="371"/>
                  <a:pt x="2631" y="372"/>
                  <a:pt x="2631" y="375"/>
                </a:cubicBezTo>
                <a:cubicBezTo>
                  <a:pt x="2631" y="377"/>
                  <a:pt x="2632" y="379"/>
                  <a:pt x="2635" y="379"/>
                </a:cubicBezTo>
                <a:close/>
                <a:moveTo>
                  <a:pt x="2648" y="379"/>
                </a:moveTo>
                <a:cubicBezTo>
                  <a:pt x="2650" y="379"/>
                  <a:pt x="2652" y="377"/>
                  <a:pt x="2652" y="375"/>
                </a:cubicBezTo>
                <a:cubicBezTo>
                  <a:pt x="2652" y="372"/>
                  <a:pt x="2650" y="371"/>
                  <a:pt x="2648" y="371"/>
                </a:cubicBezTo>
                <a:cubicBezTo>
                  <a:pt x="2645" y="371"/>
                  <a:pt x="2644" y="372"/>
                  <a:pt x="2644" y="375"/>
                </a:cubicBezTo>
                <a:cubicBezTo>
                  <a:pt x="2644" y="377"/>
                  <a:pt x="2645" y="379"/>
                  <a:pt x="2648" y="379"/>
                </a:cubicBezTo>
                <a:close/>
                <a:moveTo>
                  <a:pt x="2661" y="379"/>
                </a:moveTo>
                <a:cubicBezTo>
                  <a:pt x="2663" y="379"/>
                  <a:pt x="2665" y="377"/>
                  <a:pt x="2665" y="375"/>
                </a:cubicBezTo>
                <a:cubicBezTo>
                  <a:pt x="2665" y="372"/>
                  <a:pt x="2663" y="371"/>
                  <a:pt x="2661" y="371"/>
                </a:cubicBezTo>
                <a:cubicBezTo>
                  <a:pt x="2658" y="371"/>
                  <a:pt x="2656" y="372"/>
                  <a:pt x="2656" y="375"/>
                </a:cubicBezTo>
                <a:cubicBezTo>
                  <a:pt x="2656" y="377"/>
                  <a:pt x="2658" y="379"/>
                  <a:pt x="2661" y="379"/>
                </a:cubicBezTo>
                <a:close/>
                <a:moveTo>
                  <a:pt x="2674" y="379"/>
                </a:moveTo>
                <a:cubicBezTo>
                  <a:pt x="2676" y="379"/>
                  <a:pt x="2678" y="377"/>
                  <a:pt x="2678" y="375"/>
                </a:cubicBezTo>
                <a:cubicBezTo>
                  <a:pt x="2678" y="372"/>
                  <a:pt x="2676" y="371"/>
                  <a:pt x="2674" y="371"/>
                </a:cubicBezTo>
                <a:cubicBezTo>
                  <a:pt x="2671" y="371"/>
                  <a:pt x="2669" y="372"/>
                  <a:pt x="2669" y="375"/>
                </a:cubicBezTo>
                <a:cubicBezTo>
                  <a:pt x="2669" y="377"/>
                  <a:pt x="2671" y="379"/>
                  <a:pt x="2674" y="379"/>
                </a:cubicBezTo>
                <a:close/>
                <a:moveTo>
                  <a:pt x="2686" y="379"/>
                </a:moveTo>
                <a:cubicBezTo>
                  <a:pt x="2689" y="379"/>
                  <a:pt x="2691" y="377"/>
                  <a:pt x="2691" y="375"/>
                </a:cubicBezTo>
                <a:cubicBezTo>
                  <a:pt x="2691" y="372"/>
                  <a:pt x="2689" y="371"/>
                  <a:pt x="2686" y="371"/>
                </a:cubicBezTo>
                <a:cubicBezTo>
                  <a:pt x="2684" y="371"/>
                  <a:pt x="2682" y="372"/>
                  <a:pt x="2682" y="375"/>
                </a:cubicBezTo>
                <a:cubicBezTo>
                  <a:pt x="2682" y="377"/>
                  <a:pt x="2684" y="379"/>
                  <a:pt x="2686" y="379"/>
                </a:cubicBezTo>
                <a:close/>
                <a:moveTo>
                  <a:pt x="2699" y="379"/>
                </a:moveTo>
                <a:cubicBezTo>
                  <a:pt x="2702" y="379"/>
                  <a:pt x="2704" y="377"/>
                  <a:pt x="2704" y="375"/>
                </a:cubicBezTo>
                <a:cubicBezTo>
                  <a:pt x="2704" y="372"/>
                  <a:pt x="2702" y="371"/>
                  <a:pt x="2699" y="371"/>
                </a:cubicBezTo>
                <a:cubicBezTo>
                  <a:pt x="2697" y="371"/>
                  <a:pt x="2695" y="372"/>
                  <a:pt x="2695" y="375"/>
                </a:cubicBezTo>
                <a:cubicBezTo>
                  <a:pt x="2695" y="377"/>
                  <a:pt x="2697" y="379"/>
                  <a:pt x="2699" y="379"/>
                </a:cubicBezTo>
                <a:close/>
                <a:moveTo>
                  <a:pt x="2712" y="379"/>
                </a:moveTo>
                <a:cubicBezTo>
                  <a:pt x="2715" y="379"/>
                  <a:pt x="2716" y="377"/>
                  <a:pt x="2716" y="375"/>
                </a:cubicBezTo>
                <a:cubicBezTo>
                  <a:pt x="2716" y="372"/>
                  <a:pt x="2715" y="371"/>
                  <a:pt x="2712" y="371"/>
                </a:cubicBezTo>
                <a:cubicBezTo>
                  <a:pt x="2710" y="371"/>
                  <a:pt x="2708" y="372"/>
                  <a:pt x="2708" y="375"/>
                </a:cubicBezTo>
                <a:cubicBezTo>
                  <a:pt x="2708" y="377"/>
                  <a:pt x="2710" y="379"/>
                  <a:pt x="2712" y="379"/>
                </a:cubicBezTo>
                <a:close/>
                <a:moveTo>
                  <a:pt x="2725" y="379"/>
                </a:moveTo>
                <a:cubicBezTo>
                  <a:pt x="2727" y="379"/>
                  <a:pt x="2729" y="377"/>
                  <a:pt x="2729" y="375"/>
                </a:cubicBezTo>
                <a:cubicBezTo>
                  <a:pt x="2729" y="372"/>
                  <a:pt x="2727" y="371"/>
                  <a:pt x="2725" y="371"/>
                </a:cubicBezTo>
                <a:cubicBezTo>
                  <a:pt x="2723" y="371"/>
                  <a:pt x="2721" y="372"/>
                  <a:pt x="2721" y="375"/>
                </a:cubicBezTo>
                <a:cubicBezTo>
                  <a:pt x="2721" y="377"/>
                  <a:pt x="2723" y="379"/>
                  <a:pt x="2725" y="379"/>
                </a:cubicBezTo>
                <a:close/>
                <a:moveTo>
                  <a:pt x="2738" y="379"/>
                </a:moveTo>
                <a:cubicBezTo>
                  <a:pt x="2740" y="379"/>
                  <a:pt x="2742" y="377"/>
                  <a:pt x="2742" y="375"/>
                </a:cubicBezTo>
                <a:cubicBezTo>
                  <a:pt x="2742" y="372"/>
                  <a:pt x="2740" y="371"/>
                  <a:pt x="2738" y="371"/>
                </a:cubicBezTo>
                <a:cubicBezTo>
                  <a:pt x="2736" y="371"/>
                  <a:pt x="2734" y="372"/>
                  <a:pt x="2734" y="375"/>
                </a:cubicBezTo>
                <a:cubicBezTo>
                  <a:pt x="2734" y="377"/>
                  <a:pt x="2736" y="379"/>
                  <a:pt x="2738" y="379"/>
                </a:cubicBezTo>
                <a:close/>
                <a:moveTo>
                  <a:pt x="2751" y="379"/>
                </a:moveTo>
                <a:cubicBezTo>
                  <a:pt x="2753" y="379"/>
                  <a:pt x="2755" y="377"/>
                  <a:pt x="2755" y="375"/>
                </a:cubicBezTo>
                <a:cubicBezTo>
                  <a:pt x="2755" y="372"/>
                  <a:pt x="2753" y="371"/>
                  <a:pt x="2751" y="371"/>
                </a:cubicBezTo>
                <a:cubicBezTo>
                  <a:pt x="2749" y="371"/>
                  <a:pt x="2747" y="372"/>
                  <a:pt x="2747" y="375"/>
                </a:cubicBezTo>
                <a:cubicBezTo>
                  <a:pt x="2747" y="377"/>
                  <a:pt x="2749" y="379"/>
                  <a:pt x="2751" y="379"/>
                </a:cubicBezTo>
                <a:close/>
                <a:moveTo>
                  <a:pt x="2764" y="379"/>
                </a:moveTo>
                <a:cubicBezTo>
                  <a:pt x="2766" y="379"/>
                  <a:pt x="2768" y="377"/>
                  <a:pt x="2768" y="375"/>
                </a:cubicBezTo>
                <a:cubicBezTo>
                  <a:pt x="2768" y="372"/>
                  <a:pt x="2766" y="371"/>
                  <a:pt x="2764" y="371"/>
                </a:cubicBezTo>
                <a:cubicBezTo>
                  <a:pt x="2762" y="371"/>
                  <a:pt x="2760" y="372"/>
                  <a:pt x="2760" y="375"/>
                </a:cubicBezTo>
                <a:cubicBezTo>
                  <a:pt x="2760" y="377"/>
                  <a:pt x="2762" y="379"/>
                  <a:pt x="2764" y="379"/>
                </a:cubicBezTo>
                <a:close/>
                <a:moveTo>
                  <a:pt x="2777" y="379"/>
                </a:moveTo>
                <a:cubicBezTo>
                  <a:pt x="2779" y="379"/>
                  <a:pt x="2781" y="377"/>
                  <a:pt x="2781" y="375"/>
                </a:cubicBezTo>
                <a:cubicBezTo>
                  <a:pt x="2781" y="372"/>
                  <a:pt x="2779" y="371"/>
                  <a:pt x="2777" y="371"/>
                </a:cubicBezTo>
                <a:cubicBezTo>
                  <a:pt x="2775" y="371"/>
                  <a:pt x="2773" y="372"/>
                  <a:pt x="2773" y="375"/>
                </a:cubicBezTo>
                <a:cubicBezTo>
                  <a:pt x="2773" y="377"/>
                  <a:pt x="2775" y="379"/>
                  <a:pt x="2777" y="379"/>
                </a:cubicBezTo>
                <a:close/>
                <a:moveTo>
                  <a:pt x="2790" y="379"/>
                </a:moveTo>
                <a:cubicBezTo>
                  <a:pt x="2792" y="379"/>
                  <a:pt x="2794" y="377"/>
                  <a:pt x="2794" y="375"/>
                </a:cubicBezTo>
                <a:cubicBezTo>
                  <a:pt x="2794" y="372"/>
                  <a:pt x="2792" y="371"/>
                  <a:pt x="2790" y="371"/>
                </a:cubicBezTo>
                <a:cubicBezTo>
                  <a:pt x="2787" y="371"/>
                  <a:pt x="2786" y="372"/>
                  <a:pt x="2786" y="375"/>
                </a:cubicBezTo>
                <a:cubicBezTo>
                  <a:pt x="2786" y="377"/>
                  <a:pt x="2787" y="379"/>
                  <a:pt x="2790" y="379"/>
                </a:cubicBezTo>
                <a:close/>
                <a:moveTo>
                  <a:pt x="2803" y="379"/>
                </a:moveTo>
                <a:cubicBezTo>
                  <a:pt x="2805" y="379"/>
                  <a:pt x="2807" y="377"/>
                  <a:pt x="2807" y="375"/>
                </a:cubicBezTo>
                <a:cubicBezTo>
                  <a:pt x="2807" y="372"/>
                  <a:pt x="2805" y="371"/>
                  <a:pt x="2803" y="371"/>
                </a:cubicBezTo>
                <a:cubicBezTo>
                  <a:pt x="2800" y="371"/>
                  <a:pt x="2798" y="372"/>
                  <a:pt x="2798" y="375"/>
                </a:cubicBezTo>
                <a:cubicBezTo>
                  <a:pt x="2798" y="377"/>
                  <a:pt x="2800" y="379"/>
                  <a:pt x="2803" y="379"/>
                </a:cubicBezTo>
                <a:close/>
                <a:moveTo>
                  <a:pt x="2816" y="379"/>
                </a:moveTo>
                <a:cubicBezTo>
                  <a:pt x="2818" y="379"/>
                  <a:pt x="2820" y="377"/>
                  <a:pt x="2820" y="375"/>
                </a:cubicBezTo>
                <a:cubicBezTo>
                  <a:pt x="2820" y="372"/>
                  <a:pt x="2818" y="371"/>
                  <a:pt x="2816" y="371"/>
                </a:cubicBezTo>
                <a:cubicBezTo>
                  <a:pt x="2813" y="371"/>
                  <a:pt x="2811" y="372"/>
                  <a:pt x="2811" y="375"/>
                </a:cubicBezTo>
                <a:cubicBezTo>
                  <a:pt x="2811" y="377"/>
                  <a:pt x="2813" y="379"/>
                  <a:pt x="2816" y="379"/>
                </a:cubicBezTo>
                <a:close/>
                <a:moveTo>
                  <a:pt x="2828" y="379"/>
                </a:moveTo>
                <a:cubicBezTo>
                  <a:pt x="2831" y="379"/>
                  <a:pt x="2833" y="377"/>
                  <a:pt x="2833" y="375"/>
                </a:cubicBezTo>
                <a:cubicBezTo>
                  <a:pt x="2833" y="372"/>
                  <a:pt x="2831" y="371"/>
                  <a:pt x="2828" y="371"/>
                </a:cubicBezTo>
                <a:cubicBezTo>
                  <a:pt x="2826" y="371"/>
                  <a:pt x="2824" y="372"/>
                  <a:pt x="2824" y="375"/>
                </a:cubicBezTo>
                <a:cubicBezTo>
                  <a:pt x="2824" y="377"/>
                  <a:pt x="2826" y="379"/>
                  <a:pt x="2828" y="379"/>
                </a:cubicBezTo>
                <a:close/>
                <a:moveTo>
                  <a:pt x="2841" y="379"/>
                </a:moveTo>
                <a:cubicBezTo>
                  <a:pt x="2844" y="379"/>
                  <a:pt x="2846" y="377"/>
                  <a:pt x="2846" y="375"/>
                </a:cubicBezTo>
                <a:cubicBezTo>
                  <a:pt x="2846" y="372"/>
                  <a:pt x="2844" y="371"/>
                  <a:pt x="2841" y="371"/>
                </a:cubicBezTo>
                <a:cubicBezTo>
                  <a:pt x="2839" y="371"/>
                  <a:pt x="2837" y="372"/>
                  <a:pt x="2837" y="375"/>
                </a:cubicBezTo>
                <a:cubicBezTo>
                  <a:pt x="2837" y="377"/>
                  <a:pt x="2839" y="379"/>
                  <a:pt x="2841" y="379"/>
                </a:cubicBezTo>
                <a:close/>
                <a:moveTo>
                  <a:pt x="2854" y="379"/>
                </a:moveTo>
                <a:cubicBezTo>
                  <a:pt x="2857" y="379"/>
                  <a:pt x="2858" y="377"/>
                  <a:pt x="2858" y="375"/>
                </a:cubicBezTo>
                <a:cubicBezTo>
                  <a:pt x="2858" y="372"/>
                  <a:pt x="2857" y="371"/>
                  <a:pt x="2854" y="371"/>
                </a:cubicBezTo>
                <a:cubicBezTo>
                  <a:pt x="2852" y="371"/>
                  <a:pt x="2850" y="372"/>
                  <a:pt x="2850" y="375"/>
                </a:cubicBezTo>
                <a:cubicBezTo>
                  <a:pt x="2850" y="377"/>
                  <a:pt x="2852" y="379"/>
                  <a:pt x="2854" y="379"/>
                </a:cubicBezTo>
                <a:close/>
                <a:moveTo>
                  <a:pt x="2867" y="379"/>
                </a:moveTo>
                <a:cubicBezTo>
                  <a:pt x="2870" y="379"/>
                  <a:pt x="2871" y="377"/>
                  <a:pt x="2871" y="375"/>
                </a:cubicBezTo>
                <a:cubicBezTo>
                  <a:pt x="2871" y="372"/>
                  <a:pt x="2870" y="371"/>
                  <a:pt x="2867" y="371"/>
                </a:cubicBezTo>
                <a:cubicBezTo>
                  <a:pt x="2865" y="371"/>
                  <a:pt x="2863" y="372"/>
                  <a:pt x="2863" y="375"/>
                </a:cubicBezTo>
                <a:cubicBezTo>
                  <a:pt x="2863" y="377"/>
                  <a:pt x="2865" y="379"/>
                  <a:pt x="2867" y="379"/>
                </a:cubicBezTo>
                <a:close/>
                <a:moveTo>
                  <a:pt x="2880" y="379"/>
                </a:moveTo>
                <a:cubicBezTo>
                  <a:pt x="2882" y="379"/>
                  <a:pt x="2884" y="377"/>
                  <a:pt x="2884" y="375"/>
                </a:cubicBezTo>
                <a:cubicBezTo>
                  <a:pt x="2884" y="372"/>
                  <a:pt x="2882" y="371"/>
                  <a:pt x="2880" y="371"/>
                </a:cubicBezTo>
                <a:cubicBezTo>
                  <a:pt x="2878" y="371"/>
                  <a:pt x="2876" y="372"/>
                  <a:pt x="2876" y="375"/>
                </a:cubicBezTo>
                <a:cubicBezTo>
                  <a:pt x="2876" y="377"/>
                  <a:pt x="2878" y="379"/>
                  <a:pt x="2880" y="379"/>
                </a:cubicBezTo>
                <a:close/>
                <a:moveTo>
                  <a:pt x="2893" y="379"/>
                </a:moveTo>
                <a:cubicBezTo>
                  <a:pt x="2895" y="379"/>
                  <a:pt x="2897" y="377"/>
                  <a:pt x="2897" y="375"/>
                </a:cubicBezTo>
                <a:cubicBezTo>
                  <a:pt x="2897" y="372"/>
                  <a:pt x="2895" y="371"/>
                  <a:pt x="2893" y="371"/>
                </a:cubicBezTo>
                <a:cubicBezTo>
                  <a:pt x="2891" y="371"/>
                  <a:pt x="2889" y="372"/>
                  <a:pt x="2889" y="375"/>
                </a:cubicBezTo>
                <a:cubicBezTo>
                  <a:pt x="2889" y="377"/>
                  <a:pt x="2891" y="379"/>
                  <a:pt x="2893" y="379"/>
                </a:cubicBezTo>
                <a:close/>
                <a:moveTo>
                  <a:pt x="2906" y="379"/>
                </a:moveTo>
                <a:cubicBezTo>
                  <a:pt x="2908" y="379"/>
                  <a:pt x="2910" y="377"/>
                  <a:pt x="2910" y="375"/>
                </a:cubicBezTo>
                <a:cubicBezTo>
                  <a:pt x="2910" y="372"/>
                  <a:pt x="2908" y="371"/>
                  <a:pt x="2906" y="371"/>
                </a:cubicBezTo>
                <a:cubicBezTo>
                  <a:pt x="2904" y="371"/>
                  <a:pt x="2902" y="372"/>
                  <a:pt x="2902" y="375"/>
                </a:cubicBezTo>
                <a:cubicBezTo>
                  <a:pt x="2902" y="377"/>
                  <a:pt x="2904" y="379"/>
                  <a:pt x="2906" y="379"/>
                </a:cubicBezTo>
                <a:close/>
                <a:moveTo>
                  <a:pt x="2919" y="379"/>
                </a:moveTo>
                <a:cubicBezTo>
                  <a:pt x="2921" y="379"/>
                  <a:pt x="2923" y="377"/>
                  <a:pt x="2923" y="375"/>
                </a:cubicBezTo>
                <a:cubicBezTo>
                  <a:pt x="2923" y="372"/>
                  <a:pt x="2921" y="371"/>
                  <a:pt x="2919" y="371"/>
                </a:cubicBezTo>
                <a:cubicBezTo>
                  <a:pt x="2917" y="371"/>
                  <a:pt x="2915" y="372"/>
                  <a:pt x="2915" y="375"/>
                </a:cubicBezTo>
                <a:cubicBezTo>
                  <a:pt x="2915" y="377"/>
                  <a:pt x="2917" y="379"/>
                  <a:pt x="2919" y="379"/>
                </a:cubicBezTo>
                <a:close/>
                <a:moveTo>
                  <a:pt x="2932" y="379"/>
                </a:moveTo>
                <a:cubicBezTo>
                  <a:pt x="2934" y="379"/>
                  <a:pt x="2936" y="377"/>
                  <a:pt x="2936" y="375"/>
                </a:cubicBezTo>
                <a:cubicBezTo>
                  <a:pt x="2936" y="372"/>
                  <a:pt x="2934" y="371"/>
                  <a:pt x="2932" y="371"/>
                </a:cubicBezTo>
                <a:cubicBezTo>
                  <a:pt x="2929" y="371"/>
                  <a:pt x="2928" y="372"/>
                  <a:pt x="2928" y="375"/>
                </a:cubicBezTo>
                <a:cubicBezTo>
                  <a:pt x="2928" y="377"/>
                  <a:pt x="2929" y="379"/>
                  <a:pt x="2932" y="379"/>
                </a:cubicBezTo>
                <a:close/>
                <a:moveTo>
                  <a:pt x="2945" y="379"/>
                </a:moveTo>
                <a:cubicBezTo>
                  <a:pt x="2947" y="379"/>
                  <a:pt x="2949" y="377"/>
                  <a:pt x="2949" y="375"/>
                </a:cubicBezTo>
                <a:cubicBezTo>
                  <a:pt x="2949" y="372"/>
                  <a:pt x="2947" y="371"/>
                  <a:pt x="2945" y="371"/>
                </a:cubicBezTo>
                <a:cubicBezTo>
                  <a:pt x="2942" y="371"/>
                  <a:pt x="2941" y="372"/>
                  <a:pt x="2941" y="375"/>
                </a:cubicBezTo>
                <a:cubicBezTo>
                  <a:pt x="2941" y="377"/>
                  <a:pt x="2942" y="379"/>
                  <a:pt x="2945" y="379"/>
                </a:cubicBezTo>
                <a:close/>
                <a:moveTo>
                  <a:pt x="2958" y="379"/>
                </a:moveTo>
                <a:cubicBezTo>
                  <a:pt x="2960" y="379"/>
                  <a:pt x="2962" y="377"/>
                  <a:pt x="2962" y="375"/>
                </a:cubicBezTo>
                <a:cubicBezTo>
                  <a:pt x="2962" y="372"/>
                  <a:pt x="2960" y="371"/>
                  <a:pt x="2958" y="371"/>
                </a:cubicBezTo>
                <a:cubicBezTo>
                  <a:pt x="2955" y="371"/>
                  <a:pt x="2953" y="372"/>
                  <a:pt x="2953" y="375"/>
                </a:cubicBezTo>
                <a:cubicBezTo>
                  <a:pt x="2953" y="377"/>
                  <a:pt x="2955" y="379"/>
                  <a:pt x="2958" y="379"/>
                </a:cubicBezTo>
                <a:close/>
                <a:moveTo>
                  <a:pt x="2971" y="379"/>
                </a:moveTo>
                <a:cubicBezTo>
                  <a:pt x="2973" y="379"/>
                  <a:pt x="2975" y="377"/>
                  <a:pt x="2975" y="375"/>
                </a:cubicBezTo>
                <a:cubicBezTo>
                  <a:pt x="2975" y="372"/>
                  <a:pt x="2973" y="371"/>
                  <a:pt x="2971" y="371"/>
                </a:cubicBezTo>
                <a:cubicBezTo>
                  <a:pt x="2968" y="371"/>
                  <a:pt x="2966" y="372"/>
                  <a:pt x="2966" y="375"/>
                </a:cubicBezTo>
                <a:cubicBezTo>
                  <a:pt x="2966" y="377"/>
                  <a:pt x="2968" y="379"/>
                  <a:pt x="2971" y="379"/>
                </a:cubicBezTo>
                <a:close/>
                <a:moveTo>
                  <a:pt x="2983" y="379"/>
                </a:moveTo>
                <a:cubicBezTo>
                  <a:pt x="2986" y="379"/>
                  <a:pt x="2988" y="377"/>
                  <a:pt x="2988" y="375"/>
                </a:cubicBezTo>
                <a:cubicBezTo>
                  <a:pt x="2988" y="372"/>
                  <a:pt x="2986" y="371"/>
                  <a:pt x="2983" y="371"/>
                </a:cubicBezTo>
                <a:cubicBezTo>
                  <a:pt x="2981" y="371"/>
                  <a:pt x="2979" y="372"/>
                  <a:pt x="2979" y="375"/>
                </a:cubicBezTo>
                <a:cubicBezTo>
                  <a:pt x="2979" y="377"/>
                  <a:pt x="2981" y="379"/>
                  <a:pt x="2983" y="379"/>
                </a:cubicBezTo>
                <a:close/>
                <a:moveTo>
                  <a:pt x="2996" y="379"/>
                </a:moveTo>
                <a:cubicBezTo>
                  <a:pt x="2999" y="379"/>
                  <a:pt x="3001" y="377"/>
                  <a:pt x="3001" y="375"/>
                </a:cubicBezTo>
                <a:cubicBezTo>
                  <a:pt x="3001" y="372"/>
                  <a:pt x="2999" y="371"/>
                  <a:pt x="2996" y="371"/>
                </a:cubicBezTo>
                <a:cubicBezTo>
                  <a:pt x="2994" y="371"/>
                  <a:pt x="2992" y="372"/>
                  <a:pt x="2992" y="375"/>
                </a:cubicBezTo>
                <a:cubicBezTo>
                  <a:pt x="2992" y="377"/>
                  <a:pt x="2994" y="379"/>
                  <a:pt x="2996" y="379"/>
                </a:cubicBezTo>
                <a:close/>
                <a:moveTo>
                  <a:pt x="3009" y="379"/>
                </a:moveTo>
                <a:cubicBezTo>
                  <a:pt x="3012" y="379"/>
                  <a:pt x="3013" y="377"/>
                  <a:pt x="3013" y="375"/>
                </a:cubicBezTo>
                <a:cubicBezTo>
                  <a:pt x="3013" y="372"/>
                  <a:pt x="3012" y="371"/>
                  <a:pt x="3009" y="371"/>
                </a:cubicBezTo>
                <a:cubicBezTo>
                  <a:pt x="3007" y="371"/>
                  <a:pt x="3005" y="372"/>
                  <a:pt x="3005" y="375"/>
                </a:cubicBezTo>
                <a:cubicBezTo>
                  <a:pt x="3005" y="377"/>
                  <a:pt x="3007" y="379"/>
                  <a:pt x="3009" y="379"/>
                </a:cubicBezTo>
                <a:close/>
                <a:moveTo>
                  <a:pt x="3022" y="379"/>
                </a:moveTo>
                <a:cubicBezTo>
                  <a:pt x="3024" y="379"/>
                  <a:pt x="3026" y="377"/>
                  <a:pt x="3026" y="375"/>
                </a:cubicBezTo>
                <a:cubicBezTo>
                  <a:pt x="3026" y="372"/>
                  <a:pt x="3024" y="371"/>
                  <a:pt x="3022" y="371"/>
                </a:cubicBezTo>
                <a:cubicBezTo>
                  <a:pt x="3020" y="371"/>
                  <a:pt x="3018" y="372"/>
                  <a:pt x="3018" y="375"/>
                </a:cubicBezTo>
                <a:cubicBezTo>
                  <a:pt x="3018" y="377"/>
                  <a:pt x="3020" y="379"/>
                  <a:pt x="3022" y="379"/>
                </a:cubicBezTo>
                <a:close/>
                <a:moveTo>
                  <a:pt x="3035" y="379"/>
                </a:moveTo>
                <a:cubicBezTo>
                  <a:pt x="3037" y="379"/>
                  <a:pt x="3039" y="377"/>
                  <a:pt x="3039" y="375"/>
                </a:cubicBezTo>
                <a:cubicBezTo>
                  <a:pt x="3039" y="372"/>
                  <a:pt x="3037" y="371"/>
                  <a:pt x="3035" y="371"/>
                </a:cubicBezTo>
                <a:cubicBezTo>
                  <a:pt x="3033" y="371"/>
                  <a:pt x="3031" y="372"/>
                  <a:pt x="3031" y="375"/>
                </a:cubicBezTo>
                <a:cubicBezTo>
                  <a:pt x="3031" y="377"/>
                  <a:pt x="3033" y="379"/>
                  <a:pt x="3035" y="379"/>
                </a:cubicBezTo>
                <a:close/>
                <a:moveTo>
                  <a:pt x="3048" y="379"/>
                </a:moveTo>
                <a:cubicBezTo>
                  <a:pt x="3050" y="379"/>
                  <a:pt x="3052" y="377"/>
                  <a:pt x="3052" y="375"/>
                </a:cubicBezTo>
                <a:cubicBezTo>
                  <a:pt x="3052" y="372"/>
                  <a:pt x="3050" y="371"/>
                  <a:pt x="3048" y="371"/>
                </a:cubicBezTo>
                <a:cubicBezTo>
                  <a:pt x="3046" y="371"/>
                  <a:pt x="3044" y="372"/>
                  <a:pt x="3044" y="375"/>
                </a:cubicBezTo>
                <a:cubicBezTo>
                  <a:pt x="3044" y="377"/>
                  <a:pt x="3046" y="379"/>
                  <a:pt x="3048" y="379"/>
                </a:cubicBezTo>
                <a:close/>
                <a:moveTo>
                  <a:pt x="3061" y="379"/>
                </a:moveTo>
                <a:cubicBezTo>
                  <a:pt x="3063" y="379"/>
                  <a:pt x="3065" y="377"/>
                  <a:pt x="3065" y="375"/>
                </a:cubicBezTo>
                <a:cubicBezTo>
                  <a:pt x="3065" y="372"/>
                  <a:pt x="3063" y="371"/>
                  <a:pt x="3061" y="371"/>
                </a:cubicBezTo>
                <a:cubicBezTo>
                  <a:pt x="3059" y="371"/>
                  <a:pt x="3057" y="372"/>
                  <a:pt x="3057" y="375"/>
                </a:cubicBezTo>
                <a:cubicBezTo>
                  <a:pt x="3057" y="377"/>
                  <a:pt x="3059" y="379"/>
                  <a:pt x="3061" y="379"/>
                </a:cubicBezTo>
                <a:close/>
                <a:moveTo>
                  <a:pt x="3074" y="379"/>
                </a:moveTo>
                <a:cubicBezTo>
                  <a:pt x="3076" y="379"/>
                  <a:pt x="3078" y="377"/>
                  <a:pt x="3078" y="375"/>
                </a:cubicBezTo>
                <a:cubicBezTo>
                  <a:pt x="3078" y="372"/>
                  <a:pt x="3076" y="371"/>
                  <a:pt x="3074" y="371"/>
                </a:cubicBezTo>
                <a:cubicBezTo>
                  <a:pt x="3072" y="371"/>
                  <a:pt x="3070" y="372"/>
                  <a:pt x="3070" y="375"/>
                </a:cubicBezTo>
                <a:cubicBezTo>
                  <a:pt x="3070" y="377"/>
                  <a:pt x="3072" y="379"/>
                  <a:pt x="3074" y="379"/>
                </a:cubicBezTo>
                <a:close/>
                <a:moveTo>
                  <a:pt x="3087" y="379"/>
                </a:moveTo>
                <a:cubicBezTo>
                  <a:pt x="3089" y="379"/>
                  <a:pt x="3091" y="377"/>
                  <a:pt x="3091" y="375"/>
                </a:cubicBezTo>
                <a:cubicBezTo>
                  <a:pt x="3091" y="372"/>
                  <a:pt x="3089" y="371"/>
                  <a:pt x="3087" y="371"/>
                </a:cubicBezTo>
                <a:cubicBezTo>
                  <a:pt x="3084" y="371"/>
                  <a:pt x="3083" y="372"/>
                  <a:pt x="3083" y="375"/>
                </a:cubicBezTo>
                <a:cubicBezTo>
                  <a:pt x="3083" y="377"/>
                  <a:pt x="3084" y="379"/>
                  <a:pt x="3087" y="379"/>
                </a:cubicBezTo>
                <a:close/>
                <a:moveTo>
                  <a:pt x="3100" y="379"/>
                </a:moveTo>
                <a:cubicBezTo>
                  <a:pt x="3102" y="379"/>
                  <a:pt x="3104" y="377"/>
                  <a:pt x="3104" y="375"/>
                </a:cubicBezTo>
                <a:cubicBezTo>
                  <a:pt x="3104" y="372"/>
                  <a:pt x="3102" y="371"/>
                  <a:pt x="3100" y="371"/>
                </a:cubicBezTo>
                <a:cubicBezTo>
                  <a:pt x="3097" y="371"/>
                  <a:pt x="3095" y="372"/>
                  <a:pt x="3095" y="375"/>
                </a:cubicBezTo>
                <a:cubicBezTo>
                  <a:pt x="3095" y="377"/>
                  <a:pt x="3097" y="379"/>
                  <a:pt x="3100" y="379"/>
                </a:cubicBezTo>
                <a:close/>
                <a:moveTo>
                  <a:pt x="3113" y="379"/>
                </a:moveTo>
                <a:cubicBezTo>
                  <a:pt x="3115" y="379"/>
                  <a:pt x="3117" y="377"/>
                  <a:pt x="3117" y="375"/>
                </a:cubicBezTo>
                <a:cubicBezTo>
                  <a:pt x="3117" y="372"/>
                  <a:pt x="3115" y="371"/>
                  <a:pt x="3113" y="371"/>
                </a:cubicBezTo>
                <a:cubicBezTo>
                  <a:pt x="3110" y="371"/>
                  <a:pt x="3108" y="372"/>
                  <a:pt x="3108" y="375"/>
                </a:cubicBezTo>
                <a:cubicBezTo>
                  <a:pt x="3108" y="377"/>
                  <a:pt x="3110" y="379"/>
                  <a:pt x="3113" y="379"/>
                </a:cubicBezTo>
                <a:close/>
                <a:moveTo>
                  <a:pt x="3125" y="379"/>
                </a:moveTo>
                <a:cubicBezTo>
                  <a:pt x="3128" y="379"/>
                  <a:pt x="3130" y="377"/>
                  <a:pt x="3130" y="375"/>
                </a:cubicBezTo>
                <a:cubicBezTo>
                  <a:pt x="3130" y="372"/>
                  <a:pt x="3128" y="371"/>
                  <a:pt x="3125" y="371"/>
                </a:cubicBezTo>
                <a:cubicBezTo>
                  <a:pt x="3123" y="371"/>
                  <a:pt x="3121" y="372"/>
                  <a:pt x="3121" y="375"/>
                </a:cubicBezTo>
                <a:cubicBezTo>
                  <a:pt x="3121" y="377"/>
                  <a:pt x="3123" y="379"/>
                  <a:pt x="3125" y="379"/>
                </a:cubicBezTo>
                <a:close/>
                <a:moveTo>
                  <a:pt x="3138" y="379"/>
                </a:moveTo>
                <a:cubicBezTo>
                  <a:pt x="3141" y="379"/>
                  <a:pt x="3143" y="377"/>
                  <a:pt x="3143" y="375"/>
                </a:cubicBezTo>
                <a:cubicBezTo>
                  <a:pt x="3143" y="372"/>
                  <a:pt x="3141" y="371"/>
                  <a:pt x="3138" y="371"/>
                </a:cubicBezTo>
                <a:cubicBezTo>
                  <a:pt x="3136" y="371"/>
                  <a:pt x="3134" y="372"/>
                  <a:pt x="3134" y="375"/>
                </a:cubicBezTo>
                <a:cubicBezTo>
                  <a:pt x="3134" y="377"/>
                  <a:pt x="3136" y="379"/>
                  <a:pt x="3138" y="379"/>
                </a:cubicBezTo>
                <a:close/>
                <a:moveTo>
                  <a:pt x="3151" y="379"/>
                </a:moveTo>
                <a:cubicBezTo>
                  <a:pt x="3154" y="379"/>
                  <a:pt x="3155" y="377"/>
                  <a:pt x="3155" y="375"/>
                </a:cubicBezTo>
                <a:cubicBezTo>
                  <a:pt x="3155" y="372"/>
                  <a:pt x="3154" y="371"/>
                  <a:pt x="3151" y="371"/>
                </a:cubicBezTo>
                <a:cubicBezTo>
                  <a:pt x="3149" y="371"/>
                  <a:pt x="3147" y="372"/>
                  <a:pt x="3147" y="375"/>
                </a:cubicBezTo>
                <a:cubicBezTo>
                  <a:pt x="3147" y="377"/>
                  <a:pt x="3149" y="379"/>
                  <a:pt x="3151" y="379"/>
                </a:cubicBezTo>
                <a:close/>
                <a:moveTo>
                  <a:pt x="3164" y="379"/>
                </a:moveTo>
                <a:cubicBezTo>
                  <a:pt x="3167" y="379"/>
                  <a:pt x="3168" y="377"/>
                  <a:pt x="3168" y="375"/>
                </a:cubicBezTo>
                <a:cubicBezTo>
                  <a:pt x="3168" y="372"/>
                  <a:pt x="3167" y="371"/>
                  <a:pt x="3164" y="371"/>
                </a:cubicBezTo>
                <a:cubicBezTo>
                  <a:pt x="3162" y="371"/>
                  <a:pt x="3160" y="372"/>
                  <a:pt x="3160" y="375"/>
                </a:cubicBezTo>
                <a:cubicBezTo>
                  <a:pt x="3160" y="377"/>
                  <a:pt x="3162" y="379"/>
                  <a:pt x="3164" y="379"/>
                </a:cubicBezTo>
                <a:close/>
                <a:moveTo>
                  <a:pt x="3177" y="379"/>
                </a:moveTo>
                <a:cubicBezTo>
                  <a:pt x="3179" y="379"/>
                  <a:pt x="3181" y="377"/>
                  <a:pt x="3181" y="375"/>
                </a:cubicBezTo>
                <a:cubicBezTo>
                  <a:pt x="3181" y="372"/>
                  <a:pt x="3179" y="371"/>
                  <a:pt x="3177" y="371"/>
                </a:cubicBezTo>
                <a:cubicBezTo>
                  <a:pt x="3175" y="371"/>
                  <a:pt x="3173" y="372"/>
                  <a:pt x="3173" y="375"/>
                </a:cubicBezTo>
                <a:cubicBezTo>
                  <a:pt x="3173" y="377"/>
                  <a:pt x="3175" y="379"/>
                  <a:pt x="3177" y="379"/>
                </a:cubicBezTo>
                <a:close/>
                <a:moveTo>
                  <a:pt x="3190" y="379"/>
                </a:moveTo>
                <a:cubicBezTo>
                  <a:pt x="3192" y="379"/>
                  <a:pt x="3194" y="377"/>
                  <a:pt x="3194" y="375"/>
                </a:cubicBezTo>
                <a:cubicBezTo>
                  <a:pt x="3194" y="372"/>
                  <a:pt x="3192" y="371"/>
                  <a:pt x="3190" y="371"/>
                </a:cubicBezTo>
                <a:cubicBezTo>
                  <a:pt x="3188" y="371"/>
                  <a:pt x="3186" y="372"/>
                  <a:pt x="3186" y="375"/>
                </a:cubicBezTo>
                <a:cubicBezTo>
                  <a:pt x="3186" y="377"/>
                  <a:pt x="3188" y="379"/>
                  <a:pt x="3190" y="379"/>
                </a:cubicBezTo>
                <a:close/>
                <a:moveTo>
                  <a:pt x="3203" y="379"/>
                </a:moveTo>
                <a:cubicBezTo>
                  <a:pt x="3205" y="379"/>
                  <a:pt x="3207" y="377"/>
                  <a:pt x="3207" y="375"/>
                </a:cubicBezTo>
                <a:cubicBezTo>
                  <a:pt x="3207" y="372"/>
                  <a:pt x="3205" y="371"/>
                  <a:pt x="3203" y="371"/>
                </a:cubicBezTo>
                <a:cubicBezTo>
                  <a:pt x="3201" y="371"/>
                  <a:pt x="3199" y="372"/>
                  <a:pt x="3199" y="375"/>
                </a:cubicBezTo>
                <a:cubicBezTo>
                  <a:pt x="3199" y="377"/>
                  <a:pt x="3201" y="379"/>
                  <a:pt x="3203" y="379"/>
                </a:cubicBezTo>
                <a:close/>
                <a:moveTo>
                  <a:pt x="3216" y="379"/>
                </a:moveTo>
                <a:cubicBezTo>
                  <a:pt x="3218" y="379"/>
                  <a:pt x="3220" y="377"/>
                  <a:pt x="3220" y="375"/>
                </a:cubicBezTo>
                <a:cubicBezTo>
                  <a:pt x="3220" y="372"/>
                  <a:pt x="3218" y="371"/>
                  <a:pt x="3216" y="371"/>
                </a:cubicBezTo>
                <a:cubicBezTo>
                  <a:pt x="3214" y="371"/>
                  <a:pt x="3212" y="372"/>
                  <a:pt x="3212" y="375"/>
                </a:cubicBezTo>
                <a:cubicBezTo>
                  <a:pt x="3212" y="377"/>
                  <a:pt x="3214" y="379"/>
                  <a:pt x="3216" y="379"/>
                </a:cubicBezTo>
                <a:close/>
                <a:moveTo>
                  <a:pt x="3229" y="379"/>
                </a:moveTo>
                <a:cubicBezTo>
                  <a:pt x="3231" y="379"/>
                  <a:pt x="3233" y="377"/>
                  <a:pt x="3233" y="375"/>
                </a:cubicBezTo>
                <a:cubicBezTo>
                  <a:pt x="3233" y="372"/>
                  <a:pt x="3231" y="371"/>
                  <a:pt x="3229" y="371"/>
                </a:cubicBezTo>
                <a:cubicBezTo>
                  <a:pt x="3226" y="371"/>
                  <a:pt x="3225" y="372"/>
                  <a:pt x="3225" y="375"/>
                </a:cubicBezTo>
                <a:cubicBezTo>
                  <a:pt x="3225" y="377"/>
                  <a:pt x="3226" y="379"/>
                  <a:pt x="3229" y="379"/>
                </a:cubicBezTo>
                <a:close/>
                <a:moveTo>
                  <a:pt x="3242" y="379"/>
                </a:moveTo>
                <a:cubicBezTo>
                  <a:pt x="3244" y="379"/>
                  <a:pt x="3246" y="377"/>
                  <a:pt x="3246" y="375"/>
                </a:cubicBezTo>
                <a:cubicBezTo>
                  <a:pt x="3246" y="372"/>
                  <a:pt x="3244" y="371"/>
                  <a:pt x="3242" y="371"/>
                </a:cubicBezTo>
                <a:cubicBezTo>
                  <a:pt x="3239" y="371"/>
                  <a:pt x="3238" y="372"/>
                  <a:pt x="3238" y="375"/>
                </a:cubicBezTo>
                <a:cubicBezTo>
                  <a:pt x="3238" y="377"/>
                  <a:pt x="3239" y="379"/>
                  <a:pt x="3242" y="379"/>
                </a:cubicBezTo>
                <a:close/>
                <a:moveTo>
                  <a:pt x="3255" y="379"/>
                </a:moveTo>
                <a:cubicBezTo>
                  <a:pt x="3257" y="379"/>
                  <a:pt x="3259" y="377"/>
                  <a:pt x="3259" y="375"/>
                </a:cubicBezTo>
                <a:cubicBezTo>
                  <a:pt x="3259" y="372"/>
                  <a:pt x="3257" y="371"/>
                  <a:pt x="3255" y="371"/>
                </a:cubicBezTo>
                <a:cubicBezTo>
                  <a:pt x="3252" y="371"/>
                  <a:pt x="3250" y="372"/>
                  <a:pt x="3250" y="375"/>
                </a:cubicBezTo>
                <a:cubicBezTo>
                  <a:pt x="3250" y="377"/>
                  <a:pt x="3252" y="379"/>
                  <a:pt x="3255" y="379"/>
                </a:cubicBezTo>
                <a:close/>
                <a:moveTo>
                  <a:pt x="3268" y="379"/>
                </a:moveTo>
                <a:cubicBezTo>
                  <a:pt x="3270" y="379"/>
                  <a:pt x="3272" y="377"/>
                  <a:pt x="3272" y="375"/>
                </a:cubicBezTo>
                <a:cubicBezTo>
                  <a:pt x="3272" y="372"/>
                  <a:pt x="3270" y="371"/>
                  <a:pt x="3268" y="371"/>
                </a:cubicBezTo>
                <a:cubicBezTo>
                  <a:pt x="3265" y="371"/>
                  <a:pt x="3263" y="372"/>
                  <a:pt x="3263" y="375"/>
                </a:cubicBezTo>
                <a:cubicBezTo>
                  <a:pt x="3263" y="377"/>
                  <a:pt x="3265" y="379"/>
                  <a:pt x="3268" y="379"/>
                </a:cubicBezTo>
                <a:close/>
                <a:moveTo>
                  <a:pt x="3280" y="379"/>
                </a:moveTo>
                <a:cubicBezTo>
                  <a:pt x="3283" y="379"/>
                  <a:pt x="3285" y="377"/>
                  <a:pt x="3285" y="375"/>
                </a:cubicBezTo>
                <a:cubicBezTo>
                  <a:pt x="3285" y="372"/>
                  <a:pt x="3283" y="371"/>
                  <a:pt x="3280" y="371"/>
                </a:cubicBezTo>
                <a:cubicBezTo>
                  <a:pt x="3278" y="371"/>
                  <a:pt x="3276" y="372"/>
                  <a:pt x="3276" y="375"/>
                </a:cubicBezTo>
                <a:cubicBezTo>
                  <a:pt x="3276" y="377"/>
                  <a:pt x="3278" y="379"/>
                  <a:pt x="3280" y="379"/>
                </a:cubicBezTo>
                <a:close/>
                <a:moveTo>
                  <a:pt x="3293" y="379"/>
                </a:moveTo>
                <a:cubicBezTo>
                  <a:pt x="3296" y="379"/>
                  <a:pt x="3298" y="377"/>
                  <a:pt x="3298" y="375"/>
                </a:cubicBezTo>
                <a:cubicBezTo>
                  <a:pt x="3298" y="372"/>
                  <a:pt x="3296" y="371"/>
                  <a:pt x="3293" y="371"/>
                </a:cubicBezTo>
                <a:cubicBezTo>
                  <a:pt x="3291" y="371"/>
                  <a:pt x="3289" y="372"/>
                  <a:pt x="3289" y="375"/>
                </a:cubicBezTo>
                <a:cubicBezTo>
                  <a:pt x="3289" y="377"/>
                  <a:pt x="3291" y="379"/>
                  <a:pt x="3293" y="379"/>
                </a:cubicBezTo>
                <a:close/>
                <a:moveTo>
                  <a:pt x="3306" y="379"/>
                </a:moveTo>
                <a:cubicBezTo>
                  <a:pt x="3309" y="379"/>
                  <a:pt x="3310" y="377"/>
                  <a:pt x="3310" y="375"/>
                </a:cubicBezTo>
                <a:cubicBezTo>
                  <a:pt x="3310" y="372"/>
                  <a:pt x="3309" y="371"/>
                  <a:pt x="3306" y="371"/>
                </a:cubicBezTo>
                <a:cubicBezTo>
                  <a:pt x="3304" y="371"/>
                  <a:pt x="3302" y="372"/>
                  <a:pt x="3302" y="375"/>
                </a:cubicBezTo>
                <a:cubicBezTo>
                  <a:pt x="3302" y="377"/>
                  <a:pt x="3304" y="379"/>
                  <a:pt x="3306" y="379"/>
                </a:cubicBezTo>
                <a:close/>
                <a:moveTo>
                  <a:pt x="3319" y="379"/>
                </a:moveTo>
                <a:cubicBezTo>
                  <a:pt x="3321" y="379"/>
                  <a:pt x="3323" y="377"/>
                  <a:pt x="3323" y="375"/>
                </a:cubicBezTo>
                <a:cubicBezTo>
                  <a:pt x="3323" y="372"/>
                  <a:pt x="3321" y="371"/>
                  <a:pt x="3319" y="371"/>
                </a:cubicBezTo>
                <a:cubicBezTo>
                  <a:pt x="3317" y="371"/>
                  <a:pt x="3315" y="372"/>
                  <a:pt x="3315" y="375"/>
                </a:cubicBezTo>
                <a:cubicBezTo>
                  <a:pt x="3315" y="377"/>
                  <a:pt x="3317" y="379"/>
                  <a:pt x="3319" y="379"/>
                </a:cubicBezTo>
                <a:close/>
                <a:moveTo>
                  <a:pt x="3332" y="379"/>
                </a:moveTo>
                <a:cubicBezTo>
                  <a:pt x="3334" y="379"/>
                  <a:pt x="3336" y="377"/>
                  <a:pt x="3336" y="375"/>
                </a:cubicBezTo>
                <a:cubicBezTo>
                  <a:pt x="3336" y="372"/>
                  <a:pt x="3334" y="371"/>
                  <a:pt x="3332" y="371"/>
                </a:cubicBezTo>
                <a:cubicBezTo>
                  <a:pt x="3330" y="371"/>
                  <a:pt x="3328" y="372"/>
                  <a:pt x="3328" y="375"/>
                </a:cubicBezTo>
                <a:cubicBezTo>
                  <a:pt x="3328" y="377"/>
                  <a:pt x="3330" y="379"/>
                  <a:pt x="3332" y="379"/>
                </a:cubicBezTo>
                <a:close/>
                <a:moveTo>
                  <a:pt x="3345" y="379"/>
                </a:moveTo>
                <a:cubicBezTo>
                  <a:pt x="3347" y="379"/>
                  <a:pt x="3349" y="377"/>
                  <a:pt x="3349" y="375"/>
                </a:cubicBezTo>
                <a:cubicBezTo>
                  <a:pt x="3349" y="372"/>
                  <a:pt x="3347" y="371"/>
                  <a:pt x="3345" y="371"/>
                </a:cubicBezTo>
                <a:cubicBezTo>
                  <a:pt x="3343" y="371"/>
                  <a:pt x="3341" y="372"/>
                  <a:pt x="3341" y="375"/>
                </a:cubicBezTo>
                <a:cubicBezTo>
                  <a:pt x="3341" y="377"/>
                  <a:pt x="3343" y="379"/>
                  <a:pt x="3345" y="379"/>
                </a:cubicBezTo>
                <a:close/>
                <a:moveTo>
                  <a:pt x="3358" y="379"/>
                </a:moveTo>
                <a:cubicBezTo>
                  <a:pt x="3360" y="379"/>
                  <a:pt x="3362" y="377"/>
                  <a:pt x="3362" y="375"/>
                </a:cubicBezTo>
                <a:cubicBezTo>
                  <a:pt x="3362" y="372"/>
                  <a:pt x="3360" y="371"/>
                  <a:pt x="3358" y="371"/>
                </a:cubicBezTo>
                <a:cubicBezTo>
                  <a:pt x="3356" y="371"/>
                  <a:pt x="3354" y="372"/>
                  <a:pt x="3354" y="375"/>
                </a:cubicBezTo>
                <a:cubicBezTo>
                  <a:pt x="3354" y="377"/>
                  <a:pt x="3356" y="379"/>
                  <a:pt x="3358" y="379"/>
                </a:cubicBezTo>
                <a:close/>
                <a:moveTo>
                  <a:pt x="3371" y="379"/>
                </a:moveTo>
                <a:cubicBezTo>
                  <a:pt x="3373" y="379"/>
                  <a:pt x="3375" y="377"/>
                  <a:pt x="3375" y="375"/>
                </a:cubicBezTo>
                <a:cubicBezTo>
                  <a:pt x="3375" y="372"/>
                  <a:pt x="3373" y="371"/>
                  <a:pt x="3371" y="371"/>
                </a:cubicBezTo>
                <a:cubicBezTo>
                  <a:pt x="3369" y="371"/>
                  <a:pt x="3367" y="372"/>
                  <a:pt x="3367" y="375"/>
                </a:cubicBezTo>
                <a:cubicBezTo>
                  <a:pt x="3367" y="377"/>
                  <a:pt x="3369" y="379"/>
                  <a:pt x="3371" y="379"/>
                </a:cubicBezTo>
                <a:close/>
                <a:moveTo>
                  <a:pt x="3384" y="379"/>
                </a:moveTo>
                <a:cubicBezTo>
                  <a:pt x="3386" y="379"/>
                  <a:pt x="3388" y="377"/>
                  <a:pt x="3388" y="375"/>
                </a:cubicBezTo>
                <a:cubicBezTo>
                  <a:pt x="3388" y="372"/>
                  <a:pt x="3386" y="371"/>
                  <a:pt x="3384" y="371"/>
                </a:cubicBezTo>
                <a:cubicBezTo>
                  <a:pt x="3381" y="371"/>
                  <a:pt x="3380" y="372"/>
                  <a:pt x="3380" y="375"/>
                </a:cubicBezTo>
                <a:cubicBezTo>
                  <a:pt x="3380" y="377"/>
                  <a:pt x="3381" y="379"/>
                  <a:pt x="3384" y="379"/>
                </a:cubicBezTo>
                <a:close/>
                <a:moveTo>
                  <a:pt x="3397" y="379"/>
                </a:moveTo>
                <a:cubicBezTo>
                  <a:pt x="3399" y="379"/>
                  <a:pt x="3401" y="377"/>
                  <a:pt x="3401" y="375"/>
                </a:cubicBezTo>
                <a:cubicBezTo>
                  <a:pt x="3401" y="372"/>
                  <a:pt x="3399" y="371"/>
                  <a:pt x="3397" y="371"/>
                </a:cubicBezTo>
                <a:cubicBezTo>
                  <a:pt x="3394" y="371"/>
                  <a:pt x="3392" y="372"/>
                  <a:pt x="3392" y="375"/>
                </a:cubicBezTo>
                <a:cubicBezTo>
                  <a:pt x="3392" y="377"/>
                  <a:pt x="3394" y="379"/>
                  <a:pt x="3397" y="379"/>
                </a:cubicBezTo>
                <a:close/>
                <a:moveTo>
                  <a:pt x="3410" y="379"/>
                </a:moveTo>
                <a:cubicBezTo>
                  <a:pt x="3412" y="379"/>
                  <a:pt x="3414" y="377"/>
                  <a:pt x="3414" y="375"/>
                </a:cubicBezTo>
                <a:cubicBezTo>
                  <a:pt x="3414" y="372"/>
                  <a:pt x="3412" y="371"/>
                  <a:pt x="3410" y="371"/>
                </a:cubicBezTo>
                <a:cubicBezTo>
                  <a:pt x="3407" y="371"/>
                  <a:pt x="3405" y="372"/>
                  <a:pt x="3405" y="375"/>
                </a:cubicBezTo>
                <a:cubicBezTo>
                  <a:pt x="3405" y="377"/>
                  <a:pt x="3407" y="379"/>
                  <a:pt x="3410" y="379"/>
                </a:cubicBezTo>
                <a:close/>
                <a:moveTo>
                  <a:pt x="3422" y="379"/>
                </a:moveTo>
                <a:cubicBezTo>
                  <a:pt x="3425" y="379"/>
                  <a:pt x="3427" y="377"/>
                  <a:pt x="3427" y="375"/>
                </a:cubicBezTo>
                <a:cubicBezTo>
                  <a:pt x="3427" y="372"/>
                  <a:pt x="3425" y="371"/>
                  <a:pt x="3422" y="371"/>
                </a:cubicBezTo>
                <a:cubicBezTo>
                  <a:pt x="3420" y="371"/>
                  <a:pt x="3418" y="372"/>
                  <a:pt x="3418" y="375"/>
                </a:cubicBezTo>
                <a:cubicBezTo>
                  <a:pt x="3418" y="377"/>
                  <a:pt x="3420" y="379"/>
                  <a:pt x="3422" y="379"/>
                </a:cubicBezTo>
                <a:close/>
                <a:moveTo>
                  <a:pt x="3435" y="379"/>
                </a:moveTo>
                <a:cubicBezTo>
                  <a:pt x="3438" y="379"/>
                  <a:pt x="3440" y="377"/>
                  <a:pt x="3440" y="375"/>
                </a:cubicBezTo>
                <a:cubicBezTo>
                  <a:pt x="3440" y="372"/>
                  <a:pt x="3438" y="371"/>
                  <a:pt x="3435" y="371"/>
                </a:cubicBezTo>
                <a:cubicBezTo>
                  <a:pt x="3433" y="371"/>
                  <a:pt x="3431" y="372"/>
                  <a:pt x="3431" y="375"/>
                </a:cubicBezTo>
                <a:cubicBezTo>
                  <a:pt x="3431" y="377"/>
                  <a:pt x="3433" y="379"/>
                  <a:pt x="3435" y="379"/>
                </a:cubicBezTo>
                <a:close/>
                <a:moveTo>
                  <a:pt x="3448" y="379"/>
                </a:moveTo>
                <a:cubicBezTo>
                  <a:pt x="3451" y="379"/>
                  <a:pt x="3452" y="377"/>
                  <a:pt x="3452" y="375"/>
                </a:cubicBezTo>
                <a:cubicBezTo>
                  <a:pt x="3452" y="372"/>
                  <a:pt x="3451" y="371"/>
                  <a:pt x="3448" y="371"/>
                </a:cubicBezTo>
                <a:cubicBezTo>
                  <a:pt x="3446" y="371"/>
                  <a:pt x="3444" y="372"/>
                  <a:pt x="3444" y="375"/>
                </a:cubicBezTo>
                <a:cubicBezTo>
                  <a:pt x="3444" y="377"/>
                  <a:pt x="3446" y="379"/>
                  <a:pt x="3448" y="379"/>
                </a:cubicBezTo>
                <a:close/>
                <a:moveTo>
                  <a:pt x="3461" y="379"/>
                </a:moveTo>
                <a:cubicBezTo>
                  <a:pt x="3464" y="379"/>
                  <a:pt x="3465" y="377"/>
                  <a:pt x="3465" y="375"/>
                </a:cubicBezTo>
                <a:cubicBezTo>
                  <a:pt x="3465" y="372"/>
                  <a:pt x="3464" y="371"/>
                  <a:pt x="3461" y="371"/>
                </a:cubicBezTo>
                <a:cubicBezTo>
                  <a:pt x="3459" y="371"/>
                  <a:pt x="3457" y="372"/>
                  <a:pt x="3457" y="375"/>
                </a:cubicBezTo>
                <a:cubicBezTo>
                  <a:pt x="3457" y="377"/>
                  <a:pt x="3459" y="379"/>
                  <a:pt x="3461" y="379"/>
                </a:cubicBezTo>
                <a:close/>
                <a:moveTo>
                  <a:pt x="3474" y="371"/>
                </a:moveTo>
                <a:cubicBezTo>
                  <a:pt x="3472" y="371"/>
                  <a:pt x="3470" y="372"/>
                  <a:pt x="3470" y="375"/>
                </a:cubicBezTo>
                <a:cubicBezTo>
                  <a:pt x="3470" y="377"/>
                  <a:pt x="3472" y="379"/>
                  <a:pt x="3474" y="379"/>
                </a:cubicBezTo>
                <a:cubicBezTo>
                  <a:pt x="3476" y="379"/>
                  <a:pt x="3478" y="377"/>
                  <a:pt x="3478" y="375"/>
                </a:cubicBezTo>
                <a:cubicBezTo>
                  <a:pt x="3478" y="372"/>
                  <a:pt x="3476" y="371"/>
                  <a:pt x="3474" y="371"/>
                </a:cubicBezTo>
                <a:close/>
                <a:moveTo>
                  <a:pt x="3526" y="371"/>
                </a:moveTo>
                <a:cubicBezTo>
                  <a:pt x="3523" y="371"/>
                  <a:pt x="3522" y="372"/>
                  <a:pt x="3522" y="375"/>
                </a:cubicBezTo>
                <a:cubicBezTo>
                  <a:pt x="3522" y="377"/>
                  <a:pt x="3523" y="379"/>
                  <a:pt x="3526" y="379"/>
                </a:cubicBezTo>
                <a:cubicBezTo>
                  <a:pt x="3528" y="379"/>
                  <a:pt x="3530" y="377"/>
                  <a:pt x="3530" y="375"/>
                </a:cubicBezTo>
                <a:cubicBezTo>
                  <a:pt x="3530" y="372"/>
                  <a:pt x="3528" y="371"/>
                  <a:pt x="3526" y="371"/>
                </a:cubicBezTo>
                <a:close/>
                <a:moveTo>
                  <a:pt x="3539" y="371"/>
                </a:moveTo>
                <a:cubicBezTo>
                  <a:pt x="3536" y="371"/>
                  <a:pt x="3535" y="372"/>
                  <a:pt x="3535" y="375"/>
                </a:cubicBezTo>
                <a:cubicBezTo>
                  <a:pt x="3535" y="377"/>
                  <a:pt x="3536" y="379"/>
                  <a:pt x="3539" y="379"/>
                </a:cubicBezTo>
                <a:cubicBezTo>
                  <a:pt x="3541" y="379"/>
                  <a:pt x="3543" y="377"/>
                  <a:pt x="3543" y="375"/>
                </a:cubicBezTo>
                <a:cubicBezTo>
                  <a:pt x="3543" y="372"/>
                  <a:pt x="3541" y="371"/>
                  <a:pt x="3539" y="371"/>
                </a:cubicBezTo>
                <a:close/>
                <a:moveTo>
                  <a:pt x="3552" y="371"/>
                </a:moveTo>
                <a:cubicBezTo>
                  <a:pt x="3549" y="371"/>
                  <a:pt x="3547" y="372"/>
                  <a:pt x="3547" y="375"/>
                </a:cubicBezTo>
                <a:cubicBezTo>
                  <a:pt x="3547" y="377"/>
                  <a:pt x="3549" y="379"/>
                  <a:pt x="3552" y="379"/>
                </a:cubicBezTo>
                <a:cubicBezTo>
                  <a:pt x="3554" y="379"/>
                  <a:pt x="3556" y="377"/>
                  <a:pt x="3556" y="375"/>
                </a:cubicBezTo>
                <a:cubicBezTo>
                  <a:pt x="3556" y="372"/>
                  <a:pt x="3554" y="371"/>
                  <a:pt x="3552" y="371"/>
                </a:cubicBezTo>
                <a:close/>
                <a:moveTo>
                  <a:pt x="3565" y="375"/>
                </a:moveTo>
                <a:cubicBezTo>
                  <a:pt x="3565" y="375"/>
                  <a:pt x="3565" y="375"/>
                  <a:pt x="3565" y="375"/>
                </a:cubicBezTo>
                <a:cubicBezTo>
                  <a:pt x="3565" y="375"/>
                  <a:pt x="3565" y="375"/>
                  <a:pt x="3565" y="375"/>
                </a:cubicBezTo>
                <a:cubicBezTo>
                  <a:pt x="3565" y="375"/>
                  <a:pt x="3565" y="375"/>
                  <a:pt x="3565" y="375"/>
                </a:cubicBezTo>
                <a:cubicBezTo>
                  <a:pt x="3565" y="375"/>
                  <a:pt x="3565" y="375"/>
                  <a:pt x="3565" y="375"/>
                </a:cubicBezTo>
                <a:close/>
                <a:moveTo>
                  <a:pt x="78" y="392"/>
                </a:moveTo>
                <a:cubicBezTo>
                  <a:pt x="80" y="392"/>
                  <a:pt x="82" y="390"/>
                  <a:pt x="82" y="388"/>
                </a:cubicBezTo>
                <a:cubicBezTo>
                  <a:pt x="82" y="385"/>
                  <a:pt x="80" y="383"/>
                  <a:pt x="78" y="383"/>
                </a:cubicBezTo>
                <a:cubicBezTo>
                  <a:pt x="76" y="383"/>
                  <a:pt x="74" y="385"/>
                  <a:pt x="74" y="388"/>
                </a:cubicBezTo>
                <a:cubicBezTo>
                  <a:pt x="74" y="390"/>
                  <a:pt x="76" y="392"/>
                  <a:pt x="78" y="392"/>
                </a:cubicBezTo>
                <a:close/>
                <a:moveTo>
                  <a:pt x="91" y="392"/>
                </a:moveTo>
                <a:cubicBezTo>
                  <a:pt x="93" y="392"/>
                  <a:pt x="95" y="390"/>
                  <a:pt x="95" y="388"/>
                </a:cubicBezTo>
                <a:cubicBezTo>
                  <a:pt x="95" y="385"/>
                  <a:pt x="93" y="383"/>
                  <a:pt x="91" y="383"/>
                </a:cubicBezTo>
                <a:cubicBezTo>
                  <a:pt x="88" y="383"/>
                  <a:pt x="87" y="385"/>
                  <a:pt x="87" y="388"/>
                </a:cubicBezTo>
                <a:cubicBezTo>
                  <a:pt x="87" y="390"/>
                  <a:pt x="88" y="392"/>
                  <a:pt x="91" y="392"/>
                </a:cubicBezTo>
                <a:close/>
                <a:moveTo>
                  <a:pt x="104" y="392"/>
                </a:moveTo>
                <a:cubicBezTo>
                  <a:pt x="106" y="392"/>
                  <a:pt x="108" y="390"/>
                  <a:pt x="108" y="388"/>
                </a:cubicBezTo>
                <a:cubicBezTo>
                  <a:pt x="108" y="385"/>
                  <a:pt x="106" y="383"/>
                  <a:pt x="104" y="383"/>
                </a:cubicBezTo>
                <a:cubicBezTo>
                  <a:pt x="101" y="383"/>
                  <a:pt x="100" y="385"/>
                  <a:pt x="100" y="388"/>
                </a:cubicBezTo>
                <a:cubicBezTo>
                  <a:pt x="100" y="390"/>
                  <a:pt x="101" y="392"/>
                  <a:pt x="104" y="392"/>
                </a:cubicBezTo>
                <a:close/>
                <a:moveTo>
                  <a:pt x="117" y="392"/>
                </a:moveTo>
                <a:cubicBezTo>
                  <a:pt x="119" y="392"/>
                  <a:pt x="121" y="390"/>
                  <a:pt x="121" y="388"/>
                </a:cubicBezTo>
                <a:cubicBezTo>
                  <a:pt x="121" y="385"/>
                  <a:pt x="119" y="383"/>
                  <a:pt x="117" y="383"/>
                </a:cubicBezTo>
                <a:cubicBezTo>
                  <a:pt x="114" y="383"/>
                  <a:pt x="112" y="385"/>
                  <a:pt x="112" y="388"/>
                </a:cubicBezTo>
                <a:cubicBezTo>
                  <a:pt x="112" y="390"/>
                  <a:pt x="114" y="392"/>
                  <a:pt x="117" y="392"/>
                </a:cubicBezTo>
                <a:close/>
                <a:moveTo>
                  <a:pt x="130" y="392"/>
                </a:moveTo>
                <a:cubicBezTo>
                  <a:pt x="132" y="392"/>
                  <a:pt x="134" y="390"/>
                  <a:pt x="134" y="388"/>
                </a:cubicBezTo>
                <a:cubicBezTo>
                  <a:pt x="134" y="385"/>
                  <a:pt x="132" y="383"/>
                  <a:pt x="130" y="383"/>
                </a:cubicBezTo>
                <a:cubicBezTo>
                  <a:pt x="127" y="383"/>
                  <a:pt x="125" y="385"/>
                  <a:pt x="125" y="388"/>
                </a:cubicBezTo>
                <a:cubicBezTo>
                  <a:pt x="125" y="390"/>
                  <a:pt x="127" y="392"/>
                  <a:pt x="130" y="392"/>
                </a:cubicBezTo>
                <a:close/>
                <a:moveTo>
                  <a:pt x="142" y="392"/>
                </a:moveTo>
                <a:cubicBezTo>
                  <a:pt x="145" y="392"/>
                  <a:pt x="147" y="390"/>
                  <a:pt x="147" y="388"/>
                </a:cubicBezTo>
                <a:cubicBezTo>
                  <a:pt x="147" y="385"/>
                  <a:pt x="145" y="383"/>
                  <a:pt x="142" y="383"/>
                </a:cubicBezTo>
                <a:cubicBezTo>
                  <a:pt x="140" y="383"/>
                  <a:pt x="138" y="385"/>
                  <a:pt x="138" y="388"/>
                </a:cubicBezTo>
                <a:cubicBezTo>
                  <a:pt x="138" y="390"/>
                  <a:pt x="140" y="392"/>
                  <a:pt x="142" y="392"/>
                </a:cubicBezTo>
                <a:close/>
                <a:moveTo>
                  <a:pt x="155" y="392"/>
                </a:moveTo>
                <a:cubicBezTo>
                  <a:pt x="158" y="392"/>
                  <a:pt x="160" y="390"/>
                  <a:pt x="160" y="388"/>
                </a:cubicBezTo>
                <a:cubicBezTo>
                  <a:pt x="160" y="385"/>
                  <a:pt x="158" y="383"/>
                  <a:pt x="155" y="383"/>
                </a:cubicBezTo>
                <a:cubicBezTo>
                  <a:pt x="153" y="383"/>
                  <a:pt x="151" y="385"/>
                  <a:pt x="151" y="388"/>
                </a:cubicBezTo>
                <a:cubicBezTo>
                  <a:pt x="151" y="390"/>
                  <a:pt x="153" y="392"/>
                  <a:pt x="155" y="392"/>
                </a:cubicBezTo>
                <a:close/>
                <a:moveTo>
                  <a:pt x="168" y="392"/>
                </a:moveTo>
                <a:cubicBezTo>
                  <a:pt x="171" y="392"/>
                  <a:pt x="172" y="390"/>
                  <a:pt x="172" y="388"/>
                </a:cubicBezTo>
                <a:cubicBezTo>
                  <a:pt x="172" y="385"/>
                  <a:pt x="171" y="383"/>
                  <a:pt x="168" y="383"/>
                </a:cubicBezTo>
                <a:cubicBezTo>
                  <a:pt x="166" y="383"/>
                  <a:pt x="164" y="385"/>
                  <a:pt x="164" y="388"/>
                </a:cubicBezTo>
                <a:cubicBezTo>
                  <a:pt x="164" y="390"/>
                  <a:pt x="166" y="392"/>
                  <a:pt x="168" y="392"/>
                </a:cubicBezTo>
                <a:close/>
                <a:moveTo>
                  <a:pt x="181" y="392"/>
                </a:moveTo>
                <a:cubicBezTo>
                  <a:pt x="183" y="392"/>
                  <a:pt x="185" y="390"/>
                  <a:pt x="185" y="388"/>
                </a:cubicBezTo>
                <a:cubicBezTo>
                  <a:pt x="185" y="385"/>
                  <a:pt x="183" y="383"/>
                  <a:pt x="181" y="383"/>
                </a:cubicBezTo>
                <a:cubicBezTo>
                  <a:pt x="179" y="383"/>
                  <a:pt x="177" y="385"/>
                  <a:pt x="177" y="388"/>
                </a:cubicBezTo>
                <a:cubicBezTo>
                  <a:pt x="177" y="390"/>
                  <a:pt x="179" y="392"/>
                  <a:pt x="181" y="392"/>
                </a:cubicBezTo>
                <a:close/>
                <a:moveTo>
                  <a:pt x="194" y="392"/>
                </a:moveTo>
                <a:cubicBezTo>
                  <a:pt x="196" y="392"/>
                  <a:pt x="198" y="390"/>
                  <a:pt x="198" y="388"/>
                </a:cubicBezTo>
                <a:cubicBezTo>
                  <a:pt x="198" y="385"/>
                  <a:pt x="196" y="383"/>
                  <a:pt x="194" y="383"/>
                </a:cubicBezTo>
                <a:cubicBezTo>
                  <a:pt x="192" y="383"/>
                  <a:pt x="190" y="385"/>
                  <a:pt x="190" y="388"/>
                </a:cubicBezTo>
                <a:cubicBezTo>
                  <a:pt x="190" y="390"/>
                  <a:pt x="192" y="392"/>
                  <a:pt x="194" y="392"/>
                </a:cubicBezTo>
                <a:close/>
                <a:moveTo>
                  <a:pt x="207" y="392"/>
                </a:moveTo>
                <a:cubicBezTo>
                  <a:pt x="209" y="392"/>
                  <a:pt x="211" y="390"/>
                  <a:pt x="211" y="388"/>
                </a:cubicBezTo>
                <a:cubicBezTo>
                  <a:pt x="211" y="385"/>
                  <a:pt x="209" y="383"/>
                  <a:pt x="207" y="383"/>
                </a:cubicBezTo>
                <a:cubicBezTo>
                  <a:pt x="205" y="383"/>
                  <a:pt x="203" y="385"/>
                  <a:pt x="203" y="388"/>
                </a:cubicBezTo>
                <a:cubicBezTo>
                  <a:pt x="203" y="390"/>
                  <a:pt x="205" y="392"/>
                  <a:pt x="207" y="392"/>
                </a:cubicBezTo>
                <a:close/>
                <a:moveTo>
                  <a:pt x="220" y="392"/>
                </a:moveTo>
                <a:cubicBezTo>
                  <a:pt x="222" y="392"/>
                  <a:pt x="224" y="390"/>
                  <a:pt x="224" y="388"/>
                </a:cubicBezTo>
                <a:cubicBezTo>
                  <a:pt x="224" y="385"/>
                  <a:pt x="222" y="383"/>
                  <a:pt x="220" y="383"/>
                </a:cubicBezTo>
                <a:cubicBezTo>
                  <a:pt x="218" y="383"/>
                  <a:pt x="216" y="385"/>
                  <a:pt x="216" y="388"/>
                </a:cubicBezTo>
                <a:cubicBezTo>
                  <a:pt x="216" y="390"/>
                  <a:pt x="218" y="392"/>
                  <a:pt x="220" y="392"/>
                </a:cubicBezTo>
                <a:close/>
                <a:moveTo>
                  <a:pt x="233" y="392"/>
                </a:moveTo>
                <a:cubicBezTo>
                  <a:pt x="235" y="392"/>
                  <a:pt x="237" y="390"/>
                  <a:pt x="237" y="388"/>
                </a:cubicBezTo>
                <a:cubicBezTo>
                  <a:pt x="237" y="385"/>
                  <a:pt x="235" y="383"/>
                  <a:pt x="233" y="383"/>
                </a:cubicBezTo>
                <a:cubicBezTo>
                  <a:pt x="231" y="383"/>
                  <a:pt x="229" y="385"/>
                  <a:pt x="229" y="388"/>
                </a:cubicBezTo>
                <a:cubicBezTo>
                  <a:pt x="229" y="390"/>
                  <a:pt x="231" y="392"/>
                  <a:pt x="233" y="392"/>
                </a:cubicBezTo>
                <a:close/>
                <a:moveTo>
                  <a:pt x="246" y="392"/>
                </a:moveTo>
                <a:cubicBezTo>
                  <a:pt x="248" y="392"/>
                  <a:pt x="250" y="390"/>
                  <a:pt x="250" y="388"/>
                </a:cubicBezTo>
                <a:cubicBezTo>
                  <a:pt x="250" y="385"/>
                  <a:pt x="248" y="383"/>
                  <a:pt x="246" y="383"/>
                </a:cubicBezTo>
                <a:cubicBezTo>
                  <a:pt x="243" y="383"/>
                  <a:pt x="242" y="385"/>
                  <a:pt x="242" y="388"/>
                </a:cubicBezTo>
                <a:cubicBezTo>
                  <a:pt x="242" y="390"/>
                  <a:pt x="243" y="392"/>
                  <a:pt x="246" y="392"/>
                </a:cubicBezTo>
                <a:close/>
                <a:moveTo>
                  <a:pt x="259" y="392"/>
                </a:moveTo>
                <a:cubicBezTo>
                  <a:pt x="261" y="392"/>
                  <a:pt x="263" y="390"/>
                  <a:pt x="263" y="388"/>
                </a:cubicBezTo>
                <a:cubicBezTo>
                  <a:pt x="263" y="385"/>
                  <a:pt x="261" y="383"/>
                  <a:pt x="259" y="383"/>
                </a:cubicBezTo>
                <a:cubicBezTo>
                  <a:pt x="256" y="383"/>
                  <a:pt x="254" y="385"/>
                  <a:pt x="254" y="388"/>
                </a:cubicBezTo>
                <a:cubicBezTo>
                  <a:pt x="254" y="390"/>
                  <a:pt x="256" y="392"/>
                  <a:pt x="259" y="392"/>
                </a:cubicBezTo>
                <a:close/>
                <a:moveTo>
                  <a:pt x="272" y="392"/>
                </a:moveTo>
                <a:cubicBezTo>
                  <a:pt x="274" y="392"/>
                  <a:pt x="276" y="390"/>
                  <a:pt x="276" y="388"/>
                </a:cubicBezTo>
                <a:cubicBezTo>
                  <a:pt x="276" y="385"/>
                  <a:pt x="274" y="383"/>
                  <a:pt x="272" y="383"/>
                </a:cubicBezTo>
                <a:cubicBezTo>
                  <a:pt x="269" y="383"/>
                  <a:pt x="267" y="385"/>
                  <a:pt x="267" y="388"/>
                </a:cubicBezTo>
                <a:cubicBezTo>
                  <a:pt x="267" y="390"/>
                  <a:pt x="269" y="392"/>
                  <a:pt x="272" y="392"/>
                </a:cubicBezTo>
                <a:close/>
                <a:moveTo>
                  <a:pt x="284" y="392"/>
                </a:moveTo>
                <a:cubicBezTo>
                  <a:pt x="287" y="392"/>
                  <a:pt x="289" y="390"/>
                  <a:pt x="289" y="388"/>
                </a:cubicBezTo>
                <a:cubicBezTo>
                  <a:pt x="289" y="385"/>
                  <a:pt x="287" y="383"/>
                  <a:pt x="284" y="383"/>
                </a:cubicBezTo>
                <a:cubicBezTo>
                  <a:pt x="282" y="383"/>
                  <a:pt x="280" y="385"/>
                  <a:pt x="280" y="388"/>
                </a:cubicBezTo>
                <a:cubicBezTo>
                  <a:pt x="280" y="390"/>
                  <a:pt x="282" y="392"/>
                  <a:pt x="284" y="392"/>
                </a:cubicBezTo>
                <a:close/>
                <a:moveTo>
                  <a:pt x="297" y="392"/>
                </a:moveTo>
                <a:cubicBezTo>
                  <a:pt x="300" y="392"/>
                  <a:pt x="302" y="390"/>
                  <a:pt x="302" y="388"/>
                </a:cubicBezTo>
                <a:cubicBezTo>
                  <a:pt x="302" y="385"/>
                  <a:pt x="300" y="383"/>
                  <a:pt x="297" y="383"/>
                </a:cubicBezTo>
                <a:cubicBezTo>
                  <a:pt x="295" y="383"/>
                  <a:pt x="293" y="385"/>
                  <a:pt x="293" y="388"/>
                </a:cubicBezTo>
                <a:cubicBezTo>
                  <a:pt x="293" y="390"/>
                  <a:pt x="295" y="392"/>
                  <a:pt x="297" y="392"/>
                </a:cubicBezTo>
                <a:close/>
                <a:moveTo>
                  <a:pt x="310" y="392"/>
                </a:moveTo>
                <a:cubicBezTo>
                  <a:pt x="313" y="392"/>
                  <a:pt x="314" y="390"/>
                  <a:pt x="314" y="388"/>
                </a:cubicBezTo>
                <a:cubicBezTo>
                  <a:pt x="314" y="385"/>
                  <a:pt x="313" y="383"/>
                  <a:pt x="310" y="383"/>
                </a:cubicBezTo>
                <a:cubicBezTo>
                  <a:pt x="308" y="383"/>
                  <a:pt x="306" y="385"/>
                  <a:pt x="306" y="388"/>
                </a:cubicBezTo>
                <a:cubicBezTo>
                  <a:pt x="306" y="390"/>
                  <a:pt x="308" y="392"/>
                  <a:pt x="310" y="392"/>
                </a:cubicBezTo>
                <a:close/>
                <a:moveTo>
                  <a:pt x="323" y="392"/>
                </a:moveTo>
                <a:cubicBezTo>
                  <a:pt x="326" y="392"/>
                  <a:pt x="327" y="390"/>
                  <a:pt x="327" y="388"/>
                </a:cubicBezTo>
                <a:cubicBezTo>
                  <a:pt x="327" y="385"/>
                  <a:pt x="326" y="383"/>
                  <a:pt x="323" y="383"/>
                </a:cubicBezTo>
                <a:cubicBezTo>
                  <a:pt x="321" y="383"/>
                  <a:pt x="319" y="385"/>
                  <a:pt x="319" y="388"/>
                </a:cubicBezTo>
                <a:cubicBezTo>
                  <a:pt x="319" y="390"/>
                  <a:pt x="321" y="392"/>
                  <a:pt x="323" y="392"/>
                </a:cubicBezTo>
                <a:close/>
                <a:moveTo>
                  <a:pt x="336" y="392"/>
                </a:moveTo>
                <a:cubicBezTo>
                  <a:pt x="338" y="392"/>
                  <a:pt x="340" y="390"/>
                  <a:pt x="340" y="388"/>
                </a:cubicBezTo>
                <a:cubicBezTo>
                  <a:pt x="340" y="385"/>
                  <a:pt x="338" y="383"/>
                  <a:pt x="336" y="383"/>
                </a:cubicBezTo>
                <a:cubicBezTo>
                  <a:pt x="334" y="383"/>
                  <a:pt x="332" y="385"/>
                  <a:pt x="332" y="388"/>
                </a:cubicBezTo>
                <a:cubicBezTo>
                  <a:pt x="332" y="390"/>
                  <a:pt x="334" y="392"/>
                  <a:pt x="336" y="392"/>
                </a:cubicBezTo>
                <a:close/>
                <a:moveTo>
                  <a:pt x="349" y="392"/>
                </a:moveTo>
                <a:cubicBezTo>
                  <a:pt x="351" y="392"/>
                  <a:pt x="353" y="390"/>
                  <a:pt x="353" y="388"/>
                </a:cubicBezTo>
                <a:cubicBezTo>
                  <a:pt x="353" y="385"/>
                  <a:pt x="351" y="383"/>
                  <a:pt x="349" y="383"/>
                </a:cubicBezTo>
                <a:cubicBezTo>
                  <a:pt x="347" y="383"/>
                  <a:pt x="345" y="385"/>
                  <a:pt x="345" y="388"/>
                </a:cubicBezTo>
                <a:cubicBezTo>
                  <a:pt x="345" y="390"/>
                  <a:pt x="347" y="392"/>
                  <a:pt x="349" y="392"/>
                </a:cubicBezTo>
                <a:close/>
                <a:moveTo>
                  <a:pt x="362" y="392"/>
                </a:moveTo>
                <a:cubicBezTo>
                  <a:pt x="364" y="392"/>
                  <a:pt x="366" y="390"/>
                  <a:pt x="366" y="388"/>
                </a:cubicBezTo>
                <a:cubicBezTo>
                  <a:pt x="366" y="385"/>
                  <a:pt x="364" y="383"/>
                  <a:pt x="362" y="383"/>
                </a:cubicBezTo>
                <a:cubicBezTo>
                  <a:pt x="360" y="383"/>
                  <a:pt x="358" y="385"/>
                  <a:pt x="358" y="388"/>
                </a:cubicBezTo>
                <a:cubicBezTo>
                  <a:pt x="358" y="390"/>
                  <a:pt x="360" y="392"/>
                  <a:pt x="362" y="392"/>
                </a:cubicBezTo>
                <a:close/>
                <a:moveTo>
                  <a:pt x="375" y="392"/>
                </a:moveTo>
                <a:cubicBezTo>
                  <a:pt x="377" y="392"/>
                  <a:pt x="379" y="390"/>
                  <a:pt x="379" y="388"/>
                </a:cubicBezTo>
                <a:cubicBezTo>
                  <a:pt x="379" y="385"/>
                  <a:pt x="377" y="383"/>
                  <a:pt x="375" y="383"/>
                </a:cubicBezTo>
                <a:cubicBezTo>
                  <a:pt x="373" y="383"/>
                  <a:pt x="371" y="385"/>
                  <a:pt x="371" y="388"/>
                </a:cubicBezTo>
                <a:cubicBezTo>
                  <a:pt x="371" y="390"/>
                  <a:pt x="373" y="392"/>
                  <a:pt x="375" y="392"/>
                </a:cubicBezTo>
                <a:close/>
                <a:moveTo>
                  <a:pt x="388" y="392"/>
                </a:moveTo>
                <a:cubicBezTo>
                  <a:pt x="390" y="392"/>
                  <a:pt x="392" y="390"/>
                  <a:pt x="392" y="388"/>
                </a:cubicBezTo>
                <a:cubicBezTo>
                  <a:pt x="392" y="385"/>
                  <a:pt x="390" y="383"/>
                  <a:pt x="388" y="383"/>
                </a:cubicBezTo>
                <a:cubicBezTo>
                  <a:pt x="385" y="383"/>
                  <a:pt x="384" y="385"/>
                  <a:pt x="384" y="388"/>
                </a:cubicBezTo>
                <a:cubicBezTo>
                  <a:pt x="384" y="390"/>
                  <a:pt x="385" y="392"/>
                  <a:pt x="388" y="392"/>
                </a:cubicBezTo>
                <a:close/>
                <a:moveTo>
                  <a:pt x="401" y="392"/>
                </a:moveTo>
                <a:cubicBezTo>
                  <a:pt x="403" y="392"/>
                  <a:pt x="405" y="390"/>
                  <a:pt x="405" y="388"/>
                </a:cubicBezTo>
                <a:cubicBezTo>
                  <a:pt x="405" y="385"/>
                  <a:pt x="403" y="383"/>
                  <a:pt x="401" y="383"/>
                </a:cubicBezTo>
                <a:cubicBezTo>
                  <a:pt x="398" y="383"/>
                  <a:pt x="397" y="385"/>
                  <a:pt x="397" y="388"/>
                </a:cubicBezTo>
                <a:cubicBezTo>
                  <a:pt x="397" y="390"/>
                  <a:pt x="398" y="392"/>
                  <a:pt x="401" y="392"/>
                </a:cubicBezTo>
                <a:close/>
                <a:moveTo>
                  <a:pt x="414" y="392"/>
                </a:moveTo>
                <a:cubicBezTo>
                  <a:pt x="416" y="392"/>
                  <a:pt x="418" y="390"/>
                  <a:pt x="418" y="388"/>
                </a:cubicBezTo>
                <a:cubicBezTo>
                  <a:pt x="418" y="385"/>
                  <a:pt x="416" y="383"/>
                  <a:pt x="414" y="383"/>
                </a:cubicBezTo>
                <a:cubicBezTo>
                  <a:pt x="411" y="383"/>
                  <a:pt x="409" y="385"/>
                  <a:pt x="409" y="388"/>
                </a:cubicBezTo>
                <a:cubicBezTo>
                  <a:pt x="409" y="390"/>
                  <a:pt x="411" y="392"/>
                  <a:pt x="414" y="392"/>
                </a:cubicBezTo>
                <a:close/>
                <a:moveTo>
                  <a:pt x="427" y="392"/>
                </a:moveTo>
                <a:cubicBezTo>
                  <a:pt x="429" y="392"/>
                  <a:pt x="431" y="390"/>
                  <a:pt x="431" y="388"/>
                </a:cubicBezTo>
                <a:cubicBezTo>
                  <a:pt x="431" y="385"/>
                  <a:pt x="429" y="383"/>
                  <a:pt x="427" y="383"/>
                </a:cubicBezTo>
                <a:cubicBezTo>
                  <a:pt x="424" y="383"/>
                  <a:pt x="422" y="385"/>
                  <a:pt x="422" y="388"/>
                </a:cubicBezTo>
                <a:cubicBezTo>
                  <a:pt x="422" y="390"/>
                  <a:pt x="424" y="392"/>
                  <a:pt x="427" y="392"/>
                </a:cubicBezTo>
                <a:close/>
                <a:moveTo>
                  <a:pt x="439" y="392"/>
                </a:moveTo>
                <a:cubicBezTo>
                  <a:pt x="442" y="392"/>
                  <a:pt x="444" y="390"/>
                  <a:pt x="444" y="388"/>
                </a:cubicBezTo>
                <a:cubicBezTo>
                  <a:pt x="444" y="385"/>
                  <a:pt x="442" y="383"/>
                  <a:pt x="439" y="383"/>
                </a:cubicBezTo>
                <a:cubicBezTo>
                  <a:pt x="437" y="383"/>
                  <a:pt x="435" y="385"/>
                  <a:pt x="435" y="388"/>
                </a:cubicBezTo>
                <a:cubicBezTo>
                  <a:pt x="435" y="390"/>
                  <a:pt x="437" y="392"/>
                  <a:pt x="439" y="392"/>
                </a:cubicBezTo>
                <a:close/>
                <a:moveTo>
                  <a:pt x="452" y="392"/>
                </a:moveTo>
                <a:cubicBezTo>
                  <a:pt x="455" y="392"/>
                  <a:pt x="457" y="390"/>
                  <a:pt x="457" y="388"/>
                </a:cubicBezTo>
                <a:cubicBezTo>
                  <a:pt x="457" y="385"/>
                  <a:pt x="455" y="383"/>
                  <a:pt x="452" y="383"/>
                </a:cubicBezTo>
                <a:cubicBezTo>
                  <a:pt x="450" y="383"/>
                  <a:pt x="448" y="385"/>
                  <a:pt x="448" y="388"/>
                </a:cubicBezTo>
                <a:cubicBezTo>
                  <a:pt x="448" y="390"/>
                  <a:pt x="450" y="392"/>
                  <a:pt x="452" y="392"/>
                </a:cubicBezTo>
                <a:close/>
                <a:moveTo>
                  <a:pt x="465" y="392"/>
                </a:moveTo>
                <a:cubicBezTo>
                  <a:pt x="468" y="392"/>
                  <a:pt x="469" y="390"/>
                  <a:pt x="469" y="388"/>
                </a:cubicBezTo>
                <a:cubicBezTo>
                  <a:pt x="469" y="385"/>
                  <a:pt x="468" y="383"/>
                  <a:pt x="465" y="383"/>
                </a:cubicBezTo>
                <a:cubicBezTo>
                  <a:pt x="463" y="383"/>
                  <a:pt x="461" y="385"/>
                  <a:pt x="461" y="388"/>
                </a:cubicBezTo>
                <a:cubicBezTo>
                  <a:pt x="461" y="390"/>
                  <a:pt x="463" y="392"/>
                  <a:pt x="465" y="392"/>
                </a:cubicBezTo>
                <a:close/>
                <a:moveTo>
                  <a:pt x="478" y="392"/>
                </a:moveTo>
                <a:cubicBezTo>
                  <a:pt x="480" y="392"/>
                  <a:pt x="482" y="390"/>
                  <a:pt x="482" y="388"/>
                </a:cubicBezTo>
                <a:cubicBezTo>
                  <a:pt x="482" y="385"/>
                  <a:pt x="480" y="383"/>
                  <a:pt x="478" y="383"/>
                </a:cubicBezTo>
                <a:cubicBezTo>
                  <a:pt x="476" y="383"/>
                  <a:pt x="474" y="385"/>
                  <a:pt x="474" y="388"/>
                </a:cubicBezTo>
                <a:cubicBezTo>
                  <a:pt x="474" y="390"/>
                  <a:pt x="476" y="392"/>
                  <a:pt x="478" y="392"/>
                </a:cubicBezTo>
                <a:close/>
                <a:moveTo>
                  <a:pt x="491" y="392"/>
                </a:moveTo>
                <a:cubicBezTo>
                  <a:pt x="493" y="392"/>
                  <a:pt x="495" y="390"/>
                  <a:pt x="495" y="388"/>
                </a:cubicBezTo>
                <a:cubicBezTo>
                  <a:pt x="495" y="385"/>
                  <a:pt x="493" y="383"/>
                  <a:pt x="491" y="383"/>
                </a:cubicBezTo>
                <a:cubicBezTo>
                  <a:pt x="489" y="383"/>
                  <a:pt x="487" y="385"/>
                  <a:pt x="487" y="388"/>
                </a:cubicBezTo>
                <a:cubicBezTo>
                  <a:pt x="487" y="390"/>
                  <a:pt x="489" y="392"/>
                  <a:pt x="491" y="392"/>
                </a:cubicBezTo>
                <a:close/>
                <a:moveTo>
                  <a:pt x="504" y="392"/>
                </a:moveTo>
                <a:cubicBezTo>
                  <a:pt x="506" y="392"/>
                  <a:pt x="508" y="390"/>
                  <a:pt x="508" y="388"/>
                </a:cubicBezTo>
                <a:cubicBezTo>
                  <a:pt x="508" y="385"/>
                  <a:pt x="506" y="383"/>
                  <a:pt x="504" y="383"/>
                </a:cubicBezTo>
                <a:cubicBezTo>
                  <a:pt x="502" y="383"/>
                  <a:pt x="500" y="385"/>
                  <a:pt x="500" y="388"/>
                </a:cubicBezTo>
                <a:cubicBezTo>
                  <a:pt x="500" y="390"/>
                  <a:pt x="502" y="392"/>
                  <a:pt x="504" y="392"/>
                </a:cubicBezTo>
                <a:close/>
                <a:moveTo>
                  <a:pt x="517" y="392"/>
                </a:moveTo>
                <a:cubicBezTo>
                  <a:pt x="519" y="392"/>
                  <a:pt x="521" y="390"/>
                  <a:pt x="521" y="388"/>
                </a:cubicBezTo>
                <a:cubicBezTo>
                  <a:pt x="521" y="385"/>
                  <a:pt x="519" y="383"/>
                  <a:pt x="517" y="383"/>
                </a:cubicBezTo>
                <a:cubicBezTo>
                  <a:pt x="515" y="383"/>
                  <a:pt x="513" y="385"/>
                  <a:pt x="513" y="388"/>
                </a:cubicBezTo>
                <a:cubicBezTo>
                  <a:pt x="513" y="390"/>
                  <a:pt x="515" y="392"/>
                  <a:pt x="517" y="392"/>
                </a:cubicBezTo>
                <a:close/>
                <a:moveTo>
                  <a:pt x="530" y="392"/>
                </a:moveTo>
                <a:cubicBezTo>
                  <a:pt x="532" y="392"/>
                  <a:pt x="534" y="390"/>
                  <a:pt x="534" y="388"/>
                </a:cubicBezTo>
                <a:cubicBezTo>
                  <a:pt x="534" y="385"/>
                  <a:pt x="532" y="383"/>
                  <a:pt x="530" y="383"/>
                </a:cubicBezTo>
                <a:cubicBezTo>
                  <a:pt x="528" y="383"/>
                  <a:pt x="526" y="385"/>
                  <a:pt x="526" y="388"/>
                </a:cubicBezTo>
                <a:cubicBezTo>
                  <a:pt x="526" y="390"/>
                  <a:pt x="528" y="392"/>
                  <a:pt x="530" y="392"/>
                </a:cubicBezTo>
                <a:close/>
                <a:moveTo>
                  <a:pt x="543" y="392"/>
                </a:moveTo>
                <a:cubicBezTo>
                  <a:pt x="545" y="392"/>
                  <a:pt x="547" y="390"/>
                  <a:pt x="547" y="388"/>
                </a:cubicBezTo>
                <a:cubicBezTo>
                  <a:pt x="547" y="385"/>
                  <a:pt x="545" y="383"/>
                  <a:pt x="543" y="383"/>
                </a:cubicBezTo>
                <a:cubicBezTo>
                  <a:pt x="540" y="383"/>
                  <a:pt x="539" y="385"/>
                  <a:pt x="539" y="388"/>
                </a:cubicBezTo>
                <a:cubicBezTo>
                  <a:pt x="539" y="390"/>
                  <a:pt x="540" y="392"/>
                  <a:pt x="543" y="392"/>
                </a:cubicBezTo>
                <a:close/>
                <a:moveTo>
                  <a:pt x="556" y="392"/>
                </a:moveTo>
                <a:cubicBezTo>
                  <a:pt x="558" y="392"/>
                  <a:pt x="560" y="390"/>
                  <a:pt x="560" y="388"/>
                </a:cubicBezTo>
                <a:cubicBezTo>
                  <a:pt x="560" y="385"/>
                  <a:pt x="558" y="383"/>
                  <a:pt x="556" y="383"/>
                </a:cubicBezTo>
                <a:cubicBezTo>
                  <a:pt x="553" y="383"/>
                  <a:pt x="551" y="385"/>
                  <a:pt x="551" y="388"/>
                </a:cubicBezTo>
                <a:cubicBezTo>
                  <a:pt x="551" y="390"/>
                  <a:pt x="553" y="392"/>
                  <a:pt x="556" y="392"/>
                </a:cubicBezTo>
                <a:close/>
                <a:moveTo>
                  <a:pt x="569" y="392"/>
                </a:moveTo>
                <a:cubicBezTo>
                  <a:pt x="571" y="392"/>
                  <a:pt x="573" y="390"/>
                  <a:pt x="573" y="388"/>
                </a:cubicBezTo>
                <a:cubicBezTo>
                  <a:pt x="573" y="385"/>
                  <a:pt x="571" y="383"/>
                  <a:pt x="569" y="383"/>
                </a:cubicBezTo>
                <a:cubicBezTo>
                  <a:pt x="566" y="383"/>
                  <a:pt x="564" y="385"/>
                  <a:pt x="564" y="388"/>
                </a:cubicBezTo>
                <a:cubicBezTo>
                  <a:pt x="564" y="390"/>
                  <a:pt x="566" y="392"/>
                  <a:pt x="569" y="392"/>
                </a:cubicBezTo>
                <a:close/>
                <a:moveTo>
                  <a:pt x="581" y="392"/>
                </a:moveTo>
                <a:cubicBezTo>
                  <a:pt x="584" y="392"/>
                  <a:pt x="586" y="390"/>
                  <a:pt x="586" y="388"/>
                </a:cubicBezTo>
                <a:cubicBezTo>
                  <a:pt x="586" y="385"/>
                  <a:pt x="584" y="383"/>
                  <a:pt x="581" y="383"/>
                </a:cubicBezTo>
                <a:cubicBezTo>
                  <a:pt x="579" y="383"/>
                  <a:pt x="577" y="385"/>
                  <a:pt x="577" y="388"/>
                </a:cubicBezTo>
                <a:cubicBezTo>
                  <a:pt x="577" y="390"/>
                  <a:pt x="579" y="392"/>
                  <a:pt x="581" y="392"/>
                </a:cubicBezTo>
                <a:close/>
                <a:moveTo>
                  <a:pt x="594" y="392"/>
                </a:moveTo>
                <a:cubicBezTo>
                  <a:pt x="597" y="392"/>
                  <a:pt x="599" y="390"/>
                  <a:pt x="599" y="388"/>
                </a:cubicBezTo>
                <a:cubicBezTo>
                  <a:pt x="599" y="385"/>
                  <a:pt x="597" y="383"/>
                  <a:pt x="594" y="383"/>
                </a:cubicBezTo>
                <a:cubicBezTo>
                  <a:pt x="592" y="383"/>
                  <a:pt x="590" y="385"/>
                  <a:pt x="590" y="388"/>
                </a:cubicBezTo>
                <a:cubicBezTo>
                  <a:pt x="590" y="390"/>
                  <a:pt x="592" y="392"/>
                  <a:pt x="594" y="392"/>
                </a:cubicBezTo>
                <a:close/>
                <a:moveTo>
                  <a:pt x="607" y="392"/>
                </a:moveTo>
                <a:cubicBezTo>
                  <a:pt x="610" y="392"/>
                  <a:pt x="611" y="390"/>
                  <a:pt x="611" y="388"/>
                </a:cubicBezTo>
                <a:cubicBezTo>
                  <a:pt x="611" y="385"/>
                  <a:pt x="610" y="383"/>
                  <a:pt x="607" y="383"/>
                </a:cubicBezTo>
                <a:cubicBezTo>
                  <a:pt x="605" y="383"/>
                  <a:pt x="603" y="385"/>
                  <a:pt x="603" y="388"/>
                </a:cubicBezTo>
                <a:cubicBezTo>
                  <a:pt x="603" y="390"/>
                  <a:pt x="605" y="392"/>
                  <a:pt x="607" y="392"/>
                </a:cubicBezTo>
                <a:close/>
                <a:moveTo>
                  <a:pt x="620" y="392"/>
                </a:moveTo>
                <a:cubicBezTo>
                  <a:pt x="623" y="392"/>
                  <a:pt x="624" y="390"/>
                  <a:pt x="624" y="388"/>
                </a:cubicBezTo>
                <a:cubicBezTo>
                  <a:pt x="624" y="385"/>
                  <a:pt x="623" y="383"/>
                  <a:pt x="620" y="383"/>
                </a:cubicBezTo>
                <a:cubicBezTo>
                  <a:pt x="618" y="383"/>
                  <a:pt x="616" y="385"/>
                  <a:pt x="616" y="388"/>
                </a:cubicBezTo>
                <a:cubicBezTo>
                  <a:pt x="616" y="390"/>
                  <a:pt x="618" y="392"/>
                  <a:pt x="620" y="392"/>
                </a:cubicBezTo>
                <a:close/>
                <a:moveTo>
                  <a:pt x="633" y="392"/>
                </a:moveTo>
                <a:cubicBezTo>
                  <a:pt x="635" y="392"/>
                  <a:pt x="637" y="390"/>
                  <a:pt x="637" y="388"/>
                </a:cubicBezTo>
                <a:cubicBezTo>
                  <a:pt x="637" y="385"/>
                  <a:pt x="635" y="383"/>
                  <a:pt x="633" y="383"/>
                </a:cubicBezTo>
                <a:cubicBezTo>
                  <a:pt x="631" y="383"/>
                  <a:pt x="629" y="385"/>
                  <a:pt x="629" y="388"/>
                </a:cubicBezTo>
                <a:cubicBezTo>
                  <a:pt x="629" y="390"/>
                  <a:pt x="631" y="392"/>
                  <a:pt x="633" y="392"/>
                </a:cubicBezTo>
                <a:close/>
                <a:moveTo>
                  <a:pt x="646" y="392"/>
                </a:moveTo>
                <a:cubicBezTo>
                  <a:pt x="648" y="392"/>
                  <a:pt x="650" y="390"/>
                  <a:pt x="650" y="388"/>
                </a:cubicBezTo>
                <a:cubicBezTo>
                  <a:pt x="650" y="385"/>
                  <a:pt x="648" y="383"/>
                  <a:pt x="646" y="383"/>
                </a:cubicBezTo>
                <a:cubicBezTo>
                  <a:pt x="644" y="383"/>
                  <a:pt x="642" y="385"/>
                  <a:pt x="642" y="388"/>
                </a:cubicBezTo>
                <a:cubicBezTo>
                  <a:pt x="642" y="390"/>
                  <a:pt x="644" y="392"/>
                  <a:pt x="646" y="392"/>
                </a:cubicBezTo>
                <a:close/>
                <a:moveTo>
                  <a:pt x="659" y="392"/>
                </a:moveTo>
                <a:cubicBezTo>
                  <a:pt x="661" y="392"/>
                  <a:pt x="663" y="390"/>
                  <a:pt x="663" y="388"/>
                </a:cubicBezTo>
                <a:cubicBezTo>
                  <a:pt x="663" y="385"/>
                  <a:pt x="661" y="383"/>
                  <a:pt x="659" y="383"/>
                </a:cubicBezTo>
                <a:cubicBezTo>
                  <a:pt x="657" y="383"/>
                  <a:pt x="655" y="385"/>
                  <a:pt x="655" y="388"/>
                </a:cubicBezTo>
                <a:cubicBezTo>
                  <a:pt x="655" y="390"/>
                  <a:pt x="657" y="392"/>
                  <a:pt x="659" y="392"/>
                </a:cubicBezTo>
                <a:close/>
                <a:moveTo>
                  <a:pt x="672" y="392"/>
                </a:moveTo>
                <a:cubicBezTo>
                  <a:pt x="674" y="392"/>
                  <a:pt x="676" y="390"/>
                  <a:pt x="676" y="388"/>
                </a:cubicBezTo>
                <a:cubicBezTo>
                  <a:pt x="676" y="385"/>
                  <a:pt x="674" y="383"/>
                  <a:pt x="672" y="383"/>
                </a:cubicBezTo>
                <a:cubicBezTo>
                  <a:pt x="670" y="383"/>
                  <a:pt x="668" y="385"/>
                  <a:pt x="668" y="388"/>
                </a:cubicBezTo>
                <a:cubicBezTo>
                  <a:pt x="668" y="390"/>
                  <a:pt x="670" y="392"/>
                  <a:pt x="672" y="392"/>
                </a:cubicBezTo>
                <a:close/>
                <a:moveTo>
                  <a:pt x="685" y="392"/>
                </a:moveTo>
                <a:cubicBezTo>
                  <a:pt x="687" y="392"/>
                  <a:pt x="689" y="390"/>
                  <a:pt x="689" y="388"/>
                </a:cubicBezTo>
                <a:cubicBezTo>
                  <a:pt x="689" y="385"/>
                  <a:pt x="687" y="383"/>
                  <a:pt x="685" y="383"/>
                </a:cubicBezTo>
                <a:cubicBezTo>
                  <a:pt x="682" y="383"/>
                  <a:pt x="681" y="385"/>
                  <a:pt x="681" y="388"/>
                </a:cubicBezTo>
                <a:cubicBezTo>
                  <a:pt x="681" y="390"/>
                  <a:pt x="682" y="392"/>
                  <a:pt x="685" y="392"/>
                </a:cubicBezTo>
                <a:close/>
                <a:moveTo>
                  <a:pt x="698" y="392"/>
                </a:moveTo>
                <a:cubicBezTo>
                  <a:pt x="700" y="392"/>
                  <a:pt x="702" y="390"/>
                  <a:pt x="702" y="388"/>
                </a:cubicBezTo>
                <a:cubicBezTo>
                  <a:pt x="702" y="385"/>
                  <a:pt x="700" y="383"/>
                  <a:pt x="698" y="383"/>
                </a:cubicBezTo>
                <a:cubicBezTo>
                  <a:pt x="695" y="383"/>
                  <a:pt x="694" y="385"/>
                  <a:pt x="694" y="388"/>
                </a:cubicBezTo>
                <a:cubicBezTo>
                  <a:pt x="694" y="390"/>
                  <a:pt x="695" y="392"/>
                  <a:pt x="698" y="392"/>
                </a:cubicBezTo>
                <a:close/>
                <a:moveTo>
                  <a:pt x="711" y="392"/>
                </a:moveTo>
                <a:cubicBezTo>
                  <a:pt x="713" y="392"/>
                  <a:pt x="715" y="390"/>
                  <a:pt x="715" y="388"/>
                </a:cubicBezTo>
                <a:cubicBezTo>
                  <a:pt x="715" y="385"/>
                  <a:pt x="713" y="383"/>
                  <a:pt x="711" y="383"/>
                </a:cubicBezTo>
                <a:cubicBezTo>
                  <a:pt x="708" y="383"/>
                  <a:pt x="706" y="385"/>
                  <a:pt x="706" y="388"/>
                </a:cubicBezTo>
                <a:cubicBezTo>
                  <a:pt x="706" y="390"/>
                  <a:pt x="708" y="392"/>
                  <a:pt x="711" y="392"/>
                </a:cubicBezTo>
                <a:close/>
                <a:moveTo>
                  <a:pt x="724" y="392"/>
                </a:moveTo>
                <a:cubicBezTo>
                  <a:pt x="726" y="392"/>
                  <a:pt x="728" y="390"/>
                  <a:pt x="728" y="388"/>
                </a:cubicBezTo>
                <a:cubicBezTo>
                  <a:pt x="728" y="385"/>
                  <a:pt x="726" y="383"/>
                  <a:pt x="724" y="383"/>
                </a:cubicBezTo>
                <a:cubicBezTo>
                  <a:pt x="721" y="383"/>
                  <a:pt x="719" y="385"/>
                  <a:pt x="719" y="388"/>
                </a:cubicBezTo>
                <a:cubicBezTo>
                  <a:pt x="719" y="390"/>
                  <a:pt x="721" y="392"/>
                  <a:pt x="724" y="392"/>
                </a:cubicBezTo>
                <a:close/>
                <a:moveTo>
                  <a:pt x="736" y="392"/>
                </a:moveTo>
                <a:cubicBezTo>
                  <a:pt x="739" y="392"/>
                  <a:pt x="741" y="390"/>
                  <a:pt x="741" y="388"/>
                </a:cubicBezTo>
                <a:cubicBezTo>
                  <a:pt x="741" y="385"/>
                  <a:pt x="739" y="383"/>
                  <a:pt x="736" y="383"/>
                </a:cubicBezTo>
                <a:cubicBezTo>
                  <a:pt x="734" y="383"/>
                  <a:pt x="732" y="385"/>
                  <a:pt x="732" y="388"/>
                </a:cubicBezTo>
                <a:cubicBezTo>
                  <a:pt x="732" y="390"/>
                  <a:pt x="734" y="392"/>
                  <a:pt x="736" y="392"/>
                </a:cubicBezTo>
                <a:close/>
                <a:moveTo>
                  <a:pt x="749" y="392"/>
                </a:moveTo>
                <a:cubicBezTo>
                  <a:pt x="752" y="392"/>
                  <a:pt x="754" y="390"/>
                  <a:pt x="754" y="388"/>
                </a:cubicBezTo>
                <a:cubicBezTo>
                  <a:pt x="754" y="385"/>
                  <a:pt x="752" y="383"/>
                  <a:pt x="749" y="383"/>
                </a:cubicBezTo>
                <a:cubicBezTo>
                  <a:pt x="747" y="383"/>
                  <a:pt x="745" y="385"/>
                  <a:pt x="745" y="388"/>
                </a:cubicBezTo>
                <a:cubicBezTo>
                  <a:pt x="745" y="390"/>
                  <a:pt x="747" y="392"/>
                  <a:pt x="749" y="392"/>
                </a:cubicBezTo>
                <a:close/>
                <a:moveTo>
                  <a:pt x="762" y="392"/>
                </a:moveTo>
                <a:cubicBezTo>
                  <a:pt x="765" y="392"/>
                  <a:pt x="766" y="390"/>
                  <a:pt x="766" y="388"/>
                </a:cubicBezTo>
                <a:cubicBezTo>
                  <a:pt x="766" y="385"/>
                  <a:pt x="765" y="383"/>
                  <a:pt x="762" y="383"/>
                </a:cubicBezTo>
                <a:cubicBezTo>
                  <a:pt x="760" y="383"/>
                  <a:pt x="758" y="385"/>
                  <a:pt x="758" y="388"/>
                </a:cubicBezTo>
                <a:cubicBezTo>
                  <a:pt x="758" y="390"/>
                  <a:pt x="760" y="392"/>
                  <a:pt x="762" y="392"/>
                </a:cubicBezTo>
                <a:close/>
                <a:moveTo>
                  <a:pt x="775" y="392"/>
                </a:moveTo>
                <a:cubicBezTo>
                  <a:pt x="778" y="392"/>
                  <a:pt x="779" y="390"/>
                  <a:pt x="779" y="388"/>
                </a:cubicBezTo>
                <a:cubicBezTo>
                  <a:pt x="779" y="385"/>
                  <a:pt x="778" y="383"/>
                  <a:pt x="775" y="383"/>
                </a:cubicBezTo>
                <a:cubicBezTo>
                  <a:pt x="773" y="383"/>
                  <a:pt x="771" y="385"/>
                  <a:pt x="771" y="388"/>
                </a:cubicBezTo>
                <a:cubicBezTo>
                  <a:pt x="771" y="390"/>
                  <a:pt x="773" y="392"/>
                  <a:pt x="775" y="392"/>
                </a:cubicBezTo>
                <a:close/>
                <a:moveTo>
                  <a:pt x="788" y="392"/>
                </a:moveTo>
                <a:cubicBezTo>
                  <a:pt x="790" y="392"/>
                  <a:pt x="792" y="390"/>
                  <a:pt x="792" y="388"/>
                </a:cubicBezTo>
                <a:cubicBezTo>
                  <a:pt x="792" y="385"/>
                  <a:pt x="790" y="383"/>
                  <a:pt x="788" y="383"/>
                </a:cubicBezTo>
                <a:cubicBezTo>
                  <a:pt x="786" y="383"/>
                  <a:pt x="784" y="385"/>
                  <a:pt x="784" y="388"/>
                </a:cubicBezTo>
                <a:cubicBezTo>
                  <a:pt x="784" y="390"/>
                  <a:pt x="786" y="392"/>
                  <a:pt x="788" y="392"/>
                </a:cubicBezTo>
                <a:close/>
                <a:moveTo>
                  <a:pt x="801" y="392"/>
                </a:moveTo>
                <a:cubicBezTo>
                  <a:pt x="803" y="392"/>
                  <a:pt x="805" y="390"/>
                  <a:pt x="805" y="388"/>
                </a:cubicBezTo>
                <a:cubicBezTo>
                  <a:pt x="805" y="385"/>
                  <a:pt x="803" y="383"/>
                  <a:pt x="801" y="383"/>
                </a:cubicBezTo>
                <a:cubicBezTo>
                  <a:pt x="799" y="383"/>
                  <a:pt x="797" y="385"/>
                  <a:pt x="797" y="388"/>
                </a:cubicBezTo>
                <a:cubicBezTo>
                  <a:pt x="797" y="390"/>
                  <a:pt x="799" y="392"/>
                  <a:pt x="801" y="392"/>
                </a:cubicBezTo>
                <a:close/>
                <a:moveTo>
                  <a:pt x="827" y="392"/>
                </a:moveTo>
                <a:cubicBezTo>
                  <a:pt x="829" y="392"/>
                  <a:pt x="831" y="390"/>
                  <a:pt x="831" y="388"/>
                </a:cubicBezTo>
                <a:cubicBezTo>
                  <a:pt x="831" y="385"/>
                  <a:pt x="829" y="383"/>
                  <a:pt x="827" y="383"/>
                </a:cubicBezTo>
                <a:cubicBezTo>
                  <a:pt x="825" y="383"/>
                  <a:pt x="823" y="385"/>
                  <a:pt x="823" y="388"/>
                </a:cubicBezTo>
                <a:cubicBezTo>
                  <a:pt x="823" y="390"/>
                  <a:pt x="825" y="392"/>
                  <a:pt x="827" y="392"/>
                </a:cubicBezTo>
                <a:close/>
                <a:moveTo>
                  <a:pt x="840" y="392"/>
                </a:moveTo>
                <a:cubicBezTo>
                  <a:pt x="842" y="392"/>
                  <a:pt x="844" y="390"/>
                  <a:pt x="844" y="388"/>
                </a:cubicBezTo>
                <a:cubicBezTo>
                  <a:pt x="844" y="385"/>
                  <a:pt x="842" y="383"/>
                  <a:pt x="840" y="383"/>
                </a:cubicBezTo>
                <a:cubicBezTo>
                  <a:pt x="837" y="383"/>
                  <a:pt x="836" y="385"/>
                  <a:pt x="836" y="388"/>
                </a:cubicBezTo>
                <a:cubicBezTo>
                  <a:pt x="836" y="390"/>
                  <a:pt x="837" y="392"/>
                  <a:pt x="840" y="392"/>
                </a:cubicBezTo>
                <a:close/>
                <a:moveTo>
                  <a:pt x="853" y="392"/>
                </a:moveTo>
                <a:cubicBezTo>
                  <a:pt x="855" y="392"/>
                  <a:pt x="857" y="390"/>
                  <a:pt x="857" y="388"/>
                </a:cubicBezTo>
                <a:cubicBezTo>
                  <a:pt x="857" y="385"/>
                  <a:pt x="855" y="383"/>
                  <a:pt x="853" y="383"/>
                </a:cubicBezTo>
                <a:cubicBezTo>
                  <a:pt x="850" y="383"/>
                  <a:pt x="849" y="385"/>
                  <a:pt x="849" y="388"/>
                </a:cubicBezTo>
                <a:cubicBezTo>
                  <a:pt x="849" y="390"/>
                  <a:pt x="850" y="392"/>
                  <a:pt x="853" y="392"/>
                </a:cubicBezTo>
                <a:close/>
                <a:moveTo>
                  <a:pt x="866" y="392"/>
                </a:moveTo>
                <a:cubicBezTo>
                  <a:pt x="868" y="392"/>
                  <a:pt x="870" y="390"/>
                  <a:pt x="870" y="388"/>
                </a:cubicBezTo>
                <a:cubicBezTo>
                  <a:pt x="870" y="385"/>
                  <a:pt x="868" y="384"/>
                  <a:pt x="866" y="384"/>
                </a:cubicBezTo>
                <a:cubicBezTo>
                  <a:pt x="863" y="384"/>
                  <a:pt x="861" y="385"/>
                  <a:pt x="861" y="388"/>
                </a:cubicBezTo>
                <a:cubicBezTo>
                  <a:pt x="861" y="390"/>
                  <a:pt x="863" y="392"/>
                  <a:pt x="866" y="392"/>
                </a:cubicBezTo>
                <a:close/>
                <a:moveTo>
                  <a:pt x="956" y="392"/>
                </a:moveTo>
                <a:cubicBezTo>
                  <a:pt x="958" y="392"/>
                  <a:pt x="960" y="390"/>
                  <a:pt x="960" y="388"/>
                </a:cubicBezTo>
                <a:cubicBezTo>
                  <a:pt x="960" y="385"/>
                  <a:pt x="958" y="383"/>
                  <a:pt x="956" y="383"/>
                </a:cubicBezTo>
                <a:cubicBezTo>
                  <a:pt x="954" y="383"/>
                  <a:pt x="952" y="385"/>
                  <a:pt x="952" y="388"/>
                </a:cubicBezTo>
                <a:cubicBezTo>
                  <a:pt x="952" y="390"/>
                  <a:pt x="954" y="392"/>
                  <a:pt x="956" y="392"/>
                </a:cubicBezTo>
                <a:close/>
                <a:moveTo>
                  <a:pt x="969" y="383"/>
                </a:moveTo>
                <a:cubicBezTo>
                  <a:pt x="967" y="383"/>
                  <a:pt x="965" y="385"/>
                  <a:pt x="965" y="388"/>
                </a:cubicBezTo>
                <a:cubicBezTo>
                  <a:pt x="965" y="390"/>
                  <a:pt x="967" y="392"/>
                  <a:pt x="969" y="392"/>
                </a:cubicBezTo>
                <a:cubicBezTo>
                  <a:pt x="971" y="392"/>
                  <a:pt x="973" y="390"/>
                  <a:pt x="973" y="388"/>
                </a:cubicBezTo>
                <a:cubicBezTo>
                  <a:pt x="973" y="385"/>
                  <a:pt x="971" y="383"/>
                  <a:pt x="969" y="383"/>
                </a:cubicBezTo>
                <a:close/>
                <a:moveTo>
                  <a:pt x="982" y="392"/>
                </a:moveTo>
                <a:cubicBezTo>
                  <a:pt x="984" y="392"/>
                  <a:pt x="986" y="390"/>
                  <a:pt x="986" y="388"/>
                </a:cubicBezTo>
                <a:cubicBezTo>
                  <a:pt x="986" y="385"/>
                  <a:pt x="984" y="383"/>
                  <a:pt x="982" y="383"/>
                </a:cubicBezTo>
                <a:cubicBezTo>
                  <a:pt x="980" y="383"/>
                  <a:pt x="978" y="385"/>
                  <a:pt x="978" y="388"/>
                </a:cubicBezTo>
                <a:cubicBezTo>
                  <a:pt x="978" y="390"/>
                  <a:pt x="980" y="392"/>
                  <a:pt x="982" y="392"/>
                </a:cubicBezTo>
                <a:close/>
                <a:moveTo>
                  <a:pt x="995" y="392"/>
                </a:moveTo>
                <a:cubicBezTo>
                  <a:pt x="997" y="392"/>
                  <a:pt x="999" y="390"/>
                  <a:pt x="999" y="388"/>
                </a:cubicBezTo>
                <a:cubicBezTo>
                  <a:pt x="999" y="385"/>
                  <a:pt x="997" y="383"/>
                  <a:pt x="995" y="383"/>
                </a:cubicBezTo>
                <a:cubicBezTo>
                  <a:pt x="992" y="383"/>
                  <a:pt x="991" y="385"/>
                  <a:pt x="991" y="388"/>
                </a:cubicBezTo>
                <a:cubicBezTo>
                  <a:pt x="991" y="390"/>
                  <a:pt x="992" y="392"/>
                  <a:pt x="995" y="392"/>
                </a:cubicBezTo>
                <a:close/>
                <a:moveTo>
                  <a:pt x="1008" y="392"/>
                </a:moveTo>
                <a:cubicBezTo>
                  <a:pt x="1010" y="392"/>
                  <a:pt x="1012" y="390"/>
                  <a:pt x="1012" y="388"/>
                </a:cubicBezTo>
                <a:cubicBezTo>
                  <a:pt x="1012" y="385"/>
                  <a:pt x="1010" y="383"/>
                  <a:pt x="1008" y="383"/>
                </a:cubicBezTo>
                <a:cubicBezTo>
                  <a:pt x="1005" y="383"/>
                  <a:pt x="1003" y="385"/>
                  <a:pt x="1003" y="388"/>
                </a:cubicBezTo>
                <a:cubicBezTo>
                  <a:pt x="1003" y="390"/>
                  <a:pt x="1005" y="392"/>
                  <a:pt x="1008" y="392"/>
                </a:cubicBezTo>
                <a:close/>
                <a:moveTo>
                  <a:pt x="1021" y="392"/>
                </a:moveTo>
                <a:cubicBezTo>
                  <a:pt x="1023" y="392"/>
                  <a:pt x="1025" y="390"/>
                  <a:pt x="1025" y="388"/>
                </a:cubicBezTo>
                <a:cubicBezTo>
                  <a:pt x="1025" y="385"/>
                  <a:pt x="1023" y="383"/>
                  <a:pt x="1021" y="383"/>
                </a:cubicBezTo>
                <a:cubicBezTo>
                  <a:pt x="1018" y="383"/>
                  <a:pt x="1016" y="385"/>
                  <a:pt x="1016" y="388"/>
                </a:cubicBezTo>
                <a:cubicBezTo>
                  <a:pt x="1016" y="390"/>
                  <a:pt x="1018" y="392"/>
                  <a:pt x="1021" y="392"/>
                </a:cubicBezTo>
                <a:close/>
                <a:moveTo>
                  <a:pt x="1033" y="388"/>
                </a:moveTo>
                <a:cubicBezTo>
                  <a:pt x="1033" y="388"/>
                  <a:pt x="1033" y="388"/>
                  <a:pt x="1033" y="388"/>
                </a:cubicBezTo>
                <a:cubicBezTo>
                  <a:pt x="1033" y="388"/>
                  <a:pt x="1033" y="388"/>
                  <a:pt x="1033" y="388"/>
                </a:cubicBezTo>
                <a:cubicBezTo>
                  <a:pt x="1033" y="388"/>
                  <a:pt x="1033" y="388"/>
                  <a:pt x="1033" y="388"/>
                </a:cubicBezTo>
                <a:cubicBezTo>
                  <a:pt x="1033" y="388"/>
                  <a:pt x="1033" y="388"/>
                  <a:pt x="1033" y="388"/>
                </a:cubicBezTo>
                <a:close/>
                <a:moveTo>
                  <a:pt x="1176" y="392"/>
                </a:moveTo>
                <a:cubicBezTo>
                  <a:pt x="1178" y="392"/>
                  <a:pt x="1180" y="390"/>
                  <a:pt x="1180" y="388"/>
                </a:cubicBezTo>
                <a:cubicBezTo>
                  <a:pt x="1180" y="385"/>
                  <a:pt x="1178" y="383"/>
                  <a:pt x="1176" y="383"/>
                </a:cubicBezTo>
                <a:cubicBezTo>
                  <a:pt x="1173" y="383"/>
                  <a:pt x="1171" y="385"/>
                  <a:pt x="1171" y="388"/>
                </a:cubicBezTo>
                <a:cubicBezTo>
                  <a:pt x="1171" y="390"/>
                  <a:pt x="1173" y="392"/>
                  <a:pt x="1176" y="392"/>
                </a:cubicBezTo>
                <a:close/>
                <a:moveTo>
                  <a:pt x="1188" y="392"/>
                </a:moveTo>
                <a:cubicBezTo>
                  <a:pt x="1191" y="392"/>
                  <a:pt x="1193" y="390"/>
                  <a:pt x="1193" y="388"/>
                </a:cubicBezTo>
                <a:cubicBezTo>
                  <a:pt x="1193" y="385"/>
                  <a:pt x="1191" y="383"/>
                  <a:pt x="1188" y="383"/>
                </a:cubicBezTo>
                <a:cubicBezTo>
                  <a:pt x="1186" y="383"/>
                  <a:pt x="1184" y="385"/>
                  <a:pt x="1184" y="388"/>
                </a:cubicBezTo>
                <a:cubicBezTo>
                  <a:pt x="1184" y="390"/>
                  <a:pt x="1186" y="392"/>
                  <a:pt x="1188" y="392"/>
                </a:cubicBezTo>
                <a:close/>
                <a:moveTo>
                  <a:pt x="1201" y="392"/>
                </a:moveTo>
                <a:cubicBezTo>
                  <a:pt x="1204" y="392"/>
                  <a:pt x="1206" y="390"/>
                  <a:pt x="1206" y="388"/>
                </a:cubicBezTo>
                <a:cubicBezTo>
                  <a:pt x="1206" y="385"/>
                  <a:pt x="1204" y="383"/>
                  <a:pt x="1201" y="383"/>
                </a:cubicBezTo>
                <a:cubicBezTo>
                  <a:pt x="1199" y="383"/>
                  <a:pt x="1197" y="385"/>
                  <a:pt x="1197" y="388"/>
                </a:cubicBezTo>
                <a:cubicBezTo>
                  <a:pt x="1197" y="390"/>
                  <a:pt x="1199" y="392"/>
                  <a:pt x="1201" y="392"/>
                </a:cubicBezTo>
                <a:close/>
                <a:moveTo>
                  <a:pt x="1214" y="392"/>
                </a:moveTo>
                <a:cubicBezTo>
                  <a:pt x="1217" y="392"/>
                  <a:pt x="1218" y="390"/>
                  <a:pt x="1218" y="388"/>
                </a:cubicBezTo>
                <a:cubicBezTo>
                  <a:pt x="1218" y="385"/>
                  <a:pt x="1217" y="383"/>
                  <a:pt x="1214" y="383"/>
                </a:cubicBezTo>
                <a:cubicBezTo>
                  <a:pt x="1212" y="383"/>
                  <a:pt x="1210" y="385"/>
                  <a:pt x="1210" y="388"/>
                </a:cubicBezTo>
                <a:cubicBezTo>
                  <a:pt x="1210" y="390"/>
                  <a:pt x="1212" y="392"/>
                  <a:pt x="1214" y="392"/>
                </a:cubicBezTo>
                <a:close/>
                <a:moveTo>
                  <a:pt x="1227" y="392"/>
                </a:moveTo>
                <a:cubicBezTo>
                  <a:pt x="1229" y="392"/>
                  <a:pt x="1231" y="390"/>
                  <a:pt x="1231" y="388"/>
                </a:cubicBezTo>
                <a:cubicBezTo>
                  <a:pt x="1231" y="385"/>
                  <a:pt x="1229" y="383"/>
                  <a:pt x="1227" y="383"/>
                </a:cubicBezTo>
                <a:cubicBezTo>
                  <a:pt x="1225" y="383"/>
                  <a:pt x="1223" y="385"/>
                  <a:pt x="1223" y="388"/>
                </a:cubicBezTo>
                <a:cubicBezTo>
                  <a:pt x="1223" y="390"/>
                  <a:pt x="1225" y="392"/>
                  <a:pt x="1227" y="392"/>
                </a:cubicBezTo>
                <a:close/>
                <a:moveTo>
                  <a:pt x="1240" y="392"/>
                </a:moveTo>
                <a:cubicBezTo>
                  <a:pt x="1242" y="392"/>
                  <a:pt x="1244" y="390"/>
                  <a:pt x="1244" y="388"/>
                </a:cubicBezTo>
                <a:cubicBezTo>
                  <a:pt x="1244" y="385"/>
                  <a:pt x="1242" y="383"/>
                  <a:pt x="1240" y="383"/>
                </a:cubicBezTo>
                <a:cubicBezTo>
                  <a:pt x="1238" y="383"/>
                  <a:pt x="1236" y="385"/>
                  <a:pt x="1236" y="388"/>
                </a:cubicBezTo>
                <a:cubicBezTo>
                  <a:pt x="1236" y="390"/>
                  <a:pt x="1238" y="392"/>
                  <a:pt x="1240" y="392"/>
                </a:cubicBezTo>
                <a:close/>
                <a:moveTo>
                  <a:pt x="1253" y="392"/>
                </a:moveTo>
                <a:cubicBezTo>
                  <a:pt x="1255" y="392"/>
                  <a:pt x="1257" y="390"/>
                  <a:pt x="1257" y="388"/>
                </a:cubicBezTo>
                <a:cubicBezTo>
                  <a:pt x="1257" y="385"/>
                  <a:pt x="1255" y="383"/>
                  <a:pt x="1253" y="383"/>
                </a:cubicBezTo>
                <a:cubicBezTo>
                  <a:pt x="1251" y="383"/>
                  <a:pt x="1249" y="385"/>
                  <a:pt x="1249" y="388"/>
                </a:cubicBezTo>
                <a:cubicBezTo>
                  <a:pt x="1249" y="390"/>
                  <a:pt x="1251" y="392"/>
                  <a:pt x="1253" y="392"/>
                </a:cubicBezTo>
                <a:close/>
                <a:moveTo>
                  <a:pt x="1266" y="392"/>
                </a:moveTo>
                <a:cubicBezTo>
                  <a:pt x="1268" y="392"/>
                  <a:pt x="1270" y="390"/>
                  <a:pt x="1270" y="388"/>
                </a:cubicBezTo>
                <a:cubicBezTo>
                  <a:pt x="1270" y="385"/>
                  <a:pt x="1268" y="383"/>
                  <a:pt x="1266" y="383"/>
                </a:cubicBezTo>
                <a:cubicBezTo>
                  <a:pt x="1264" y="383"/>
                  <a:pt x="1262" y="385"/>
                  <a:pt x="1262" y="388"/>
                </a:cubicBezTo>
                <a:cubicBezTo>
                  <a:pt x="1262" y="390"/>
                  <a:pt x="1264" y="392"/>
                  <a:pt x="1266" y="392"/>
                </a:cubicBezTo>
                <a:close/>
                <a:moveTo>
                  <a:pt x="1473" y="383"/>
                </a:moveTo>
                <a:cubicBezTo>
                  <a:pt x="1470" y="383"/>
                  <a:pt x="1468" y="385"/>
                  <a:pt x="1468" y="388"/>
                </a:cubicBezTo>
                <a:cubicBezTo>
                  <a:pt x="1468" y="390"/>
                  <a:pt x="1470" y="392"/>
                  <a:pt x="1473" y="392"/>
                </a:cubicBezTo>
                <a:cubicBezTo>
                  <a:pt x="1475" y="392"/>
                  <a:pt x="1477" y="390"/>
                  <a:pt x="1477" y="388"/>
                </a:cubicBezTo>
                <a:cubicBezTo>
                  <a:pt x="1477" y="385"/>
                  <a:pt x="1475" y="383"/>
                  <a:pt x="1473" y="383"/>
                </a:cubicBezTo>
                <a:close/>
                <a:moveTo>
                  <a:pt x="1485" y="383"/>
                </a:moveTo>
                <a:cubicBezTo>
                  <a:pt x="1483" y="383"/>
                  <a:pt x="1481" y="385"/>
                  <a:pt x="1481" y="388"/>
                </a:cubicBezTo>
                <a:cubicBezTo>
                  <a:pt x="1481" y="390"/>
                  <a:pt x="1483" y="392"/>
                  <a:pt x="1485" y="392"/>
                </a:cubicBezTo>
                <a:cubicBezTo>
                  <a:pt x="1488" y="392"/>
                  <a:pt x="1490" y="390"/>
                  <a:pt x="1490" y="388"/>
                </a:cubicBezTo>
                <a:cubicBezTo>
                  <a:pt x="1490" y="385"/>
                  <a:pt x="1488" y="383"/>
                  <a:pt x="1485" y="383"/>
                </a:cubicBezTo>
                <a:close/>
                <a:moveTo>
                  <a:pt x="1498" y="383"/>
                </a:moveTo>
                <a:cubicBezTo>
                  <a:pt x="1496" y="383"/>
                  <a:pt x="1494" y="385"/>
                  <a:pt x="1494" y="388"/>
                </a:cubicBezTo>
                <a:cubicBezTo>
                  <a:pt x="1494" y="390"/>
                  <a:pt x="1496" y="392"/>
                  <a:pt x="1498" y="392"/>
                </a:cubicBezTo>
                <a:cubicBezTo>
                  <a:pt x="1501" y="392"/>
                  <a:pt x="1503" y="390"/>
                  <a:pt x="1503" y="388"/>
                </a:cubicBezTo>
                <a:cubicBezTo>
                  <a:pt x="1503" y="385"/>
                  <a:pt x="1501" y="383"/>
                  <a:pt x="1498" y="383"/>
                </a:cubicBezTo>
                <a:close/>
                <a:moveTo>
                  <a:pt x="1511" y="383"/>
                </a:moveTo>
                <a:cubicBezTo>
                  <a:pt x="1509" y="383"/>
                  <a:pt x="1507" y="385"/>
                  <a:pt x="1507" y="388"/>
                </a:cubicBezTo>
                <a:cubicBezTo>
                  <a:pt x="1507" y="390"/>
                  <a:pt x="1509" y="392"/>
                  <a:pt x="1511" y="392"/>
                </a:cubicBezTo>
                <a:cubicBezTo>
                  <a:pt x="1514" y="392"/>
                  <a:pt x="1515" y="390"/>
                  <a:pt x="1515" y="388"/>
                </a:cubicBezTo>
                <a:cubicBezTo>
                  <a:pt x="1515" y="385"/>
                  <a:pt x="1514" y="383"/>
                  <a:pt x="1511" y="383"/>
                </a:cubicBezTo>
                <a:close/>
                <a:moveTo>
                  <a:pt x="1524" y="392"/>
                </a:moveTo>
                <a:cubicBezTo>
                  <a:pt x="1526" y="392"/>
                  <a:pt x="1528" y="390"/>
                  <a:pt x="1528" y="388"/>
                </a:cubicBezTo>
                <a:cubicBezTo>
                  <a:pt x="1528" y="385"/>
                  <a:pt x="1526" y="383"/>
                  <a:pt x="1524" y="383"/>
                </a:cubicBezTo>
                <a:cubicBezTo>
                  <a:pt x="1522" y="383"/>
                  <a:pt x="1520" y="385"/>
                  <a:pt x="1520" y="388"/>
                </a:cubicBezTo>
                <a:cubicBezTo>
                  <a:pt x="1520" y="390"/>
                  <a:pt x="1522" y="392"/>
                  <a:pt x="1524" y="392"/>
                </a:cubicBezTo>
                <a:close/>
                <a:moveTo>
                  <a:pt x="1795" y="392"/>
                </a:moveTo>
                <a:cubicBezTo>
                  <a:pt x="1798" y="392"/>
                  <a:pt x="1800" y="390"/>
                  <a:pt x="1800" y="388"/>
                </a:cubicBezTo>
                <a:cubicBezTo>
                  <a:pt x="1800" y="385"/>
                  <a:pt x="1798" y="383"/>
                  <a:pt x="1795" y="383"/>
                </a:cubicBezTo>
                <a:cubicBezTo>
                  <a:pt x="1793" y="383"/>
                  <a:pt x="1791" y="385"/>
                  <a:pt x="1791" y="388"/>
                </a:cubicBezTo>
                <a:cubicBezTo>
                  <a:pt x="1791" y="390"/>
                  <a:pt x="1793" y="392"/>
                  <a:pt x="1795" y="392"/>
                </a:cubicBezTo>
                <a:close/>
                <a:moveTo>
                  <a:pt x="1808" y="392"/>
                </a:moveTo>
                <a:cubicBezTo>
                  <a:pt x="1811" y="392"/>
                  <a:pt x="1812" y="390"/>
                  <a:pt x="1812" y="388"/>
                </a:cubicBezTo>
                <a:cubicBezTo>
                  <a:pt x="1812" y="385"/>
                  <a:pt x="1811" y="383"/>
                  <a:pt x="1808" y="383"/>
                </a:cubicBezTo>
                <a:cubicBezTo>
                  <a:pt x="1806" y="383"/>
                  <a:pt x="1804" y="385"/>
                  <a:pt x="1804" y="388"/>
                </a:cubicBezTo>
                <a:cubicBezTo>
                  <a:pt x="1804" y="390"/>
                  <a:pt x="1806" y="392"/>
                  <a:pt x="1808" y="392"/>
                </a:cubicBezTo>
                <a:close/>
                <a:moveTo>
                  <a:pt x="1821" y="392"/>
                </a:moveTo>
                <a:cubicBezTo>
                  <a:pt x="1824" y="392"/>
                  <a:pt x="1825" y="390"/>
                  <a:pt x="1825" y="388"/>
                </a:cubicBezTo>
                <a:cubicBezTo>
                  <a:pt x="1825" y="385"/>
                  <a:pt x="1824" y="383"/>
                  <a:pt x="1821" y="383"/>
                </a:cubicBezTo>
                <a:cubicBezTo>
                  <a:pt x="1819" y="383"/>
                  <a:pt x="1817" y="385"/>
                  <a:pt x="1817" y="388"/>
                </a:cubicBezTo>
                <a:cubicBezTo>
                  <a:pt x="1817" y="390"/>
                  <a:pt x="1819" y="392"/>
                  <a:pt x="1821" y="392"/>
                </a:cubicBezTo>
                <a:close/>
                <a:moveTo>
                  <a:pt x="1834" y="392"/>
                </a:moveTo>
                <a:cubicBezTo>
                  <a:pt x="1836" y="392"/>
                  <a:pt x="1838" y="390"/>
                  <a:pt x="1838" y="388"/>
                </a:cubicBezTo>
                <a:cubicBezTo>
                  <a:pt x="1838" y="385"/>
                  <a:pt x="1836" y="383"/>
                  <a:pt x="1834" y="383"/>
                </a:cubicBezTo>
                <a:cubicBezTo>
                  <a:pt x="1832" y="383"/>
                  <a:pt x="1830" y="385"/>
                  <a:pt x="1830" y="388"/>
                </a:cubicBezTo>
                <a:cubicBezTo>
                  <a:pt x="1830" y="390"/>
                  <a:pt x="1832" y="392"/>
                  <a:pt x="1834" y="392"/>
                </a:cubicBezTo>
                <a:close/>
                <a:moveTo>
                  <a:pt x="1847" y="392"/>
                </a:moveTo>
                <a:cubicBezTo>
                  <a:pt x="1849" y="392"/>
                  <a:pt x="1851" y="390"/>
                  <a:pt x="1851" y="388"/>
                </a:cubicBezTo>
                <a:cubicBezTo>
                  <a:pt x="1851" y="385"/>
                  <a:pt x="1849" y="383"/>
                  <a:pt x="1847" y="383"/>
                </a:cubicBezTo>
                <a:cubicBezTo>
                  <a:pt x="1845" y="383"/>
                  <a:pt x="1843" y="385"/>
                  <a:pt x="1843" y="388"/>
                </a:cubicBezTo>
                <a:cubicBezTo>
                  <a:pt x="1843" y="390"/>
                  <a:pt x="1845" y="392"/>
                  <a:pt x="1847" y="392"/>
                </a:cubicBezTo>
                <a:close/>
                <a:moveTo>
                  <a:pt x="1860" y="392"/>
                </a:moveTo>
                <a:cubicBezTo>
                  <a:pt x="1862" y="392"/>
                  <a:pt x="1864" y="390"/>
                  <a:pt x="1864" y="388"/>
                </a:cubicBezTo>
                <a:cubicBezTo>
                  <a:pt x="1864" y="385"/>
                  <a:pt x="1862" y="383"/>
                  <a:pt x="1860" y="383"/>
                </a:cubicBezTo>
                <a:cubicBezTo>
                  <a:pt x="1858" y="383"/>
                  <a:pt x="1856" y="385"/>
                  <a:pt x="1856" y="388"/>
                </a:cubicBezTo>
                <a:cubicBezTo>
                  <a:pt x="1856" y="390"/>
                  <a:pt x="1858" y="392"/>
                  <a:pt x="1860" y="392"/>
                </a:cubicBezTo>
                <a:close/>
                <a:moveTo>
                  <a:pt x="1873" y="392"/>
                </a:moveTo>
                <a:cubicBezTo>
                  <a:pt x="1875" y="392"/>
                  <a:pt x="1877" y="390"/>
                  <a:pt x="1877" y="388"/>
                </a:cubicBezTo>
                <a:cubicBezTo>
                  <a:pt x="1877" y="385"/>
                  <a:pt x="1875" y="383"/>
                  <a:pt x="1873" y="383"/>
                </a:cubicBezTo>
                <a:cubicBezTo>
                  <a:pt x="1871" y="383"/>
                  <a:pt x="1869" y="385"/>
                  <a:pt x="1869" y="388"/>
                </a:cubicBezTo>
                <a:cubicBezTo>
                  <a:pt x="1869" y="390"/>
                  <a:pt x="1871" y="392"/>
                  <a:pt x="1873" y="392"/>
                </a:cubicBezTo>
                <a:close/>
                <a:moveTo>
                  <a:pt x="1886" y="392"/>
                </a:moveTo>
                <a:cubicBezTo>
                  <a:pt x="1888" y="392"/>
                  <a:pt x="1890" y="390"/>
                  <a:pt x="1890" y="388"/>
                </a:cubicBezTo>
                <a:cubicBezTo>
                  <a:pt x="1890" y="385"/>
                  <a:pt x="1888" y="383"/>
                  <a:pt x="1886" y="383"/>
                </a:cubicBezTo>
                <a:cubicBezTo>
                  <a:pt x="1883" y="383"/>
                  <a:pt x="1882" y="385"/>
                  <a:pt x="1882" y="388"/>
                </a:cubicBezTo>
                <a:cubicBezTo>
                  <a:pt x="1882" y="390"/>
                  <a:pt x="1883" y="392"/>
                  <a:pt x="1886" y="392"/>
                </a:cubicBezTo>
                <a:close/>
                <a:moveTo>
                  <a:pt x="1899" y="388"/>
                </a:moveTo>
                <a:cubicBezTo>
                  <a:pt x="1899" y="388"/>
                  <a:pt x="1899" y="388"/>
                  <a:pt x="1899" y="388"/>
                </a:cubicBezTo>
                <a:cubicBezTo>
                  <a:pt x="1899" y="388"/>
                  <a:pt x="1899" y="388"/>
                  <a:pt x="1899" y="388"/>
                </a:cubicBezTo>
                <a:cubicBezTo>
                  <a:pt x="1899" y="388"/>
                  <a:pt x="1899" y="388"/>
                  <a:pt x="1899" y="388"/>
                </a:cubicBezTo>
                <a:cubicBezTo>
                  <a:pt x="1899" y="388"/>
                  <a:pt x="1899" y="388"/>
                  <a:pt x="1899" y="388"/>
                </a:cubicBezTo>
                <a:close/>
                <a:moveTo>
                  <a:pt x="1925" y="392"/>
                </a:moveTo>
                <a:cubicBezTo>
                  <a:pt x="1927" y="392"/>
                  <a:pt x="1929" y="390"/>
                  <a:pt x="1929" y="388"/>
                </a:cubicBezTo>
                <a:cubicBezTo>
                  <a:pt x="1929" y="385"/>
                  <a:pt x="1927" y="383"/>
                  <a:pt x="1925" y="383"/>
                </a:cubicBezTo>
                <a:cubicBezTo>
                  <a:pt x="1922" y="383"/>
                  <a:pt x="1920" y="385"/>
                  <a:pt x="1920" y="388"/>
                </a:cubicBezTo>
                <a:cubicBezTo>
                  <a:pt x="1920" y="390"/>
                  <a:pt x="1922" y="392"/>
                  <a:pt x="1925" y="392"/>
                </a:cubicBezTo>
                <a:close/>
                <a:moveTo>
                  <a:pt x="1937" y="392"/>
                </a:moveTo>
                <a:cubicBezTo>
                  <a:pt x="1940" y="392"/>
                  <a:pt x="1942" y="390"/>
                  <a:pt x="1942" y="388"/>
                </a:cubicBezTo>
                <a:cubicBezTo>
                  <a:pt x="1942" y="385"/>
                  <a:pt x="1940" y="383"/>
                  <a:pt x="1937" y="383"/>
                </a:cubicBezTo>
                <a:cubicBezTo>
                  <a:pt x="1935" y="383"/>
                  <a:pt x="1933" y="385"/>
                  <a:pt x="1933" y="388"/>
                </a:cubicBezTo>
                <a:cubicBezTo>
                  <a:pt x="1933" y="390"/>
                  <a:pt x="1935" y="392"/>
                  <a:pt x="1937" y="392"/>
                </a:cubicBezTo>
                <a:close/>
                <a:moveTo>
                  <a:pt x="1950" y="392"/>
                </a:moveTo>
                <a:cubicBezTo>
                  <a:pt x="1953" y="392"/>
                  <a:pt x="1955" y="390"/>
                  <a:pt x="1955" y="388"/>
                </a:cubicBezTo>
                <a:cubicBezTo>
                  <a:pt x="1955" y="385"/>
                  <a:pt x="1953" y="383"/>
                  <a:pt x="1950" y="383"/>
                </a:cubicBezTo>
                <a:cubicBezTo>
                  <a:pt x="1948" y="383"/>
                  <a:pt x="1946" y="385"/>
                  <a:pt x="1946" y="388"/>
                </a:cubicBezTo>
                <a:cubicBezTo>
                  <a:pt x="1946" y="390"/>
                  <a:pt x="1948" y="392"/>
                  <a:pt x="1950" y="392"/>
                </a:cubicBezTo>
                <a:close/>
                <a:moveTo>
                  <a:pt x="1963" y="392"/>
                </a:moveTo>
                <a:cubicBezTo>
                  <a:pt x="1966" y="392"/>
                  <a:pt x="1967" y="390"/>
                  <a:pt x="1967" y="388"/>
                </a:cubicBezTo>
                <a:cubicBezTo>
                  <a:pt x="1967" y="385"/>
                  <a:pt x="1966" y="383"/>
                  <a:pt x="1963" y="383"/>
                </a:cubicBezTo>
                <a:cubicBezTo>
                  <a:pt x="1961" y="383"/>
                  <a:pt x="1959" y="385"/>
                  <a:pt x="1959" y="388"/>
                </a:cubicBezTo>
                <a:cubicBezTo>
                  <a:pt x="1959" y="390"/>
                  <a:pt x="1961" y="392"/>
                  <a:pt x="1963" y="392"/>
                </a:cubicBezTo>
                <a:close/>
                <a:moveTo>
                  <a:pt x="1976" y="392"/>
                </a:moveTo>
                <a:cubicBezTo>
                  <a:pt x="1978" y="392"/>
                  <a:pt x="1980" y="390"/>
                  <a:pt x="1980" y="388"/>
                </a:cubicBezTo>
                <a:cubicBezTo>
                  <a:pt x="1980" y="385"/>
                  <a:pt x="1978" y="383"/>
                  <a:pt x="1976" y="383"/>
                </a:cubicBezTo>
                <a:cubicBezTo>
                  <a:pt x="1974" y="383"/>
                  <a:pt x="1972" y="385"/>
                  <a:pt x="1972" y="388"/>
                </a:cubicBezTo>
                <a:cubicBezTo>
                  <a:pt x="1972" y="390"/>
                  <a:pt x="1974" y="392"/>
                  <a:pt x="1976" y="392"/>
                </a:cubicBezTo>
                <a:close/>
                <a:moveTo>
                  <a:pt x="1989" y="392"/>
                </a:moveTo>
                <a:cubicBezTo>
                  <a:pt x="1991" y="392"/>
                  <a:pt x="1993" y="390"/>
                  <a:pt x="1993" y="388"/>
                </a:cubicBezTo>
                <a:cubicBezTo>
                  <a:pt x="1993" y="385"/>
                  <a:pt x="1991" y="383"/>
                  <a:pt x="1989" y="383"/>
                </a:cubicBezTo>
                <a:cubicBezTo>
                  <a:pt x="1987" y="383"/>
                  <a:pt x="1985" y="385"/>
                  <a:pt x="1985" y="388"/>
                </a:cubicBezTo>
                <a:cubicBezTo>
                  <a:pt x="1985" y="390"/>
                  <a:pt x="1987" y="392"/>
                  <a:pt x="1989" y="392"/>
                </a:cubicBezTo>
                <a:close/>
                <a:moveTo>
                  <a:pt x="2002" y="392"/>
                </a:moveTo>
                <a:cubicBezTo>
                  <a:pt x="2004" y="392"/>
                  <a:pt x="2006" y="390"/>
                  <a:pt x="2006" y="388"/>
                </a:cubicBezTo>
                <a:cubicBezTo>
                  <a:pt x="2006" y="385"/>
                  <a:pt x="2004" y="383"/>
                  <a:pt x="2002" y="383"/>
                </a:cubicBezTo>
                <a:cubicBezTo>
                  <a:pt x="2000" y="383"/>
                  <a:pt x="1998" y="385"/>
                  <a:pt x="1998" y="388"/>
                </a:cubicBezTo>
                <a:cubicBezTo>
                  <a:pt x="1998" y="390"/>
                  <a:pt x="2000" y="392"/>
                  <a:pt x="2002" y="392"/>
                </a:cubicBezTo>
                <a:close/>
                <a:moveTo>
                  <a:pt x="2015" y="392"/>
                </a:moveTo>
                <a:cubicBezTo>
                  <a:pt x="2017" y="392"/>
                  <a:pt x="2019" y="390"/>
                  <a:pt x="2019" y="388"/>
                </a:cubicBezTo>
                <a:cubicBezTo>
                  <a:pt x="2019" y="385"/>
                  <a:pt x="2017" y="383"/>
                  <a:pt x="2015" y="383"/>
                </a:cubicBezTo>
                <a:cubicBezTo>
                  <a:pt x="2013" y="383"/>
                  <a:pt x="2011" y="385"/>
                  <a:pt x="2011" y="388"/>
                </a:cubicBezTo>
                <a:cubicBezTo>
                  <a:pt x="2011" y="390"/>
                  <a:pt x="2013" y="392"/>
                  <a:pt x="2015" y="392"/>
                </a:cubicBezTo>
                <a:close/>
                <a:moveTo>
                  <a:pt x="2028" y="392"/>
                </a:moveTo>
                <a:cubicBezTo>
                  <a:pt x="2030" y="392"/>
                  <a:pt x="2032" y="390"/>
                  <a:pt x="2032" y="388"/>
                </a:cubicBezTo>
                <a:cubicBezTo>
                  <a:pt x="2032" y="385"/>
                  <a:pt x="2030" y="383"/>
                  <a:pt x="2028" y="383"/>
                </a:cubicBezTo>
                <a:cubicBezTo>
                  <a:pt x="2026" y="383"/>
                  <a:pt x="2024" y="385"/>
                  <a:pt x="2024" y="388"/>
                </a:cubicBezTo>
                <a:cubicBezTo>
                  <a:pt x="2024" y="390"/>
                  <a:pt x="2026" y="392"/>
                  <a:pt x="2028" y="392"/>
                </a:cubicBezTo>
                <a:close/>
                <a:moveTo>
                  <a:pt x="2041" y="392"/>
                </a:moveTo>
                <a:cubicBezTo>
                  <a:pt x="2043" y="392"/>
                  <a:pt x="2045" y="390"/>
                  <a:pt x="2045" y="388"/>
                </a:cubicBezTo>
                <a:cubicBezTo>
                  <a:pt x="2045" y="385"/>
                  <a:pt x="2043" y="383"/>
                  <a:pt x="2041" y="383"/>
                </a:cubicBezTo>
                <a:cubicBezTo>
                  <a:pt x="2038" y="383"/>
                  <a:pt x="2037" y="385"/>
                  <a:pt x="2037" y="388"/>
                </a:cubicBezTo>
                <a:cubicBezTo>
                  <a:pt x="2037" y="390"/>
                  <a:pt x="2038" y="392"/>
                  <a:pt x="2041" y="392"/>
                </a:cubicBezTo>
                <a:close/>
                <a:moveTo>
                  <a:pt x="2067" y="392"/>
                </a:moveTo>
                <a:cubicBezTo>
                  <a:pt x="2069" y="392"/>
                  <a:pt x="2071" y="390"/>
                  <a:pt x="2071" y="388"/>
                </a:cubicBezTo>
                <a:cubicBezTo>
                  <a:pt x="2071" y="385"/>
                  <a:pt x="2069" y="383"/>
                  <a:pt x="2067" y="383"/>
                </a:cubicBezTo>
                <a:cubicBezTo>
                  <a:pt x="2064" y="383"/>
                  <a:pt x="2062" y="385"/>
                  <a:pt x="2062" y="388"/>
                </a:cubicBezTo>
                <a:cubicBezTo>
                  <a:pt x="2062" y="390"/>
                  <a:pt x="2064" y="392"/>
                  <a:pt x="2067" y="392"/>
                </a:cubicBezTo>
                <a:close/>
                <a:moveTo>
                  <a:pt x="2079" y="392"/>
                </a:moveTo>
                <a:cubicBezTo>
                  <a:pt x="2082" y="392"/>
                  <a:pt x="2084" y="390"/>
                  <a:pt x="2084" y="388"/>
                </a:cubicBezTo>
                <a:cubicBezTo>
                  <a:pt x="2084" y="385"/>
                  <a:pt x="2082" y="383"/>
                  <a:pt x="2079" y="383"/>
                </a:cubicBezTo>
                <a:cubicBezTo>
                  <a:pt x="2077" y="383"/>
                  <a:pt x="2075" y="385"/>
                  <a:pt x="2075" y="388"/>
                </a:cubicBezTo>
                <a:cubicBezTo>
                  <a:pt x="2075" y="390"/>
                  <a:pt x="2077" y="392"/>
                  <a:pt x="2079" y="392"/>
                </a:cubicBezTo>
                <a:close/>
                <a:moveTo>
                  <a:pt x="2092" y="392"/>
                </a:moveTo>
                <a:cubicBezTo>
                  <a:pt x="2095" y="392"/>
                  <a:pt x="2097" y="390"/>
                  <a:pt x="2097" y="388"/>
                </a:cubicBezTo>
                <a:cubicBezTo>
                  <a:pt x="2097" y="385"/>
                  <a:pt x="2095" y="383"/>
                  <a:pt x="2092" y="383"/>
                </a:cubicBezTo>
                <a:cubicBezTo>
                  <a:pt x="2090" y="383"/>
                  <a:pt x="2088" y="385"/>
                  <a:pt x="2088" y="388"/>
                </a:cubicBezTo>
                <a:cubicBezTo>
                  <a:pt x="2088" y="390"/>
                  <a:pt x="2090" y="392"/>
                  <a:pt x="2092" y="392"/>
                </a:cubicBezTo>
                <a:close/>
                <a:moveTo>
                  <a:pt x="2105" y="392"/>
                </a:moveTo>
                <a:cubicBezTo>
                  <a:pt x="2108" y="392"/>
                  <a:pt x="2109" y="390"/>
                  <a:pt x="2109" y="388"/>
                </a:cubicBezTo>
                <a:cubicBezTo>
                  <a:pt x="2109" y="385"/>
                  <a:pt x="2108" y="383"/>
                  <a:pt x="2105" y="383"/>
                </a:cubicBezTo>
                <a:cubicBezTo>
                  <a:pt x="2103" y="383"/>
                  <a:pt x="2101" y="385"/>
                  <a:pt x="2101" y="388"/>
                </a:cubicBezTo>
                <a:cubicBezTo>
                  <a:pt x="2101" y="390"/>
                  <a:pt x="2103" y="392"/>
                  <a:pt x="2105" y="392"/>
                </a:cubicBezTo>
                <a:close/>
                <a:moveTo>
                  <a:pt x="2118" y="392"/>
                </a:moveTo>
                <a:cubicBezTo>
                  <a:pt x="2121" y="392"/>
                  <a:pt x="2122" y="390"/>
                  <a:pt x="2122" y="388"/>
                </a:cubicBezTo>
                <a:cubicBezTo>
                  <a:pt x="2122" y="385"/>
                  <a:pt x="2121" y="383"/>
                  <a:pt x="2118" y="383"/>
                </a:cubicBezTo>
                <a:cubicBezTo>
                  <a:pt x="2116" y="383"/>
                  <a:pt x="2114" y="385"/>
                  <a:pt x="2114" y="388"/>
                </a:cubicBezTo>
                <a:cubicBezTo>
                  <a:pt x="2114" y="390"/>
                  <a:pt x="2116" y="392"/>
                  <a:pt x="2118" y="392"/>
                </a:cubicBezTo>
                <a:close/>
                <a:moveTo>
                  <a:pt x="2131" y="392"/>
                </a:moveTo>
                <a:cubicBezTo>
                  <a:pt x="2133" y="392"/>
                  <a:pt x="2135" y="390"/>
                  <a:pt x="2135" y="388"/>
                </a:cubicBezTo>
                <a:cubicBezTo>
                  <a:pt x="2135" y="385"/>
                  <a:pt x="2133" y="383"/>
                  <a:pt x="2131" y="383"/>
                </a:cubicBezTo>
                <a:cubicBezTo>
                  <a:pt x="2129" y="383"/>
                  <a:pt x="2127" y="385"/>
                  <a:pt x="2127" y="388"/>
                </a:cubicBezTo>
                <a:cubicBezTo>
                  <a:pt x="2127" y="390"/>
                  <a:pt x="2129" y="392"/>
                  <a:pt x="2131" y="392"/>
                </a:cubicBezTo>
                <a:close/>
                <a:moveTo>
                  <a:pt x="2144" y="392"/>
                </a:moveTo>
                <a:cubicBezTo>
                  <a:pt x="2146" y="392"/>
                  <a:pt x="2148" y="390"/>
                  <a:pt x="2148" y="388"/>
                </a:cubicBezTo>
                <a:cubicBezTo>
                  <a:pt x="2148" y="385"/>
                  <a:pt x="2146" y="383"/>
                  <a:pt x="2144" y="383"/>
                </a:cubicBezTo>
                <a:cubicBezTo>
                  <a:pt x="2142" y="383"/>
                  <a:pt x="2140" y="385"/>
                  <a:pt x="2140" y="388"/>
                </a:cubicBezTo>
                <a:cubicBezTo>
                  <a:pt x="2140" y="390"/>
                  <a:pt x="2142" y="392"/>
                  <a:pt x="2144" y="392"/>
                </a:cubicBezTo>
                <a:close/>
                <a:moveTo>
                  <a:pt x="2157" y="392"/>
                </a:moveTo>
                <a:cubicBezTo>
                  <a:pt x="2159" y="392"/>
                  <a:pt x="2161" y="390"/>
                  <a:pt x="2161" y="388"/>
                </a:cubicBezTo>
                <a:cubicBezTo>
                  <a:pt x="2161" y="385"/>
                  <a:pt x="2159" y="383"/>
                  <a:pt x="2157" y="383"/>
                </a:cubicBezTo>
                <a:cubicBezTo>
                  <a:pt x="2155" y="383"/>
                  <a:pt x="2153" y="385"/>
                  <a:pt x="2153" y="388"/>
                </a:cubicBezTo>
                <a:cubicBezTo>
                  <a:pt x="2153" y="390"/>
                  <a:pt x="2155" y="392"/>
                  <a:pt x="2157" y="392"/>
                </a:cubicBezTo>
                <a:close/>
                <a:moveTo>
                  <a:pt x="2170" y="392"/>
                </a:moveTo>
                <a:cubicBezTo>
                  <a:pt x="2172" y="392"/>
                  <a:pt x="2174" y="390"/>
                  <a:pt x="2174" y="388"/>
                </a:cubicBezTo>
                <a:cubicBezTo>
                  <a:pt x="2174" y="385"/>
                  <a:pt x="2172" y="383"/>
                  <a:pt x="2170" y="383"/>
                </a:cubicBezTo>
                <a:cubicBezTo>
                  <a:pt x="2168" y="383"/>
                  <a:pt x="2166" y="385"/>
                  <a:pt x="2166" y="388"/>
                </a:cubicBezTo>
                <a:cubicBezTo>
                  <a:pt x="2166" y="390"/>
                  <a:pt x="2168" y="392"/>
                  <a:pt x="2170" y="392"/>
                </a:cubicBezTo>
                <a:close/>
                <a:moveTo>
                  <a:pt x="2183" y="392"/>
                </a:moveTo>
                <a:cubicBezTo>
                  <a:pt x="2185" y="392"/>
                  <a:pt x="2187" y="390"/>
                  <a:pt x="2187" y="388"/>
                </a:cubicBezTo>
                <a:cubicBezTo>
                  <a:pt x="2187" y="385"/>
                  <a:pt x="2185" y="383"/>
                  <a:pt x="2183" y="383"/>
                </a:cubicBezTo>
                <a:cubicBezTo>
                  <a:pt x="2180" y="383"/>
                  <a:pt x="2179" y="385"/>
                  <a:pt x="2179" y="388"/>
                </a:cubicBezTo>
                <a:cubicBezTo>
                  <a:pt x="2179" y="390"/>
                  <a:pt x="2180" y="392"/>
                  <a:pt x="2183" y="392"/>
                </a:cubicBezTo>
                <a:close/>
                <a:moveTo>
                  <a:pt x="2196" y="392"/>
                </a:moveTo>
                <a:cubicBezTo>
                  <a:pt x="2198" y="392"/>
                  <a:pt x="2200" y="390"/>
                  <a:pt x="2200" y="388"/>
                </a:cubicBezTo>
                <a:cubicBezTo>
                  <a:pt x="2200" y="385"/>
                  <a:pt x="2198" y="383"/>
                  <a:pt x="2196" y="383"/>
                </a:cubicBezTo>
                <a:cubicBezTo>
                  <a:pt x="2193" y="383"/>
                  <a:pt x="2192" y="385"/>
                  <a:pt x="2192" y="388"/>
                </a:cubicBezTo>
                <a:cubicBezTo>
                  <a:pt x="2192" y="390"/>
                  <a:pt x="2193" y="392"/>
                  <a:pt x="2196" y="392"/>
                </a:cubicBezTo>
                <a:close/>
                <a:moveTo>
                  <a:pt x="2209" y="392"/>
                </a:moveTo>
                <a:cubicBezTo>
                  <a:pt x="2211" y="392"/>
                  <a:pt x="2213" y="390"/>
                  <a:pt x="2213" y="388"/>
                </a:cubicBezTo>
                <a:cubicBezTo>
                  <a:pt x="2213" y="385"/>
                  <a:pt x="2211" y="383"/>
                  <a:pt x="2209" y="383"/>
                </a:cubicBezTo>
                <a:cubicBezTo>
                  <a:pt x="2206" y="383"/>
                  <a:pt x="2204" y="385"/>
                  <a:pt x="2204" y="388"/>
                </a:cubicBezTo>
                <a:cubicBezTo>
                  <a:pt x="2204" y="390"/>
                  <a:pt x="2206" y="392"/>
                  <a:pt x="2209" y="392"/>
                </a:cubicBezTo>
                <a:close/>
                <a:moveTo>
                  <a:pt x="2222" y="392"/>
                </a:moveTo>
                <a:cubicBezTo>
                  <a:pt x="2224" y="392"/>
                  <a:pt x="2226" y="390"/>
                  <a:pt x="2226" y="388"/>
                </a:cubicBezTo>
                <a:cubicBezTo>
                  <a:pt x="2226" y="385"/>
                  <a:pt x="2224" y="383"/>
                  <a:pt x="2222" y="383"/>
                </a:cubicBezTo>
                <a:cubicBezTo>
                  <a:pt x="2219" y="383"/>
                  <a:pt x="2217" y="385"/>
                  <a:pt x="2217" y="388"/>
                </a:cubicBezTo>
                <a:cubicBezTo>
                  <a:pt x="2217" y="390"/>
                  <a:pt x="2219" y="392"/>
                  <a:pt x="2222" y="392"/>
                </a:cubicBezTo>
                <a:close/>
                <a:moveTo>
                  <a:pt x="2234" y="392"/>
                </a:moveTo>
                <a:cubicBezTo>
                  <a:pt x="2237" y="392"/>
                  <a:pt x="2239" y="390"/>
                  <a:pt x="2239" y="388"/>
                </a:cubicBezTo>
                <a:cubicBezTo>
                  <a:pt x="2239" y="385"/>
                  <a:pt x="2237" y="383"/>
                  <a:pt x="2234" y="383"/>
                </a:cubicBezTo>
                <a:cubicBezTo>
                  <a:pt x="2232" y="383"/>
                  <a:pt x="2230" y="385"/>
                  <a:pt x="2230" y="388"/>
                </a:cubicBezTo>
                <a:cubicBezTo>
                  <a:pt x="2230" y="390"/>
                  <a:pt x="2232" y="392"/>
                  <a:pt x="2234" y="392"/>
                </a:cubicBezTo>
                <a:close/>
                <a:moveTo>
                  <a:pt x="2247" y="392"/>
                </a:moveTo>
                <a:cubicBezTo>
                  <a:pt x="2250" y="392"/>
                  <a:pt x="2252" y="390"/>
                  <a:pt x="2252" y="388"/>
                </a:cubicBezTo>
                <a:cubicBezTo>
                  <a:pt x="2252" y="385"/>
                  <a:pt x="2250" y="383"/>
                  <a:pt x="2247" y="383"/>
                </a:cubicBezTo>
                <a:cubicBezTo>
                  <a:pt x="2245" y="383"/>
                  <a:pt x="2243" y="385"/>
                  <a:pt x="2243" y="388"/>
                </a:cubicBezTo>
                <a:cubicBezTo>
                  <a:pt x="2243" y="390"/>
                  <a:pt x="2245" y="392"/>
                  <a:pt x="2247" y="392"/>
                </a:cubicBezTo>
                <a:close/>
                <a:moveTo>
                  <a:pt x="2260" y="392"/>
                </a:moveTo>
                <a:cubicBezTo>
                  <a:pt x="2263" y="392"/>
                  <a:pt x="2264" y="390"/>
                  <a:pt x="2264" y="388"/>
                </a:cubicBezTo>
                <a:cubicBezTo>
                  <a:pt x="2264" y="385"/>
                  <a:pt x="2263" y="383"/>
                  <a:pt x="2260" y="383"/>
                </a:cubicBezTo>
                <a:cubicBezTo>
                  <a:pt x="2258" y="383"/>
                  <a:pt x="2256" y="385"/>
                  <a:pt x="2256" y="388"/>
                </a:cubicBezTo>
                <a:cubicBezTo>
                  <a:pt x="2256" y="390"/>
                  <a:pt x="2258" y="392"/>
                  <a:pt x="2260" y="392"/>
                </a:cubicBezTo>
                <a:close/>
                <a:moveTo>
                  <a:pt x="2273" y="392"/>
                </a:moveTo>
                <a:cubicBezTo>
                  <a:pt x="2275" y="392"/>
                  <a:pt x="2277" y="390"/>
                  <a:pt x="2277" y="388"/>
                </a:cubicBezTo>
                <a:cubicBezTo>
                  <a:pt x="2277" y="385"/>
                  <a:pt x="2275" y="383"/>
                  <a:pt x="2273" y="383"/>
                </a:cubicBezTo>
                <a:cubicBezTo>
                  <a:pt x="2271" y="383"/>
                  <a:pt x="2269" y="385"/>
                  <a:pt x="2269" y="388"/>
                </a:cubicBezTo>
                <a:cubicBezTo>
                  <a:pt x="2269" y="390"/>
                  <a:pt x="2271" y="392"/>
                  <a:pt x="2273" y="392"/>
                </a:cubicBezTo>
                <a:close/>
                <a:moveTo>
                  <a:pt x="2286" y="392"/>
                </a:moveTo>
                <a:cubicBezTo>
                  <a:pt x="2288" y="392"/>
                  <a:pt x="2290" y="390"/>
                  <a:pt x="2290" y="388"/>
                </a:cubicBezTo>
                <a:cubicBezTo>
                  <a:pt x="2290" y="385"/>
                  <a:pt x="2288" y="383"/>
                  <a:pt x="2286" y="383"/>
                </a:cubicBezTo>
                <a:cubicBezTo>
                  <a:pt x="2284" y="383"/>
                  <a:pt x="2282" y="385"/>
                  <a:pt x="2282" y="388"/>
                </a:cubicBezTo>
                <a:cubicBezTo>
                  <a:pt x="2282" y="390"/>
                  <a:pt x="2284" y="392"/>
                  <a:pt x="2286" y="392"/>
                </a:cubicBezTo>
                <a:close/>
                <a:moveTo>
                  <a:pt x="2299" y="392"/>
                </a:moveTo>
                <a:cubicBezTo>
                  <a:pt x="2301" y="392"/>
                  <a:pt x="2303" y="390"/>
                  <a:pt x="2303" y="388"/>
                </a:cubicBezTo>
                <a:cubicBezTo>
                  <a:pt x="2303" y="385"/>
                  <a:pt x="2301" y="383"/>
                  <a:pt x="2299" y="383"/>
                </a:cubicBezTo>
                <a:cubicBezTo>
                  <a:pt x="2297" y="383"/>
                  <a:pt x="2295" y="385"/>
                  <a:pt x="2295" y="388"/>
                </a:cubicBezTo>
                <a:cubicBezTo>
                  <a:pt x="2295" y="390"/>
                  <a:pt x="2297" y="392"/>
                  <a:pt x="2299" y="392"/>
                </a:cubicBezTo>
                <a:close/>
                <a:moveTo>
                  <a:pt x="2312" y="392"/>
                </a:moveTo>
                <a:cubicBezTo>
                  <a:pt x="2314" y="392"/>
                  <a:pt x="2316" y="390"/>
                  <a:pt x="2316" y="388"/>
                </a:cubicBezTo>
                <a:cubicBezTo>
                  <a:pt x="2316" y="385"/>
                  <a:pt x="2314" y="383"/>
                  <a:pt x="2312" y="383"/>
                </a:cubicBezTo>
                <a:cubicBezTo>
                  <a:pt x="2310" y="383"/>
                  <a:pt x="2308" y="385"/>
                  <a:pt x="2308" y="388"/>
                </a:cubicBezTo>
                <a:cubicBezTo>
                  <a:pt x="2308" y="390"/>
                  <a:pt x="2310" y="392"/>
                  <a:pt x="2312" y="392"/>
                </a:cubicBezTo>
                <a:close/>
                <a:moveTo>
                  <a:pt x="2325" y="392"/>
                </a:moveTo>
                <a:cubicBezTo>
                  <a:pt x="2327" y="392"/>
                  <a:pt x="2329" y="390"/>
                  <a:pt x="2329" y="388"/>
                </a:cubicBezTo>
                <a:cubicBezTo>
                  <a:pt x="2329" y="385"/>
                  <a:pt x="2327" y="383"/>
                  <a:pt x="2325" y="383"/>
                </a:cubicBezTo>
                <a:cubicBezTo>
                  <a:pt x="2323" y="383"/>
                  <a:pt x="2321" y="385"/>
                  <a:pt x="2321" y="388"/>
                </a:cubicBezTo>
                <a:cubicBezTo>
                  <a:pt x="2321" y="390"/>
                  <a:pt x="2323" y="392"/>
                  <a:pt x="2325" y="392"/>
                </a:cubicBezTo>
                <a:close/>
                <a:moveTo>
                  <a:pt x="2338" y="392"/>
                </a:moveTo>
                <a:cubicBezTo>
                  <a:pt x="2340" y="392"/>
                  <a:pt x="2342" y="390"/>
                  <a:pt x="2342" y="388"/>
                </a:cubicBezTo>
                <a:cubicBezTo>
                  <a:pt x="2342" y="385"/>
                  <a:pt x="2340" y="383"/>
                  <a:pt x="2338" y="383"/>
                </a:cubicBezTo>
                <a:cubicBezTo>
                  <a:pt x="2335" y="383"/>
                  <a:pt x="2334" y="385"/>
                  <a:pt x="2334" y="388"/>
                </a:cubicBezTo>
                <a:cubicBezTo>
                  <a:pt x="2334" y="390"/>
                  <a:pt x="2335" y="392"/>
                  <a:pt x="2338" y="392"/>
                </a:cubicBezTo>
                <a:close/>
                <a:moveTo>
                  <a:pt x="2351" y="392"/>
                </a:moveTo>
                <a:cubicBezTo>
                  <a:pt x="2353" y="392"/>
                  <a:pt x="2355" y="390"/>
                  <a:pt x="2355" y="388"/>
                </a:cubicBezTo>
                <a:cubicBezTo>
                  <a:pt x="2355" y="385"/>
                  <a:pt x="2353" y="383"/>
                  <a:pt x="2351" y="383"/>
                </a:cubicBezTo>
                <a:cubicBezTo>
                  <a:pt x="2348" y="383"/>
                  <a:pt x="2346" y="385"/>
                  <a:pt x="2346" y="388"/>
                </a:cubicBezTo>
                <a:cubicBezTo>
                  <a:pt x="2346" y="390"/>
                  <a:pt x="2348" y="392"/>
                  <a:pt x="2351" y="392"/>
                </a:cubicBezTo>
                <a:close/>
                <a:moveTo>
                  <a:pt x="2364" y="392"/>
                </a:moveTo>
                <a:cubicBezTo>
                  <a:pt x="2366" y="392"/>
                  <a:pt x="2368" y="390"/>
                  <a:pt x="2368" y="388"/>
                </a:cubicBezTo>
                <a:cubicBezTo>
                  <a:pt x="2368" y="385"/>
                  <a:pt x="2366" y="383"/>
                  <a:pt x="2364" y="383"/>
                </a:cubicBezTo>
                <a:cubicBezTo>
                  <a:pt x="2361" y="383"/>
                  <a:pt x="2359" y="385"/>
                  <a:pt x="2359" y="388"/>
                </a:cubicBezTo>
                <a:cubicBezTo>
                  <a:pt x="2359" y="390"/>
                  <a:pt x="2361" y="392"/>
                  <a:pt x="2364" y="392"/>
                </a:cubicBezTo>
                <a:close/>
                <a:moveTo>
                  <a:pt x="2376" y="392"/>
                </a:moveTo>
                <a:cubicBezTo>
                  <a:pt x="2379" y="392"/>
                  <a:pt x="2381" y="390"/>
                  <a:pt x="2381" y="388"/>
                </a:cubicBezTo>
                <a:cubicBezTo>
                  <a:pt x="2381" y="385"/>
                  <a:pt x="2379" y="383"/>
                  <a:pt x="2376" y="383"/>
                </a:cubicBezTo>
                <a:cubicBezTo>
                  <a:pt x="2374" y="383"/>
                  <a:pt x="2372" y="385"/>
                  <a:pt x="2372" y="388"/>
                </a:cubicBezTo>
                <a:cubicBezTo>
                  <a:pt x="2372" y="390"/>
                  <a:pt x="2374" y="392"/>
                  <a:pt x="2376" y="392"/>
                </a:cubicBezTo>
                <a:close/>
                <a:moveTo>
                  <a:pt x="2389" y="392"/>
                </a:moveTo>
                <a:cubicBezTo>
                  <a:pt x="2392" y="392"/>
                  <a:pt x="2394" y="390"/>
                  <a:pt x="2394" y="388"/>
                </a:cubicBezTo>
                <a:cubicBezTo>
                  <a:pt x="2394" y="385"/>
                  <a:pt x="2392" y="383"/>
                  <a:pt x="2389" y="383"/>
                </a:cubicBezTo>
                <a:cubicBezTo>
                  <a:pt x="2387" y="383"/>
                  <a:pt x="2385" y="385"/>
                  <a:pt x="2385" y="388"/>
                </a:cubicBezTo>
                <a:cubicBezTo>
                  <a:pt x="2385" y="390"/>
                  <a:pt x="2387" y="392"/>
                  <a:pt x="2389" y="392"/>
                </a:cubicBezTo>
                <a:close/>
                <a:moveTo>
                  <a:pt x="2402" y="392"/>
                </a:moveTo>
                <a:cubicBezTo>
                  <a:pt x="2405" y="392"/>
                  <a:pt x="2406" y="390"/>
                  <a:pt x="2406" y="388"/>
                </a:cubicBezTo>
                <a:cubicBezTo>
                  <a:pt x="2406" y="385"/>
                  <a:pt x="2405" y="383"/>
                  <a:pt x="2402" y="383"/>
                </a:cubicBezTo>
                <a:cubicBezTo>
                  <a:pt x="2400" y="383"/>
                  <a:pt x="2398" y="385"/>
                  <a:pt x="2398" y="388"/>
                </a:cubicBezTo>
                <a:cubicBezTo>
                  <a:pt x="2398" y="390"/>
                  <a:pt x="2400" y="392"/>
                  <a:pt x="2402" y="392"/>
                </a:cubicBezTo>
                <a:close/>
                <a:moveTo>
                  <a:pt x="2415" y="392"/>
                </a:moveTo>
                <a:cubicBezTo>
                  <a:pt x="2418" y="392"/>
                  <a:pt x="2419" y="390"/>
                  <a:pt x="2419" y="388"/>
                </a:cubicBezTo>
                <a:cubicBezTo>
                  <a:pt x="2419" y="385"/>
                  <a:pt x="2418" y="383"/>
                  <a:pt x="2415" y="383"/>
                </a:cubicBezTo>
                <a:cubicBezTo>
                  <a:pt x="2413" y="383"/>
                  <a:pt x="2411" y="385"/>
                  <a:pt x="2411" y="388"/>
                </a:cubicBezTo>
                <a:cubicBezTo>
                  <a:pt x="2411" y="390"/>
                  <a:pt x="2413" y="392"/>
                  <a:pt x="2415" y="392"/>
                </a:cubicBezTo>
                <a:close/>
                <a:moveTo>
                  <a:pt x="2428" y="392"/>
                </a:moveTo>
                <a:cubicBezTo>
                  <a:pt x="2430" y="392"/>
                  <a:pt x="2432" y="390"/>
                  <a:pt x="2432" y="388"/>
                </a:cubicBezTo>
                <a:cubicBezTo>
                  <a:pt x="2432" y="385"/>
                  <a:pt x="2430" y="383"/>
                  <a:pt x="2428" y="383"/>
                </a:cubicBezTo>
                <a:cubicBezTo>
                  <a:pt x="2426" y="383"/>
                  <a:pt x="2424" y="385"/>
                  <a:pt x="2424" y="388"/>
                </a:cubicBezTo>
                <a:cubicBezTo>
                  <a:pt x="2424" y="390"/>
                  <a:pt x="2426" y="392"/>
                  <a:pt x="2428" y="392"/>
                </a:cubicBezTo>
                <a:close/>
                <a:moveTo>
                  <a:pt x="2441" y="392"/>
                </a:moveTo>
                <a:cubicBezTo>
                  <a:pt x="2443" y="392"/>
                  <a:pt x="2445" y="390"/>
                  <a:pt x="2445" y="388"/>
                </a:cubicBezTo>
                <a:cubicBezTo>
                  <a:pt x="2445" y="385"/>
                  <a:pt x="2443" y="383"/>
                  <a:pt x="2441" y="383"/>
                </a:cubicBezTo>
                <a:cubicBezTo>
                  <a:pt x="2439" y="383"/>
                  <a:pt x="2437" y="385"/>
                  <a:pt x="2437" y="388"/>
                </a:cubicBezTo>
                <a:cubicBezTo>
                  <a:pt x="2437" y="390"/>
                  <a:pt x="2439" y="392"/>
                  <a:pt x="2441" y="392"/>
                </a:cubicBezTo>
                <a:close/>
                <a:moveTo>
                  <a:pt x="2454" y="392"/>
                </a:moveTo>
                <a:cubicBezTo>
                  <a:pt x="2456" y="392"/>
                  <a:pt x="2458" y="390"/>
                  <a:pt x="2458" y="388"/>
                </a:cubicBezTo>
                <a:cubicBezTo>
                  <a:pt x="2458" y="385"/>
                  <a:pt x="2456" y="383"/>
                  <a:pt x="2454" y="383"/>
                </a:cubicBezTo>
                <a:cubicBezTo>
                  <a:pt x="2452" y="383"/>
                  <a:pt x="2450" y="385"/>
                  <a:pt x="2450" y="388"/>
                </a:cubicBezTo>
                <a:cubicBezTo>
                  <a:pt x="2450" y="390"/>
                  <a:pt x="2452" y="392"/>
                  <a:pt x="2454" y="392"/>
                </a:cubicBezTo>
                <a:close/>
                <a:moveTo>
                  <a:pt x="2467" y="392"/>
                </a:moveTo>
                <a:cubicBezTo>
                  <a:pt x="2469" y="392"/>
                  <a:pt x="2471" y="390"/>
                  <a:pt x="2471" y="388"/>
                </a:cubicBezTo>
                <a:cubicBezTo>
                  <a:pt x="2471" y="385"/>
                  <a:pt x="2469" y="383"/>
                  <a:pt x="2467" y="383"/>
                </a:cubicBezTo>
                <a:cubicBezTo>
                  <a:pt x="2465" y="383"/>
                  <a:pt x="2463" y="385"/>
                  <a:pt x="2463" y="388"/>
                </a:cubicBezTo>
                <a:cubicBezTo>
                  <a:pt x="2463" y="390"/>
                  <a:pt x="2465" y="392"/>
                  <a:pt x="2467" y="392"/>
                </a:cubicBezTo>
                <a:close/>
                <a:moveTo>
                  <a:pt x="2480" y="392"/>
                </a:moveTo>
                <a:cubicBezTo>
                  <a:pt x="2482" y="392"/>
                  <a:pt x="2484" y="390"/>
                  <a:pt x="2484" y="388"/>
                </a:cubicBezTo>
                <a:cubicBezTo>
                  <a:pt x="2484" y="385"/>
                  <a:pt x="2482" y="383"/>
                  <a:pt x="2480" y="383"/>
                </a:cubicBezTo>
                <a:cubicBezTo>
                  <a:pt x="2477" y="383"/>
                  <a:pt x="2476" y="385"/>
                  <a:pt x="2476" y="388"/>
                </a:cubicBezTo>
                <a:cubicBezTo>
                  <a:pt x="2476" y="390"/>
                  <a:pt x="2477" y="392"/>
                  <a:pt x="2480" y="392"/>
                </a:cubicBezTo>
                <a:close/>
                <a:moveTo>
                  <a:pt x="2493" y="392"/>
                </a:moveTo>
                <a:cubicBezTo>
                  <a:pt x="2495" y="392"/>
                  <a:pt x="2497" y="390"/>
                  <a:pt x="2497" y="388"/>
                </a:cubicBezTo>
                <a:cubicBezTo>
                  <a:pt x="2497" y="385"/>
                  <a:pt x="2495" y="383"/>
                  <a:pt x="2493" y="383"/>
                </a:cubicBezTo>
                <a:cubicBezTo>
                  <a:pt x="2490" y="383"/>
                  <a:pt x="2489" y="385"/>
                  <a:pt x="2489" y="388"/>
                </a:cubicBezTo>
                <a:cubicBezTo>
                  <a:pt x="2489" y="390"/>
                  <a:pt x="2490" y="392"/>
                  <a:pt x="2493" y="392"/>
                </a:cubicBezTo>
                <a:close/>
                <a:moveTo>
                  <a:pt x="2506" y="392"/>
                </a:moveTo>
                <a:cubicBezTo>
                  <a:pt x="2508" y="392"/>
                  <a:pt x="2510" y="390"/>
                  <a:pt x="2510" y="388"/>
                </a:cubicBezTo>
                <a:cubicBezTo>
                  <a:pt x="2510" y="385"/>
                  <a:pt x="2508" y="383"/>
                  <a:pt x="2506" y="383"/>
                </a:cubicBezTo>
                <a:cubicBezTo>
                  <a:pt x="2503" y="383"/>
                  <a:pt x="2501" y="385"/>
                  <a:pt x="2501" y="388"/>
                </a:cubicBezTo>
                <a:cubicBezTo>
                  <a:pt x="2501" y="390"/>
                  <a:pt x="2503" y="392"/>
                  <a:pt x="2506" y="392"/>
                </a:cubicBezTo>
                <a:close/>
                <a:moveTo>
                  <a:pt x="2519" y="392"/>
                </a:moveTo>
                <a:cubicBezTo>
                  <a:pt x="2521" y="392"/>
                  <a:pt x="2523" y="390"/>
                  <a:pt x="2523" y="388"/>
                </a:cubicBezTo>
                <a:cubicBezTo>
                  <a:pt x="2523" y="385"/>
                  <a:pt x="2521" y="383"/>
                  <a:pt x="2519" y="383"/>
                </a:cubicBezTo>
                <a:cubicBezTo>
                  <a:pt x="2516" y="383"/>
                  <a:pt x="2514" y="385"/>
                  <a:pt x="2514" y="388"/>
                </a:cubicBezTo>
                <a:cubicBezTo>
                  <a:pt x="2514" y="390"/>
                  <a:pt x="2516" y="392"/>
                  <a:pt x="2519" y="392"/>
                </a:cubicBezTo>
                <a:close/>
                <a:moveTo>
                  <a:pt x="2531" y="392"/>
                </a:moveTo>
                <a:cubicBezTo>
                  <a:pt x="2534" y="392"/>
                  <a:pt x="2536" y="390"/>
                  <a:pt x="2536" y="388"/>
                </a:cubicBezTo>
                <a:cubicBezTo>
                  <a:pt x="2536" y="385"/>
                  <a:pt x="2534" y="383"/>
                  <a:pt x="2531" y="383"/>
                </a:cubicBezTo>
                <a:cubicBezTo>
                  <a:pt x="2529" y="383"/>
                  <a:pt x="2527" y="385"/>
                  <a:pt x="2527" y="388"/>
                </a:cubicBezTo>
                <a:cubicBezTo>
                  <a:pt x="2527" y="390"/>
                  <a:pt x="2529" y="392"/>
                  <a:pt x="2531" y="392"/>
                </a:cubicBezTo>
                <a:close/>
                <a:moveTo>
                  <a:pt x="2544" y="392"/>
                </a:moveTo>
                <a:cubicBezTo>
                  <a:pt x="2547" y="392"/>
                  <a:pt x="2549" y="390"/>
                  <a:pt x="2549" y="388"/>
                </a:cubicBezTo>
                <a:cubicBezTo>
                  <a:pt x="2549" y="385"/>
                  <a:pt x="2547" y="383"/>
                  <a:pt x="2544" y="383"/>
                </a:cubicBezTo>
                <a:cubicBezTo>
                  <a:pt x="2542" y="383"/>
                  <a:pt x="2540" y="385"/>
                  <a:pt x="2540" y="388"/>
                </a:cubicBezTo>
                <a:cubicBezTo>
                  <a:pt x="2540" y="390"/>
                  <a:pt x="2542" y="392"/>
                  <a:pt x="2544" y="392"/>
                </a:cubicBezTo>
                <a:close/>
                <a:moveTo>
                  <a:pt x="2557" y="392"/>
                </a:moveTo>
                <a:cubicBezTo>
                  <a:pt x="2560" y="392"/>
                  <a:pt x="2561" y="390"/>
                  <a:pt x="2561" y="388"/>
                </a:cubicBezTo>
                <a:cubicBezTo>
                  <a:pt x="2561" y="385"/>
                  <a:pt x="2560" y="383"/>
                  <a:pt x="2557" y="383"/>
                </a:cubicBezTo>
                <a:cubicBezTo>
                  <a:pt x="2555" y="383"/>
                  <a:pt x="2553" y="385"/>
                  <a:pt x="2553" y="388"/>
                </a:cubicBezTo>
                <a:cubicBezTo>
                  <a:pt x="2553" y="390"/>
                  <a:pt x="2555" y="392"/>
                  <a:pt x="2557" y="392"/>
                </a:cubicBezTo>
                <a:close/>
                <a:moveTo>
                  <a:pt x="2570" y="392"/>
                </a:moveTo>
                <a:cubicBezTo>
                  <a:pt x="2573" y="392"/>
                  <a:pt x="2574" y="390"/>
                  <a:pt x="2574" y="388"/>
                </a:cubicBezTo>
                <a:cubicBezTo>
                  <a:pt x="2574" y="385"/>
                  <a:pt x="2573" y="383"/>
                  <a:pt x="2570" y="383"/>
                </a:cubicBezTo>
                <a:cubicBezTo>
                  <a:pt x="2568" y="383"/>
                  <a:pt x="2566" y="385"/>
                  <a:pt x="2566" y="388"/>
                </a:cubicBezTo>
                <a:cubicBezTo>
                  <a:pt x="2566" y="390"/>
                  <a:pt x="2568" y="392"/>
                  <a:pt x="2570" y="392"/>
                </a:cubicBezTo>
                <a:close/>
                <a:moveTo>
                  <a:pt x="2583" y="392"/>
                </a:moveTo>
                <a:cubicBezTo>
                  <a:pt x="2585" y="392"/>
                  <a:pt x="2587" y="390"/>
                  <a:pt x="2587" y="388"/>
                </a:cubicBezTo>
                <a:cubicBezTo>
                  <a:pt x="2587" y="385"/>
                  <a:pt x="2585" y="383"/>
                  <a:pt x="2583" y="383"/>
                </a:cubicBezTo>
                <a:cubicBezTo>
                  <a:pt x="2581" y="383"/>
                  <a:pt x="2579" y="385"/>
                  <a:pt x="2579" y="388"/>
                </a:cubicBezTo>
                <a:cubicBezTo>
                  <a:pt x="2579" y="390"/>
                  <a:pt x="2581" y="392"/>
                  <a:pt x="2583" y="392"/>
                </a:cubicBezTo>
                <a:close/>
                <a:moveTo>
                  <a:pt x="2596" y="392"/>
                </a:moveTo>
                <a:cubicBezTo>
                  <a:pt x="2598" y="392"/>
                  <a:pt x="2600" y="390"/>
                  <a:pt x="2600" y="388"/>
                </a:cubicBezTo>
                <a:cubicBezTo>
                  <a:pt x="2600" y="385"/>
                  <a:pt x="2598" y="383"/>
                  <a:pt x="2596" y="383"/>
                </a:cubicBezTo>
                <a:cubicBezTo>
                  <a:pt x="2594" y="383"/>
                  <a:pt x="2592" y="385"/>
                  <a:pt x="2592" y="388"/>
                </a:cubicBezTo>
                <a:cubicBezTo>
                  <a:pt x="2592" y="390"/>
                  <a:pt x="2594" y="392"/>
                  <a:pt x="2596" y="392"/>
                </a:cubicBezTo>
                <a:close/>
                <a:moveTo>
                  <a:pt x="2609" y="392"/>
                </a:moveTo>
                <a:cubicBezTo>
                  <a:pt x="2611" y="392"/>
                  <a:pt x="2613" y="390"/>
                  <a:pt x="2613" y="388"/>
                </a:cubicBezTo>
                <a:cubicBezTo>
                  <a:pt x="2613" y="385"/>
                  <a:pt x="2611" y="383"/>
                  <a:pt x="2609" y="383"/>
                </a:cubicBezTo>
                <a:cubicBezTo>
                  <a:pt x="2607" y="383"/>
                  <a:pt x="2605" y="385"/>
                  <a:pt x="2605" y="388"/>
                </a:cubicBezTo>
                <a:cubicBezTo>
                  <a:pt x="2605" y="390"/>
                  <a:pt x="2607" y="392"/>
                  <a:pt x="2609" y="392"/>
                </a:cubicBezTo>
                <a:close/>
                <a:moveTo>
                  <a:pt x="2622" y="392"/>
                </a:moveTo>
                <a:cubicBezTo>
                  <a:pt x="2624" y="392"/>
                  <a:pt x="2626" y="390"/>
                  <a:pt x="2626" y="388"/>
                </a:cubicBezTo>
                <a:cubicBezTo>
                  <a:pt x="2626" y="385"/>
                  <a:pt x="2624" y="383"/>
                  <a:pt x="2622" y="383"/>
                </a:cubicBezTo>
                <a:cubicBezTo>
                  <a:pt x="2620" y="383"/>
                  <a:pt x="2618" y="385"/>
                  <a:pt x="2618" y="388"/>
                </a:cubicBezTo>
                <a:cubicBezTo>
                  <a:pt x="2618" y="390"/>
                  <a:pt x="2620" y="392"/>
                  <a:pt x="2622" y="392"/>
                </a:cubicBezTo>
                <a:close/>
                <a:moveTo>
                  <a:pt x="2635" y="392"/>
                </a:moveTo>
                <a:cubicBezTo>
                  <a:pt x="2637" y="392"/>
                  <a:pt x="2639" y="390"/>
                  <a:pt x="2639" y="388"/>
                </a:cubicBezTo>
                <a:cubicBezTo>
                  <a:pt x="2639" y="385"/>
                  <a:pt x="2637" y="383"/>
                  <a:pt x="2635" y="383"/>
                </a:cubicBezTo>
                <a:cubicBezTo>
                  <a:pt x="2632" y="383"/>
                  <a:pt x="2631" y="385"/>
                  <a:pt x="2631" y="388"/>
                </a:cubicBezTo>
                <a:cubicBezTo>
                  <a:pt x="2631" y="390"/>
                  <a:pt x="2632" y="392"/>
                  <a:pt x="2635" y="392"/>
                </a:cubicBezTo>
                <a:close/>
                <a:moveTo>
                  <a:pt x="2648" y="392"/>
                </a:moveTo>
                <a:cubicBezTo>
                  <a:pt x="2650" y="392"/>
                  <a:pt x="2652" y="390"/>
                  <a:pt x="2652" y="388"/>
                </a:cubicBezTo>
                <a:cubicBezTo>
                  <a:pt x="2652" y="385"/>
                  <a:pt x="2650" y="383"/>
                  <a:pt x="2648" y="383"/>
                </a:cubicBezTo>
                <a:cubicBezTo>
                  <a:pt x="2645" y="383"/>
                  <a:pt x="2644" y="385"/>
                  <a:pt x="2644" y="388"/>
                </a:cubicBezTo>
                <a:cubicBezTo>
                  <a:pt x="2644" y="390"/>
                  <a:pt x="2645" y="392"/>
                  <a:pt x="2648" y="392"/>
                </a:cubicBezTo>
                <a:close/>
                <a:moveTo>
                  <a:pt x="2661" y="392"/>
                </a:moveTo>
                <a:cubicBezTo>
                  <a:pt x="2663" y="392"/>
                  <a:pt x="2665" y="390"/>
                  <a:pt x="2665" y="388"/>
                </a:cubicBezTo>
                <a:cubicBezTo>
                  <a:pt x="2665" y="385"/>
                  <a:pt x="2663" y="383"/>
                  <a:pt x="2661" y="383"/>
                </a:cubicBezTo>
                <a:cubicBezTo>
                  <a:pt x="2658" y="383"/>
                  <a:pt x="2656" y="385"/>
                  <a:pt x="2656" y="388"/>
                </a:cubicBezTo>
                <a:cubicBezTo>
                  <a:pt x="2656" y="390"/>
                  <a:pt x="2658" y="392"/>
                  <a:pt x="2661" y="392"/>
                </a:cubicBezTo>
                <a:close/>
                <a:moveTo>
                  <a:pt x="2674" y="392"/>
                </a:moveTo>
                <a:cubicBezTo>
                  <a:pt x="2676" y="392"/>
                  <a:pt x="2678" y="390"/>
                  <a:pt x="2678" y="388"/>
                </a:cubicBezTo>
                <a:cubicBezTo>
                  <a:pt x="2678" y="385"/>
                  <a:pt x="2676" y="383"/>
                  <a:pt x="2674" y="383"/>
                </a:cubicBezTo>
                <a:cubicBezTo>
                  <a:pt x="2671" y="383"/>
                  <a:pt x="2669" y="385"/>
                  <a:pt x="2669" y="388"/>
                </a:cubicBezTo>
                <a:cubicBezTo>
                  <a:pt x="2669" y="390"/>
                  <a:pt x="2671" y="392"/>
                  <a:pt x="2674" y="392"/>
                </a:cubicBezTo>
                <a:close/>
                <a:moveTo>
                  <a:pt x="2686" y="392"/>
                </a:moveTo>
                <a:cubicBezTo>
                  <a:pt x="2689" y="392"/>
                  <a:pt x="2691" y="390"/>
                  <a:pt x="2691" y="388"/>
                </a:cubicBezTo>
                <a:cubicBezTo>
                  <a:pt x="2691" y="385"/>
                  <a:pt x="2689" y="383"/>
                  <a:pt x="2686" y="383"/>
                </a:cubicBezTo>
                <a:cubicBezTo>
                  <a:pt x="2684" y="383"/>
                  <a:pt x="2682" y="385"/>
                  <a:pt x="2682" y="388"/>
                </a:cubicBezTo>
                <a:cubicBezTo>
                  <a:pt x="2682" y="390"/>
                  <a:pt x="2684" y="392"/>
                  <a:pt x="2686" y="392"/>
                </a:cubicBezTo>
                <a:close/>
                <a:moveTo>
                  <a:pt x="2699" y="392"/>
                </a:moveTo>
                <a:cubicBezTo>
                  <a:pt x="2702" y="392"/>
                  <a:pt x="2704" y="390"/>
                  <a:pt x="2704" y="388"/>
                </a:cubicBezTo>
                <a:cubicBezTo>
                  <a:pt x="2704" y="385"/>
                  <a:pt x="2702" y="383"/>
                  <a:pt x="2699" y="383"/>
                </a:cubicBezTo>
                <a:cubicBezTo>
                  <a:pt x="2697" y="383"/>
                  <a:pt x="2695" y="385"/>
                  <a:pt x="2695" y="388"/>
                </a:cubicBezTo>
                <a:cubicBezTo>
                  <a:pt x="2695" y="390"/>
                  <a:pt x="2697" y="392"/>
                  <a:pt x="2699" y="392"/>
                </a:cubicBezTo>
                <a:close/>
                <a:moveTo>
                  <a:pt x="2712" y="392"/>
                </a:moveTo>
                <a:cubicBezTo>
                  <a:pt x="2715" y="392"/>
                  <a:pt x="2716" y="390"/>
                  <a:pt x="2716" y="388"/>
                </a:cubicBezTo>
                <a:cubicBezTo>
                  <a:pt x="2716" y="385"/>
                  <a:pt x="2715" y="383"/>
                  <a:pt x="2712" y="383"/>
                </a:cubicBezTo>
                <a:cubicBezTo>
                  <a:pt x="2710" y="383"/>
                  <a:pt x="2708" y="385"/>
                  <a:pt x="2708" y="388"/>
                </a:cubicBezTo>
                <a:cubicBezTo>
                  <a:pt x="2708" y="390"/>
                  <a:pt x="2710" y="392"/>
                  <a:pt x="2712" y="392"/>
                </a:cubicBezTo>
                <a:close/>
                <a:moveTo>
                  <a:pt x="2725" y="392"/>
                </a:moveTo>
                <a:cubicBezTo>
                  <a:pt x="2727" y="392"/>
                  <a:pt x="2729" y="390"/>
                  <a:pt x="2729" y="388"/>
                </a:cubicBezTo>
                <a:cubicBezTo>
                  <a:pt x="2729" y="385"/>
                  <a:pt x="2727" y="383"/>
                  <a:pt x="2725" y="383"/>
                </a:cubicBezTo>
                <a:cubicBezTo>
                  <a:pt x="2723" y="383"/>
                  <a:pt x="2721" y="385"/>
                  <a:pt x="2721" y="388"/>
                </a:cubicBezTo>
                <a:cubicBezTo>
                  <a:pt x="2721" y="390"/>
                  <a:pt x="2723" y="392"/>
                  <a:pt x="2725" y="392"/>
                </a:cubicBezTo>
                <a:close/>
                <a:moveTo>
                  <a:pt x="2738" y="392"/>
                </a:moveTo>
                <a:cubicBezTo>
                  <a:pt x="2740" y="392"/>
                  <a:pt x="2742" y="390"/>
                  <a:pt x="2742" y="388"/>
                </a:cubicBezTo>
                <a:cubicBezTo>
                  <a:pt x="2742" y="385"/>
                  <a:pt x="2740" y="383"/>
                  <a:pt x="2738" y="383"/>
                </a:cubicBezTo>
                <a:cubicBezTo>
                  <a:pt x="2736" y="383"/>
                  <a:pt x="2734" y="385"/>
                  <a:pt x="2734" y="388"/>
                </a:cubicBezTo>
                <a:cubicBezTo>
                  <a:pt x="2734" y="390"/>
                  <a:pt x="2736" y="392"/>
                  <a:pt x="2738" y="392"/>
                </a:cubicBezTo>
                <a:close/>
                <a:moveTo>
                  <a:pt x="2751" y="392"/>
                </a:moveTo>
                <a:cubicBezTo>
                  <a:pt x="2753" y="392"/>
                  <a:pt x="2755" y="390"/>
                  <a:pt x="2755" y="388"/>
                </a:cubicBezTo>
                <a:cubicBezTo>
                  <a:pt x="2755" y="385"/>
                  <a:pt x="2753" y="383"/>
                  <a:pt x="2751" y="383"/>
                </a:cubicBezTo>
                <a:cubicBezTo>
                  <a:pt x="2749" y="383"/>
                  <a:pt x="2747" y="385"/>
                  <a:pt x="2747" y="388"/>
                </a:cubicBezTo>
                <a:cubicBezTo>
                  <a:pt x="2747" y="390"/>
                  <a:pt x="2749" y="392"/>
                  <a:pt x="2751" y="392"/>
                </a:cubicBezTo>
                <a:close/>
                <a:moveTo>
                  <a:pt x="2764" y="392"/>
                </a:moveTo>
                <a:cubicBezTo>
                  <a:pt x="2766" y="392"/>
                  <a:pt x="2768" y="390"/>
                  <a:pt x="2768" y="388"/>
                </a:cubicBezTo>
                <a:cubicBezTo>
                  <a:pt x="2768" y="385"/>
                  <a:pt x="2766" y="383"/>
                  <a:pt x="2764" y="383"/>
                </a:cubicBezTo>
                <a:cubicBezTo>
                  <a:pt x="2762" y="383"/>
                  <a:pt x="2760" y="385"/>
                  <a:pt x="2760" y="388"/>
                </a:cubicBezTo>
                <a:cubicBezTo>
                  <a:pt x="2760" y="390"/>
                  <a:pt x="2762" y="392"/>
                  <a:pt x="2764" y="392"/>
                </a:cubicBezTo>
                <a:close/>
                <a:moveTo>
                  <a:pt x="2777" y="392"/>
                </a:moveTo>
                <a:cubicBezTo>
                  <a:pt x="2779" y="392"/>
                  <a:pt x="2781" y="390"/>
                  <a:pt x="2781" y="388"/>
                </a:cubicBezTo>
                <a:cubicBezTo>
                  <a:pt x="2781" y="385"/>
                  <a:pt x="2779" y="383"/>
                  <a:pt x="2777" y="383"/>
                </a:cubicBezTo>
                <a:cubicBezTo>
                  <a:pt x="2775" y="383"/>
                  <a:pt x="2773" y="385"/>
                  <a:pt x="2773" y="388"/>
                </a:cubicBezTo>
                <a:cubicBezTo>
                  <a:pt x="2773" y="390"/>
                  <a:pt x="2775" y="392"/>
                  <a:pt x="2777" y="392"/>
                </a:cubicBezTo>
                <a:close/>
                <a:moveTo>
                  <a:pt x="2790" y="392"/>
                </a:moveTo>
                <a:cubicBezTo>
                  <a:pt x="2792" y="392"/>
                  <a:pt x="2794" y="390"/>
                  <a:pt x="2794" y="388"/>
                </a:cubicBezTo>
                <a:cubicBezTo>
                  <a:pt x="2794" y="385"/>
                  <a:pt x="2792" y="383"/>
                  <a:pt x="2790" y="383"/>
                </a:cubicBezTo>
                <a:cubicBezTo>
                  <a:pt x="2787" y="383"/>
                  <a:pt x="2786" y="385"/>
                  <a:pt x="2786" y="388"/>
                </a:cubicBezTo>
                <a:cubicBezTo>
                  <a:pt x="2786" y="390"/>
                  <a:pt x="2787" y="392"/>
                  <a:pt x="2790" y="392"/>
                </a:cubicBezTo>
                <a:close/>
                <a:moveTo>
                  <a:pt x="2803" y="392"/>
                </a:moveTo>
                <a:cubicBezTo>
                  <a:pt x="2805" y="392"/>
                  <a:pt x="2807" y="390"/>
                  <a:pt x="2807" y="388"/>
                </a:cubicBezTo>
                <a:cubicBezTo>
                  <a:pt x="2807" y="385"/>
                  <a:pt x="2805" y="383"/>
                  <a:pt x="2803" y="383"/>
                </a:cubicBezTo>
                <a:cubicBezTo>
                  <a:pt x="2800" y="383"/>
                  <a:pt x="2798" y="385"/>
                  <a:pt x="2798" y="388"/>
                </a:cubicBezTo>
                <a:cubicBezTo>
                  <a:pt x="2798" y="390"/>
                  <a:pt x="2800" y="392"/>
                  <a:pt x="2803" y="392"/>
                </a:cubicBezTo>
                <a:close/>
                <a:moveTo>
                  <a:pt x="2816" y="392"/>
                </a:moveTo>
                <a:cubicBezTo>
                  <a:pt x="2818" y="392"/>
                  <a:pt x="2820" y="390"/>
                  <a:pt x="2820" y="388"/>
                </a:cubicBezTo>
                <a:cubicBezTo>
                  <a:pt x="2820" y="385"/>
                  <a:pt x="2818" y="383"/>
                  <a:pt x="2816" y="383"/>
                </a:cubicBezTo>
                <a:cubicBezTo>
                  <a:pt x="2813" y="383"/>
                  <a:pt x="2811" y="385"/>
                  <a:pt x="2811" y="388"/>
                </a:cubicBezTo>
                <a:cubicBezTo>
                  <a:pt x="2811" y="390"/>
                  <a:pt x="2813" y="392"/>
                  <a:pt x="2816" y="392"/>
                </a:cubicBezTo>
                <a:close/>
                <a:moveTo>
                  <a:pt x="2828" y="392"/>
                </a:moveTo>
                <a:cubicBezTo>
                  <a:pt x="2831" y="392"/>
                  <a:pt x="2833" y="390"/>
                  <a:pt x="2833" y="388"/>
                </a:cubicBezTo>
                <a:cubicBezTo>
                  <a:pt x="2833" y="385"/>
                  <a:pt x="2831" y="383"/>
                  <a:pt x="2828" y="383"/>
                </a:cubicBezTo>
                <a:cubicBezTo>
                  <a:pt x="2826" y="383"/>
                  <a:pt x="2824" y="385"/>
                  <a:pt x="2824" y="388"/>
                </a:cubicBezTo>
                <a:cubicBezTo>
                  <a:pt x="2824" y="390"/>
                  <a:pt x="2826" y="392"/>
                  <a:pt x="2828" y="392"/>
                </a:cubicBezTo>
                <a:close/>
                <a:moveTo>
                  <a:pt x="2841" y="392"/>
                </a:moveTo>
                <a:cubicBezTo>
                  <a:pt x="2844" y="392"/>
                  <a:pt x="2846" y="390"/>
                  <a:pt x="2846" y="388"/>
                </a:cubicBezTo>
                <a:cubicBezTo>
                  <a:pt x="2846" y="385"/>
                  <a:pt x="2844" y="383"/>
                  <a:pt x="2841" y="383"/>
                </a:cubicBezTo>
                <a:cubicBezTo>
                  <a:pt x="2839" y="383"/>
                  <a:pt x="2837" y="385"/>
                  <a:pt x="2837" y="388"/>
                </a:cubicBezTo>
                <a:cubicBezTo>
                  <a:pt x="2837" y="390"/>
                  <a:pt x="2839" y="392"/>
                  <a:pt x="2841" y="392"/>
                </a:cubicBezTo>
                <a:close/>
                <a:moveTo>
                  <a:pt x="2854" y="392"/>
                </a:moveTo>
                <a:cubicBezTo>
                  <a:pt x="2857" y="392"/>
                  <a:pt x="2858" y="390"/>
                  <a:pt x="2858" y="388"/>
                </a:cubicBezTo>
                <a:cubicBezTo>
                  <a:pt x="2858" y="385"/>
                  <a:pt x="2857" y="383"/>
                  <a:pt x="2854" y="383"/>
                </a:cubicBezTo>
                <a:cubicBezTo>
                  <a:pt x="2852" y="383"/>
                  <a:pt x="2850" y="385"/>
                  <a:pt x="2850" y="388"/>
                </a:cubicBezTo>
                <a:cubicBezTo>
                  <a:pt x="2850" y="390"/>
                  <a:pt x="2852" y="392"/>
                  <a:pt x="2854" y="392"/>
                </a:cubicBezTo>
                <a:close/>
                <a:moveTo>
                  <a:pt x="2867" y="392"/>
                </a:moveTo>
                <a:cubicBezTo>
                  <a:pt x="2870" y="392"/>
                  <a:pt x="2871" y="390"/>
                  <a:pt x="2871" y="388"/>
                </a:cubicBezTo>
                <a:cubicBezTo>
                  <a:pt x="2871" y="385"/>
                  <a:pt x="2870" y="383"/>
                  <a:pt x="2867" y="383"/>
                </a:cubicBezTo>
                <a:cubicBezTo>
                  <a:pt x="2865" y="383"/>
                  <a:pt x="2863" y="385"/>
                  <a:pt x="2863" y="388"/>
                </a:cubicBezTo>
                <a:cubicBezTo>
                  <a:pt x="2863" y="390"/>
                  <a:pt x="2865" y="392"/>
                  <a:pt x="2867" y="392"/>
                </a:cubicBezTo>
                <a:close/>
                <a:moveTo>
                  <a:pt x="2880" y="392"/>
                </a:moveTo>
                <a:cubicBezTo>
                  <a:pt x="2882" y="392"/>
                  <a:pt x="2884" y="390"/>
                  <a:pt x="2884" y="388"/>
                </a:cubicBezTo>
                <a:cubicBezTo>
                  <a:pt x="2884" y="385"/>
                  <a:pt x="2882" y="383"/>
                  <a:pt x="2880" y="383"/>
                </a:cubicBezTo>
                <a:cubicBezTo>
                  <a:pt x="2878" y="383"/>
                  <a:pt x="2876" y="385"/>
                  <a:pt x="2876" y="388"/>
                </a:cubicBezTo>
                <a:cubicBezTo>
                  <a:pt x="2876" y="390"/>
                  <a:pt x="2878" y="392"/>
                  <a:pt x="2880" y="392"/>
                </a:cubicBezTo>
                <a:close/>
                <a:moveTo>
                  <a:pt x="2893" y="392"/>
                </a:moveTo>
                <a:cubicBezTo>
                  <a:pt x="2895" y="392"/>
                  <a:pt x="2897" y="390"/>
                  <a:pt x="2897" y="388"/>
                </a:cubicBezTo>
                <a:cubicBezTo>
                  <a:pt x="2897" y="385"/>
                  <a:pt x="2895" y="383"/>
                  <a:pt x="2893" y="383"/>
                </a:cubicBezTo>
                <a:cubicBezTo>
                  <a:pt x="2891" y="383"/>
                  <a:pt x="2889" y="385"/>
                  <a:pt x="2889" y="388"/>
                </a:cubicBezTo>
                <a:cubicBezTo>
                  <a:pt x="2889" y="390"/>
                  <a:pt x="2891" y="392"/>
                  <a:pt x="2893" y="392"/>
                </a:cubicBezTo>
                <a:close/>
                <a:moveTo>
                  <a:pt x="2906" y="392"/>
                </a:moveTo>
                <a:cubicBezTo>
                  <a:pt x="2908" y="392"/>
                  <a:pt x="2910" y="390"/>
                  <a:pt x="2910" y="388"/>
                </a:cubicBezTo>
                <a:cubicBezTo>
                  <a:pt x="2910" y="385"/>
                  <a:pt x="2908" y="383"/>
                  <a:pt x="2906" y="383"/>
                </a:cubicBezTo>
                <a:cubicBezTo>
                  <a:pt x="2904" y="383"/>
                  <a:pt x="2902" y="385"/>
                  <a:pt x="2902" y="388"/>
                </a:cubicBezTo>
                <a:cubicBezTo>
                  <a:pt x="2902" y="390"/>
                  <a:pt x="2904" y="392"/>
                  <a:pt x="2906" y="392"/>
                </a:cubicBezTo>
                <a:close/>
                <a:moveTo>
                  <a:pt x="2919" y="392"/>
                </a:moveTo>
                <a:cubicBezTo>
                  <a:pt x="2921" y="392"/>
                  <a:pt x="2923" y="390"/>
                  <a:pt x="2923" y="388"/>
                </a:cubicBezTo>
                <a:cubicBezTo>
                  <a:pt x="2923" y="385"/>
                  <a:pt x="2921" y="383"/>
                  <a:pt x="2919" y="383"/>
                </a:cubicBezTo>
                <a:cubicBezTo>
                  <a:pt x="2917" y="383"/>
                  <a:pt x="2915" y="385"/>
                  <a:pt x="2915" y="388"/>
                </a:cubicBezTo>
                <a:cubicBezTo>
                  <a:pt x="2915" y="390"/>
                  <a:pt x="2917" y="392"/>
                  <a:pt x="2919" y="392"/>
                </a:cubicBezTo>
                <a:close/>
                <a:moveTo>
                  <a:pt x="2932" y="392"/>
                </a:moveTo>
                <a:cubicBezTo>
                  <a:pt x="2934" y="392"/>
                  <a:pt x="2936" y="390"/>
                  <a:pt x="2936" y="388"/>
                </a:cubicBezTo>
                <a:cubicBezTo>
                  <a:pt x="2936" y="385"/>
                  <a:pt x="2934" y="383"/>
                  <a:pt x="2932" y="383"/>
                </a:cubicBezTo>
                <a:cubicBezTo>
                  <a:pt x="2929" y="383"/>
                  <a:pt x="2928" y="385"/>
                  <a:pt x="2928" y="388"/>
                </a:cubicBezTo>
                <a:cubicBezTo>
                  <a:pt x="2928" y="390"/>
                  <a:pt x="2929" y="392"/>
                  <a:pt x="2932" y="392"/>
                </a:cubicBezTo>
                <a:close/>
                <a:moveTo>
                  <a:pt x="2945" y="392"/>
                </a:moveTo>
                <a:cubicBezTo>
                  <a:pt x="2947" y="392"/>
                  <a:pt x="2949" y="390"/>
                  <a:pt x="2949" y="388"/>
                </a:cubicBezTo>
                <a:cubicBezTo>
                  <a:pt x="2949" y="385"/>
                  <a:pt x="2947" y="383"/>
                  <a:pt x="2945" y="383"/>
                </a:cubicBezTo>
                <a:cubicBezTo>
                  <a:pt x="2942" y="383"/>
                  <a:pt x="2941" y="385"/>
                  <a:pt x="2941" y="388"/>
                </a:cubicBezTo>
                <a:cubicBezTo>
                  <a:pt x="2941" y="390"/>
                  <a:pt x="2942" y="392"/>
                  <a:pt x="2945" y="392"/>
                </a:cubicBezTo>
                <a:close/>
                <a:moveTo>
                  <a:pt x="2958" y="392"/>
                </a:moveTo>
                <a:cubicBezTo>
                  <a:pt x="2960" y="392"/>
                  <a:pt x="2962" y="390"/>
                  <a:pt x="2962" y="388"/>
                </a:cubicBezTo>
                <a:cubicBezTo>
                  <a:pt x="2962" y="385"/>
                  <a:pt x="2960" y="383"/>
                  <a:pt x="2958" y="383"/>
                </a:cubicBezTo>
                <a:cubicBezTo>
                  <a:pt x="2955" y="383"/>
                  <a:pt x="2953" y="385"/>
                  <a:pt x="2953" y="388"/>
                </a:cubicBezTo>
                <a:cubicBezTo>
                  <a:pt x="2953" y="390"/>
                  <a:pt x="2955" y="392"/>
                  <a:pt x="2958" y="392"/>
                </a:cubicBezTo>
                <a:close/>
                <a:moveTo>
                  <a:pt x="2971" y="392"/>
                </a:moveTo>
                <a:cubicBezTo>
                  <a:pt x="2973" y="392"/>
                  <a:pt x="2975" y="390"/>
                  <a:pt x="2975" y="388"/>
                </a:cubicBezTo>
                <a:cubicBezTo>
                  <a:pt x="2975" y="385"/>
                  <a:pt x="2973" y="383"/>
                  <a:pt x="2971" y="383"/>
                </a:cubicBezTo>
                <a:cubicBezTo>
                  <a:pt x="2968" y="383"/>
                  <a:pt x="2966" y="385"/>
                  <a:pt x="2966" y="388"/>
                </a:cubicBezTo>
                <a:cubicBezTo>
                  <a:pt x="2966" y="390"/>
                  <a:pt x="2968" y="392"/>
                  <a:pt x="2971" y="392"/>
                </a:cubicBezTo>
                <a:close/>
                <a:moveTo>
                  <a:pt x="2983" y="392"/>
                </a:moveTo>
                <a:cubicBezTo>
                  <a:pt x="2986" y="392"/>
                  <a:pt x="2988" y="390"/>
                  <a:pt x="2988" y="388"/>
                </a:cubicBezTo>
                <a:cubicBezTo>
                  <a:pt x="2988" y="385"/>
                  <a:pt x="2986" y="383"/>
                  <a:pt x="2983" y="383"/>
                </a:cubicBezTo>
                <a:cubicBezTo>
                  <a:pt x="2981" y="383"/>
                  <a:pt x="2979" y="385"/>
                  <a:pt x="2979" y="388"/>
                </a:cubicBezTo>
                <a:cubicBezTo>
                  <a:pt x="2979" y="390"/>
                  <a:pt x="2981" y="392"/>
                  <a:pt x="2983" y="392"/>
                </a:cubicBezTo>
                <a:close/>
                <a:moveTo>
                  <a:pt x="2996" y="392"/>
                </a:moveTo>
                <a:cubicBezTo>
                  <a:pt x="2999" y="392"/>
                  <a:pt x="3001" y="390"/>
                  <a:pt x="3001" y="388"/>
                </a:cubicBezTo>
                <a:cubicBezTo>
                  <a:pt x="3001" y="385"/>
                  <a:pt x="2999" y="383"/>
                  <a:pt x="2996" y="383"/>
                </a:cubicBezTo>
                <a:cubicBezTo>
                  <a:pt x="2994" y="383"/>
                  <a:pt x="2992" y="385"/>
                  <a:pt x="2992" y="388"/>
                </a:cubicBezTo>
                <a:cubicBezTo>
                  <a:pt x="2992" y="390"/>
                  <a:pt x="2994" y="392"/>
                  <a:pt x="2996" y="392"/>
                </a:cubicBezTo>
                <a:close/>
                <a:moveTo>
                  <a:pt x="3009" y="392"/>
                </a:moveTo>
                <a:cubicBezTo>
                  <a:pt x="3012" y="392"/>
                  <a:pt x="3013" y="390"/>
                  <a:pt x="3013" y="388"/>
                </a:cubicBezTo>
                <a:cubicBezTo>
                  <a:pt x="3013" y="385"/>
                  <a:pt x="3012" y="383"/>
                  <a:pt x="3009" y="383"/>
                </a:cubicBezTo>
                <a:cubicBezTo>
                  <a:pt x="3007" y="383"/>
                  <a:pt x="3005" y="385"/>
                  <a:pt x="3005" y="388"/>
                </a:cubicBezTo>
                <a:cubicBezTo>
                  <a:pt x="3005" y="390"/>
                  <a:pt x="3007" y="392"/>
                  <a:pt x="3009" y="392"/>
                </a:cubicBezTo>
                <a:close/>
                <a:moveTo>
                  <a:pt x="3022" y="392"/>
                </a:moveTo>
                <a:cubicBezTo>
                  <a:pt x="3024" y="392"/>
                  <a:pt x="3026" y="390"/>
                  <a:pt x="3026" y="388"/>
                </a:cubicBezTo>
                <a:cubicBezTo>
                  <a:pt x="3026" y="385"/>
                  <a:pt x="3024" y="383"/>
                  <a:pt x="3022" y="383"/>
                </a:cubicBezTo>
                <a:cubicBezTo>
                  <a:pt x="3020" y="383"/>
                  <a:pt x="3018" y="385"/>
                  <a:pt x="3018" y="388"/>
                </a:cubicBezTo>
                <a:cubicBezTo>
                  <a:pt x="3018" y="390"/>
                  <a:pt x="3020" y="392"/>
                  <a:pt x="3022" y="392"/>
                </a:cubicBezTo>
                <a:close/>
                <a:moveTo>
                  <a:pt x="3035" y="392"/>
                </a:moveTo>
                <a:cubicBezTo>
                  <a:pt x="3037" y="392"/>
                  <a:pt x="3039" y="390"/>
                  <a:pt x="3039" y="388"/>
                </a:cubicBezTo>
                <a:cubicBezTo>
                  <a:pt x="3039" y="385"/>
                  <a:pt x="3037" y="383"/>
                  <a:pt x="3035" y="383"/>
                </a:cubicBezTo>
                <a:cubicBezTo>
                  <a:pt x="3033" y="383"/>
                  <a:pt x="3031" y="385"/>
                  <a:pt x="3031" y="388"/>
                </a:cubicBezTo>
                <a:cubicBezTo>
                  <a:pt x="3031" y="390"/>
                  <a:pt x="3033" y="392"/>
                  <a:pt x="3035" y="392"/>
                </a:cubicBezTo>
                <a:close/>
                <a:moveTo>
                  <a:pt x="3048" y="392"/>
                </a:moveTo>
                <a:cubicBezTo>
                  <a:pt x="3050" y="392"/>
                  <a:pt x="3052" y="390"/>
                  <a:pt x="3052" y="388"/>
                </a:cubicBezTo>
                <a:cubicBezTo>
                  <a:pt x="3052" y="385"/>
                  <a:pt x="3050" y="383"/>
                  <a:pt x="3048" y="383"/>
                </a:cubicBezTo>
                <a:cubicBezTo>
                  <a:pt x="3046" y="383"/>
                  <a:pt x="3044" y="385"/>
                  <a:pt x="3044" y="388"/>
                </a:cubicBezTo>
                <a:cubicBezTo>
                  <a:pt x="3044" y="390"/>
                  <a:pt x="3046" y="392"/>
                  <a:pt x="3048" y="392"/>
                </a:cubicBezTo>
                <a:close/>
                <a:moveTo>
                  <a:pt x="3061" y="392"/>
                </a:moveTo>
                <a:cubicBezTo>
                  <a:pt x="3063" y="392"/>
                  <a:pt x="3065" y="390"/>
                  <a:pt x="3065" y="388"/>
                </a:cubicBezTo>
                <a:cubicBezTo>
                  <a:pt x="3065" y="385"/>
                  <a:pt x="3063" y="383"/>
                  <a:pt x="3061" y="383"/>
                </a:cubicBezTo>
                <a:cubicBezTo>
                  <a:pt x="3059" y="383"/>
                  <a:pt x="3057" y="385"/>
                  <a:pt x="3057" y="388"/>
                </a:cubicBezTo>
                <a:cubicBezTo>
                  <a:pt x="3057" y="390"/>
                  <a:pt x="3059" y="392"/>
                  <a:pt x="3061" y="392"/>
                </a:cubicBezTo>
                <a:close/>
                <a:moveTo>
                  <a:pt x="3074" y="392"/>
                </a:moveTo>
                <a:cubicBezTo>
                  <a:pt x="3076" y="392"/>
                  <a:pt x="3078" y="390"/>
                  <a:pt x="3078" y="388"/>
                </a:cubicBezTo>
                <a:cubicBezTo>
                  <a:pt x="3078" y="385"/>
                  <a:pt x="3076" y="383"/>
                  <a:pt x="3074" y="383"/>
                </a:cubicBezTo>
                <a:cubicBezTo>
                  <a:pt x="3072" y="383"/>
                  <a:pt x="3070" y="385"/>
                  <a:pt x="3070" y="388"/>
                </a:cubicBezTo>
                <a:cubicBezTo>
                  <a:pt x="3070" y="390"/>
                  <a:pt x="3072" y="392"/>
                  <a:pt x="3074" y="392"/>
                </a:cubicBezTo>
                <a:close/>
                <a:moveTo>
                  <a:pt x="3087" y="392"/>
                </a:moveTo>
                <a:cubicBezTo>
                  <a:pt x="3089" y="392"/>
                  <a:pt x="3091" y="390"/>
                  <a:pt x="3091" y="388"/>
                </a:cubicBezTo>
                <a:cubicBezTo>
                  <a:pt x="3091" y="385"/>
                  <a:pt x="3089" y="383"/>
                  <a:pt x="3087" y="383"/>
                </a:cubicBezTo>
                <a:cubicBezTo>
                  <a:pt x="3084" y="383"/>
                  <a:pt x="3083" y="385"/>
                  <a:pt x="3083" y="388"/>
                </a:cubicBezTo>
                <a:cubicBezTo>
                  <a:pt x="3083" y="390"/>
                  <a:pt x="3084" y="392"/>
                  <a:pt x="3087" y="392"/>
                </a:cubicBezTo>
                <a:close/>
                <a:moveTo>
                  <a:pt x="3100" y="392"/>
                </a:moveTo>
                <a:cubicBezTo>
                  <a:pt x="3102" y="392"/>
                  <a:pt x="3104" y="390"/>
                  <a:pt x="3104" y="388"/>
                </a:cubicBezTo>
                <a:cubicBezTo>
                  <a:pt x="3104" y="385"/>
                  <a:pt x="3102" y="383"/>
                  <a:pt x="3100" y="383"/>
                </a:cubicBezTo>
                <a:cubicBezTo>
                  <a:pt x="3097" y="383"/>
                  <a:pt x="3095" y="385"/>
                  <a:pt x="3095" y="388"/>
                </a:cubicBezTo>
                <a:cubicBezTo>
                  <a:pt x="3095" y="390"/>
                  <a:pt x="3097" y="392"/>
                  <a:pt x="3100" y="392"/>
                </a:cubicBezTo>
                <a:close/>
                <a:moveTo>
                  <a:pt x="3113" y="392"/>
                </a:moveTo>
                <a:cubicBezTo>
                  <a:pt x="3115" y="392"/>
                  <a:pt x="3117" y="390"/>
                  <a:pt x="3117" y="388"/>
                </a:cubicBezTo>
                <a:cubicBezTo>
                  <a:pt x="3117" y="385"/>
                  <a:pt x="3115" y="383"/>
                  <a:pt x="3113" y="383"/>
                </a:cubicBezTo>
                <a:cubicBezTo>
                  <a:pt x="3110" y="383"/>
                  <a:pt x="3108" y="385"/>
                  <a:pt x="3108" y="388"/>
                </a:cubicBezTo>
                <a:cubicBezTo>
                  <a:pt x="3108" y="390"/>
                  <a:pt x="3110" y="392"/>
                  <a:pt x="3113" y="392"/>
                </a:cubicBezTo>
                <a:close/>
                <a:moveTo>
                  <a:pt x="3125" y="392"/>
                </a:moveTo>
                <a:cubicBezTo>
                  <a:pt x="3128" y="392"/>
                  <a:pt x="3130" y="390"/>
                  <a:pt x="3130" y="388"/>
                </a:cubicBezTo>
                <a:cubicBezTo>
                  <a:pt x="3130" y="385"/>
                  <a:pt x="3128" y="383"/>
                  <a:pt x="3125" y="383"/>
                </a:cubicBezTo>
                <a:cubicBezTo>
                  <a:pt x="3123" y="383"/>
                  <a:pt x="3121" y="385"/>
                  <a:pt x="3121" y="388"/>
                </a:cubicBezTo>
                <a:cubicBezTo>
                  <a:pt x="3121" y="390"/>
                  <a:pt x="3123" y="392"/>
                  <a:pt x="3125" y="392"/>
                </a:cubicBezTo>
                <a:close/>
                <a:moveTo>
                  <a:pt x="3138" y="392"/>
                </a:moveTo>
                <a:cubicBezTo>
                  <a:pt x="3141" y="392"/>
                  <a:pt x="3143" y="390"/>
                  <a:pt x="3143" y="388"/>
                </a:cubicBezTo>
                <a:cubicBezTo>
                  <a:pt x="3143" y="385"/>
                  <a:pt x="3141" y="383"/>
                  <a:pt x="3138" y="383"/>
                </a:cubicBezTo>
                <a:cubicBezTo>
                  <a:pt x="3136" y="383"/>
                  <a:pt x="3134" y="385"/>
                  <a:pt x="3134" y="388"/>
                </a:cubicBezTo>
                <a:cubicBezTo>
                  <a:pt x="3134" y="390"/>
                  <a:pt x="3136" y="392"/>
                  <a:pt x="3138" y="392"/>
                </a:cubicBezTo>
                <a:close/>
                <a:moveTo>
                  <a:pt x="3151" y="392"/>
                </a:moveTo>
                <a:cubicBezTo>
                  <a:pt x="3154" y="392"/>
                  <a:pt x="3155" y="390"/>
                  <a:pt x="3155" y="388"/>
                </a:cubicBezTo>
                <a:cubicBezTo>
                  <a:pt x="3155" y="385"/>
                  <a:pt x="3154" y="383"/>
                  <a:pt x="3151" y="383"/>
                </a:cubicBezTo>
                <a:cubicBezTo>
                  <a:pt x="3149" y="383"/>
                  <a:pt x="3147" y="385"/>
                  <a:pt x="3147" y="388"/>
                </a:cubicBezTo>
                <a:cubicBezTo>
                  <a:pt x="3147" y="390"/>
                  <a:pt x="3149" y="392"/>
                  <a:pt x="3151" y="392"/>
                </a:cubicBezTo>
                <a:close/>
                <a:moveTo>
                  <a:pt x="3164" y="392"/>
                </a:moveTo>
                <a:cubicBezTo>
                  <a:pt x="3167" y="392"/>
                  <a:pt x="3168" y="390"/>
                  <a:pt x="3168" y="388"/>
                </a:cubicBezTo>
                <a:cubicBezTo>
                  <a:pt x="3168" y="385"/>
                  <a:pt x="3167" y="383"/>
                  <a:pt x="3164" y="383"/>
                </a:cubicBezTo>
                <a:cubicBezTo>
                  <a:pt x="3162" y="383"/>
                  <a:pt x="3160" y="385"/>
                  <a:pt x="3160" y="388"/>
                </a:cubicBezTo>
                <a:cubicBezTo>
                  <a:pt x="3160" y="390"/>
                  <a:pt x="3162" y="392"/>
                  <a:pt x="3164" y="392"/>
                </a:cubicBezTo>
                <a:close/>
                <a:moveTo>
                  <a:pt x="3177" y="392"/>
                </a:moveTo>
                <a:cubicBezTo>
                  <a:pt x="3179" y="392"/>
                  <a:pt x="3181" y="390"/>
                  <a:pt x="3181" y="388"/>
                </a:cubicBezTo>
                <a:cubicBezTo>
                  <a:pt x="3181" y="385"/>
                  <a:pt x="3179" y="383"/>
                  <a:pt x="3177" y="383"/>
                </a:cubicBezTo>
                <a:cubicBezTo>
                  <a:pt x="3175" y="383"/>
                  <a:pt x="3173" y="385"/>
                  <a:pt x="3173" y="388"/>
                </a:cubicBezTo>
                <a:cubicBezTo>
                  <a:pt x="3173" y="390"/>
                  <a:pt x="3175" y="392"/>
                  <a:pt x="3177" y="392"/>
                </a:cubicBezTo>
                <a:close/>
                <a:moveTo>
                  <a:pt x="3190" y="392"/>
                </a:moveTo>
                <a:cubicBezTo>
                  <a:pt x="3192" y="392"/>
                  <a:pt x="3194" y="390"/>
                  <a:pt x="3194" y="388"/>
                </a:cubicBezTo>
                <a:cubicBezTo>
                  <a:pt x="3194" y="385"/>
                  <a:pt x="3192" y="383"/>
                  <a:pt x="3190" y="383"/>
                </a:cubicBezTo>
                <a:cubicBezTo>
                  <a:pt x="3188" y="383"/>
                  <a:pt x="3186" y="385"/>
                  <a:pt x="3186" y="388"/>
                </a:cubicBezTo>
                <a:cubicBezTo>
                  <a:pt x="3186" y="390"/>
                  <a:pt x="3188" y="392"/>
                  <a:pt x="3190" y="392"/>
                </a:cubicBezTo>
                <a:close/>
                <a:moveTo>
                  <a:pt x="3203" y="392"/>
                </a:moveTo>
                <a:cubicBezTo>
                  <a:pt x="3205" y="392"/>
                  <a:pt x="3207" y="390"/>
                  <a:pt x="3207" y="388"/>
                </a:cubicBezTo>
                <a:cubicBezTo>
                  <a:pt x="3207" y="385"/>
                  <a:pt x="3205" y="383"/>
                  <a:pt x="3203" y="383"/>
                </a:cubicBezTo>
                <a:cubicBezTo>
                  <a:pt x="3201" y="383"/>
                  <a:pt x="3199" y="385"/>
                  <a:pt x="3199" y="388"/>
                </a:cubicBezTo>
                <a:cubicBezTo>
                  <a:pt x="3199" y="390"/>
                  <a:pt x="3201" y="392"/>
                  <a:pt x="3203" y="392"/>
                </a:cubicBezTo>
                <a:close/>
                <a:moveTo>
                  <a:pt x="3216" y="392"/>
                </a:moveTo>
                <a:cubicBezTo>
                  <a:pt x="3218" y="392"/>
                  <a:pt x="3220" y="390"/>
                  <a:pt x="3220" y="388"/>
                </a:cubicBezTo>
                <a:cubicBezTo>
                  <a:pt x="3220" y="385"/>
                  <a:pt x="3218" y="383"/>
                  <a:pt x="3216" y="383"/>
                </a:cubicBezTo>
                <a:cubicBezTo>
                  <a:pt x="3214" y="383"/>
                  <a:pt x="3212" y="385"/>
                  <a:pt x="3212" y="388"/>
                </a:cubicBezTo>
                <a:cubicBezTo>
                  <a:pt x="3212" y="390"/>
                  <a:pt x="3214" y="392"/>
                  <a:pt x="3216" y="392"/>
                </a:cubicBezTo>
                <a:close/>
                <a:moveTo>
                  <a:pt x="3229" y="392"/>
                </a:moveTo>
                <a:cubicBezTo>
                  <a:pt x="3231" y="392"/>
                  <a:pt x="3233" y="390"/>
                  <a:pt x="3233" y="388"/>
                </a:cubicBezTo>
                <a:cubicBezTo>
                  <a:pt x="3233" y="385"/>
                  <a:pt x="3231" y="383"/>
                  <a:pt x="3229" y="383"/>
                </a:cubicBezTo>
                <a:cubicBezTo>
                  <a:pt x="3226" y="383"/>
                  <a:pt x="3225" y="385"/>
                  <a:pt x="3225" y="388"/>
                </a:cubicBezTo>
                <a:cubicBezTo>
                  <a:pt x="3225" y="390"/>
                  <a:pt x="3226" y="392"/>
                  <a:pt x="3229" y="392"/>
                </a:cubicBezTo>
                <a:close/>
                <a:moveTo>
                  <a:pt x="3242" y="392"/>
                </a:moveTo>
                <a:cubicBezTo>
                  <a:pt x="3244" y="392"/>
                  <a:pt x="3246" y="390"/>
                  <a:pt x="3246" y="388"/>
                </a:cubicBezTo>
                <a:cubicBezTo>
                  <a:pt x="3246" y="385"/>
                  <a:pt x="3244" y="383"/>
                  <a:pt x="3242" y="383"/>
                </a:cubicBezTo>
                <a:cubicBezTo>
                  <a:pt x="3239" y="383"/>
                  <a:pt x="3238" y="385"/>
                  <a:pt x="3238" y="388"/>
                </a:cubicBezTo>
                <a:cubicBezTo>
                  <a:pt x="3238" y="390"/>
                  <a:pt x="3239" y="392"/>
                  <a:pt x="3242" y="392"/>
                </a:cubicBezTo>
                <a:close/>
                <a:moveTo>
                  <a:pt x="3255" y="392"/>
                </a:moveTo>
                <a:cubicBezTo>
                  <a:pt x="3257" y="392"/>
                  <a:pt x="3259" y="390"/>
                  <a:pt x="3259" y="388"/>
                </a:cubicBezTo>
                <a:cubicBezTo>
                  <a:pt x="3259" y="385"/>
                  <a:pt x="3257" y="383"/>
                  <a:pt x="3255" y="383"/>
                </a:cubicBezTo>
                <a:cubicBezTo>
                  <a:pt x="3252" y="383"/>
                  <a:pt x="3250" y="385"/>
                  <a:pt x="3250" y="388"/>
                </a:cubicBezTo>
                <a:cubicBezTo>
                  <a:pt x="3250" y="390"/>
                  <a:pt x="3252" y="392"/>
                  <a:pt x="3255" y="392"/>
                </a:cubicBezTo>
                <a:close/>
                <a:moveTo>
                  <a:pt x="3268" y="392"/>
                </a:moveTo>
                <a:cubicBezTo>
                  <a:pt x="3270" y="392"/>
                  <a:pt x="3272" y="390"/>
                  <a:pt x="3272" y="388"/>
                </a:cubicBezTo>
                <a:cubicBezTo>
                  <a:pt x="3272" y="385"/>
                  <a:pt x="3270" y="383"/>
                  <a:pt x="3268" y="383"/>
                </a:cubicBezTo>
                <a:cubicBezTo>
                  <a:pt x="3265" y="383"/>
                  <a:pt x="3263" y="385"/>
                  <a:pt x="3263" y="388"/>
                </a:cubicBezTo>
                <a:cubicBezTo>
                  <a:pt x="3263" y="390"/>
                  <a:pt x="3265" y="392"/>
                  <a:pt x="3268" y="392"/>
                </a:cubicBezTo>
                <a:close/>
                <a:moveTo>
                  <a:pt x="3280" y="392"/>
                </a:moveTo>
                <a:cubicBezTo>
                  <a:pt x="3283" y="392"/>
                  <a:pt x="3285" y="390"/>
                  <a:pt x="3285" y="388"/>
                </a:cubicBezTo>
                <a:cubicBezTo>
                  <a:pt x="3285" y="385"/>
                  <a:pt x="3283" y="383"/>
                  <a:pt x="3280" y="383"/>
                </a:cubicBezTo>
                <a:cubicBezTo>
                  <a:pt x="3278" y="383"/>
                  <a:pt x="3276" y="385"/>
                  <a:pt x="3276" y="388"/>
                </a:cubicBezTo>
                <a:cubicBezTo>
                  <a:pt x="3276" y="390"/>
                  <a:pt x="3278" y="392"/>
                  <a:pt x="3280" y="392"/>
                </a:cubicBezTo>
                <a:close/>
                <a:moveTo>
                  <a:pt x="3293" y="392"/>
                </a:moveTo>
                <a:cubicBezTo>
                  <a:pt x="3296" y="392"/>
                  <a:pt x="3298" y="390"/>
                  <a:pt x="3298" y="388"/>
                </a:cubicBezTo>
                <a:cubicBezTo>
                  <a:pt x="3298" y="385"/>
                  <a:pt x="3296" y="383"/>
                  <a:pt x="3293" y="383"/>
                </a:cubicBezTo>
                <a:cubicBezTo>
                  <a:pt x="3291" y="383"/>
                  <a:pt x="3289" y="385"/>
                  <a:pt x="3289" y="388"/>
                </a:cubicBezTo>
                <a:cubicBezTo>
                  <a:pt x="3289" y="390"/>
                  <a:pt x="3291" y="392"/>
                  <a:pt x="3293" y="392"/>
                </a:cubicBezTo>
                <a:close/>
                <a:moveTo>
                  <a:pt x="3306" y="392"/>
                </a:moveTo>
                <a:cubicBezTo>
                  <a:pt x="3309" y="392"/>
                  <a:pt x="3310" y="390"/>
                  <a:pt x="3310" y="388"/>
                </a:cubicBezTo>
                <a:cubicBezTo>
                  <a:pt x="3310" y="385"/>
                  <a:pt x="3309" y="383"/>
                  <a:pt x="3306" y="383"/>
                </a:cubicBezTo>
                <a:cubicBezTo>
                  <a:pt x="3304" y="383"/>
                  <a:pt x="3302" y="385"/>
                  <a:pt x="3302" y="388"/>
                </a:cubicBezTo>
                <a:cubicBezTo>
                  <a:pt x="3302" y="390"/>
                  <a:pt x="3304" y="392"/>
                  <a:pt x="3306" y="392"/>
                </a:cubicBezTo>
                <a:close/>
                <a:moveTo>
                  <a:pt x="3319" y="392"/>
                </a:moveTo>
                <a:cubicBezTo>
                  <a:pt x="3322" y="392"/>
                  <a:pt x="3323" y="390"/>
                  <a:pt x="3323" y="388"/>
                </a:cubicBezTo>
                <a:cubicBezTo>
                  <a:pt x="3323" y="385"/>
                  <a:pt x="3322" y="383"/>
                  <a:pt x="3319" y="383"/>
                </a:cubicBezTo>
                <a:cubicBezTo>
                  <a:pt x="3317" y="383"/>
                  <a:pt x="3315" y="385"/>
                  <a:pt x="3315" y="388"/>
                </a:cubicBezTo>
                <a:cubicBezTo>
                  <a:pt x="3315" y="390"/>
                  <a:pt x="3317" y="392"/>
                  <a:pt x="3319" y="392"/>
                </a:cubicBezTo>
                <a:close/>
                <a:moveTo>
                  <a:pt x="3332" y="392"/>
                </a:moveTo>
                <a:cubicBezTo>
                  <a:pt x="3334" y="392"/>
                  <a:pt x="3336" y="390"/>
                  <a:pt x="3336" y="388"/>
                </a:cubicBezTo>
                <a:cubicBezTo>
                  <a:pt x="3336" y="385"/>
                  <a:pt x="3334" y="383"/>
                  <a:pt x="3332" y="383"/>
                </a:cubicBezTo>
                <a:cubicBezTo>
                  <a:pt x="3330" y="383"/>
                  <a:pt x="3328" y="385"/>
                  <a:pt x="3328" y="388"/>
                </a:cubicBezTo>
                <a:cubicBezTo>
                  <a:pt x="3328" y="390"/>
                  <a:pt x="3330" y="392"/>
                  <a:pt x="3332" y="392"/>
                </a:cubicBezTo>
                <a:close/>
                <a:moveTo>
                  <a:pt x="3345" y="392"/>
                </a:moveTo>
                <a:cubicBezTo>
                  <a:pt x="3347" y="392"/>
                  <a:pt x="3349" y="390"/>
                  <a:pt x="3349" y="388"/>
                </a:cubicBezTo>
                <a:cubicBezTo>
                  <a:pt x="3349" y="385"/>
                  <a:pt x="3347" y="383"/>
                  <a:pt x="3345" y="383"/>
                </a:cubicBezTo>
                <a:cubicBezTo>
                  <a:pt x="3343" y="383"/>
                  <a:pt x="3341" y="385"/>
                  <a:pt x="3341" y="388"/>
                </a:cubicBezTo>
                <a:cubicBezTo>
                  <a:pt x="3341" y="390"/>
                  <a:pt x="3343" y="392"/>
                  <a:pt x="3345" y="392"/>
                </a:cubicBezTo>
                <a:close/>
                <a:moveTo>
                  <a:pt x="3358" y="392"/>
                </a:moveTo>
                <a:cubicBezTo>
                  <a:pt x="3360" y="392"/>
                  <a:pt x="3362" y="390"/>
                  <a:pt x="3362" y="388"/>
                </a:cubicBezTo>
                <a:cubicBezTo>
                  <a:pt x="3362" y="385"/>
                  <a:pt x="3360" y="383"/>
                  <a:pt x="3358" y="383"/>
                </a:cubicBezTo>
                <a:cubicBezTo>
                  <a:pt x="3356" y="383"/>
                  <a:pt x="3354" y="385"/>
                  <a:pt x="3354" y="388"/>
                </a:cubicBezTo>
                <a:cubicBezTo>
                  <a:pt x="3354" y="390"/>
                  <a:pt x="3356" y="392"/>
                  <a:pt x="3358" y="392"/>
                </a:cubicBezTo>
                <a:close/>
                <a:moveTo>
                  <a:pt x="3371" y="392"/>
                </a:moveTo>
                <a:cubicBezTo>
                  <a:pt x="3373" y="392"/>
                  <a:pt x="3375" y="390"/>
                  <a:pt x="3375" y="388"/>
                </a:cubicBezTo>
                <a:cubicBezTo>
                  <a:pt x="3375" y="385"/>
                  <a:pt x="3373" y="383"/>
                  <a:pt x="3371" y="383"/>
                </a:cubicBezTo>
                <a:cubicBezTo>
                  <a:pt x="3369" y="383"/>
                  <a:pt x="3367" y="385"/>
                  <a:pt x="3367" y="388"/>
                </a:cubicBezTo>
                <a:cubicBezTo>
                  <a:pt x="3367" y="390"/>
                  <a:pt x="3369" y="392"/>
                  <a:pt x="3371" y="392"/>
                </a:cubicBezTo>
                <a:close/>
                <a:moveTo>
                  <a:pt x="3384" y="392"/>
                </a:moveTo>
                <a:cubicBezTo>
                  <a:pt x="3386" y="392"/>
                  <a:pt x="3388" y="390"/>
                  <a:pt x="3388" y="388"/>
                </a:cubicBezTo>
                <a:cubicBezTo>
                  <a:pt x="3388" y="385"/>
                  <a:pt x="3386" y="383"/>
                  <a:pt x="3384" y="383"/>
                </a:cubicBezTo>
                <a:cubicBezTo>
                  <a:pt x="3381" y="383"/>
                  <a:pt x="3380" y="385"/>
                  <a:pt x="3380" y="388"/>
                </a:cubicBezTo>
                <a:cubicBezTo>
                  <a:pt x="3380" y="390"/>
                  <a:pt x="3381" y="392"/>
                  <a:pt x="3384" y="392"/>
                </a:cubicBezTo>
                <a:close/>
                <a:moveTo>
                  <a:pt x="3397" y="392"/>
                </a:moveTo>
                <a:cubicBezTo>
                  <a:pt x="3399" y="392"/>
                  <a:pt x="3401" y="390"/>
                  <a:pt x="3401" y="388"/>
                </a:cubicBezTo>
                <a:cubicBezTo>
                  <a:pt x="3401" y="385"/>
                  <a:pt x="3399" y="383"/>
                  <a:pt x="3397" y="383"/>
                </a:cubicBezTo>
                <a:cubicBezTo>
                  <a:pt x="3394" y="383"/>
                  <a:pt x="3392" y="385"/>
                  <a:pt x="3392" y="388"/>
                </a:cubicBezTo>
                <a:cubicBezTo>
                  <a:pt x="3392" y="390"/>
                  <a:pt x="3394" y="392"/>
                  <a:pt x="3397" y="392"/>
                </a:cubicBezTo>
                <a:close/>
                <a:moveTo>
                  <a:pt x="3410" y="392"/>
                </a:moveTo>
                <a:cubicBezTo>
                  <a:pt x="3412" y="392"/>
                  <a:pt x="3414" y="390"/>
                  <a:pt x="3414" y="388"/>
                </a:cubicBezTo>
                <a:cubicBezTo>
                  <a:pt x="3414" y="385"/>
                  <a:pt x="3412" y="383"/>
                  <a:pt x="3410" y="383"/>
                </a:cubicBezTo>
                <a:cubicBezTo>
                  <a:pt x="3407" y="383"/>
                  <a:pt x="3405" y="385"/>
                  <a:pt x="3405" y="388"/>
                </a:cubicBezTo>
                <a:cubicBezTo>
                  <a:pt x="3405" y="390"/>
                  <a:pt x="3407" y="392"/>
                  <a:pt x="3410" y="392"/>
                </a:cubicBezTo>
                <a:close/>
                <a:moveTo>
                  <a:pt x="3423" y="392"/>
                </a:moveTo>
                <a:cubicBezTo>
                  <a:pt x="3425" y="392"/>
                  <a:pt x="3427" y="390"/>
                  <a:pt x="3427" y="388"/>
                </a:cubicBezTo>
                <a:cubicBezTo>
                  <a:pt x="3427" y="385"/>
                  <a:pt x="3425" y="383"/>
                  <a:pt x="3423" y="383"/>
                </a:cubicBezTo>
                <a:cubicBezTo>
                  <a:pt x="3420" y="383"/>
                  <a:pt x="3418" y="385"/>
                  <a:pt x="3418" y="388"/>
                </a:cubicBezTo>
                <a:cubicBezTo>
                  <a:pt x="3418" y="390"/>
                  <a:pt x="3420" y="392"/>
                  <a:pt x="3423" y="392"/>
                </a:cubicBezTo>
                <a:close/>
                <a:moveTo>
                  <a:pt x="3435" y="392"/>
                </a:moveTo>
                <a:cubicBezTo>
                  <a:pt x="3438" y="392"/>
                  <a:pt x="3440" y="390"/>
                  <a:pt x="3440" y="388"/>
                </a:cubicBezTo>
                <a:cubicBezTo>
                  <a:pt x="3440" y="385"/>
                  <a:pt x="3438" y="383"/>
                  <a:pt x="3435" y="383"/>
                </a:cubicBezTo>
                <a:cubicBezTo>
                  <a:pt x="3433" y="383"/>
                  <a:pt x="3431" y="385"/>
                  <a:pt x="3431" y="388"/>
                </a:cubicBezTo>
                <a:cubicBezTo>
                  <a:pt x="3431" y="390"/>
                  <a:pt x="3433" y="392"/>
                  <a:pt x="3435" y="392"/>
                </a:cubicBezTo>
                <a:close/>
                <a:moveTo>
                  <a:pt x="3448" y="392"/>
                </a:moveTo>
                <a:cubicBezTo>
                  <a:pt x="3451" y="392"/>
                  <a:pt x="3453" y="390"/>
                  <a:pt x="3453" y="388"/>
                </a:cubicBezTo>
                <a:cubicBezTo>
                  <a:pt x="3453" y="385"/>
                  <a:pt x="3451" y="383"/>
                  <a:pt x="3448" y="383"/>
                </a:cubicBezTo>
                <a:cubicBezTo>
                  <a:pt x="3446" y="383"/>
                  <a:pt x="3444" y="385"/>
                  <a:pt x="3444" y="388"/>
                </a:cubicBezTo>
                <a:cubicBezTo>
                  <a:pt x="3444" y="390"/>
                  <a:pt x="3446" y="392"/>
                  <a:pt x="3448" y="392"/>
                </a:cubicBezTo>
                <a:close/>
                <a:moveTo>
                  <a:pt x="3461" y="384"/>
                </a:moveTo>
                <a:cubicBezTo>
                  <a:pt x="3459" y="384"/>
                  <a:pt x="3457" y="385"/>
                  <a:pt x="3457" y="388"/>
                </a:cubicBezTo>
                <a:cubicBezTo>
                  <a:pt x="3457" y="390"/>
                  <a:pt x="3459" y="392"/>
                  <a:pt x="3461" y="392"/>
                </a:cubicBezTo>
                <a:cubicBezTo>
                  <a:pt x="3464" y="392"/>
                  <a:pt x="3465" y="390"/>
                  <a:pt x="3465" y="388"/>
                </a:cubicBezTo>
                <a:cubicBezTo>
                  <a:pt x="3465" y="385"/>
                  <a:pt x="3464" y="384"/>
                  <a:pt x="3461" y="384"/>
                </a:cubicBezTo>
                <a:close/>
                <a:moveTo>
                  <a:pt x="65" y="405"/>
                </a:moveTo>
                <a:cubicBezTo>
                  <a:pt x="67" y="405"/>
                  <a:pt x="69" y="403"/>
                  <a:pt x="69" y="401"/>
                </a:cubicBezTo>
                <a:cubicBezTo>
                  <a:pt x="69" y="398"/>
                  <a:pt x="67" y="396"/>
                  <a:pt x="65" y="396"/>
                </a:cubicBezTo>
                <a:cubicBezTo>
                  <a:pt x="63" y="396"/>
                  <a:pt x="61" y="398"/>
                  <a:pt x="61" y="401"/>
                </a:cubicBezTo>
                <a:cubicBezTo>
                  <a:pt x="61" y="403"/>
                  <a:pt x="63" y="405"/>
                  <a:pt x="65" y="405"/>
                </a:cubicBezTo>
                <a:close/>
                <a:moveTo>
                  <a:pt x="78" y="396"/>
                </a:moveTo>
                <a:cubicBezTo>
                  <a:pt x="76" y="396"/>
                  <a:pt x="74" y="398"/>
                  <a:pt x="74" y="401"/>
                </a:cubicBezTo>
                <a:cubicBezTo>
                  <a:pt x="74" y="403"/>
                  <a:pt x="76" y="405"/>
                  <a:pt x="78" y="405"/>
                </a:cubicBezTo>
                <a:cubicBezTo>
                  <a:pt x="80" y="405"/>
                  <a:pt x="82" y="403"/>
                  <a:pt x="82" y="401"/>
                </a:cubicBezTo>
                <a:cubicBezTo>
                  <a:pt x="82" y="398"/>
                  <a:pt x="80" y="396"/>
                  <a:pt x="78" y="396"/>
                </a:cubicBezTo>
                <a:close/>
                <a:moveTo>
                  <a:pt x="91" y="405"/>
                </a:moveTo>
                <a:cubicBezTo>
                  <a:pt x="93" y="405"/>
                  <a:pt x="95" y="403"/>
                  <a:pt x="95" y="401"/>
                </a:cubicBezTo>
                <a:cubicBezTo>
                  <a:pt x="95" y="398"/>
                  <a:pt x="93" y="396"/>
                  <a:pt x="91" y="396"/>
                </a:cubicBezTo>
                <a:cubicBezTo>
                  <a:pt x="88" y="396"/>
                  <a:pt x="87" y="398"/>
                  <a:pt x="87" y="401"/>
                </a:cubicBezTo>
                <a:cubicBezTo>
                  <a:pt x="87" y="403"/>
                  <a:pt x="88" y="405"/>
                  <a:pt x="91" y="405"/>
                </a:cubicBezTo>
                <a:close/>
                <a:moveTo>
                  <a:pt x="104" y="405"/>
                </a:moveTo>
                <a:cubicBezTo>
                  <a:pt x="106" y="405"/>
                  <a:pt x="108" y="403"/>
                  <a:pt x="108" y="401"/>
                </a:cubicBezTo>
                <a:cubicBezTo>
                  <a:pt x="108" y="398"/>
                  <a:pt x="106" y="396"/>
                  <a:pt x="104" y="396"/>
                </a:cubicBezTo>
                <a:cubicBezTo>
                  <a:pt x="101" y="396"/>
                  <a:pt x="100" y="398"/>
                  <a:pt x="100" y="401"/>
                </a:cubicBezTo>
                <a:cubicBezTo>
                  <a:pt x="100" y="403"/>
                  <a:pt x="101" y="405"/>
                  <a:pt x="104" y="405"/>
                </a:cubicBezTo>
                <a:close/>
                <a:moveTo>
                  <a:pt x="117" y="405"/>
                </a:moveTo>
                <a:cubicBezTo>
                  <a:pt x="119" y="405"/>
                  <a:pt x="121" y="403"/>
                  <a:pt x="121" y="401"/>
                </a:cubicBezTo>
                <a:cubicBezTo>
                  <a:pt x="121" y="398"/>
                  <a:pt x="119" y="396"/>
                  <a:pt x="117" y="396"/>
                </a:cubicBezTo>
                <a:cubicBezTo>
                  <a:pt x="114" y="396"/>
                  <a:pt x="112" y="398"/>
                  <a:pt x="112" y="401"/>
                </a:cubicBezTo>
                <a:cubicBezTo>
                  <a:pt x="112" y="403"/>
                  <a:pt x="114" y="405"/>
                  <a:pt x="117" y="405"/>
                </a:cubicBezTo>
                <a:close/>
                <a:moveTo>
                  <a:pt x="130" y="405"/>
                </a:moveTo>
                <a:cubicBezTo>
                  <a:pt x="132" y="405"/>
                  <a:pt x="134" y="403"/>
                  <a:pt x="134" y="401"/>
                </a:cubicBezTo>
                <a:cubicBezTo>
                  <a:pt x="134" y="398"/>
                  <a:pt x="132" y="396"/>
                  <a:pt x="130" y="396"/>
                </a:cubicBezTo>
                <a:cubicBezTo>
                  <a:pt x="127" y="396"/>
                  <a:pt x="125" y="398"/>
                  <a:pt x="125" y="401"/>
                </a:cubicBezTo>
                <a:cubicBezTo>
                  <a:pt x="125" y="403"/>
                  <a:pt x="127" y="405"/>
                  <a:pt x="130" y="405"/>
                </a:cubicBezTo>
                <a:close/>
                <a:moveTo>
                  <a:pt x="142" y="405"/>
                </a:moveTo>
                <a:cubicBezTo>
                  <a:pt x="145" y="405"/>
                  <a:pt x="147" y="403"/>
                  <a:pt x="147" y="401"/>
                </a:cubicBezTo>
                <a:cubicBezTo>
                  <a:pt x="147" y="398"/>
                  <a:pt x="145" y="396"/>
                  <a:pt x="142" y="396"/>
                </a:cubicBezTo>
                <a:cubicBezTo>
                  <a:pt x="140" y="396"/>
                  <a:pt x="138" y="398"/>
                  <a:pt x="138" y="401"/>
                </a:cubicBezTo>
                <a:cubicBezTo>
                  <a:pt x="138" y="403"/>
                  <a:pt x="140" y="405"/>
                  <a:pt x="142" y="405"/>
                </a:cubicBezTo>
                <a:close/>
                <a:moveTo>
                  <a:pt x="155" y="405"/>
                </a:moveTo>
                <a:cubicBezTo>
                  <a:pt x="158" y="405"/>
                  <a:pt x="160" y="403"/>
                  <a:pt x="160" y="401"/>
                </a:cubicBezTo>
                <a:cubicBezTo>
                  <a:pt x="160" y="398"/>
                  <a:pt x="158" y="396"/>
                  <a:pt x="155" y="396"/>
                </a:cubicBezTo>
                <a:cubicBezTo>
                  <a:pt x="153" y="396"/>
                  <a:pt x="151" y="398"/>
                  <a:pt x="151" y="401"/>
                </a:cubicBezTo>
                <a:cubicBezTo>
                  <a:pt x="151" y="403"/>
                  <a:pt x="153" y="405"/>
                  <a:pt x="155" y="405"/>
                </a:cubicBezTo>
                <a:close/>
                <a:moveTo>
                  <a:pt x="168" y="405"/>
                </a:moveTo>
                <a:cubicBezTo>
                  <a:pt x="171" y="405"/>
                  <a:pt x="172" y="403"/>
                  <a:pt x="172" y="401"/>
                </a:cubicBezTo>
                <a:cubicBezTo>
                  <a:pt x="172" y="398"/>
                  <a:pt x="171" y="396"/>
                  <a:pt x="168" y="396"/>
                </a:cubicBezTo>
                <a:cubicBezTo>
                  <a:pt x="166" y="396"/>
                  <a:pt x="164" y="398"/>
                  <a:pt x="164" y="401"/>
                </a:cubicBezTo>
                <a:cubicBezTo>
                  <a:pt x="164" y="403"/>
                  <a:pt x="166" y="405"/>
                  <a:pt x="168" y="405"/>
                </a:cubicBezTo>
                <a:close/>
                <a:moveTo>
                  <a:pt x="181" y="405"/>
                </a:moveTo>
                <a:cubicBezTo>
                  <a:pt x="183" y="405"/>
                  <a:pt x="185" y="403"/>
                  <a:pt x="185" y="401"/>
                </a:cubicBezTo>
                <a:cubicBezTo>
                  <a:pt x="185" y="398"/>
                  <a:pt x="183" y="396"/>
                  <a:pt x="181" y="396"/>
                </a:cubicBezTo>
                <a:cubicBezTo>
                  <a:pt x="179" y="396"/>
                  <a:pt x="177" y="398"/>
                  <a:pt x="177" y="401"/>
                </a:cubicBezTo>
                <a:cubicBezTo>
                  <a:pt x="177" y="403"/>
                  <a:pt x="179" y="405"/>
                  <a:pt x="181" y="405"/>
                </a:cubicBezTo>
                <a:close/>
                <a:moveTo>
                  <a:pt x="194" y="405"/>
                </a:moveTo>
                <a:cubicBezTo>
                  <a:pt x="196" y="405"/>
                  <a:pt x="198" y="403"/>
                  <a:pt x="198" y="401"/>
                </a:cubicBezTo>
                <a:cubicBezTo>
                  <a:pt x="198" y="398"/>
                  <a:pt x="196" y="396"/>
                  <a:pt x="194" y="396"/>
                </a:cubicBezTo>
                <a:cubicBezTo>
                  <a:pt x="192" y="396"/>
                  <a:pt x="190" y="398"/>
                  <a:pt x="190" y="401"/>
                </a:cubicBezTo>
                <a:cubicBezTo>
                  <a:pt x="190" y="403"/>
                  <a:pt x="192" y="405"/>
                  <a:pt x="194" y="405"/>
                </a:cubicBezTo>
                <a:close/>
                <a:moveTo>
                  <a:pt x="207" y="405"/>
                </a:moveTo>
                <a:cubicBezTo>
                  <a:pt x="209" y="405"/>
                  <a:pt x="211" y="403"/>
                  <a:pt x="211" y="401"/>
                </a:cubicBezTo>
                <a:cubicBezTo>
                  <a:pt x="211" y="398"/>
                  <a:pt x="209" y="396"/>
                  <a:pt x="207" y="396"/>
                </a:cubicBezTo>
                <a:cubicBezTo>
                  <a:pt x="205" y="396"/>
                  <a:pt x="203" y="398"/>
                  <a:pt x="203" y="401"/>
                </a:cubicBezTo>
                <a:cubicBezTo>
                  <a:pt x="203" y="403"/>
                  <a:pt x="205" y="405"/>
                  <a:pt x="207" y="405"/>
                </a:cubicBezTo>
                <a:close/>
                <a:moveTo>
                  <a:pt x="220" y="405"/>
                </a:moveTo>
                <a:cubicBezTo>
                  <a:pt x="222" y="405"/>
                  <a:pt x="224" y="403"/>
                  <a:pt x="224" y="401"/>
                </a:cubicBezTo>
                <a:cubicBezTo>
                  <a:pt x="224" y="398"/>
                  <a:pt x="222" y="396"/>
                  <a:pt x="220" y="396"/>
                </a:cubicBezTo>
                <a:cubicBezTo>
                  <a:pt x="218" y="396"/>
                  <a:pt x="216" y="398"/>
                  <a:pt x="216" y="401"/>
                </a:cubicBezTo>
                <a:cubicBezTo>
                  <a:pt x="216" y="403"/>
                  <a:pt x="218" y="405"/>
                  <a:pt x="220" y="405"/>
                </a:cubicBezTo>
                <a:close/>
                <a:moveTo>
                  <a:pt x="233" y="405"/>
                </a:moveTo>
                <a:cubicBezTo>
                  <a:pt x="235" y="405"/>
                  <a:pt x="237" y="403"/>
                  <a:pt x="237" y="401"/>
                </a:cubicBezTo>
                <a:cubicBezTo>
                  <a:pt x="237" y="398"/>
                  <a:pt x="235" y="396"/>
                  <a:pt x="233" y="396"/>
                </a:cubicBezTo>
                <a:cubicBezTo>
                  <a:pt x="231" y="396"/>
                  <a:pt x="229" y="398"/>
                  <a:pt x="229" y="401"/>
                </a:cubicBezTo>
                <a:cubicBezTo>
                  <a:pt x="229" y="403"/>
                  <a:pt x="231" y="405"/>
                  <a:pt x="233" y="405"/>
                </a:cubicBezTo>
                <a:close/>
                <a:moveTo>
                  <a:pt x="246" y="405"/>
                </a:moveTo>
                <a:cubicBezTo>
                  <a:pt x="248" y="405"/>
                  <a:pt x="250" y="403"/>
                  <a:pt x="250" y="401"/>
                </a:cubicBezTo>
                <a:cubicBezTo>
                  <a:pt x="250" y="398"/>
                  <a:pt x="248" y="396"/>
                  <a:pt x="246" y="396"/>
                </a:cubicBezTo>
                <a:cubicBezTo>
                  <a:pt x="243" y="396"/>
                  <a:pt x="242" y="398"/>
                  <a:pt x="242" y="401"/>
                </a:cubicBezTo>
                <a:cubicBezTo>
                  <a:pt x="242" y="403"/>
                  <a:pt x="243" y="405"/>
                  <a:pt x="246" y="405"/>
                </a:cubicBezTo>
                <a:close/>
                <a:moveTo>
                  <a:pt x="259" y="405"/>
                </a:moveTo>
                <a:cubicBezTo>
                  <a:pt x="261" y="405"/>
                  <a:pt x="263" y="403"/>
                  <a:pt x="263" y="401"/>
                </a:cubicBezTo>
                <a:cubicBezTo>
                  <a:pt x="263" y="398"/>
                  <a:pt x="261" y="396"/>
                  <a:pt x="259" y="396"/>
                </a:cubicBezTo>
                <a:cubicBezTo>
                  <a:pt x="256" y="396"/>
                  <a:pt x="254" y="398"/>
                  <a:pt x="254" y="401"/>
                </a:cubicBezTo>
                <a:cubicBezTo>
                  <a:pt x="254" y="403"/>
                  <a:pt x="256" y="405"/>
                  <a:pt x="259" y="405"/>
                </a:cubicBezTo>
                <a:close/>
                <a:moveTo>
                  <a:pt x="272" y="405"/>
                </a:moveTo>
                <a:cubicBezTo>
                  <a:pt x="274" y="405"/>
                  <a:pt x="276" y="403"/>
                  <a:pt x="276" y="401"/>
                </a:cubicBezTo>
                <a:cubicBezTo>
                  <a:pt x="276" y="398"/>
                  <a:pt x="274" y="396"/>
                  <a:pt x="272" y="396"/>
                </a:cubicBezTo>
                <a:cubicBezTo>
                  <a:pt x="269" y="396"/>
                  <a:pt x="267" y="398"/>
                  <a:pt x="267" y="401"/>
                </a:cubicBezTo>
                <a:cubicBezTo>
                  <a:pt x="267" y="403"/>
                  <a:pt x="269" y="405"/>
                  <a:pt x="272" y="405"/>
                </a:cubicBezTo>
                <a:close/>
                <a:moveTo>
                  <a:pt x="284" y="405"/>
                </a:moveTo>
                <a:cubicBezTo>
                  <a:pt x="287" y="405"/>
                  <a:pt x="289" y="403"/>
                  <a:pt x="289" y="401"/>
                </a:cubicBezTo>
                <a:cubicBezTo>
                  <a:pt x="289" y="398"/>
                  <a:pt x="287" y="396"/>
                  <a:pt x="284" y="396"/>
                </a:cubicBezTo>
                <a:cubicBezTo>
                  <a:pt x="282" y="396"/>
                  <a:pt x="280" y="398"/>
                  <a:pt x="280" y="401"/>
                </a:cubicBezTo>
                <a:cubicBezTo>
                  <a:pt x="280" y="403"/>
                  <a:pt x="282" y="405"/>
                  <a:pt x="284" y="405"/>
                </a:cubicBezTo>
                <a:close/>
                <a:moveTo>
                  <a:pt x="297" y="405"/>
                </a:moveTo>
                <a:cubicBezTo>
                  <a:pt x="300" y="405"/>
                  <a:pt x="302" y="403"/>
                  <a:pt x="302" y="401"/>
                </a:cubicBezTo>
                <a:cubicBezTo>
                  <a:pt x="302" y="398"/>
                  <a:pt x="300" y="396"/>
                  <a:pt x="297" y="396"/>
                </a:cubicBezTo>
                <a:cubicBezTo>
                  <a:pt x="295" y="396"/>
                  <a:pt x="293" y="398"/>
                  <a:pt x="293" y="401"/>
                </a:cubicBezTo>
                <a:cubicBezTo>
                  <a:pt x="293" y="403"/>
                  <a:pt x="295" y="405"/>
                  <a:pt x="297" y="405"/>
                </a:cubicBezTo>
                <a:close/>
                <a:moveTo>
                  <a:pt x="310" y="405"/>
                </a:moveTo>
                <a:cubicBezTo>
                  <a:pt x="313" y="405"/>
                  <a:pt x="314" y="403"/>
                  <a:pt x="314" y="401"/>
                </a:cubicBezTo>
                <a:cubicBezTo>
                  <a:pt x="314" y="398"/>
                  <a:pt x="313" y="396"/>
                  <a:pt x="310" y="396"/>
                </a:cubicBezTo>
                <a:cubicBezTo>
                  <a:pt x="308" y="396"/>
                  <a:pt x="306" y="398"/>
                  <a:pt x="306" y="401"/>
                </a:cubicBezTo>
                <a:cubicBezTo>
                  <a:pt x="306" y="403"/>
                  <a:pt x="308" y="405"/>
                  <a:pt x="310" y="405"/>
                </a:cubicBezTo>
                <a:close/>
                <a:moveTo>
                  <a:pt x="323" y="405"/>
                </a:moveTo>
                <a:cubicBezTo>
                  <a:pt x="326" y="405"/>
                  <a:pt x="327" y="403"/>
                  <a:pt x="327" y="401"/>
                </a:cubicBezTo>
                <a:cubicBezTo>
                  <a:pt x="327" y="398"/>
                  <a:pt x="326" y="396"/>
                  <a:pt x="323" y="396"/>
                </a:cubicBezTo>
                <a:cubicBezTo>
                  <a:pt x="321" y="396"/>
                  <a:pt x="319" y="398"/>
                  <a:pt x="319" y="401"/>
                </a:cubicBezTo>
                <a:cubicBezTo>
                  <a:pt x="319" y="403"/>
                  <a:pt x="321" y="405"/>
                  <a:pt x="323" y="405"/>
                </a:cubicBezTo>
                <a:close/>
                <a:moveTo>
                  <a:pt x="336" y="405"/>
                </a:moveTo>
                <a:cubicBezTo>
                  <a:pt x="338" y="405"/>
                  <a:pt x="340" y="403"/>
                  <a:pt x="340" y="401"/>
                </a:cubicBezTo>
                <a:cubicBezTo>
                  <a:pt x="340" y="398"/>
                  <a:pt x="338" y="396"/>
                  <a:pt x="336" y="396"/>
                </a:cubicBezTo>
                <a:cubicBezTo>
                  <a:pt x="334" y="396"/>
                  <a:pt x="332" y="398"/>
                  <a:pt x="332" y="401"/>
                </a:cubicBezTo>
                <a:cubicBezTo>
                  <a:pt x="332" y="403"/>
                  <a:pt x="334" y="405"/>
                  <a:pt x="336" y="405"/>
                </a:cubicBezTo>
                <a:close/>
                <a:moveTo>
                  <a:pt x="349" y="405"/>
                </a:moveTo>
                <a:cubicBezTo>
                  <a:pt x="351" y="405"/>
                  <a:pt x="353" y="403"/>
                  <a:pt x="353" y="401"/>
                </a:cubicBezTo>
                <a:cubicBezTo>
                  <a:pt x="353" y="398"/>
                  <a:pt x="351" y="396"/>
                  <a:pt x="349" y="396"/>
                </a:cubicBezTo>
                <a:cubicBezTo>
                  <a:pt x="347" y="396"/>
                  <a:pt x="345" y="398"/>
                  <a:pt x="345" y="401"/>
                </a:cubicBezTo>
                <a:cubicBezTo>
                  <a:pt x="345" y="403"/>
                  <a:pt x="347" y="405"/>
                  <a:pt x="349" y="405"/>
                </a:cubicBezTo>
                <a:close/>
                <a:moveTo>
                  <a:pt x="362" y="405"/>
                </a:moveTo>
                <a:cubicBezTo>
                  <a:pt x="364" y="405"/>
                  <a:pt x="366" y="403"/>
                  <a:pt x="366" y="401"/>
                </a:cubicBezTo>
                <a:cubicBezTo>
                  <a:pt x="366" y="398"/>
                  <a:pt x="364" y="396"/>
                  <a:pt x="362" y="396"/>
                </a:cubicBezTo>
                <a:cubicBezTo>
                  <a:pt x="360" y="396"/>
                  <a:pt x="358" y="398"/>
                  <a:pt x="358" y="401"/>
                </a:cubicBezTo>
                <a:cubicBezTo>
                  <a:pt x="358" y="403"/>
                  <a:pt x="360" y="405"/>
                  <a:pt x="362" y="405"/>
                </a:cubicBezTo>
                <a:close/>
                <a:moveTo>
                  <a:pt x="375" y="405"/>
                </a:moveTo>
                <a:cubicBezTo>
                  <a:pt x="377" y="405"/>
                  <a:pt x="379" y="403"/>
                  <a:pt x="379" y="401"/>
                </a:cubicBezTo>
                <a:cubicBezTo>
                  <a:pt x="379" y="398"/>
                  <a:pt x="377" y="396"/>
                  <a:pt x="375" y="396"/>
                </a:cubicBezTo>
                <a:cubicBezTo>
                  <a:pt x="373" y="396"/>
                  <a:pt x="371" y="398"/>
                  <a:pt x="371" y="401"/>
                </a:cubicBezTo>
                <a:cubicBezTo>
                  <a:pt x="371" y="403"/>
                  <a:pt x="373" y="405"/>
                  <a:pt x="375" y="405"/>
                </a:cubicBezTo>
                <a:close/>
                <a:moveTo>
                  <a:pt x="388" y="405"/>
                </a:moveTo>
                <a:cubicBezTo>
                  <a:pt x="390" y="405"/>
                  <a:pt x="392" y="403"/>
                  <a:pt x="392" y="401"/>
                </a:cubicBezTo>
                <a:cubicBezTo>
                  <a:pt x="392" y="398"/>
                  <a:pt x="390" y="396"/>
                  <a:pt x="388" y="396"/>
                </a:cubicBezTo>
                <a:cubicBezTo>
                  <a:pt x="385" y="396"/>
                  <a:pt x="384" y="398"/>
                  <a:pt x="384" y="401"/>
                </a:cubicBezTo>
                <a:cubicBezTo>
                  <a:pt x="384" y="403"/>
                  <a:pt x="385" y="405"/>
                  <a:pt x="388" y="405"/>
                </a:cubicBezTo>
                <a:close/>
                <a:moveTo>
                  <a:pt x="401" y="405"/>
                </a:moveTo>
                <a:cubicBezTo>
                  <a:pt x="403" y="405"/>
                  <a:pt x="405" y="403"/>
                  <a:pt x="405" y="401"/>
                </a:cubicBezTo>
                <a:cubicBezTo>
                  <a:pt x="405" y="398"/>
                  <a:pt x="403" y="396"/>
                  <a:pt x="401" y="396"/>
                </a:cubicBezTo>
                <a:cubicBezTo>
                  <a:pt x="398" y="396"/>
                  <a:pt x="397" y="398"/>
                  <a:pt x="397" y="401"/>
                </a:cubicBezTo>
                <a:cubicBezTo>
                  <a:pt x="397" y="403"/>
                  <a:pt x="398" y="405"/>
                  <a:pt x="401" y="405"/>
                </a:cubicBezTo>
                <a:close/>
                <a:moveTo>
                  <a:pt x="414" y="405"/>
                </a:moveTo>
                <a:cubicBezTo>
                  <a:pt x="416" y="405"/>
                  <a:pt x="418" y="403"/>
                  <a:pt x="418" y="401"/>
                </a:cubicBezTo>
                <a:cubicBezTo>
                  <a:pt x="418" y="398"/>
                  <a:pt x="416" y="396"/>
                  <a:pt x="414" y="396"/>
                </a:cubicBezTo>
                <a:cubicBezTo>
                  <a:pt x="411" y="396"/>
                  <a:pt x="409" y="398"/>
                  <a:pt x="409" y="401"/>
                </a:cubicBezTo>
                <a:cubicBezTo>
                  <a:pt x="409" y="403"/>
                  <a:pt x="411" y="405"/>
                  <a:pt x="414" y="405"/>
                </a:cubicBezTo>
                <a:close/>
                <a:moveTo>
                  <a:pt x="427" y="405"/>
                </a:moveTo>
                <a:cubicBezTo>
                  <a:pt x="429" y="405"/>
                  <a:pt x="431" y="403"/>
                  <a:pt x="431" y="401"/>
                </a:cubicBezTo>
                <a:cubicBezTo>
                  <a:pt x="431" y="398"/>
                  <a:pt x="429" y="396"/>
                  <a:pt x="427" y="396"/>
                </a:cubicBezTo>
                <a:cubicBezTo>
                  <a:pt x="424" y="396"/>
                  <a:pt x="422" y="398"/>
                  <a:pt x="422" y="401"/>
                </a:cubicBezTo>
                <a:cubicBezTo>
                  <a:pt x="422" y="403"/>
                  <a:pt x="424" y="405"/>
                  <a:pt x="427" y="405"/>
                </a:cubicBezTo>
                <a:close/>
                <a:moveTo>
                  <a:pt x="439" y="405"/>
                </a:moveTo>
                <a:cubicBezTo>
                  <a:pt x="442" y="405"/>
                  <a:pt x="444" y="403"/>
                  <a:pt x="444" y="401"/>
                </a:cubicBezTo>
                <a:cubicBezTo>
                  <a:pt x="444" y="398"/>
                  <a:pt x="442" y="396"/>
                  <a:pt x="439" y="396"/>
                </a:cubicBezTo>
                <a:cubicBezTo>
                  <a:pt x="437" y="396"/>
                  <a:pt x="435" y="398"/>
                  <a:pt x="435" y="401"/>
                </a:cubicBezTo>
                <a:cubicBezTo>
                  <a:pt x="435" y="403"/>
                  <a:pt x="437" y="405"/>
                  <a:pt x="439" y="405"/>
                </a:cubicBezTo>
                <a:close/>
                <a:moveTo>
                  <a:pt x="452" y="405"/>
                </a:moveTo>
                <a:cubicBezTo>
                  <a:pt x="455" y="405"/>
                  <a:pt x="457" y="403"/>
                  <a:pt x="457" y="401"/>
                </a:cubicBezTo>
                <a:cubicBezTo>
                  <a:pt x="457" y="398"/>
                  <a:pt x="455" y="396"/>
                  <a:pt x="452" y="396"/>
                </a:cubicBezTo>
                <a:cubicBezTo>
                  <a:pt x="450" y="396"/>
                  <a:pt x="448" y="398"/>
                  <a:pt x="448" y="401"/>
                </a:cubicBezTo>
                <a:cubicBezTo>
                  <a:pt x="448" y="403"/>
                  <a:pt x="450" y="405"/>
                  <a:pt x="452" y="405"/>
                </a:cubicBezTo>
                <a:close/>
                <a:moveTo>
                  <a:pt x="465" y="405"/>
                </a:moveTo>
                <a:cubicBezTo>
                  <a:pt x="468" y="405"/>
                  <a:pt x="469" y="403"/>
                  <a:pt x="469" y="401"/>
                </a:cubicBezTo>
                <a:cubicBezTo>
                  <a:pt x="469" y="398"/>
                  <a:pt x="468" y="396"/>
                  <a:pt x="465" y="396"/>
                </a:cubicBezTo>
                <a:cubicBezTo>
                  <a:pt x="463" y="396"/>
                  <a:pt x="461" y="398"/>
                  <a:pt x="461" y="401"/>
                </a:cubicBezTo>
                <a:cubicBezTo>
                  <a:pt x="461" y="403"/>
                  <a:pt x="463" y="405"/>
                  <a:pt x="465" y="405"/>
                </a:cubicBezTo>
                <a:close/>
                <a:moveTo>
                  <a:pt x="478" y="405"/>
                </a:moveTo>
                <a:cubicBezTo>
                  <a:pt x="480" y="405"/>
                  <a:pt x="482" y="403"/>
                  <a:pt x="482" y="401"/>
                </a:cubicBezTo>
                <a:cubicBezTo>
                  <a:pt x="482" y="398"/>
                  <a:pt x="480" y="396"/>
                  <a:pt x="478" y="396"/>
                </a:cubicBezTo>
                <a:cubicBezTo>
                  <a:pt x="476" y="396"/>
                  <a:pt x="474" y="398"/>
                  <a:pt x="474" y="401"/>
                </a:cubicBezTo>
                <a:cubicBezTo>
                  <a:pt x="474" y="403"/>
                  <a:pt x="476" y="405"/>
                  <a:pt x="478" y="405"/>
                </a:cubicBezTo>
                <a:close/>
                <a:moveTo>
                  <a:pt x="491" y="405"/>
                </a:moveTo>
                <a:cubicBezTo>
                  <a:pt x="493" y="405"/>
                  <a:pt x="495" y="403"/>
                  <a:pt x="495" y="401"/>
                </a:cubicBezTo>
                <a:cubicBezTo>
                  <a:pt x="495" y="398"/>
                  <a:pt x="493" y="396"/>
                  <a:pt x="491" y="396"/>
                </a:cubicBezTo>
                <a:cubicBezTo>
                  <a:pt x="489" y="396"/>
                  <a:pt x="487" y="398"/>
                  <a:pt x="487" y="401"/>
                </a:cubicBezTo>
                <a:cubicBezTo>
                  <a:pt x="487" y="403"/>
                  <a:pt x="489" y="405"/>
                  <a:pt x="491" y="405"/>
                </a:cubicBezTo>
                <a:close/>
                <a:moveTo>
                  <a:pt x="504" y="405"/>
                </a:moveTo>
                <a:cubicBezTo>
                  <a:pt x="506" y="405"/>
                  <a:pt x="508" y="403"/>
                  <a:pt x="508" y="401"/>
                </a:cubicBezTo>
                <a:cubicBezTo>
                  <a:pt x="508" y="398"/>
                  <a:pt x="506" y="396"/>
                  <a:pt x="504" y="396"/>
                </a:cubicBezTo>
                <a:cubicBezTo>
                  <a:pt x="502" y="396"/>
                  <a:pt x="500" y="398"/>
                  <a:pt x="500" y="401"/>
                </a:cubicBezTo>
                <a:cubicBezTo>
                  <a:pt x="500" y="403"/>
                  <a:pt x="502" y="405"/>
                  <a:pt x="504" y="405"/>
                </a:cubicBezTo>
                <a:close/>
                <a:moveTo>
                  <a:pt x="517" y="405"/>
                </a:moveTo>
                <a:cubicBezTo>
                  <a:pt x="519" y="405"/>
                  <a:pt x="521" y="403"/>
                  <a:pt x="521" y="401"/>
                </a:cubicBezTo>
                <a:cubicBezTo>
                  <a:pt x="521" y="398"/>
                  <a:pt x="519" y="396"/>
                  <a:pt x="517" y="396"/>
                </a:cubicBezTo>
                <a:cubicBezTo>
                  <a:pt x="515" y="396"/>
                  <a:pt x="513" y="398"/>
                  <a:pt x="513" y="401"/>
                </a:cubicBezTo>
                <a:cubicBezTo>
                  <a:pt x="513" y="403"/>
                  <a:pt x="515" y="405"/>
                  <a:pt x="517" y="405"/>
                </a:cubicBezTo>
                <a:close/>
                <a:moveTo>
                  <a:pt x="530" y="405"/>
                </a:moveTo>
                <a:cubicBezTo>
                  <a:pt x="532" y="405"/>
                  <a:pt x="534" y="403"/>
                  <a:pt x="534" y="401"/>
                </a:cubicBezTo>
                <a:cubicBezTo>
                  <a:pt x="534" y="398"/>
                  <a:pt x="532" y="396"/>
                  <a:pt x="530" y="396"/>
                </a:cubicBezTo>
                <a:cubicBezTo>
                  <a:pt x="528" y="396"/>
                  <a:pt x="526" y="398"/>
                  <a:pt x="526" y="401"/>
                </a:cubicBezTo>
                <a:cubicBezTo>
                  <a:pt x="526" y="403"/>
                  <a:pt x="528" y="405"/>
                  <a:pt x="530" y="405"/>
                </a:cubicBezTo>
                <a:close/>
                <a:moveTo>
                  <a:pt x="543" y="405"/>
                </a:moveTo>
                <a:cubicBezTo>
                  <a:pt x="545" y="405"/>
                  <a:pt x="547" y="403"/>
                  <a:pt x="547" y="401"/>
                </a:cubicBezTo>
                <a:cubicBezTo>
                  <a:pt x="547" y="398"/>
                  <a:pt x="545" y="396"/>
                  <a:pt x="543" y="396"/>
                </a:cubicBezTo>
                <a:cubicBezTo>
                  <a:pt x="540" y="396"/>
                  <a:pt x="539" y="398"/>
                  <a:pt x="539" y="401"/>
                </a:cubicBezTo>
                <a:cubicBezTo>
                  <a:pt x="539" y="403"/>
                  <a:pt x="540" y="405"/>
                  <a:pt x="543" y="405"/>
                </a:cubicBezTo>
                <a:close/>
                <a:moveTo>
                  <a:pt x="556" y="405"/>
                </a:moveTo>
                <a:cubicBezTo>
                  <a:pt x="558" y="405"/>
                  <a:pt x="560" y="403"/>
                  <a:pt x="560" y="401"/>
                </a:cubicBezTo>
                <a:cubicBezTo>
                  <a:pt x="560" y="398"/>
                  <a:pt x="558" y="396"/>
                  <a:pt x="556" y="396"/>
                </a:cubicBezTo>
                <a:cubicBezTo>
                  <a:pt x="553" y="396"/>
                  <a:pt x="551" y="398"/>
                  <a:pt x="551" y="401"/>
                </a:cubicBezTo>
                <a:cubicBezTo>
                  <a:pt x="551" y="403"/>
                  <a:pt x="553" y="405"/>
                  <a:pt x="556" y="405"/>
                </a:cubicBezTo>
                <a:close/>
                <a:moveTo>
                  <a:pt x="569" y="405"/>
                </a:moveTo>
                <a:cubicBezTo>
                  <a:pt x="571" y="405"/>
                  <a:pt x="573" y="403"/>
                  <a:pt x="573" y="401"/>
                </a:cubicBezTo>
                <a:cubicBezTo>
                  <a:pt x="573" y="398"/>
                  <a:pt x="571" y="396"/>
                  <a:pt x="569" y="396"/>
                </a:cubicBezTo>
                <a:cubicBezTo>
                  <a:pt x="566" y="396"/>
                  <a:pt x="564" y="398"/>
                  <a:pt x="564" y="401"/>
                </a:cubicBezTo>
                <a:cubicBezTo>
                  <a:pt x="564" y="403"/>
                  <a:pt x="566" y="405"/>
                  <a:pt x="569" y="405"/>
                </a:cubicBezTo>
                <a:close/>
                <a:moveTo>
                  <a:pt x="582" y="405"/>
                </a:moveTo>
                <a:cubicBezTo>
                  <a:pt x="584" y="405"/>
                  <a:pt x="586" y="403"/>
                  <a:pt x="586" y="401"/>
                </a:cubicBezTo>
                <a:cubicBezTo>
                  <a:pt x="586" y="398"/>
                  <a:pt x="584" y="396"/>
                  <a:pt x="582" y="396"/>
                </a:cubicBezTo>
                <a:cubicBezTo>
                  <a:pt x="579" y="396"/>
                  <a:pt x="577" y="398"/>
                  <a:pt x="577" y="401"/>
                </a:cubicBezTo>
                <a:cubicBezTo>
                  <a:pt x="577" y="403"/>
                  <a:pt x="579" y="405"/>
                  <a:pt x="582" y="405"/>
                </a:cubicBezTo>
                <a:close/>
                <a:moveTo>
                  <a:pt x="594" y="405"/>
                </a:moveTo>
                <a:cubicBezTo>
                  <a:pt x="597" y="405"/>
                  <a:pt x="599" y="403"/>
                  <a:pt x="599" y="401"/>
                </a:cubicBezTo>
                <a:cubicBezTo>
                  <a:pt x="599" y="398"/>
                  <a:pt x="597" y="396"/>
                  <a:pt x="594" y="396"/>
                </a:cubicBezTo>
                <a:cubicBezTo>
                  <a:pt x="592" y="396"/>
                  <a:pt x="590" y="398"/>
                  <a:pt x="590" y="401"/>
                </a:cubicBezTo>
                <a:cubicBezTo>
                  <a:pt x="590" y="403"/>
                  <a:pt x="592" y="405"/>
                  <a:pt x="594" y="405"/>
                </a:cubicBezTo>
                <a:close/>
                <a:moveTo>
                  <a:pt x="607" y="405"/>
                </a:moveTo>
                <a:cubicBezTo>
                  <a:pt x="610" y="405"/>
                  <a:pt x="612" y="403"/>
                  <a:pt x="612" y="401"/>
                </a:cubicBezTo>
                <a:cubicBezTo>
                  <a:pt x="612" y="398"/>
                  <a:pt x="610" y="396"/>
                  <a:pt x="607" y="396"/>
                </a:cubicBezTo>
                <a:cubicBezTo>
                  <a:pt x="605" y="396"/>
                  <a:pt x="603" y="398"/>
                  <a:pt x="603" y="401"/>
                </a:cubicBezTo>
                <a:cubicBezTo>
                  <a:pt x="603" y="403"/>
                  <a:pt x="605" y="405"/>
                  <a:pt x="607" y="405"/>
                </a:cubicBezTo>
                <a:close/>
                <a:moveTo>
                  <a:pt x="620" y="405"/>
                </a:moveTo>
                <a:cubicBezTo>
                  <a:pt x="623" y="405"/>
                  <a:pt x="624" y="403"/>
                  <a:pt x="624" y="401"/>
                </a:cubicBezTo>
                <a:cubicBezTo>
                  <a:pt x="624" y="398"/>
                  <a:pt x="623" y="396"/>
                  <a:pt x="620" y="396"/>
                </a:cubicBezTo>
                <a:cubicBezTo>
                  <a:pt x="618" y="396"/>
                  <a:pt x="616" y="398"/>
                  <a:pt x="616" y="401"/>
                </a:cubicBezTo>
                <a:cubicBezTo>
                  <a:pt x="616" y="403"/>
                  <a:pt x="618" y="405"/>
                  <a:pt x="620" y="405"/>
                </a:cubicBezTo>
                <a:close/>
                <a:moveTo>
                  <a:pt x="633" y="405"/>
                </a:moveTo>
                <a:cubicBezTo>
                  <a:pt x="635" y="405"/>
                  <a:pt x="637" y="403"/>
                  <a:pt x="637" y="401"/>
                </a:cubicBezTo>
                <a:cubicBezTo>
                  <a:pt x="637" y="398"/>
                  <a:pt x="635" y="396"/>
                  <a:pt x="633" y="396"/>
                </a:cubicBezTo>
                <a:cubicBezTo>
                  <a:pt x="631" y="396"/>
                  <a:pt x="629" y="398"/>
                  <a:pt x="629" y="401"/>
                </a:cubicBezTo>
                <a:cubicBezTo>
                  <a:pt x="629" y="403"/>
                  <a:pt x="631" y="405"/>
                  <a:pt x="633" y="405"/>
                </a:cubicBezTo>
                <a:close/>
                <a:moveTo>
                  <a:pt x="646" y="405"/>
                </a:moveTo>
                <a:cubicBezTo>
                  <a:pt x="648" y="405"/>
                  <a:pt x="650" y="403"/>
                  <a:pt x="650" y="401"/>
                </a:cubicBezTo>
                <a:cubicBezTo>
                  <a:pt x="650" y="398"/>
                  <a:pt x="648" y="396"/>
                  <a:pt x="646" y="396"/>
                </a:cubicBezTo>
                <a:cubicBezTo>
                  <a:pt x="644" y="396"/>
                  <a:pt x="642" y="398"/>
                  <a:pt x="642" y="401"/>
                </a:cubicBezTo>
                <a:cubicBezTo>
                  <a:pt x="642" y="403"/>
                  <a:pt x="644" y="405"/>
                  <a:pt x="646" y="405"/>
                </a:cubicBezTo>
                <a:close/>
                <a:moveTo>
                  <a:pt x="659" y="405"/>
                </a:moveTo>
                <a:cubicBezTo>
                  <a:pt x="661" y="405"/>
                  <a:pt x="663" y="403"/>
                  <a:pt x="663" y="401"/>
                </a:cubicBezTo>
                <a:cubicBezTo>
                  <a:pt x="663" y="398"/>
                  <a:pt x="661" y="396"/>
                  <a:pt x="659" y="396"/>
                </a:cubicBezTo>
                <a:cubicBezTo>
                  <a:pt x="657" y="396"/>
                  <a:pt x="655" y="398"/>
                  <a:pt x="655" y="401"/>
                </a:cubicBezTo>
                <a:cubicBezTo>
                  <a:pt x="655" y="403"/>
                  <a:pt x="657" y="405"/>
                  <a:pt x="659" y="405"/>
                </a:cubicBezTo>
                <a:close/>
                <a:moveTo>
                  <a:pt x="672" y="405"/>
                </a:moveTo>
                <a:cubicBezTo>
                  <a:pt x="674" y="405"/>
                  <a:pt x="676" y="403"/>
                  <a:pt x="676" y="401"/>
                </a:cubicBezTo>
                <a:cubicBezTo>
                  <a:pt x="676" y="398"/>
                  <a:pt x="674" y="396"/>
                  <a:pt x="672" y="396"/>
                </a:cubicBezTo>
                <a:cubicBezTo>
                  <a:pt x="670" y="396"/>
                  <a:pt x="668" y="398"/>
                  <a:pt x="668" y="401"/>
                </a:cubicBezTo>
                <a:cubicBezTo>
                  <a:pt x="668" y="403"/>
                  <a:pt x="670" y="405"/>
                  <a:pt x="672" y="405"/>
                </a:cubicBezTo>
                <a:close/>
                <a:moveTo>
                  <a:pt x="685" y="405"/>
                </a:moveTo>
                <a:cubicBezTo>
                  <a:pt x="687" y="405"/>
                  <a:pt x="689" y="403"/>
                  <a:pt x="689" y="401"/>
                </a:cubicBezTo>
                <a:cubicBezTo>
                  <a:pt x="689" y="398"/>
                  <a:pt x="687" y="396"/>
                  <a:pt x="685" y="396"/>
                </a:cubicBezTo>
                <a:cubicBezTo>
                  <a:pt x="683" y="396"/>
                  <a:pt x="681" y="398"/>
                  <a:pt x="681" y="401"/>
                </a:cubicBezTo>
                <a:cubicBezTo>
                  <a:pt x="681" y="403"/>
                  <a:pt x="683" y="405"/>
                  <a:pt x="685" y="405"/>
                </a:cubicBezTo>
                <a:close/>
                <a:moveTo>
                  <a:pt x="698" y="405"/>
                </a:moveTo>
                <a:cubicBezTo>
                  <a:pt x="700" y="405"/>
                  <a:pt x="702" y="403"/>
                  <a:pt x="702" y="401"/>
                </a:cubicBezTo>
                <a:cubicBezTo>
                  <a:pt x="702" y="398"/>
                  <a:pt x="700" y="396"/>
                  <a:pt x="698" y="396"/>
                </a:cubicBezTo>
                <a:cubicBezTo>
                  <a:pt x="695" y="396"/>
                  <a:pt x="694" y="398"/>
                  <a:pt x="694" y="401"/>
                </a:cubicBezTo>
                <a:cubicBezTo>
                  <a:pt x="694" y="403"/>
                  <a:pt x="695" y="405"/>
                  <a:pt x="698" y="405"/>
                </a:cubicBezTo>
                <a:close/>
                <a:moveTo>
                  <a:pt x="711" y="405"/>
                </a:moveTo>
                <a:cubicBezTo>
                  <a:pt x="713" y="405"/>
                  <a:pt x="715" y="403"/>
                  <a:pt x="715" y="401"/>
                </a:cubicBezTo>
                <a:cubicBezTo>
                  <a:pt x="715" y="398"/>
                  <a:pt x="713" y="396"/>
                  <a:pt x="711" y="396"/>
                </a:cubicBezTo>
                <a:cubicBezTo>
                  <a:pt x="708" y="396"/>
                  <a:pt x="706" y="398"/>
                  <a:pt x="706" y="401"/>
                </a:cubicBezTo>
                <a:cubicBezTo>
                  <a:pt x="706" y="403"/>
                  <a:pt x="708" y="405"/>
                  <a:pt x="711" y="405"/>
                </a:cubicBezTo>
                <a:close/>
                <a:moveTo>
                  <a:pt x="724" y="405"/>
                </a:moveTo>
                <a:cubicBezTo>
                  <a:pt x="726" y="405"/>
                  <a:pt x="728" y="403"/>
                  <a:pt x="728" y="401"/>
                </a:cubicBezTo>
                <a:cubicBezTo>
                  <a:pt x="728" y="398"/>
                  <a:pt x="726" y="396"/>
                  <a:pt x="724" y="396"/>
                </a:cubicBezTo>
                <a:cubicBezTo>
                  <a:pt x="721" y="396"/>
                  <a:pt x="719" y="398"/>
                  <a:pt x="719" y="401"/>
                </a:cubicBezTo>
                <a:cubicBezTo>
                  <a:pt x="719" y="403"/>
                  <a:pt x="721" y="405"/>
                  <a:pt x="724" y="405"/>
                </a:cubicBezTo>
                <a:close/>
                <a:moveTo>
                  <a:pt x="736" y="405"/>
                </a:moveTo>
                <a:cubicBezTo>
                  <a:pt x="739" y="405"/>
                  <a:pt x="741" y="403"/>
                  <a:pt x="741" y="401"/>
                </a:cubicBezTo>
                <a:cubicBezTo>
                  <a:pt x="741" y="398"/>
                  <a:pt x="739" y="396"/>
                  <a:pt x="736" y="396"/>
                </a:cubicBezTo>
                <a:cubicBezTo>
                  <a:pt x="734" y="396"/>
                  <a:pt x="732" y="398"/>
                  <a:pt x="732" y="401"/>
                </a:cubicBezTo>
                <a:cubicBezTo>
                  <a:pt x="732" y="403"/>
                  <a:pt x="734" y="405"/>
                  <a:pt x="736" y="405"/>
                </a:cubicBezTo>
                <a:close/>
                <a:moveTo>
                  <a:pt x="749" y="405"/>
                </a:moveTo>
                <a:cubicBezTo>
                  <a:pt x="752" y="405"/>
                  <a:pt x="754" y="403"/>
                  <a:pt x="754" y="401"/>
                </a:cubicBezTo>
                <a:cubicBezTo>
                  <a:pt x="754" y="398"/>
                  <a:pt x="752" y="396"/>
                  <a:pt x="749" y="396"/>
                </a:cubicBezTo>
                <a:cubicBezTo>
                  <a:pt x="747" y="396"/>
                  <a:pt x="745" y="398"/>
                  <a:pt x="745" y="401"/>
                </a:cubicBezTo>
                <a:cubicBezTo>
                  <a:pt x="745" y="403"/>
                  <a:pt x="747" y="405"/>
                  <a:pt x="749" y="405"/>
                </a:cubicBezTo>
                <a:close/>
                <a:moveTo>
                  <a:pt x="762" y="405"/>
                </a:moveTo>
                <a:cubicBezTo>
                  <a:pt x="765" y="405"/>
                  <a:pt x="766" y="403"/>
                  <a:pt x="766" y="401"/>
                </a:cubicBezTo>
                <a:cubicBezTo>
                  <a:pt x="766" y="398"/>
                  <a:pt x="765" y="396"/>
                  <a:pt x="762" y="396"/>
                </a:cubicBezTo>
                <a:cubicBezTo>
                  <a:pt x="760" y="396"/>
                  <a:pt x="758" y="398"/>
                  <a:pt x="758" y="401"/>
                </a:cubicBezTo>
                <a:cubicBezTo>
                  <a:pt x="758" y="403"/>
                  <a:pt x="760" y="405"/>
                  <a:pt x="762" y="405"/>
                </a:cubicBezTo>
                <a:close/>
                <a:moveTo>
                  <a:pt x="775" y="397"/>
                </a:moveTo>
                <a:cubicBezTo>
                  <a:pt x="773" y="397"/>
                  <a:pt x="772" y="399"/>
                  <a:pt x="772" y="401"/>
                </a:cubicBezTo>
                <a:cubicBezTo>
                  <a:pt x="772" y="402"/>
                  <a:pt x="773" y="404"/>
                  <a:pt x="775" y="404"/>
                </a:cubicBezTo>
                <a:cubicBezTo>
                  <a:pt x="777" y="404"/>
                  <a:pt x="778" y="402"/>
                  <a:pt x="778" y="401"/>
                </a:cubicBezTo>
                <a:cubicBezTo>
                  <a:pt x="778" y="399"/>
                  <a:pt x="777" y="397"/>
                  <a:pt x="775" y="397"/>
                </a:cubicBezTo>
                <a:close/>
                <a:moveTo>
                  <a:pt x="788" y="401"/>
                </a:moveTo>
                <a:cubicBezTo>
                  <a:pt x="788" y="401"/>
                  <a:pt x="788" y="401"/>
                  <a:pt x="788" y="401"/>
                </a:cubicBezTo>
                <a:cubicBezTo>
                  <a:pt x="788" y="401"/>
                  <a:pt x="788" y="401"/>
                  <a:pt x="788" y="401"/>
                </a:cubicBezTo>
                <a:cubicBezTo>
                  <a:pt x="788" y="401"/>
                  <a:pt x="788" y="401"/>
                  <a:pt x="788" y="401"/>
                </a:cubicBezTo>
                <a:cubicBezTo>
                  <a:pt x="788" y="401"/>
                  <a:pt x="788" y="401"/>
                  <a:pt x="788" y="401"/>
                </a:cubicBezTo>
                <a:close/>
                <a:moveTo>
                  <a:pt x="837" y="401"/>
                </a:moveTo>
                <a:cubicBezTo>
                  <a:pt x="837" y="402"/>
                  <a:pt x="838" y="403"/>
                  <a:pt x="840" y="403"/>
                </a:cubicBezTo>
                <a:cubicBezTo>
                  <a:pt x="841" y="403"/>
                  <a:pt x="842" y="402"/>
                  <a:pt x="842" y="401"/>
                </a:cubicBezTo>
                <a:cubicBezTo>
                  <a:pt x="842" y="399"/>
                  <a:pt x="841" y="398"/>
                  <a:pt x="840" y="398"/>
                </a:cubicBezTo>
                <a:cubicBezTo>
                  <a:pt x="838" y="398"/>
                  <a:pt x="837" y="399"/>
                  <a:pt x="837" y="401"/>
                </a:cubicBezTo>
                <a:close/>
                <a:moveTo>
                  <a:pt x="853" y="401"/>
                </a:moveTo>
                <a:cubicBezTo>
                  <a:pt x="853" y="401"/>
                  <a:pt x="853" y="401"/>
                  <a:pt x="853" y="401"/>
                </a:cubicBezTo>
                <a:cubicBezTo>
                  <a:pt x="853" y="401"/>
                  <a:pt x="853" y="401"/>
                  <a:pt x="853" y="401"/>
                </a:cubicBezTo>
                <a:cubicBezTo>
                  <a:pt x="853" y="401"/>
                  <a:pt x="853" y="401"/>
                  <a:pt x="853" y="401"/>
                </a:cubicBezTo>
                <a:cubicBezTo>
                  <a:pt x="853" y="401"/>
                  <a:pt x="853" y="401"/>
                  <a:pt x="853" y="401"/>
                </a:cubicBezTo>
                <a:close/>
                <a:moveTo>
                  <a:pt x="904" y="405"/>
                </a:moveTo>
                <a:cubicBezTo>
                  <a:pt x="907" y="405"/>
                  <a:pt x="909" y="403"/>
                  <a:pt x="909" y="401"/>
                </a:cubicBezTo>
                <a:cubicBezTo>
                  <a:pt x="909" y="398"/>
                  <a:pt x="907" y="396"/>
                  <a:pt x="904" y="396"/>
                </a:cubicBezTo>
                <a:cubicBezTo>
                  <a:pt x="902" y="396"/>
                  <a:pt x="900" y="398"/>
                  <a:pt x="900" y="401"/>
                </a:cubicBezTo>
                <a:cubicBezTo>
                  <a:pt x="900" y="403"/>
                  <a:pt x="902" y="405"/>
                  <a:pt x="904" y="405"/>
                </a:cubicBezTo>
                <a:close/>
                <a:moveTo>
                  <a:pt x="917" y="397"/>
                </a:moveTo>
                <a:cubicBezTo>
                  <a:pt x="915" y="397"/>
                  <a:pt x="914" y="399"/>
                  <a:pt x="914" y="401"/>
                </a:cubicBezTo>
                <a:cubicBezTo>
                  <a:pt x="914" y="402"/>
                  <a:pt x="915" y="404"/>
                  <a:pt x="917" y="404"/>
                </a:cubicBezTo>
                <a:cubicBezTo>
                  <a:pt x="919" y="404"/>
                  <a:pt x="921" y="402"/>
                  <a:pt x="921" y="401"/>
                </a:cubicBezTo>
                <a:cubicBezTo>
                  <a:pt x="921" y="399"/>
                  <a:pt x="919" y="397"/>
                  <a:pt x="917" y="397"/>
                </a:cubicBezTo>
                <a:close/>
                <a:moveTo>
                  <a:pt x="969" y="405"/>
                </a:moveTo>
                <a:cubicBezTo>
                  <a:pt x="971" y="405"/>
                  <a:pt x="973" y="403"/>
                  <a:pt x="973" y="401"/>
                </a:cubicBezTo>
                <a:cubicBezTo>
                  <a:pt x="973" y="398"/>
                  <a:pt x="971" y="396"/>
                  <a:pt x="969" y="396"/>
                </a:cubicBezTo>
                <a:cubicBezTo>
                  <a:pt x="967" y="396"/>
                  <a:pt x="965" y="398"/>
                  <a:pt x="965" y="401"/>
                </a:cubicBezTo>
                <a:cubicBezTo>
                  <a:pt x="965" y="403"/>
                  <a:pt x="967" y="405"/>
                  <a:pt x="969" y="405"/>
                </a:cubicBezTo>
                <a:close/>
                <a:moveTo>
                  <a:pt x="982" y="405"/>
                </a:moveTo>
                <a:cubicBezTo>
                  <a:pt x="984" y="405"/>
                  <a:pt x="986" y="403"/>
                  <a:pt x="986" y="401"/>
                </a:cubicBezTo>
                <a:cubicBezTo>
                  <a:pt x="986" y="398"/>
                  <a:pt x="984" y="396"/>
                  <a:pt x="982" y="396"/>
                </a:cubicBezTo>
                <a:cubicBezTo>
                  <a:pt x="980" y="396"/>
                  <a:pt x="978" y="398"/>
                  <a:pt x="978" y="401"/>
                </a:cubicBezTo>
                <a:cubicBezTo>
                  <a:pt x="978" y="403"/>
                  <a:pt x="980" y="405"/>
                  <a:pt x="982" y="405"/>
                </a:cubicBezTo>
                <a:close/>
                <a:moveTo>
                  <a:pt x="995" y="405"/>
                </a:moveTo>
                <a:cubicBezTo>
                  <a:pt x="997" y="405"/>
                  <a:pt x="999" y="403"/>
                  <a:pt x="999" y="401"/>
                </a:cubicBezTo>
                <a:cubicBezTo>
                  <a:pt x="999" y="398"/>
                  <a:pt x="997" y="396"/>
                  <a:pt x="995" y="396"/>
                </a:cubicBezTo>
                <a:cubicBezTo>
                  <a:pt x="992" y="396"/>
                  <a:pt x="991" y="398"/>
                  <a:pt x="991" y="401"/>
                </a:cubicBezTo>
                <a:cubicBezTo>
                  <a:pt x="991" y="403"/>
                  <a:pt x="992" y="405"/>
                  <a:pt x="995" y="405"/>
                </a:cubicBezTo>
                <a:close/>
                <a:moveTo>
                  <a:pt x="1008" y="401"/>
                </a:moveTo>
                <a:cubicBezTo>
                  <a:pt x="1008" y="401"/>
                  <a:pt x="1008" y="401"/>
                  <a:pt x="1008" y="401"/>
                </a:cubicBezTo>
                <a:cubicBezTo>
                  <a:pt x="1008" y="401"/>
                  <a:pt x="1008" y="401"/>
                  <a:pt x="1008" y="401"/>
                </a:cubicBezTo>
                <a:cubicBezTo>
                  <a:pt x="1008" y="401"/>
                  <a:pt x="1008" y="401"/>
                  <a:pt x="1008" y="401"/>
                </a:cubicBezTo>
                <a:cubicBezTo>
                  <a:pt x="1008" y="401"/>
                  <a:pt x="1008" y="401"/>
                  <a:pt x="1008" y="401"/>
                </a:cubicBezTo>
                <a:close/>
                <a:moveTo>
                  <a:pt x="1021" y="405"/>
                </a:moveTo>
                <a:cubicBezTo>
                  <a:pt x="1023" y="405"/>
                  <a:pt x="1025" y="403"/>
                  <a:pt x="1025" y="401"/>
                </a:cubicBezTo>
                <a:cubicBezTo>
                  <a:pt x="1025" y="398"/>
                  <a:pt x="1023" y="396"/>
                  <a:pt x="1021" y="396"/>
                </a:cubicBezTo>
                <a:cubicBezTo>
                  <a:pt x="1018" y="396"/>
                  <a:pt x="1016" y="398"/>
                  <a:pt x="1016" y="401"/>
                </a:cubicBezTo>
                <a:cubicBezTo>
                  <a:pt x="1016" y="403"/>
                  <a:pt x="1018" y="405"/>
                  <a:pt x="1021" y="405"/>
                </a:cubicBezTo>
                <a:close/>
                <a:moveTo>
                  <a:pt x="1033" y="405"/>
                </a:moveTo>
                <a:cubicBezTo>
                  <a:pt x="1036" y="405"/>
                  <a:pt x="1038" y="403"/>
                  <a:pt x="1038" y="401"/>
                </a:cubicBezTo>
                <a:cubicBezTo>
                  <a:pt x="1038" y="398"/>
                  <a:pt x="1036" y="396"/>
                  <a:pt x="1033" y="396"/>
                </a:cubicBezTo>
                <a:cubicBezTo>
                  <a:pt x="1031" y="396"/>
                  <a:pt x="1029" y="398"/>
                  <a:pt x="1029" y="401"/>
                </a:cubicBezTo>
                <a:cubicBezTo>
                  <a:pt x="1029" y="403"/>
                  <a:pt x="1031" y="405"/>
                  <a:pt x="1033" y="405"/>
                </a:cubicBezTo>
                <a:close/>
                <a:moveTo>
                  <a:pt x="1046" y="401"/>
                </a:moveTo>
                <a:cubicBezTo>
                  <a:pt x="1046" y="401"/>
                  <a:pt x="1046" y="401"/>
                  <a:pt x="1046" y="401"/>
                </a:cubicBezTo>
                <a:cubicBezTo>
                  <a:pt x="1046" y="401"/>
                  <a:pt x="1046" y="401"/>
                  <a:pt x="1046" y="401"/>
                </a:cubicBezTo>
                <a:cubicBezTo>
                  <a:pt x="1046" y="401"/>
                  <a:pt x="1046" y="401"/>
                  <a:pt x="1046" y="401"/>
                </a:cubicBezTo>
                <a:cubicBezTo>
                  <a:pt x="1046" y="401"/>
                  <a:pt x="1046" y="401"/>
                  <a:pt x="1046" y="401"/>
                </a:cubicBezTo>
                <a:close/>
                <a:moveTo>
                  <a:pt x="1176" y="404"/>
                </a:moveTo>
                <a:cubicBezTo>
                  <a:pt x="1178" y="404"/>
                  <a:pt x="1179" y="403"/>
                  <a:pt x="1179" y="401"/>
                </a:cubicBezTo>
                <a:cubicBezTo>
                  <a:pt x="1179" y="399"/>
                  <a:pt x="1178" y="397"/>
                  <a:pt x="1176" y="397"/>
                </a:cubicBezTo>
                <a:cubicBezTo>
                  <a:pt x="1173" y="397"/>
                  <a:pt x="1172" y="399"/>
                  <a:pt x="1172" y="401"/>
                </a:cubicBezTo>
                <a:cubicBezTo>
                  <a:pt x="1172" y="403"/>
                  <a:pt x="1173" y="404"/>
                  <a:pt x="1176" y="404"/>
                </a:cubicBezTo>
                <a:close/>
                <a:moveTo>
                  <a:pt x="1188" y="405"/>
                </a:moveTo>
                <a:cubicBezTo>
                  <a:pt x="1191" y="405"/>
                  <a:pt x="1193" y="403"/>
                  <a:pt x="1193" y="401"/>
                </a:cubicBezTo>
                <a:cubicBezTo>
                  <a:pt x="1193" y="398"/>
                  <a:pt x="1191" y="396"/>
                  <a:pt x="1188" y="396"/>
                </a:cubicBezTo>
                <a:cubicBezTo>
                  <a:pt x="1186" y="396"/>
                  <a:pt x="1184" y="398"/>
                  <a:pt x="1184" y="401"/>
                </a:cubicBezTo>
                <a:cubicBezTo>
                  <a:pt x="1184" y="403"/>
                  <a:pt x="1186" y="405"/>
                  <a:pt x="1188" y="405"/>
                </a:cubicBezTo>
                <a:close/>
                <a:moveTo>
                  <a:pt x="1201" y="405"/>
                </a:moveTo>
                <a:cubicBezTo>
                  <a:pt x="1204" y="405"/>
                  <a:pt x="1206" y="403"/>
                  <a:pt x="1206" y="401"/>
                </a:cubicBezTo>
                <a:cubicBezTo>
                  <a:pt x="1206" y="398"/>
                  <a:pt x="1204" y="396"/>
                  <a:pt x="1201" y="396"/>
                </a:cubicBezTo>
                <a:cubicBezTo>
                  <a:pt x="1199" y="396"/>
                  <a:pt x="1197" y="398"/>
                  <a:pt x="1197" y="401"/>
                </a:cubicBezTo>
                <a:cubicBezTo>
                  <a:pt x="1197" y="403"/>
                  <a:pt x="1199" y="405"/>
                  <a:pt x="1201" y="405"/>
                </a:cubicBezTo>
                <a:close/>
                <a:moveTo>
                  <a:pt x="1214" y="405"/>
                </a:moveTo>
                <a:cubicBezTo>
                  <a:pt x="1217" y="405"/>
                  <a:pt x="1218" y="403"/>
                  <a:pt x="1218" y="401"/>
                </a:cubicBezTo>
                <a:cubicBezTo>
                  <a:pt x="1218" y="398"/>
                  <a:pt x="1217" y="396"/>
                  <a:pt x="1214" y="396"/>
                </a:cubicBezTo>
                <a:cubicBezTo>
                  <a:pt x="1212" y="396"/>
                  <a:pt x="1210" y="398"/>
                  <a:pt x="1210" y="401"/>
                </a:cubicBezTo>
                <a:cubicBezTo>
                  <a:pt x="1210" y="403"/>
                  <a:pt x="1212" y="405"/>
                  <a:pt x="1214" y="405"/>
                </a:cubicBezTo>
                <a:close/>
                <a:moveTo>
                  <a:pt x="1227" y="405"/>
                </a:moveTo>
                <a:cubicBezTo>
                  <a:pt x="1229" y="405"/>
                  <a:pt x="1231" y="403"/>
                  <a:pt x="1231" y="401"/>
                </a:cubicBezTo>
                <a:cubicBezTo>
                  <a:pt x="1231" y="398"/>
                  <a:pt x="1229" y="396"/>
                  <a:pt x="1227" y="396"/>
                </a:cubicBezTo>
                <a:cubicBezTo>
                  <a:pt x="1225" y="396"/>
                  <a:pt x="1223" y="398"/>
                  <a:pt x="1223" y="401"/>
                </a:cubicBezTo>
                <a:cubicBezTo>
                  <a:pt x="1223" y="403"/>
                  <a:pt x="1225" y="405"/>
                  <a:pt x="1227" y="405"/>
                </a:cubicBezTo>
                <a:close/>
                <a:moveTo>
                  <a:pt x="1240" y="405"/>
                </a:moveTo>
                <a:cubicBezTo>
                  <a:pt x="1242" y="405"/>
                  <a:pt x="1244" y="403"/>
                  <a:pt x="1244" y="401"/>
                </a:cubicBezTo>
                <a:cubicBezTo>
                  <a:pt x="1244" y="398"/>
                  <a:pt x="1242" y="396"/>
                  <a:pt x="1240" y="396"/>
                </a:cubicBezTo>
                <a:cubicBezTo>
                  <a:pt x="1238" y="396"/>
                  <a:pt x="1236" y="398"/>
                  <a:pt x="1236" y="401"/>
                </a:cubicBezTo>
                <a:cubicBezTo>
                  <a:pt x="1236" y="403"/>
                  <a:pt x="1238" y="405"/>
                  <a:pt x="1240" y="405"/>
                </a:cubicBezTo>
                <a:close/>
                <a:moveTo>
                  <a:pt x="1253" y="405"/>
                </a:moveTo>
                <a:cubicBezTo>
                  <a:pt x="1255" y="405"/>
                  <a:pt x="1257" y="403"/>
                  <a:pt x="1257" y="401"/>
                </a:cubicBezTo>
                <a:cubicBezTo>
                  <a:pt x="1257" y="398"/>
                  <a:pt x="1255" y="396"/>
                  <a:pt x="1253" y="396"/>
                </a:cubicBezTo>
                <a:cubicBezTo>
                  <a:pt x="1251" y="396"/>
                  <a:pt x="1249" y="398"/>
                  <a:pt x="1249" y="401"/>
                </a:cubicBezTo>
                <a:cubicBezTo>
                  <a:pt x="1249" y="403"/>
                  <a:pt x="1251" y="405"/>
                  <a:pt x="1253" y="405"/>
                </a:cubicBezTo>
                <a:close/>
                <a:moveTo>
                  <a:pt x="1267" y="401"/>
                </a:moveTo>
                <a:cubicBezTo>
                  <a:pt x="1267" y="400"/>
                  <a:pt x="1267" y="399"/>
                  <a:pt x="1266" y="399"/>
                </a:cubicBezTo>
                <a:cubicBezTo>
                  <a:pt x="1265" y="399"/>
                  <a:pt x="1265" y="400"/>
                  <a:pt x="1265" y="401"/>
                </a:cubicBezTo>
                <a:cubicBezTo>
                  <a:pt x="1265" y="401"/>
                  <a:pt x="1265" y="402"/>
                  <a:pt x="1266" y="402"/>
                </a:cubicBezTo>
                <a:cubicBezTo>
                  <a:pt x="1267" y="402"/>
                  <a:pt x="1267" y="401"/>
                  <a:pt x="1267" y="401"/>
                </a:cubicBezTo>
                <a:close/>
                <a:moveTo>
                  <a:pt x="1279" y="401"/>
                </a:moveTo>
                <a:cubicBezTo>
                  <a:pt x="1279" y="401"/>
                  <a:pt x="1279" y="401"/>
                  <a:pt x="1279" y="401"/>
                </a:cubicBezTo>
                <a:cubicBezTo>
                  <a:pt x="1279" y="401"/>
                  <a:pt x="1279" y="401"/>
                  <a:pt x="1279" y="401"/>
                </a:cubicBezTo>
                <a:cubicBezTo>
                  <a:pt x="1279" y="401"/>
                  <a:pt x="1279" y="401"/>
                  <a:pt x="1279" y="401"/>
                </a:cubicBezTo>
                <a:cubicBezTo>
                  <a:pt x="1279" y="401"/>
                  <a:pt x="1279" y="401"/>
                  <a:pt x="1279" y="401"/>
                </a:cubicBezTo>
                <a:close/>
                <a:moveTo>
                  <a:pt x="1770" y="402"/>
                </a:moveTo>
                <a:cubicBezTo>
                  <a:pt x="1770" y="402"/>
                  <a:pt x="1771" y="401"/>
                  <a:pt x="1771" y="401"/>
                </a:cubicBezTo>
                <a:cubicBezTo>
                  <a:pt x="1771" y="400"/>
                  <a:pt x="1770" y="400"/>
                  <a:pt x="1770" y="400"/>
                </a:cubicBezTo>
                <a:cubicBezTo>
                  <a:pt x="1769" y="400"/>
                  <a:pt x="1768" y="400"/>
                  <a:pt x="1768" y="401"/>
                </a:cubicBezTo>
                <a:cubicBezTo>
                  <a:pt x="1768" y="401"/>
                  <a:pt x="1769" y="402"/>
                  <a:pt x="1770" y="402"/>
                </a:cubicBezTo>
                <a:close/>
                <a:moveTo>
                  <a:pt x="1795" y="405"/>
                </a:moveTo>
                <a:cubicBezTo>
                  <a:pt x="1798" y="405"/>
                  <a:pt x="1800" y="403"/>
                  <a:pt x="1800" y="401"/>
                </a:cubicBezTo>
                <a:cubicBezTo>
                  <a:pt x="1800" y="398"/>
                  <a:pt x="1798" y="396"/>
                  <a:pt x="1795" y="396"/>
                </a:cubicBezTo>
                <a:cubicBezTo>
                  <a:pt x="1793" y="396"/>
                  <a:pt x="1791" y="398"/>
                  <a:pt x="1791" y="401"/>
                </a:cubicBezTo>
                <a:cubicBezTo>
                  <a:pt x="1791" y="403"/>
                  <a:pt x="1793" y="405"/>
                  <a:pt x="1795" y="405"/>
                </a:cubicBezTo>
                <a:close/>
                <a:moveTo>
                  <a:pt x="1808" y="405"/>
                </a:moveTo>
                <a:cubicBezTo>
                  <a:pt x="1811" y="405"/>
                  <a:pt x="1812" y="403"/>
                  <a:pt x="1812" y="401"/>
                </a:cubicBezTo>
                <a:cubicBezTo>
                  <a:pt x="1812" y="398"/>
                  <a:pt x="1811" y="396"/>
                  <a:pt x="1808" y="396"/>
                </a:cubicBezTo>
                <a:cubicBezTo>
                  <a:pt x="1806" y="396"/>
                  <a:pt x="1804" y="398"/>
                  <a:pt x="1804" y="401"/>
                </a:cubicBezTo>
                <a:cubicBezTo>
                  <a:pt x="1804" y="403"/>
                  <a:pt x="1806" y="405"/>
                  <a:pt x="1808" y="405"/>
                </a:cubicBezTo>
                <a:close/>
                <a:moveTo>
                  <a:pt x="1821" y="405"/>
                </a:moveTo>
                <a:cubicBezTo>
                  <a:pt x="1824" y="405"/>
                  <a:pt x="1825" y="403"/>
                  <a:pt x="1825" y="401"/>
                </a:cubicBezTo>
                <a:cubicBezTo>
                  <a:pt x="1825" y="398"/>
                  <a:pt x="1824" y="396"/>
                  <a:pt x="1821" y="396"/>
                </a:cubicBezTo>
                <a:cubicBezTo>
                  <a:pt x="1819" y="396"/>
                  <a:pt x="1817" y="398"/>
                  <a:pt x="1817" y="401"/>
                </a:cubicBezTo>
                <a:cubicBezTo>
                  <a:pt x="1817" y="403"/>
                  <a:pt x="1819" y="405"/>
                  <a:pt x="1821" y="405"/>
                </a:cubicBezTo>
                <a:close/>
                <a:moveTo>
                  <a:pt x="1834" y="405"/>
                </a:moveTo>
                <a:cubicBezTo>
                  <a:pt x="1836" y="405"/>
                  <a:pt x="1838" y="403"/>
                  <a:pt x="1838" y="401"/>
                </a:cubicBezTo>
                <a:cubicBezTo>
                  <a:pt x="1838" y="398"/>
                  <a:pt x="1836" y="396"/>
                  <a:pt x="1834" y="396"/>
                </a:cubicBezTo>
                <a:cubicBezTo>
                  <a:pt x="1832" y="396"/>
                  <a:pt x="1830" y="398"/>
                  <a:pt x="1830" y="401"/>
                </a:cubicBezTo>
                <a:cubicBezTo>
                  <a:pt x="1830" y="403"/>
                  <a:pt x="1832" y="405"/>
                  <a:pt x="1834" y="405"/>
                </a:cubicBezTo>
                <a:close/>
                <a:moveTo>
                  <a:pt x="1847" y="405"/>
                </a:moveTo>
                <a:cubicBezTo>
                  <a:pt x="1849" y="405"/>
                  <a:pt x="1851" y="403"/>
                  <a:pt x="1851" y="401"/>
                </a:cubicBezTo>
                <a:cubicBezTo>
                  <a:pt x="1851" y="398"/>
                  <a:pt x="1849" y="396"/>
                  <a:pt x="1847" y="396"/>
                </a:cubicBezTo>
                <a:cubicBezTo>
                  <a:pt x="1845" y="396"/>
                  <a:pt x="1843" y="398"/>
                  <a:pt x="1843" y="401"/>
                </a:cubicBezTo>
                <a:cubicBezTo>
                  <a:pt x="1843" y="403"/>
                  <a:pt x="1845" y="405"/>
                  <a:pt x="1847" y="405"/>
                </a:cubicBezTo>
                <a:close/>
                <a:moveTo>
                  <a:pt x="1860" y="405"/>
                </a:moveTo>
                <a:cubicBezTo>
                  <a:pt x="1862" y="405"/>
                  <a:pt x="1864" y="403"/>
                  <a:pt x="1864" y="401"/>
                </a:cubicBezTo>
                <a:cubicBezTo>
                  <a:pt x="1864" y="398"/>
                  <a:pt x="1862" y="396"/>
                  <a:pt x="1860" y="396"/>
                </a:cubicBezTo>
                <a:cubicBezTo>
                  <a:pt x="1858" y="396"/>
                  <a:pt x="1856" y="398"/>
                  <a:pt x="1856" y="401"/>
                </a:cubicBezTo>
                <a:cubicBezTo>
                  <a:pt x="1856" y="403"/>
                  <a:pt x="1858" y="405"/>
                  <a:pt x="1860" y="405"/>
                </a:cubicBezTo>
                <a:close/>
                <a:moveTo>
                  <a:pt x="1873" y="405"/>
                </a:moveTo>
                <a:cubicBezTo>
                  <a:pt x="1875" y="405"/>
                  <a:pt x="1877" y="403"/>
                  <a:pt x="1877" y="401"/>
                </a:cubicBezTo>
                <a:cubicBezTo>
                  <a:pt x="1877" y="398"/>
                  <a:pt x="1875" y="396"/>
                  <a:pt x="1873" y="396"/>
                </a:cubicBezTo>
                <a:cubicBezTo>
                  <a:pt x="1871" y="396"/>
                  <a:pt x="1869" y="398"/>
                  <a:pt x="1869" y="401"/>
                </a:cubicBezTo>
                <a:cubicBezTo>
                  <a:pt x="1869" y="403"/>
                  <a:pt x="1871" y="405"/>
                  <a:pt x="1873" y="405"/>
                </a:cubicBezTo>
                <a:close/>
                <a:moveTo>
                  <a:pt x="1912" y="405"/>
                </a:moveTo>
                <a:cubicBezTo>
                  <a:pt x="1914" y="405"/>
                  <a:pt x="1916" y="403"/>
                  <a:pt x="1916" y="401"/>
                </a:cubicBezTo>
                <a:cubicBezTo>
                  <a:pt x="1916" y="398"/>
                  <a:pt x="1914" y="396"/>
                  <a:pt x="1912" y="396"/>
                </a:cubicBezTo>
                <a:cubicBezTo>
                  <a:pt x="1909" y="396"/>
                  <a:pt x="1907" y="398"/>
                  <a:pt x="1907" y="401"/>
                </a:cubicBezTo>
                <a:cubicBezTo>
                  <a:pt x="1907" y="403"/>
                  <a:pt x="1909" y="405"/>
                  <a:pt x="1912" y="405"/>
                </a:cubicBezTo>
                <a:close/>
                <a:moveTo>
                  <a:pt x="1925" y="405"/>
                </a:moveTo>
                <a:cubicBezTo>
                  <a:pt x="1927" y="405"/>
                  <a:pt x="1929" y="403"/>
                  <a:pt x="1929" y="401"/>
                </a:cubicBezTo>
                <a:cubicBezTo>
                  <a:pt x="1929" y="398"/>
                  <a:pt x="1927" y="396"/>
                  <a:pt x="1925" y="396"/>
                </a:cubicBezTo>
                <a:cubicBezTo>
                  <a:pt x="1922" y="396"/>
                  <a:pt x="1920" y="398"/>
                  <a:pt x="1920" y="401"/>
                </a:cubicBezTo>
                <a:cubicBezTo>
                  <a:pt x="1920" y="403"/>
                  <a:pt x="1922" y="405"/>
                  <a:pt x="1925" y="405"/>
                </a:cubicBezTo>
                <a:close/>
                <a:moveTo>
                  <a:pt x="1937" y="405"/>
                </a:moveTo>
                <a:cubicBezTo>
                  <a:pt x="1940" y="405"/>
                  <a:pt x="1942" y="403"/>
                  <a:pt x="1942" y="401"/>
                </a:cubicBezTo>
                <a:cubicBezTo>
                  <a:pt x="1942" y="398"/>
                  <a:pt x="1940" y="396"/>
                  <a:pt x="1937" y="396"/>
                </a:cubicBezTo>
                <a:cubicBezTo>
                  <a:pt x="1935" y="396"/>
                  <a:pt x="1933" y="398"/>
                  <a:pt x="1933" y="401"/>
                </a:cubicBezTo>
                <a:cubicBezTo>
                  <a:pt x="1933" y="403"/>
                  <a:pt x="1935" y="405"/>
                  <a:pt x="1937" y="405"/>
                </a:cubicBezTo>
                <a:close/>
                <a:moveTo>
                  <a:pt x="1950" y="405"/>
                </a:moveTo>
                <a:cubicBezTo>
                  <a:pt x="1953" y="405"/>
                  <a:pt x="1955" y="403"/>
                  <a:pt x="1955" y="401"/>
                </a:cubicBezTo>
                <a:cubicBezTo>
                  <a:pt x="1955" y="398"/>
                  <a:pt x="1953" y="396"/>
                  <a:pt x="1950" y="396"/>
                </a:cubicBezTo>
                <a:cubicBezTo>
                  <a:pt x="1948" y="396"/>
                  <a:pt x="1946" y="398"/>
                  <a:pt x="1946" y="401"/>
                </a:cubicBezTo>
                <a:cubicBezTo>
                  <a:pt x="1946" y="403"/>
                  <a:pt x="1948" y="405"/>
                  <a:pt x="1950" y="405"/>
                </a:cubicBezTo>
                <a:close/>
                <a:moveTo>
                  <a:pt x="1963" y="405"/>
                </a:moveTo>
                <a:cubicBezTo>
                  <a:pt x="1966" y="405"/>
                  <a:pt x="1967" y="403"/>
                  <a:pt x="1967" y="401"/>
                </a:cubicBezTo>
                <a:cubicBezTo>
                  <a:pt x="1967" y="398"/>
                  <a:pt x="1966" y="396"/>
                  <a:pt x="1963" y="396"/>
                </a:cubicBezTo>
                <a:cubicBezTo>
                  <a:pt x="1961" y="396"/>
                  <a:pt x="1959" y="398"/>
                  <a:pt x="1959" y="401"/>
                </a:cubicBezTo>
                <a:cubicBezTo>
                  <a:pt x="1959" y="403"/>
                  <a:pt x="1961" y="405"/>
                  <a:pt x="1963" y="405"/>
                </a:cubicBezTo>
                <a:close/>
                <a:moveTo>
                  <a:pt x="1976" y="405"/>
                </a:moveTo>
                <a:cubicBezTo>
                  <a:pt x="1978" y="405"/>
                  <a:pt x="1980" y="403"/>
                  <a:pt x="1980" y="401"/>
                </a:cubicBezTo>
                <a:cubicBezTo>
                  <a:pt x="1980" y="398"/>
                  <a:pt x="1978" y="396"/>
                  <a:pt x="1976" y="396"/>
                </a:cubicBezTo>
                <a:cubicBezTo>
                  <a:pt x="1974" y="396"/>
                  <a:pt x="1972" y="398"/>
                  <a:pt x="1972" y="401"/>
                </a:cubicBezTo>
                <a:cubicBezTo>
                  <a:pt x="1972" y="403"/>
                  <a:pt x="1974" y="405"/>
                  <a:pt x="1976" y="405"/>
                </a:cubicBezTo>
                <a:close/>
                <a:moveTo>
                  <a:pt x="1989" y="405"/>
                </a:moveTo>
                <a:cubicBezTo>
                  <a:pt x="1991" y="405"/>
                  <a:pt x="1993" y="403"/>
                  <a:pt x="1993" y="401"/>
                </a:cubicBezTo>
                <a:cubicBezTo>
                  <a:pt x="1993" y="398"/>
                  <a:pt x="1991" y="396"/>
                  <a:pt x="1989" y="396"/>
                </a:cubicBezTo>
                <a:cubicBezTo>
                  <a:pt x="1987" y="396"/>
                  <a:pt x="1985" y="398"/>
                  <a:pt x="1985" y="401"/>
                </a:cubicBezTo>
                <a:cubicBezTo>
                  <a:pt x="1985" y="403"/>
                  <a:pt x="1987" y="405"/>
                  <a:pt x="1989" y="405"/>
                </a:cubicBezTo>
                <a:close/>
                <a:moveTo>
                  <a:pt x="2002" y="405"/>
                </a:moveTo>
                <a:cubicBezTo>
                  <a:pt x="2004" y="405"/>
                  <a:pt x="2006" y="403"/>
                  <a:pt x="2006" y="401"/>
                </a:cubicBezTo>
                <a:cubicBezTo>
                  <a:pt x="2006" y="398"/>
                  <a:pt x="2004" y="396"/>
                  <a:pt x="2002" y="396"/>
                </a:cubicBezTo>
                <a:cubicBezTo>
                  <a:pt x="2000" y="396"/>
                  <a:pt x="1998" y="398"/>
                  <a:pt x="1998" y="401"/>
                </a:cubicBezTo>
                <a:cubicBezTo>
                  <a:pt x="1998" y="403"/>
                  <a:pt x="2000" y="405"/>
                  <a:pt x="2002" y="405"/>
                </a:cubicBezTo>
                <a:close/>
                <a:moveTo>
                  <a:pt x="2015" y="405"/>
                </a:moveTo>
                <a:cubicBezTo>
                  <a:pt x="2017" y="405"/>
                  <a:pt x="2019" y="403"/>
                  <a:pt x="2019" y="401"/>
                </a:cubicBezTo>
                <a:cubicBezTo>
                  <a:pt x="2019" y="398"/>
                  <a:pt x="2017" y="396"/>
                  <a:pt x="2015" y="396"/>
                </a:cubicBezTo>
                <a:cubicBezTo>
                  <a:pt x="2013" y="396"/>
                  <a:pt x="2011" y="398"/>
                  <a:pt x="2011" y="401"/>
                </a:cubicBezTo>
                <a:cubicBezTo>
                  <a:pt x="2011" y="403"/>
                  <a:pt x="2013" y="405"/>
                  <a:pt x="2015" y="405"/>
                </a:cubicBezTo>
                <a:close/>
                <a:moveTo>
                  <a:pt x="2028" y="405"/>
                </a:moveTo>
                <a:cubicBezTo>
                  <a:pt x="2030" y="405"/>
                  <a:pt x="2032" y="403"/>
                  <a:pt x="2032" y="401"/>
                </a:cubicBezTo>
                <a:cubicBezTo>
                  <a:pt x="2032" y="398"/>
                  <a:pt x="2030" y="396"/>
                  <a:pt x="2028" y="396"/>
                </a:cubicBezTo>
                <a:cubicBezTo>
                  <a:pt x="2026" y="396"/>
                  <a:pt x="2024" y="398"/>
                  <a:pt x="2024" y="401"/>
                </a:cubicBezTo>
                <a:cubicBezTo>
                  <a:pt x="2024" y="403"/>
                  <a:pt x="2026" y="405"/>
                  <a:pt x="2028" y="405"/>
                </a:cubicBezTo>
                <a:close/>
                <a:moveTo>
                  <a:pt x="2041" y="405"/>
                </a:moveTo>
                <a:cubicBezTo>
                  <a:pt x="2043" y="405"/>
                  <a:pt x="2045" y="403"/>
                  <a:pt x="2045" y="401"/>
                </a:cubicBezTo>
                <a:cubicBezTo>
                  <a:pt x="2045" y="398"/>
                  <a:pt x="2043" y="396"/>
                  <a:pt x="2041" y="396"/>
                </a:cubicBezTo>
                <a:cubicBezTo>
                  <a:pt x="2038" y="396"/>
                  <a:pt x="2037" y="398"/>
                  <a:pt x="2037" y="401"/>
                </a:cubicBezTo>
                <a:cubicBezTo>
                  <a:pt x="2037" y="403"/>
                  <a:pt x="2038" y="405"/>
                  <a:pt x="2041" y="405"/>
                </a:cubicBezTo>
                <a:close/>
                <a:moveTo>
                  <a:pt x="2054" y="405"/>
                </a:moveTo>
                <a:cubicBezTo>
                  <a:pt x="2056" y="405"/>
                  <a:pt x="2058" y="403"/>
                  <a:pt x="2058" y="401"/>
                </a:cubicBezTo>
                <a:cubicBezTo>
                  <a:pt x="2058" y="398"/>
                  <a:pt x="2056" y="396"/>
                  <a:pt x="2054" y="396"/>
                </a:cubicBezTo>
                <a:cubicBezTo>
                  <a:pt x="2051" y="396"/>
                  <a:pt x="2049" y="398"/>
                  <a:pt x="2049" y="401"/>
                </a:cubicBezTo>
                <a:cubicBezTo>
                  <a:pt x="2049" y="403"/>
                  <a:pt x="2051" y="405"/>
                  <a:pt x="2054" y="405"/>
                </a:cubicBezTo>
                <a:close/>
                <a:moveTo>
                  <a:pt x="2067" y="405"/>
                </a:moveTo>
                <a:cubicBezTo>
                  <a:pt x="2069" y="405"/>
                  <a:pt x="2071" y="403"/>
                  <a:pt x="2071" y="401"/>
                </a:cubicBezTo>
                <a:cubicBezTo>
                  <a:pt x="2071" y="398"/>
                  <a:pt x="2069" y="396"/>
                  <a:pt x="2067" y="396"/>
                </a:cubicBezTo>
                <a:cubicBezTo>
                  <a:pt x="2064" y="396"/>
                  <a:pt x="2062" y="398"/>
                  <a:pt x="2062" y="401"/>
                </a:cubicBezTo>
                <a:cubicBezTo>
                  <a:pt x="2062" y="403"/>
                  <a:pt x="2064" y="405"/>
                  <a:pt x="2067" y="405"/>
                </a:cubicBezTo>
                <a:close/>
                <a:moveTo>
                  <a:pt x="2079" y="405"/>
                </a:moveTo>
                <a:cubicBezTo>
                  <a:pt x="2082" y="405"/>
                  <a:pt x="2084" y="403"/>
                  <a:pt x="2084" y="401"/>
                </a:cubicBezTo>
                <a:cubicBezTo>
                  <a:pt x="2084" y="398"/>
                  <a:pt x="2082" y="396"/>
                  <a:pt x="2079" y="396"/>
                </a:cubicBezTo>
                <a:cubicBezTo>
                  <a:pt x="2077" y="396"/>
                  <a:pt x="2075" y="398"/>
                  <a:pt x="2075" y="401"/>
                </a:cubicBezTo>
                <a:cubicBezTo>
                  <a:pt x="2075" y="403"/>
                  <a:pt x="2077" y="405"/>
                  <a:pt x="2079" y="405"/>
                </a:cubicBezTo>
                <a:close/>
                <a:moveTo>
                  <a:pt x="2092" y="405"/>
                </a:moveTo>
                <a:cubicBezTo>
                  <a:pt x="2095" y="405"/>
                  <a:pt x="2097" y="403"/>
                  <a:pt x="2097" y="401"/>
                </a:cubicBezTo>
                <a:cubicBezTo>
                  <a:pt x="2097" y="398"/>
                  <a:pt x="2095" y="396"/>
                  <a:pt x="2092" y="396"/>
                </a:cubicBezTo>
                <a:cubicBezTo>
                  <a:pt x="2090" y="396"/>
                  <a:pt x="2088" y="398"/>
                  <a:pt x="2088" y="401"/>
                </a:cubicBezTo>
                <a:cubicBezTo>
                  <a:pt x="2088" y="403"/>
                  <a:pt x="2090" y="405"/>
                  <a:pt x="2092" y="405"/>
                </a:cubicBezTo>
                <a:close/>
                <a:moveTo>
                  <a:pt x="2105" y="405"/>
                </a:moveTo>
                <a:cubicBezTo>
                  <a:pt x="2108" y="405"/>
                  <a:pt x="2109" y="403"/>
                  <a:pt x="2109" y="401"/>
                </a:cubicBezTo>
                <a:cubicBezTo>
                  <a:pt x="2109" y="398"/>
                  <a:pt x="2108" y="396"/>
                  <a:pt x="2105" y="396"/>
                </a:cubicBezTo>
                <a:cubicBezTo>
                  <a:pt x="2103" y="396"/>
                  <a:pt x="2101" y="398"/>
                  <a:pt x="2101" y="401"/>
                </a:cubicBezTo>
                <a:cubicBezTo>
                  <a:pt x="2101" y="403"/>
                  <a:pt x="2103" y="405"/>
                  <a:pt x="2105" y="405"/>
                </a:cubicBezTo>
                <a:close/>
                <a:moveTo>
                  <a:pt x="2118" y="405"/>
                </a:moveTo>
                <a:cubicBezTo>
                  <a:pt x="2121" y="405"/>
                  <a:pt x="2122" y="403"/>
                  <a:pt x="2122" y="401"/>
                </a:cubicBezTo>
                <a:cubicBezTo>
                  <a:pt x="2122" y="398"/>
                  <a:pt x="2121" y="396"/>
                  <a:pt x="2118" y="396"/>
                </a:cubicBezTo>
                <a:cubicBezTo>
                  <a:pt x="2116" y="396"/>
                  <a:pt x="2114" y="398"/>
                  <a:pt x="2114" y="401"/>
                </a:cubicBezTo>
                <a:cubicBezTo>
                  <a:pt x="2114" y="403"/>
                  <a:pt x="2116" y="405"/>
                  <a:pt x="2118" y="405"/>
                </a:cubicBezTo>
                <a:close/>
                <a:moveTo>
                  <a:pt x="2131" y="405"/>
                </a:moveTo>
                <a:cubicBezTo>
                  <a:pt x="2133" y="405"/>
                  <a:pt x="2135" y="403"/>
                  <a:pt x="2135" y="401"/>
                </a:cubicBezTo>
                <a:cubicBezTo>
                  <a:pt x="2135" y="398"/>
                  <a:pt x="2133" y="396"/>
                  <a:pt x="2131" y="396"/>
                </a:cubicBezTo>
                <a:cubicBezTo>
                  <a:pt x="2129" y="396"/>
                  <a:pt x="2127" y="398"/>
                  <a:pt x="2127" y="401"/>
                </a:cubicBezTo>
                <a:cubicBezTo>
                  <a:pt x="2127" y="403"/>
                  <a:pt x="2129" y="405"/>
                  <a:pt x="2131" y="405"/>
                </a:cubicBezTo>
                <a:close/>
                <a:moveTo>
                  <a:pt x="2144" y="405"/>
                </a:moveTo>
                <a:cubicBezTo>
                  <a:pt x="2146" y="405"/>
                  <a:pt x="2148" y="403"/>
                  <a:pt x="2148" y="401"/>
                </a:cubicBezTo>
                <a:cubicBezTo>
                  <a:pt x="2148" y="398"/>
                  <a:pt x="2146" y="396"/>
                  <a:pt x="2144" y="396"/>
                </a:cubicBezTo>
                <a:cubicBezTo>
                  <a:pt x="2142" y="396"/>
                  <a:pt x="2140" y="398"/>
                  <a:pt x="2140" y="401"/>
                </a:cubicBezTo>
                <a:cubicBezTo>
                  <a:pt x="2140" y="403"/>
                  <a:pt x="2142" y="405"/>
                  <a:pt x="2144" y="405"/>
                </a:cubicBezTo>
                <a:close/>
                <a:moveTo>
                  <a:pt x="2157" y="405"/>
                </a:moveTo>
                <a:cubicBezTo>
                  <a:pt x="2159" y="405"/>
                  <a:pt x="2161" y="403"/>
                  <a:pt x="2161" y="401"/>
                </a:cubicBezTo>
                <a:cubicBezTo>
                  <a:pt x="2161" y="398"/>
                  <a:pt x="2159" y="396"/>
                  <a:pt x="2157" y="396"/>
                </a:cubicBezTo>
                <a:cubicBezTo>
                  <a:pt x="2155" y="396"/>
                  <a:pt x="2153" y="398"/>
                  <a:pt x="2153" y="401"/>
                </a:cubicBezTo>
                <a:cubicBezTo>
                  <a:pt x="2153" y="403"/>
                  <a:pt x="2155" y="405"/>
                  <a:pt x="2157" y="405"/>
                </a:cubicBezTo>
                <a:close/>
                <a:moveTo>
                  <a:pt x="2170" y="405"/>
                </a:moveTo>
                <a:cubicBezTo>
                  <a:pt x="2172" y="405"/>
                  <a:pt x="2174" y="403"/>
                  <a:pt x="2174" y="401"/>
                </a:cubicBezTo>
                <a:cubicBezTo>
                  <a:pt x="2174" y="398"/>
                  <a:pt x="2172" y="396"/>
                  <a:pt x="2170" y="396"/>
                </a:cubicBezTo>
                <a:cubicBezTo>
                  <a:pt x="2168" y="396"/>
                  <a:pt x="2166" y="398"/>
                  <a:pt x="2166" y="401"/>
                </a:cubicBezTo>
                <a:cubicBezTo>
                  <a:pt x="2166" y="403"/>
                  <a:pt x="2168" y="405"/>
                  <a:pt x="2170" y="405"/>
                </a:cubicBezTo>
                <a:close/>
                <a:moveTo>
                  <a:pt x="2183" y="405"/>
                </a:moveTo>
                <a:cubicBezTo>
                  <a:pt x="2185" y="405"/>
                  <a:pt x="2187" y="403"/>
                  <a:pt x="2187" y="401"/>
                </a:cubicBezTo>
                <a:cubicBezTo>
                  <a:pt x="2187" y="398"/>
                  <a:pt x="2185" y="396"/>
                  <a:pt x="2183" y="396"/>
                </a:cubicBezTo>
                <a:cubicBezTo>
                  <a:pt x="2180" y="396"/>
                  <a:pt x="2179" y="398"/>
                  <a:pt x="2179" y="401"/>
                </a:cubicBezTo>
                <a:cubicBezTo>
                  <a:pt x="2179" y="403"/>
                  <a:pt x="2180" y="405"/>
                  <a:pt x="2183" y="405"/>
                </a:cubicBezTo>
                <a:close/>
                <a:moveTo>
                  <a:pt x="2196" y="405"/>
                </a:moveTo>
                <a:cubicBezTo>
                  <a:pt x="2198" y="405"/>
                  <a:pt x="2200" y="403"/>
                  <a:pt x="2200" y="401"/>
                </a:cubicBezTo>
                <a:cubicBezTo>
                  <a:pt x="2200" y="398"/>
                  <a:pt x="2198" y="396"/>
                  <a:pt x="2196" y="396"/>
                </a:cubicBezTo>
                <a:cubicBezTo>
                  <a:pt x="2193" y="396"/>
                  <a:pt x="2192" y="398"/>
                  <a:pt x="2192" y="401"/>
                </a:cubicBezTo>
                <a:cubicBezTo>
                  <a:pt x="2192" y="403"/>
                  <a:pt x="2193" y="405"/>
                  <a:pt x="2196" y="405"/>
                </a:cubicBezTo>
                <a:close/>
                <a:moveTo>
                  <a:pt x="2209" y="405"/>
                </a:moveTo>
                <a:cubicBezTo>
                  <a:pt x="2211" y="405"/>
                  <a:pt x="2213" y="403"/>
                  <a:pt x="2213" y="401"/>
                </a:cubicBezTo>
                <a:cubicBezTo>
                  <a:pt x="2213" y="398"/>
                  <a:pt x="2211" y="396"/>
                  <a:pt x="2209" y="396"/>
                </a:cubicBezTo>
                <a:cubicBezTo>
                  <a:pt x="2206" y="396"/>
                  <a:pt x="2204" y="398"/>
                  <a:pt x="2204" y="401"/>
                </a:cubicBezTo>
                <a:cubicBezTo>
                  <a:pt x="2204" y="403"/>
                  <a:pt x="2206" y="405"/>
                  <a:pt x="2209" y="405"/>
                </a:cubicBezTo>
                <a:close/>
                <a:moveTo>
                  <a:pt x="2222" y="405"/>
                </a:moveTo>
                <a:cubicBezTo>
                  <a:pt x="2224" y="405"/>
                  <a:pt x="2226" y="403"/>
                  <a:pt x="2226" y="401"/>
                </a:cubicBezTo>
                <a:cubicBezTo>
                  <a:pt x="2226" y="398"/>
                  <a:pt x="2224" y="396"/>
                  <a:pt x="2222" y="396"/>
                </a:cubicBezTo>
                <a:cubicBezTo>
                  <a:pt x="2219" y="396"/>
                  <a:pt x="2217" y="398"/>
                  <a:pt x="2217" y="401"/>
                </a:cubicBezTo>
                <a:cubicBezTo>
                  <a:pt x="2217" y="403"/>
                  <a:pt x="2219" y="405"/>
                  <a:pt x="2222" y="405"/>
                </a:cubicBezTo>
                <a:close/>
                <a:moveTo>
                  <a:pt x="2234" y="405"/>
                </a:moveTo>
                <a:cubicBezTo>
                  <a:pt x="2237" y="405"/>
                  <a:pt x="2239" y="403"/>
                  <a:pt x="2239" y="401"/>
                </a:cubicBezTo>
                <a:cubicBezTo>
                  <a:pt x="2239" y="398"/>
                  <a:pt x="2237" y="396"/>
                  <a:pt x="2234" y="396"/>
                </a:cubicBezTo>
                <a:cubicBezTo>
                  <a:pt x="2232" y="396"/>
                  <a:pt x="2230" y="398"/>
                  <a:pt x="2230" y="401"/>
                </a:cubicBezTo>
                <a:cubicBezTo>
                  <a:pt x="2230" y="403"/>
                  <a:pt x="2232" y="405"/>
                  <a:pt x="2234" y="405"/>
                </a:cubicBezTo>
                <a:close/>
                <a:moveTo>
                  <a:pt x="2247" y="405"/>
                </a:moveTo>
                <a:cubicBezTo>
                  <a:pt x="2250" y="405"/>
                  <a:pt x="2252" y="403"/>
                  <a:pt x="2252" y="401"/>
                </a:cubicBezTo>
                <a:cubicBezTo>
                  <a:pt x="2252" y="398"/>
                  <a:pt x="2250" y="396"/>
                  <a:pt x="2247" y="396"/>
                </a:cubicBezTo>
                <a:cubicBezTo>
                  <a:pt x="2245" y="396"/>
                  <a:pt x="2243" y="398"/>
                  <a:pt x="2243" y="401"/>
                </a:cubicBezTo>
                <a:cubicBezTo>
                  <a:pt x="2243" y="403"/>
                  <a:pt x="2245" y="405"/>
                  <a:pt x="2247" y="405"/>
                </a:cubicBezTo>
                <a:close/>
                <a:moveTo>
                  <a:pt x="2260" y="405"/>
                </a:moveTo>
                <a:cubicBezTo>
                  <a:pt x="2263" y="405"/>
                  <a:pt x="2264" y="403"/>
                  <a:pt x="2264" y="401"/>
                </a:cubicBezTo>
                <a:cubicBezTo>
                  <a:pt x="2264" y="398"/>
                  <a:pt x="2263" y="396"/>
                  <a:pt x="2260" y="396"/>
                </a:cubicBezTo>
                <a:cubicBezTo>
                  <a:pt x="2258" y="396"/>
                  <a:pt x="2256" y="398"/>
                  <a:pt x="2256" y="401"/>
                </a:cubicBezTo>
                <a:cubicBezTo>
                  <a:pt x="2256" y="403"/>
                  <a:pt x="2258" y="405"/>
                  <a:pt x="2260" y="405"/>
                </a:cubicBezTo>
                <a:close/>
                <a:moveTo>
                  <a:pt x="2273" y="405"/>
                </a:moveTo>
                <a:cubicBezTo>
                  <a:pt x="2275" y="405"/>
                  <a:pt x="2277" y="403"/>
                  <a:pt x="2277" y="401"/>
                </a:cubicBezTo>
                <a:cubicBezTo>
                  <a:pt x="2277" y="398"/>
                  <a:pt x="2275" y="396"/>
                  <a:pt x="2273" y="396"/>
                </a:cubicBezTo>
                <a:cubicBezTo>
                  <a:pt x="2271" y="396"/>
                  <a:pt x="2269" y="398"/>
                  <a:pt x="2269" y="401"/>
                </a:cubicBezTo>
                <a:cubicBezTo>
                  <a:pt x="2269" y="403"/>
                  <a:pt x="2271" y="405"/>
                  <a:pt x="2273" y="405"/>
                </a:cubicBezTo>
                <a:close/>
                <a:moveTo>
                  <a:pt x="2286" y="405"/>
                </a:moveTo>
                <a:cubicBezTo>
                  <a:pt x="2288" y="405"/>
                  <a:pt x="2290" y="403"/>
                  <a:pt x="2290" y="401"/>
                </a:cubicBezTo>
                <a:cubicBezTo>
                  <a:pt x="2290" y="398"/>
                  <a:pt x="2288" y="396"/>
                  <a:pt x="2286" y="396"/>
                </a:cubicBezTo>
                <a:cubicBezTo>
                  <a:pt x="2284" y="396"/>
                  <a:pt x="2282" y="398"/>
                  <a:pt x="2282" y="401"/>
                </a:cubicBezTo>
                <a:cubicBezTo>
                  <a:pt x="2282" y="403"/>
                  <a:pt x="2284" y="405"/>
                  <a:pt x="2286" y="405"/>
                </a:cubicBezTo>
                <a:close/>
                <a:moveTo>
                  <a:pt x="2299" y="405"/>
                </a:moveTo>
                <a:cubicBezTo>
                  <a:pt x="2301" y="405"/>
                  <a:pt x="2303" y="403"/>
                  <a:pt x="2303" y="401"/>
                </a:cubicBezTo>
                <a:cubicBezTo>
                  <a:pt x="2303" y="398"/>
                  <a:pt x="2301" y="396"/>
                  <a:pt x="2299" y="396"/>
                </a:cubicBezTo>
                <a:cubicBezTo>
                  <a:pt x="2297" y="396"/>
                  <a:pt x="2295" y="398"/>
                  <a:pt x="2295" y="401"/>
                </a:cubicBezTo>
                <a:cubicBezTo>
                  <a:pt x="2295" y="403"/>
                  <a:pt x="2297" y="405"/>
                  <a:pt x="2299" y="405"/>
                </a:cubicBezTo>
                <a:close/>
                <a:moveTo>
                  <a:pt x="2312" y="405"/>
                </a:moveTo>
                <a:cubicBezTo>
                  <a:pt x="2314" y="405"/>
                  <a:pt x="2316" y="403"/>
                  <a:pt x="2316" y="401"/>
                </a:cubicBezTo>
                <a:cubicBezTo>
                  <a:pt x="2316" y="398"/>
                  <a:pt x="2314" y="396"/>
                  <a:pt x="2312" y="396"/>
                </a:cubicBezTo>
                <a:cubicBezTo>
                  <a:pt x="2310" y="396"/>
                  <a:pt x="2308" y="398"/>
                  <a:pt x="2308" y="401"/>
                </a:cubicBezTo>
                <a:cubicBezTo>
                  <a:pt x="2308" y="403"/>
                  <a:pt x="2310" y="405"/>
                  <a:pt x="2312" y="405"/>
                </a:cubicBezTo>
                <a:close/>
                <a:moveTo>
                  <a:pt x="2325" y="405"/>
                </a:moveTo>
                <a:cubicBezTo>
                  <a:pt x="2327" y="405"/>
                  <a:pt x="2329" y="403"/>
                  <a:pt x="2329" y="401"/>
                </a:cubicBezTo>
                <a:cubicBezTo>
                  <a:pt x="2329" y="398"/>
                  <a:pt x="2327" y="396"/>
                  <a:pt x="2325" y="396"/>
                </a:cubicBezTo>
                <a:cubicBezTo>
                  <a:pt x="2323" y="396"/>
                  <a:pt x="2321" y="398"/>
                  <a:pt x="2321" y="401"/>
                </a:cubicBezTo>
                <a:cubicBezTo>
                  <a:pt x="2321" y="403"/>
                  <a:pt x="2323" y="405"/>
                  <a:pt x="2325" y="405"/>
                </a:cubicBezTo>
                <a:close/>
                <a:moveTo>
                  <a:pt x="2338" y="405"/>
                </a:moveTo>
                <a:cubicBezTo>
                  <a:pt x="2340" y="405"/>
                  <a:pt x="2342" y="403"/>
                  <a:pt x="2342" y="401"/>
                </a:cubicBezTo>
                <a:cubicBezTo>
                  <a:pt x="2342" y="398"/>
                  <a:pt x="2340" y="396"/>
                  <a:pt x="2338" y="396"/>
                </a:cubicBezTo>
                <a:cubicBezTo>
                  <a:pt x="2335" y="396"/>
                  <a:pt x="2334" y="398"/>
                  <a:pt x="2334" y="401"/>
                </a:cubicBezTo>
                <a:cubicBezTo>
                  <a:pt x="2334" y="403"/>
                  <a:pt x="2335" y="405"/>
                  <a:pt x="2338" y="405"/>
                </a:cubicBezTo>
                <a:close/>
                <a:moveTo>
                  <a:pt x="2351" y="405"/>
                </a:moveTo>
                <a:cubicBezTo>
                  <a:pt x="2353" y="405"/>
                  <a:pt x="2355" y="403"/>
                  <a:pt x="2355" y="401"/>
                </a:cubicBezTo>
                <a:cubicBezTo>
                  <a:pt x="2355" y="398"/>
                  <a:pt x="2353" y="396"/>
                  <a:pt x="2351" y="396"/>
                </a:cubicBezTo>
                <a:cubicBezTo>
                  <a:pt x="2348" y="396"/>
                  <a:pt x="2346" y="398"/>
                  <a:pt x="2346" y="401"/>
                </a:cubicBezTo>
                <a:cubicBezTo>
                  <a:pt x="2346" y="403"/>
                  <a:pt x="2348" y="405"/>
                  <a:pt x="2351" y="405"/>
                </a:cubicBezTo>
                <a:close/>
                <a:moveTo>
                  <a:pt x="2364" y="405"/>
                </a:moveTo>
                <a:cubicBezTo>
                  <a:pt x="2366" y="405"/>
                  <a:pt x="2368" y="403"/>
                  <a:pt x="2368" y="401"/>
                </a:cubicBezTo>
                <a:cubicBezTo>
                  <a:pt x="2368" y="398"/>
                  <a:pt x="2366" y="396"/>
                  <a:pt x="2364" y="396"/>
                </a:cubicBezTo>
                <a:cubicBezTo>
                  <a:pt x="2361" y="396"/>
                  <a:pt x="2359" y="398"/>
                  <a:pt x="2359" y="401"/>
                </a:cubicBezTo>
                <a:cubicBezTo>
                  <a:pt x="2359" y="403"/>
                  <a:pt x="2361" y="405"/>
                  <a:pt x="2364" y="405"/>
                </a:cubicBezTo>
                <a:close/>
                <a:moveTo>
                  <a:pt x="2377" y="405"/>
                </a:moveTo>
                <a:cubicBezTo>
                  <a:pt x="2379" y="405"/>
                  <a:pt x="2381" y="403"/>
                  <a:pt x="2381" y="401"/>
                </a:cubicBezTo>
                <a:cubicBezTo>
                  <a:pt x="2381" y="398"/>
                  <a:pt x="2379" y="396"/>
                  <a:pt x="2377" y="396"/>
                </a:cubicBezTo>
                <a:cubicBezTo>
                  <a:pt x="2374" y="396"/>
                  <a:pt x="2372" y="398"/>
                  <a:pt x="2372" y="401"/>
                </a:cubicBezTo>
                <a:cubicBezTo>
                  <a:pt x="2372" y="403"/>
                  <a:pt x="2374" y="405"/>
                  <a:pt x="2377" y="405"/>
                </a:cubicBezTo>
                <a:close/>
                <a:moveTo>
                  <a:pt x="2389" y="405"/>
                </a:moveTo>
                <a:cubicBezTo>
                  <a:pt x="2392" y="405"/>
                  <a:pt x="2394" y="403"/>
                  <a:pt x="2394" y="401"/>
                </a:cubicBezTo>
                <a:cubicBezTo>
                  <a:pt x="2394" y="398"/>
                  <a:pt x="2392" y="396"/>
                  <a:pt x="2389" y="396"/>
                </a:cubicBezTo>
                <a:cubicBezTo>
                  <a:pt x="2387" y="396"/>
                  <a:pt x="2385" y="398"/>
                  <a:pt x="2385" y="401"/>
                </a:cubicBezTo>
                <a:cubicBezTo>
                  <a:pt x="2385" y="403"/>
                  <a:pt x="2387" y="405"/>
                  <a:pt x="2389" y="405"/>
                </a:cubicBezTo>
                <a:close/>
                <a:moveTo>
                  <a:pt x="2402" y="405"/>
                </a:moveTo>
                <a:cubicBezTo>
                  <a:pt x="2405" y="405"/>
                  <a:pt x="2407" y="403"/>
                  <a:pt x="2407" y="401"/>
                </a:cubicBezTo>
                <a:cubicBezTo>
                  <a:pt x="2407" y="398"/>
                  <a:pt x="2405" y="396"/>
                  <a:pt x="2402" y="396"/>
                </a:cubicBezTo>
                <a:cubicBezTo>
                  <a:pt x="2400" y="396"/>
                  <a:pt x="2398" y="398"/>
                  <a:pt x="2398" y="401"/>
                </a:cubicBezTo>
                <a:cubicBezTo>
                  <a:pt x="2398" y="403"/>
                  <a:pt x="2400" y="405"/>
                  <a:pt x="2402" y="405"/>
                </a:cubicBezTo>
                <a:close/>
                <a:moveTo>
                  <a:pt x="2415" y="405"/>
                </a:moveTo>
                <a:cubicBezTo>
                  <a:pt x="2418" y="405"/>
                  <a:pt x="2419" y="403"/>
                  <a:pt x="2419" y="401"/>
                </a:cubicBezTo>
                <a:cubicBezTo>
                  <a:pt x="2419" y="398"/>
                  <a:pt x="2418" y="396"/>
                  <a:pt x="2415" y="396"/>
                </a:cubicBezTo>
                <a:cubicBezTo>
                  <a:pt x="2413" y="396"/>
                  <a:pt x="2411" y="398"/>
                  <a:pt x="2411" y="401"/>
                </a:cubicBezTo>
                <a:cubicBezTo>
                  <a:pt x="2411" y="403"/>
                  <a:pt x="2413" y="405"/>
                  <a:pt x="2415" y="405"/>
                </a:cubicBezTo>
                <a:close/>
                <a:moveTo>
                  <a:pt x="2428" y="405"/>
                </a:moveTo>
                <a:cubicBezTo>
                  <a:pt x="2430" y="405"/>
                  <a:pt x="2432" y="403"/>
                  <a:pt x="2432" y="401"/>
                </a:cubicBezTo>
                <a:cubicBezTo>
                  <a:pt x="2432" y="398"/>
                  <a:pt x="2430" y="396"/>
                  <a:pt x="2428" y="396"/>
                </a:cubicBezTo>
                <a:cubicBezTo>
                  <a:pt x="2426" y="396"/>
                  <a:pt x="2424" y="398"/>
                  <a:pt x="2424" y="401"/>
                </a:cubicBezTo>
                <a:cubicBezTo>
                  <a:pt x="2424" y="403"/>
                  <a:pt x="2426" y="405"/>
                  <a:pt x="2428" y="405"/>
                </a:cubicBezTo>
                <a:close/>
                <a:moveTo>
                  <a:pt x="2441" y="405"/>
                </a:moveTo>
                <a:cubicBezTo>
                  <a:pt x="2443" y="405"/>
                  <a:pt x="2445" y="403"/>
                  <a:pt x="2445" y="401"/>
                </a:cubicBezTo>
                <a:cubicBezTo>
                  <a:pt x="2445" y="398"/>
                  <a:pt x="2443" y="396"/>
                  <a:pt x="2441" y="396"/>
                </a:cubicBezTo>
                <a:cubicBezTo>
                  <a:pt x="2439" y="396"/>
                  <a:pt x="2437" y="398"/>
                  <a:pt x="2437" y="401"/>
                </a:cubicBezTo>
                <a:cubicBezTo>
                  <a:pt x="2437" y="403"/>
                  <a:pt x="2439" y="405"/>
                  <a:pt x="2441" y="405"/>
                </a:cubicBezTo>
                <a:close/>
                <a:moveTo>
                  <a:pt x="2454" y="405"/>
                </a:moveTo>
                <a:cubicBezTo>
                  <a:pt x="2456" y="405"/>
                  <a:pt x="2458" y="403"/>
                  <a:pt x="2458" y="401"/>
                </a:cubicBezTo>
                <a:cubicBezTo>
                  <a:pt x="2458" y="398"/>
                  <a:pt x="2456" y="396"/>
                  <a:pt x="2454" y="396"/>
                </a:cubicBezTo>
                <a:cubicBezTo>
                  <a:pt x="2452" y="396"/>
                  <a:pt x="2450" y="398"/>
                  <a:pt x="2450" y="401"/>
                </a:cubicBezTo>
                <a:cubicBezTo>
                  <a:pt x="2450" y="403"/>
                  <a:pt x="2452" y="405"/>
                  <a:pt x="2454" y="405"/>
                </a:cubicBezTo>
                <a:close/>
                <a:moveTo>
                  <a:pt x="2467" y="405"/>
                </a:moveTo>
                <a:cubicBezTo>
                  <a:pt x="2469" y="405"/>
                  <a:pt x="2471" y="403"/>
                  <a:pt x="2471" y="401"/>
                </a:cubicBezTo>
                <a:cubicBezTo>
                  <a:pt x="2471" y="398"/>
                  <a:pt x="2469" y="396"/>
                  <a:pt x="2467" y="396"/>
                </a:cubicBezTo>
                <a:cubicBezTo>
                  <a:pt x="2465" y="396"/>
                  <a:pt x="2463" y="398"/>
                  <a:pt x="2463" y="401"/>
                </a:cubicBezTo>
                <a:cubicBezTo>
                  <a:pt x="2463" y="403"/>
                  <a:pt x="2465" y="405"/>
                  <a:pt x="2467" y="405"/>
                </a:cubicBezTo>
                <a:close/>
                <a:moveTo>
                  <a:pt x="2480" y="405"/>
                </a:moveTo>
                <a:cubicBezTo>
                  <a:pt x="2482" y="405"/>
                  <a:pt x="2484" y="403"/>
                  <a:pt x="2484" y="401"/>
                </a:cubicBezTo>
                <a:cubicBezTo>
                  <a:pt x="2484" y="398"/>
                  <a:pt x="2482" y="396"/>
                  <a:pt x="2480" y="396"/>
                </a:cubicBezTo>
                <a:cubicBezTo>
                  <a:pt x="2478" y="396"/>
                  <a:pt x="2476" y="398"/>
                  <a:pt x="2476" y="401"/>
                </a:cubicBezTo>
                <a:cubicBezTo>
                  <a:pt x="2476" y="403"/>
                  <a:pt x="2478" y="405"/>
                  <a:pt x="2480" y="405"/>
                </a:cubicBezTo>
                <a:close/>
                <a:moveTo>
                  <a:pt x="2493" y="405"/>
                </a:moveTo>
                <a:cubicBezTo>
                  <a:pt x="2495" y="405"/>
                  <a:pt x="2497" y="403"/>
                  <a:pt x="2497" y="401"/>
                </a:cubicBezTo>
                <a:cubicBezTo>
                  <a:pt x="2497" y="398"/>
                  <a:pt x="2495" y="396"/>
                  <a:pt x="2493" y="396"/>
                </a:cubicBezTo>
                <a:cubicBezTo>
                  <a:pt x="2490" y="396"/>
                  <a:pt x="2489" y="398"/>
                  <a:pt x="2489" y="401"/>
                </a:cubicBezTo>
                <a:cubicBezTo>
                  <a:pt x="2489" y="403"/>
                  <a:pt x="2490" y="405"/>
                  <a:pt x="2493" y="405"/>
                </a:cubicBezTo>
                <a:close/>
                <a:moveTo>
                  <a:pt x="2506" y="405"/>
                </a:moveTo>
                <a:cubicBezTo>
                  <a:pt x="2508" y="405"/>
                  <a:pt x="2510" y="403"/>
                  <a:pt x="2510" y="401"/>
                </a:cubicBezTo>
                <a:cubicBezTo>
                  <a:pt x="2510" y="398"/>
                  <a:pt x="2508" y="396"/>
                  <a:pt x="2506" y="396"/>
                </a:cubicBezTo>
                <a:cubicBezTo>
                  <a:pt x="2503" y="396"/>
                  <a:pt x="2501" y="398"/>
                  <a:pt x="2501" y="401"/>
                </a:cubicBezTo>
                <a:cubicBezTo>
                  <a:pt x="2501" y="403"/>
                  <a:pt x="2503" y="405"/>
                  <a:pt x="2506" y="405"/>
                </a:cubicBezTo>
                <a:close/>
                <a:moveTo>
                  <a:pt x="2519" y="405"/>
                </a:moveTo>
                <a:cubicBezTo>
                  <a:pt x="2521" y="405"/>
                  <a:pt x="2523" y="403"/>
                  <a:pt x="2523" y="401"/>
                </a:cubicBezTo>
                <a:cubicBezTo>
                  <a:pt x="2523" y="398"/>
                  <a:pt x="2521" y="396"/>
                  <a:pt x="2519" y="396"/>
                </a:cubicBezTo>
                <a:cubicBezTo>
                  <a:pt x="2516" y="396"/>
                  <a:pt x="2514" y="398"/>
                  <a:pt x="2514" y="401"/>
                </a:cubicBezTo>
                <a:cubicBezTo>
                  <a:pt x="2514" y="403"/>
                  <a:pt x="2516" y="405"/>
                  <a:pt x="2519" y="405"/>
                </a:cubicBezTo>
                <a:close/>
                <a:moveTo>
                  <a:pt x="2531" y="405"/>
                </a:moveTo>
                <a:cubicBezTo>
                  <a:pt x="2534" y="405"/>
                  <a:pt x="2536" y="403"/>
                  <a:pt x="2536" y="401"/>
                </a:cubicBezTo>
                <a:cubicBezTo>
                  <a:pt x="2536" y="398"/>
                  <a:pt x="2534" y="396"/>
                  <a:pt x="2531" y="396"/>
                </a:cubicBezTo>
                <a:cubicBezTo>
                  <a:pt x="2529" y="396"/>
                  <a:pt x="2527" y="398"/>
                  <a:pt x="2527" y="401"/>
                </a:cubicBezTo>
                <a:cubicBezTo>
                  <a:pt x="2527" y="403"/>
                  <a:pt x="2529" y="405"/>
                  <a:pt x="2531" y="405"/>
                </a:cubicBezTo>
                <a:close/>
                <a:moveTo>
                  <a:pt x="2544" y="405"/>
                </a:moveTo>
                <a:cubicBezTo>
                  <a:pt x="2547" y="405"/>
                  <a:pt x="2549" y="403"/>
                  <a:pt x="2549" y="401"/>
                </a:cubicBezTo>
                <a:cubicBezTo>
                  <a:pt x="2549" y="398"/>
                  <a:pt x="2547" y="396"/>
                  <a:pt x="2544" y="396"/>
                </a:cubicBezTo>
                <a:cubicBezTo>
                  <a:pt x="2542" y="396"/>
                  <a:pt x="2540" y="398"/>
                  <a:pt x="2540" y="401"/>
                </a:cubicBezTo>
                <a:cubicBezTo>
                  <a:pt x="2540" y="403"/>
                  <a:pt x="2542" y="405"/>
                  <a:pt x="2544" y="405"/>
                </a:cubicBezTo>
                <a:close/>
                <a:moveTo>
                  <a:pt x="2557" y="405"/>
                </a:moveTo>
                <a:cubicBezTo>
                  <a:pt x="2560" y="405"/>
                  <a:pt x="2561" y="403"/>
                  <a:pt x="2561" y="401"/>
                </a:cubicBezTo>
                <a:cubicBezTo>
                  <a:pt x="2561" y="398"/>
                  <a:pt x="2560" y="396"/>
                  <a:pt x="2557" y="396"/>
                </a:cubicBezTo>
                <a:cubicBezTo>
                  <a:pt x="2555" y="396"/>
                  <a:pt x="2553" y="398"/>
                  <a:pt x="2553" y="401"/>
                </a:cubicBezTo>
                <a:cubicBezTo>
                  <a:pt x="2553" y="403"/>
                  <a:pt x="2555" y="405"/>
                  <a:pt x="2557" y="405"/>
                </a:cubicBezTo>
                <a:close/>
                <a:moveTo>
                  <a:pt x="2570" y="405"/>
                </a:moveTo>
                <a:cubicBezTo>
                  <a:pt x="2573" y="405"/>
                  <a:pt x="2574" y="403"/>
                  <a:pt x="2574" y="401"/>
                </a:cubicBezTo>
                <a:cubicBezTo>
                  <a:pt x="2574" y="398"/>
                  <a:pt x="2573" y="396"/>
                  <a:pt x="2570" y="396"/>
                </a:cubicBezTo>
                <a:cubicBezTo>
                  <a:pt x="2568" y="396"/>
                  <a:pt x="2566" y="398"/>
                  <a:pt x="2566" y="401"/>
                </a:cubicBezTo>
                <a:cubicBezTo>
                  <a:pt x="2566" y="403"/>
                  <a:pt x="2568" y="405"/>
                  <a:pt x="2570" y="405"/>
                </a:cubicBezTo>
                <a:close/>
                <a:moveTo>
                  <a:pt x="2583" y="405"/>
                </a:moveTo>
                <a:cubicBezTo>
                  <a:pt x="2585" y="405"/>
                  <a:pt x="2587" y="403"/>
                  <a:pt x="2587" y="401"/>
                </a:cubicBezTo>
                <a:cubicBezTo>
                  <a:pt x="2587" y="398"/>
                  <a:pt x="2585" y="396"/>
                  <a:pt x="2583" y="396"/>
                </a:cubicBezTo>
                <a:cubicBezTo>
                  <a:pt x="2581" y="396"/>
                  <a:pt x="2579" y="398"/>
                  <a:pt x="2579" y="401"/>
                </a:cubicBezTo>
                <a:cubicBezTo>
                  <a:pt x="2579" y="403"/>
                  <a:pt x="2581" y="405"/>
                  <a:pt x="2583" y="405"/>
                </a:cubicBezTo>
                <a:close/>
                <a:moveTo>
                  <a:pt x="2596" y="405"/>
                </a:moveTo>
                <a:cubicBezTo>
                  <a:pt x="2598" y="405"/>
                  <a:pt x="2600" y="403"/>
                  <a:pt x="2600" y="401"/>
                </a:cubicBezTo>
                <a:cubicBezTo>
                  <a:pt x="2600" y="398"/>
                  <a:pt x="2598" y="396"/>
                  <a:pt x="2596" y="396"/>
                </a:cubicBezTo>
                <a:cubicBezTo>
                  <a:pt x="2594" y="396"/>
                  <a:pt x="2592" y="398"/>
                  <a:pt x="2592" y="401"/>
                </a:cubicBezTo>
                <a:cubicBezTo>
                  <a:pt x="2592" y="403"/>
                  <a:pt x="2594" y="405"/>
                  <a:pt x="2596" y="405"/>
                </a:cubicBezTo>
                <a:close/>
                <a:moveTo>
                  <a:pt x="2609" y="405"/>
                </a:moveTo>
                <a:cubicBezTo>
                  <a:pt x="2611" y="405"/>
                  <a:pt x="2613" y="403"/>
                  <a:pt x="2613" y="401"/>
                </a:cubicBezTo>
                <a:cubicBezTo>
                  <a:pt x="2613" y="398"/>
                  <a:pt x="2611" y="396"/>
                  <a:pt x="2609" y="396"/>
                </a:cubicBezTo>
                <a:cubicBezTo>
                  <a:pt x="2607" y="396"/>
                  <a:pt x="2605" y="398"/>
                  <a:pt x="2605" y="401"/>
                </a:cubicBezTo>
                <a:cubicBezTo>
                  <a:pt x="2605" y="403"/>
                  <a:pt x="2607" y="405"/>
                  <a:pt x="2609" y="405"/>
                </a:cubicBezTo>
                <a:close/>
                <a:moveTo>
                  <a:pt x="2622" y="405"/>
                </a:moveTo>
                <a:cubicBezTo>
                  <a:pt x="2624" y="405"/>
                  <a:pt x="2626" y="403"/>
                  <a:pt x="2626" y="401"/>
                </a:cubicBezTo>
                <a:cubicBezTo>
                  <a:pt x="2626" y="398"/>
                  <a:pt x="2624" y="396"/>
                  <a:pt x="2622" y="396"/>
                </a:cubicBezTo>
                <a:cubicBezTo>
                  <a:pt x="2620" y="396"/>
                  <a:pt x="2618" y="398"/>
                  <a:pt x="2618" y="401"/>
                </a:cubicBezTo>
                <a:cubicBezTo>
                  <a:pt x="2618" y="403"/>
                  <a:pt x="2620" y="405"/>
                  <a:pt x="2622" y="405"/>
                </a:cubicBezTo>
                <a:close/>
                <a:moveTo>
                  <a:pt x="2635" y="405"/>
                </a:moveTo>
                <a:cubicBezTo>
                  <a:pt x="2637" y="405"/>
                  <a:pt x="2639" y="403"/>
                  <a:pt x="2639" y="401"/>
                </a:cubicBezTo>
                <a:cubicBezTo>
                  <a:pt x="2639" y="398"/>
                  <a:pt x="2637" y="396"/>
                  <a:pt x="2635" y="396"/>
                </a:cubicBezTo>
                <a:cubicBezTo>
                  <a:pt x="2632" y="396"/>
                  <a:pt x="2631" y="398"/>
                  <a:pt x="2631" y="401"/>
                </a:cubicBezTo>
                <a:cubicBezTo>
                  <a:pt x="2631" y="403"/>
                  <a:pt x="2632" y="405"/>
                  <a:pt x="2635" y="405"/>
                </a:cubicBezTo>
                <a:close/>
                <a:moveTo>
                  <a:pt x="2648" y="405"/>
                </a:moveTo>
                <a:cubicBezTo>
                  <a:pt x="2650" y="405"/>
                  <a:pt x="2652" y="403"/>
                  <a:pt x="2652" y="401"/>
                </a:cubicBezTo>
                <a:cubicBezTo>
                  <a:pt x="2652" y="398"/>
                  <a:pt x="2650" y="396"/>
                  <a:pt x="2648" y="396"/>
                </a:cubicBezTo>
                <a:cubicBezTo>
                  <a:pt x="2645" y="396"/>
                  <a:pt x="2644" y="398"/>
                  <a:pt x="2644" y="401"/>
                </a:cubicBezTo>
                <a:cubicBezTo>
                  <a:pt x="2644" y="403"/>
                  <a:pt x="2645" y="405"/>
                  <a:pt x="2648" y="405"/>
                </a:cubicBezTo>
                <a:close/>
                <a:moveTo>
                  <a:pt x="2661" y="405"/>
                </a:moveTo>
                <a:cubicBezTo>
                  <a:pt x="2663" y="405"/>
                  <a:pt x="2665" y="403"/>
                  <a:pt x="2665" y="401"/>
                </a:cubicBezTo>
                <a:cubicBezTo>
                  <a:pt x="2665" y="398"/>
                  <a:pt x="2663" y="396"/>
                  <a:pt x="2661" y="396"/>
                </a:cubicBezTo>
                <a:cubicBezTo>
                  <a:pt x="2658" y="396"/>
                  <a:pt x="2656" y="398"/>
                  <a:pt x="2656" y="401"/>
                </a:cubicBezTo>
                <a:cubicBezTo>
                  <a:pt x="2656" y="403"/>
                  <a:pt x="2658" y="405"/>
                  <a:pt x="2661" y="405"/>
                </a:cubicBezTo>
                <a:close/>
                <a:moveTo>
                  <a:pt x="2674" y="405"/>
                </a:moveTo>
                <a:cubicBezTo>
                  <a:pt x="2676" y="405"/>
                  <a:pt x="2678" y="403"/>
                  <a:pt x="2678" y="401"/>
                </a:cubicBezTo>
                <a:cubicBezTo>
                  <a:pt x="2678" y="398"/>
                  <a:pt x="2676" y="396"/>
                  <a:pt x="2674" y="396"/>
                </a:cubicBezTo>
                <a:cubicBezTo>
                  <a:pt x="2671" y="396"/>
                  <a:pt x="2669" y="398"/>
                  <a:pt x="2669" y="401"/>
                </a:cubicBezTo>
                <a:cubicBezTo>
                  <a:pt x="2669" y="403"/>
                  <a:pt x="2671" y="405"/>
                  <a:pt x="2674" y="405"/>
                </a:cubicBezTo>
                <a:close/>
                <a:moveTo>
                  <a:pt x="2686" y="405"/>
                </a:moveTo>
                <a:cubicBezTo>
                  <a:pt x="2689" y="405"/>
                  <a:pt x="2691" y="403"/>
                  <a:pt x="2691" y="401"/>
                </a:cubicBezTo>
                <a:cubicBezTo>
                  <a:pt x="2691" y="398"/>
                  <a:pt x="2689" y="396"/>
                  <a:pt x="2686" y="396"/>
                </a:cubicBezTo>
                <a:cubicBezTo>
                  <a:pt x="2684" y="396"/>
                  <a:pt x="2682" y="398"/>
                  <a:pt x="2682" y="401"/>
                </a:cubicBezTo>
                <a:cubicBezTo>
                  <a:pt x="2682" y="403"/>
                  <a:pt x="2684" y="405"/>
                  <a:pt x="2686" y="405"/>
                </a:cubicBezTo>
                <a:close/>
                <a:moveTo>
                  <a:pt x="2699" y="405"/>
                </a:moveTo>
                <a:cubicBezTo>
                  <a:pt x="2702" y="405"/>
                  <a:pt x="2704" y="403"/>
                  <a:pt x="2704" y="401"/>
                </a:cubicBezTo>
                <a:cubicBezTo>
                  <a:pt x="2704" y="398"/>
                  <a:pt x="2702" y="396"/>
                  <a:pt x="2699" y="396"/>
                </a:cubicBezTo>
                <a:cubicBezTo>
                  <a:pt x="2697" y="396"/>
                  <a:pt x="2695" y="398"/>
                  <a:pt x="2695" y="401"/>
                </a:cubicBezTo>
                <a:cubicBezTo>
                  <a:pt x="2695" y="403"/>
                  <a:pt x="2697" y="405"/>
                  <a:pt x="2699" y="405"/>
                </a:cubicBezTo>
                <a:close/>
                <a:moveTo>
                  <a:pt x="2712" y="405"/>
                </a:moveTo>
                <a:cubicBezTo>
                  <a:pt x="2715" y="405"/>
                  <a:pt x="2716" y="403"/>
                  <a:pt x="2716" y="401"/>
                </a:cubicBezTo>
                <a:cubicBezTo>
                  <a:pt x="2716" y="398"/>
                  <a:pt x="2715" y="396"/>
                  <a:pt x="2712" y="396"/>
                </a:cubicBezTo>
                <a:cubicBezTo>
                  <a:pt x="2710" y="396"/>
                  <a:pt x="2708" y="398"/>
                  <a:pt x="2708" y="401"/>
                </a:cubicBezTo>
                <a:cubicBezTo>
                  <a:pt x="2708" y="403"/>
                  <a:pt x="2710" y="405"/>
                  <a:pt x="2712" y="405"/>
                </a:cubicBezTo>
                <a:close/>
                <a:moveTo>
                  <a:pt x="2725" y="405"/>
                </a:moveTo>
                <a:cubicBezTo>
                  <a:pt x="2727" y="405"/>
                  <a:pt x="2729" y="403"/>
                  <a:pt x="2729" y="401"/>
                </a:cubicBezTo>
                <a:cubicBezTo>
                  <a:pt x="2729" y="398"/>
                  <a:pt x="2727" y="396"/>
                  <a:pt x="2725" y="396"/>
                </a:cubicBezTo>
                <a:cubicBezTo>
                  <a:pt x="2723" y="396"/>
                  <a:pt x="2721" y="398"/>
                  <a:pt x="2721" y="401"/>
                </a:cubicBezTo>
                <a:cubicBezTo>
                  <a:pt x="2721" y="403"/>
                  <a:pt x="2723" y="405"/>
                  <a:pt x="2725" y="405"/>
                </a:cubicBezTo>
                <a:close/>
                <a:moveTo>
                  <a:pt x="2738" y="405"/>
                </a:moveTo>
                <a:cubicBezTo>
                  <a:pt x="2740" y="405"/>
                  <a:pt x="2742" y="403"/>
                  <a:pt x="2742" y="401"/>
                </a:cubicBezTo>
                <a:cubicBezTo>
                  <a:pt x="2742" y="398"/>
                  <a:pt x="2740" y="396"/>
                  <a:pt x="2738" y="396"/>
                </a:cubicBezTo>
                <a:cubicBezTo>
                  <a:pt x="2736" y="396"/>
                  <a:pt x="2734" y="398"/>
                  <a:pt x="2734" y="401"/>
                </a:cubicBezTo>
                <a:cubicBezTo>
                  <a:pt x="2734" y="403"/>
                  <a:pt x="2736" y="405"/>
                  <a:pt x="2738" y="405"/>
                </a:cubicBezTo>
                <a:close/>
                <a:moveTo>
                  <a:pt x="2751" y="405"/>
                </a:moveTo>
                <a:cubicBezTo>
                  <a:pt x="2753" y="405"/>
                  <a:pt x="2755" y="403"/>
                  <a:pt x="2755" y="401"/>
                </a:cubicBezTo>
                <a:cubicBezTo>
                  <a:pt x="2755" y="398"/>
                  <a:pt x="2753" y="396"/>
                  <a:pt x="2751" y="396"/>
                </a:cubicBezTo>
                <a:cubicBezTo>
                  <a:pt x="2749" y="396"/>
                  <a:pt x="2747" y="398"/>
                  <a:pt x="2747" y="401"/>
                </a:cubicBezTo>
                <a:cubicBezTo>
                  <a:pt x="2747" y="403"/>
                  <a:pt x="2749" y="405"/>
                  <a:pt x="2751" y="405"/>
                </a:cubicBezTo>
                <a:close/>
                <a:moveTo>
                  <a:pt x="2764" y="405"/>
                </a:moveTo>
                <a:cubicBezTo>
                  <a:pt x="2766" y="405"/>
                  <a:pt x="2768" y="403"/>
                  <a:pt x="2768" y="401"/>
                </a:cubicBezTo>
                <a:cubicBezTo>
                  <a:pt x="2768" y="398"/>
                  <a:pt x="2766" y="396"/>
                  <a:pt x="2764" y="396"/>
                </a:cubicBezTo>
                <a:cubicBezTo>
                  <a:pt x="2762" y="396"/>
                  <a:pt x="2760" y="398"/>
                  <a:pt x="2760" y="401"/>
                </a:cubicBezTo>
                <a:cubicBezTo>
                  <a:pt x="2760" y="403"/>
                  <a:pt x="2762" y="405"/>
                  <a:pt x="2764" y="405"/>
                </a:cubicBezTo>
                <a:close/>
                <a:moveTo>
                  <a:pt x="2777" y="405"/>
                </a:moveTo>
                <a:cubicBezTo>
                  <a:pt x="2779" y="405"/>
                  <a:pt x="2781" y="403"/>
                  <a:pt x="2781" y="401"/>
                </a:cubicBezTo>
                <a:cubicBezTo>
                  <a:pt x="2781" y="398"/>
                  <a:pt x="2779" y="396"/>
                  <a:pt x="2777" y="396"/>
                </a:cubicBezTo>
                <a:cubicBezTo>
                  <a:pt x="2775" y="396"/>
                  <a:pt x="2773" y="398"/>
                  <a:pt x="2773" y="401"/>
                </a:cubicBezTo>
                <a:cubicBezTo>
                  <a:pt x="2773" y="403"/>
                  <a:pt x="2775" y="405"/>
                  <a:pt x="2777" y="405"/>
                </a:cubicBezTo>
                <a:close/>
                <a:moveTo>
                  <a:pt x="2790" y="405"/>
                </a:moveTo>
                <a:cubicBezTo>
                  <a:pt x="2792" y="405"/>
                  <a:pt x="2794" y="403"/>
                  <a:pt x="2794" y="401"/>
                </a:cubicBezTo>
                <a:cubicBezTo>
                  <a:pt x="2794" y="398"/>
                  <a:pt x="2792" y="396"/>
                  <a:pt x="2790" y="396"/>
                </a:cubicBezTo>
                <a:cubicBezTo>
                  <a:pt x="2787" y="396"/>
                  <a:pt x="2786" y="398"/>
                  <a:pt x="2786" y="401"/>
                </a:cubicBezTo>
                <a:cubicBezTo>
                  <a:pt x="2786" y="403"/>
                  <a:pt x="2787" y="405"/>
                  <a:pt x="2790" y="405"/>
                </a:cubicBezTo>
                <a:close/>
                <a:moveTo>
                  <a:pt x="2803" y="405"/>
                </a:moveTo>
                <a:cubicBezTo>
                  <a:pt x="2805" y="405"/>
                  <a:pt x="2807" y="403"/>
                  <a:pt x="2807" y="401"/>
                </a:cubicBezTo>
                <a:cubicBezTo>
                  <a:pt x="2807" y="398"/>
                  <a:pt x="2805" y="396"/>
                  <a:pt x="2803" y="396"/>
                </a:cubicBezTo>
                <a:cubicBezTo>
                  <a:pt x="2800" y="396"/>
                  <a:pt x="2798" y="398"/>
                  <a:pt x="2798" y="401"/>
                </a:cubicBezTo>
                <a:cubicBezTo>
                  <a:pt x="2798" y="403"/>
                  <a:pt x="2800" y="405"/>
                  <a:pt x="2803" y="405"/>
                </a:cubicBezTo>
                <a:close/>
                <a:moveTo>
                  <a:pt x="2816" y="405"/>
                </a:moveTo>
                <a:cubicBezTo>
                  <a:pt x="2818" y="405"/>
                  <a:pt x="2820" y="403"/>
                  <a:pt x="2820" y="401"/>
                </a:cubicBezTo>
                <a:cubicBezTo>
                  <a:pt x="2820" y="398"/>
                  <a:pt x="2818" y="396"/>
                  <a:pt x="2816" y="396"/>
                </a:cubicBezTo>
                <a:cubicBezTo>
                  <a:pt x="2813" y="396"/>
                  <a:pt x="2811" y="398"/>
                  <a:pt x="2811" y="401"/>
                </a:cubicBezTo>
                <a:cubicBezTo>
                  <a:pt x="2811" y="403"/>
                  <a:pt x="2813" y="405"/>
                  <a:pt x="2816" y="405"/>
                </a:cubicBezTo>
                <a:close/>
                <a:moveTo>
                  <a:pt x="2828" y="405"/>
                </a:moveTo>
                <a:cubicBezTo>
                  <a:pt x="2831" y="405"/>
                  <a:pt x="2833" y="403"/>
                  <a:pt x="2833" y="401"/>
                </a:cubicBezTo>
                <a:cubicBezTo>
                  <a:pt x="2833" y="398"/>
                  <a:pt x="2831" y="396"/>
                  <a:pt x="2828" y="396"/>
                </a:cubicBezTo>
                <a:cubicBezTo>
                  <a:pt x="2826" y="396"/>
                  <a:pt x="2824" y="398"/>
                  <a:pt x="2824" y="401"/>
                </a:cubicBezTo>
                <a:cubicBezTo>
                  <a:pt x="2824" y="403"/>
                  <a:pt x="2826" y="405"/>
                  <a:pt x="2828" y="405"/>
                </a:cubicBezTo>
                <a:close/>
                <a:moveTo>
                  <a:pt x="2841" y="405"/>
                </a:moveTo>
                <a:cubicBezTo>
                  <a:pt x="2844" y="405"/>
                  <a:pt x="2846" y="403"/>
                  <a:pt x="2846" y="401"/>
                </a:cubicBezTo>
                <a:cubicBezTo>
                  <a:pt x="2846" y="398"/>
                  <a:pt x="2844" y="396"/>
                  <a:pt x="2841" y="396"/>
                </a:cubicBezTo>
                <a:cubicBezTo>
                  <a:pt x="2839" y="396"/>
                  <a:pt x="2837" y="398"/>
                  <a:pt x="2837" y="401"/>
                </a:cubicBezTo>
                <a:cubicBezTo>
                  <a:pt x="2837" y="403"/>
                  <a:pt x="2839" y="405"/>
                  <a:pt x="2841" y="405"/>
                </a:cubicBezTo>
                <a:close/>
                <a:moveTo>
                  <a:pt x="2854" y="405"/>
                </a:moveTo>
                <a:cubicBezTo>
                  <a:pt x="2857" y="405"/>
                  <a:pt x="2858" y="403"/>
                  <a:pt x="2858" y="401"/>
                </a:cubicBezTo>
                <a:cubicBezTo>
                  <a:pt x="2858" y="398"/>
                  <a:pt x="2857" y="396"/>
                  <a:pt x="2854" y="396"/>
                </a:cubicBezTo>
                <a:cubicBezTo>
                  <a:pt x="2852" y="396"/>
                  <a:pt x="2850" y="398"/>
                  <a:pt x="2850" y="401"/>
                </a:cubicBezTo>
                <a:cubicBezTo>
                  <a:pt x="2850" y="403"/>
                  <a:pt x="2852" y="405"/>
                  <a:pt x="2854" y="405"/>
                </a:cubicBezTo>
                <a:close/>
                <a:moveTo>
                  <a:pt x="2867" y="405"/>
                </a:moveTo>
                <a:cubicBezTo>
                  <a:pt x="2870" y="405"/>
                  <a:pt x="2871" y="403"/>
                  <a:pt x="2871" y="401"/>
                </a:cubicBezTo>
                <a:cubicBezTo>
                  <a:pt x="2871" y="398"/>
                  <a:pt x="2870" y="396"/>
                  <a:pt x="2867" y="396"/>
                </a:cubicBezTo>
                <a:cubicBezTo>
                  <a:pt x="2865" y="396"/>
                  <a:pt x="2863" y="398"/>
                  <a:pt x="2863" y="401"/>
                </a:cubicBezTo>
                <a:cubicBezTo>
                  <a:pt x="2863" y="403"/>
                  <a:pt x="2865" y="405"/>
                  <a:pt x="2867" y="405"/>
                </a:cubicBezTo>
                <a:close/>
                <a:moveTo>
                  <a:pt x="2880" y="405"/>
                </a:moveTo>
                <a:cubicBezTo>
                  <a:pt x="2882" y="405"/>
                  <a:pt x="2884" y="403"/>
                  <a:pt x="2884" y="401"/>
                </a:cubicBezTo>
                <a:cubicBezTo>
                  <a:pt x="2884" y="398"/>
                  <a:pt x="2882" y="396"/>
                  <a:pt x="2880" y="396"/>
                </a:cubicBezTo>
                <a:cubicBezTo>
                  <a:pt x="2878" y="396"/>
                  <a:pt x="2876" y="398"/>
                  <a:pt x="2876" y="401"/>
                </a:cubicBezTo>
                <a:cubicBezTo>
                  <a:pt x="2876" y="403"/>
                  <a:pt x="2878" y="405"/>
                  <a:pt x="2880" y="405"/>
                </a:cubicBezTo>
                <a:close/>
                <a:moveTo>
                  <a:pt x="2893" y="405"/>
                </a:moveTo>
                <a:cubicBezTo>
                  <a:pt x="2895" y="405"/>
                  <a:pt x="2897" y="403"/>
                  <a:pt x="2897" y="401"/>
                </a:cubicBezTo>
                <a:cubicBezTo>
                  <a:pt x="2897" y="398"/>
                  <a:pt x="2895" y="396"/>
                  <a:pt x="2893" y="396"/>
                </a:cubicBezTo>
                <a:cubicBezTo>
                  <a:pt x="2891" y="396"/>
                  <a:pt x="2889" y="398"/>
                  <a:pt x="2889" y="401"/>
                </a:cubicBezTo>
                <a:cubicBezTo>
                  <a:pt x="2889" y="403"/>
                  <a:pt x="2891" y="405"/>
                  <a:pt x="2893" y="405"/>
                </a:cubicBezTo>
                <a:close/>
                <a:moveTo>
                  <a:pt x="2906" y="405"/>
                </a:moveTo>
                <a:cubicBezTo>
                  <a:pt x="2908" y="405"/>
                  <a:pt x="2910" y="403"/>
                  <a:pt x="2910" y="401"/>
                </a:cubicBezTo>
                <a:cubicBezTo>
                  <a:pt x="2910" y="398"/>
                  <a:pt x="2908" y="396"/>
                  <a:pt x="2906" y="396"/>
                </a:cubicBezTo>
                <a:cubicBezTo>
                  <a:pt x="2904" y="396"/>
                  <a:pt x="2902" y="398"/>
                  <a:pt x="2902" y="401"/>
                </a:cubicBezTo>
                <a:cubicBezTo>
                  <a:pt x="2902" y="403"/>
                  <a:pt x="2904" y="405"/>
                  <a:pt x="2906" y="405"/>
                </a:cubicBezTo>
                <a:close/>
                <a:moveTo>
                  <a:pt x="2919" y="405"/>
                </a:moveTo>
                <a:cubicBezTo>
                  <a:pt x="2921" y="405"/>
                  <a:pt x="2923" y="403"/>
                  <a:pt x="2923" y="401"/>
                </a:cubicBezTo>
                <a:cubicBezTo>
                  <a:pt x="2923" y="398"/>
                  <a:pt x="2921" y="396"/>
                  <a:pt x="2919" y="396"/>
                </a:cubicBezTo>
                <a:cubicBezTo>
                  <a:pt x="2917" y="396"/>
                  <a:pt x="2915" y="398"/>
                  <a:pt x="2915" y="401"/>
                </a:cubicBezTo>
                <a:cubicBezTo>
                  <a:pt x="2915" y="403"/>
                  <a:pt x="2917" y="405"/>
                  <a:pt x="2919" y="405"/>
                </a:cubicBezTo>
                <a:close/>
                <a:moveTo>
                  <a:pt x="2932" y="405"/>
                </a:moveTo>
                <a:cubicBezTo>
                  <a:pt x="2934" y="405"/>
                  <a:pt x="2936" y="403"/>
                  <a:pt x="2936" y="401"/>
                </a:cubicBezTo>
                <a:cubicBezTo>
                  <a:pt x="2936" y="398"/>
                  <a:pt x="2934" y="396"/>
                  <a:pt x="2932" y="396"/>
                </a:cubicBezTo>
                <a:cubicBezTo>
                  <a:pt x="2929" y="396"/>
                  <a:pt x="2928" y="398"/>
                  <a:pt x="2928" y="401"/>
                </a:cubicBezTo>
                <a:cubicBezTo>
                  <a:pt x="2928" y="403"/>
                  <a:pt x="2929" y="405"/>
                  <a:pt x="2932" y="405"/>
                </a:cubicBezTo>
                <a:close/>
                <a:moveTo>
                  <a:pt x="2945" y="405"/>
                </a:moveTo>
                <a:cubicBezTo>
                  <a:pt x="2947" y="405"/>
                  <a:pt x="2949" y="403"/>
                  <a:pt x="2949" y="401"/>
                </a:cubicBezTo>
                <a:cubicBezTo>
                  <a:pt x="2949" y="398"/>
                  <a:pt x="2947" y="396"/>
                  <a:pt x="2945" y="396"/>
                </a:cubicBezTo>
                <a:cubicBezTo>
                  <a:pt x="2942" y="396"/>
                  <a:pt x="2941" y="398"/>
                  <a:pt x="2941" y="401"/>
                </a:cubicBezTo>
                <a:cubicBezTo>
                  <a:pt x="2941" y="403"/>
                  <a:pt x="2942" y="405"/>
                  <a:pt x="2945" y="405"/>
                </a:cubicBezTo>
                <a:close/>
                <a:moveTo>
                  <a:pt x="2958" y="405"/>
                </a:moveTo>
                <a:cubicBezTo>
                  <a:pt x="2960" y="405"/>
                  <a:pt x="2962" y="403"/>
                  <a:pt x="2962" y="401"/>
                </a:cubicBezTo>
                <a:cubicBezTo>
                  <a:pt x="2962" y="398"/>
                  <a:pt x="2960" y="396"/>
                  <a:pt x="2958" y="396"/>
                </a:cubicBezTo>
                <a:cubicBezTo>
                  <a:pt x="2955" y="396"/>
                  <a:pt x="2953" y="398"/>
                  <a:pt x="2953" y="401"/>
                </a:cubicBezTo>
                <a:cubicBezTo>
                  <a:pt x="2953" y="403"/>
                  <a:pt x="2955" y="405"/>
                  <a:pt x="2958" y="405"/>
                </a:cubicBezTo>
                <a:close/>
                <a:moveTo>
                  <a:pt x="2971" y="405"/>
                </a:moveTo>
                <a:cubicBezTo>
                  <a:pt x="2973" y="405"/>
                  <a:pt x="2975" y="403"/>
                  <a:pt x="2975" y="401"/>
                </a:cubicBezTo>
                <a:cubicBezTo>
                  <a:pt x="2975" y="398"/>
                  <a:pt x="2973" y="396"/>
                  <a:pt x="2971" y="396"/>
                </a:cubicBezTo>
                <a:cubicBezTo>
                  <a:pt x="2968" y="396"/>
                  <a:pt x="2966" y="398"/>
                  <a:pt x="2966" y="401"/>
                </a:cubicBezTo>
                <a:cubicBezTo>
                  <a:pt x="2966" y="403"/>
                  <a:pt x="2968" y="405"/>
                  <a:pt x="2971" y="405"/>
                </a:cubicBezTo>
                <a:close/>
                <a:moveTo>
                  <a:pt x="2983" y="405"/>
                </a:moveTo>
                <a:cubicBezTo>
                  <a:pt x="2986" y="405"/>
                  <a:pt x="2988" y="403"/>
                  <a:pt x="2988" y="401"/>
                </a:cubicBezTo>
                <a:cubicBezTo>
                  <a:pt x="2988" y="398"/>
                  <a:pt x="2986" y="396"/>
                  <a:pt x="2983" y="396"/>
                </a:cubicBezTo>
                <a:cubicBezTo>
                  <a:pt x="2981" y="396"/>
                  <a:pt x="2979" y="398"/>
                  <a:pt x="2979" y="401"/>
                </a:cubicBezTo>
                <a:cubicBezTo>
                  <a:pt x="2979" y="403"/>
                  <a:pt x="2981" y="405"/>
                  <a:pt x="2983" y="405"/>
                </a:cubicBezTo>
                <a:close/>
                <a:moveTo>
                  <a:pt x="2996" y="405"/>
                </a:moveTo>
                <a:cubicBezTo>
                  <a:pt x="2999" y="405"/>
                  <a:pt x="3001" y="403"/>
                  <a:pt x="3001" y="401"/>
                </a:cubicBezTo>
                <a:cubicBezTo>
                  <a:pt x="3001" y="398"/>
                  <a:pt x="2999" y="396"/>
                  <a:pt x="2996" y="396"/>
                </a:cubicBezTo>
                <a:cubicBezTo>
                  <a:pt x="2994" y="396"/>
                  <a:pt x="2992" y="398"/>
                  <a:pt x="2992" y="401"/>
                </a:cubicBezTo>
                <a:cubicBezTo>
                  <a:pt x="2992" y="403"/>
                  <a:pt x="2994" y="405"/>
                  <a:pt x="2996" y="405"/>
                </a:cubicBezTo>
                <a:close/>
                <a:moveTo>
                  <a:pt x="3009" y="405"/>
                </a:moveTo>
                <a:cubicBezTo>
                  <a:pt x="3012" y="405"/>
                  <a:pt x="3013" y="403"/>
                  <a:pt x="3013" y="401"/>
                </a:cubicBezTo>
                <a:cubicBezTo>
                  <a:pt x="3013" y="398"/>
                  <a:pt x="3012" y="396"/>
                  <a:pt x="3009" y="396"/>
                </a:cubicBezTo>
                <a:cubicBezTo>
                  <a:pt x="3007" y="396"/>
                  <a:pt x="3005" y="398"/>
                  <a:pt x="3005" y="401"/>
                </a:cubicBezTo>
                <a:cubicBezTo>
                  <a:pt x="3005" y="403"/>
                  <a:pt x="3007" y="405"/>
                  <a:pt x="3009" y="405"/>
                </a:cubicBezTo>
                <a:close/>
                <a:moveTo>
                  <a:pt x="3022" y="405"/>
                </a:moveTo>
                <a:cubicBezTo>
                  <a:pt x="3024" y="405"/>
                  <a:pt x="3026" y="403"/>
                  <a:pt x="3026" y="401"/>
                </a:cubicBezTo>
                <a:cubicBezTo>
                  <a:pt x="3026" y="398"/>
                  <a:pt x="3024" y="396"/>
                  <a:pt x="3022" y="396"/>
                </a:cubicBezTo>
                <a:cubicBezTo>
                  <a:pt x="3020" y="396"/>
                  <a:pt x="3018" y="398"/>
                  <a:pt x="3018" y="401"/>
                </a:cubicBezTo>
                <a:cubicBezTo>
                  <a:pt x="3018" y="403"/>
                  <a:pt x="3020" y="405"/>
                  <a:pt x="3022" y="405"/>
                </a:cubicBezTo>
                <a:close/>
                <a:moveTo>
                  <a:pt x="3035" y="405"/>
                </a:moveTo>
                <a:cubicBezTo>
                  <a:pt x="3037" y="405"/>
                  <a:pt x="3039" y="403"/>
                  <a:pt x="3039" y="401"/>
                </a:cubicBezTo>
                <a:cubicBezTo>
                  <a:pt x="3039" y="398"/>
                  <a:pt x="3037" y="396"/>
                  <a:pt x="3035" y="396"/>
                </a:cubicBezTo>
                <a:cubicBezTo>
                  <a:pt x="3033" y="396"/>
                  <a:pt x="3031" y="398"/>
                  <a:pt x="3031" y="401"/>
                </a:cubicBezTo>
                <a:cubicBezTo>
                  <a:pt x="3031" y="403"/>
                  <a:pt x="3033" y="405"/>
                  <a:pt x="3035" y="405"/>
                </a:cubicBezTo>
                <a:close/>
                <a:moveTo>
                  <a:pt x="3048" y="405"/>
                </a:moveTo>
                <a:cubicBezTo>
                  <a:pt x="3050" y="405"/>
                  <a:pt x="3052" y="403"/>
                  <a:pt x="3052" y="401"/>
                </a:cubicBezTo>
                <a:cubicBezTo>
                  <a:pt x="3052" y="398"/>
                  <a:pt x="3050" y="396"/>
                  <a:pt x="3048" y="396"/>
                </a:cubicBezTo>
                <a:cubicBezTo>
                  <a:pt x="3046" y="396"/>
                  <a:pt x="3044" y="398"/>
                  <a:pt x="3044" y="401"/>
                </a:cubicBezTo>
                <a:cubicBezTo>
                  <a:pt x="3044" y="403"/>
                  <a:pt x="3046" y="405"/>
                  <a:pt x="3048" y="405"/>
                </a:cubicBezTo>
                <a:close/>
                <a:moveTo>
                  <a:pt x="3061" y="405"/>
                </a:moveTo>
                <a:cubicBezTo>
                  <a:pt x="3063" y="405"/>
                  <a:pt x="3065" y="403"/>
                  <a:pt x="3065" y="401"/>
                </a:cubicBezTo>
                <a:cubicBezTo>
                  <a:pt x="3065" y="398"/>
                  <a:pt x="3063" y="396"/>
                  <a:pt x="3061" y="396"/>
                </a:cubicBezTo>
                <a:cubicBezTo>
                  <a:pt x="3059" y="396"/>
                  <a:pt x="3057" y="398"/>
                  <a:pt x="3057" y="401"/>
                </a:cubicBezTo>
                <a:cubicBezTo>
                  <a:pt x="3057" y="403"/>
                  <a:pt x="3059" y="405"/>
                  <a:pt x="3061" y="405"/>
                </a:cubicBezTo>
                <a:close/>
                <a:moveTo>
                  <a:pt x="3074" y="405"/>
                </a:moveTo>
                <a:cubicBezTo>
                  <a:pt x="3076" y="405"/>
                  <a:pt x="3078" y="403"/>
                  <a:pt x="3078" y="401"/>
                </a:cubicBezTo>
                <a:cubicBezTo>
                  <a:pt x="3078" y="398"/>
                  <a:pt x="3076" y="396"/>
                  <a:pt x="3074" y="396"/>
                </a:cubicBezTo>
                <a:cubicBezTo>
                  <a:pt x="3072" y="396"/>
                  <a:pt x="3070" y="398"/>
                  <a:pt x="3070" y="401"/>
                </a:cubicBezTo>
                <a:cubicBezTo>
                  <a:pt x="3070" y="403"/>
                  <a:pt x="3072" y="405"/>
                  <a:pt x="3074" y="405"/>
                </a:cubicBezTo>
                <a:close/>
                <a:moveTo>
                  <a:pt x="3087" y="405"/>
                </a:moveTo>
                <a:cubicBezTo>
                  <a:pt x="3089" y="405"/>
                  <a:pt x="3091" y="403"/>
                  <a:pt x="3091" y="401"/>
                </a:cubicBezTo>
                <a:cubicBezTo>
                  <a:pt x="3091" y="398"/>
                  <a:pt x="3089" y="396"/>
                  <a:pt x="3087" y="396"/>
                </a:cubicBezTo>
                <a:cubicBezTo>
                  <a:pt x="3084" y="396"/>
                  <a:pt x="3083" y="398"/>
                  <a:pt x="3083" y="401"/>
                </a:cubicBezTo>
                <a:cubicBezTo>
                  <a:pt x="3083" y="403"/>
                  <a:pt x="3084" y="405"/>
                  <a:pt x="3087" y="405"/>
                </a:cubicBezTo>
                <a:close/>
                <a:moveTo>
                  <a:pt x="3100" y="405"/>
                </a:moveTo>
                <a:cubicBezTo>
                  <a:pt x="3102" y="405"/>
                  <a:pt x="3104" y="403"/>
                  <a:pt x="3104" y="401"/>
                </a:cubicBezTo>
                <a:cubicBezTo>
                  <a:pt x="3104" y="398"/>
                  <a:pt x="3102" y="396"/>
                  <a:pt x="3100" y="396"/>
                </a:cubicBezTo>
                <a:cubicBezTo>
                  <a:pt x="3097" y="396"/>
                  <a:pt x="3095" y="398"/>
                  <a:pt x="3095" y="401"/>
                </a:cubicBezTo>
                <a:cubicBezTo>
                  <a:pt x="3095" y="403"/>
                  <a:pt x="3097" y="405"/>
                  <a:pt x="3100" y="405"/>
                </a:cubicBezTo>
                <a:close/>
                <a:moveTo>
                  <a:pt x="3113" y="405"/>
                </a:moveTo>
                <a:cubicBezTo>
                  <a:pt x="3115" y="405"/>
                  <a:pt x="3117" y="403"/>
                  <a:pt x="3117" y="401"/>
                </a:cubicBezTo>
                <a:cubicBezTo>
                  <a:pt x="3117" y="398"/>
                  <a:pt x="3115" y="396"/>
                  <a:pt x="3113" y="396"/>
                </a:cubicBezTo>
                <a:cubicBezTo>
                  <a:pt x="3110" y="396"/>
                  <a:pt x="3108" y="398"/>
                  <a:pt x="3108" y="401"/>
                </a:cubicBezTo>
                <a:cubicBezTo>
                  <a:pt x="3108" y="403"/>
                  <a:pt x="3110" y="405"/>
                  <a:pt x="3113" y="405"/>
                </a:cubicBezTo>
                <a:close/>
                <a:moveTo>
                  <a:pt x="3125" y="405"/>
                </a:moveTo>
                <a:cubicBezTo>
                  <a:pt x="3128" y="405"/>
                  <a:pt x="3130" y="403"/>
                  <a:pt x="3130" y="401"/>
                </a:cubicBezTo>
                <a:cubicBezTo>
                  <a:pt x="3130" y="398"/>
                  <a:pt x="3128" y="396"/>
                  <a:pt x="3125" y="396"/>
                </a:cubicBezTo>
                <a:cubicBezTo>
                  <a:pt x="3123" y="396"/>
                  <a:pt x="3121" y="398"/>
                  <a:pt x="3121" y="401"/>
                </a:cubicBezTo>
                <a:cubicBezTo>
                  <a:pt x="3121" y="403"/>
                  <a:pt x="3123" y="405"/>
                  <a:pt x="3125" y="405"/>
                </a:cubicBezTo>
                <a:close/>
                <a:moveTo>
                  <a:pt x="3138" y="405"/>
                </a:moveTo>
                <a:cubicBezTo>
                  <a:pt x="3141" y="405"/>
                  <a:pt x="3143" y="403"/>
                  <a:pt x="3143" y="401"/>
                </a:cubicBezTo>
                <a:cubicBezTo>
                  <a:pt x="3143" y="398"/>
                  <a:pt x="3141" y="396"/>
                  <a:pt x="3138" y="396"/>
                </a:cubicBezTo>
                <a:cubicBezTo>
                  <a:pt x="3136" y="396"/>
                  <a:pt x="3134" y="398"/>
                  <a:pt x="3134" y="401"/>
                </a:cubicBezTo>
                <a:cubicBezTo>
                  <a:pt x="3134" y="403"/>
                  <a:pt x="3136" y="405"/>
                  <a:pt x="3138" y="405"/>
                </a:cubicBezTo>
                <a:close/>
                <a:moveTo>
                  <a:pt x="3151" y="405"/>
                </a:moveTo>
                <a:cubicBezTo>
                  <a:pt x="3154" y="405"/>
                  <a:pt x="3155" y="403"/>
                  <a:pt x="3155" y="401"/>
                </a:cubicBezTo>
                <a:cubicBezTo>
                  <a:pt x="3155" y="398"/>
                  <a:pt x="3154" y="396"/>
                  <a:pt x="3151" y="396"/>
                </a:cubicBezTo>
                <a:cubicBezTo>
                  <a:pt x="3149" y="396"/>
                  <a:pt x="3147" y="398"/>
                  <a:pt x="3147" y="401"/>
                </a:cubicBezTo>
                <a:cubicBezTo>
                  <a:pt x="3147" y="403"/>
                  <a:pt x="3149" y="405"/>
                  <a:pt x="3151" y="405"/>
                </a:cubicBezTo>
                <a:close/>
                <a:moveTo>
                  <a:pt x="3164" y="405"/>
                </a:moveTo>
                <a:cubicBezTo>
                  <a:pt x="3167" y="405"/>
                  <a:pt x="3168" y="403"/>
                  <a:pt x="3168" y="401"/>
                </a:cubicBezTo>
                <a:cubicBezTo>
                  <a:pt x="3168" y="398"/>
                  <a:pt x="3167" y="396"/>
                  <a:pt x="3164" y="396"/>
                </a:cubicBezTo>
                <a:cubicBezTo>
                  <a:pt x="3162" y="396"/>
                  <a:pt x="3160" y="398"/>
                  <a:pt x="3160" y="401"/>
                </a:cubicBezTo>
                <a:cubicBezTo>
                  <a:pt x="3160" y="403"/>
                  <a:pt x="3162" y="405"/>
                  <a:pt x="3164" y="405"/>
                </a:cubicBezTo>
                <a:close/>
                <a:moveTo>
                  <a:pt x="3177" y="405"/>
                </a:moveTo>
                <a:cubicBezTo>
                  <a:pt x="3179" y="405"/>
                  <a:pt x="3181" y="403"/>
                  <a:pt x="3181" y="401"/>
                </a:cubicBezTo>
                <a:cubicBezTo>
                  <a:pt x="3181" y="398"/>
                  <a:pt x="3179" y="396"/>
                  <a:pt x="3177" y="396"/>
                </a:cubicBezTo>
                <a:cubicBezTo>
                  <a:pt x="3175" y="396"/>
                  <a:pt x="3173" y="398"/>
                  <a:pt x="3173" y="401"/>
                </a:cubicBezTo>
                <a:cubicBezTo>
                  <a:pt x="3173" y="403"/>
                  <a:pt x="3175" y="405"/>
                  <a:pt x="3177" y="405"/>
                </a:cubicBezTo>
                <a:close/>
                <a:moveTo>
                  <a:pt x="3190" y="405"/>
                </a:moveTo>
                <a:cubicBezTo>
                  <a:pt x="3192" y="405"/>
                  <a:pt x="3194" y="403"/>
                  <a:pt x="3194" y="401"/>
                </a:cubicBezTo>
                <a:cubicBezTo>
                  <a:pt x="3194" y="398"/>
                  <a:pt x="3192" y="396"/>
                  <a:pt x="3190" y="396"/>
                </a:cubicBezTo>
                <a:cubicBezTo>
                  <a:pt x="3188" y="396"/>
                  <a:pt x="3186" y="398"/>
                  <a:pt x="3186" y="401"/>
                </a:cubicBezTo>
                <a:cubicBezTo>
                  <a:pt x="3186" y="403"/>
                  <a:pt x="3188" y="405"/>
                  <a:pt x="3190" y="405"/>
                </a:cubicBezTo>
                <a:close/>
                <a:moveTo>
                  <a:pt x="3203" y="405"/>
                </a:moveTo>
                <a:cubicBezTo>
                  <a:pt x="3205" y="405"/>
                  <a:pt x="3207" y="403"/>
                  <a:pt x="3207" y="401"/>
                </a:cubicBezTo>
                <a:cubicBezTo>
                  <a:pt x="3207" y="398"/>
                  <a:pt x="3205" y="396"/>
                  <a:pt x="3203" y="396"/>
                </a:cubicBezTo>
                <a:cubicBezTo>
                  <a:pt x="3201" y="396"/>
                  <a:pt x="3199" y="398"/>
                  <a:pt x="3199" y="401"/>
                </a:cubicBezTo>
                <a:cubicBezTo>
                  <a:pt x="3199" y="403"/>
                  <a:pt x="3201" y="405"/>
                  <a:pt x="3203" y="405"/>
                </a:cubicBezTo>
                <a:close/>
                <a:moveTo>
                  <a:pt x="3216" y="405"/>
                </a:moveTo>
                <a:cubicBezTo>
                  <a:pt x="3218" y="405"/>
                  <a:pt x="3220" y="403"/>
                  <a:pt x="3220" y="401"/>
                </a:cubicBezTo>
                <a:cubicBezTo>
                  <a:pt x="3220" y="398"/>
                  <a:pt x="3218" y="396"/>
                  <a:pt x="3216" y="396"/>
                </a:cubicBezTo>
                <a:cubicBezTo>
                  <a:pt x="3214" y="396"/>
                  <a:pt x="3212" y="398"/>
                  <a:pt x="3212" y="401"/>
                </a:cubicBezTo>
                <a:cubicBezTo>
                  <a:pt x="3212" y="403"/>
                  <a:pt x="3214" y="405"/>
                  <a:pt x="3216" y="405"/>
                </a:cubicBezTo>
                <a:close/>
                <a:moveTo>
                  <a:pt x="3229" y="405"/>
                </a:moveTo>
                <a:cubicBezTo>
                  <a:pt x="3231" y="405"/>
                  <a:pt x="3233" y="403"/>
                  <a:pt x="3233" y="401"/>
                </a:cubicBezTo>
                <a:cubicBezTo>
                  <a:pt x="3233" y="398"/>
                  <a:pt x="3231" y="396"/>
                  <a:pt x="3229" y="396"/>
                </a:cubicBezTo>
                <a:cubicBezTo>
                  <a:pt x="3226" y="396"/>
                  <a:pt x="3225" y="398"/>
                  <a:pt x="3225" y="401"/>
                </a:cubicBezTo>
                <a:cubicBezTo>
                  <a:pt x="3225" y="403"/>
                  <a:pt x="3226" y="405"/>
                  <a:pt x="3229" y="405"/>
                </a:cubicBezTo>
                <a:close/>
                <a:moveTo>
                  <a:pt x="3242" y="405"/>
                </a:moveTo>
                <a:cubicBezTo>
                  <a:pt x="3244" y="405"/>
                  <a:pt x="3246" y="403"/>
                  <a:pt x="3246" y="401"/>
                </a:cubicBezTo>
                <a:cubicBezTo>
                  <a:pt x="3246" y="398"/>
                  <a:pt x="3244" y="396"/>
                  <a:pt x="3242" y="396"/>
                </a:cubicBezTo>
                <a:cubicBezTo>
                  <a:pt x="3239" y="396"/>
                  <a:pt x="3238" y="398"/>
                  <a:pt x="3238" y="401"/>
                </a:cubicBezTo>
                <a:cubicBezTo>
                  <a:pt x="3238" y="403"/>
                  <a:pt x="3239" y="405"/>
                  <a:pt x="3242" y="405"/>
                </a:cubicBezTo>
                <a:close/>
                <a:moveTo>
                  <a:pt x="3255" y="405"/>
                </a:moveTo>
                <a:cubicBezTo>
                  <a:pt x="3257" y="405"/>
                  <a:pt x="3259" y="403"/>
                  <a:pt x="3259" y="401"/>
                </a:cubicBezTo>
                <a:cubicBezTo>
                  <a:pt x="3259" y="398"/>
                  <a:pt x="3257" y="396"/>
                  <a:pt x="3255" y="396"/>
                </a:cubicBezTo>
                <a:cubicBezTo>
                  <a:pt x="3252" y="396"/>
                  <a:pt x="3250" y="398"/>
                  <a:pt x="3250" y="401"/>
                </a:cubicBezTo>
                <a:cubicBezTo>
                  <a:pt x="3250" y="403"/>
                  <a:pt x="3252" y="405"/>
                  <a:pt x="3255" y="405"/>
                </a:cubicBezTo>
                <a:close/>
                <a:moveTo>
                  <a:pt x="3268" y="405"/>
                </a:moveTo>
                <a:cubicBezTo>
                  <a:pt x="3270" y="405"/>
                  <a:pt x="3272" y="403"/>
                  <a:pt x="3272" y="401"/>
                </a:cubicBezTo>
                <a:cubicBezTo>
                  <a:pt x="3272" y="398"/>
                  <a:pt x="3270" y="396"/>
                  <a:pt x="3268" y="396"/>
                </a:cubicBezTo>
                <a:cubicBezTo>
                  <a:pt x="3265" y="396"/>
                  <a:pt x="3263" y="398"/>
                  <a:pt x="3263" y="401"/>
                </a:cubicBezTo>
                <a:cubicBezTo>
                  <a:pt x="3263" y="403"/>
                  <a:pt x="3265" y="405"/>
                  <a:pt x="3268" y="405"/>
                </a:cubicBezTo>
                <a:close/>
                <a:moveTo>
                  <a:pt x="3280" y="405"/>
                </a:moveTo>
                <a:cubicBezTo>
                  <a:pt x="3283" y="405"/>
                  <a:pt x="3285" y="403"/>
                  <a:pt x="3285" y="401"/>
                </a:cubicBezTo>
                <a:cubicBezTo>
                  <a:pt x="3285" y="398"/>
                  <a:pt x="3283" y="396"/>
                  <a:pt x="3280" y="396"/>
                </a:cubicBezTo>
                <a:cubicBezTo>
                  <a:pt x="3278" y="396"/>
                  <a:pt x="3276" y="398"/>
                  <a:pt x="3276" y="401"/>
                </a:cubicBezTo>
                <a:cubicBezTo>
                  <a:pt x="3276" y="403"/>
                  <a:pt x="3278" y="405"/>
                  <a:pt x="3280" y="405"/>
                </a:cubicBezTo>
                <a:close/>
                <a:moveTo>
                  <a:pt x="3293" y="405"/>
                </a:moveTo>
                <a:cubicBezTo>
                  <a:pt x="3296" y="405"/>
                  <a:pt x="3298" y="403"/>
                  <a:pt x="3298" y="401"/>
                </a:cubicBezTo>
                <a:cubicBezTo>
                  <a:pt x="3298" y="398"/>
                  <a:pt x="3296" y="396"/>
                  <a:pt x="3293" y="396"/>
                </a:cubicBezTo>
                <a:cubicBezTo>
                  <a:pt x="3291" y="396"/>
                  <a:pt x="3289" y="398"/>
                  <a:pt x="3289" y="401"/>
                </a:cubicBezTo>
                <a:cubicBezTo>
                  <a:pt x="3289" y="403"/>
                  <a:pt x="3291" y="405"/>
                  <a:pt x="3293" y="405"/>
                </a:cubicBezTo>
                <a:close/>
                <a:moveTo>
                  <a:pt x="3306" y="405"/>
                </a:moveTo>
                <a:cubicBezTo>
                  <a:pt x="3309" y="405"/>
                  <a:pt x="3310" y="403"/>
                  <a:pt x="3310" y="401"/>
                </a:cubicBezTo>
                <a:cubicBezTo>
                  <a:pt x="3310" y="398"/>
                  <a:pt x="3309" y="396"/>
                  <a:pt x="3306" y="396"/>
                </a:cubicBezTo>
                <a:cubicBezTo>
                  <a:pt x="3304" y="396"/>
                  <a:pt x="3302" y="398"/>
                  <a:pt x="3302" y="401"/>
                </a:cubicBezTo>
                <a:cubicBezTo>
                  <a:pt x="3302" y="403"/>
                  <a:pt x="3304" y="405"/>
                  <a:pt x="3306" y="405"/>
                </a:cubicBezTo>
                <a:close/>
                <a:moveTo>
                  <a:pt x="3319" y="405"/>
                </a:moveTo>
                <a:cubicBezTo>
                  <a:pt x="3322" y="405"/>
                  <a:pt x="3323" y="403"/>
                  <a:pt x="3323" y="401"/>
                </a:cubicBezTo>
                <a:cubicBezTo>
                  <a:pt x="3323" y="398"/>
                  <a:pt x="3322" y="396"/>
                  <a:pt x="3319" y="396"/>
                </a:cubicBezTo>
                <a:cubicBezTo>
                  <a:pt x="3317" y="396"/>
                  <a:pt x="3315" y="398"/>
                  <a:pt x="3315" y="401"/>
                </a:cubicBezTo>
                <a:cubicBezTo>
                  <a:pt x="3315" y="403"/>
                  <a:pt x="3317" y="405"/>
                  <a:pt x="3319" y="405"/>
                </a:cubicBezTo>
                <a:close/>
                <a:moveTo>
                  <a:pt x="3332" y="405"/>
                </a:moveTo>
                <a:cubicBezTo>
                  <a:pt x="3334" y="405"/>
                  <a:pt x="3336" y="403"/>
                  <a:pt x="3336" y="401"/>
                </a:cubicBezTo>
                <a:cubicBezTo>
                  <a:pt x="3336" y="398"/>
                  <a:pt x="3334" y="396"/>
                  <a:pt x="3332" y="396"/>
                </a:cubicBezTo>
                <a:cubicBezTo>
                  <a:pt x="3330" y="396"/>
                  <a:pt x="3328" y="398"/>
                  <a:pt x="3328" y="401"/>
                </a:cubicBezTo>
                <a:cubicBezTo>
                  <a:pt x="3328" y="403"/>
                  <a:pt x="3330" y="405"/>
                  <a:pt x="3332" y="405"/>
                </a:cubicBezTo>
                <a:close/>
                <a:moveTo>
                  <a:pt x="3345" y="405"/>
                </a:moveTo>
                <a:cubicBezTo>
                  <a:pt x="3347" y="405"/>
                  <a:pt x="3349" y="403"/>
                  <a:pt x="3349" y="401"/>
                </a:cubicBezTo>
                <a:cubicBezTo>
                  <a:pt x="3349" y="398"/>
                  <a:pt x="3347" y="396"/>
                  <a:pt x="3345" y="396"/>
                </a:cubicBezTo>
                <a:cubicBezTo>
                  <a:pt x="3343" y="396"/>
                  <a:pt x="3341" y="398"/>
                  <a:pt x="3341" y="401"/>
                </a:cubicBezTo>
                <a:cubicBezTo>
                  <a:pt x="3341" y="403"/>
                  <a:pt x="3343" y="405"/>
                  <a:pt x="3345" y="405"/>
                </a:cubicBezTo>
                <a:close/>
                <a:moveTo>
                  <a:pt x="3358" y="405"/>
                </a:moveTo>
                <a:cubicBezTo>
                  <a:pt x="3360" y="405"/>
                  <a:pt x="3362" y="403"/>
                  <a:pt x="3362" y="401"/>
                </a:cubicBezTo>
                <a:cubicBezTo>
                  <a:pt x="3362" y="398"/>
                  <a:pt x="3360" y="396"/>
                  <a:pt x="3358" y="396"/>
                </a:cubicBezTo>
                <a:cubicBezTo>
                  <a:pt x="3356" y="396"/>
                  <a:pt x="3354" y="398"/>
                  <a:pt x="3354" y="401"/>
                </a:cubicBezTo>
                <a:cubicBezTo>
                  <a:pt x="3354" y="403"/>
                  <a:pt x="3356" y="405"/>
                  <a:pt x="3358" y="405"/>
                </a:cubicBezTo>
                <a:close/>
                <a:moveTo>
                  <a:pt x="3371" y="405"/>
                </a:moveTo>
                <a:cubicBezTo>
                  <a:pt x="3373" y="405"/>
                  <a:pt x="3375" y="403"/>
                  <a:pt x="3375" y="401"/>
                </a:cubicBezTo>
                <a:cubicBezTo>
                  <a:pt x="3375" y="398"/>
                  <a:pt x="3373" y="396"/>
                  <a:pt x="3371" y="396"/>
                </a:cubicBezTo>
                <a:cubicBezTo>
                  <a:pt x="3369" y="396"/>
                  <a:pt x="3367" y="398"/>
                  <a:pt x="3367" y="401"/>
                </a:cubicBezTo>
                <a:cubicBezTo>
                  <a:pt x="3367" y="403"/>
                  <a:pt x="3369" y="405"/>
                  <a:pt x="3371" y="405"/>
                </a:cubicBezTo>
                <a:close/>
                <a:moveTo>
                  <a:pt x="3384" y="405"/>
                </a:moveTo>
                <a:cubicBezTo>
                  <a:pt x="3386" y="405"/>
                  <a:pt x="3388" y="403"/>
                  <a:pt x="3388" y="401"/>
                </a:cubicBezTo>
                <a:cubicBezTo>
                  <a:pt x="3388" y="398"/>
                  <a:pt x="3386" y="396"/>
                  <a:pt x="3384" y="396"/>
                </a:cubicBezTo>
                <a:cubicBezTo>
                  <a:pt x="3381" y="396"/>
                  <a:pt x="3380" y="398"/>
                  <a:pt x="3380" y="401"/>
                </a:cubicBezTo>
                <a:cubicBezTo>
                  <a:pt x="3380" y="403"/>
                  <a:pt x="3381" y="405"/>
                  <a:pt x="3384" y="405"/>
                </a:cubicBezTo>
                <a:close/>
                <a:moveTo>
                  <a:pt x="3397" y="405"/>
                </a:moveTo>
                <a:cubicBezTo>
                  <a:pt x="3399" y="405"/>
                  <a:pt x="3401" y="403"/>
                  <a:pt x="3401" y="401"/>
                </a:cubicBezTo>
                <a:cubicBezTo>
                  <a:pt x="3401" y="398"/>
                  <a:pt x="3399" y="396"/>
                  <a:pt x="3397" y="396"/>
                </a:cubicBezTo>
                <a:cubicBezTo>
                  <a:pt x="3394" y="396"/>
                  <a:pt x="3393" y="398"/>
                  <a:pt x="3393" y="401"/>
                </a:cubicBezTo>
                <a:cubicBezTo>
                  <a:pt x="3393" y="403"/>
                  <a:pt x="3394" y="405"/>
                  <a:pt x="3397" y="405"/>
                </a:cubicBezTo>
                <a:close/>
                <a:moveTo>
                  <a:pt x="3410" y="405"/>
                </a:moveTo>
                <a:cubicBezTo>
                  <a:pt x="3412" y="405"/>
                  <a:pt x="3414" y="403"/>
                  <a:pt x="3414" y="401"/>
                </a:cubicBezTo>
                <a:cubicBezTo>
                  <a:pt x="3414" y="398"/>
                  <a:pt x="3412" y="396"/>
                  <a:pt x="3410" y="396"/>
                </a:cubicBezTo>
                <a:cubicBezTo>
                  <a:pt x="3407" y="396"/>
                  <a:pt x="3405" y="398"/>
                  <a:pt x="3405" y="401"/>
                </a:cubicBezTo>
                <a:cubicBezTo>
                  <a:pt x="3405" y="403"/>
                  <a:pt x="3407" y="405"/>
                  <a:pt x="3410" y="405"/>
                </a:cubicBezTo>
                <a:close/>
                <a:moveTo>
                  <a:pt x="3423" y="405"/>
                </a:moveTo>
                <a:cubicBezTo>
                  <a:pt x="3425" y="405"/>
                  <a:pt x="3427" y="403"/>
                  <a:pt x="3427" y="401"/>
                </a:cubicBezTo>
                <a:cubicBezTo>
                  <a:pt x="3427" y="398"/>
                  <a:pt x="3425" y="396"/>
                  <a:pt x="3423" y="396"/>
                </a:cubicBezTo>
                <a:cubicBezTo>
                  <a:pt x="3420" y="396"/>
                  <a:pt x="3418" y="398"/>
                  <a:pt x="3418" y="401"/>
                </a:cubicBezTo>
                <a:cubicBezTo>
                  <a:pt x="3418" y="403"/>
                  <a:pt x="3420" y="405"/>
                  <a:pt x="3423" y="405"/>
                </a:cubicBezTo>
                <a:close/>
                <a:moveTo>
                  <a:pt x="3435" y="405"/>
                </a:moveTo>
                <a:cubicBezTo>
                  <a:pt x="3438" y="405"/>
                  <a:pt x="3440" y="403"/>
                  <a:pt x="3440" y="401"/>
                </a:cubicBezTo>
                <a:cubicBezTo>
                  <a:pt x="3440" y="398"/>
                  <a:pt x="3438" y="396"/>
                  <a:pt x="3435" y="396"/>
                </a:cubicBezTo>
                <a:cubicBezTo>
                  <a:pt x="3433" y="396"/>
                  <a:pt x="3431" y="398"/>
                  <a:pt x="3431" y="401"/>
                </a:cubicBezTo>
                <a:cubicBezTo>
                  <a:pt x="3431" y="403"/>
                  <a:pt x="3433" y="405"/>
                  <a:pt x="3435" y="405"/>
                </a:cubicBezTo>
                <a:close/>
                <a:moveTo>
                  <a:pt x="3448" y="405"/>
                </a:moveTo>
                <a:cubicBezTo>
                  <a:pt x="3451" y="405"/>
                  <a:pt x="3453" y="403"/>
                  <a:pt x="3453" y="401"/>
                </a:cubicBezTo>
                <a:cubicBezTo>
                  <a:pt x="3453" y="398"/>
                  <a:pt x="3451" y="396"/>
                  <a:pt x="3448" y="396"/>
                </a:cubicBezTo>
                <a:cubicBezTo>
                  <a:pt x="3446" y="396"/>
                  <a:pt x="3444" y="398"/>
                  <a:pt x="3444" y="401"/>
                </a:cubicBezTo>
                <a:cubicBezTo>
                  <a:pt x="3444" y="403"/>
                  <a:pt x="3446" y="405"/>
                  <a:pt x="3448" y="405"/>
                </a:cubicBezTo>
                <a:close/>
                <a:moveTo>
                  <a:pt x="3461" y="405"/>
                </a:moveTo>
                <a:cubicBezTo>
                  <a:pt x="3464" y="405"/>
                  <a:pt x="3465" y="403"/>
                  <a:pt x="3465" y="401"/>
                </a:cubicBezTo>
                <a:cubicBezTo>
                  <a:pt x="3465" y="398"/>
                  <a:pt x="3464" y="396"/>
                  <a:pt x="3461" y="396"/>
                </a:cubicBezTo>
                <a:cubicBezTo>
                  <a:pt x="3459" y="396"/>
                  <a:pt x="3457" y="398"/>
                  <a:pt x="3457" y="401"/>
                </a:cubicBezTo>
                <a:cubicBezTo>
                  <a:pt x="3457" y="403"/>
                  <a:pt x="3459" y="405"/>
                  <a:pt x="3461" y="405"/>
                </a:cubicBezTo>
                <a:close/>
                <a:moveTo>
                  <a:pt x="3552" y="401"/>
                </a:moveTo>
                <a:cubicBezTo>
                  <a:pt x="3552" y="401"/>
                  <a:pt x="3552" y="401"/>
                  <a:pt x="3552" y="401"/>
                </a:cubicBezTo>
                <a:cubicBezTo>
                  <a:pt x="3552" y="401"/>
                  <a:pt x="3552" y="401"/>
                  <a:pt x="3552" y="401"/>
                </a:cubicBezTo>
                <a:cubicBezTo>
                  <a:pt x="3552" y="401"/>
                  <a:pt x="3552" y="401"/>
                  <a:pt x="3552" y="401"/>
                </a:cubicBezTo>
                <a:cubicBezTo>
                  <a:pt x="3552" y="401"/>
                  <a:pt x="3552" y="401"/>
                  <a:pt x="3552" y="401"/>
                </a:cubicBezTo>
                <a:close/>
                <a:moveTo>
                  <a:pt x="3565" y="398"/>
                </a:moveTo>
                <a:cubicBezTo>
                  <a:pt x="3563" y="398"/>
                  <a:pt x="3562" y="399"/>
                  <a:pt x="3562" y="401"/>
                </a:cubicBezTo>
                <a:cubicBezTo>
                  <a:pt x="3562" y="402"/>
                  <a:pt x="3563" y="404"/>
                  <a:pt x="3565" y="404"/>
                </a:cubicBezTo>
                <a:cubicBezTo>
                  <a:pt x="3566" y="404"/>
                  <a:pt x="3568" y="402"/>
                  <a:pt x="3568" y="401"/>
                </a:cubicBezTo>
                <a:cubicBezTo>
                  <a:pt x="3568" y="399"/>
                  <a:pt x="3566" y="398"/>
                  <a:pt x="3565" y="398"/>
                </a:cubicBezTo>
                <a:close/>
                <a:moveTo>
                  <a:pt x="3577" y="396"/>
                </a:moveTo>
                <a:cubicBezTo>
                  <a:pt x="3575" y="396"/>
                  <a:pt x="3573" y="398"/>
                  <a:pt x="3573" y="401"/>
                </a:cubicBezTo>
                <a:cubicBezTo>
                  <a:pt x="3573" y="403"/>
                  <a:pt x="3575" y="405"/>
                  <a:pt x="3577" y="405"/>
                </a:cubicBezTo>
                <a:cubicBezTo>
                  <a:pt x="3580" y="405"/>
                  <a:pt x="3582" y="403"/>
                  <a:pt x="3582" y="401"/>
                </a:cubicBezTo>
                <a:cubicBezTo>
                  <a:pt x="3582" y="398"/>
                  <a:pt x="3580" y="396"/>
                  <a:pt x="3577" y="396"/>
                </a:cubicBezTo>
                <a:close/>
                <a:moveTo>
                  <a:pt x="37" y="413"/>
                </a:moveTo>
                <a:cubicBezTo>
                  <a:pt x="37" y="415"/>
                  <a:pt x="38" y="416"/>
                  <a:pt x="39" y="416"/>
                </a:cubicBezTo>
                <a:cubicBezTo>
                  <a:pt x="40" y="416"/>
                  <a:pt x="42" y="415"/>
                  <a:pt x="42" y="413"/>
                </a:cubicBezTo>
                <a:cubicBezTo>
                  <a:pt x="42" y="412"/>
                  <a:pt x="40" y="411"/>
                  <a:pt x="39" y="411"/>
                </a:cubicBezTo>
                <a:cubicBezTo>
                  <a:pt x="38" y="411"/>
                  <a:pt x="37" y="412"/>
                  <a:pt x="37" y="413"/>
                </a:cubicBezTo>
                <a:close/>
                <a:moveTo>
                  <a:pt x="52" y="418"/>
                </a:moveTo>
                <a:cubicBezTo>
                  <a:pt x="54" y="418"/>
                  <a:pt x="56" y="416"/>
                  <a:pt x="56" y="413"/>
                </a:cubicBezTo>
                <a:cubicBezTo>
                  <a:pt x="56" y="411"/>
                  <a:pt x="54" y="409"/>
                  <a:pt x="52" y="409"/>
                </a:cubicBezTo>
                <a:cubicBezTo>
                  <a:pt x="50" y="409"/>
                  <a:pt x="48" y="411"/>
                  <a:pt x="48" y="413"/>
                </a:cubicBezTo>
                <a:cubicBezTo>
                  <a:pt x="48" y="416"/>
                  <a:pt x="50" y="418"/>
                  <a:pt x="52" y="418"/>
                </a:cubicBezTo>
                <a:close/>
                <a:moveTo>
                  <a:pt x="65" y="418"/>
                </a:moveTo>
                <a:cubicBezTo>
                  <a:pt x="67" y="418"/>
                  <a:pt x="69" y="416"/>
                  <a:pt x="69" y="413"/>
                </a:cubicBezTo>
                <a:cubicBezTo>
                  <a:pt x="69" y="411"/>
                  <a:pt x="67" y="409"/>
                  <a:pt x="65" y="409"/>
                </a:cubicBezTo>
                <a:cubicBezTo>
                  <a:pt x="63" y="409"/>
                  <a:pt x="61" y="411"/>
                  <a:pt x="61" y="413"/>
                </a:cubicBezTo>
                <a:cubicBezTo>
                  <a:pt x="61" y="416"/>
                  <a:pt x="63" y="418"/>
                  <a:pt x="65" y="418"/>
                </a:cubicBezTo>
                <a:close/>
                <a:moveTo>
                  <a:pt x="78" y="418"/>
                </a:moveTo>
                <a:cubicBezTo>
                  <a:pt x="80" y="418"/>
                  <a:pt x="82" y="416"/>
                  <a:pt x="82" y="413"/>
                </a:cubicBezTo>
                <a:cubicBezTo>
                  <a:pt x="82" y="411"/>
                  <a:pt x="80" y="409"/>
                  <a:pt x="78" y="409"/>
                </a:cubicBezTo>
                <a:cubicBezTo>
                  <a:pt x="76" y="409"/>
                  <a:pt x="74" y="411"/>
                  <a:pt x="74" y="413"/>
                </a:cubicBezTo>
                <a:cubicBezTo>
                  <a:pt x="74" y="416"/>
                  <a:pt x="76" y="418"/>
                  <a:pt x="78" y="418"/>
                </a:cubicBezTo>
                <a:close/>
                <a:moveTo>
                  <a:pt x="91" y="418"/>
                </a:moveTo>
                <a:cubicBezTo>
                  <a:pt x="93" y="418"/>
                  <a:pt x="95" y="416"/>
                  <a:pt x="95" y="413"/>
                </a:cubicBezTo>
                <a:cubicBezTo>
                  <a:pt x="95" y="411"/>
                  <a:pt x="93" y="409"/>
                  <a:pt x="91" y="409"/>
                </a:cubicBezTo>
                <a:cubicBezTo>
                  <a:pt x="88" y="409"/>
                  <a:pt x="87" y="411"/>
                  <a:pt x="87" y="413"/>
                </a:cubicBezTo>
                <a:cubicBezTo>
                  <a:pt x="87" y="416"/>
                  <a:pt x="88" y="418"/>
                  <a:pt x="91" y="418"/>
                </a:cubicBezTo>
                <a:close/>
                <a:moveTo>
                  <a:pt x="104" y="418"/>
                </a:moveTo>
                <a:cubicBezTo>
                  <a:pt x="106" y="418"/>
                  <a:pt x="108" y="416"/>
                  <a:pt x="108" y="413"/>
                </a:cubicBezTo>
                <a:cubicBezTo>
                  <a:pt x="108" y="411"/>
                  <a:pt x="106" y="409"/>
                  <a:pt x="104" y="409"/>
                </a:cubicBezTo>
                <a:cubicBezTo>
                  <a:pt x="101" y="409"/>
                  <a:pt x="100" y="411"/>
                  <a:pt x="100" y="413"/>
                </a:cubicBezTo>
                <a:cubicBezTo>
                  <a:pt x="100" y="416"/>
                  <a:pt x="101" y="418"/>
                  <a:pt x="104" y="418"/>
                </a:cubicBezTo>
                <a:close/>
                <a:moveTo>
                  <a:pt x="117" y="418"/>
                </a:moveTo>
                <a:cubicBezTo>
                  <a:pt x="119" y="418"/>
                  <a:pt x="121" y="416"/>
                  <a:pt x="121" y="413"/>
                </a:cubicBezTo>
                <a:cubicBezTo>
                  <a:pt x="121" y="411"/>
                  <a:pt x="119" y="409"/>
                  <a:pt x="117" y="409"/>
                </a:cubicBezTo>
                <a:cubicBezTo>
                  <a:pt x="114" y="409"/>
                  <a:pt x="112" y="411"/>
                  <a:pt x="112" y="413"/>
                </a:cubicBezTo>
                <a:cubicBezTo>
                  <a:pt x="112" y="416"/>
                  <a:pt x="114" y="418"/>
                  <a:pt x="117" y="418"/>
                </a:cubicBezTo>
                <a:close/>
                <a:moveTo>
                  <a:pt x="130" y="418"/>
                </a:moveTo>
                <a:cubicBezTo>
                  <a:pt x="132" y="418"/>
                  <a:pt x="134" y="416"/>
                  <a:pt x="134" y="413"/>
                </a:cubicBezTo>
                <a:cubicBezTo>
                  <a:pt x="134" y="411"/>
                  <a:pt x="132" y="409"/>
                  <a:pt x="130" y="409"/>
                </a:cubicBezTo>
                <a:cubicBezTo>
                  <a:pt x="127" y="409"/>
                  <a:pt x="125" y="411"/>
                  <a:pt x="125" y="413"/>
                </a:cubicBezTo>
                <a:cubicBezTo>
                  <a:pt x="125" y="416"/>
                  <a:pt x="127" y="418"/>
                  <a:pt x="130" y="418"/>
                </a:cubicBezTo>
                <a:close/>
                <a:moveTo>
                  <a:pt x="142" y="418"/>
                </a:moveTo>
                <a:cubicBezTo>
                  <a:pt x="145" y="418"/>
                  <a:pt x="147" y="416"/>
                  <a:pt x="147" y="413"/>
                </a:cubicBezTo>
                <a:cubicBezTo>
                  <a:pt x="147" y="411"/>
                  <a:pt x="145" y="409"/>
                  <a:pt x="142" y="409"/>
                </a:cubicBezTo>
                <a:cubicBezTo>
                  <a:pt x="140" y="409"/>
                  <a:pt x="138" y="411"/>
                  <a:pt x="138" y="413"/>
                </a:cubicBezTo>
                <a:cubicBezTo>
                  <a:pt x="138" y="416"/>
                  <a:pt x="140" y="418"/>
                  <a:pt x="142" y="418"/>
                </a:cubicBezTo>
                <a:close/>
                <a:moveTo>
                  <a:pt x="155" y="418"/>
                </a:moveTo>
                <a:cubicBezTo>
                  <a:pt x="158" y="418"/>
                  <a:pt x="160" y="416"/>
                  <a:pt x="160" y="413"/>
                </a:cubicBezTo>
                <a:cubicBezTo>
                  <a:pt x="160" y="411"/>
                  <a:pt x="158" y="409"/>
                  <a:pt x="155" y="409"/>
                </a:cubicBezTo>
                <a:cubicBezTo>
                  <a:pt x="153" y="409"/>
                  <a:pt x="151" y="411"/>
                  <a:pt x="151" y="413"/>
                </a:cubicBezTo>
                <a:cubicBezTo>
                  <a:pt x="151" y="416"/>
                  <a:pt x="153" y="418"/>
                  <a:pt x="155" y="418"/>
                </a:cubicBezTo>
                <a:close/>
                <a:moveTo>
                  <a:pt x="168" y="418"/>
                </a:moveTo>
                <a:cubicBezTo>
                  <a:pt x="171" y="418"/>
                  <a:pt x="172" y="416"/>
                  <a:pt x="172" y="413"/>
                </a:cubicBezTo>
                <a:cubicBezTo>
                  <a:pt x="172" y="411"/>
                  <a:pt x="171" y="409"/>
                  <a:pt x="168" y="409"/>
                </a:cubicBezTo>
                <a:cubicBezTo>
                  <a:pt x="166" y="409"/>
                  <a:pt x="164" y="411"/>
                  <a:pt x="164" y="413"/>
                </a:cubicBezTo>
                <a:cubicBezTo>
                  <a:pt x="164" y="416"/>
                  <a:pt x="166" y="418"/>
                  <a:pt x="168" y="418"/>
                </a:cubicBezTo>
                <a:close/>
                <a:moveTo>
                  <a:pt x="181" y="418"/>
                </a:moveTo>
                <a:cubicBezTo>
                  <a:pt x="183" y="418"/>
                  <a:pt x="185" y="416"/>
                  <a:pt x="185" y="413"/>
                </a:cubicBezTo>
                <a:cubicBezTo>
                  <a:pt x="185" y="411"/>
                  <a:pt x="183" y="409"/>
                  <a:pt x="181" y="409"/>
                </a:cubicBezTo>
                <a:cubicBezTo>
                  <a:pt x="179" y="409"/>
                  <a:pt x="177" y="411"/>
                  <a:pt x="177" y="413"/>
                </a:cubicBezTo>
                <a:cubicBezTo>
                  <a:pt x="177" y="416"/>
                  <a:pt x="179" y="418"/>
                  <a:pt x="181" y="418"/>
                </a:cubicBezTo>
                <a:close/>
                <a:moveTo>
                  <a:pt x="194" y="418"/>
                </a:moveTo>
                <a:cubicBezTo>
                  <a:pt x="196" y="418"/>
                  <a:pt x="198" y="416"/>
                  <a:pt x="198" y="413"/>
                </a:cubicBezTo>
                <a:cubicBezTo>
                  <a:pt x="198" y="411"/>
                  <a:pt x="196" y="409"/>
                  <a:pt x="194" y="409"/>
                </a:cubicBezTo>
                <a:cubicBezTo>
                  <a:pt x="192" y="409"/>
                  <a:pt x="190" y="411"/>
                  <a:pt x="190" y="413"/>
                </a:cubicBezTo>
                <a:cubicBezTo>
                  <a:pt x="190" y="416"/>
                  <a:pt x="192" y="418"/>
                  <a:pt x="194" y="418"/>
                </a:cubicBezTo>
                <a:close/>
                <a:moveTo>
                  <a:pt x="207" y="418"/>
                </a:moveTo>
                <a:cubicBezTo>
                  <a:pt x="209" y="418"/>
                  <a:pt x="211" y="416"/>
                  <a:pt x="211" y="413"/>
                </a:cubicBezTo>
                <a:cubicBezTo>
                  <a:pt x="211" y="411"/>
                  <a:pt x="209" y="409"/>
                  <a:pt x="207" y="409"/>
                </a:cubicBezTo>
                <a:cubicBezTo>
                  <a:pt x="205" y="409"/>
                  <a:pt x="203" y="411"/>
                  <a:pt x="203" y="413"/>
                </a:cubicBezTo>
                <a:cubicBezTo>
                  <a:pt x="203" y="416"/>
                  <a:pt x="205" y="418"/>
                  <a:pt x="207" y="418"/>
                </a:cubicBezTo>
                <a:close/>
                <a:moveTo>
                  <a:pt x="220" y="418"/>
                </a:moveTo>
                <a:cubicBezTo>
                  <a:pt x="222" y="418"/>
                  <a:pt x="224" y="416"/>
                  <a:pt x="224" y="413"/>
                </a:cubicBezTo>
                <a:cubicBezTo>
                  <a:pt x="224" y="411"/>
                  <a:pt x="222" y="409"/>
                  <a:pt x="220" y="409"/>
                </a:cubicBezTo>
                <a:cubicBezTo>
                  <a:pt x="218" y="409"/>
                  <a:pt x="216" y="411"/>
                  <a:pt x="216" y="413"/>
                </a:cubicBezTo>
                <a:cubicBezTo>
                  <a:pt x="216" y="416"/>
                  <a:pt x="218" y="418"/>
                  <a:pt x="220" y="418"/>
                </a:cubicBezTo>
                <a:close/>
                <a:moveTo>
                  <a:pt x="233" y="418"/>
                </a:moveTo>
                <a:cubicBezTo>
                  <a:pt x="235" y="418"/>
                  <a:pt x="237" y="416"/>
                  <a:pt x="237" y="413"/>
                </a:cubicBezTo>
                <a:cubicBezTo>
                  <a:pt x="237" y="411"/>
                  <a:pt x="235" y="409"/>
                  <a:pt x="233" y="409"/>
                </a:cubicBezTo>
                <a:cubicBezTo>
                  <a:pt x="231" y="409"/>
                  <a:pt x="229" y="411"/>
                  <a:pt x="229" y="413"/>
                </a:cubicBezTo>
                <a:cubicBezTo>
                  <a:pt x="229" y="416"/>
                  <a:pt x="231" y="418"/>
                  <a:pt x="233" y="418"/>
                </a:cubicBezTo>
                <a:close/>
                <a:moveTo>
                  <a:pt x="246" y="418"/>
                </a:moveTo>
                <a:cubicBezTo>
                  <a:pt x="248" y="418"/>
                  <a:pt x="250" y="416"/>
                  <a:pt x="250" y="413"/>
                </a:cubicBezTo>
                <a:cubicBezTo>
                  <a:pt x="250" y="411"/>
                  <a:pt x="248" y="409"/>
                  <a:pt x="246" y="409"/>
                </a:cubicBezTo>
                <a:cubicBezTo>
                  <a:pt x="243" y="409"/>
                  <a:pt x="242" y="411"/>
                  <a:pt x="242" y="413"/>
                </a:cubicBezTo>
                <a:cubicBezTo>
                  <a:pt x="242" y="416"/>
                  <a:pt x="243" y="418"/>
                  <a:pt x="246" y="418"/>
                </a:cubicBezTo>
                <a:close/>
                <a:moveTo>
                  <a:pt x="259" y="418"/>
                </a:moveTo>
                <a:cubicBezTo>
                  <a:pt x="261" y="418"/>
                  <a:pt x="263" y="416"/>
                  <a:pt x="263" y="413"/>
                </a:cubicBezTo>
                <a:cubicBezTo>
                  <a:pt x="263" y="411"/>
                  <a:pt x="261" y="409"/>
                  <a:pt x="259" y="409"/>
                </a:cubicBezTo>
                <a:cubicBezTo>
                  <a:pt x="256" y="409"/>
                  <a:pt x="254" y="411"/>
                  <a:pt x="254" y="413"/>
                </a:cubicBezTo>
                <a:cubicBezTo>
                  <a:pt x="254" y="416"/>
                  <a:pt x="256" y="418"/>
                  <a:pt x="259" y="418"/>
                </a:cubicBezTo>
                <a:close/>
                <a:moveTo>
                  <a:pt x="272" y="418"/>
                </a:moveTo>
                <a:cubicBezTo>
                  <a:pt x="274" y="418"/>
                  <a:pt x="276" y="416"/>
                  <a:pt x="276" y="413"/>
                </a:cubicBezTo>
                <a:cubicBezTo>
                  <a:pt x="276" y="411"/>
                  <a:pt x="274" y="409"/>
                  <a:pt x="272" y="409"/>
                </a:cubicBezTo>
                <a:cubicBezTo>
                  <a:pt x="269" y="409"/>
                  <a:pt x="267" y="411"/>
                  <a:pt x="267" y="413"/>
                </a:cubicBezTo>
                <a:cubicBezTo>
                  <a:pt x="267" y="416"/>
                  <a:pt x="269" y="418"/>
                  <a:pt x="272" y="418"/>
                </a:cubicBezTo>
                <a:close/>
                <a:moveTo>
                  <a:pt x="284" y="418"/>
                </a:moveTo>
                <a:cubicBezTo>
                  <a:pt x="287" y="418"/>
                  <a:pt x="289" y="416"/>
                  <a:pt x="289" y="413"/>
                </a:cubicBezTo>
                <a:cubicBezTo>
                  <a:pt x="289" y="411"/>
                  <a:pt x="287" y="409"/>
                  <a:pt x="284" y="409"/>
                </a:cubicBezTo>
                <a:cubicBezTo>
                  <a:pt x="282" y="409"/>
                  <a:pt x="280" y="411"/>
                  <a:pt x="280" y="413"/>
                </a:cubicBezTo>
                <a:cubicBezTo>
                  <a:pt x="280" y="416"/>
                  <a:pt x="282" y="418"/>
                  <a:pt x="284" y="418"/>
                </a:cubicBezTo>
                <a:close/>
                <a:moveTo>
                  <a:pt x="297" y="418"/>
                </a:moveTo>
                <a:cubicBezTo>
                  <a:pt x="300" y="418"/>
                  <a:pt x="302" y="416"/>
                  <a:pt x="302" y="413"/>
                </a:cubicBezTo>
                <a:cubicBezTo>
                  <a:pt x="302" y="411"/>
                  <a:pt x="300" y="409"/>
                  <a:pt x="297" y="409"/>
                </a:cubicBezTo>
                <a:cubicBezTo>
                  <a:pt x="295" y="409"/>
                  <a:pt x="293" y="411"/>
                  <a:pt x="293" y="413"/>
                </a:cubicBezTo>
                <a:cubicBezTo>
                  <a:pt x="293" y="416"/>
                  <a:pt x="295" y="418"/>
                  <a:pt x="297" y="418"/>
                </a:cubicBezTo>
                <a:close/>
                <a:moveTo>
                  <a:pt x="310" y="418"/>
                </a:moveTo>
                <a:cubicBezTo>
                  <a:pt x="313" y="418"/>
                  <a:pt x="315" y="416"/>
                  <a:pt x="315" y="413"/>
                </a:cubicBezTo>
                <a:cubicBezTo>
                  <a:pt x="315" y="411"/>
                  <a:pt x="313" y="409"/>
                  <a:pt x="310" y="409"/>
                </a:cubicBezTo>
                <a:cubicBezTo>
                  <a:pt x="308" y="409"/>
                  <a:pt x="306" y="411"/>
                  <a:pt x="306" y="413"/>
                </a:cubicBezTo>
                <a:cubicBezTo>
                  <a:pt x="306" y="416"/>
                  <a:pt x="308" y="418"/>
                  <a:pt x="310" y="418"/>
                </a:cubicBezTo>
                <a:close/>
                <a:moveTo>
                  <a:pt x="323" y="418"/>
                </a:moveTo>
                <a:cubicBezTo>
                  <a:pt x="326" y="418"/>
                  <a:pt x="327" y="416"/>
                  <a:pt x="327" y="413"/>
                </a:cubicBezTo>
                <a:cubicBezTo>
                  <a:pt x="327" y="411"/>
                  <a:pt x="326" y="409"/>
                  <a:pt x="323" y="409"/>
                </a:cubicBezTo>
                <a:cubicBezTo>
                  <a:pt x="321" y="409"/>
                  <a:pt x="319" y="411"/>
                  <a:pt x="319" y="413"/>
                </a:cubicBezTo>
                <a:cubicBezTo>
                  <a:pt x="319" y="416"/>
                  <a:pt x="321" y="418"/>
                  <a:pt x="323" y="418"/>
                </a:cubicBezTo>
                <a:close/>
                <a:moveTo>
                  <a:pt x="336" y="418"/>
                </a:moveTo>
                <a:cubicBezTo>
                  <a:pt x="338" y="418"/>
                  <a:pt x="340" y="416"/>
                  <a:pt x="340" y="413"/>
                </a:cubicBezTo>
                <a:cubicBezTo>
                  <a:pt x="340" y="411"/>
                  <a:pt x="338" y="409"/>
                  <a:pt x="336" y="409"/>
                </a:cubicBezTo>
                <a:cubicBezTo>
                  <a:pt x="334" y="409"/>
                  <a:pt x="332" y="411"/>
                  <a:pt x="332" y="413"/>
                </a:cubicBezTo>
                <a:cubicBezTo>
                  <a:pt x="332" y="416"/>
                  <a:pt x="334" y="418"/>
                  <a:pt x="336" y="418"/>
                </a:cubicBezTo>
                <a:close/>
                <a:moveTo>
                  <a:pt x="349" y="418"/>
                </a:moveTo>
                <a:cubicBezTo>
                  <a:pt x="351" y="418"/>
                  <a:pt x="353" y="416"/>
                  <a:pt x="353" y="413"/>
                </a:cubicBezTo>
                <a:cubicBezTo>
                  <a:pt x="353" y="411"/>
                  <a:pt x="351" y="409"/>
                  <a:pt x="349" y="409"/>
                </a:cubicBezTo>
                <a:cubicBezTo>
                  <a:pt x="347" y="409"/>
                  <a:pt x="345" y="411"/>
                  <a:pt x="345" y="413"/>
                </a:cubicBezTo>
                <a:cubicBezTo>
                  <a:pt x="345" y="416"/>
                  <a:pt x="347" y="418"/>
                  <a:pt x="349" y="418"/>
                </a:cubicBezTo>
                <a:close/>
                <a:moveTo>
                  <a:pt x="362" y="418"/>
                </a:moveTo>
                <a:cubicBezTo>
                  <a:pt x="364" y="418"/>
                  <a:pt x="366" y="416"/>
                  <a:pt x="366" y="413"/>
                </a:cubicBezTo>
                <a:cubicBezTo>
                  <a:pt x="366" y="411"/>
                  <a:pt x="364" y="409"/>
                  <a:pt x="362" y="409"/>
                </a:cubicBezTo>
                <a:cubicBezTo>
                  <a:pt x="360" y="409"/>
                  <a:pt x="358" y="411"/>
                  <a:pt x="358" y="413"/>
                </a:cubicBezTo>
                <a:cubicBezTo>
                  <a:pt x="358" y="416"/>
                  <a:pt x="360" y="418"/>
                  <a:pt x="362" y="418"/>
                </a:cubicBezTo>
                <a:close/>
                <a:moveTo>
                  <a:pt x="375" y="418"/>
                </a:moveTo>
                <a:cubicBezTo>
                  <a:pt x="377" y="418"/>
                  <a:pt x="379" y="416"/>
                  <a:pt x="379" y="413"/>
                </a:cubicBezTo>
                <a:cubicBezTo>
                  <a:pt x="379" y="411"/>
                  <a:pt x="377" y="409"/>
                  <a:pt x="375" y="409"/>
                </a:cubicBezTo>
                <a:cubicBezTo>
                  <a:pt x="373" y="409"/>
                  <a:pt x="371" y="411"/>
                  <a:pt x="371" y="413"/>
                </a:cubicBezTo>
                <a:cubicBezTo>
                  <a:pt x="371" y="416"/>
                  <a:pt x="373" y="418"/>
                  <a:pt x="375" y="418"/>
                </a:cubicBezTo>
                <a:close/>
                <a:moveTo>
                  <a:pt x="388" y="418"/>
                </a:moveTo>
                <a:cubicBezTo>
                  <a:pt x="390" y="418"/>
                  <a:pt x="392" y="416"/>
                  <a:pt x="392" y="413"/>
                </a:cubicBezTo>
                <a:cubicBezTo>
                  <a:pt x="392" y="411"/>
                  <a:pt x="390" y="409"/>
                  <a:pt x="388" y="409"/>
                </a:cubicBezTo>
                <a:cubicBezTo>
                  <a:pt x="385" y="409"/>
                  <a:pt x="384" y="411"/>
                  <a:pt x="384" y="413"/>
                </a:cubicBezTo>
                <a:cubicBezTo>
                  <a:pt x="384" y="416"/>
                  <a:pt x="385" y="418"/>
                  <a:pt x="388" y="418"/>
                </a:cubicBezTo>
                <a:close/>
                <a:moveTo>
                  <a:pt x="401" y="418"/>
                </a:moveTo>
                <a:cubicBezTo>
                  <a:pt x="403" y="418"/>
                  <a:pt x="405" y="416"/>
                  <a:pt x="405" y="413"/>
                </a:cubicBezTo>
                <a:cubicBezTo>
                  <a:pt x="405" y="411"/>
                  <a:pt x="403" y="409"/>
                  <a:pt x="401" y="409"/>
                </a:cubicBezTo>
                <a:cubicBezTo>
                  <a:pt x="398" y="409"/>
                  <a:pt x="397" y="411"/>
                  <a:pt x="397" y="413"/>
                </a:cubicBezTo>
                <a:cubicBezTo>
                  <a:pt x="397" y="416"/>
                  <a:pt x="398" y="418"/>
                  <a:pt x="401" y="418"/>
                </a:cubicBezTo>
                <a:close/>
                <a:moveTo>
                  <a:pt x="414" y="418"/>
                </a:moveTo>
                <a:cubicBezTo>
                  <a:pt x="416" y="418"/>
                  <a:pt x="418" y="416"/>
                  <a:pt x="418" y="413"/>
                </a:cubicBezTo>
                <a:cubicBezTo>
                  <a:pt x="418" y="411"/>
                  <a:pt x="416" y="409"/>
                  <a:pt x="414" y="409"/>
                </a:cubicBezTo>
                <a:cubicBezTo>
                  <a:pt x="411" y="409"/>
                  <a:pt x="409" y="411"/>
                  <a:pt x="409" y="413"/>
                </a:cubicBezTo>
                <a:cubicBezTo>
                  <a:pt x="409" y="416"/>
                  <a:pt x="411" y="418"/>
                  <a:pt x="414" y="418"/>
                </a:cubicBezTo>
                <a:close/>
                <a:moveTo>
                  <a:pt x="427" y="418"/>
                </a:moveTo>
                <a:cubicBezTo>
                  <a:pt x="429" y="418"/>
                  <a:pt x="431" y="416"/>
                  <a:pt x="431" y="413"/>
                </a:cubicBezTo>
                <a:cubicBezTo>
                  <a:pt x="431" y="411"/>
                  <a:pt x="429" y="409"/>
                  <a:pt x="427" y="409"/>
                </a:cubicBezTo>
                <a:cubicBezTo>
                  <a:pt x="424" y="409"/>
                  <a:pt x="422" y="411"/>
                  <a:pt x="422" y="413"/>
                </a:cubicBezTo>
                <a:cubicBezTo>
                  <a:pt x="422" y="416"/>
                  <a:pt x="424" y="418"/>
                  <a:pt x="427" y="418"/>
                </a:cubicBezTo>
                <a:close/>
                <a:moveTo>
                  <a:pt x="439" y="418"/>
                </a:moveTo>
                <a:cubicBezTo>
                  <a:pt x="442" y="418"/>
                  <a:pt x="444" y="416"/>
                  <a:pt x="444" y="413"/>
                </a:cubicBezTo>
                <a:cubicBezTo>
                  <a:pt x="444" y="411"/>
                  <a:pt x="442" y="409"/>
                  <a:pt x="439" y="409"/>
                </a:cubicBezTo>
                <a:cubicBezTo>
                  <a:pt x="437" y="409"/>
                  <a:pt x="435" y="411"/>
                  <a:pt x="435" y="413"/>
                </a:cubicBezTo>
                <a:cubicBezTo>
                  <a:pt x="435" y="416"/>
                  <a:pt x="437" y="418"/>
                  <a:pt x="439" y="418"/>
                </a:cubicBezTo>
                <a:close/>
                <a:moveTo>
                  <a:pt x="452" y="418"/>
                </a:moveTo>
                <a:cubicBezTo>
                  <a:pt x="455" y="418"/>
                  <a:pt x="457" y="416"/>
                  <a:pt x="457" y="413"/>
                </a:cubicBezTo>
                <a:cubicBezTo>
                  <a:pt x="457" y="411"/>
                  <a:pt x="455" y="409"/>
                  <a:pt x="452" y="409"/>
                </a:cubicBezTo>
                <a:cubicBezTo>
                  <a:pt x="450" y="409"/>
                  <a:pt x="448" y="411"/>
                  <a:pt x="448" y="413"/>
                </a:cubicBezTo>
                <a:cubicBezTo>
                  <a:pt x="448" y="416"/>
                  <a:pt x="450" y="418"/>
                  <a:pt x="452" y="418"/>
                </a:cubicBezTo>
                <a:close/>
                <a:moveTo>
                  <a:pt x="465" y="418"/>
                </a:moveTo>
                <a:cubicBezTo>
                  <a:pt x="468" y="418"/>
                  <a:pt x="469" y="416"/>
                  <a:pt x="469" y="413"/>
                </a:cubicBezTo>
                <a:cubicBezTo>
                  <a:pt x="469" y="411"/>
                  <a:pt x="468" y="409"/>
                  <a:pt x="465" y="409"/>
                </a:cubicBezTo>
                <a:cubicBezTo>
                  <a:pt x="463" y="409"/>
                  <a:pt x="461" y="411"/>
                  <a:pt x="461" y="413"/>
                </a:cubicBezTo>
                <a:cubicBezTo>
                  <a:pt x="461" y="416"/>
                  <a:pt x="463" y="418"/>
                  <a:pt x="465" y="418"/>
                </a:cubicBezTo>
                <a:close/>
                <a:moveTo>
                  <a:pt x="478" y="418"/>
                </a:moveTo>
                <a:cubicBezTo>
                  <a:pt x="481" y="418"/>
                  <a:pt x="482" y="416"/>
                  <a:pt x="482" y="413"/>
                </a:cubicBezTo>
                <a:cubicBezTo>
                  <a:pt x="482" y="411"/>
                  <a:pt x="481" y="409"/>
                  <a:pt x="478" y="409"/>
                </a:cubicBezTo>
                <a:cubicBezTo>
                  <a:pt x="476" y="409"/>
                  <a:pt x="474" y="411"/>
                  <a:pt x="474" y="413"/>
                </a:cubicBezTo>
                <a:cubicBezTo>
                  <a:pt x="474" y="416"/>
                  <a:pt x="476" y="418"/>
                  <a:pt x="478" y="418"/>
                </a:cubicBezTo>
                <a:close/>
                <a:moveTo>
                  <a:pt x="491" y="418"/>
                </a:moveTo>
                <a:cubicBezTo>
                  <a:pt x="493" y="418"/>
                  <a:pt x="495" y="416"/>
                  <a:pt x="495" y="413"/>
                </a:cubicBezTo>
                <a:cubicBezTo>
                  <a:pt x="495" y="411"/>
                  <a:pt x="493" y="409"/>
                  <a:pt x="491" y="409"/>
                </a:cubicBezTo>
                <a:cubicBezTo>
                  <a:pt x="489" y="409"/>
                  <a:pt x="487" y="411"/>
                  <a:pt x="487" y="413"/>
                </a:cubicBezTo>
                <a:cubicBezTo>
                  <a:pt x="487" y="416"/>
                  <a:pt x="489" y="418"/>
                  <a:pt x="491" y="418"/>
                </a:cubicBezTo>
                <a:close/>
                <a:moveTo>
                  <a:pt x="504" y="418"/>
                </a:moveTo>
                <a:cubicBezTo>
                  <a:pt x="506" y="418"/>
                  <a:pt x="508" y="416"/>
                  <a:pt x="508" y="413"/>
                </a:cubicBezTo>
                <a:cubicBezTo>
                  <a:pt x="508" y="411"/>
                  <a:pt x="506" y="409"/>
                  <a:pt x="504" y="409"/>
                </a:cubicBezTo>
                <a:cubicBezTo>
                  <a:pt x="502" y="409"/>
                  <a:pt x="500" y="411"/>
                  <a:pt x="500" y="413"/>
                </a:cubicBezTo>
                <a:cubicBezTo>
                  <a:pt x="500" y="416"/>
                  <a:pt x="502" y="418"/>
                  <a:pt x="504" y="418"/>
                </a:cubicBezTo>
                <a:close/>
                <a:moveTo>
                  <a:pt x="517" y="418"/>
                </a:moveTo>
                <a:cubicBezTo>
                  <a:pt x="519" y="418"/>
                  <a:pt x="521" y="416"/>
                  <a:pt x="521" y="413"/>
                </a:cubicBezTo>
                <a:cubicBezTo>
                  <a:pt x="521" y="411"/>
                  <a:pt x="519" y="409"/>
                  <a:pt x="517" y="409"/>
                </a:cubicBezTo>
                <a:cubicBezTo>
                  <a:pt x="515" y="409"/>
                  <a:pt x="513" y="411"/>
                  <a:pt x="513" y="413"/>
                </a:cubicBezTo>
                <a:cubicBezTo>
                  <a:pt x="513" y="416"/>
                  <a:pt x="515" y="418"/>
                  <a:pt x="517" y="418"/>
                </a:cubicBezTo>
                <a:close/>
                <a:moveTo>
                  <a:pt x="531" y="413"/>
                </a:moveTo>
                <a:cubicBezTo>
                  <a:pt x="531" y="413"/>
                  <a:pt x="530" y="412"/>
                  <a:pt x="530" y="412"/>
                </a:cubicBezTo>
                <a:cubicBezTo>
                  <a:pt x="529" y="412"/>
                  <a:pt x="529" y="413"/>
                  <a:pt x="529" y="413"/>
                </a:cubicBezTo>
                <a:cubicBezTo>
                  <a:pt x="529" y="414"/>
                  <a:pt x="529" y="415"/>
                  <a:pt x="530" y="415"/>
                </a:cubicBezTo>
                <a:cubicBezTo>
                  <a:pt x="530" y="415"/>
                  <a:pt x="531" y="414"/>
                  <a:pt x="531" y="413"/>
                </a:cubicBezTo>
                <a:close/>
                <a:moveTo>
                  <a:pt x="543" y="418"/>
                </a:moveTo>
                <a:cubicBezTo>
                  <a:pt x="545" y="418"/>
                  <a:pt x="547" y="416"/>
                  <a:pt x="547" y="413"/>
                </a:cubicBezTo>
                <a:cubicBezTo>
                  <a:pt x="547" y="411"/>
                  <a:pt x="545" y="409"/>
                  <a:pt x="543" y="409"/>
                </a:cubicBezTo>
                <a:cubicBezTo>
                  <a:pt x="540" y="409"/>
                  <a:pt x="539" y="411"/>
                  <a:pt x="539" y="413"/>
                </a:cubicBezTo>
                <a:cubicBezTo>
                  <a:pt x="539" y="416"/>
                  <a:pt x="540" y="418"/>
                  <a:pt x="543" y="418"/>
                </a:cubicBezTo>
                <a:close/>
                <a:moveTo>
                  <a:pt x="556" y="418"/>
                </a:moveTo>
                <a:cubicBezTo>
                  <a:pt x="558" y="418"/>
                  <a:pt x="560" y="416"/>
                  <a:pt x="560" y="413"/>
                </a:cubicBezTo>
                <a:cubicBezTo>
                  <a:pt x="560" y="411"/>
                  <a:pt x="558" y="409"/>
                  <a:pt x="556" y="409"/>
                </a:cubicBezTo>
                <a:cubicBezTo>
                  <a:pt x="553" y="409"/>
                  <a:pt x="552" y="411"/>
                  <a:pt x="552" y="413"/>
                </a:cubicBezTo>
                <a:cubicBezTo>
                  <a:pt x="552" y="416"/>
                  <a:pt x="553" y="418"/>
                  <a:pt x="556" y="418"/>
                </a:cubicBezTo>
                <a:close/>
                <a:moveTo>
                  <a:pt x="569" y="418"/>
                </a:moveTo>
                <a:cubicBezTo>
                  <a:pt x="571" y="418"/>
                  <a:pt x="573" y="416"/>
                  <a:pt x="573" y="413"/>
                </a:cubicBezTo>
                <a:cubicBezTo>
                  <a:pt x="573" y="411"/>
                  <a:pt x="571" y="409"/>
                  <a:pt x="569" y="409"/>
                </a:cubicBezTo>
                <a:cubicBezTo>
                  <a:pt x="566" y="409"/>
                  <a:pt x="564" y="411"/>
                  <a:pt x="564" y="413"/>
                </a:cubicBezTo>
                <a:cubicBezTo>
                  <a:pt x="564" y="416"/>
                  <a:pt x="566" y="418"/>
                  <a:pt x="569" y="418"/>
                </a:cubicBezTo>
                <a:close/>
                <a:moveTo>
                  <a:pt x="580" y="413"/>
                </a:moveTo>
                <a:cubicBezTo>
                  <a:pt x="580" y="415"/>
                  <a:pt x="580" y="415"/>
                  <a:pt x="582" y="415"/>
                </a:cubicBezTo>
                <a:cubicBezTo>
                  <a:pt x="583" y="415"/>
                  <a:pt x="583" y="415"/>
                  <a:pt x="583" y="413"/>
                </a:cubicBezTo>
                <a:cubicBezTo>
                  <a:pt x="583" y="412"/>
                  <a:pt x="583" y="412"/>
                  <a:pt x="582" y="412"/>
                </a:cubicBezTo>
                <a:cubicBezTo>
                  <a:pt x="580" y="412"/>
                  <a:pt x="580" y="412"/>
                  <a:pt x="580" y="413"/>
                </a:cubicBezTo>
                <a:close/>
                <a:moveTo>
                  <a:pt x="594" y="418"/>
                </a:moveTo>
                <a:cubicBezTo>
                  <a:pt x="597" y="418"/>
                  <a:pt x="599" y="416"/>
                  <a:pt x="599" y="413"/>
                </a:cubicBezTo>
                <a:cubicBezTo>
                  <a:pt x="599" y="411"/>
                  <a:pt x="597" y="409"/>
                  <a:pt x="594" y="409"/>
                </a:cubicBezTo>
                <a:cubicBezTo>
                  <a:pt x="592" y="409"/>
                  <a:pt x="590" y="411"/>
                  <a:pt x="590" y="413"/>
                </a:cubicBezTo>
                <a:cubicBezTo>
                  <a:pt x="590" y="416"/>
                  <a:pt x="592" y="418"/>
                  <a:pt x="594" y="418"/>
                </a:cubicBezTo>
                <a:close/>
                <a:moveTo>
                  <a:pt x="607" y="418"/>
                </a:moveTo>
                <a:cubicBezTo>
                  <a:pt x="610" y="418"/>
                  <a:pt x="612" y="416"/>
                  <a:pt x="612" y="413"/>
                </a:cubicBezTo>
                <a:cubicBezTo>
                  <a:pt x="612" y="411"/>
                  <a:pt x="610" y="409"/>
                  <a:pt x="607" y="409"/>
                </a:cubicBezTo>
                <a:cubicBezTo>
                  <a:pt x="605" y="409"/>
                  <a:pt x="603" y="411"/>
                  <a:pt x="603" y="413"/>
                </a:cubicBezTo>
                <a:cubicBezTo>
                  <a:pt x="603" y="416"/>
                  <a:pt x="605" y="418"/>
                  <a:pt x="607" y="418"/>
                </a:cubicBezTo>
                <a:close/>
                <a:moveTo>
                  <a:pt x="620" y="418"/>
                </a:moveTo>
                <a:cubicBezTo>
                  <a:pt x="623" y="418"/>
                  <a:pt x="624" y="416"/>
                  <a:pt x="624" y="413"/>
                </a:cubicBezTo>
                <a:cubicBezTo>
                  <a:pt x="624" y="411"/>
                  <a:pt x="623" y="409"/>
                  <a:pt x="620" y="409"/>
                </a:cubicBezTo>
                <a:cubicBezTo>
                  <a:pt x="618" y="409"/>
                  <a:pt x="616" y="411"/>
                  <a:pt x="616" y="413"/>
                </a:cubicBezTo>
                <a:cubicBezTo>
                  <a:pt x="616" y="416"/>
                  <a:pt x="618" y="418"/>
                  <a:pt x="620" y="418"/>
                </a:cubicBezTo>
                <a:close/>
                <a:moveTo>
                  <a:pt x="633" y="418"/>
                </a:moveTo>
                <a:cubicBezTo>
                  <a:pt x="635" y="418"/>
                  <a:pt x="637" y="416"/>
                  <a:pt x="637" y="413"/>
                </a:cubicBezTo>
                <a:cubicBezTo>
                  <a:pt x="637" y="411"/>
                  <a:pt x="635" y="409"/>
                  <a:pt x="633" y="409"/>
                </a:cubicBezTo>
                <a:cubicBezTo>
                  <a:pt x="631" y="409"/>
                  <a:pt x="629" y="411"/>
                  <a:pt x="629" y="413"/>
                </a:cubicBezTo>
                <a:cubicBezTo>
                  <a:pt x="629" y="416"/>
                  <a:pt x="631" y="418"/>
                  <a:pt x="633" y="418"/>
                </a:cubicBezTo>
                <a:close/>
                <a:moveTo>
                  <a:pt x="646" y="418"/>
                </a:moveTo>
                <a:cubicBezTo>
                  <a:pt x="648" y="418"/>
                  <a:pt x="650" y="416"/>
                  <a:pt x="650" y="413"/>
                </a:cubicBezTo>
                <a:cubicBezTo>
                  <a:pt x="650" y="411"/>
                  <a:pt x="648" y="409"/>
                  <a:pt x="646" y="409"/>
                </a:cubicBezTo>
                <a:cubicBezTo>
                  <a:pt x="644" y="409"/>
                  <a:pt x="642" y="411"/>
                  <a:pt x="642" y="413"/>
                </a:cubicBezTo>
                <a:cubicBezTo>
                  <a:pt x="642" y="416"/>
                  <a:pt x="644" y="418"/>
                  <a:pt x="646" y="418"/>
                </a:cubicBezTo>
                <a:close/>
                <a:moveTo>
                  <a:pt x="659" y="418"/>
                </a:moveTo>
                <a:cubicBezTo>
                  <a:pt x="661" y="418"/>
                  <a:pt x="663" y="416"/>
                  <a:pt x="663" y="413"/>
                </a:cubicBezTo>
                <a:cubicBezTo>
                  <a:pt x="663" y="411"/>
                  <a:pt x="661" y="409"/>
                  <a:pt x="659" y="409"/>
                </a:cubicBezTo>
                <a:cubicBezTo>
                  <a:pt x="657" y="409"/>
                  <a:pt x="655" y="411"/>
                  <a:pt x="655" y="413"/>
                </a:cubicBezTo>
                <a:cubicBezTo>
                  <a:pt x="655" y="416"/>
                  <a:pt x="657" y="418"/>
                  <a:pt x="659" y="418"/>
                </a:cubicBezTo>
                <a:close/>
                <a:moveTo>
                  <a:pt x="672" y="418"/>
                </a:moveTo>
                <a:cubicBezTo>
                  <a:pt x="674" y="418"/>
                  <a:pt x="676" y="416"/>
                  <a:pt x="676" y="413"/>
                </a:cubicBezTo>
                <a:cubicBezTo>
                  <a:pt x="676" y="411"/>
                  <a:pt x="674" y="409"/>
                  <a:pt x="672" y="409"/>
                </a:cubicBezTo>
                <a:cubicBezTo>
                  <a:pt x="670" y="409"/>
                  <a:pt x="668" y="411"/>
                  <a:pt x="668" y="413"/>
                </a:cubicBezTo>
                <a:cubicBezTo>
                  <a:pt x="668" y="416"/>
                  <a:pt x="670" y="418"/>
                  <a:pt x="672" y="418"/>
                </a:cubicBezTo>
                <a:close/>
                <a:moveTo>
                  <a:pt x="685" y="418"/>
                </a:moveTo>
                <a:cubicBezTo>
                  <a:pt x="687" y="418"/>
                  <a:pt x="689" y="416"/>
                  <a:pt x="689" y="413"/>
                </a:cubicBezTo>
                <a:cubicBezTo>
                  <a:pt x="689" y="411"/>
                  <a:pt x="687" y="409"/>
                  <a:pt x="685" y="409"/>
                </a:cubicBezTo>
                <a:cubicBezTo>
                  <a:pt x="683" y="409"/>
                  <a:pt x="681" y="411"/>
                  <a:pt x="681" y="413"/>
                </a:cubicBezTo>
                <a:cubicBezTo>
                  <a:pt x="681" y="416"/>
                  <a:pt x="683" y="418"/>
                  <a:pt x="685" y="418"/>
                </a:cubicBezTo>
                <a:close/>
                <a:moveTo>
                  <a:pt x="698" y="418"/>
                </a:moveTo>
                <a:cubicBezTo>
                  <a:pt x="700" y="418"/>
                  <a:pt x="702" y="416"/>
                  <a:pt x="702" y="413"/>
                </a:cubicBezTo>
                <a:cubicBezTo>
                  <a:pt x="702" y="411"/>
                  <a:pt x="700" y="409"/>
                  <a:pt x="698" y="409"/>
                </a:cubicBezTo>
                <a:cubicBezTo>
                  <a:pt x="695" y="409"/>
                  <a:pt x="694" y="411"/>
                  <a:pt x="694" y="413"/>
                </a:cubicBezTo>
                <a:cubicBezTo>
                  <a:pt x="694" y="416"/>
                  <a:pt x="695" y="418"/>
                  <a:pt x="698" y="418"/>
                </a:cubicBezTo>
                <a:close/>
                <a:moveTo>
                  <a:pt x="711" y="418"/>
                </a:moveTo>
                <a:cubicBezTo>
                  <a:pt x="713" y="418"/>
                  <a:pt x="715" y="416"/>
                  <a:pt x="715" y="413"/>
                </a:cubicBezTo>
                <a:cubicBezTo>
                  <a:pt x="715" y="411"/>
                  <a:pt x="713" y="409"/>
                  <a:pt x="711" y="409"/>
                </a:cubicBezTo>
                <a:cubicBezTo>
                  <a:pt x="708" y="409"/>
                  <a:pt x="706" y="411"/>
                  <a:pt x="706" y="413"/>
                </a:cubicBezTo>
                <a:cubicBezTo>
                  <a:pt x="706" y="416"/>
                  <a:pt x="708" y="418"/>
                  <a:pt x="711" y="418"/>
                </a:cubicBezTo>
                <a:close/>
                <a:moveTo>
                  <a:pt x="724" y="418"/>
                </a:moveTo>
                <a:cubicBezTo>
                  <a:pt x="726" y="418"/>
                  <a:pt x="728" y="416"/>
                  <a:pt x="728" y="413"/>
                </a:cubicBezTo>
                <a:cubicBezTo>
                  <a:pt x="728" y="411"/>
                  <a:pt x="726" y="409"/>
                  <a:pt x="724" y="409"/>
                </a:cubicBezTo>
                <a:cubicBezTo>
                  <a:pt x="721" y="409"/>
                  <a:pt x="719" y="411"/>
                  <a:pt x="719" y="413"/>
                </a:cubicBezTo>
                <a:cubicBezTo>
                  <a:pt x="719" y="416"/>
                  <a:pt x="721" y="418"/>
                  <a:pt x="724" y="418"/>
                </a:cubicBezTo>
                <a:close/>
                <a:moveTo>
                  <a:pt x="736" y="418"/>
                </a:moveTo>
                <a:cubicBezTo>
                  <a:pt x="739" y="418"/>
                  <a:pt x="741" y="416"/>
                  <a:pt x="741" y="413"/>
                </a:cubicBezTo>
                <a:cubicBezTo>
                  <a:pt x="741" y="411"/>
                  <a:pt x="739" y="409"/>
                  <a:pt x="736" y="409"/>
                </a:cubicBezTo>
                <a:cubicBezTo>
                  <a:pt x="734" y="409"/>
                  <a:pt x="732" y="411"/>
                  <a:pt x="732" y="413"/>
                </a:cubicBezTo>
                <a:cubicBezTo>
                  <a:pt x="732" y="416"/>
                  <a:pt x="734" y="418"/>
                  <a:pt x="736" y="418"/>
                </a:cubicBezTo>
                <a:close/>
                <a:moveTo>
                  <a:pt x="749" y="418"/>
                </a:moveTo>
                <a:cubicBezTo>
                  <a:pt x="752" y="418"/>
                  <a:pt x="754" y="416"/>
                  <a:pt x="754" y="413"/>
                </a:cubicBezTo>
                <a:cubicBezTo>
                  <a:pt x="754" y="411"/>
                  <a:pt x="752" y="409"/>
                  <a:pt x="749" y="409"/>
                </a:cubicBezTo>
                <a:cubicBezTo>
                  <a:pt x="747" y="409"/>
                  <a:pt x="745" y="411"/>
                  <a:pt x="745" y="413"/>
                </a:cubicBezTo>
                <a:cubicBezTo>
                  <a:pt x="745" y="416"/>
                  <a:pt x="747" y="418"/>
                  <a:pt x="749" y="418"/>
                </a:cubicBezTo>
                <a:close/>
                <a:moveTo>
                  <a:pt x="762" y="410"/>
                </a:moveTo>
                <a:cubicBezTo>
                  <a:pt x="760" y="410"/>
                  <a:pt x="759" y="411"/>
                  <a:pt x="759" y="413"/>
                </a:cubicBezTo>
                <a:cubicBezTo>
                  <a:pt x="759" y="416"/>
                  <a:pt x="760" y="417"/>
                  <a:pt x="762" y="417"/>
                </a:cubicBezTo>
                <a:cubicBezTo>
                  <a:pt x="764" y="417"/>
                  <a:pt x="766" y="416"/>
                  <a:pt x="766" y="413"/>
                </a:cubicBezTo>
                <a:cubicBezTo>
                  <a:pt x="766" y="411"/>
                  <a:pt x="764" y="410"/>
                  <a:pt x="762" y="410"/>
                </a:cubicBezTo>
                <a:close/>
                <a:moveTo>
                  <a:pt x="853" y="418"/>
                </a:moveTo>
                <a:cubicBezTo>
                  <a:pt x="855" y="418"/>
                  <a:pt x="857" y="416"/>
                  <a:pt x="857" y="413"/>
                </a:cubicBezTo>
                <a:cubicBezTo>
                  <a:pt x="857" y="411"/>
                  <a:pt x="855" y="409"/>
                  <a:pt x="853" y="409"/>
                </a:cubicBezTo>
                <a:cubicBezTo>
                  <a:pt x="850" y="409"/>
                  <a:pt x="849" y="411"/>
                  <a:pt x="849" y="413"/>
                </a:cubicBezTo>
                <a:cubicBezTo>
                  <a:pt x="849" y="416"/>
                  <a:pt x="850" y="418"/>
                  <a:pt x="853" y="418"/>
                </a:cubicBezTo>
                <a:close/>
                <a:moveTo>
                  <a:pt x="891" y="413"/>
                </a:moveTo>
                <a:cubicBezTo>
                  <a:pt x="891" y="413"/>
                  <a:pt x="891" y="413"/>
                  <a:pt x="89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891" y="413"/>
                  <a:pt x="891" y="413"/>
                  <a:pt x="891" y="413"/>
                </a:cubicBezTo>
                <a:close/>
                <a:moveTo>
                  <a:pt x="904" y="413"/>
                </a:moveTo>
                <a:cubicBezTo>
                  <a:pt x="904" y="413"/>
                  <a:pt x="904" y="413"/>
                  <a:pt x="904" y="413"/>
                </a:cubicBezTo>
                <a:cubicBezTo>
                  <a:pt x="904" y="413"/>
                  <a:pt x="904" y="413"/>
                  <a:pt x="904" y="413"/>
                </a:cubicBezTo>
                <a:cubicBezTo>
                  <a:pt x="904" y="413"/>
                  <a:pt x="904" y="413"/>
                  <a:pt x="904" y="413"/>
                </a:cubicBezTo>
                <a:cubicBezTo>
                  <a:pt x="904" y="413"/>
                  <a:pt x="904" y="413"/>
                  <a:pt x="904" y="413"/>
                </a:cubicBezTo>
                <a:close/>
                <a:moveTo>
                  <a:pt x="943" y="413"/>
                </a:moveTo>
                <a:cubicBezTo>
                  <a:pt x="943" y="413"/>
                  <a:pt x="943" y="413"/>
                  <a:pt x="943" y="413"/>
                </a:cubicBezTo>
                <a:cubicBezTo>
                  <a:pt x="943" y="413"/>
                  <a:pt x="943" y="413"/>
                  <a:pt x="943" y="413"/>
                </a:cubicBezTo>
                <a:cubicBezTo>
                  <a:pt x="943" y="413"/>
                  <a:pt x="943" y="413"/>
                  <a:pt x="943" y="413"/>
                </a:cubicBezTo>
                <a:cubicBezTo>
                  <a:pt x="943" y="413"/>
                  <a:pt x="943" y="413"/>
                  <a:pt x="943" y="413"/>
                </a:cubicBezTo>
                <a:close/>
                <a:moveTo>
                  <a:pt x="969" y="413"/>
                </a:moveTo>
                <a:cubicBezTo>
                  <a:pt x="969" y="413"/>
                  <a:pt x="969" y="413"/>
                  <a:pt x="969" y="413"/>
                </a:cubicBezTo>
                <a:cubicBezTo>
                  <a:pt x="969" y="413"/>
                  <a:pt x="969" y="413"/>
                  <a:pt x="969" y="413"/>
                </a:cubicBezTo>
                <a:cubicBezTo>
                  <a:pt x="969" y="413"/>
                  <a:pt x="969" y="413"/>
                  <a:pt x="969" y="413"/>
                </a:cubicBezTo>
                <a:cubicBezTo>
                  <a:pt x="969" y="413"/>
                  <a:pt x="969" y="413"/>
                  <a:pt x="969" y="413"/>
                </a:cubicBezTo>
                <a:close/>
                <a:moveTo>
                  <a:pt x="980" y="413"/>
                </a:moveTo>
                <a:cubicBezTo>
                  <a:pt x="980" y="415"/>
                  <a:pt x="981" y="416"/>
                  <a:pt x="982" y="416"/>
                </a:cubicBezTo>
                <a:cubicBezTo>
                  <a:pt x="983" y="416"/>
                  <a:pt x="984" y="415"/>
                  <a:pt x="984" y="413"/>
                </a:cubicBezTo>
                <a:cubicBezTo>
                  <a:pt x="984" y="412"/>
                  <a:pt x="983" y="411"/>
                  <a:pt x="982" y="411"/>
                </a:cubicBezTo>
                <a:cubicBezTo>
                  <a:pt x="981" y="411"/>
                  <a:pt x="980" y="412"/>
                  <a:pt x="980" y="413"/>
                </a:cubicBezTo>
                <a:close/>
                <a:moveTo>
                  <a:pt x="995" y="418"/>
                </a:moveTo>
                <a:cubicBezTo>
                  <a:pt x="997" y="418"/>
                  <a:pt x="999" y="416"/>
                  <a:pt x="999" y="413"/>
                </a:cubicBezTo>
                <a:cubicBezTo>
                  <a:pt x="999" y="411"/>
                  <a:pt x="997" y="409"/>
                  <a:pt x="995" y="409"/>
                </a:cubicBezTo>
                <a:cubicBezTo>
                  <a:pt x="992" y="409"/>
                  <a:pt x="991" y="411"/>
                  <a:pt x="991" y="413"/>
                </a:cubicBezTo>
                <a:cubicBezTo>
                  <a:pt x="991" y="416"/>
                  <a:pt x="992" y="418"/>
                  <a:pt x="995" y="418"/>
                </a:cubicBezTo>
                <a:close/>
                <a:moveTo>
                  <a:pt x="1008" y="418"/>
                </a:moveTo>
                <a:cubicBezTo>
                  <a:pt x="1010" y="418"/>
                  <a:pt x="1012" y="416"/>
                  <a:pt x="1012" y="413"/>
                </a:cubicBezTo>
                <a:cubicBezTo>
                  <a:pt x="1012" y="411"/>
                  <a:pt x="1010" y="409"/>
                  <a:pt x="1008" y="409"/>
                </a:cubicBezTo>
                <a:cubicBezTo>
                  <a:pt x="1005" y="409"/>
                  <a:pt x="1003" y="411"/>
                  <a:pt x="1003" y="413"/>
                </a:cubicBezTo>
                <a:cubicBezTo>
                  <a:pt x="1003" y="416"/>
                  <a:pt x="1005" y="418"/>
                  <a:pt x="1008" y="418"/>
                </a:cubicBezTo>
                <a:close/>
                <a:moveTo>
                  <a:pt x="1021" y="413"/>
                </a:moveTo>
                <a:cubicBezTo>
                  <a:pt x="1021" y="413"/>
                  <a:pt x="1021" y="413"/>
                  <a:pt x="1021" y="413"/>
                </a:cubicBezTo>
                <a:cubicBezTo>
                  <a:pt x="1021" y="413"/>
                  <a:pt x="1021" y="413"/>
                  <a:pt x="1021" y="413"/>
                </a:cubicBezTo>
                <a:cubicBezTo>
                  <a:pt x="1021" y="413"/>
                  <a:pt x="1021" y="413"/>
                  <a:pt x="1021" y="413"/>
                </a:cubicBezTo>
                <a:cubicBezTo>
                  <a:pt x="1021" y="413"/>
                  <a:pt x="1021" y="413"/>
                  <a:pt x="1021" y="413"/>
                </a:cubicBezTo>
                <a:close/>
                <a:moveTo>
                  <a:pt x="1188" y="418"/>
                </a:moveTo>
                <a:cubicBezTo>
                  <a:pt x="1191" y="418"/>
                  <a:pt x="1193" y="416"/>
                  <a:pt x="1193" y="413"/>
                </a:cubicBezTo>
                <a:cubicBezTo>
                  <a:pt x="1193" y="411"/>
                  <a:pt x="1191" y="409"/>
                  <a:pt x="1188" y="409"/>
                </a:cubicBezTo>
                <a:cubicBezTo>
                  <a:pt x="1186" y="409"/>
                  <a:pt x="1184" y="411"/>
                  <a:pt x="1184" y="413"/>
                </a:cubicBezTo>
                <a:cubicBezTo>
                  <a:pt x="1184" y="416"/>
                  <a:pt x="1186" y="418"/>
                  <a:pt x="1188" y="418"/>
                </a:cubicBezTo>
                <a:close/>
                <a:moveTo>
                  <a:pt x="1201" y="418"/>
                </a:moveTo>
                <a:cubicBezTo>
                  <a:pt x="1204" y="418"/>
                  <a:pt x="1206" y="416"/>
                  <a:pt x="1206" y="413"/>
                </a:cubicBezTo>
                <a:cubicBezTo>
                  <a:pt x="1206" y="411"/>
                  <a:pt x="1204" y="409"/>
                  <a:pt x="1201" y="409"/>
                </a:cubicBezTo>
                <a:cubicBezTo>
                  <a:pt x="1199" y="409"/>
                  <a:pt x="1197" y="411"/>
                  <a:pt x="1197" y="413"/>
                </a:cubicBezTo>
                <a:cubicBezTo>
                  <a:pt x="1197" y="416"/>
                  <a:pt x="1199" y="418"/>
                  <a:pt x="1201" y="418"/>
                </a:cubicBezTo>
                <a:close/>
                <a:moveTo>
                  <a:pt x="1214" y="418"/>
                </a:moveTo>
                <a:cubicBezTo>
                  <a:pt x="1217" y="418"/>
                  <a:pt x="1218" y="416"/>
                  <a:pt x="1218" y="413"/>
                </a:cubicBezTo>
                <a:cubicBezTo>
                  <a:pt x="1218" y="411"/>
                  <a:pt x="1217" y="409"/>
                  <a:pt x="1214" y="409"/>
                </a:cubicBezTo>
                <a:cubicBezTo>
                  <a:pt x="1212" y="409"/>
                  <a:pt x="1210" y="411"/>
                  <a:pt x="1210" y="413"/>
                </a:cubicBezTo>
                <a:cubicBezTo>
                  <a:pt x="1210" y="416"/>
                  <a:pt x="1212" y="418"/>
                  <a:pt x="1214" y="418"/>
                </a:cubicBezTo>
                <a:close/>
                <a:moveTo>
                  <a:pt x="1227" y="418"/>
                </a:moveTo>
                <a:cubicBezTo>
                  <a:pt x="1229" y="418"/>
                  <a:pt x="1231" y="416"/>
                  <a:pt x="1231" y="413"/>
                </a:cubicBezTo>
                <a:cubicBezTo>
                  <a:pt x="1231" y="411"/>
                  <a:pt x="1229" y="409"/>
                  <a:pt x="1227" y="409"/>
                </a:cubicBezTo>
                <a:cubicBezTo>
                  <a:pt x="1225" y="409"/>
                  <a:pt x="1223" y="411"/>
                  <a:pt x="1223" y="413"/>
                </a:cubicBezTo>
                <a:cubicBezTo>
                  <a:pt x="1223" y="416"/>
                  <a:pt x="1225" y="418"/>
                  <a:pt x="1227" y="418"/>
                </a:cubicBezTo>
                <a:close/>
                <a:moveTo>
                  <a:pt x="1240" y="418"/>
                </a:moveTo>
                <a:cubicBezTo>
                  <a:pt x="1242" y="418"/>
                  <a:pt x="1244" y="416"/>
                  <a:pt x="1244" y="413"/>
                </a:cubicBezTo>
                <a:cubicBezTo>
                  <a:pt x="1244" y="411"/>
                  <a:pt x="1242" y="409"/>
                  <a:pt x="1240" y="409"/>
                </a:cubicBezTo>
                <a:cubicBezTo>
                  <a:pt x="1238" y="409"/>
                  <a:pt x="1236" y="411"/>
                  <a:pt x="1236" y="413"/>
                </a:cubicBezTo>
                <a:cubicBezTo>
                  <a:pt x="1236" y="416"/>
                  <a:pt x="1238" y="418"/>
                  <a:pt x="1240" y="418"/>
                </a:cubicBezTo>
                <a:close/>
                <a:moveTo>
                  <a:pt x="1253" y="418"/>
                </a:moveTo>
                <a:cubicBezTo>
                  <a:pt x="1255" y="418"/>
                  <a:pt x="1257" y="416"/>
                  <a:pt x="1257" y="413"/>
                </a:cubicBezTo>
                <a:cubicBezTo>
                  <a:pt x="1257" y="411"/>
                  <a:pt x="1255" y="409"/>
                  <a:pt x="1253" y="409"/>
                </a:cubicBezTo>
                <a:cubicBezTo>
                  <a:pt x="1251" y="409"/>
                  <a:pt x="1249" y="411"/>
                  <a:pt x="1249" y="413"/>
                </a:cubicBezTo>
                <a:cubicBezTo>
                  <a:pt x="1249" y="416"/>
                  <a:pt x="1251" y="418"/>
                  <a:pt x="1253" y="418"/>
                </a:cubicBezTo>
                <a:close/>
                <a:moveTo>
                  <a:pt x="1744" y="413"/>
                </a:move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4" y="413"/>
                  <a:pt x="1744" y="413"/>
                </a:cubicBezTo>
                <a:close/>
                <a:moveTo>
                  <a:pt x="1757" y="416"/>
                </a:moveTo>
                <a:cubicBezTo>
                  <a:pt x="1758" y="416"/>
                  <a:pt x="1759" y="415"/>
                  <a:pt x="1759" y="413"/>
                </a:cubicBezTo>
                <a:cubicBezTo>
                  <a:pt x="1759" y="412"/>
                  <a:pt x="1758" y="411"/>
                  <a:pt x="1757" y="411"/>
                </a:cubicBezTo>
                <a:cubicBezTo>
                  <a:pt x="1755" y="411"/>
                  <a:pt x="1754" y="412"/>
                  <a:pt x="1754" y="413"/>
                </a:cubicBezTo>
                <a:cubicBezTo>
                  <a:pt x="1754" y="415"/>
                  <a:pt x="1755" y="416"/>
                  <a:pt x="1757" y="416"/>
                </a:cubicBezTo>
                <a:close/>
                <a:moveTo>
                  <a:pt x="1770" y="418"/>
                </a:moveTo>
                <a:cubicBezTo>
                  <a:pt x="1772" y="418"/>
                  <a:pt x="1774" y="416"/>
                  <a:pt x="1774" y="413"/>
                </a:cubicBezTo>
                <a:cubicBezTo>
                  <a:pt x="1774" y="411"/>
                  <a:pt x="1772" y="409"/>
                  <a:pt x="1770" y="409"/>
                </a:cubicBezTo>
                <a:cubicBezTo>
                  <a:pt x="1767" y="409"/>
                  <a:pt x="1765" y="411"/>
                  <a:pt x="1765" y="413"/>
                </a:cubicBezTo>
                <a:cubicBezTo>
                  <a:pt x="1765" y="416"/>
                  <a:pt x="1767" y="418"/>
                  <a:pt x="1770" y="418"/>
                </a:cubicBezTo>
                <a:close/>
                <a:moveTo>
                  <a:pt x="1782" y="418"/>
                </a:moveTo>
                <a:cubicBezTo>
                  <a:pt x="1785" y="418"/>
                  <a:pt x="1787" y="416"/>
                  <a:pt x="1787" y="413"/>
                </a:cubicBezTo>
                <a:cubicBezTo>
                  <a:pt x="1787" y="411"/>
                  <a:pt x="1785" y="409"/>
                  <a:pt x="1782" y="409"/>
                </a:cubicBezTo>
                <a:cubicBezTo>
                  <a:pt x="1780" y="409"/>
                  <a:pt x="1778" y="411"/>
                  <a:pt x="1778" y="413"/>
                </a:cubicBezTo>
                <a:cubicBezTo>
                  <a:pt x="1778" y="416"/>
                  <a:pt x="1780" y="418"/>
                  <a:pt x="1782" y="418"/>
                </a:cubicBezTo>
                <a:close/>
                <a:moveTo>
                  <a:pt x="1795" y="418"/>
                </a:moveTo>
                <a:cubicBezTo>
                  <a:pt x="1798" y="418"/>
                  <a:pt x="1800" y="416"/>
                  <a:pt x="1800" y="413"/>
                </a:cubicBezTo>
                <a:cubicBezTo>
                  <a:pt x="1800" y="411"/>
                  <a:pt x="1798" y="409"/>
                  <a:pt x="1795" y="409"/>
                </a:cubicBezTo>
                <a:cubicBezTo>
                  <a:pt x="1793" y="409"/>
                  <a:pt x="1791" y="411"/>
                  <a:pt x="1791" y="413"/>
                </a:cubicBezTo>
                <a:cubicBezTo>
                  <a:pt x="1791" y="416"/>
                  <a:pt x="1793" y="418"/>
                  <a:pt x="1795" y="418"/>
                </a:cubicBezTo>
                <a:close/>
                <a:moveTo>
                  <a:pt x="1808" y="418"/>
                </a:moveTo>
                <a:cubicBezTo>
                  <a:pt x="1811" y="418"/>
                  <a:pt x="1812" y="416"/>
                  <a:pt x="1812" y="413"/>
                </a:cubicBezTo>
                <a:cubicBezTo>
                  <a:pt x="1812" y="411"/>
                  <a:pt x="1811" y="409"/>
                  <a:pt x="1808" y="409"/>
                </a:cubicBezTo>
                <a:cubicBezTo>
                  <a:pt x="1806" y="409"/>
                  <a:pt x="1804" y="411"/>
                  <a:pt x="1804" y="413"/>
                </a:cubicBezTo>
                <a:cubicBezTo>
                  <a:pt x="1804" y="416"/>
                  <a:pt x="1806" y="418"/>
                  <a:pt x="1808" y="418"/>
                </a:cubicBezTo>
                <a:close/>
                <a:moveTo>
                  <a:pt x="1821" y="418"/>
                </a:moveTo>
                <a:cubicBezTo>
                  <a:pt x="1824" y="418"/>
                  <a:pt x="1825" y="416"/>
                  <a:pt x="1825" y="413"/>
                </a:cubicBezTo>
                <a:cubicBezTo>
                  <a:pt x="1825" y="411"/>
                  <a:pt x="1824" y="409"/>
                  <a:pt x="1821" y="409"/>
                </a:cubicBezTo>
                <a:cubicBezTo>
                  <a:pt x="1819" y="409"/>
                  <a:pt x="1817" y="411"/>
                  <a:pt x="1817" y="413"/>
                </a:cubicBezTo>
                <a:cubicBezTo>
                  <a:pt x="1817" y="416"/>
                  <a:pt x="1819" y="418"/>
                  <a:pt x="1821" y="418"/>
                </a:cubicBezTo>
                <a:close/>
                <a:moveTo>
                  <a:pt x="1834" y="418"/>
                </a:moveTo>
                <a:cubicBezTo>
                  <a:pt x="1836" y="418"/>
                  <a:pt x="1838" y="416"/>
                  <a:pt x="1838" y="413"/>
                </a:cubicBezTo>
                <a:cubicBezTo>
                  <a:pt x="1838" y="411"/>
                  <a:pt x="1836" y="409"/>
                  <a:pt x="1834" y="409"/>
                </a:cubicBezTo>
                <a:cubicBezTo>
                  <a:pt x="1832" y="409"/>
                  <a:pt x="1830" y="411"/>
                  <a:pt x="1830" y="413"/>
                </a:cubicBezTo>
                <a:cubicBezTo>
                  <a:pt x="1830" y="416"/>
                  <a:pt x="1832" y="418"/>
                  <a:pt x="1834" y="418"/>
                </a:cubicBezTo>
                <a:close/>
                <a:moveTo>
                  <a:pt x="1847" y="418"/>
                </a:moveTo>
                <a:cubicBezTo>
                  <a:pt x="1849" y="418"/>
                  <a:pt x="1851" y="416"/>
                  <a:pt x="1851" y="413"/>
                </a:cubicBezTo>
                <a:cubicBezTo>
                  <a:pt x="1851" y="411"/>
                  <a:pt x="1849" y="409"/>
                  <a:pt x="1847" y="409"/>
                </a:cubicBezTo>
                <a:cubicBezTo>
                  <a:pt x="1845" y="409"/>
                  <a:pt x="1843" y="411"/>
                  <a:pt x="1843" y="413"/>
                </a:cubicBezTo>
                <a:cubicBezTo>
                  <a:pt x="1843" y="416"/>
                  <a:pt x="1845" y="418"/>
                  <a:pt x="1847" y="418"/>
                </a:cubicBezTo>
                <a:close/>
                <a:moveTo>
                  <a:pt x="1860" y="418"/>
                </a:moveTo>
                <a:cubicBezTo>
                  <a:pt x="1862" y="418"/>
                  <a:pt x="1864" y="416"/>
                  <a:pt x="1864" y="413"/>
                </a:cubicBezTo>
                <a:cubicBezTo>
                  <a:pt x="1864" y="411"/>
                  <a:pt x="1862" y="409"/>
                  <a:pt x="1860" y="409"/>
                </a:cubicBezTo>
                <a:cubicBezTo>
                  <a:pt x="1858" y="409"/>
                  <a:pt x="1856" y="411"/>
                  <a:pt x="1856" y="413"/>
                </a:cubicBezTo>
                <a:cubicBezTo>
                  <a:pt x="1856" y="416"/>
                  <a:pt x="1858" y="418"/>
                  <a:pt x="1860" y="418"/>
                </a:cubicBezTo>
                <a:close/>
                <a:moveTo>
                  <a:pt x="1895" y="413"/>
                </a:moveTo>
                <a:cubicBezTo>
                  <a:pt x="1895" y="416"/>
                  <a:pt x="1896" y="418"/>
                  <a:pt x="1899" y="418"/>
                </a:cubicBezTo>
                <a:cubicBezTo>
                  <a:pt x="1901" y="418"/>
                  <a:pt x="1903" y="416"/>
                  <a:pt x="1903" y="413"/>
                </a:cubicBezTo>
                <a:cubicBezTo>
                  <a:pt x="1903" y="411"/>
                  <a:pt x="1901" y="409"/>
                  <a:pt x="1899" y="409"/>
                </a:cubicBezTo>
                <a:cubicBezTo>
                  <a:pt x="1896" y="409"/>
                  <a:pt x="1895" y="411"/>
                  <a:pt x="1895" y="413"/>
                </a:cubicBezTo>
                <a:close/>
                <a:moveTo>
                  <a:pt x="1912" y="418"/>
                </a:moveTo>
                <a:cubicBezTo>
                  <a:pt x="1914" y="418"/>
                  <a:pt x="1916" y="416"/>
                  <a:pt x="1916" y="413"/>
                </a:cubicBezTo>
                <a:cubicBezTo>
                  <a:pt x="1916" y="411"/>
                  <a:pt x="1914" y="409"/>
                  <a:pt x="1912" y="409"/>
                </a:cubicBezTo>
                <a:cubicBezTo>
                  <a:pt x="1909" y="409"/>
                  <a:pt x="1907" y="411"/>
                  <a:pt x="1907" y="413"/>
                </a:cubicBezTo>
                <a:cubicBezTo>
                  <a:pt x="1907" y="416"/>
                  <a:pt x="1909" y="418"/>
                  <a:pt x="1912" y="418"/>
                </a:cubicBezTo>
                <a:close/>
                <a:moveTo>
                  <a:pt x="1925" y="418"/>
                </a:moveTo>
                <a:cubicBezTo>
                  <a:pt x="1927" y="418"/>
                  <a:pt x="1929" y="416"/>
                  <a:pt x="1929" y="413"/>
                </a:cubicBezTo>
                <a:cubicBezTo>
                  <a:pt x="1929" y="411"/>
                  <a:pt x="1927" y="409"/>
                  <a:pt x="1925" y="409"/>
                </a:cubicBezTo>
                <a:cubicBezTo>
                  <a:pt x="1922" y="409"/>
                  <a:pt x="1920" y="411"/>
                  <a:pt x="1920" y="413"/>
                </a:cubicBezTo>
                <a:cubicBezTo>
                  <a:pt x="1920" y="416"/>
                  <a:pt x="1922" y="418"/>
                  <a:pt x="1925" y="418"/>
                </a:cubicBezTo>
                <a:close/>
                <a:moveTo>
                  <a:pt x="1937" y="418"/>
                </a:moveTo>
                <a:cubicBezTo>
                  <a:pt x="1940" y="418"/>
                  <a:pt x="1942" y="416"/>
                  <a:pt x="1942" y="413"/>
                </a:cubicBezTo>
                <a:cubicBezTo>
                  <a:pt x="1942" y="411"/>
                  <a:pt x="1940" y="409"/>
                  <a:pt x="1937" y="409"/>
                </a:cubicBezTo>
                <a:cubicBezTo>
                  <a:pt x="1935" y="409"/>
                  <a:pt x="1933" y="411"/>
                  <a:pt x="1933" y="413"/>
                </a:cubicBezTo>
                <a:cubicBezTo>
                  <a:pt x="1933" y="416"/>
                  <a:pt x="1935" y="418"/>
                  <a:pt x="1937" y="418"/>
                </a:cubicBezTo>
                <a:close/>
                <a:moveTo>
                  <a:pt x="1950" y="418"/>
                </a:moveTo>
                <a:cubicBezTo>
                  <a:pt x="1953" y="418"/>
                  <a:pt x="1955" y="416"/>
                  <a:pt x="1955" y="413"/>
                </a:cubicBezTo>
                <a:cubicBezTo>
                  <a:pt x="1955" y="411"/>
                  <a:pt x="1953" y="409"/>
                  <a:pt x="1950" y="409"/>
                </a:cubicBezTo>
                <a:cubicBezTo>
                  <a:pt x="1948" y="409"/>
                  <a:pt x="1946" y="411"/>
                  <a:pt x="1946" y="413"/>
                </a:cubicBezTo>
                <a:cubicBezTo>
                  <a:pt x="1946" y="416"/>
                  <a:pt x="1948" y="418"/>
                  <a:pt x="1950" y="418"/>
                </a:cubicBezTo>
                <a:close/>
                <a:moveTo>
                  <a:pt x="1963" y="418"/>
                </a:moveTo>
                <a:cubicBezTo>
                  <a:pt x="1966" y="418"/>
                  <a:pt x="1967" y="416"/>
                  <a:pt x="1967" y="413"/>
                </a:cubicBezTo>
                <a:cubicBezTo>
                  <a:pt x="1967" y="411"/>
                  <a:pt x="1966" y="409"/>
                  <a:pt x="1963" y="409"/>
                </a:cubicBezTo>
                <a:cubicBezTo>
                  <a:pt x="1961" y="409"/>
                  <a:pt x="1959" y="411"/>
                  <a:pt x="1959" y="413"/>
                </a:cubicBezTo>
                <a:cubicBezTo>
                  <a:pt x="1959" y="416"/>
                  <a:pt x="1961" y="418"/>
                  <a:pt x="1963" y="418"/>
                </a:cubicBezTo>
                <a:close/>
                <a:moveTo>
                  <a:pt x="1976" y="418"/>
                </a:moveTo>
                <a:cubicBezTo>
                  <a:pt x="1978" y="418"/>
                  <a:pt x="1980" y="416"/>
                  <a:pt x="1980" y="413"/>
                </a:cubicBezTo>
                <a:cubicBezTo>
                  <a:pt x="1980" y="411"/>
                  <a:pt x="1978" y="409"/>
                  <a:pt x="1976" y="409"/>
                </a:cubicBezTo>
                <a:cubicBezTo>
                  <a:pt x="1974" y="409"/>
                  <a:pt x="1972" y="411"/>
                  <a:pt x="1972" y="413"/>
                </a:cubicBezTo>
                <a:cubicBezTo>
                  <a:pt x="1972" y="416"/>
                  <a:pt x="1974" y="418"/>
                  <a:pt x="1976" y="418"/>
                </a:cubicBezTo>
                <a:close/>
                <a:moveTo>
                  <a:pt x="1989" y="418"/>
                </a:moveTo>
                <a:cubicBezTo>
                  <a:pt x="1991" y="418"/>
                  <a:pt x="1993" y="416"/>
                  <a:pt x="1993" y="413"/>
                </a:cubicBezTo>
                <a:cubicBezTo>
                  <a:pt x="1993" y="411"/>
                  <a:pt x="1991" y="409"/>
                  <a:pt x="1989" y="409"/>
                </a:cubicBezTo>
                <a:cubicBezTo>
                  <a:pt x="1987" y="409"/>
                  <a:pt x="1985" y="411"/>
                  <a:pt x="1985" y="413"/>
                </a:cubicBezTo>
                <a:cubicBezTo>
                  <a:pt x="1985" y="416"/>
                  <a:pt x="1987" y="418"/>
                  <a:pt x="1989" y="418"/>
                </a:cubicBezTo>
                <a:close/>
                <a:moveTo>
                  <a:pt x="2002" y="418"/>
                </a:moveTo>
                <a:cubicBezTo>
                  <a:pt x="2004" y="418"/>
                  <a:pt x="2006" y="416"/>
                  <a:pt x="2006" y="413"/>
                </a:cubicBezTo>
                <a:cubicBezTo>
                  <a:pt x="2006" y="411"/>
                  <a:pt x="2004" y="409"/>
                  <a:pt x="2002" y="409"/>
                </a:cubicBezTo>
                <a:cubicBezTo>
                  <a:pt x="2000" y="409"/>
                  <a:pt x="1998" y="411"/>
                  <a:pt x="1998" y="413"/>
                </a:cubicBezTo>
                <a:cubicBezTo>
                  <a:pt x="1998" y="416"/>
                  <a:pt x="2000" y="418"/>
                  <a:pt x="2002" y="418"/>
                </a:cubicBezTo>
                <a:close/>
                <a:moveTo>
                  <a:pt x="2015" y="418"/>
                </a:moveTo>
                <a:cubicBezTo>
                  <a:pt x="2017" y="418"/>
                  <a:pt x="2019" y="416"/>
                  <a:pt x="2019" y="413"/>
                </a:cubicBezTo>
                <a:cubicBezTo>
                  <a:pt x="2019" y="411"/>
                  <a:pt x="2017" y="409"/>
                  <a:pt x="2015" y="409"/>
                </a:cubicBezTo>
                <a:cubicBezTo>
                  <a:pt x="2013" y="409"/>
                  <a:pt x="2011" y="411"/>
                  <a:pt x="2011" y="413"/>
                </a:cubicBezTo>
                <a:cubicBezTo>
                  <a:pt x="2011" y="416"/>
                  <a:pt x="2013" y="418"/>
                  <a:pt x="2015" y="418"/>
                </a:cubicBezTo>
                <a:close/>
                <a:moveTo>
                  <a:pt x="2028" y="418"/>
                </a:moveTo>
                <a:cubicBezTo>
                  <a:pt x="2030" y="418"/>
                  <a:pt x="2032" y="416"/>
                  <a:pt x="2032" y="413"/>
                </a:cubicBezTo>
                <a:cubicBezTo>
                  <a:pt x="2032" y="411"/>
                  <a:pt x="2030" y="409"/>
                  <a:pt x="2028" y="409"/>
                </a:cubicBezTo>
                <a:cubicBezTo>
                  <a:pt x="2026" y="409"/>
                  <a:pt x="2024" y="411"/>
                  <a:pt x="2024" y="413"/>
                </a:cubicBezTo>
                <a:cubicBezTo>
                  <a:pt x="2024" y="416"/>
                  <a:pt x="2026" y="418"/>
                  <a:pt x="2028" y="418"/>
                </a:cubicBezTo>
                <a:close/>
                <a:moveTo>
                  <a:pt x="2041" y="418"/>
                </a:moveTo>
                <a:cubicBezTo>
                  <a:pt x="2043" y="418"/>
                  <a:pt x="2045" y="416"/>
                  <a:pt x="2045" y="413"/>
                </a:cubicBezTo>
                <a:cubicBezTo>
                  <a:pt x="2045" y="411"/>
                  <a:pt x="2043" y="409"/>
                  <a:pt x="2041" y="409"/>
                </a:cubicBezTo>
                <a:cubicBezTo>
                  <a:pt x="2038" y="409"/>
                  <a:pt x="2037" y="411"/>
                  <a:pt x="2037" y="413"/>
                </a:cubicBezTo>
                <a:cubicBezTo>
                  <a:pt x="2037" y="416"/>
                  <a:pt x="2038" y="418"/>
                  <a:pt x="2041" y="418"/>
                </a:cubicBezTo>
                <a:close/>
                <a:moveTo>
                  <a:pt x="2054" y="418"/>
                </a:moveTo>
                <a:cubicBezTo>
                  <a:pt x="2056" y="418"/>
                  <a:pt x="2058" y="416"/>
                  <a:pt x="2058" y="413"/>
                </a:cubicBezTo>
                <a:cubicBezTo>
                  <a:pt x="2058" y="411"/>
                  <a:pt x="2056" y="409"/>
                  <a:pt x="2054" y="409"/>
                </a:cubicBezTo>
                <a:cubicBezTo>
                  <a:pt x="2051" y="409"/>
                  <a:pt x="2049" y="411"/>
                  <a:pt x="2049" y="413"/>
                </a:cubicBezTo>
                <a:cubicBezTo>
                  <a:pt x="2049" y="416"/>
                  <a:pt x="2051" y="418"/>
                  <a:pt x="2054" y="418"/>
                </a:cubicBezTo>
                <a:close/>
                <a:moveTo>
                  <a:pt x="2067" y="418"/>
                </a:moveTo>
                <a:cubicBezTo>
                  <a:pt x="2069" y="418"/>
                  <a:pt x="2071" y="416"/>
                  <a:pt x="2071" y="413"/>
                </a:cubicBezTo>
                <a:cubicBezTo>
                  <a:pt x="2071" y="411"/>
                  <a:pt x="2069" y="409"/>
                  <a:pt x="2067" y="409"/>
                </a:cubicBezTo>
                <a:cubicBezTo>
                  <a:pt x="2064" y="409"/>
                  <a:pt x="2062" y="411"/>
                  <a:pt x="2062" y="413"/>
                </a:cubicBezTo>
                <a:cubicBezTo>
                  <a:pt x="2062" y="416"/>
                  <a:pt x="2064" y="418"/>
                  <a:pt x="2067" y="418"/>
                </a:cubicBezTo>
                <a:close/>
                <a:moveTo>
                  <a:pt x="2079" y="418"/>
                </a:moveTo>
                <a:cubicBezTo>
                  <a:pt x="2082" y="418"/>
                  <a:pt x="2084" y="416"/>
                  <a:pt x="2084" y="413"/>
                </a:cubicBezTo>
                <a:cubicBezTo>
                  <a:pt x="2084" y="411"/>
                  <a:pt x="2082" y="409"/>
                  <a:pt x="2079" y="409"/>
                </a:cubicBezTo>
                <a:cubicBezTo>
                  <a:pt x="2077" y="409"/>
                  <a:pt x="2075" y="411"/>
                  <a:pt x="2075" y="413"/>
                </a:cubicBezTo>
                <a:cubicBezTo>
                  <a:pt x="2075" y="416"/>
                  <a:pt x="2077" y="418"/>
                  <a:pt x="2079" y="418"/>
                </a:cubicBezTo>
                <a:close/>
                <a:moveTo>
                  <a:pt x="2092" y="418"/>
                </a:moveTo>
                <a:cubicBezTo>
                  <a:pt x="2095" y="418"/>
                  <a:pt x="2097" y="416"/>
                  <a:pt x="2097" y="413"/>
                </a:cubicBezTo>
                <a:cubicBezTo>
                  <a:pt x="2097" y="411"/>
                  <a:pt x="2095" y="409"/>
                  <a:pt x="2092" y="409"/>
                </a:cubicBezTo>
                <a:cubicBezTo>
                  <a:pt x="2090" y="409"/>
                  <a:pt x="2088" y="411"/>
                  <a:pt x="2088" y="413"/>
                </a:cubicBezTo>
                <a:cubicBezTo>
                  <a:pt x="2088" y="416"/>
                  <a:pt x="2090" y="418"/>
                  <a:pt x="2092" y="418"/>
                </a:cubicBezTo>
                <a:close/>
                <a:moveTo>
                  <a:pt x="2105" y="418"/>
                </a:moveTo>
                <a:cubicBezTo>
                  <a:pt x="2108" y="418"/>
                  <a:pt x="2109" y="416"/>
                  <a:pt x="2109" y="413"/>
                </a:cubicBezTo>
                <a:cubicBezTo>
                  <a:pt x="2109" y="411"/>
                  <a:pt x="2108" y="409"/>
                  <a:pt x="2105" y="409"/>
                </a:cubicBezTo>
                <a:cubicBezTo>
                  <a:pt x="2103" y="409"/>
                  <a:pt x="2101" y="411"/>
                  <a:pt x="2101" y="413"/>
                </a:cubicBezTo>
                <a:cubicBezTo>
                  <a:pt x="2101" y="416"/>
                  <a:pt x="2103" y="418"/>
                  <a:pt x="2105" y="418"/>
                </a:cubicBezTo>
                <a:close/>
                <a:moveTo>
                  <a:pt x="2118" y="418"/>
                </a:moveTo>
                <a:cubicBezTo>
                  <a:pt x="2121" y="418"/>
                  <a:pt x="2122" y="416"/>
                  <a:pt x="2122" y="413"/>
                </a:cubicBezTo>
                <a:cubicBezTo>
                  <a:pt x="2122" y="411"/>
                  <a:pt x="2121" y="409"/>
                  <a:pt x="2118" y="409"/>
                </a:cubicBezTo>
                <a:cubicBezTo>
                  <a:pt x="2116" y="409"/>
                  <a:pt x="2114" y="411"/>
                  <a:pt x="2114" y="413"/>
                </a:cubicBezTo>
                <a:cubicBezTo>
                  <a:pt x="2114" y="416"/>
                  <a:pt x="2116" y="418"/>
                  <a:pt x="2118" y="418"/>
                </a:cubicBezTo>
                <a:close/>
                <a:moveTo>
                  <a:pt x="2131" y="418"/>
                </a:moveTo>
                <a:cubicBezTo>
                  <a:pt x="2133" y="418"/>
                  <a:pt x="2135" y="416"/>
                  <a:pt x="2135" y="413"/>
                </a:cubicBezTo>
                <a:cubicBezTo>
                  <a:pt x="2135" y="411"/>
                  <a:pt x="2133" y="409"/>
                  <a:pt x="2131" y="409"/>
                </a:cubicBezTo>
                <a:cubicBezTo>
                  <a:pt x="2129" y="409"/>
                  <a:pt x="2127" y="411"/>
                  <a:pt x="2127" y="413"/>
                </a:cubicBezTo>
                <a:cubicBezTo>
                  <a:pt x="2127" y="416"/>
                  <a:pt x="2129" y="418"/>
                  <a:pt x="2131" y="418"/>
                </a:cubicBezTo>
                <a:close/>
                <a:moveTo>
                  <a:pt x="2144" y="418"/>
                </a:moveTo>
                <a:cubicBezTo>
                  <a:pt x="2146" y="418"/>
                  <a:pt x="2148" y="416"/>
                  <a:pt x="2148" y="413"/>
                </a:cubicBezTo>
                <a:cubicBezTo>
                  <a:pt x="2148" y="411"/>
                  <a:pt x="2146" y="409"/>
                  <a:pt x="2144" y="409"/>
                </a:cubicBezTo>
                <a:cubicBezTo>
                  <a:pt x="2142" y="409"/>
                  <a:pt x="2140" y="411"/>
                  <a:pt x="2140" y="413"/>
                </a:cubicBezTo>
                <a:cubicBezTo>
                  <a:pt x="2140" y="416"/>
                  <a:pt x="2142" y="418"/>
                  <a:pt x="2144" y="418"/>
                </a:cubicBezTo>
                <a:close/>
                <a:moveTo>
                  <a:pt x="2157" y="418"/>
                </a:moveTo>
                <a:cubicBezTo>
                  <a:pt x="2159" y="418"/>
                  <a:pt x="2161" y="416"/>
                  <a:pt x="2161" y="413"/>
                </a:cubicBezTo>
                <a:cubicBezTo>
                  <a:pt x="2161" y="411"/>
                  <a:pt x="2159" y="409"/>
                  <a:pt x="2157" y="409"/>
                </a:cubicBezTo>
                <a:cubicBezTo>
                  <a:pt x="2155" y="409"/>
                  <a:pt x="2153" y="411"/>
                  <a:pt x="2153" y="413"/>
                </a:cubicBezTo>
                <a:cubicBezTo>
                  <a:pt x="2153" y="416"/>
                  <a:pt x="2155" y="418"/>
                  <a:pt x="2157" y="418"/>
                </a:cubicBezTo>
                <a:close/>
                <a:moveTo>
                  <a:pt x="2170" y="418"/>
                </a:moveTo>
                <a:cubicBezTo>
                  <a:pt x="2172" y="418"/>
                  <a:pt x="2174" y="416"/>
                  <a:pt x="2174" y="413"/>
                </a:cubicBezTo>
                <a:cubicBezTo>
                  <a:pt x="2174" y="411"/>
                  <a:pt x="2172" y="409"/>
                  <a:pt x="2170" y="409"/>
                </a:cubicBezTo>
                <a:cubicBezTo>
                  <a:pt x="2168" y="409"/>
                  <a:pt x="2166" y="411"/>
                  <a:pt x="2166" y="413"/>
                </a:cubicBezTo>
                <a:cubicBezTo>
                  <a:pt x="2166" y="416"/>
                  <a:pt x="2168" y="418"/>
                  <a:pt x="2170" y="418"/>
                </a:cubicBezTo>
                <a:close/>
                <a:moveTo>
                  <a:pt x="2183" y="418"/>
                </a:moveTo>
                <a:cubicBezTo>
                  <a:pt x="2185" y="418"/>
                  <a:pt x="2187" y="416"/>
                  <a:pt x="2187" y="413"/>
                </a:cubicBezTo>
                <a:cubicBezTo>
                  <a:pt x="2187" y="411"/>
                  <a:pt x="2185" y="409"/>
                  <a:pt x="2183" y="409"/>
                </a:cubicBezTo>
                <a:cubicBezTo>
                  <a:pt x="2180" y="409"/>
                  <a:pt x="2179" y="411"/>
                  <a:pt x="2179" y="413"/>
                </a:cubicBezTo>
                <a:cubicBezTo>
                  <a:pt x="2179" y="416"/>
                  <a:pt x="2180" y="418"/>
                  <a:pt x="2183" y="418"/>
                </a:cubicBezTo>
                <a:close/>
                <a:moveTo>
                  <a:pt x="2196" y="418"/>
                </a:moveTo>
                <a:cubicBezTo>
                  <a:pt x="2198" y="418"/>
                  <a:pt x="2200" y="416"/>
                  <a:pt x="2200" y="413"/>
                </a:cubicBezTo>
                <a:cubicBezTo>
                  <a:pt x="2200" y="411"/>
                  <a:pt x="2198" y="409"/>
                  <a:pt x="2196" y="409"/>
                </a:cubicBezTo>
                <a:cubicBezTo>
                  <a:pt x="2193" y="409"/>
                  <a:pt x="2192" y="411"/>
                  <a:pt x="2192" y="413"/>
                </a:cubicBezTo>
                <a:cubicBezTo>
                  <a:pt x="2192" y="416"/>
                  <a:pt x="2193" y="418"/>
                  <a:pt x="2196" y="418"/>
                </a:cubicBezTo>
                <a:close/>
                <a:moveTo>
                  <a:pt x="2209" y="418"/>
                </a:moveTo>
                <a:cubicBezTo>
                  <a:pt x="2211" y="418"/>
                  <a:pt x="2213" y="416"/>
                  <a:pt x="2213" y="413"/>
                </a:cubicBezTo>
                <a:cubicBezTo>
                  <a:pt x="2213" y="411"/>
                  <a:pt x="2211" y="409"/>
                  <a:pt x="2209" y="409"/>
                </a:cubicBezTo>
                <a:cubicBezTo>
                  <a:pt x="2206" y="409"/>
                  <a:pt x="2204" y="411"/>
                  <a:pt x="2204" y="413"/>
                </a:cubicBezTo>
                <a:cubicBezTo>
                  <a:pt x="2204" y="416"/>
                  <a:pt x="2206" y="418"/>
                  <a:pt x="2209" y="418"/>
                </a:cubicBezTo>
                <a:close/>
                <a:moveTo>
                  <a:pt x="2222" y="418"/>
                </a:moveTo>
                <a:cubicBezTo>
                  <a:pt x="2224" y="418"/>
                  <a:pt x="2226" y="416"/>
                  <a:pt x="2226" y="413"/>
                </a:cubicBezTo>
                <a:cubicBezTo>
                  <a:pt x="2226" y="411"/>
                  <a:pt x="2224" y="409"/>
                  <a:pt x="2222" y="409"/>
                </a:cubicBezTo>
                <a:cubicBezTo>
                  <a:pt x="2219" y="409"/>
                  <a:pt x="2217" y="411"/>
                  <a:pt x="2217" y="413"/>
                </a:cubicBezTo>
                <a:cubicBezTo>
                  <a:pt x="2217" y="416"/>
                  <a:pt x="2219" y="418"/>
                  <a:pt x="2222" y="418"/>
                </a:cubicBezTo>
                <a:close/>
                <a:moveTo>
                  <a:pt x="2234" y="418"/>
                </a:moveTo>
                <a:cubicBezTo>
                  <a:pt x="2237" y="418"/>
                  <a:pt x="2239" y="416"/>
                  <a:pt x="2239" y="413"/>
                </a:cubicBezTo>
                <a:cubicBezTo>
                  <a:pt x="2239" y="411"/>
                  <a:pt x="2237" y="409"/>
                  <a:pt x="2234" y="409"/>
                </a:cubicBezTo>
                <a:cubicBezTo>
                  <a:pt x="2232" y="409"/>
                  <a:pt x="2230" y="411"/>
                  <a:pt x="2230" y="413"/>
                </a:cubicBezTo>
                <a:cubicBezTo>
                  <a:pt x="2230" y="416"/>
                  <a:pt x="2232" y="418"/>
                  <a:pt x="2234" y="418"/>
                </a:cubicBezTo>
                <a:close/>
                <a:moveTo>
                  <a:pt x="2247" y="418"/>
                </a:moveTo>
                <a:cubicBezTo>
                  <a:pt x="2250" y="418"/>
                  <a:pt x="2252" y="416"/>
                  <a:pt x="2252" y="413"/>
                </a:cubicBezTo>
                <a:cubicBezTo>
                  <a:pt x="2252" y="411"/>
                  <a:pt x="2250" y="409"/>
                  <a:pt x="2247" y="409"/>
                </a:cubicBezTo>
                <a:cubicBezTo>
                  <a:pt x="2245" y="409"/>
                  <a:pt x="2243" y="411"/>
                  <a:pt x="2243" y="413"/>
                </a:cubicBezTo>
                <a:cubicBezTo>
                  <a:pt x="2243" y="416"/>
                  <a:pt x="2245" y="418"/>
                  <a:pt x="2247" y="418"/>
                </a:cubicBezTo>
                <a:close/>
                <a:moveTo>
                  <a:pt x="2260" y="418"/>
                </a:moveTo>
                <a:cubicBezTo>
                  <a:pt x="2263" y="418"/>
                  <a:pt x="2264" y="416"/>
                  <a:pt x="2264" y="413"/>
                </a:cubicBezTo>
                <a:cubicBezTo>
                  <a:pt x="2264" y="411"/>
                  <a:pt x="2263" y="409"/>
                  <a:pt x="2260" y="409"/>
                </a:cubicBezTo>
                <a:cubicBezTo>
                  <a:pt x="2258" y="409"/>
                  <a:pt x="2256" y="411"/>
                  <a:pt x="2256" y="413"/>
                </a:cubicBezTo>
                <a:cubicBezTo>
                  <a:pt x="2256" y="416"/>
                  <a:pt x="2258" y="418"/>
                  <a:pt x="2260" y="418"/>
                </a:cubicBezTo>
                <a:close/>
                <a:moveTo>
                  <a:pt x="2273" y="418"/>
                </a:moveTo>
                <a:cubicBezTo>
                  <a:pt x="2276" y="418"/>
                  <a:pt x="2277" y="416"/>
                  <a:pt x="2277" y="413"/>
                </a:cubicBezTo>
                <a:cubicBezTo>
                  <a:pt x="2277" y="411"/>
                  <a:pt x="2276" y="409"/>
                  <a:pt x="2273" y="409"/>
                </a:cubicBezTo>
                <a:cubicBezTo>
                  <a:pt x="2271" y="409"/>
                  <a:pt x="2269" y="411"/>
                  <a:pt x="2269" y="413"/>
                </a:cubicBezTo>
                <a:cubicBezTo>
                  <a:pt x="2269" y="416"/>
                  <a:pt x="2271" y="418"/>
                  <a:pt x="2273" y="418"/>
                </a:cubicBezTo>
                <a:close/>
                <a:moveTo>
                  <a:pt x="2286" y="418"/>
                </a:moveTo>
                <a:cubicBezTo>
                  <a:pt x="2288" y="418"/>
                  <a:pt x="2290" y="416"/>
                  <a:pt x="2290" y="413"/>
                </a:cubicBezTo>
                <a:cubicBezTo>
                  <a:pt x="2290" y="411"/>
                  <a:pt x="2288" y="409"/>
                  <a:pt x="2286" y="409"/>
                </a:cubicBezTo>
                <a:cubicBezTo>
                  <a:pt x="2284" y="409"/>
                  <a:pt x="2282" y="411"/>
                  <a:pt x="2282" y="413"/>
                </a:cubicBezTo>
                <a:cubicBezTo>
                  <a:pt x="2282" y="416"/>
                  <a:pt x="2284" y="418"/>
                  <a:pt x="2286" y="418"/>
                </a:cubicBezTo>
                <a:close/>
                <a:moveTo>
                  <a:pt x="2299" y="418"/>
                </a:moveTo>
                <a:cubicBezTo>
                  <a:pt x="2301" y="418"/>
                  <a:pt x="2303" y="416"/>
                  <a:pt x="2303" y="413"/>
                </a:cubicBezTo>
                <a:cubicBezTo>
                  <a:pt x="2303" y="411"/>
                  <a:pt x="2301" y="409"/>
                  <a:pt x="2299" y="409"/>
                </a:cubicBezTo>
                <a:cubicBezTo>
                  <a:pt x="2297" y="409"/>
                  <a:pt x="2295" y="411"/>
                  <a:pt x="2295" y="413"/>
                </a:cubicBezTo>
                <a:cubicBezTo>
                  <a:pt x="2295" y="416"/>
                  <a:pt x="2297" y="418"/>
                  <a:pt x="2299" y="418"/>
                </a:cubicBezTo>
                <a:close/>
                <a:moveTo>
                  <a:pt x="2312" y="418"/>
                </a:moveTo>
                <a:cubicBezTo>
                  <a:pt x="2314" y="418"/>
                  <a:pt x="2316" y="416"/>
                  <a:pt x="2316" y="413"/>
                </a:cubicBezTo>
                <a:cubicBezTo>
                  <a:pt x="2316" y="411"/>
                  <a:pt x="2314" y="409"/>
                  <a:pt x="2312" y="409"/>
                </a:cubicBezTo>
                <a:cubicBezTo>
                  <a:pt x="2310" y="409"/>
                  <a:pt x="2308" y="411"/>
                  <a:pt x="2308" y="413"/>
                </a:cubicBezTo>
                <a:cubicBezTo>
                  <a:pt x="2308" y="416"/>
                  <a:pt x="2310" y="418"/>
                  <a:pt x="2312" y="418"/>
                </a:cubicBezTo>
                <a:close/>
                <a:moveTo>
                  <a:pt x="2325" y="418"/>
                </a:moveTo>
                <a:cubicBezTo>
                  <a:pt x="2327" y="418"/>
                  <a:pt x="2329" y="416"/>
                  <a:pt x="2329" y="413"/>
                </a:cubicBezTo>
                <a:cubicBezTo>
                  <a:pt x="2329" y="411"/>
                  <a:pt x="2327" y="409"/>
                  <a:pt x="2325" y="409"/>
                </a:cubicBezTo>
                <a:cubicBezTo>
                  <a:pt x="2323" y="409"/>
                  <a:pt x="2321" y="411"/>
                  <a:pt x="2321" y="413"/>
                </a:cubicBezTo>
                <a:cubicBezTo>
                  <a:pt x="2321" y="416"/>
                  <a:pt x="2323" y="418"/>
                  <a:pt x="2325" y="418"/>
                </a:cubicBezTo>
                <a:close/>
                <a:moveTo>
                  <a:pt x="2338" y="418"/>
                </a:moveTo>
                <a:cubicBezTo>
                  <a:pt x="2340" y="418"/>
                  <a:pt x="2342" y="416"/>
                  <a:pt x="2342" y="413"/>
                </a:cubicBezTo>
                <a:cubicBezTo>
                  <a:pt x="2342" y="411"/>
                  <a:pt x="2340" y="409"/>
                  <a:pt x="2338" y="409"/>
                </a:cubicBezTo>
                <a:cubicBezTo>
                  <a:pt x="2335" y="409"/>
                  <a:pt x="2334" y="411"/>
                  <a:pt x="2334" y="413"/>
                </a:cubicBezTo>
                <a:cubicBezTo>
                  <a:pt x="2334" y="416"/>
                  <a:pt x="2335" y="418"/>
                  <a:pt x="2338" y="418"/>
                </a:cubicBezTo>
                <a:close/>
                <a:moveTo>
                  <a:pt x="2351" y="418"/>
                </a:moveTo>
                <a:cubicBezTo>
                  <a:pt x="2353" y="418"/>
                  <a:pt x="2355" y="416"/>
                  <a:pt x="2355" y="413"/>
                </a:cubicBezTo>
                <a:cubicBezTo>
                  <a:pt x="2355" y="411"/>
                  <a:pt x="2353" y="409"/>
                  <a:pt x="2351" y="409"/>
                </a:cubicBezTo>
                <a:cubicBezTo>
                  <a:pt x="2348" y="409"/>
                  <a:pt x="2347" y="411"/>
                  <a:pt x="2347" y="413"/>
                </a:cubicBezTo>
                <a:cubicBezTo>
                  <a:pt x="2347" y="416"/>
                  <a:pt x="2348" y="418"/>
                  <a:pt x="2351" y="418"/>
                </a:cubicBezTo>
                <a:close/>
                <a:moveTo>
                  <a:pt x="2364" y="418"/>
                </a:moveTo>
                <a:cubicBezTo>
                  <a:pt x="2366" y="418"/>
                  <a:pt x="2368" y="416"/>
                  <a:pt x="2368" y="413"/>
                </a:cubicBezTo>
                <a:cubicBezTo>
                  <a:pt x="2368" y="411"/>
                  <a:pt x="2366" y="409"/>
                  <a:pt x="2364" y="409"/>
                </a:cubicBezTo>
                <a:cubicBezTo>
                  <a:pt x="2361" y="409"/>
                  <a:pt x="2359" y="411"/>
                  <a:pt x="2359" y="413"/>
                </a:cubicBezTo>
                <a:cubicBezTo>
                  <a:pt x="2359" y="416"/>
                  <a:pt x="2361" y="418"/>
                  <a:pt x="2364" y="418"/>
                </a:cubicBezTo>
                <a:close/>
                <a:moveTo>
                  <a:pt x="2377" y="418"/>
                </a:moveTo>
                <a:cubicBezTo>
                  <a:pt x="2379" y="418"/>
                  <a:pt x="2381" y="416"/>
                  <a:pt x="2381" y="413"/>
                </a:cubicBezTo>
                <a:cubicBezTo>
                  <a:pt x="2381" y="411"/>
                  <a:pt x="2379" y="409"/>
                  <a:pt x="2377" y="409"/>
                </a:cubicBezTo>
                <a:cubicBezTo>
                  <a:pt x="2374" y="409"/>
                  <a:pt x="2372" y="411"/>
                  <a:pt x="2372" y="413"/>
                </a:cubicBezTo>
                <a:cubicBezTo>
                  <a:pt x="2372" y="416"/>
                  <a:pt x="2374" y="418"/>
                  <a:pt x="2377" y="418"/>
                </a:cubicBezTo>
                <a:close/>
                <a:moveTo>
                  <a:pt x="2389" y="418"/>
                </a:moveTo>
                <a:cubicBezTo>
                  <a:pt x="2392" y="418"/>
                  <a:pt x="2394" y="416"/>
                  <a:pt x="2394" y="413"/>
                </a:cubicBezTo>
                <a:cubicBezTo>
                  <a:pt x="2394" y="411"/>
                  <a:pt x="2392" y="409"/>
                  <a:pt x="2389" y="409"/>
                </a:cubicBezTo>
                <a:cubicBezTo>
                  <a:pt x="2387" y="409"/>
                  <a:pt x="2385" y="411"/>
                  <a:pt x="2385" y="413"/>
                </a:cubicBezTo>
                <a:cubicBezTo>
                  <a:pt x="2385" y="416"/>
                  <a:pt x="2387" y="418"/>
                  <a:pt x="2389" y="418"/>
                </a:cubicBezTo>
                <a:close/>
                <a:moveTo>
                  <a:pt x="2402" y="418"/>
                </a:moveTo>
                <a:cubicBezTo>
                  <a:pt x="2405" y="418"/>
                  <a:pt x="2407" y="416"/>
                  <a:pt x="2407" y="413"/>
                </a:cubicBezTo>
                <a:cubicBezTo>
                  <a:pt x="2407" y="411"/>
                  <a:pt x="2405" y="409"/>
                  <a:pt x="2402" y="409"/>
                </a:cubicBezTo>
                <a:cubicBezTo>
                  <a:pt x="2400" y="409"/>
                  <a:pt x="2398" y="411"/>
                  <a:pt x="2398" y="413"/>
                </a:cubicBezTo>
                <a:cubicBezTo>
                  <a:pt x="2398" y="416"/>
                  <a:pt x="2400" y="418"/>
                  <a:pt x="2402" y="418"/>
                </a:cubicBezTo>
                <a:close/>
                <a:moveTo>
                  <a:pt x="2415" y="418"/>
                </a:moveTo>
                <a:cubicBezTo>
                  <a:pt x="2418" y="418"/>
                  <a:pt x="2419" y="416"/>
                  <a:pt x="2419" y="413"/>
                </a:cubicBezTo>
                <a:cubicBezTo>
                  <a:pt x="2419" y="411"/>
                  <a:pt x="2418" y="409"/>
                  <a:pt x="2415" y="409"/>
                </a:cubicBezTo>
                <a:cubicBezTo>
                  <a:pt x="2413" y="409"/>
                  <a:pt x="2411" y="411"/>
                  <a:pt x="2411" y="413"/>
                </a:cubicBezTo>
                <a:cubicBezTo>
                  <a:pt x="2411" y="416"/>
                  <a:pt x="2413" y="418"/>
                  <a:pt x="2415" y="418"/>
                </a:cubicBezTo>
                <a:close/>
                <a:moveTo>
                  <a:pt x="2428" y="418"/>
                </a:moveTo>
                <a:cubicBezTo>
                  <a:pt x="2430" y="418"/>
                  <a:pt x="2432" y="416"/>
                  <a:pt x="2432" y="413"/>
                </a:cubicBezTo>
                <a:cubicBezTo>
                  <a:pt x="2432" y="411"/>
                  <a:pt x="2430" y="409"/>
                  <a:pt x="2428" y="409"/>
                </a:cubicBezTo>
                <a:cubicBezTo>
                  <a:pt x="2426" y="409"/>
                  <a:pt x="2424" y="411"/>
                  <a:pt x="2424" y="413"/>
                </a:cubicBezTo>
                <a:cubicBezTo>
                  <a:pt x="2424" y="416"/>
                  <a:pt x="2426" y="418"/>
                  <a:pt x="2428" y="418"/>
                </a:cubicBezTo>
                <a:close/>
                <a:moveTo>
                  <a:pt x="2441" y="418"/>
                </a:moveTo>
                <a:cubicBezTo>
                  <a:pt x="2443" y="418"/>
                  <a:pt x="2445" y="416"/>
                  <a:pt x="2445" y="413"/>
                </a:cubicBezTo>
                <a:cubicBezTo>
                  <a:pt x="2445" y="411"/>
                  <a:pt x="2443" y="409"/>
                  <a:pt x="2441" y="409"/>
                </a:cubicBezTo>
                <a:cubicBezTo>
                  <a:pt x="2439" y="409"/>
                  <a:pt x="2437" y="411"/>
                  <a:pt x="2437" y="413"/>
                </a:cubicBezTo>
                <a:cubicBezTo>
                  <a:pt x="2437" y="416"/>
                  <a:pt x="2439" y="418"/>
                  <a:pt x="2441" y="418"/>
                </a:cubicBezTo>
                <a:close/>
                <a:moveTo>
                  <a:pt x="2454" y="418"/>
                </a:moveTo>
                <a:cubicBezTo>
                  <a:pt x="2456" y="418"/>
                  <a:pt x="2458" y="416"/>
                  <a:pt x="2458" y="413"/>
                </a:cubicBezTo>
                <a:cubicBezTo>
                  <a:pt x="2458" y="411"/>
                  <a:pt x="2456" y="409"/>
                  <a:pt x="2454" y="409"/>
                </a:cubicBezTo>
                <a:cubicBezTo>
                  <a:pt x="2452" y="409"/>
                  <a:pt x="2450" y="411"/>
                  <a:pt x="2450" y="413"/>
                </a:cubicBezTo>
                <a:cubicBezTo>
                  <a:pt x="2450" y="416"/>
                  <a:pt x="2452" y="418"/>
                  <a:pt x="2454" y="418"/>
                </a:cubicBezTo>
                <a:close/>
                <a:moveTo>
                  <a:pt x="2467" y="418"/>
                </a:moveTo>
                <a:cubicBezTo>
                  <a:pt x="2469" y="418"/>
                  <a:pt x="2471" y="416"/>
                  <a:pt x="2471" y="413"/>
                </a:cubicBezTo>
                <a:cubicBezTo>
                  <a:pt x="2471" y="411"/>
                  <a:pt x="2469" y="409"/>
                  <a:pt x="2467" y="409"/>
                </a:cubicBezTo>
                <a:cubicBezTo>
                  <a:pt x="2465" y="409"/>
                  <a:pt x="2463" y="411"/>
                  <a:pt x="2463" y="413"/>
                </a:cubicBezTo>
                <a:cubicBezTo>
                  <a:pt x="2463" y="416"/>
                  <a:pt x="2465" y="418"/>
                  <a:pt x="2467" y="418"/>
                </a:cubicBezTo>
                <a:close/>
                <a:moveTo>
                  <a:pt x="2480" y="418"/>
                </a:moveTo>
                <a:cubicBezTo>
                  <a:pt x="2482" y="418"/>
                  <a:pt x="2484" y="416"/>
                  <a:pt x="2484" y="413"/>
                </a:cubicBezTo>
                <a:cubicBezTo>
                  <a:pt x="2484" y="411"/>
                  <a:pt x="2482" y="409"/>
                  <a:pt x="2480" y="409"/>
                </a:cubicBezTo>
                <a:cubicBezTo>
                  <a:pt x="2478" y="409"/>
                  <a:pt x="2476" y="411"/>
                  <a:pt x="2476" y="413"/>
                </a:cubicBezTo>
                <a:cubicBezTo>
                  <a:pt x="2476" y="416"/>
                  <a:pt x="2478" y="418"/>
                  <a:pt x="2480" y="418"/>
                </a:cubicBezTo>
                <a:close/>
                <a:moveTo>
                  <a:pt x="2493" y="418"/>
                </a:moveTo>
                <a:cubicBezTo>
                  <a:pt x="2495" y="418"/>
                  <a:pt x="2497" y="416"/>
                  <a:pt x="2497" y="413"/>
                </a:cubicBezTo>
                <a:cubicBezTo>
                  <a:pt x="2497" y="411"/>
                  <a:pt x="2495" y="409"/>
                  <a:pt x="2493" y="409"/>
                </a:cubicBezTo>
                <a:cubicBezTo>
                  <a:pt x="2490" y="409"/>
                  <a:pt x="2489" y="411"/>
                  <a:pt x="2489" y="413"/>
                </a:cubicBezTo>
                <a:cubicBezTo>
                  <a:pt x="2489" y="416"/>
                  <a:pt x="2490" y="418"/>
                  <a:pt x="2493" y="418"/>
                </a:cubicBezTo>
                <a:close/>
                <a:moveTo>
                  <a:pt x="2506" y="418"/>
                </a:moveTo>
                <a:cubicBezTo>
                  <a:pt x="2508" y="418"/>
                  <a:pt x="2510" y="416"/>
                  <a:pt x="2510" y="413"/>
                </a:cubicBezTo>
                <a:cubicBezTo>
                  <a:pt x="2510" y="411"/>
                  <a:pt x="2508" y="409"/>
                  <a:pt x="2506" y="409"/>
                </a:cubicBezTo>
                <a:cubicBezTo>
                  <a:pt x="2503" y="409"/>
                  <a:pt x="2501" y="411"/>
                  <a:pt x="2501" y="413"/>
                </a:cubicBezTo>
                <a:cubicBezTo>
                  <a:pt x="2501" y="416"/>
                  <a:pt x="2503" y="418"/>
                  <a:pt x="2506" y="418"/>
                </a:cubicBezTo>
                <a:close/>
                <a:moveTo>
                  <a:pt x="2519" y="418"/>
                </a:moveTo>
                <a:cubicBezTo>
                  <a:pt x="2521" y="418"/>
                  <a:pt x="2523" y="416"/>
                  <a:pt x="2523" y="413"/>
                </a:cubicBezTo>
                <a:cubicBezTo>
                  <a:pt x="2523" y="411"/>
                  <a:pt x="2521" y="409"/>
                  <a:pt x="2519" y="409"/>
                </a:cubicBezTo>
                <a:cubicBezTo>
                  <a:pt x="2516" y="409"/>
                  <a:pt x="2514" y="411"/>
                  <a:pt x="2514" y="413"/>
                </a:cubicBezTo>
                <a:cubicBezTo>
                  <a:pt x="2514" y="416"/>
                  <a:pt x="2516" y="418"/>
                  <a:pt x="2519" y="418"/>
                </a:cubicBezTo>
                <a:close/>
                <a:moveTo>
                  <a:pt x="2531" y="418"/>
                </a:moveTo>
                <a:cubicBezTo>
                  <a:pt x="2534" y="418"/>
                  <a:pt x="2536" y="416"/>
                  <a:pt x="2536" y="413"/>
                </a:cubicBezTo>
                <a:cubicBezTo>
                  <a:pt x="2536" y="411"/>
                  <a:pt x="2534" y="409"/>
                  <a:pt x="2531" y="409"/>
                </a:cubicBezTo>
                <a:cubicBezTo>
                  <a:pt x="2529" y="409"/>
                  <a:pt x="2527" y="411"/>
                  <a:pt x="2527" y="413"/>
                </a:cubicBezTo>
                <a:cubicBezTo>
                  <a:pt x="2527" y="416"/>
                  <a:pt x="2529" y="418"/>
                  <a:pt x="2531" y="418"/>
                </a:cubicBezTo>
                <a:close/>
                <a:moveTo>
                  <a:pt x="2544" y="418"/>
                </a:moveTo>
                <a:cubicBezTo>
                  <a:pt x="2547" y="418"/>
                  <a:pt x="2549" y="416"/>
                  <a:pt x="2549" y="413"/>
                </a:cubicBezTo>
                <a:cubicBezTo>
                  <a:pt x="2549" y="411"/>
                  <a:pt x="2547" y="409"/>
                  <a:pt x="2544" y="409"/>
                </a:cubicBezTo>
                <a:cubicBezTo>
                  <a:pt x="2542" y="409"/>
                  <a:pt x="2540" y="411"/>
                  <a:pt x="2540" y="413"/>
                </a:cubicBezTo>
                <a:cubicBezTo>
                  <a:pt x="2540" y="416"/>
                  <a:pt x="2542" y="418"/>
                  <a:pt x="2544" y="418"/>
                </a:cubicBezTo>
                <a:close/>
                <a:moveTo>
                  <a:pt x="2557" y="418"/>
                </a:moveTo>
                <a:cubicBezTo>
                  <a:pt x="2560" y="418"/>
                  <a:pt x="2561" y="416"/>
                  <a:pt x="2561" y="413"/>
                </a:cubicBezTo>
                <a:cubicBezTo>
                  <a:pt x="2561" y="411"/>
                  <a:pt x="2560" y="409"/>
                  <a:pt x="2557" y="409"/>
                </a:cubicBezTo>
                <a:cubicBezTo>
                  <a:pt x="2555" y="409"/>
                  <a:pt x="2553" y="411"/>
                  <a:pt x="2553" y="413"/>
                </a:cubicBezTo>
                <a:cubicBezTo>
                  <a:pt x="2553" y="416"/>
                  <a:pt x="2555" y="418"/>
                  <a:pt x="2557" y="418"/>
                </a:cubicBezTo>
                <a:close/>
                <a:moveTo>
                  <a:pt x="2570" y="418"/>
                </a:moveTo>
                <a:cubicBezTo>
                  <a:pt x="2573" y="418"/>
                  <a:pt x="2574" y="416"/>
                  <a:pt x="2574" y="413"/>
                </a:cubicBezTo>
                <a:cubicBezTo>
                  <a:pt x="2574" y="411"/>
                  <a:pt x="2573" y="409"/>
                  <a:pt x="2570" y="409"/>
                </a:cubicBezTo>
                <a:cubicBezTo>
                  <a:pt x="2568" y="409"/>
                  <a:pt x="2566" y="411"/>
                  <a:pt x="2566" y="413"/>
                </a:cubicBezTo>
                <a:cubicBezTo>
                  <a:pt x="2566" y="416"/>
                  <a:pt x="2568" y="418"/>
                  <a:pt x="2570" y="418"/>
                </a:cubicBezTo>
                <a:close/>
                <a:moveTo>
                  <a:pt x="2583" y="418"/>
                </a:moveTo>
                <a:cubicBezTo>
                  <a:pt x="2585" y="418"/>
                  <a:pt x="2587" y="416"/>
                  <a:pt x="2587" y="413"/>
                </a:cubicBezTo>
                <a:cubicBezTo>
                  <a:pt x="2587" y="411"/>
                  <a:pt x="2585" y="409"/>
                  <a:pt x="2583" y="409"/>
                </a:cubicBezTo>
                <a:cubicBezTo>
                  <a:pt x="2581" y="409"/>
                  <a:pt x="2579" y="411"/>
                  <a:pt x="2579" y="413"/>
                </a:cubicBezTo>
                <a:cubicBezTo>
                  <a:pt x="2579" y="416"/>
                  <a:pt x="2581" y="418"/>
                  <a:pt x="2583" y="418"/>
                </a:cubicBezTo>
                <a:close/>
                <a:moveTo>
                  <a:pt x="2596" y="418"/>
                </a:moveTo>
                <a:cubicBezTo>
                  <a:pt x="2598" y="418"/>
                  <a:pt x="2600" y="416"/>
                  <a:pt x="2600" y="413"/>
                </a:cubicBezTo>
                <a:cubicBezTo>
                  <a:pt x="2600" y="411"/>
                  <a:pt x="2598" y="409"/>
                  <a:pt x="2596" y="409"/>
                </a:cubicBezTo>
                <a:cubicBezTo>
                  <a:pt x="2594" y="409"/>
                  <a:pt x="2592" y="411"/>
                  <a:pt x="2592" y="413"/>
                </a:cubicBezTo>
                <a:cubicBezTo>
                  <a:pt x="2592" y="416"/>
                  <a:pt x="2594" y="418"/>
                  <a:pt x="2596" y="418"/>
                </a:cubicBezTo>
                <a:close/>
                <a:moveTo>
                  <a:pt x="2609" y="418"/>
                </a:moveTo>
                <a:cubicBezTo>
                  <a:pt x="2611" y="418"/>
                  <a:pt x="2613" y="416"/>
                  <a:pt x="2613" y="413"/>
                </a:cubicBezTo>
                <a:cubicBezTo>
                  <a:pt x="2613" y="411"/>
                  <a:pt x="2611" y="409"/>
                  <a:pt x="2609" y="409"/>
                </a:cubicBezTo>
                <a:cubicBezTo>
                  <a:pt x="2607" y="409"/>
                  <a:pt x="2605" y="411"/>
                  <a:pt x="2605" y="413"/>
                </a:cubicBezTo>
                <a:cubicBezTo>
                  <a:pt x="2605" y="416"/>
                  <a:pt x="2607" y="418"/>
                  <a:pt x="2609" y="418"/>
                </a:cubicBezTo>
                <a:close/>
                <a:moveTo>
                  <a:pt x="2622" y="418"/>
                </a:moveTo>
                <a:cubicBezTo>
                  <a:pt x="2624" y="418"/>
                  <a:pt x="2626" y="416"/>
                  <a:pt x="2626" y="413"/>
                </a:cubicBezTo>
                <a:cubicBezTo>
                  <a:pt x="2626" y="411"/>
                  <a:pt x="2624" y="409"/>
                  <a:pt x="2622" y="409"/>
                </a:cubicBezTo>
                <a:cubicBezTo>
                  <a:pt x="2620" y="409"/>
                  <a:pt x="2618" y="411"/>
                  <a:pt x="2618" y="413"/>
                </a:cubicBezTo>
                <a:cubicBezTo>
                  <a:pt x="2618" y="416"/>
                  <a:pt x="2620" y="418"/>
                  <a:pt x="2622" y="418"/>
                </a:cubicBezTo>
                <a:close/>
                <a:moveTo>
                  <a:pt x="2635" y="418"/>
                </a:moveTo>
                <a:cubicBezTo>
                  <a:pt x="2637" y="418"/>
                  <a:pt x="2639" y="416"/>
                  <a:pt x="2639" y="413"/>
                </a:cubicBezTo>
                <a:cubicBezTo>
                  <a:pt x="2639" y="411"/>
                  <a:pt x="2637" y="409"/>
                  <a:pt x="2635" y="409"/>
                </a:cubicBezTo>
                <a:cubicBezTo>
                  <a:pt x="2632" y="409"/>
                  <a:pt x="2631" y="411"/>
                  <a:pt x="2631" y="413"/>
                </a:cubicBezTo>
                <a:cubicBezTo>
                  <a:pt x="2631" y="416"/>
                  <a:pt x="2632" y="418"/>
                  <a:pt x="2635" y="418"/>
                </a:cubicBezTo>
                <a:close/>
                <a:moveTo>
                  <a:pt x="2648" y="418"/>
                </a:moveTo>
                <a:cubicBezTo>
                  <a:pt x="2650" y="418"/>
                  <a:pt x="2652" y="416"/>
                  <a:pt x="2652" y="413"/>
                </a:cubicBezTo>
                <a:cubicBezTo>
                  <a:pt x="2652" y="411"/>
                  <a:pt x="2650" y="409"/>
                  <a:pt x="2648" y="409"/>
                </a:cubicBezTo>
                <a:cubicBezTo>
                  <a:pt x="2645" y="409"/>
                  <a:pt x="2644" y="411"/>
                  <a:pt x="2644" y="413"/>
                </a:cubicBezTo>
                <a:cubicBezTo>
                  <a:pt x="2644" y="416"/>
                  <a:pt x="2645" y="418"/>
                  <a:pt x="2648" y="418"/>
                </a:cubicBezTo>
                <a:close/>
                <a:moveTo>
                  <a:pt x="2661" y="418"/>
                </a:moveTo>
                <a:cubicBezTo>
                  <a:pt x="2663" y="418"/>
                  <a:pt x="2665" y="416"/>
                  <a:pt x="2665" y="413"/>
                </a:cubicBezTo>
                <a:cubicBezTo>
                  <a:pt x="2665" y="411"/>
                  <a:pt x="2663" y="409"/>
                  <a:pt x="2661" y="409"/>
                </a:cubicBezTo>
                <a:cubicBezTo>
                  <a:pt x="2658" y="409"/>
                  <a:pt x="2656" y="411"/>
                  <a:pt x="2656" y="413"/>
                </a:cubicBezTo>
                <a:cubicBezTo>
                  <a:pt x="2656" y="416"/>
                  <a:pt x="2658" y="418"/>
                  <a:pt x="2661" y="418"/>
                </a:cubicBezTo>
                <a:close/>
                <a:moveTo>
                  <a:pt x="2674" y="418"/>
                </a:moveTo>
                <a:cubicBezTo>
                  <a:pt x="2676" y="418"/>
                  <a:pt x="2678" y="416"/>
                  <a:pt x="2678" y="413"/>
                </a:cubicBezTo>
                <a:cubicBezTo>
                  <a:pt x="2678" y="411"/>
                  <a:pt x="2676" y="409"/>
                  <a:pt x="2674" y="409"/>
                </a:cubicBezTo>
                <a:cubicBezTo>
                  <a:pt x="2671" y="409"/>
                  <a:pt x="2669" y="411"/>
                  <a:pt x="2669" y="413"/>
                </a:cubicBezTo>
                <a:cubicBezTo>
                  <a:pt x="2669" y="416"/>
                  <a:pt x="2671" y="418"/>
                  <a:pt x="2674" y="418"/>
                </a:cubicBezTo>
                <a:close/>
                <a:moveTo>
                  <a:pt x="2686" y="418"/>
                </a:moveTo>
                <a:cubicBezTo>
                  <a:pt x="2689" y="418"/>
                  <a:pt x="2691" y="416"/>
                  <a:pt x="2691" y="413"/>
                </a:cubicBezTo>
                <a:cubicBezTo>
                  <a:pt x="2691" y="411"/>
                  <a:pt x="2689" y="409"/>
                  <a:pt x="2686" y="409"/>
                </a:cubicBezTo>
                <a:cubicBezTo>
                  <a:pt x="2684" y="409"/>
                  <a:pt x="2682" y="411"/>
                  <a:pt x="2682" y="413"/>
                </a:cubicBezTo>
                <a:cubicBezTo>
                  <a:pt x="2682" y="416"/>
                  <a:pt x="2684" y="418"/>
                  <a:pt x="2686" y="418"/>
                </a:cubicBezTo>
                <a:close/>
                <a:moveTo>
                  <a:pt x="2699" y="418"/>
                </a:moveTo>
                <a:cubicBezTo>
                  <a:pt x="2702" y="418"/>
                  <a:pt x="2704" y="416"/>
                  <a:pt x="2704" y="413"/>
                </a:cubicBezTo>
                <a:cubicBezTo>
                  <a:pt x="2704" y="411"/>
                  <a:pt x="2702" y="409"/>
                  <a:pt x="2699" y="409"/>
                </a:cubicBezTo>
                <a:cubicBezTo>
                  <a:pt x="2697" y="409"/>
                  <a:pt x="2695" y="411"/>
                  <a:pt x="2695" y="413"/>
                </a:cubicBezTo>
                <a:cubicBezTo>
                  <a:pt x="2695" y="416"/>
                  <a:pt x="2697" y="418"/>
                  <a:pt x="2699" y="418"/>
                </a:cubicBezTo>
                <a:close/>
                <a:moveTo>
                  <a:pt x="2712" y="418"/>
                </a:moveTo>
                <a:cubicBezTo>
                  <a:pt x="2715" y="418"/>
                  <a:pt x="2716" y="416"/>
                  <a:pt x="2716" y="413"/>
                </a:cubicBezTo>
                <a:cubicBezTo>
                  <a:pt x="2716" y="411"/>
                  <a:pt x="2715" y="409"/>
                  <a:pt x="2712" y="409"/>
                </a:cubicBezTo>
                <a:cubicBezTo>
                  <a:pt x="2710" y="409"/>
                  <a:pt x="2708" y="411"/>
                  <a:pt x="2708" y="413"/>
                </a:cubicBezTo>
                <a:cubicBezTo>
                  <a:pt x="2708" y="416"/>
                  <a:pt x="2710" y="418"/>
                  <a:pt x="2712" y="418"/>
                </a:cubicBezTo>
                <a:close/>
                <a:moveTo>
                  <a:pt x="2725" y="418"/>
                </a:moveTo>
                <a:cubicBezTo>
                  <a:pt x="2727" y="418"/>
                  <a:pt x="2729" y="416"/>
                  <a:pt x="2729" y="413"/>
                </a:cubicBezTo>
                <a:cubicBezTo>
                  <a:pt x="2729" y="411"/>
                  <a:pt x="2727" y="409"/>
                  <a:pt x="2725" y="409"/>
                </a:cubicBezTo>
                <a:cubicBezTo>
                  <a:pt x="2723" y="409"/>
                  <a:pt x="2721" y="411"/>
                  <a:pt x="2721" y="413"/>
                </a:cubicBezTo>
                <a:cubicBezTo>
                  <a:pt x="2721" y="416"/>
                  <a:pt x="2723" y="418"/>
                  <a:pt x="2725" y="418"/>
                </a:cubicBezTo>
                <a:close/>
                <a:moveTo>
                  <a:pt x="2738" y="418"/>
                </a:moveTo>
                <a:cubicBezTo>
                  <a:pt x="2740" y="418"/>
                  <a:pt x="2742" y="416"/>
                  <a:pt x="2742" y="413"/>
                </a:cubicBezTo>
                <a:cubicBezTo>
                  <a:pt x="2742" y="411"/>
                  <a:pt x="2740" y="409"/>
                  <a:pt x="2738" y="409"/>
                </a:cubicBezTo>
                <a:cubicBezTo>
                  <a:pt x="2736" y="409"/>
                  <a:pt x="2734" y="411"/>
                  <a:pt x="2734" y="413"/>
                </a:cubicBezTo>
                <a:cubicBezTo>
                  <a:pt x="2734" y="416"/>
                  <a:pt x="2736" y="418"/>
                  <a:pt x="2738" y="418"/>
                </a:cubicBezTo>
                <a:close/>
                <a:moveTo>
                  <a:pt x="2751" y="418"/>
                </a:moveTo>
                <a:cubicBezTo>
                  <a:pt x="2753" y="418"/>
                  <a:pt x="2755" y="416"/>
                  <a:pt x="2755" y="413"/>
                </a:cubicBezTo>
                <a:cubicBezTo>
                  <a:pt x="2755" y="411"/>
                  <a:pt x="2753" y="409"/>
                  <a:pt x="2751" y="409"/>
                </a:cubicBezTo>
                <a:cubicBezTo>
                  <a:pt x="2749" y="409"/>
                  <a:pt x="2747" y="411"/>
                  <a:pt x="2747" y="413"/>
                </a:cubicBezTo>
                <a:cubicBezTo>
                  <a:pt x="2747" y="416"/>
                  <a:pt x="2749" y="418"/>
                  <a:pt x="2751" y="418"/>
                </a:cubicBezTo>
                <a:close/>
                <a:moveTo>
                  <a:pt x="2764" y="418"/>
                </a:moveTo>
                <a:cubicBezTo>
                  <a:pt x="2766" y="418"/>
                  <a:pt x="2768" y="416"/>
                  <a:pt x="2768" y="413"/>
                </a:cubicBezTo>
                <a:cubicBezTo>
                  <a:pt x="2768" y="411"/>
                  <a:pt x="2766" y="409"/>
                  <a:pt x="2764" y="409"/>
                </a:cubicBezTo>
                <a:cubicBezTo>
                  <a:pt x="2762" y="409"/>
                  <a:pt x="2760" y="411"/>
                  <a:pt x="2760" y="413"/>
                </a:cubicBezTo>
                <a:cubicBezTo>
                  <a:pt x="2760" y="416"/>
                  <a:pt x="2762" y="418"/>
                  <a:pt x="2764" y="418"/>
                </a:cubicBezTo>
                <a:close/>
                <a:moveTo>
                  <a:pt x="2777" y="418"/>
                </a:moveTo>
                <a:cubicBezTo>
                  <a:pt x="2779" y="418"/>
                  <a:pt x="2781" y="416"/>
                  <a:pt x="2781" y="413"/>
                </a:cubicBezTo>
                <a:cubicBezTo>
                  <a:pt x="2781" y="411"/>
                  <a:pt x="2779" y="409"/>
                  <a:pt x="2777" y="409"/>
                </a:cubicBezTo>
                <a:cubicBezTo>
                  <a:pt x="2775" y="409"/>
                  <a:pt x="2773" y="411"/>
                  <a:pt x="2773" y="413"/>
                </a:cubicBezTo>
                <a:cubicBezTo>
                  <a:pt x="2773" y="416"/>
                  <a:pt x="2775" y="418"/>
                  <a:pt x="2777" y="418"/>
                </a:cubicBezTo>
                <a:close/>
                <a:moveTo>
                  <a:pt x="2790" y="418"/>
                </a:moveTo>
                <a:cubicBezTo>
                  <a:pt x="2792" y="418"/>
                  <a:pt x="2794" y="416"/>
                  <a:pt x="2794" y="413"/>
                </a:cubicBezTo>
                <a:cubicBezTo>
                  <a:pt x="2794" y="411"/>
                  <a:pt x="2792" y="409"/>
                  <a:pt x="2790" y="409"/>
                </a:cubicBezTo>
                <a:cubicBezTo>
                  <a:pt x="2787" y="409"/>
                  <a:pt x="2786" y="411"/>
                  <a:pt x="2786" y="413"/>
                </a:cubicBezTo>
                <a:cubicBezTo>
                  <a:pt x="2786" y="416"/>
                  <a:pt x="2787" y="418"/>
                  <a:pt x="2790" y="418"/>
                </a:cubicBezTo>
                <a:close/>
                <a:moveTo>
                  <a:pt x="2803" y="418"/>
                </a:moveTo>
                <a:cubicBezTo>
                  <a:pt x="2805" y="418"/>
                  <a:pt x="2807" y="416"/>
                  <a:pt x="2807" y="413"/>
                </a:cubicBezTo>
                <a:cubicBezTo>
                  <a:pt x="2807" y="411"/>
                  <a:pt x="2805" y="409"/>
                  <a:pt x="2803" y="409"/>
                </a:cubicBezTo>
                <a:cubicBezTo>
                  <a:pt x="2800" y="409"/>
                  <a:pt x="2798" y="411"/>
                  <a:pt x="2798" y="413"/>
                </a:cubicBezTo>
                <a:cubicBezTo>
                  <a:pt x="2798" y="416"/>
                  <a:pt x="2800" y="418"/>
                  <a:pt x="2803" y="418"/>
                </a:cubicBezTo>
                <a:close/>
                <a:moveTo>
                  <a:pt x="2816" y="418"/>
                </a:moveTo>
                <a:cubicBezTo>
                  <a:pt x="2818" y="418"/>
                  <a:pt x="2820" y="416"/>
                  <a:pt x="2820" y="413"/>
                </a:cubicBezTo>
                <a:cubicBezTo>
                  <a:pt x="2820" y="411"/>
                  <a:pt x="2818" y="409"/>
                  <a:pt x="2816" y="409"/>
                </a:cubicBezTo>
                <a:cubicBezTo>
                  <a:pt x="2813" y="409"/>
                  <a:pt x="2811" y="411"/>
                  <a:pt x="2811" y="413"/>
                </a:cubicBezTo>
                <a:cubicBezTo>
                  <a:pt x="2811" y="416"/>
                  <a:pt x="2813" y="418"/>
                  <a:pt x="2816" y="418"/>
                </a:cubicBezTo>
                <a:close/>
                <a:moveTo>
                  <a:pt x="2828" y="418"/>
                </a:moveTo>
                <a:cubicBezTo>
                  <a:pt x="2831" y="418"/>
                  <a:pt x="2833" y="416"/>
                  <a:pt x="2833" y="413"/>
                </a:cubicBezTo>
                <a:cubicBezTo>
                  <a:pt x="2833" y="411"/>
                  <a:pt x="2831" y="409"/>
                  <a:pt x="2828" y="409"/>
                </a:cubicBezTo>
                <a:cubicBezTo>
                  <a:pt x="2826" y="409"/>
                  <a:pt x="2824" y="411"/>
                  <a:pt x="2824" y="413"/>
                </a:cubicBezTo>
                <a:cubicBezTo>
                  <a:pt x="2824" y="416"/>
                  <a:pt x="2826" y="418"/>
                  <a:pt x="2828" y="418"/>
                </a:cubicBezTo>
                <a:close/>
                <a:moveTo>
                  <a:pt x="2841" y="418"/>
                </a:moveTo>
                <a:cubicBezTo>
                  <a:pt x="2844" y="418"/>
                  <a:pt x="2846" y="416"/>
                  <a:pt x="2846" y="413"/>
                </a:cubicBezTo>
                <a:cubicBezTo>
                  <a:pt x="2846" y="411"/>
                  <a:pt x="2844" y="409"/>
                  <a:pt x="2841" y="409"/>
                </a:cubicBezTo>
                <a:cubicBezTo>
                  <a:pt x="2839" y="409"/>
                  <a:pt x="2837" y="411"/>
                  <a:pt x="2837" y="413"/>
                </a:cubicBezTo>
                <a:cubicBezTo>
                  <a:pt x="2837" y="416"/>
                  <a:pt x="2839" y="418"/>
                  <a:pt x="2841" y="418"/>
                </a:cubicBezTo>
                <a:close/>
                <a:moveTo>
                  <a:pt x="2854" y="418"/>
                </a:moveTo>
                <a:cubicBezTo>
                  <a:pt x="2857" y="418"/>
                  <a:pt x="2858" y="416"/>
                  <a:pt x="2858" y="413"/>
                </a:cubicBezTo>
                <a:cubicBezTo>
                  <a:pt x="2858" y="411"/>
                  <a:pt x="2857" y="409"/>
                  <a:pt x="2854" y="409"/>
                </a:cubicBezTo>
                <a:cubicBezTo>
                  <a:pt x="2852" y="409"/>
                  <a:pt x="2850" y="411"/>
                  <a:pt x="2850" y="413"/>
                </a:cubicBezTo>
                <a:cubicBezTo>
                  <a:pt x="2850" y="416"/>
                  <a:pt x="2852" y="418"/>
                  <a:pt x="2854" y="418"/>
                </a:cubicBezTo>
                <a:close/>
                <a:moveTo>
                  <a:pt x="2867" y="418"/>
                </a:moveTo>
                <a:cubicBezTo>
                  <a:pt x="2870" y="418"/>
                  <a:pt x="2871" y="416"/>
                  <a:pt x="2871" y="413"/>
                </a:cubicBezTo>
                <a:cubicBezTo>
                  <a:pt x="2871" y="411"/>
                  <a:pt x="2870" y="409"/>
                  <a:pt x="2867" y="409"/>
                </a:cubicBezTo>
                <a:cubicBezTo>
                  <a:pt x="2865" y="409"/>
                  <a:pt x="2863" y="411"/>
                  <a:pt x="2863" y="413"/>
                </a:cubicBezTo>
                <a:cubicBezTo>
                  <a:pt x="2863" y="416"/>
                  <a:pt x="2865" y="418"/>
                  <a:pt x="2867" y="418"/>
                </a:cubicBezTo>
                <a:close/>
                <a:moveTo>
                  <a:pt x="2880" y="418"/>
                </a:moveTo>
                <a:cubicBezTo>
                  <a:pt x="2882" y="418"/>
                  <a:pt x="2884" y="416"/>
                  <a:pt x="2884" y="413"/>
                </a:cubicBezTo>
                <a:cubicBezTo>
                  <a:pt x="2884" y="411"/>
                  <a:pt x="2882" y="409"/>
                  <a:pt x="2880" y="409"/>
                </a:cubicBezTo>
                <a:cubicBezTo>
                  <a:pt x="2878" y="409"/>
                  <a:pt x="2876" y="411"/>
                  <a:pt x="2876" y="413"/>
                </a:cubicBezTo>
                <a:cubicBezTo>
                  <a:pt x="2876" y="416"/>
                  <a:pt x="2878" y="418"/>
                  <a:pt x="2880" y="418"/>
                </a:cubicBezTo>
                <a:close/>
                <a:moveTo>
                  <a:pt x="2893" y="418"/>
                </a:moveTo>
                <a:cubicBezTo>
                  <a:pt x="2895" y="418"/>
                  <a:pt x="2897" y="416"/>
                  <a:pt x="2897" y="413"/>
                </a:cubicBezTo>
                <a:cubicBezTo>
                  <a:pt x="2897" y="411"/>
                  <a:pt x="2895" y="409"/>
                  <a:pt x="2893" y="409"/>
                </a:cubicBezTo>
                <a:cubicBezTo>
                  <a:pt x="2891" y="409"/>
                  <a:pt x="2889" y="411"/>
                  <a:pt x="2889" y="413"/>
                </a:cubicBezTo>
                <a:cubicBezTo>
                  <a:pt x="2889" y="416"/>
                  <a:pt x="2891" y="418"/>
                  <a:pt x="2893" y="418"/>
                </a:cubicBezTo>
                <a:close/>
                <a:moveTo>
                  <a:pt x="2906" y="418"/>
                </a:moveTo>
                <a:cubicBezTo>
                  <a:pt x="2908" y="418"/>
                  <a:pt x="2910" y="416"/>
                  <a:pt x="2910" y="413"/>
                </a:cubicBezTo>
                <a:cubicBezTo>
                  <a:pt x="2910" y="411"/>
                  <a:pt x="2908" y="409"/>
                  <a:pt x="2906" y="409"/>
                </a:cubicBezTo>
                <a:cubicBezTo>
                  <a:pt x="2904" y="409"/>
                  <a:pt x="2902" y="411"/>
                  <a:pt x="2902" y="413"/>
                </a:cubicBezTo>
                <a:cubicBezTo>
                  <a:pt x="2902" y="416"/>
                  <a:pt x="2904" y="418"/>
                  <a:pt x="2906" y="418"/>
                </a:cubicBezTo>
                <a:close/>
                <a:moveTo>
                  <a:pt x="2919" y="418"/>
                </a:moveTo>
                <a:cubicBezTo>
                  <a:pt x="2921" y="418"/>
                  <a:pt x="2923" y="416"/>
                  <a:pt x="2923" y="413"/>
                </a:cubicBezTo>
                <a:cubicBezTo>
                  <a:pt x="2923" y="411"/>
                  <a:pt x="2921" y="409"/>
                  <a:pt x="2919" y="409"/>
                </a:cubicBezTo>
                <a:cubicBezTo>
                  <a:pt x="2917" y="409"/>
                  <a:pt x="2915" y="411"/>
                  <a:pt x="2915" y="413"/>
                </a:cubicBezTo>
                <a:cubicBezTo>
                  <a:pt x="2915" y="416"/>
                  <a:pt x="2917" y="418"/>
                  <a:pt x="2919" y="418"/>
                </a:cubicBezTo>
                <a:close/>
                <a:moveTo>
                  <a:pt x="2932" y="418"/>
                </a:moveTo>
                <a:cubicBezTo>
                  <a:pt x="2934" y="418"/>
                  <a:pt x="2936" y="416"/>
                  <a:pt x="2936" y="413"/>
                </a:cubicBezTo>
                <a:cubicBezTo>
                  <a:pt x="2936" y="411"/>
                  <a:pt x="2934" y="409"/>
                  <a:pt x="2932" y="409"/>
                </a:cubicBezTo>
                <a:cubicBezTo>
                  <a:pt x="2929" y="409"/>
                  <a:pt x="2928" y="411"/>
                  <a:pt x="2928" y="413"/>
                </a:cubicBezTo>
                <a:cubicBezTo>
                  <a:pt x="2928" y="416"/>
                  <a:pt x="2929" y="418"/>
                  <a:pt x="2932" y="418"/>
                </a:cubicBezTo>
                <a:close/>
                <a:moveTo>
                  <a:pt x="2945" y="418"/>
                </a:moveTo>
                <a:cubicBezTo>
                  <a:pt x="2947" y="418"/>
                  <a:pt x="2949" y="416"/>
                  <a:pt x="2949" y="413"/>
                </a:cubicBezTo>
                <a:cubicBezTo>
                  <a:pt x="2949" y="411"/>
                  <a:pt x="2947" y="409"/>
                  <a:pt x="2945" y="409"/>
                </a:cubicBezTo>
                <a:cubicBezTo>
                  <a:pt x="2942" y="409"/>
                  <a:pt x="2941" y="411"/>
                  <a:pt x="2941" y="413"/>
                </a:cubicBezTo>
                <a:cubicBezTo>
                  <a:pt x="2941" y="416"/>
                  <a:pt x="2942" y="418"/>
                  <a:pt x="2945" y="418"/>
                </a:cubicBezTo>
                <a:close/>
                <a:moveTo>
                  <a:pt x="2958" y="418"/>
                </a:moveTo>
                <a:cubicBezTo>
                  <a:pt x="2960" y="418"/>
                  <a:pt x="2962" y="416"/>
                  <a:pt x="2962" y="413"/>
                </a:cubicBezTo>
                <a:cubicBezTo>
                  <a:pt x="2962" y="411"/>
                  <a:pt x="2960" y="409"/>
                  <a:pt x="2958" y="409"/>
                </a:cubicBezTo>
                <a:cubicBezTo>
                  <a:pt x="2955" y="409"/>
                  <a:pt x="2953" y="411"/>
                  <a:pt x="2953" y="413"/>
                </a:cubicBezTo>
                <a:cubicBezTo>
                  <a:pt x="2953" y="416"/>
                  <a:pt x="2955" y="418"/>
                  <a:pt x="2958" y="418"/>
                </a:cubicBezTo>
                <a:close/>
                <a:moveTo>
                  <a:pt x="2971" y="418"/>
                </a:moveTo>
                <a:cubicBezTo>
                  <a:pt x="2973" y="418"/>
                  <a:pt x="2975" y="416"/>
                  <a:pt x="2975" y="413"/>
                </a:cubicBezTo>
                <a:cubicBezTo>
                  <a:pt x="2975" y="411"/>
                  <a:pt x="2973" y="409"/>
                  <a:pt x="2971" y="409"/>
                </a:cubicBezTo>
                <a:cubicBezTo>
                  <a:pt x="2968" y="409"/>
                  <a:pt x="2966" y="411"/>
                  <a:pt x="2966" y="413"/>
                </a:cubicBezTo>
                <a:cubicBezTo>
                  <a:pt x="2966" y="416"/>
                  <a:pt x="2968" y="418"/>
                  <a:pt x="2971" y="418"/>
                </a:cubicBezTo>
                <a:close/>
                <a:moveTo>
                  <a:pt x="2983" y="418"/>
                </a:moveTo>
                <a:cubicBezTo>
                  <a:pt x="2986" y="418"/>
                  <a:pt x="2988" y="416"/>
                  <a:pt x="2988" y="413"/>
                </a:cubicBezTo>
                <a:cubicBezTo>
                  <a:pt x="2988" y="411"/>
                  <a:pt x="2986" y="409"/>
                  <a:pt x="2983" y="409"/>
                </a:cubicBezTo>
                <a:cubicBezTo>
                  <a:pt x="2981" y="409"/>
                  <a:pt x="2979" y="411"/>
                  <a:pt x="2979" y="413"/>
                </a:cubicBezTo>
                <a:cubicBezTo>
                  <a:pt x="2979" y="416"/>
                  <a:pt x="2981" y="418"/>
                  <a:pt x="2983" y="418"/>
                </a:cubicBezTo>
                <a:close/>
                <a:moveTo>
                  <a:pt x="2996" y="418"/>
                </a:moveTo>
                <a:cubicBezTo>
                  <a:pt x="2999" y="418"/>
                  <a:pt x="3001" y="416"/>
                  <a:pt x="3001" y="413"/>
                </a:cubicBezTo>
                <a:cubicBezTo>
                  <a:pt x="3001" y="411"/>
                  <a:pt x="2999" y="409"/>
                  <a:pt x="2996" y="409"/>
                </a:cubicBezTo>
                <a:cubicBezTo>
                  <a:pt x="2994" y="409"/>
                  <a:pt x="2992" y="411"/>
                  <a:pt x="2992" y="413"/>
                </a:cubicBezTo>
                <a:cubicBezTo>
                  <a:pt x="2992" y="416"/>
                  <a:pt x="2994" y="418"/>
                  <a:pt x="2996" y="418"/>
                </a:cubicBezTo>
                <a:close/>
                <a:moveTo>
                  <a:pt x="3009" y="418"/>
                </a:moveTo>
                <a:cubicBezTo>
                  <a:pt x="3012" y="418"/>
                  <a:pt x="3013" y="416"/>
                  <a:pt x="3013" y="413"/>
                </a:cubicBezTo>
                <a:cubicBezTo>
                  <a:pt x="3013" y="411"/>
                  <a:pt x="3012" y="409"/>
                  <a:pt x="3009" y="409"/>
                </a:cubicBezTo>
                <a:cubicBezTo>
                  <a:pt x="3007" y="409"/>
                  <a:pt x="3005" y="411"/>
                  <a:pt x="3005" y="413"/>
                </a:cubicBezTo>
                <a:cubicBezTo>
                  <a:pt x="3005" y="416"/>
                  <a:pt x="3007" y="418"/>
                  <a:pt x="3009" y="418"/>
                </a:cubicBezTo>
                <a:close/>
                <a:moveTo>
                  <a:pt x="3022" y="418"/>
                </a:moveTo>
                <a:cubicBezTo>
                  <a:pt x="3025" y="418"/>
                  <a:pt x="3026" y="416"/>
                  <a:pt x="3026" y="413"/>
                </a:cubicBezTo>
                <a:cubicBezTo>
                  <a:pt x="3026" y="411"/>
                  <a:pt x="3025" y="409"/>
                  <a:pt x="3022" y="409"/>
                </a:cubicBezTo>
                <a:cubicBezTo>
                  <a:pt x="3020" y="409"/>
                  <a:pt x="3018" y="411"/>
                  <a:pt x="3018" y="413"/>
                </a:cubicBezTo>
                <a:cubicBezTo>
                  <a:pt x="3018" y="416"/>
                  <a:pt x="3020" y="418"/>
                  <a:pt x="3022" y="418"/>
                </a:cubicBezTo>
                <a:close/>
                <a:moveTo>
                  <a:pt x="3035" y="418"/>
                </a:moveTo>
                <a:cubicBezTo>
                  <a:pt x="3037" y="418"/>
                  <a:pt x="3039" y="416"/>
                  <a:pt x="3039" y="413"/>
                </a:cubicBezTo>
                <a:cubicBezTo>
                  <a:pt x="3039" y="411"/>
                  <a:pt x="3037" y="409"/>
                  <a:pt x="3035" y="409"/>
                </a:cubicBezTo>
                <a:cubicBezTo>
                  <a:pt x="3033" y="409"/>
                  <a:pt x="3031" y="411"/>
                  <a:pt x="3031" y="413"/>
                </a:cubicBezTo>
                <a:cubicBezTo>
                  <a:pt x="3031" y="416"/>
                  <a:pt x="3033" y="418"/>
                  <a:pt x="3035" y="418"/>
                </a:cubicBezTo>
                <a:close/>
                <a:moveTo>
                  <a:pt x="3048" y="418"/>
                </a:moveTo>
                <a:cubicBezTo>
                  <a:pt x="3050" y="418"/>
                  <a:pt x="3052" y="416"/>
                  <a:pt x="3052" y="413"/>
                </a:cubicBezTo>
                <a:cubicBezTo>
                  <a:pt x="3052" y="411"/>
                  <a:pt x="3050" y="409"/>
                  <a:pt x="3048" y="409"/>
                </a:cubicBezTo>
                <a:cubicBezTo>
                  <a:pt x="3046" y="409"/>
                  <a:pt x="3044" y="411"/>
                  <a:pt x="3044" y="413"/>
                </a:cubicBezTo>
                <a:cubicBezTo>
                  <a:pt x="3044" y="416"/>
                  <a:pt x="3046" y="418"/>
                  <a:pt x="3048" y="418"/>
                </a:cubicBezTo>
                <a:close/>
                <a:moveTo>
                  <a:pt x="3061" y="418"/>
                </a:moveTo>
                <a:cubicBezTo>
                  <a:pt x="3063" y="418"/>
                  <a:pt x="3065" y="416"/>
                  <a:pt x="3065" y="413"/>
                </a:cubicBezTo>
                <a:cubicBezTo>
                  <a:pt x="3065" y="411"/>
                  <a:pt x="3063" y="409"/>
                  <a:pt x="3061" y="409"/>
                </a:cubicBezTo>
                <a:cubicBezTo>
                  <a:pt x="3059" y="409"/>
                  <a:pt x="3057" y="411"/>
                  <a:pt x="3057" y="413"/>
                </a:cubicBezTo>
                <a:cubicBezTo>
                  <a:pt x="3057" y="416"/>
                  <a:pt x="3059" y="418"/>
                  <a:pt x="3061" y="418"/>
                </a:cubicBezTo>
                <a:close/>
                <a:moveTo>
                  <a:pt x="3074" y="418"/>
                </a:moveTo>
                <a:cubicBezTo>
                  <a:pt x="3076" y="418"/>
                  <a:pt x="3078" y="416"/>
                  <a:pt x="3078" y="413"/>
                </a:cubicBezTo>
                <a:cubicBezTo>
                  <a:pt x="3078" y="411"/>
                  <a:pt x="3076" y="409"/>
                  <a:pt x="3074" y="409"/>
                </a:cubicBezTo>
                <a:cubicBezTo>
                  <a:pt x="3072" y="409"/>
                  <a:pt x="3070" y="411"/>
                  <a:pt x="3070" y="413"/>
                </a:cubicBezTo>
                <a:cubicBezTo>
                  <a:pt x="3070" y="416"/>
                  <a:pt x="3072" y="418"/>
                  <a:pt x="3074" y="418"/>
                </a:cubicBezTo>
                <a:close/>
                <a:moveTo>
                  <a:pt x="3087" y="418"/>
                </a:moveTo>
                <a:cubicBezTo>
                  <a:pt x="3089" y="418"/>
                  <a:pt x="3091" y="416"/>
                  <a:pt x="3091" y="413"/>
                </a:cubicBezTo>
                <a:cubicBezTo>
                  <a:pt x="3091" y="411"/>
                  <a:pt x="3089" y="409"/>
                  <a:pt x="3087" y="409"/>
                </a:cubicBezTo>
                <a:cubicBezTo>
                  <a:pt x="3084" y="409"/>
                  <a:pt x="3083" y="411"/>
                  <a:pt x="3083" y="413"/>
                </a:cubicBezTo>
                <a:cubicBezTo>
                  <a:pt x="3083" y="416"/>
                  <a:pt x="3084" y="418"/>
                  <a:pt x="3087" y="418"/>
                </a:cubicBezTo>
                <a:close/>
                <a:moveTo>
                  <a:pt x="3100" y="418"/>
                </a:moveTo>
                <a:cubicBezTo>
                  <a:pt x="3102" y="418"/>
                  <a:pt x="3104" y="416"/>
                  <a:pt x="3104" y="413"/>
                </a:cubicBezTo>
                <a:cubicBezTo>
                  <a:pt x="3104" y="411"/>
                  <a:pt x="3102" y="409"/>
                  <a:pt x="3100" y="409"/>
                </a:cubicBezTo>
                <a:cubicBezTo>
                  <a:pt x="3097" y="409"/>
                  <a:pt x="3095" y="411"/>
                  <a:pt x="3095" y="413"/>
                </a:cubicBezTo>
                <a:cubicBezTo>
                  <a:pt x="3095" y="416"/>
                  <a:pt x="3097" y="418"/>
                  <a:pt x="3100" y="418"/>
                </a:cubicBezTo>
                <a:close/>
                <a:moveTo>
                  <a:pt x="3113" y="418"/>
                </a:moveTo>
                <a:cubicBezTo>
                  <a:pt x="3115" y="418"/>
                  <a:pt x="3117" y="416"/>
                  <a:pt x="3117" y="413"/>
                </a:cubicBezTo>
                <a:cubicBezTo>
                  <a:pt x="3117" y="411"/>
                  <a:pt x="3115" y="409"/>
                  <a:pt x="3113" y="409"/>
                </a:cubicBezTo>
                <a:cubicBezTo>
                  <a:pt x="3110" y="409"/>
                  <a:pt x="3108" y="411"/>
                  <a:pt x="3108" y="413"/>
                </a:cubicBezTo>
                <a:cubicBezTo>
                  <a:pt x="3108" y="416"/>
                  <a:pt x="3110" y="418"/>
                  <a:pt x="3113" y="418"/>
                </a:cubicBezTo>
                <a:close/>
                <a:moveTo>
                  <a:pt x="3126" y="418"/>
                </a:moveTo>
                <a:cubicBezTo>
                  <a:pt x="3128" y="418"/>
                  <a:pt x="3130" y="416"/>
                  <a:pt x="3130" y="413"/>
                </a:cubicBezTo>
                <a:cubicBezTo>
                  <a:pt x="3130" y="411"/>
                  <a:pt x="3128" y="409"/>
                  <a:pt x="3126" y="409"/>
                </a:cubicBezTo>
                <a:cubicBezTo>
                  <a:pt x="3123" y="409"/>
                  <a:pt x="3121" y="411"/>
                  <a:pt x="3121" y="413"/>
                </a:cubicBezTo>
                <a:cubicBezTo>
                  <a:pt x="3121" y="416"/>
                  <a:pt x="3123" y="418"/>
                  <a:pt x="3126" y="418"/>
                </a:cubicBezTo>
                <a:close/>
                <a:moveTo>
                  <a:pt x="3138" y="418"/>
                </a:moveTo>
                <a:cubicBezTo>
                  <a:pt x="3141" y="418"/>
                  <a:pt x="3143" y="416"/>
                  <a:pt x="3143" y="413"/>
                </a:cubicBezTo>
                <a:cubicBezTo>
                  <a:pt x="3143" y="411"/>
                  <a:pt x="3141" y="409"/>
                  <a:pt x="3138" y="409"/>
                </a:cubicBezTo>
                <a:cubicBezTo>
                  <a:pt x="3136" y="409"/>
                  <a:pt x="3134" y="411"/>
                  <a:pt x="3134" y="413"/>
                </a:cubicBezTo>
                <a:cubicBezTo>
                  <a:pt x="3134" y="416"/>
                  <a:pt x="3136" y="418"/>
                  <a:pt x="3138" y="418"/>
                </a:cubicBezTo>
                <a:close/>
                <a:moveTo>
                  <a:pt x="3151" y="418"/>
                </a:moveTo>
                <a:cubicBezTo>
                  <a:pt x="3154" y="418"/>
                  <a:pt x="3156" y="416"/>
                  <a:pt x="3156" y="413"/>
                </a:cubicBezTo>
                <a:cubicBezTo>
                  <a:pt x="3156" y="411"/>
                  <a:pt x="3154" y="409"/>
                  <a:pt x="3151" y="409"/>
                </a:cubicBezTo>
                <a:cubicBezTo>
                  <a:pt x="3149" y="409"/>
                  <a:pt x="3147" y="411"/>
                  <a:pt x="3147" y="413"/>
                </a:cubicBezTo>
                <a:cubicBezTo>
                  <a:pt x="3147" y="416"/>
                  <a:pt x="3149" y="418"/>
                  <a:pt x="3151" y="418"/>
                </a:cubicBezTo>
                <a:close/>
                <a:moveTo>
                  <a:pt x="3164" y="418"/>
                </a:moveTo>
                <a:cubicBezTo>
                  <a:pt x="3167" y="418"/>
                  <a:pt x="3168" y="416"/>
                  <a:pt x="3168" y="413"/>
                </a:cubicBezTo>
                <a:cubicBezTo>
                  <a:pt x="3168" y="411"/>
                  <a:pt x="3167" y="409"/>
                  <a:pt x="3164" y="409"/>
                </a:cubicBezTo>
                <a:cubicBezTo>
                  <a:pt x="3162" y="409"/>
                  <a:pt x="3160" y="411"/>
                  <a:pt x="3160" y="413"/>
                </a:cubicBezTo>
                <a:cubicBezTo>
                  <a:pt x="3160" y="416"/>
                  <a:pt x="3162" y="418"/>
                  <a:pt x="3164" y="418"/>
                </a:cubicBezTo>
                <a:close/>
                <a:moveTo>
                  <a:pt x="3177" y="418"/>
                </a:moveTo>
                <a:cubicBezTo>
                  <a:pt x="3179" y="418"/>
                  <a:pt x="3181" y="416"/>
                  <a:pt x="3181" y="413"/>
                </a:cubicBezTo>
                <a:cubicBezTo>
                  <a:pt x="3181" y="411"/>
                  <a:pt x="3179" y="409"/>
                  <a:pt x="3177" y="409"/>
                </a:cubicBezTo>
                <a:cubicBezTo>
                  <a:pt x="3175" y="409"/>
                  <a:pt x="3173" y="411"/>
                  <a:pt x="3173" y="413"/>
                </a:cubicBezTo>
                <a:cubicBezTo>
                  <a:pt x="3173" y="416"/>
                  <a:pt x="3175" y="418"/>
                  <a:pt x="3177" y="418"/>
                </a:cubicBezTo>
                <a:close/>
                <a:moveTo>
                  <a:pt x="3190" y="418"/>
                </a:moveTo>
                <a:cubicBezTo>
                  <a:pt x="3192" y="418"/>
                  <a:pt x="3194" y="416"/>
                  <a:pt x="3194" y="413"/>
                </a:cubicBezTo>
                <a:cubicBezTo>
                  <a:pt x="3194" y="411"/>
                  <a:pt x="3192" y="409"/>
                  <a:pt x="3190" y="409"/>
                </a:cubicBezTo>
                <a:cubicBezTo>
                  <a:pt x="3188" y="409"/>
                  <a:pt x="3186" y="411"/>
                  <a:pt x="3186" y="413"/>
                </a:cubicBezTo>
                <a:cubicBezTo>
                  <a:pt x="3186" y="416"/>
                  <a:pt x="3188" y="418"/>
                  <a:pt x="3190" y="418"/>
                </a:cubicBezTo>
                <a:close/>
                <a:moveTo>
                  <a:pt x="3203" y="418"/>
                </a:moveTo>
                <a:cubicBezTo>
                  <a:pt x="3205" y="418"/>
                  <a:pt x="3207" y="416"/>
                  <a:pt x="3207" y="413"/>
                </a:cubicBezTo>
                <a:cubicBezTo>
                  <a:pt x="3207" y="411"/>
                  <a:pt x="3205" y="409"/>
                  <a:pt x="3203" y="409"/>
                </a:cubicBezTo>
                <a:cubicBezTo>
                  <a:pt x="3201" y="409"/>
                  <a:pt x="3199" y="411"/>
                  <a:pt x="3199" y="413"/>
                </a:cubicBezTo>
                <a:cubicBezTo>
                  <a:pt x="3199" y="416"/>
                  <a:pt x="3201" y="418"/>
                  <a:pt x="3203" y="418"/>
                </a:cubicBezTo>
                <a:close/>
                <a:moveTo>
                  <a:pt x="3216" y="418"/>
                </a:moveTo>
                <a:cubicBezTo>
                  <a:pt x="3218" y="418"/>
                  <a:pt x="3220" y="416"/>
                  <a:pt x="3220" y="413"/>
                </a:cubicBezTo>
                <a:cubicBezTo>
                  <a:pt x="3220" y="411"/>
                  <a:pt x="3218" y="409"/>
                  <a:pt x="3216" y="409"/>
                </a:cubicBezTo>
                <a:cubicBezTo>
                  <a:pt x="3214" y="409"/>
                  <a:pt x="3212" y="411"/>
                  <a:pt x="3212" y="413"/>
                </a:cubicBezTo>
                <a:cubicBezTo>
                  <a:pt x="3212" y="416"/>
                  <a:pt x="3214" y="418"/>
                  <a:pt x="3216" y="418"/>
                </a:cubicBezTo>
                <a:close/>
                <a:moveTo>
                  <a:pt x="3229" y="418"/>
                </a:moveTo>
                <a:cubicBezTo>
                  <a:pt x="3231" y="418"/>
                  <a:pt x="3233" y="416"/>
                  <a:pt x="3233" y="413"/>
                </a:cubicBezTo>
                <a:cubicBezTo>
                  <a:pt x="3233" y="411"/>
                  <a:pt x="3231" y="409"/>
                  <a:pt x="3229" y="409"/>
                </a:cubicBezTo>
                <a:cubicBezTo>
                  <a:pt x="3227" y="409"/>
                  <a:pt x="3225" y="411"/>
                  <a:pt x="3225" y="413"/>
                </a:cubicBezTo>
                <a:cubicBezTo>
                  <a:pt x="3225" y="416"/>
                  <a:pt x="3227" y="418"/>
                  <a:pt x="3229" y="418"/>
                </a:cubicBezTo>
                <a:close/>
                <a:moveTo>
                  <a:pt x="3242" y="418"/>
                </a:moveTo>
                <a:cubicBezTo>
                  <a:pt x="3244" y="418"/>
                  <a:pt x="3246" y="416"/>
                  <a:pt x="3246" y="413"/>
                </a:cubicBezTo>
                <a:cubicBezTo>
                  <a:pt x="3246" y="411"/>
                  <a:pt x="3244" y="409"/>
                  <a:pt x="3242" y="409"/>
                </a:cubicBezTo>
                <a:cubicBezTo>
                  <a:pt x="3239" y="409"/>
                  <a:pt x="3238" y="411"/>
                  <a:pt x="3238" y="413"/>
                </a:cubicBezTo>
                <a:cubicBezTo>
                  <a:pt x="3238" y="416"/>
                  <a:pt x="3239" y="418"/>
                  <a:pt x="3242" y="418"/>
                </a:cubicBezTo>
                <a:close/>
                <a:moveTo>
                  <a:pt x="3255" y="418"/>
                </a:moveTo>
                <a:cubicBezTo>
                  <a:pt x="3257" y="418"/>
                  <a:pt x="3259" y="416"/>
                  <a:pt x="3259" y="413"/>
                </a:cubicBezTo>
                <a:cubicBezTo>
                  <a:pt x="3259" y="411"/>
                  <a:pt x="3257" y="409"/>
                  <a:pt x="3255" y="409"/>
                </a:cubicBezTo>
                <a:cubicBezTo>
                  <a:pt x="3252" y="409"/>
                  <a:pt x="3250" y="411"/>
                  <a:pt x="3250" y="413"/>
                </a:cubicBezTo>
                <a:cubicBezTo>
                  <a:pt x="3250" y="416"/>
                  <a:pt x="3252" y="418"/>
                  <a:pt x="3255" y="418"/>
                </a:cubicBezTo>
                <a:close/>
                <a:moveTo>
                  <a:pt x="3268" y="418"/>
                </a:moveTo>
                <a:cubicBezTo>
                  <a:pt x="3270" y="418"/>
                  <a:pt x="3272" y="416"/>
                  <a:pt x="3272" y="413"/>
                </a:cubicBezTo>
                <a:cubicBezTo>
                  <a:pt x="3272" y="411"/>
                  <a:pt x="3270" y="409"/>
                  <a:pt x="3268" y="409"/>
                </a:cubicBezTo>
                <a:cubicBezTo>
                  <a:pt x="3265" y="409"/>
                  <a:pt x="3263" y="411"/>
                  <a:pt x="3263" y="413"/>
                </a:cubicBezTo>
                <a:cubicBezTo>
                  <a:pt x="3263" y="416"/>
                  <a:pt x="3265" y="418"/>
                  <a:pt x="3268" y="418"/>
                </a:cubicBezTo>
                <a:close/>
                <a:moveTo>
                  <a:pt x="3280" y="418"/>
                </a:moveTo>
                <a:cubicBezTo>
                  <a:pt x="3283" y="418"/>
                  <a:pt x="3285" y="416"/>
                  <a:pt x="3285" y="413"/>
                </a:cubicBezTo>
                <a:cubicBezTo>
                  <a:pt x="3285" y="411"/>
                  <a:pt x="3283" y="409"/>
                  <a:pt x="3280" y="409"/>
                </a:cubicBezTo>
                <a:cubicBezTo>
                  <a:pt x="3278" y="409"/>
                  <a:pt x="3276" y="411"/>
                  <a:pt x="3276" y="413"/>
                </a:cubicBezTo>
                <a:cubicBezTo>
                  <a:pt x="3276" y="416"/>
                  <a:pt x="3278" y="418"/>
                  <a:pt x="3280" y="418"/>
                </a:cubicBezTo>
                <a:close/>
                <a:moveTo>
                  <a:pt x="3293" y="418"/>
                </a:moveTo>
                <a:cubicBezTo>
                  <a:pt x="3296" y="418"/>
                  <a:pt x="3298" y="416"/>
                  <a:pt x="3298" y="413"/>
                </a:cubicBezTo>
                <a:cubicBezTo>
                  <a:pt x="3298" y="411"/>
                  <a:pt x="3296" y="409"/>
                  <a:pt x="3293" y="409"/>
                </a:cubicBezTo>
                <a:cubicBezTo>
                  <a:pt x="3291" y="409"/>
                  <a:pt x="3289" y="411"/>
                  <a:pt x="3289" y="413"/>
                </a:cubicBezTo>
                <a:cubicBezTo>
                  <a:pt x="3289" y="416"/>
                  <a:pt x="3291" y="418"/>
                  <a:pt x="3293" y="418"/>
                </a:cubicBezTo>
                <a:close/>
                <a:moveTo>
                  <a:pt x="3306" y="409"/>
                </a:moveTo>
                <a:cubicBezTo>
                  <a:pt x="3304" y="409"/>
                  <a:pt x="3302" y="411"/>
                  <a:pt x="3302" y="413"/>
                </a:cubicBezTo>
                <a:cubicBezTo>
                  <a:pt x="3302" y="416"/>
                  <a:pt x="3304" y="418"/>
                  <a:pt x="3306" y="418"/>
                </a:cubicBezTo>
                <a:cubicBezTo>
                  <a:pt x="3309" y="418"/>
                  <a:pt x="3310" y="416"/>
                  <a:pt x="3310" y="413"/>
                </a:cubicBezTo>
                <a:cubicBezTo>
                  <a:pt x="3310" y="411"/>
                  <a:pt x="3309" y="409"/>
                  <a:pt x="3306" y="409"/>
                </a:cubicBezTo>
                <a:close/>
                <a:moveTo>
                  <a:pt x="3332" y="418"/>
                </a:moveTo>
                <a:cubicBezTo>
                  <a:pt x="3334" y="418"/>
                  <a:pt x="3336" y="416"/>
                  <a:pt x="3336" y="413"/>
                </a:cubicBezTo>
                <a:cubicBezTo>
                  <a:pt x="3336" y="411"/>
                  <a:pt x="3334" y="409"/>
                  <a:pt x="3332" y="409"/>
                </a:cubicBezTo>
                <a:cubicBezTo>
                  <a:pt x="3330" y="409"/>
                  <a:pt x="3328" y="411"/>
                  <a:pt x="3328" y="413"/>
                </a:cubicBezTo>
                <a:cubicBezTo>
                  <a:pt x="3328" y="416"/>
                  <a:pt x="3330" y="418"/>
                  <a:pt x="3332" y="418"/>
                </a:cubicBezTo>
                <a:close/>
                <a:moveTo>
                  <a:pt x="3345" y="418"/>
                </a:moveTo>
                <a:cubicBezTo>
                  <a:pt x="3347" y="418"/>
                  <a:pt x="3349" y="416"/>
                  <a:pt x="3349" y="413"/>
                </a:cubicBezTo>
                <a:cubicBezTo>
                  <a:pt x="3349" y="411"/>
                  <a:pt x="3347" y="409"/>
                  <a:pt x="3345" y="409"/>
                </a:cubicBezTo>
                <a:cubicBezTo>
                  <a:pt x="3343" y="409"/>
                  <a:pt x="3341" y="411"/>
                  <a:pt x="3341" y="413"/>
                </a:cubicBezTo>
                <a:cubicBezTo>
                  <a:pt x="3341" y="416"/>
                  <a:pt x="3343" y="418"/>
                  <a:pt x="3345" y="418"/>
                </a:cubicBezTo>
                <a:close/>
                <a:moveTo>
                  <a:pt x="3358" y="418"/>
                </a:moveTo>
                <a:cubicBezTo>
                  <a:pt x="3360" y="418"/>
                  <a:pt x="3362" y="416"/>
                  <a:pt x="3362" y="413"/>
                </a:cubicBezTo>
                <a:cubicBezTo>
                  <a:pt x="3362" y="411"/>
                  <a:pt x="3360" y="409"/>
                  <a:pt x="3358" y="409"/>
                </a:cubicBezTo>
                <a:cubicBezTo>
                  <a:pt x="3356" y="409"/>
                  <a:pt x="3354" y="411"/>
                  <a:pt x="3354" y="413"/>
                </a:cubicBezTo>
                <a:cubicBezTo>
                  <a:pt x="3354" y="416"/>
                  <a:pt x="3356" y="418"/>
                  <a:pt x="3358" y="418"/>
                </a:cubicBezTo>
                <a:close/>
                <a:moveTo>
                  <a:pt x="3371" y="418"/>
                </a:moveTo>
                <a:cubicBezTo>
                  <a:pt x="3373" y="418"/>
                  <a:pt x="3375" y="416"/>
                  <a:pt x="3375" y="413"/>
                </a:cubicBezTo>
                <a:cubicBezTo>
                  <a:pt x="3375" y="411"/>
                  <a:pt x="3373" y="409"/>
                  <a:pt x="3371" y="409"/>
                </a:cubicBezTo>
                <a:cubicBezTo>
                  <a:pt x="3369" y="409"/>
                  <a:pt x="3367" y="411"/>
                  <a:pt x="3367" y="413"/>
                </a:cubicBezTo>
                <a:cubicBezTo>
                  <a:pt x="3367" y="416"/>
                  <a:pt x="3369" y="418"/>
                  <a:pt x="3371" y="418"/>
                </a:cubicBezTo>
                <a:close/>
                <a:moveTo>
                  <a:pt x="3384" y="418"/>
                </a:moveTo>
                <a:cubicBezTo>
                  <a:pt x="3386" y="418"/>
                  <a:pt x="3388" y="416"/>
                  <a:pt x="3388" y="413"/>
                </a:cubicBezTo>
                <a:cubicBezTo>
                  <a:pt x="3388" y="411"/>
                  <a:pt x="3386" y="409"/>
                  <a:pt x="3384" y="409"/>
                </a:cubicBezTo>
                <a:cubicBezTo>
                  <a:pt x="3381" y="409"/>
                  <a:pt x="3380" y="411"/>
                  <a:pt x="3380" y="413"/>
                </a:cubicBezTo>
                <a:cubicBezTo>
                  <a:pt x="3380" y="416"/>
                  <a:pt x="3381" y="418"/>
                  <a:pt x="3384" y="418"/>
                </a:cubicBezTo>
                <a:close/>
                <a:moveTo>
                  <a:pt x="3397" y="418"/>
                </a:moveTo>
                <a:cubicBezTo>
                  <a:pt x="3399" y="418"/>
                  <a:pt x="3401" y="416"/>
                  <a:pt x="3401" y="413"/>
                </a:cubicBezTo>
                <a:cubicBezTo>
                  <a:pt x="3401" y="411"/>
                  <a:pt x="3399" y="409"/>
                  <a:pt x="3397" y="409"/>
                </a:cubicBezTo>
                <a:cubicBezTo>
                  <a:pt x="3394" y="409"/>
                  <a:pt x="3393" y="411"/>
                  <a:pt x="3393" y="413"/>
                </a:cubicBezTo>
                <a:cubicBezTo>
                  <a:pt x="3393" y="416"/>
                  <a:pt x="3394" y="418"/>
                  <a:pt x="3397" y="418"/>
                </a:cubicBezTo>
                <a:close/>
                <a:moveTo>
                  <a:pt x="3410" y="418"/>
                </a:moveTo>
                <a:cubicBezTo>
                  <a:pt x="3412" y="418"/>
                  <a:pt x="3414" y="416"/>
                  <a:pt x="3414" y="413"/>
                </a:cubicBezTo>
                <a:cubicBezTo>
                  <a:pt x="3414" y="411"/>
                  <a:pt x="3412" y="409"/>
                  <a:pt x="3410" y="409"/>
                </a:cubicBezTo>
                <a:cubicBezTo>
                  <a:pt x="3407" y="409"/>
                  <a:pt x="3405" y="411"/>
                  <a:pt x="3405" y="413"/>
                </a:cubicBezTo>
                <a:cubicBezTo>
                  <a:pt x="3405" y="416"/>
                  <a:pt x="3407" y="418"/>
                  <a:pt x="3410" y="418"/>
                </a:cubicBezTo>
                <a:close/>
                <a:moveTo>
                  <a:pt x="3423" y="418"/>
                </a:moveTo>
                <a:cubicBezTo>
                  <a:pt x="3425" y="418"/>
                  <a:pt x="3427" y="416"/>
                  <a:pt x="3427" y="413"/>
                </a:cubicBezTo>
                <a:cubicBezTo>
                  <a:pt x="3427" y="411"/>
                  <a:pt x="3425" y="409"/>
                  <a:pt x="3423" y="409"/>
                </a:cubicBezTo>
                <a:cubicBezTo>
                  <a:pt x="3420" y="409"/>
                  <a:pt x="3418" y="411"/>
                  <a:pt x="3418" y="413"/>
                </a:cubicBezTo>
                <a:cubicBezTo>
                  <a:pt x="3418" y="416"/>
                  <a:pt x="3420" y="418"/>
                  <a:pt x="3423" y="418"/>
                </a:cubicBezTo>
                <a:close/>
                <a:moveTo>
                  <a:pt x="3435" y="418"/>
                </a:moveTo>
                <a:cubicBezTo>
                  <a:pt x="3438" y="418"/>
                  <a:pt x="3440" y="416"/>
                  <a:pt x="3440" y="413"/>
                </a:cubicBezTo>
                <a:cubicBezTo>
                  <a:pt x="3440" y="411"/>
                  <a:pt x="3438" y="409"/>
                  <a:pt x="3435" y="409"/>
                </a:cubicBezTo>
                <a:cubicBezTo>
                  <a:pt x="3433" y="409"/>
                  <a:pt x="3431" y="411"/>
                  <a:pt x="3431" y="413"/>
                </a:cubicBezTo>
                <a:cubicBezTo>
                  <a:pt x="3431" y="416"/>
                  <a:pt x="3433" y="418"/>
                  <a:pt x="3435" y="418"/>
                </a:cubicBezTo>
                <a:close/>
                <a:moveTo>
                  <a:pt x="3448" y="410"/>
                </a:moveTo>
                <a:cubicBezTo>
                  <a:pt x="3447" y="410"/>
                  <a:pt x="3445" y="412"/>
                  <a:pt x="3445" y="413"/>
                </a:cubicBezTo>
                <a:cubicBezTo>
                  <a:pt x="3445" y="415"/>
                  <a:pt x="3447" y="417"/>
                  <a:pt x="3448" y="417"/>
                </a:cubicBezTo>
                <a:cubicBezTo>
                  <a:pt x="3450" y="417"/>
                  <a:pt x="3451" y="415"/>
                  <a:pt x="3451" y="413"/>
                </a:cubicBezTo>
                <a:cubicBezTo>
                  <a:pt x="3451" y="412"/>
                  <a:pt x="3450" y="410"/>
                  <a:pt x="3448" y="410"/>
                </a:cubicBezTo>
                <a:close/>
                <a:moveTo>
                  <a:pt x="3461" y="409"/>
                </a:moveTo>
                <a:cubicBezTo>
                  <a:pt x="3459" y="409"/>
                  <a:pt x="3457" y="411"/>
                  <a:pt x="3457" y="413"/>
                </a:cubicBezTo>
                <a:cubicBezTo>
                  <a:pt x="3457" y="416"/>
                  <a:pt x="3459" y="418"/>
                  <a:pt x="3461" y="418"/>
                </a:cubicBezTo>
                <a:cubicBezTo>
                  <a:pt x="3464" y="418"/>
                  <a:pt x="3465" y="416"/>
                  <a:pt x="3465" y="413"/>
                </a:cubicBezTo>
                <a:cubicBezTo>
                  <a:pt x="3465" y="411"/>
                  <a:pt x="3464" y="409"/>
                  <a:pt x="3461" y="409"/>
                </a:cubicBezTo>
                <a:close/>
                <a:moveTo>
                  <a:pt x="26" y="426"/>
                </a:moveTo>
                <a:cubicBezTo>
                  <a:pt x="26" y="426"/>
                  <a:pt x="26" y="426"/>
                  <a:pt x="26" y="426"/>
                </a:cubicBezTo>
                <a:cubicBezTo>
                  <a:pt x="26" y="427"/>
                  <a:pt x="26" y="427"/>
                  <a:pt x="26" y="427"/>
                </a:cubicBezTo>
                <a:cubicBezTo>
                  <a:pt x="26" y="427"/>
                  <a:pt x="27" y="427"/>
                  <a:pt x="27" y="426"/>
                </a:cubicBezTo>
                <a:cubicBezTo>
                  <a:pt x="27" y="426"/>
                  <a:pt x="26" y="426"/>
                  <a:pt x="26" y="426"/>
                </a:cubicBezTo>
                <a:close/>
                <a:moveTo>
                  <a:pt x="39" y="431"/>
                </a:moveTo>
                <a:cubicBezTo>
                  <a:pt x="41" y="431"/>
                  <a:pt x="43" y="429"/>
                  <a:pt x="43" y="426"/>
                </a:cubicBezTo>
                <a:cubicBezTo>
                  <a:pt x="43" y="424"/>
                  <a:pt x="41" y="422"/>
                  <a:pt x="39" y="422"/>
                </a:cubicBezTo>
                <a:cubicBezTo>
                  <a:pt x="37" y="422"/>
                  <a:pt x="35" y="424"/>
                  <a:pt x="35" y="426"/>
                </a:cubicBezTo>
                <a:cubicBezTo>
                  <a:pt x="35" y="429"/>
                  <a:pt x="37" y="431"/>
                  <a:pt x="39" y="431"/>
                </a:cubicBezTo>
                <a:close/>
                <a:moveTo>
                  <a:pt x="52" y="431"/>
                </a:moveTo>
                <a:cubicBezTo>
                  <a:pt x="54" y="431"/>
                  <a:pt x="56" y="429"/>
                  <a:pt x="56" y="426"/>
                </a:cubicBezTo>
                <a:cubicBezTo>
                  <a:pt x="56" y="424"/>
                  <a:pt x="54" y="422"/>
                  <a:pt x="52" y="422"/>
                </a:cubicBezTo>
                <a:cubicBezTo>
                  <a:pt x="50" y="422"/>
                  <a:pt x="48" y="424"/>
                  <a:pt x="48" y="426"/>
                </a:cubicBezTo>
                <a:cubicBezTo>
                  <a:pt x="48" y="429"/>
                  <a:pt x="50" y="431"/>
                  <a:pt x="52" y="431"/>
                </a:cubicBezTo>
                <a:close/>
                <a:moveTo>
                  <a:pt x="65" y="431"/>
                </a:moveTo>
                <a:cubicBezTo>
                  <a:pt x="67" y="431"/>
                  <a:pt x="69" y="429"/>
                  <a:pt x="69" y="426"/>
                </a:cubicBezTo>
                <a:cubicBezTo>
                  <a:pt x="69" y="424"/>
                  <a:pt x="67" y="422"/>
                  <a:pt x="65" y="422"/>
                </a:cubicBezTo>
                <a:cubicBezTo>
                  <a:pt x="63" y="422"/>
                  <a:pt x="61" y="424"/>
                  <a:pt x="61" y="426"/>
                </a:cubicBezTo>
                <a:cubicBezTo>
                  <a:pt x="61" y="429"/>
                  <a:pt x="63" y="431"/>
                  <a:pt x="65" y="431"/>
                </a:cubicBezTo>
                <a:close/>
                <a:moveTo>
                  <a:pt x="78" y="431"/>
                </a:moveTo>
                <a:cubicBezTo>
                  <a:pt x="80" y="431"/>
                  <a:pt x="82" y="429"/>
                  <a:pt x="82" y="426"/>
                </a:cubicBezTo>
                <a:cubicBezTo>
                  <a:pt x="82" y="424"/>
                  <a:pt x="80" y="422"/>
                  <a:pt x="78" y="422"/>
                </a:cubicBezTo>
                <a:cubicBezTo>
                  <a:pt x="76" y="422"/>
                  <a:pt x="74" y="424"/>
                  <a:pt x="74" y="426"/>
                </a:cubicBezTo>
                <a:cubicBezTo>
                  <a:pt x="74" y="429"/>
                  <a:pt x="76" y="431"/>
                  <a:pt x="78" y="431"/>
                </a:cubicBezTo>
                <a:close/>
                <a:moveTo>
                  <a:pt x="91" y="431"/>
                </a:moveTo>
                <a:cubicBezTo>
                  <a:pt x="93" y="431"/>
                  <a:pt x="95" y="429"/>
                  <a:pt x="95" y="426"/>
                </a:cubicBezTo>
                <a:cubicBezTo>
                  <a:pt x="95" y="424"/>
                  <a:pt x="93" y="422"/>
                  <a:pt x="91" y="422"/>
                </a:cubicBezTo>
                <a:cubicBezTo>
                  <a:pt x="88" y="422"/>
                  <a:pt x="87" y="424"/>
                  <a:pt x="87" y="426"/>
                </a:cubicBezTo>
                <a:cubicBezTo>
                  <a:pt x="87" y="429"/>
                  <a:pt x="88" y="431"/>
                  <a:pt x="91" y="431"/>
                </a:cubicBezTo>
                <a:close/>
                <a:moveTo>
                  <a:pt x="104" y="431"/>
                </a:moveTo>
                <a:cubicBezTo>
                  <a:pt x="106" y="431"/>
                  <a:pt x="108" y="429"/>
                  <a:pt x="108" y="426"/>
                </a:cubicBezTo>
                <a:cubicBezTo>
                  <a:pt x="108" y="424"/>
                  <a:pt x="106" y="422"/>
                  <a:pt x="104" y="422"/>
                </a:cubicBezTo>
                <a:cubicBezTo>
                  <a:pt x="101" y="422"/>
                  <a:pt x="100" y="424"/>
                  <a:pt x="100" y="426"/>
                </a:cubicBezTo>
                <a:cubicBezTo>
                  <a:pt x="100" y="429"/>
                  <a:pt x="101" y="431"/>
                  <a:pt x="104" y="431"/>
                </a:cubicBezTo>
                <a:close/>
                <a:moveTo>
                  <a:pt x="117" y="431"/>
                </a:moveTo>
                <a:cubicBezTo>
                  <a:pt x="119" y="431"/>
                  <a:pt x="121" y="429"/>
                  <a:pt x="121" y="426"/>
                </a:cubicBezTo>
                <a:cubicBezTo>
                  <a:pt x="121" y="424"/>
                  <a:pt x="119" y="422"/>
                  <a:pt x="117" y="422"/>
                </a:cubicBezTo>
                <a:cubicBezTo>
                  <a:pt x="114" y="422"/>
                  <a:pt x="112" y="424"/>
                  <a:pt x="112" y="426"/>
                </a:cubicBezTo>
                <a:cubicBezTo>
                  <a:pt x="112" y="429"/>
                  <a:pt x="114" y="431"/>
                  <a:pt x="117" y="431"/>
                </a:cubicBezTo>
                <a:close/>
                <a:moveTo>
                  <a:pt x="130" y="431"/>
                </a:moveTo>
                <a:cubicBezTo>
                  <a:pt x="132" y="431"/>
                  <a:pt x="134" y="429"/>
                  <a:pt x="134" y="426"/>
                </a:cubicBezTo>
                <a:cubicBezTo>
                  <a:pt x="134" y="424"/>
                  <a:pt x="132" y="422"/>
                  <a:pt x="130" y="422"/>
                </a:cubicBezTo>
                <a:cubicBezTo>
                  <a:pt x="127" y="422"/>
                  <a:pt x="125" y="424"/>
                  <a:pt x="125" y="426"/>
                </a:cubicBezTo>
                <a:cubicBezTo>
                  <a:pt x="125" y="429"/>
                  <a:pt x="127" y="431"/>
                  <a:pt x="130" y="431"/>
                </a:cubicBezTo>
                <a:close/>
                <a:moveTo>
                  <a:pt x="142" y="431"/>
                </a:moveTo>
                <a:cubicBezTo>
                  <a:pt x="145" y="431"/>
                  <a:pt x="147" y="429"/>
                  <a:pt x="147" y="426"/>
                </a:cubicBezTo>
                <a:cubicBezTo>
                  <a:pt x="147" y="424"/>
                  <a:pt x="145" y="422"/>
                  <a:pt x="142" y="422"/>
                </a:cubicBezTo>
                <a:cubicBezTo>
                  <a:pt x="140" y="422"/>
                  <a:pt x="138" y="424"/>
                  <a:pt x="138" y="426"/>
                </a:cubicBezTo>
                <a:cubicBezTo>
                  <a:pt x="138" y="429"/>
                  <a:pt x="140" y="431"/>
                  <a:pt x="142" y="431"/>
                </a:cubicBezTo>
                <a:close/>
                <a:moveTo>
                  <a:pt x="155" y="431"/>
                </a:moveTo>
                <a:cubicBezTo>
                  <a:pt x="158" y="431"/>
                  <a:pt x="160" y="429"/>
                  <a:pt x="160" y="426"/>
                </a:cubicBezTo>
                <a:cubicBezTo>
                  <a:pt x="160" y="424"/>
                  <a:pt x="158" y="422"/>
                  <a:pt x="155" y="422"/>
                </a:cubicBezTo>
                <a:cubicBezTo>
                  <a:pt x="153" y="422"/>
                  <a:pt x="151" y="424"/>
                  <a:pt x="151" y="426"/>
                </a:cubicBezTo>
                <a:cubicBezTo>
                  <a:pt x="151" y="429"/>
                  <a:pt x="153" y="431"/>
                  <a:pt x="155" y="431"/>
                </a:cubicBezTo>
                <a:close/>
                <a:moveTo>
                  <a:pt x="168" y="422"/>
                </a:moveTo>
                <a:cubicBezTo>
                  <a:pt x="166" y="422"/>
                  <a:pt x="164" y="424"/>
                  <a:pt x="164" y="426"/>
                </a:cubicBezTo>
                <a:cubicBezTo>
                  <a:pt x="164" y="429"/>
                  <a:pt x="166" y="431"/>
                  <a:pt x="168" y="431"/>
                </a:cubicBezTo>
                <a:cubicBezTo>
                  <a:pt x="171" y="431"/>
                  <a:pt x="172" y="429"/>
                  <a:pt x="172" y="426"/>
                </a:cubicBezTo>
                <a:cubicBezTo>
                  <a:pt x="172" y="424"/>
                  <a:pt x="171" y="422"/>
                  <a:pt x="168" y="422"/>
                </a:cubicBezTo>
                <a:close/>
                <a:moveTo>
                  <a:pt x="181" y="431"/>
                </a:moveTo>
                <a:cubicBezTo>
                  <a:pt x="184" y="431"/>
                  <a:pt x="185" y="429"/>
                  <a:pt x="185" y="426"/>
                </a:cubicBezTo>
                <a:cubicBezTo>
                  <a:pt x="185" y="424"/>
                  <a:pt x="184" y="422"/>
                  <a:pt x="181" y="422"/>
                </a:cubicBezTo>
                <a:cubicBezTo>
                  <a:pt x="179" y="422"/>
                  <a:pt x="177" y="424"/>
                  <a:pt x="177" y="426"/>
                </a:cubicBezTo>
                <a:cubicBezTo>
                  <a:pt x="177" y="429"/>
                  <a:pt x="179" y="431"/>
                  <a:pt x="181" y="431"/>
                </a:cubicBezTo>
                <a:close/>
                <a:moveTo>
                  <a:pt x="194" y="431"/>
                </a:moveTo>
                <a:cubicBezTo>
                  <a:pt x="196" y="431"/>
                  <a:pt x="198" y="429"/>
                  <a:pt x="198" y="426"/>
                </a:cubicBezTo>
                <a:cubicBezTo>
                  <a:pt x="198" y="424"/>
                  <a:pt x="196" y="422"/>
                  <a:pt x="194" y="422"/>
                </a:cubicBezTo>
                <a:cubicBezTo>
                  <a:pt x="192" y="422"/>
                  <a:pt x="190" y="424"/>
                  <a:pt x="190" y="426"/>
                </a:cubicBezTo>
                <a:cubicBezTo>
                  <a:pt x="190" y="429"/>
                  <a:pt x="192" y="431"/>
                  <a:pt x="194" y="431"/>
                </a:cubicBezTo>
                <a:close/>
                <a:moveTo>
                  <a:pt x="207" y="422"/>
                </a:moveTo>
                <a:cubicBezTo>
                  <a:pt x="205" y="422"/>
                  <a:pt x="203" y="424"/>
                  <a:pt x="203" y="426"/>
                </a:cubicBezTo>
                <a:cubicBezTo>
                  <a:pt x="203" y="429"/>
                  <a:pt x="205" y="431"/>
                  <a:pt x="207" y="431"/>
                </a:cubicBezTo>
                <a:cubicBezTo>
                  <a:pt x="209" y="431"/>
                  <a:pt x="211" y="429"/>
                  <a:pt x="211" y="426"/>
                </a:cubicBezTo>
                <a:cubicBezTo>
                  <a:pt x="211" y="424"/>
                  <a:pt x="209" y="422"/>
                  <a:pt x="207" y="422"/>
                </a:cubicBezTo>
                <a:close/>
                <a:moveTo>
                  <a:pt x="220" y="422"/>
                </a:moveTo>
                <a:cubicBezTo>
                  <a:pt x="218" y="422"/>
                  <a:pt x="216" y="424"/>
                  <a:pt x="216" y="426"/>
                </a:cubicBezTo>
                <a:cubicBezTo>
                  <a:pt x="216" y="429"/>
                  <a:pt x="218" y="431"/>
                  <a:pt x="220" y="431"/>
                </a:cubicBezTo>
                <a:cubicBezTo>
                  <a:pt x="222" y="431"/>
                  <a:pt x="224" y="429"/>
                  <a:pt x="224" y="426"/>
                </a:cubicBezTo>
                <a:cubicBezTo>
                  <a:pt x="224" y="424"/>
                  <a:pt x="222" y="422"/>
                  <a:pt x="220" y="422"/>
                </a:cubicBezTo>
                <a:close/>
                <a:moveTo>
                  <a:pt x="233" y="431"/>
                </a:moveTo>
                <a:cubicBezTo>
                  <a:pt x="235" y="431"/>
                  <a:pt x="237" y="429"/>
                  <a:pt x="237" y="426"/>
                </a:cubicBezTo>
                <a:cubicBezTo>
                  <a:pt x="237" y="424"/>
                  <a:pt x="235" y="422"/>
                  <a:pt x="233" y="422"/>
                </a:cubicBezTo>
                <a:cubicBezTo>
                  <a:pt x="231" y="422"/>
                  <a:pt x="229" y="424"/>
                  <a:pt x="229" y="426"/>
                </a:cubicBezTo>
                <a:cubicBezTo>
                  <a:pt x="229" y="429"/>
                  <a:pt x="231" y="431"/>
                  <a:pt x="233" y="431"/>
                </a:cubicBezTo>
                <a:close/>
                <a:moveTo>
                  <a:pt x="246" y="431"/>
                </a:moveTo>
                <a:cubicBezTo>
                  <a:pt x="248" y="431"/>
                  <a:pt x="250" y="429"/>
                  <a:pt x="250" y="426"/>
                </a:cubicBezTo>
                <a:cubicBezTo>
                  <a:pt x="250" y="424"/>
                  <a:pt x="248" y="422"/>
                  <a:pt x="246" y="422"/>
                </a:cubicBezTo>
                <a:cubicBezTo>
                  <a:pt x="243" y="422"/>
                  <a:pt x="242" y="424"/>
                  <a:pt x="242" y="426"/>
                </a:cubicBezTo>
                <a:cubicBezTo>
                  <a:pt x="242" y="429"/>
                  <a:pt x="243" y="431"/>
                  <a:pt x="246" y="431"/>
                </a:cubicBezTo>
                <a:close/>
                <a:moveTo>
                  <a:pt x="259" y="431"/>
                </a:moveTo>
                <a:cubicBezTo>
                  <a:pt x="261" y="431"/>
                  <a:pt x="263" y="429"/>
                  <a:pt x="263" y="426"/>
                </a:cubicBezTo>
                <a:cubicBezTo>
                  <a:pt x="263" y="424"/>
                  <a:pt x="261" y="422"/>
                  <a:pt x="259" y="422"/>
                </a:cubicBezTo>
                <a:cubicBezTo>
                  <a:pt x="256" y="422"/>
                  <a:pt x="254" y="424"/>
                  <a:pt x="254" y="426"/>
                </a:cubicBezTo>
                <a:cubicBezTo>
                  <a:pt x="254" y="429"/>
                  <a:pt x="256" y="431"/>
                  <a:pt x="259" y="431"/>
                </a:cubicBezTo>
                <a:close/>
                <a:moveTo>
                  <a:pt x="272" y="431"/>
                </a:moveTo>
                <a:cubicBezTo>
                  <a:pt x="274" y="431"/>
                  <a:pt x="276" y="429"/>
                  <a:pt x="276" y="426"/>
                </a:cubicBezTo>
                <a:cubicBezTo>
                  <a:pt x="276" y="424"/>
                  <a:pt x="274" y="422"/>
                  <a:pt x="272" y="422"/>
                </a:cubicBezTo>
                <a:cubicBezTo>
                  <a:pt x="269" y="422"/>
                  <a:pt x="267" y="424"/>
                  <a:pt x="267" y="426"/>
                </a:cubicBezTo>
                <a:cubicBezTo>
                  <a:pt x="267" y="429"/>
                  <a:pt x="269" y="431"/>
                  <a:pt x="272" y="431"/>
                </a:cubicBezTo>
                <a:close/>
                <a:moveTo>
                  <a:pt x="285" y="431"/>
                </a:moveTo>
                <a:cubicBezTo>
                  <a:pt x="287" y="431"/>
                  <a:pt x="289" y="429"/>
                  <a:pt x="289" y="426"/>
                </a:cubicBezTo>
                <a:cubicBezTo>
                  <a:pt x="289" y="424"/>
                  <a:pt x="287" y="422"/>
                  <a:pt x="285" y="422"/>
                </a:cubicBezTo>
                <a:cubicBezTo>
                  <a:pt x="282" y="422"/>
                  <a:pt x="280" y="424"/>
                  <a:pt x="280" y="426"/>
                </a:cubicBezTo>
                <a:cubicBezTo>
                  <a:pt x="280" y="429"/>
                  <a:pt x="282" y="431"/>
                  <a:pt x="285" y="431"/>
                </a:cubicBezTo>
                <a:close/>
                <a:moveTo>
                  <a:pt x="297" y="431"/>
                </a:moveTo>
                <a:cubicBezTo>
                  <a:pt x="300" y="431"/>
                  <a:pt x="302" y="429"/>
                  <a:pt x="302" y="426"/>
                </a:cubicBezTo>
                <a:cubicBezTo>
                  <a:pt x="302" y="424"/>
                  <a:pt x="300" y="422"/>
                  <a:pt x="297" y="422"/>
                </a:cubicBezTo>
                <a:cubicBezTo>
                  <a:pt x="295" y="422"/>
                  <a:pt x="293" y="424"/>
                  <a:pt x="293" y="426"/>
                </a:cubicBezTo>
                <a:cubicBezTo>
                  <a:pt x="293" y="429"/>
                  <a:pt x="295" y="431"/>
                  <a:pt x="297" y="431"/>
                </a:cubicBezTo>
                <a:close/>
                <a:moveTo>
                  <a:pt x="310" y="431"/>
                </a:moveTo>
                <a:cubicBezTo>
                  <a:pt x="313" y="431"/>
                  <a:pt x="315" y="429"/>
                  <a:pt x="315" y="426"/>
                </a:cubicBezTo>
                <a:cubicBezTo>
                  <a:pt x="315" y="424"/>
                  <a:pt x="313" y="422"/>
                  <a:pt x="310" y="422"/>
                </a:cubicBezTo>
                <a:cubicBezTo>
                  <a:pt x="308" y="422"/>
                  <a:pt x="306" y="424"/>
                  <a:pt x="306" y="426"/>
                </a:cubicBezTo>
                <a:cubicBezTo>
                  <a:pt x="306" y="429"/>
                  <a:pt x="308" y="431"/>
                  <a:pt x="310" y="431"/>
                </a:cubicBezTo>
                <a:close/>
                <a:moveTo>
                  <a:pt x="323" y="431"/>
                </a:moveTo>
                <a:cubicBezTo>
                  <a:pt x="326" y="431"/>
                  <a:pt x="327" y="429"/>
                  <a:pt x="327" y="426"/>
                </a:cubicBezTo>
                <a:cubicBezTo>
                  <a:pt x="327" y="424"/>
                  <a:pt x="326" y="422"/>
                  <a:pt x="323" y="422"/>
                </a:cubicBezTo>
                <a:cubicBezTo>
                  <a:pt x="321" y="422"/>
                  <a:pt x="319" y="424"/>
                  <a:pt x="319" y="426"/>
                </a:cubicBezTo>
                <a:cubicBezTo>
                  <a:pt x="319" y="429"/>
                  <a:pt x="321" y="431"/>
                  <a:pt x="323" y="431"/>
                </a:cubicBezTo>
                <a:close/>
                <a:moveTo>
                  <a:pt x="336" y="431"/>
                </a:moveTo>
                <a:cubicBezTo>
                  <a:pt x="338" y="431"/>
                  <a:pt x="340" y="429"/>
                  <a:pt x="340" y="426"/>
                </a:cubicBezTo>
                <a:cubicBezTo>
                  <a:pt x="340" y="424"/>
                  <a:pt x="338" y="422"/>
                  <a:pt x="336" y="422"/>
                </a:cubicBezTo>
                <a:cubicBezTo>
                  <a:pt x="334" y="422"/>
                  <a:pt x="332" y="424"/>
                  <a:pt x="332" y="426"/>
                </a:cubicBezTo>
                <a:cubicBezTo>
                  <a:pt x="332" y="429"/>
                  <a:pt x="334" y="431"/>
                  <a:pt x="336" y="431"/>
                </a:cubicBezTo>
                <a:close/>
                <a:moveTo>
                  <a:pt x="349" y="431"/>
                </a:moveTo>
                <a:cubicBezTo>
                  <a:pt x="351" y="431"/>
                  <a:pt x="353" y="429"/>
                  <a:pt x="353" y="426"/>
                </a:cubicBezTo>
                <a:cubicBezTo>
                  <a:pt x="353" y="424"/>
                  <a:pt x="351" y="422"/>
                  <a:pt x="349" y="422"/>
                </a:cubicBezTo>
                <a:cubicBezTo>
                  <a:pt x="347" y="422"/>
                  <a:pt x="345" y="424"/>
                  <a:pt x="345" y="426"/>
                </a:cubicBezTo>
                <a:cubicBezTo>
                  <a:pt x="345" y="429"/>
                  <a:pt x="347" y="431"/>
                  <a:pt x="349" y="431"/>
                </a:cubicBezTo>
                <a:close/>
                <a:moveTo>
                  <a:pt x="362" y="431"/>
                </a:moveTo>
                <a:cubicBezTo>
                  <a:pt x="364" y="431"/>
                  <a:pt x="366" y="429"/>
                  <a:pt x="366" y="426"/>
                </a:cubicBezTo>
                <a:cubicBezTo>
                  <a:pt x="366" y="424"/>
                  <a:pt x="364" y="422"/>
                  <a:pt x="362" y="422"/>
                </a:cubicBezTo>
                <a:cubicBezTo>
                  <a:pt x="360" y="422"/>
                  <a:pt x="358" y="424"/>
                  <a:pt x="358" y="426"/>
                </a:cubicBezTo>
                <a:cubicBezTo>
                  <a:pt x="358" y="429"/>
                  <a:pt x="360" y="431"/>
                  <a:pt x="362" y="431"/>
                </a:cubicBezTo>
                <a:close/>
                <a:moveTo>
                  <a:pt x="375" y="431"/>
                </a:moveTo>
                <a:cubicBezTo>
                  <a:pt x="377" y="431"/>
                  <a:pt x="379" y="429"/>
                  <a:pt x="379" y="426"/>
                </a:cubicBezTo>
                <a:cubicBezTo>
                  <a:pt x="379" y="424"/>
                  <a:pt x="377" y="422"/>
                  <a:pt x="375" y="422"/>
                </a:cubicBezTo>
                <a:cubicBezTo>
                  <a:pt x="373" y="422"/>
                  <a:pt x="371" y="424"/>
                  <a:pt x="371" y="426"/>
                </a:cubicBezTo>
                <a:cubicBezTo>
                  <a:pt x="371" y="429"/>
                  <a:pt x="373" y="431"/>
                  <a:pt x="375" y="431"/>
                </a:cubicBezTo>
                <a:close/>
                <a:moveTo>
                  <a:pt x="388" y="431"/>
                </a:moveTo>
                <a:cubicBezTo>
                  <a:pt x="390" y="431"/>
                  <a:pt x="392" y="429"/>
                  <a:pt x="392" y="426"/>
                </a:cubicBezTo>
                <a:cubicBezTo>
                  <a:pt x="392" y="424"/>
                  <a:pt x="390" y="422"/>
                  <a:pt x="388" y="422"/>
                </a:cubicBezTo>
                <a:cubicBezTo>
                  <a:pt x="386" y="422"/>
                  <a:pt x="384" y="424"/>
                  <a:pt x="384" y="426"/>
                </a:cubicBezTo>
                <a:cubicBezTo>
                  <a:pt x="384" y="429"/>
                  <a:pt x="386" y="431"/>
                  <a:pt x="388" y="431"/>
                </a:cubicBezTo>
                <a:close/>
                <a:moveTo>
                  <a:pt x="401" y="431"/>
                </a:moveTo>
                <a:cubicBezTo>
                  <a:pt x="403" y="431"/>
                  <a:pt x="405" y="429"/>
                  <a:pt x="405" y="426"/>
                </a:cubicBezTo>
                <a:cubicBezTo>
                  <a:pt x="405" y="424"/>
                  <a:pt x="403" y="422"/>
                  <a:pt x="401" y="422"/>
                </a:cubicBezTo>
                <a:cubicBezTo>
                  <a:pt x="398" y="422"/>
                  <a:pt x="397" y="424"/>
                  <a:pt x="397" y="426"/>
                </a:cubicBezTo>
                <a:cubicBezTo>
                  <a:pt x="397" y="429"/>
                  <a:pt x="398" y="431"/>
                  <a:pt x="401" y="431"/>
                </a:cubicBezTo>
                <a:close/>
                <a:moveTo>
                  <a:pt x="414" y="431"/>
                </a:moveTo>
                <a:cubicBezTo>
                  <a:pt x="416" y="431"/>
                  <a:pt x="418" y="429"/>
                  <a:pt x="418" y="426"/>
                </a:cubicBezTo>
                <a:cubicBezTo>
                  <a:pt x="418" y="424"/>
                  <a:pt x="416" y="422"/>
                  <a:pt x="414" y="422"/>
                </a:cubicBezTo>
                <a:cubicBezTo>
                  <a:pt x="411" y="422"/>
                  <a:pt x="409" y="424"/>
                  <a:pt x="409" y="426"/>
                </a:cubicBezTo>
                <a:cubicBezTo>
                  <a:pt x="409" y="429"/>
                  <a:pt x="411" y="431"/>
                  <a:pt x="414" y="431"/>
                </a:cubicBezTo>
                <a:close/>
                <a:moveTo>
                  <a:pt x="427" y="431"/>
                </a:moveTo>
                <a:cubicBezTo>
                  <a:pt x="429" y="431"/>
                  <a:pt x="431" y="429"/>
                  <a:pt x="431" y="426"/>
                </a:cubicBezTo>
                <a:cubicBezTo>
                  <a:pt x="431" y="424"/>
                  <a:pt x="429" y="422"/>
                  <a:pt x="427" y="422"/>
                </a:cubicBezTo>
                <a:cubicBezTo>
                  <a:pt x="424" y="422"/>
                  <a:pt x="422" y="424"/>
                  <a:pt x="422" y="426"/>
                </a:cubicBezTo>
                <a:cubicBezTo>
                  <a:pt x="422" y="429"/>
                  <a:pt x="424" y="431"/>
                  <a:pt x="427" y="431"/>
                </a:cubicBezTo>
                <a:close/>
                <a:moveTo>
                  <a:pt x="439" y="431"/>
                </a:moveTo>
                <a:cubicBezTo>
                  <a:pt x="442" y="431"/>
                  <a:pt x="444" y="429"/>
                  <a:pt x="444" y="426"/>
                </a:cubicBezTo>
                <a:cubicBezTo>
                  <a:pt x="444" y="424"/>
                  <a:pt x="442" y="422"/>
                  <a:pt x="439" y="422"/>
                </a:cubicBezTo>
                <a:cubicBezTo>
                  <a:pt x="437" y="422"/>
                  <a:pt x="435" y="424"/>
                  <a:pt x="435" y="426"/>
                </a:cubicBezTo>
                <a:cubicBezTo>
                  <a:pt x="435" y="429"/>
                  <a:pt x="437" y="431"/>
                  <a:pt x="439" y="431"/>
                </a:cubicBezTo>
                <a:close/>
                <a:moveTo>
                  <a:pt x="452" y="431"/>
                </a:moveTo>
                <a:cubicBezTo>
                  <a:pt x="455" y="431"/>
                  <a:pt x="457" y="429"/>
                  <a:pt x="457" y="426"/>
                </a:cubicBezTo>
                <a:cubicBezTo>
                  <a:pt x="457" y="424"/>
                  <a:pt x="455" y="422"/>
                  <a:pt x="452" y="422"/>
                </a:cubicBezTo>
                <a:cubicBezTo>
                  <a:pt x="450" y="422"/>
                  <a:pt x="448" y="424"/>
                  <a:pt x="448" y="426"/>
                </a:cubicBezTo>
                <a:cubicBezTo>
                  <a:pt x="448" y="429"/>
                  <a:pt x="450" y="431"/>
                  <a:pt x="452" y="431"/>
                </a:cubicBezTo>
                <a:close/>
                <a:moveTo>
                  <a:pt x="465" y="431"/>
                </a:moveTo>
                <a:cubicBezTo>
                  <a:pt x="468" y="431"/>
                  <a:pt x="469" y="429"/>
                  <a:pt x="469" y="426"/>
                </a:cubicBezTo>
                <a:cubicBezTo>
                  <a:pt x="469" y="424"/>
                  <a:pt x="468" y="422"/>
                  <a:pt x="465" y="422"/>
                </a:cubicBezTo>
                <a:cubicBezTo>
                  <a:pt x="463" y="422"/>
                  <a:pt x="461" y="424"/>
                  <a:pt x="461" y="426"/>
                </a:cubicBezTo>
                <a:cubicBezTo>
                  <a:pt x="461" y="429"/>
                  <a:pt x="463" y="431"/>
                  <a:pt x="465" y="431"/>
                </a:cubicBezTo>
                <a:close/>
                <a:moveTo>
                  <a:pt x="478" y="431"/>
                </a:moveTo>
                <a:cubicBezTo>
                  <a:pt x="481" y="431"/>
                  <a:pt x="482" y="429"/>
                  <a:pt x="482" y="426"/>
                </a:cubicBezTo>
                <a:cubicBezTo>
                  <a:pt x="482" y="424"/>
                  <a:pt x="481" y="422"/>
                  <a:pt x="478" y="422"/>
                </a:cubicBezTo>
                <a:cubicBezTo>
                  <a:pt x="476" y="422"/>
                  <a:pt x="474" y="424"/>
                  <a:pt x="474" y="426"/>
                </a:cubicBezTo>
                <a:cubicBezTo>
                  <a:pt x="474" y="429"/>
                  <a:pt x="476" y="431"/>
                  <a:pt x="478" y="431"/>
                </a:cubicBezTo>
                <a:close/>
                <a:moveTo>
                  <a:pt x="491" y="431"/>
                </a:moveTo>
                <a:cubicBezTo>
                  <a:pt x="493" y="431"/>
                  <a:pt x="495" y="429"/>
                  <a:pt x="495" y="426"/>
                </a:cubicBezTo>
                <a:cubicBezTo>
                  <a:pt x="495" y="424"/>
                  <a:pt x="493" y="422"/>
                  <a:pt x="491" y="422"/>
                </a:cubicBezTo>
                <a:cubicBezTo>
                  <a:pt x="489" y="422"/>
                  <a:pt x="487" y="424"/>
                  <a:pt x="487" y="426"/>
                </a:cubicBezTo>
                <a:cubicBezTo>
                  <a:pt x="487" y="429"/>
                  <a:pt x="489" y="431"/>
                  <a:pt x="491" y="431"/>
                </a:cubicBezTo>
                <a:close/>
                <a:moveTo>
                  <a:pt x="504" y="431"/>
                </a:moveTo>
                <a:cubicBezTo>
                  <a:pt x="506" y="431"/>
                  <a:pt x="508" y="429"/>
                  <a:pt x="508" y="426"/>
                </a:cubicBezTo>
                <a:cubicBezTo>
                  <a:pt x="508" y="424"/>
                  <a:pt x="506" y="422"/>
                  <a:pt x="504" y="422"/>
                </a:cubicBezTo>
                <a:cubicBezTo>
                  <a:pt x="502" y="422"/>
                  <a:pt x="500" y="424"/>
                  <a:pt x="500" y="426"/>
                </a:cubicBezTo>
                <a:cubicBezTo>
                  <a:pt x="500" y="429"/>
                  <a:pt x="502" y="431"/>
                  <a:pt x="504" y="431"/>
                </a:cubicBezTo>
                <a:close/>
                <a:moveTo>
                  <a:pt x="517" y="431"/>
                </a:moveTo>
                <a:cubicBezTo>
                  <a:pt x="519" y="431"/>
                  <a:pt x="521" y="429"/>
                  <a:pt x="521" y="426"/>
                </a:cubicBezTo>
                <a:cubicBezTo>
                  <a:pt x="521" y="424"/>
                  <a:pt x="519" y="422"/>
                  <a:pt x="517" y="422"/>
                </a:cubicBezTo>
                <a:cubicBezTo>
                  <a:pt x="515" y="422"/>
                  <a:pt x="513" y="424"/>
                  <a:pt x="513" y="426"/>
                </a:cubicBezTo>
                <a:cubicBezTo>
                  <a:pt x="513" y="429"/>
                  <a:pt x="515" y="431"/>
                  <a:pt x="517" y="431"/>
                </a:cubicBezTo>
                <a:close/>
                <a:moveTo>
                  <a:pt x="526" y="426"/>
                </a:moveTo>
                <a:cubicBezTo>
                  <a:pt x="526" y="428"/>
                  <a:pt x="528" y="430"/>
                  <a:pt x="530" y="430"/>
                </a:cubicBezTo>
                <a:cubicBezTo>
                  <a:pt x="532" y="430"/>
                  <a:pt x="533" y="428"/>
                  <a:pt x="533" y="426"/>
                </a:cubicBezTo>
                <a:cubicBezTo>
                  <a:pt x="533" y="424"/>
                  <a:pt x="532" y="423"/>
                  <a:pt x="530" y="423"/>
                </a:cubicBezTo>
                <a:cubicBezTo>
                  <a:pt x="528" y="423"/>
                  <a:pt x="526" y="424"/>
                  <a:pt x="526" y="426"/>
                </a:cubicBezTo>
                <a:close/>
                <a:moveTo>
                  <a:pt x="543" y="426"/>
                </a:moveTo>
                <a:cubicBezTo>
                  <a:pt x="543" y="426"/>
                  <a:pt x="543" y="426"/>
                  <a:pt x="543" y="426"/>
                </a:cubicBezTo>
                <a:cubicBezTo>
                  <a:pt x="543" y="426"/>
                  <a:pt x="543" y="426"/>
                  <a:pt x="543" y="426"/>
                </a:cubicBezTo>
                <a:cubicBezTo>
                  <a:pt x="543" y="426"/>
                  <a:pt x="543" y="426"/>
                  <a:pt x="543" y="426"/>
                </a:cubicBezTo>
                <a:cubicBezTo>
                  <a:pt x="543" y="426"/>
                  <a:pt x="543" y="426"/>
                  <a:pt x="543" y="426"/>
                </a:cubicBezTo>
                <a:close/>
                <a:moveTo>
                  <a:pt x="569" y="422"/>
                </a:moveTo>
                <a:cubicBezTo>
                  <a:pt x="566" y="422"/>
                  <a:pt x="564" y="424"/>
                  <a:pt x="564" y="426"/>
                </a:cubicBezTo>
                <a:cubicBezTo>
                  <a:pt x="564" y="429"/>
                  <a:pt x="566" y="431"/>
                  <a:pt x="569" y="431"/>
                </a:cubicBezTo>
                <a:cubicBezTo>
                  <a:pt x="571" y="431"/>
                  <a:pt x="573" y="429"/>
                  <a:pt x="573" y="426"/>
                </a:cubicBezTo>
                <a:cubicBezTo>
                  <a:pt x="573" y="424"/>
                  <a:pt x="571" y="422"/>
                  <a:pt x="569" y="422"/>
                </a:cubicBezTo>
                <a:close/>
                <a:moveTo>
                  <a:pt x="582" y="431"/>
                </a:moveTo>
                <a:cubicBezTo>
                  <a:pt x="584" y="431"/>
                  <a:pt x="586" y="429"/>
                  <a:pt x="586" y="426"/>
                </a:cubicBezTo>
                <a:cubicBezTo>
                  <a:pt x="586" y="424"/>
                  <a:pt x="584" y="422"/>
                  <a:pt x="582" y="422"/>
                </a:cubicBezTo>
                <a:cubicBezTo>
                  <a:pt x="579" y="422"/>
                  <a:pt x="577" y="424"/>
                  <a:pt x="577" y="426"/>
                </a:cubicBezTo>
                <a:cubicBezTo>
                  <a:pt x="577" y="429"/>
                  <a:pt x="579" y="431"/>
                  <a:pt x="582" y="431"/>
                </a:cubicBezTo>
                <a:close/>
                <a:moveTo>
                  <a:pt x="594" y="431"/>
                </a:moveTo>
                <a:cubicBezTo>
                  <a:pt x="597" y="431"/>
                  <a:pt x="599" y="429"/>
                  <a:pt x="599" y="426"/>
                </a:cubicBezTo>
                <a:cubicBezTo>
                  <a:pt x="599" y="424"/>
                  <a:pt x="597" y="422"/>
                  <a:pt x="594" y="422"/>
                </a:cubicBezTo>
                <a:cubicBezTo>
                  <a:pt x="592" y="422"/>
                  <a:pt x="590" y="424"/>
                  <a:pt x="590" y="426"/>
                </a:cubicBezTo>
                <a:cubicBezTo>
                  <a:pt x="590" y="429"/>
                  <a:pt x="592" y="431"/>
                  <a:pt x="594" y="431"/>
                </a:cubicBezTo>
                <a:close/>
                <a:moveTo>
                  <a:pt x="607" y="431"/>
                </a:moveTo>
                <a:cubicBezTo>
                  <a:pt x="610" y="431"/>
                  <a:pt x="612" y="429"/>
                  <a:pt x="612" y="426"/>
                </a:cubicBezTo>
                <a:cubicBezTo>
                  <a:pt x="612" y="424"/>
                  <a:pt x="610" y="422"/>
                  <a:pt x="607" y="422"/>
                </a:cubicBezTo>
                <a:cubicBezTo>
                  <a:pt x="605" y="422"/>
                  <a:pt x="603" y="424"/>
                  <a:pt x="603" y="426"/>
                </a:cubicBezTo>
                <a:cubicBezTo>
                  <a:pt x="603" y="429"/>
                  <a:pt x="605" y="431"/>
                  <a:pt x="607" y="431"/>
                </a:cubicBezTo>
                <a:close/>
                <a:moveTo>
                  <a:pt x="620" y="431"/>
                </a:moveTo>
                <a:cubicBezTo>
                  <a:pt x="623" y="431"/>
                  <a:pt x="624" y="429"/>
                  <a:pt x="624" y="426"/>
                </a:cubicBezTo>
                <a:cubicBezTo>
                  <a:pt x="624" y="424"/>
                  <a:pt x="623" y="422"/>
                  <a:pt x="620" y="422"/>
                </a:cubicBezTo>
                <a:cubicBezTo>
                  <a:pt x="618" y="422"/>
                  <a:pt x="616" y="424"/>
                  <a:pt x="616" y="426"/>
                </a:cubicBezTo>
                <a:cubicBezTo>
                  <a:pt x="616" y="429"/>
                  <a:pt x="618" y="431"/>
                  <a:pt x="620" y="431"/>
                </a:cubicBezTo>
                <a:close/>
                <a:moveTo>
                  <a:pt x="633" y="431"/>
                </a:moveTo>
                <a:cubicBezTo>
                  <a:pt x="635" y="431"/>
                  <a:pt x="637" y="429"/>
                  <a:pt x="637" y="426"/>
                </a:cubicBezTo>
                <a:cubicBezTo>
                  <a:pt x="637" y="424"/>
                  <a:pt x="635" y="422"/>
                  <a:pt x="633" y="422"/>
                </a:cubicBezTo>
                <a:cubicBezTo>
                  <a:pt x="631" y="422"/>
                  <a:pt x="629" y="424"/>
                  <a:pt x="629" y="426"/>
                </a:cubicBezTo>
                <a:cubicBezTo>
                  <a:pt x="629" y="429"/>
                  <a:pt x="631" y="431"/>
                  <a:pt x="633" y="431"/>
                </a:cubicBezTo>
                <a:close/>
                <a:moveTo>
                  <a:pt x="646" y="431"/>
                </a:moveTo>
                <a:cubicBezTo>
                  <a:pt x="648" y="431"/>
                  <a:pt x="650" y="429"/>
                  <a:pt x="650" y="426"/>
                </a:cubicBezTo>
                <a:cubicBezTo>
                  <a:pt x="650" y="424"/>
                  <a:pt x="648" y="422"/>
                  <a:pt x="646" y="422"/>
                </a:cubicBezTo>
                <a:cubicBezTo>
                  <a:pt x="644" y="422"/>
                  <a:pt x="642" y="424"/>
                  <a:pt x="642" y="426"/>
                </a:cubicBezTo>
                <a:cubicBezTo>
                  <a:pt x="642" y="429"/>
                  <a:pt x="644" y="431"/>
                  <a:pt x="646" y="431"/>
                </a:cubicBezTo>
                <a:close/>
                <a:moveTo>
                  <a:pt x="659" y="431"/>
                </a:moveTo>
                <a:cubicBezTo>
                  <a:pt x="661" y="431"/>
                  <a:pt x="663" y="429"/>
                  <a:pt x="663" y="426"/>
                </a:cubicBezTo>
                <a:cubicBezTo>
                  <a:pt x="663" y="424"/>
                  <a:pt x="661" y="422"/>
                  <a:pt x="659" y="422"/>
                </a:cubicBezTo>
                <a:cubicBezTo>
                  <a:pt x="657" y="422"/>
                  <a:pt x="655" y="424"/>
                  <a:pt x="655" y="426"/>
                </a:cubicBezTo>
                <a:cubicBezTo>
                  <a:pt x="655" y="429"/>
                  <a:pt x="657" y="431"/>
                  <a:pt x="659" y="431"/>
                </a:cubicBezTo>
                <a:close/>
                <a:moveTo>
                  <a:pt x="672" y="431"/>
                </a:moveTo>
                <a:cubicBezTo>
                  <a:pt x="674" y="431"/>
                  <a:pt x="676" y="429"/>
                  <a:pt x="676" y="426"/>
                </a:cubicBezTo>
                <a:cubicBezTo>
                  <a:pt x="676" y="424"/>
                  <a:pt x="674" y="422"/>
                  <a:pt x="672" y="422"/>
                </a:cubicBezTo>
                <a:cubicBezTo>
                  <a:pt x="670" y="422"/>
                  <a:pt x="668" y="424"/>
                  <a:pt x="668" y="426"/>
                </a:cubicBezTo>
                <a:cubicBezTo>
                  <a:pt x="668" y="429"/>
                  <a:pt x="670" y="431"/>
                  <a:pt x="672" y="431"/>
                </a:cubicBezTo>
                <a:close/>
                <a:moveTo>
                  <a:pt x="685" y="431"/>
                </a:moveTo>
                <a:cubicBezTo>
                  <a:pt x="687" y="431"/>
                  <a:pt x="689" y="429"/>
                  <a:pt x="689" y="426"/>
                </a:cubicBezTo>
                <a:cubicBezTo>
                  <a:pt x="689" y="424"/>
                  <a:pt x="687" y="422"/>
                  <a:pt x="685" y="422"/>
                </a:cubicBezTo>
                <a:cubicBezTo>
                  <a:pt x="683" y="422"/>
                  <a:pt x="681" y="424"/>
                  <a:pt x="681" y="426"/>
                </a:cubicBezTo>
                <a:cubicBezTo>
                  <a:pt x="681" y="429"/>
                  <a:pt x="683" y="431"/>
                  <a:pt x="685" y="431"/>
                </a:cubicBezTo>
                <a:close/>
                <a:moveTo>
                  <a:pt x="698" y="431"/>
                </a:moveTo>
                <a:cubicBezTo>
                  <a:pt x="700" y="431"/>
                  <a:pt x="702" y="429"/>
                  <a:pt x="702" y="426"/>
                </a:cubicBezTo>
                <a:cubicBezTo>
                  <a:pt x="702" y="424"/>
                  <a:pt x="700" y="422"/>
                  <a:pt x="698" y="422"/>
                </a:cubicBezTo>
                <a:cubicBezTo>
                  <a:pt x="695" y="422"/>
                  <a:pt x="694" y="424"/>
                  <a:pt x="694" y="426"/>
                </a:cubicBezTo>
                <a:cubicBezTo>
                  <a:pt x="694" y="429"/>
                  <a:pt x="695" y="431"/>
                  <a:pt x="698" y="431"/>
                </a:cubicBezTo>
                <a:close/>
                <a:moveTo>
                  <a:pt x="711" y="431"/>
                </a:moveTo>
                <a:cubicBezTo>
                  <a:pt x="713" y="431"/>
                  <a:pt x="715" y="429"/>
                  <a:pt x="715" y="426"/>
                </a:cubicBezTo>
                <a:cubicBezTo>
                  <a:pt x="715" y="424"/>
                  <a:pt x="713" y="422"/>
                  <a:pt x="711" y="422"/>
                </a:cubicBezTo>
                <a:cubicBezTo>
                  <a:pt x="708" y="422"/>
                  <a:pt x="706" y="424"/>
                  <a:pt x="706" y="426"/>
                </a:cubicBezTo>
                <a:cubicBezTo>
                  <a:pt x="706" y="429"/>
                  <a:pt x="708" y="431"/>
                  <a:pt x="711" y="431"/>
                </a:cubicBezTo>
                <a:close/>
                <a:moveTo>
                  <a:pt x="724" y="431"/>
                </a:moveTo>
                <a:cubicBezTo>
                  <a:pt x="726" y="431"/>
                  <a:pt x="728" y="429"/>
                  <a:pt x="728" y="426"/>
                </a:cubicBezTo>
                <a:cubicBezTo>
                  <a:pt x="728" y="424"/>
                  <a:pt x="726" y="422"/>
                  <a:pt x="724" y="422"/>
                </a:cubicBezTo>
                <a:cubicBezTo>
                  <a:pt x="721" y="422"/>
                  <a:pt x="719" y="424"/>
                  <a:pt x="719" y="426"/>
                </a:cubicBezTo>
                <a:cubicBezTo>
                  <a:pt x="719" y="429"/>
                  <a:pt x="721" y="431"/>
                  <a:pt x="724" y="431"/>
                </a:cubicBezTo>
                <a:close/>
                <a:moveTo>
                  <a:pt x="736" y="431"/>
                </a:moveTo>
                <a:cubicBezTo>
                  <a:pt x="739" y="431"/>
                  <a:pt x="741" y="429"/>
                  <a:pt x="741" y="426"/>
                </a:cubicBezTo>
                <a:cubicBezTo>
                  <a:pt x="741" y="424"/>
                  <a:pt x="739" y="422"/>
                  <a:pt x="736" y="422"/>
                </a:cubicBezTo>
                <a:cubicBezTo>
                  <a:pt x="734" y="422"/>
                  <a:pt x="732" y="424"/>
                  <a:pt x="732" y="426"/>
                </a:cubicBezTo>
                <a:cubicBezTo>
                  <a:pt x="732" y="429"/>
                  <a:pt x="734" y="431"/>
                  <a:pt x="736" y="431"/>
                </a:cubicBezTo>
                <a:close/>
                <a:moveTo>
                  <a:pt x="749" y="431"/>
                </a:moveTo>
                <a:cubicBezTo>
                  <a:pt x="752" y="431"/>
                  <a:pt x="754" y="429"/>
                  <a:pt x="754" y="426"/>
                </a:cubicBezTo>
                <a:cubicBezTo>
                  <a:pt x="754" y="424"/>
                  <a:pt x="752" y="422"/>
                  <a:pt x="749" y="422"/>
                </a:cubicBezTo>
                <a:cubicBezTo>
                  <a:pt x="747" y="422"/>
                  <a:pt x="745" y="424"/>
                  <a:pt x="745" y="426"/>
                </a:cubicBezTo>
                <a:cubicBezTo>
                  <a:pt x="745" y="429"/>
                  <a:pt x="747" y="431"/>
                  <a:pt x="749" y="431"/>
                </a:cubicBezTo>
                <a:close/>
                <a:moveTo>
                  <a:pt x="879" y="426"/>
                </a:moveTo>
                <a:cubicBezTo>
                  <a:pt x="879" y="426"/>
                  <a:pt x="879" y="426"/>
                  <a:pt x="879" y="426"/>
                </a:cubicBezTo>
                <a:cubicBezTo>
                  <a:pt x="879" y="426"/>
                  <a:pt x="879" y="426"/>
                  <a:pt x="879" y="426"/>
                </a:cubicBezTo>
                <a:cubicBezTo>
                  <a:pt x="879" y="426"/>
                  <a:pt x="879" y="426"/>
                  <a:pt x="879" y="426"/>
                </a:cubicBezTo>
                <a:cubicBezTo>
                  <a:pt x="879" y="426"/>
                  <a:pt x="879" y="426"/>
                  <a:pt x="879" y="426"/>
                </a:cubicBezTo>
                <a:close/>
                <a:moveTo>
                  <a:pt x="904" y="426"/>
                </a:moveTo>
                <a:cubicBezTo>
                  <a:pt x="904" y="427"/>
                  <a:pt x="904" y="427"/>
                  <a:pt x="904" y="427"/>
                </a:cubicBezTo>
                <a:cubicBezTo>
                  <a:pt x="905" y="427"/>
                  <a:pt x="905" y="427"/>
                  <a:pt x="905" y="426"/>
                </a:cubicBezTo>
                <a:cubicBezTo>
                  <a:pt x="905" y="426"/>
                  <a:pt x="905" y="426"/>
                  <a:pt x="904" y="426"/>
                </a:cubicBezTo>
                <a:cubicBezTo>
                  <a:pt x="904" y="426"/>
                  <a:pt x="904" y="426"/>
                  <a:pt x="904" y="426"/>
                </a:cubicBezTo>
                <a:close/>
                <a:moveTo>
                  <a:pt x="917" y="431"/>
                </a:moveTo>
                <a:cubicBezTo>
                  <a:pt x="920" y="431"/>
                  <a:pt x="921" y="429"/>
                  <a:pt x="921" y="426"/>
                </a:cubicBezTo>
                <a:cubicBezTo>
                  <a:pt x="921" y="424"/>
                  <a:pt x="920" y="422"/>
                  <a:pt x="917" y="422"/>
                </a:cubicBezTo>
                <a:cubicBezTo>
                  <a:pt x="915" y="422"/>
                  <a:pt x="913" y="424"/>
                  <a:pt x="913" y="426"/>
                </a:cubicBezTo>
                <a:cubicBezTo>
                  <a:pt x="913" y="429"/>
                  <a:pt x="915" y="431"/>
                  <a:pt x="917" y="431"/>
                </a:cubicBezTo>
                <a:close/>
                <a:moveTo>
                  <a:pt x="930" y="431"/>
                </a:moveTo>
                <a:cubicBezTo>
                  <a:pt x="932" y="431"/>
                  <a:pt x="934" y="429"/>
                  <a:pt x="934" y="426"/>
                </a:cubicBezTo>
                <a:cubicBezTo>
                  <a:pt x="934" y="424"/>
                  <a:pt x="932" y="422"/>
                  <a:pt x="930" y="422"/>
                </a:cubicBezTo>
                <a:cubicBezTo>
                  <a:pt x="928" y="422"/>
                  <a:pt x="926" y="424"/>
                  <a:pt x="926" y="426"/>
                </a:cubicBezTo>
                <a:cubicBezTo>
                  <a:pt x="926" y="429"/>
                  <a:pt x="928" y="431"/>
                  <a:pt x="930" y="431"/>
                </a:cubicBezTo>
                <a:close/>
                <a:moveTo>
                  <a:pt x="943" y="431"/>
                </a:moveTo>
                <a:cubicBezTo>
                  <a:pt x="945" y="431"/>
                  <a:pt x="947" y="429"/>
                  <a:pt x="947" y="426"/>
                </a:cubicBezTo>
                <a:cubicBezTo>
                  <a:pt x="947" y="424"/>
                  <a:pt x="945" y="422"/>
                  <a:pt x="943" y="422"/>
                </a:cubicBezTo>
                <a:cubicBezTo>
                  <a:pt x="941" y="422"/>
                  <a:pt x="939" y="424"/>
                  <a:pt x="939" y="426"/>
                </a:cubicBezTo>
                <a:cubicBezTo>
                  <a:pt x="939" y="429"/>
                  <a:pt x="941" y="431"/>
                  <a:pt x="943" y="431"/>
                </a:cubicBezTo>
                <a:close/>
                <a:moveTo>
                  <a:pt x="956" y="422"/>
                </a:moveTo>
                <a:cubicBezTo>
                  <a:pt x="954" y="422"/>
                  <a:pt x="952" y="424"/>
                  <a:pt x="952" y="426"/>
                </a:cubicBezTo>
                <a:cubicBezTo>
                  <a:pt x="952" y="429"/>
                  <a:pt x="954" y="431"/>
                  <a:pt x="956" y="431"/>
                </a:cubicBezTo>
                <a:cubicBezTo>
                  <a:pt x="958" y="431"/>
                  <a:pt x="960" y="429"/>
                  <a:pt x="960" y="426"/>
                </a:cubicBezTo>
                <a:cubicBezTo>
                  <a:pt x="960" y="424"/>
                  <a:pt x="958" y="422"/>
                  <a:pt x="956" y="422"/>
                </a:cubicBezTo>
                <a:close/>
                <a:moveTo>
                  <a:pt x="969" y="426"/>
                </a:moveTo>
                <a:cubicBezTo>
                  <a:pt x="969" y="426"/>
                  <a:pt x="969" y="426"/>
                  <a:pt x="969" y="426"/>
                </a:cubicBezTo>
                <a:cubicBezTo>
                  <a:pt x="969" y="426"/>
                  <a:pt x="969" y="426"/>
                  <a:pt x="969" y="426"/>
                </a:cubicBezTo>
                <a:cubicBezTo>
                  <a:pt x="969" y="426"/>
                  <a:pt x="969" y="426"/>
                  <a:pt x="969" y="426"/>
                </a:cubicBezTo>
                <a:cubicBezTo>
                  <a:pt x="969" y="426"/>
                  <a:pt x="969" y="426"/>
                  <a:pt x="969" y="426"/>
                </a:cubicBezTo>
                <a:close/>
                <a:moveTo>
                  <a:pt x="995" y="426"/>
                </a:moveTo>
                <a:cubicBezTo>
                  <a:pt x="995" y="426"/>
                  <a:pt x="995" y="426"/>
                  <a:pt x="995" y="426"/>
                </a:cubicBezTo>
                <a:cubicBezTo>
                  <a:pt x="995" y="426"/>
                  <a:pt x="995" y="426"/>
                  <a:pt x="995" y="426"/>
                </a:cubicBezTo>
                <a:cubicBezTo>
                  <a:pt x="995" y="426"/>
                  <a:pt x="995" y="426"/>
                  <a:pt x="995" y="426"/>
                </a:cubicBezTo>
                <a:cubicBezTo>
                  <a:pt x="995" y="426"/>
                  <a:pt x="995" y="426"/>
                  <a:pt x="995" y="426"/>
                </a:cubicBezTo>
                <a:close/>
                <a:moveTo>
                  <a:pt x="1008" y="426"/>
                </a:moveTo>
                <a:cubicBezTo>
                  <a:pt x="1008" y="426"/>
                  <a:pt x="1008" y="426"/>
                  <a:pt x="1008" y="426"/>
                </a:cubicBezTo>
                <a:cubicBezTo>
                  <a:pt x="1008" y="426"/>
                  <a:pt x="1008" y="426"/>
                  <a:pt x="1008" y="426"/>
                </a:cubicBezTo>
                <a:cubicBezTo>
                  <a:pt x="1008" y="426"/>
                  <a:pt x="1008" y="426"/>
                  <a:pt x="1008" y="426"/>
                </a:cubicBezTo>
                <a:cubicBezTo>
                  <a:pt x="1008" y="426"/>
                  <a:pt x="1008" y="426"/>
                  <a:pt x="1008" y="426"/>
                </a:cubicBezTo>
                <a:close/>
                <a:moveTo>
                  <a:pt x="1033" y="426"/>
                </a:moveTo>
                <a:cubicBezTo>
                  <a:pt x="1033" y="427"/>
                  <a:pt x="1033" y="427"/>
                  <a:pt x="1033" y="427"/>
                </a:cubicBezTo>
                <a:cubicBezTo>
                  <a:pt x="1034" y="427"/>
                  <a:pt x="1034" y="427"/>
                  <a:pt x="1034" y="426"/>
                </a:cubicBezTo>
                <a:cubicBezTo>
                  <a:pt x="1034" y="426"/>
                  <a:pt x="1034" y="426"/>
                  <a:pt x="1033" y="426"/>
                </a:cubicBezTo>
                <a:cubicBezTo>
                  <a:pt x="1033" y="426"/>
                  <a:pt x="1033" y="426"/>
                  <a:pt x="1033" y="426"/>
                </a:cubicBezTo>
                <a:close/>
                <a:moveTo>
                  <a:pt x="1201" y="431"/>
                </a:moveTo>
                <a:cubicBezTo>
                  <a:pt x="1204" y="431"/>
                  <a:pt x="1206" y="429"/>
                  <a:pt x="1206" y="426"/>
                </a:cubicBezTo>
                <a:cubicBezTo>
                  <a:pt x="1206" y="424"/>
                  <a:pt x="1204" y="422"/>
                  <a:pt x="1201" y="422"/>
                </a:cubicBezTo>
                <a:cubicBezTo>
                  <a:pt x="1199" y="422"/>
                  <a:pt x="1197" y="424"/>
                  <a:pt x="1197" y="426"/>
                </a:cubicBezTo>
                <a:cubicBezTo>
                  <a:pt x="1197" y="429"/>
                  <a:pt x="1199" y="431"/>
                  <a:pt x="1201" y="431"/>
                </a:cubicBezTo>
                <a:close/>
                <a:moveTo>
                  <a:pt x="1214" y="431"/>
                </a:moveTo>
                <a:cubicBezTo>
                  <a:pt x="1217" y="431"/>
                  <a:pt x="1218" y="429"/>
                  <a:pt x="1218" y="426"/>
                </a:cubicBezTo>
                <a:cubicBezTo>
                  <a:pt x="1218" y="424"/>
                  <a:pt x="1217" y="422"/>
                  <a:pt x="1214" y="422"/>
                </a:cubicBezTo>
                <a:cubicBezTo>
                  <a:pt x="1212" y="422"/>
                  <a:pt x="1210" y="424"/>
                  <a:pt x="1210" y="426"/>
                </a:cubicBezTo>
                <a:cubicBezTo>
                  <a:pt x="1210" y="429"/>
                  <a:pt x="1212" y="431"/>
                  <a:pt x="1214" y="431"/>
                </a:cubicBezTo>
                <a:close/>
                <a:moveTo>
                  <a:pt x="1227" y="431"/>
                </a:moveTo>
                <a:cubicBezTo>
                  <a:pt x="1230" y="431"/>
                  <a:pt x="1231" y="429"/>
                  <a:pt x="1231" y="426"/>
                </a:cubicBezTo>
                <a:cubicBezTo>
                  <a:pt x="1231" y="424"/>
                  <a:pt x="1230" y="422"/>
                  <a:pt x="1227" y="422"/>
                </a:cubicBezTo>
                <a:cubicBezTo>
                  <a:pt x="1225" y="422"/>
                  <a:pt x="1223" y="424"/>
                  <a:pt x="1223" y="426"/>
                </a:cubicBezTo>
                <a:cubicBezTo>
                  <a:pt x="1223" y="429"/>
                  <a:pt x="1225" y="431"/>
                  <a:pt x="1227" y="431"/>
                </a:cubicBezTo>
                <a:close/>
                <a:moveTo>
                  <a:pt x="1240" y="431"/>
                </a:moveTo>
                <a:cubicBezTo>
                  <a:pt x="1242" y="431"/>
                  <a:pt x="1244" y="429"/>
                  <a:pt x="1244" y="426"/>
                </a:cubicBezTo>
                <a:cubicBezTo>
                  <a:pt x="1244" y="424"/>
                  <a:pt x="1242" y="422"/>
                  <a:pt x="1240" y="422"/>
                </a:cubicBezTo>
                <a:cubicBezTo>
                  <a:pt x="1238" y="422"/>
                  <a:pt x="1236" y="424"/>
                  <a:pt x="1236" y="426"/>
                </a:cubicBezTo>
                <a:cubicBezTo>
                  <a:pt x="1236" y="429"/>
                  <a:pt x="1238" y="431"/>
                  <a:pt x="1240" y="431"/>
                </a:cubicBezTo>
                <a:close/>
                <a:moveTo>
                  <a:pt x="1253" y="431"/>
                </a:moveTo>
                <a:cubicBezTo>
                  <a:pt x="1255" y="431"/>
                  <a:pt x="1257" y="429"/>
                  <a:pt x="1257" y="426"/>
                </a:cubicBezTo>
                <a:cubicBezTo>
                  <a:pt x="1257" y="424"/>
                  <a:pt x="1255" y="422"/>
                  <a:pt x="1253" y="422"/>
                </a:cubicBezTo>
                <a:cubicBezTo>
                  <a:pt x="1251" y="422"/>
                  <a:pt x="1249" y="424"/>
                  <a:pt x="1249" y="426"/>
                </a:cubicBezTo>
                <a:cubicBezTo>
                  <a:pt x="1249" y="429"/>
                  <a:pt x="1251" y="431"/>
                  <a:pt x="1253" y="431"/>
                </a:cubicBezTo>
                <a:close/>
                <a:moveTo>
                  <a:pt x="1266" y="426"/>
                </a:moveTo>
                <a:cubicBezTo>
                  <a:pt x="1266" y="426"/>
                  <a:pt x="1266" y="426"/>
                  <a:pt x="1266" y="426"/>
                </a:cubicBezTo>
                <a:cubicBezTo>
                  <a:pt x="1266" y="426"/>
                  <a:pt x="1266" y="426"/>
                  <a:pt x="1266" y="426"/>
                </a:cubicBezTo>
                <a:cubicBezTo>
                  <a:pt x="1266" y="426"/>
                  <a:pt x="1266" y="426"/>
                  <a:pt x="1266" y="426"/>
                </a:cubicBezTo>
                <a:cubicBezTo>
                  <a:pt x="1266" y="426"/>
                  <a:pt x="1266" y="426"/>
                  <a:pt x="1266" y="426"/>
                </a:cubicBezTo>
                <a:close/>
                <a:moveTo>
                  <a:pt x="1602" y="426"/>
                </a:moveTo>
                <a:cubicBezTo>
                  <a:pt x="1602" y="426"/>
                  <a:pt x="1602" y="426"/>
                  <a:pt x="1602" y="426"/>
                </a:cubicBezTo>
                <a:cubicBezTo>
                  <a:pt x="1602" y="426"/>
                  <a:pt x="1602" y="426"/>
                  <a:pt x="1602" y="426"/>
                </a:cubicBezTo>
                <a:cubicBezTo>
                  <a:pt x="1602" y="426"/>
                  <a:pt x="1602" y="426"/>
                  <a:pt x="1602" y="426"/>
                </a:cubicBezTo>
                <a:cubicBezTo>
                  <a:pt x="1602" y="426"/>
                  <a:pt x="1602" y="426"/>
                  <a:pt x="1602" y="426"/>
                </a:cubicBezTo>
                <a:close/>
                <a:moveTo>
                  <a:pt x="1615" y="427"/>
                </a:moveTo>
                <a:cubicBezTo>
                  <a:pt x="1615" y="427"/>
                  <a:pt x="1615" y="427"/>
                  <a:pt x="1615" y="426"/>
                </a:cubicBezTo>
                <a:cubicBezTo>
                  <a:pt x="1615" y="426"/>
                  <a:pt x="1615" y="426"/>
                  <a:pt x="1615" y="426"/>
                </a:cubicBezTo>
                <a:cubicBezTo>
                  <a:pt x="1614" y="426"/>
                  <a:pt x="1614" y="426"/>
                  <a:pt x="1614" y="426"/>
                </a:cubicBezTo>
                <a:cubicBezTo>
                  <a:pt x="1614" y="427"/>
                  <a:pt x="1614" y="427"/>
                  <a:pt x="1615" y="427"/>
                </a:cubicBezTo>
                <a:close/>
                <a:moveTo>
                  <a:pt x="1744" y="431"/>
                </a:moveTo>
                <a:cubicBezTo>
                  <a:pt x="1746" y="431"/>
                  <a:pt x="1748" y="429"/>
                  <a:pt x="1748" y="426"/>
                </a:cubicBezTo>
                <a:cubicBezTo>
                  <a:pt x="1748" y="424"/>
                  <a:pt x="1746" y="422"/>
                  <a:pt x="1744" y="422"/>
                </a:cubicBezTo>
                <a:cubicBezTo>
                  <a:pt x="1741" y="422"/>
                  <a:pt x="1740" y="424"/>
                  <a:pt x="1740" y="426"/>
                </a:cubicBezTo>
                <a:cubicBezTo>
                  <a:pt x="1740" y="429"/>
                  <a:pt x="1741" y="431"/>
                  <a:pt x="1744" y="431"/>
                </a:cubicBezTo>
                <a:close/>
                <a:moveTo>
                  <a:pt x="1757" y="431"/>
                </a:moveTo>
                <a:cubicBezTo>
                  <a:pt x="1759" y="431"/>
                  <a:pt x="1761" y="429"/>
                  <a:pt x="1761" y="426"/>
                </a:cubicBezTo>
                <a:cubicBezTo>
                  <a:pt x="1761" y="424"/>
                  <a:pt x="1759" y="422"/>
                  <a:pt x="1757" y="422"/>
                </a:cubicBezTo>
                <a:cubicBezTo>
                  <a:pt x="1754" y="422"/>
                  <a:pt x="1752" y="424"/>
                  <a:pt x="1752" y="426"/>
                </a:cubicBezTo>
                <a:cubicBezTo>
                  <a:pt x="1752" y="429"/>
                  <a:pt x="1754" y="431"/>
                  <a:pt x="1757" y="431"/>
                </a:cubicBezTo>
                <a:close/>
                <a:moveTo>
                  <a:pt x="1770" y="431"/>
                </a:moveTo>
                <a:cubicBezTo>
                  <a:pt x="1772" y="431"/>
                  <a:pt x="1774" y="429"/>
                  <a:pt x="1774" y="426"/>
                </a:cubicBezTo>
                <a:cubicBezTo>
                  <a:pt x="1774" y="424"/>
                  <a:pt x="1772" y="422"/>
                  <a:pt x="1770" y="422"/>
                </a:cubicBezTo>
                <a:cubicBezTo>
                  <a:pt x="1767" y="422"/>
                  <a:pt x="1765" y="424"/>
                  <a:pt x="1765" y="426"/>
                </a:cubicBezTo>
                <a:cubicBezTo>
                  <a:pt x="1765" y="429"/>
                  <a:pt x="1767" y="431"/>
                  <a:pt x="1770" y="431"/>
                </a:cubicBezTo>
                <a:close/>
                <a:moveTo>
                  <a:pt x="1782" y="431"/>
                </a:moveTo>
                <a:cubicBezTo>
                  <a:pt x="1785" y="431"/>
                  <a:pt x="1787" y="429"/>
                  <a:pt x="1787" y="426"/>
                </a:cubicBezTo>
                <a:cubicBezTo>
                  <a:pt x="1787" y="424"/>
                  <a:pt x="1785" y="422"/>
                  <a:pt x="1782" y="422"/>
                </a:cubicBezTo>
                <a:cubicBezTo>
                  <a:pt x="1780" y="422"/>
                  <a:pt x="1778" y="424"/>
                  <a:pt x="1778" y="426"/>
                </a:cubicBezTo>
                <a:cubicBezTo>
                  <a:pt x="1778" y="429"/>
                  <a:pt x="1780" y="431"/>
                  <a:pt x="1782" y="431"/>
                </a:cubicBezTo>
                <a:close/>
                <a:moveTo>
                  <a:pt x="1795" y="431"/>
                </a:moveTo>
                <a:cubicBezTo>
                  <a:pt x="1798" y="431"/>
                  <a:pt x="1800" y="429"/>
                  <a:pt x="1800" y="426"/>
                </a:cubicBezTo>
                <a:cubicBezTo>
                  <a:pt x="1800" y="424"/>
                  <a:pt x="1798" y="422"/>
                  <a:pt x="1795" y="422"/>
                </a:cubicBezTo>
                <a:cubicBezTo>
                  <a:pt x="1793" y="422"/>
                  <a:pt x="1791" y="424"/>
                  <a:pt x="1791" y="426"/>
                </a:cubicBezTo>
                <a:cubicBezTo>
                  <a:pt x="1791" y="429"/>
                  <a:pt x="1793" y="431"/>
                  <a:pt x="1795" y="431"/>
                </a:cubicBezTo>
                <a:close/>
                <a:moveTo>
                  <a:pt x="1808" y="431"/>
                </a:moveTo>
                <a:cubicBezTo>
                  <a:pt x="1811" y="431"/>
                  <a:pt x="1812" y="429"/>
                  <a:pt x="1812" y="426"/>
                </a:cubicBezTo>
                <a:cubicBezTo>
                  <a:pt x="1812" y="424"/>
                  <a:pt x="1811" y="422"/>
                  <a:pt x="1808" y="422"/>
                </a:cubicBezTo>
                <a:cubicBezTo>
                  <a:pt x="1806" y="422"/>
                  <a:pt x="1804" y="424"/>
                  <a:pt x="1804" y="426"/>
                </a:cubicBezTo>
                <a:cubicBezTo>
                  <a:pt x="1804" y="429"/>
                  <a:pt x="1806" y="431"/>
                  <a:pt x="1808" y="431"/>
                </a:cubicBezTo>
                <a:close/>
                <a:moveTo>
                  <a:pt x="1821" y="431"/>
                </a:moveTo>
                <a:cubicBezTo>
                  <a:pt x="1824" y="431"/>
                  <a:pt x="1825" y="429"/>
                  <a:pt x="1825" y="426"/>
                </a:cubicBezTo>
                <a:cubicBezTo>
                  <a:pt x="1825" y="424"/>
                  <a:pt x="1824" y="422"/>
                  <a:pt x="1821" y="422"/>
                </a:cubicBezTo>
                <a:cubicBezTo>
                  <a:pt x="1819" y="422"/>
                  <a:pt x="1817" y="424"/>
                  <a:pt x="1817" y="426"/>
                </a:cubicBezTo>
                <a:cubicBezTo>
                  <a:pt x="1817" y="429"/>
                  <a:pt x="1819" y="431"/>
                  <a:pt x="1821" y="431"/>
                </a:cubicBezTo>
                <a:close/>
                <a:moveTo>
                  <a:pt x="1834" y="431"/>
                </a:moveTo>
                <a:cubicBezTo>
                  <a:pt x="1836" y="431"/>
                  <a:pt x="1838" y="429"/>
                  <a:pt x="1838" y="426"/>
                </a:cubicBezTo>
                <a:cubicBezTo>
                  <a:pt x="1838" y="424"/>
                  <a:pt x="1836" y="422"/>
                  <a:pt x="1834" y="422"/>
                </a:cubicBezTo>
                <a:cubicBezTo>
                  <a:pt x="1832" y="422"/>
                  <a:pt x="1830" y="424"/>
                  <a:pt x="1830" y="426"/>
                </a:cubicBezTo>
                <a:cubicBezTo>
                  <a:pt x="1830" y="429"/>
                  <a:pt x="1832" y="431"/>
                  <a:pt x="1834" y="431"/>
                </a:cubicBezTo>
                <a:close/>
                <a:moveTo>
                  <a:pt x="1847" y="431"/>
                </a:moveTo>
                <a:cubicBezTo>
                  <a:pt x="1849" y="431"/>
                  <a:pt x="1851" y="429"/>
                  <a:pt x="1851" y="426"/>
                </a:cubicBezTo>
                <a:cubicBezTo>
                  <a:pt x="1851" y="424"/>
                  <a:pt x="1849" y="422"/>
                  <a:pt x="1847" y="422"/>
                </a:cubicBezTo>
                <a:cubicBezTo>
                  <a:pt x="1845" y="422"/>
                  <a:pt x="1843" y="424"/>
                  <a:pt x="1843" y="426"/>
                </a:cubicBezTo>
                <a:cubicBezTo>
                  <a:pt x="1843" y="429"/>
                  <a:pt x="1845" y="431"/>
                  <a:pt x="1847" y="431"/>
                </a:cubicBezTo>
                <a:close/>
                <a:moveTo>
                  <a:pt x="1899" y="431"/>
                </a:moveTo>
                <a:cubicBezTo>
                  <a:pt x="1901" y="431"/>
                  <a:pt x="1903" y="429"/>
                  <a:pt x="1903" y="426"/>
                </a:cubicBezTo>
                <a:cubicBezTo>
                  <a:pt x="1903" y="424"/>
                  <a:pt x="1901" y="422"/>
                  <a:pt x="1899" y="422"/>
                </a:cubicBezTo>
                <a:cubicBezTo>
                  <a:pt x="1896" y="422"/>
                  <a:pt x="1895" y="424"/>
                  <a:pt x="1895" y="426"/>
                </a:cubicBezTo>
                <a:cubicBezTo>
                  <a:pt x="1895" y="429"/>
                  <a:pt x="1896" y="431"/>
                  <a:pt x="1899" y="431"/>
                </a:cubicBezTo>
                <a:close/>
                <a:moveTo>
                  <a:pt x="1912" y="431"/>
                </a:moveTo>
                <a:cubicBezTo>
                  <a:pt x="1914" y="431"/>
                  <a:pt x="1916" y="429"/>
                  <a:pt x="1916" y="426"/>
                </a:cubicBezTo>
                <a:cubicBezTo>
                  <a:pt x="1916" y="424"/>
                  <a:pt x="1914" y="422"/>
                  <a:pt x="1912" y="422"/>
                </a:cubicBezTo>
                <a:cubicBezTo>
                  <a:pt x="1909" y="422"/>
                  <a:pt x="1907" y="424"/>
                  <a:pt x="1907" y="426"/>
                </a:cubicBezTo>
                <a:cubicBezTo>
                  <a:pt x="1907" y="429"/>
                  <a:pt x="1909" y="431"/>
                  <a:pt x="1912" y="431"/>
                </a:cubicBezTo>
                <a:close/>
                <a:moveTo>
                  <a:pt x="1925" y="431"/>
                </a:moveTo>
                <a:cubicBezTo>
                  <a:pt x="1927" y="431"/>
                  <a:pt x="1929" y="429"/>
                  <a:pt x="1929" y="426"/>
                </a:cubicBezTo>
                <a:cubicBezTo>
                  <a:pt x="1929" y="424"/>
                  <a:pt x="1927" y="422"/>
                  <a:pt x="1925" y="422"/>
                </a:cubicBezTo>
                <a:cubicBezTo>
                  <a:pt x="1922" y="422"/>
                  <a:pt x="1920" y="424"/>
                  <a:pt x="1920" y="426"/>
                </a:cubicBezTo>
                <a:cubicBezTo>
                  <a:pt x="1920" y="429"/>
                  <a:pt x="1922" y="431"/>
                  <a:pt x="1925" y="431"/>
                </a:cubicBezTo>
                <a:close/>
                <a:moveTo>
                  <a:pt x="1937" y="431"/>
                </a:moveTo>
                <a:cubicBezTo>
                  <a:pt x="1940" y="431"/>
                  <a:pt x="1942" y="429"/>
                  <a:pt x="1942" y="426"/>
                </a:cubicBezTo>
                <a:cubicBezTo>
                  <a:pt x="1942" y="424"/>
                  <a:pt x="1940" y="422"/>
                  <a:pt x="1937" y="422"/>
                </a:cubicBezTo>
                <a:cubicBezTo>
                  <a:pt x="1935" y="422"/>
                  <a:pt x="1933" y="424"/>
                  <a:pt x="1933" y="426"/>
                </a:cubicBezTo>
                <a:cubicBezTo>
                  <a:pt x="1933" y="429"/>
                  <a:pt x="1935" y="431"/>
                  <a:pt x="1937" y="431"/>
                </a:cubicBezTo>
                <a:close/>
                <a:moveTo>
                  <a:pt x="1950" y="431"/>
                </a:moveTo>
                <a:cubicBezTo>
                  <a:pt x="1953" y="431"/>
                  <a:pt x="1955" y="429"/>
                  <a:pt x="1955" y="426"/>
                </a:cubicBezTo>
                <a:cubicBezTo>
                  <a:pt x="1955" y="424"/>
                  <a:pt x="1953" y="422"/>
                  <a:pt x="1950" y="422"/>
                </a:cubicBezTo>
                <a:cubicBezTo>
                  <a:pt x="1948" y="422"/>
                  <a:pt x="1946" y="424"/>
                  <a:pt x="1946" y="426"/>
                </a:cubicBezTo>
                <a:cubicBezTo>
                  <a:pt x="1946" y="429"/>
                  <a:pt x="1948" y="431"/>
                  <a:pt x="1950" y="431"/>
                </a:cubicBezTo>
                <a:close/>
                <a:moveTo>
                  <a:pt x="1963" y="431"/>
                </a:moveTo>
                <a:cubicBezTo>
                  <a:pt x="1966" y="431"/>
                  <a:pt x="1967" y="429"/>
                  <a:pt x="1967" y="426"/>
                </a:cubicBezTo>
                <a:cubicBezTo>
                  <a:pt x="1967" y="424"/>
                  <a:pt x="1966" y="422"/>
                  <a:pt x="1963" y="422"/>
                </a:cubicBezTo>
                <a:cubicBezTo>
                  <a:pt x="1961" y="422"/>
                  <a:pt x="1959" y="424"/>
                  <a:pt x="1959" y="426"/>
                </a:cubicBezTo>
                <a:cubicBezTo>
                  <a:pt x="1959" y="429"/>
                  <a:pt x="1961" y="431"/>
                  <a:pt x="1963" y="431"/>
                </a:cubicBezTo>
                <a:close/>
                <a:moveTo>
                  <a:pt x="1976" y="431"/>
                </a:moveTo>
                <a:cubicBezTo>
                  <a:pt x="1978" y="431"/>
                  <a:pt x="1980" y="429"/>
                  <a:pt x="1980" y="426"/>
                </a:cubicBezTo>
                <a:cubicBezTo>
                  <a:pt x="1980" y="424"/>
                  <a:pt x="1978" y="422"/>
                  <a:pt x="1976" y="422"/>
                </a:cubicBezTo>
                <a:cubicBezTo>
                  <a:pt x="1974" y="422"/>
                  <a:pt x="1972" y="424"/>
                  <a:pt x="1972" y="426"/>
                </a:cubicBezTo>
                <a:cubicBezTo>
                  <a:pt x="1972" y="429"/>
                  <a:pt x="1974" y="431"/>
                  <a:pt x="1976" y="431"/>
                </a:cubicBezTo>
                <a:close/>
                <a:moveTo>
                  <a:pt x="1989" y="431"/>
                </a:moveTo>
                <a:cubicBezTo>
                  <a:pt x="1991" y="431"/>
                  <a:pt x="1993" y="429"/>
                  <a:pt x="1993" y="426"/>
                </a:cubicBezTo>
                <a:cubicBezTo>
                  <a:pt x="1993" y="424"/>
                  <a:pt x="1991" y="422"/>
                  <a:pt x="1989" y="422"/>
                </a:cubicBezTo>
                <a:cubicBezTo>
                  <a:pt x="1987" y="422"/>
                  <a:pt x="1985" y="424"/>
                  <a:pt x="1985" y="426"/>
                </a:cubicBezTo>
                <a:cubicBezTo>
                  <a:pt x="1985" y="429"/>
                  <a:pt x="1987" y="431"/>
                  <a:pt x="1989" y="431"/>
                </a:cubicBezTo>
                <a:close/>
                <a:moveTo>
                  <a:pt x="2002" y="431"/>
                </a:moveTo>
                <a:cubicBezTo>
                  <a:pt x="2004" y="431"/>
                  <a:pt x="2006" y="429"/>
                  <a:pt x="2006" y="426"/>
                </a:cubicBezTo>
                <a:cubicBezTo>
                  <a:pt x="2006" y="424"/>
                  <a:pt x="2004" y="422"/>
                  <a:pt x="2002" y="422"/>
                </a:cubicBezTo>
                <a:cubicBezTo>
                  <a:pt x="2000" y="422"/>
                  <a:pt x="1998" y="424"/>
                  <a:pt x="1998" y="426"/>
                </a:cubicBezTo>
                <a:cubicBezTo>
                  <a:pt x="1998" y="429"/>
                  <a:pt x="2000" y="431"/>
                  <a:pt x="2002" y="431"/>
                </a:cubicBezTo>
                <a:close/>
                <a:moveTo>
                  <a:pt x="2015" y="431"/>
                </a:moveTo>
                <a:cubicBezTo>
                  <a:pt x="2017" y="431"/>
                  <a:pt x="2019" y="429"/>
                  <a:pt x="2019" y="426"/>
                </a:cubicBezTo>
                <a:cubicBezTo>
                  <a:pt x="2019" y="424"/>
                  <a:pt x="2017" y="422"/>
                  <a:pt x="2015" y="422"/>
                </a:cubicBezTo>
                <a:cubicBezTo>
                  <a:pt x="2013" y="422"/>
                  <a:pt x="2011" y="424"/>
                  <a:pt x="2011" y="426"/>
                </a:cubicBezTo>
                <a:cubicBezTo>
                  <a:pt x="2011" y="429"/>
                  <a:pt x="2013" y="431"/>
                  <a:pt x="2015" y="431"/>
                </a:cubicBezTo>
                <a:close/>
                <a:moveTo>
                  <a:pt x="2028" y="431"/>
                </a:moveTo>
                <a:cubicBezTo>
                  <a:pt x="2030" y="431"/>
                  <a:pt x="2032" y="429"/>
                  <a:pt x="2032" y="426"/>
                </a:cubicBezTo>
                <a:cubicBezTo>
                  <a:pt x="2032" y="424"/>
                  <a:pt x="2030" y="422"/>
                  <a:pt x="2028" y="422"/>
                </a:cubicBezTo>
                <a:cubicBezTo>
                  <a:pt x="2026" y="422"/>
                  <a:pt x="2024" y="424"/>
                  <a:pt x="2024" y="426"/>
                </a:cubicBezTo>
                <a:cubicBezTo>
                  <a:pt x="2024" y="429"/>
                  <a:pt x="2026" y="431"/>
                  <a:pt x="2028" y="431"/>
                </a:cubicBezTo>
                <a:close/>
                <a:moveTo>
                  <a:pt x="2041" y="431"/>
                </a:moveTo>
                <a:cubicBezTo>
                  <a:pt x="2043" y="431"/>
                  <a:pt x="2045" y="429"/>
                  <a:pt x="2045" y="426"/>
                </a:cubicBezTo>
                <a:cubicBezTo>
                  <a:pt x="2045" y="424"/>
                  <a:pt x="2043" y="422"/>
                  <a:pt x="2041" y="422"/>
                </a:cubicBezTo>
                <a:cubicBezTo>
                  <a:pt x="2038" y="422"/>
                  <a:pt x="2037" y="424"/>
                  <a:pt x="2037" y="426"/>
                </a:cubicBezTo>
                <a:cubicBezTo>
                  <a:pt x="2037" y="429"/>
                  <a:pt x="2038" y="431"/>
                  <a:pt x="2041" y="431"/>
                </a:cubicBezTo>
                <a:close/>
                <a:moveTo>
                  <a:pt x="2054" y="431"/>
                </a:moveTo>
                <a:cubicBezTo>
                  <a:pt x="2056" y="431"/>
                  <a:pt x="2058" y="429"/>
                  <a:pt x="2058" y="426"/>
                </a:cubicBezTo>
                <a:cubicBezTo>
                  <a:pt x="2058" y="424"/>
                  <a:pt x="2056" y="422"/>
                  <a:pt x="2054" y="422"/>
                </a:cubicBezTo>
                <a:cubicBezTo>
                  <a:pt x="2051" y="422"/>
                  <a:pt x="2049" y="424"/>
                  <a:pt x="2049" y="426"/>
                </a:cubicBezTo>
                <a:cubicBezTo>
                  <a:pt x="2049" y="429"/>
                  <a:pt x="2051" y="431"/>
                  <a:pt x="2054" y="431"/>
                </a:cubicBezTo>
                <a:close/>
                <a:moveTo>
                  <a:pt x="2067" y="431"/>
                </a:moveTo>
                <a:cubicBezTo>
                  <a:pt x="2069" y="431"/>
                  <a:pt x="2071" y="429"/>
                  <a:pt x="2071" y="426"/>
                </a:cubicBezTo>
                <a:cubicBezTo>
                  <a:pt x="2071" y="424"/>
                  <a:pt x="2069" y="422"/>
                  <a:pt x="2067" y="422"/>
                </a:cubicBezTo>
                <a:cubicBezTo>
                  <a:pt x="2064" y="422"/>
                  <a:pt x="2062" y="424"/>
                  <a:pt x="2062" y="426"/>
                </a:cubicBezTo>
                <a:cubicBezTo>
                  <a:pt x="2062" y="429"/>
                  <a:pt x="2064" y="431"/>
                  <a:pt x="2067" y="431"/>
                </a:cubicBezTo>
                <a:close/>
                <a:moveTo>
                  <a:pt x="2079" y="431"/>
                </a:moveTo>
                <a:cubicBezTo>
                  <a:pt x="2082" y="431"/>
                  <a:pt x="2084" y="429"/>
                  <a:pt x="2084" y="426"/>
                </a:cubicBezTo>
                <a:cubicBezTo>
                  <a:pt x="2084" y="424"/>
                  <a:pt x="2082" y="422"/>
                  <a:pt x="2079" y="422"/>
                </a:cubicBezTo>
                <a:cubicBezTo>
                  <a:pt x="2077" y="422"/>
                  <a:pt x="2075" y="424"/>
                  <a:pt x="2075" y="426"/>
                </a:cubicBezTo>
                <a:cubicBezTo>
                  <a:pt x="2075" y="429"/>
                  <a:pt x="2077" y="431"/>
                  <a:pt x="2079" y="431"/>
                </a:cubicBezTo>
                <a:close/>
                <a:moveTo>
                  <a:pt x="2092" y="431"/>
                </a:moveTo>
                <a:cubicBezTo>
                  <a:pt x="2095" y="431"/>
                  <a:pt x="2097" y="429"/>
                  <a:pt x="2097" y="426"/>
                </a:cubicBezTo>
                <a:cubicBezTo>
                  <a:pt x="2097" y="424"/>
                  <a:pt x="2095" y="422"/>
                  <a:pt x="2092" y="422"/>
                </a:cubicBezTo>
                <a:cubicBezTo>
                  <a:pt x="2090" y="422"/>
                  <a:pt x="2088" y="424"/>
                  <a:pt x="2088" y="426"/>
                </a:cubicBezTo>
                <a:cubicBezTo>
                  <a:pt x="2088" y="429"/>
                  <a:pt x="2090" y="431"/>
                  <a:pt x="2092" y="431"/>
                </a:cubicBezTo>
                <a:close/>
                <a:moveTo>
                  <a:pt x="2105" y="431"/>
                </a:moveTo>
                <a:cubicBezTo>
                  <a:pt x="2108" y="431"/>
                  <a:pt x="2110" y="429"/>
                  <a:pt x="2110" y="426"/>
                </a:cubicBezTo>
                <a:cubicBezTo>
                  <a:pt x="2110" y="424"/>
                  <a:pt x="2108" y="422"/>
                  <a:pt x="2105" y="422"/>
                </a:cubicBezTo>
                <a:cubicBezTo>
                  <a:pt x="2103" y="422"/>
                  <a:pt x="2101" y="424"/>
                  <a:pt x="2101" y="426"/>
                </a:cubicBezTo>
                <a:cubicBezTo>
                  <a:pt x="2101" y="429"/>
                  <a:pt x="2103" y="431"/>
                  <a:pt x="2105" y="431"/>
                </a:cubicBezTo>
                <a:close/>
                <a:moveTo>
                  <a:pt x="2118" y="431"/>
                </a:moveTo>
                <a:cubicBezTo>
                  <a:pt x="2121" y="431"/>
                  <a:pt x="2122" y="429"/>
                  <a:pt x="2122" y="426"/>
                </a:cubicBezTo>
                <a:cubicBezTo>
                  <a:pt x="2122" y="424"/>
                  <a:pt x="2121" y="422"/>
                  <a:pt x="2118" y="422"/>
                </a:cubicBezTo>
                <a:cubicBezTo>
                  <a:pt x="2116" y="422"/>
                  <a:pt x="2114" y="424"/>
                  <a:pt x="2114" y="426"/>
                </a:cubicBezTo>
                <a:cubicBezTo>
                  <a:pt x="2114" y="429"/>
                  <a:pt x="2116" y="431"/>
                  <a:pt x="2118" y="431"/>
                </a:cubicBezTo>
                <a:close/>
                <a:moveTo>
                  <a:pt x="2131" y="431"/>
                </a:moveTo>
                <a:cubicBezTo>
                  <a:pt x="2133" y="431"/>
                  <a:pt x="2135" y="429"/>
                  <a:pt x="2135" y="426"/>
                </a:cubicBezTo>
                <a:cubicBezTo>
                  <a:pt x="2135" y="424"/>
                  <a:pt x="2133" y="422"/>
                  <a:pt x="2131" y="422"/>
                </a:cubicBezTo>
                <a:cubicBezTo>
                  <a:pt x="2129" y="422"/>
                  <a:pt x="2127" y="424"/>
                  <a:pt x="2127" y="426"/>
                </a:cubicBezTo>
                <a:cubicBezTo>
                  <a:pt x="2127" y="429"/>
                  <a:pt x="2129" y="431"/>
                  <a:pt x="2131" y="431"/>
                </a:cubicBezTo>
                <a:close/>
                <a:moveTo>
                  <a:pt x="2144" y="431"/>
                </a:moveTo>
                <a:cubicBezTo>
                  <a:pt x="2146" y="431"/>
                  <a:pt x="2148" y="429"/>
                  <a:pt x="2148" y="426"/>
                </a:cubicBezTo>
                <a:cubicBezTo>
                  <a:pt x="2148" y="424"/>
                  <a:pt x="2146" y="422"/>
                  <a:pt x="2144" y="422"/>
                </a:cubicBezTo>
                <a:cubicBezTo>
                  <a:pt x="2142" y="422"/>
                  <a:pt x="2140" y="424"/>
                  <a:pt x="2140" y="426"/>
                </a:cubicBezTo>
                <a:cubicBezTo>
                  <a:pt x="2140" y="429"/>
                  <a:pt x="2142" y="431"/>
                  <a:pt x="2144" y="431"/>
                </a:cubicBezTo>
                <a:close/>
                <a:moveTo>
                  <a:pt x="2157" y="431"/>
                </a:moveTo>
                <a:cubicBezTo>
                  <a:pt x="2159" y="431"/>
                  <a:pt x="2161" y="429"/>
                  <a:pt x="2161" y="426"/>
                </a:cubicBezTo>
                <a:cubicBezTo>
                  <a:pt x="2161" y="424"/>
                  <a:pt x="2159" y="422"/>
                  <a:pt x="2157" y="422"/>
                </a:cubicBezTo>
                <a:cubicBezTo>
                  <a:pt x="2155" y="422"/>
                  <a:pt x="2153" y="424"/>
                  <a:pt x="2153" y="426"/>
                </a:cubicBezTo>
                <a:cubicBezTo>
                  <a:pt x="2153" y="429"/>
                  <a:pt x="2155" y="431"/>
                  <a:pt x="2157" y="431"/>
                </a:cubicBezTo>
                <a:close/>
                <a:moveTo>
                  <a:pt x="2170" y="431"/>
                </a:moveTo>
                <a:cubicBezTo>
                  <a:pt x="2172" y="431"/>
                  <a:pt x="2174" y="429"/>
                  <a:pt x="2174" y="426"/>
                </a:cubicBezTo>
                <a:cubicBezTo>
                  <a:pt x="2174" y="424"/>
                  <a:pt x="2172" y="422"/>
                  <a:pt x="2170" y="422"/>
                </a:cubicBezTo>
                <a:cubicBezTo>
                  <a:pt x="2168" y="422"/>
                  <a:pt x="2166" y="424"/>
                  <a:pt x="2166" y="426"/>
                </a:cubicBezTo>
                <a:cubicBezTo>
                  <a:pt x="2166" y="429"/>
                  <a:pt x="2168" y="431"/>
                  <a:pt x="2170" y="431"/>
                </a:cubicBezTo>
                <a:close/>
                <a:moveTo>
                  <a:pt x="2183" y="431"/>
                </a:moveTo>
                <a:cubicBezTo>
                  <a:pt x="2185" y="431"/>
                  <a:pt x="2187" y="429"/>
                  <a:pt x="2187" y="426"/>
                </a:cubicBezTo>
                <a:cubicBezTo>
                  <a:pt x="2187" y="424"/>
                  <a:pt x="2185" y="422"/>
                  <a:pt x="2183" y="422"/>
                </a:cubicBezTo>
                <a:cubicBezTo>
                  <a:pt x="2181" y="422"/>
                  <a:pt x="2179" y="424"/>
                  <a:pt x="2179" y="426"/>
                </a:cubicBezTo>
                <a:cubicBezTo>
                  <a:pt x="2179" y="429"/>
                  <a:pt x="2181" y="431"/>
                  <a:pt x="2183" y="431"/>
                </a:cubicBezTo>
                <a:close/>
                <a:moveTo>
                  <a:pt x="2196" y="431"/>
                </a:moveTo>
                <a:cubicBezTo>
                  <a:pt x="2198" y="431"/>
                  <a:pt x="2200" y="429"/>
                  <a:pt x="2200" y="426"/>
                </a:cubicBezTo>
                <a:cubicBezTo>
                  <a:pt x="2200" y="424"/>
                  <a:pt x="2198" y="422"/>
                  <a:pt x="2196" y="422"/>
                </a:cubicBezTo>
                <a:cubicBezTo>
                  <a:pt x="2193" y="422"/>
                  <a:pt x="2192" y="424"/>
                  <a:pt x="2192" y="426"/>
                </a:cubicBezTo>
                <a:cubicBezTo>
                  <a:pt x="2192" y="429"/>
                  <a:pt x="2193" y="431"/>
                  <a:pt x="2196" y="431"/>
                </a:cubicBezTo>
                <a:close/>
                <a:moveTo>
                  <a:pt x="2209" y="431"/>
                </a:moveTo>
                <a:cubicBezTo>
                  <a:pt x="2211" y="431"/>
                  <a:pt x="2213" y="429"/>
                  <a:pt x="2213" y="426"/>
                </a:cubicBezTo>
                <a:cubicBezTo>
                  <a:pt x="2213" y="424"/>
                  <a:pt x="2211" y="422"/>
                  <a:pt x="2209" y="422"/>
                </a:cubicBezTo>
                <a:cubicBezTo>
                  <a:pt x="2206" y="422"/>
                  <a:pt x="2204" y="424"/>
                  <a:pt x="2204" y="426"/>
                </a:cubicBezTo>
                <a:cubicBezTo>
                  <a:pt x="2204" y="429"/>
                  <a:pt x="2206" y="431"/>
                  <a:pt x="2209" y="431"/>
                </a:cubicBezTo>
                <a:close/>
                <a:moveTo>
                  <a:pt x="2222" y="431"/>
                </a:moveTo>
                <a:cubicBezTo>
                  <a:pt x="2224" y="431"/>
                  <a:pt x="2226" y="429"/>
                  <a:pt x="2226" y="426"/>
                </a:cubicBezTo>
                <a:cubicBezTo>
                  <a:pt x="2226" y="424"/>
                  <a:pt x="2224" y="422"/>
                  <a:pt x="2222" y="422"/>
                </a:cubicBezTo>
                <a:cubicBezTo>
                  <a:pt x="2219" y="422"/>
                  <a:pt x="2217" y="424"/>
                  <a:pt x="2217" y="426"/>
                </a:cubicBezTo>
                <a:cubicBezTo>
                  <a:pt x="2217" y="429"/>
                  <a:pt x="2219" y="431"/>
                  <a:pt x="2222" y="431"/>
                </a:cubicBezTo>
                <a:close/>
                <a:moveTo>
                  <a:pt x="2234" y="431"/>
                </a:moveTo>
                <a:cubicBezTo>
                  <a:pt x="2237" y="431"/>
                  <a:pt x="2239" y="429"/>
                  <a:pt x="2239" y="426"/>
                </a:cubicBezTo>
                <a:cubicBezTo>
                  <a:pt x="2239" y="424"/>
                  <a:pt x="2237" y="422"/>
                  <a:pt x="2234" y="422"/>
                </a:cubicBezTo>
                <a:cubicBezTo>
                  <a:pt x="2232" y="422"/>
                  <a:pt x="2230" y="424"/>
                  <a:pt x="2230" y="426"/>
                </a:cubicBezTo>
                <a:cubicBezTo>
                  <a:pt x="2230" y="429"/>
                  <a:pt x="2232" y="431"/>
                  <a:pt x="2234" y="431"/>
                </a:cubicBezTo>
                <a:close/>
                <a:moveTo>
                  <a:pt x="2247" y="431"/>
                </a:moveTo>
                <a:cubicBezTo>
                  <a:pt x="2250" y="431"/>
                  <a:pt x="2252" y="429"/>
                  <a:pt x="2252" y="426"/>
                </a:cubicBezTo>
                <a:cubicBezTo>
                  <a:pt x="2252" y="424"/>
                  <a:pt x="2250" y="422"/>
                  <a:pt x="2247" y="422"/>
                </a:cubicBezTo>
                <a:cubicBezTo>
                  <a:pt x="2245" y="422"/>
                  <a:pt x="2243" y="424"/>
                  <a:pt x="2243" y="426"/>
                </a:cubicBezTo>
                <a:cubicBezTo>
                  <a:pt x="2243" y="429"/>
                  <a:pt x="2245" y="431"/>
                  <a:pt x="2247" y="431"/>
                </a:cubicBezTo>
                <a:close/>
                <a:moveTo>
                  <a:pt x="2260" y="431"/>
                </a:moveTo>
                <a:cubicBezTo>
                  <a:pt x="2263" y="431"/>
                  <a:pt x="2264" y="429"/>
                  <a:pt x="2264" y="426"/>
                </a:cubicBezTo>
                <a:cubicBezTo>
                  <a:pt x="2264" y="424"/>
                  <a:pt x="2263" y="422"/>
                  <a:pt x="2260" y="422"/>
                </a:cubicBezTo>
                <a:cubicBezTo>
                  <a:pt x="2258" y="422"/>
                  <a:pt x="2256" y="424"/>
                  <a:pt x="2256" y="426"/>
                </a:cubicBezTo>
                <a:cubicBezTo>
                  <a:pt x="2256" y="429"/>
                  <a:pt x="2258" y="431"/>
                  <a:pt x="2260" y="431"/>
                </a:cubicBezTo>
                <a:close/>
                <a:moveTo>
                  <a:pt x="2273" y="431"/>
                </a:moveTo>
                <a:cubicBezTo>
                  <a:pt x="2276" y="431"/>
                  <a:pt x="2277" y="429"/>
                  <a:pt x="2277" y="426"/>
                </a:cubicBezTo>
                <a:cubicBezTo>
                  <a:pt x="2277" y="424"/>
                  <a:pt x="2276" y="422"/>
                  <a:pt x="2273" y="422"/>
                </a:cubicBezTo>
                <a:cubicBezTo>
                  <a:pt x="2271" y="422"/>
                  <a:pt x="2269" y="424"/>
                  <a:pt x="2269" y="426"/>
                </a:cubicBezTo>
                <a:cubicBezTo>
                  <a:pt x="2269" y="429"/>
                  <a:pt x="2271" y="431"/>
                  <a:pt x="2273" y="431"/>
                </a:cubicBezTo>
                <a:close/>
                <a:moveTo>
                  <a:pt x="2286" y="431"/>
                </a:moveTo>
                <a:cubicBezTo>
                  <a:pt x="2288" y="431"/>
                  <a:pt x="2290" y="429"/>
                  <a:pt x="2290" y="426"/>
                </a:cubicBezTo>
                <a:cubicBezTo>
                  <a:pt x="2290" y="424"/>
                  <a:pt x="2288" y="422"/>
                  <a:pt x="2286" y="422"/>
                </a:cubicBezTo>
                <a:cubicBezTo>
                  <a:pt x="2284" y="422"/>
                  <a:pt x="2282" y="424"/>
                  <a:pt x="2282" y="426"/>
                </a:cubicBezTo>
                <a:cubicBezTo>
                  <a:pt x="2282" y="429"/>
                  <a:pt x="2284" y="431"/>
                  <a:pt x="2286" y="431"/>
                </a:cubicBezTo>
                <a:close/>
                <a:moveTo>
                  <a:pt x="2299" y="431"/>
                </a:moveTo>
                <a:cubicBezTo>
                  <a:pt x="2301" y="431"/>
                  <a:pt x="2303" y="429"/>
                  <a:pt x="2303" y="426"/>
                </a:cubicBezTo>
                <a:cubicBezTo>
                  <a:pt x="2303" y="424"/>
                  <a:pt x="2301" y="422"/>
                  <a:pt x="2299" y="422"/>
                </a:cubicBezTo>
                <a:cubicBezTo>
                  <a:pt x="2297" y="422"/>
                  <a:pt x="2295" y="424"/>
                  <a:pt x="2295" y="426"/>
                </a:cubicBezTo>
                <a:cubicBezTo>
                  <a:pt x="2295" y="429"/>
                  <a:pt x="2297" y="431"/>
                  <a:pt x="2299" y="431"/>
                </a:cubicBezTo>
                <a:close/>
                <a:moveTo>
                  <a:pt x="2312" y="431"/>
                </a:moveTo>
                <a:cubicBezTo>
                  <a:pt x="2314" y="431"/>
                  <a:pt x="2316" y="429"/>
                  <a:pt x="2316" y="426"/>
                </a:cubicBezTo>
                <a:cubicBezTo>
                  <a:pt x="2316" y="424"/>
                  <a:pt x="2314" y="422"/>
                  <a:pt x="2312" y="422"/>
                </a:cubicBezTo>
                <a:cubicBezTo>
                  <a:pt x="2310" y="422"/>
                  <a:pt x="2308" y="424"/>
                  <a:pt x="2308" y="426"/>
                </a:cubicBezTo>
                <a:cubicBezTo>
                  <a:pt x="2308" y="429"/>
                  <a:pt x="2310" y="431"/>
                  <a:pt x="2312" y="431"/>
                </a:cubicBezTo>
                <a:close/>
                <a:moveTo>
                  <a:pt x="2325" y="431"/>
                </a:moveTo>
                <a:cubicBezTo>
                  <a:pt x="2327" y="431"/>
                  <a:pt x="2329" y="429"/>
                  <a:pt x="2329" y="426"/>
                </a:cubicBezTo>
                <a:cubicBezTo>
                  <a:pt x="2329" y="424"/>
                  <a:pt x="2327" y="422"/>
                  <a:pt x="2325" y="422"/>
                </a:cubicBezTo>
                <a:cubicBezTo>
                  <a:pt x="2323" y="422"/>
                  <a:pt x="2321" y="424"/>
                  <a:pt x="2321" y="426"/>
                </a:cubicBezTo>
                <a:cubicBezTo>
                  <a:pt x="2321" y="429"/>
                  <a:pt x="2323" y="431"/>
                  <a:pt x="2325" y="431"/>
                </a:cubicBezTo>
                <a:close/>
                <a:moveTo>
                  <a:pt x="2338" y="431"/>
                </a:moveTo>
                <a:cubicBezTo>
                  <a:pt x="2340" y="431"/>
                  <a:pt x="2342" y="429"/>
                  <a:pt x="2342" y="426"/>
                </a:cubicBezTo>
                <a:cubicBezTo>
                  <a:pt x="2342" y="424"/>
                  <a:pt x="2340" y="422"/>
                  <a:pt x="2338" y="422"/>
                </a:cubicBezTo>
                <a:cubicBezTo>
                  <a:pt x="2335" y="422"/>
                  <a:pt x="2334" y="424"/>
                  <a:pt x="2334" y="426"/>
                </a:cubicBezTo>
                <a:cubicBezTo>
                  <a:pt x="2334" y="429"/>
                  <a:pt x="2335" y="431"/>
                  <a:pt x="2338" y="431"/>
                </a:cubicBezTo>
                <a:close/>
                <a:moveTo>
                  <a:pt x="2351" y="431"/>
                </a:moveTo>
                <a:cubicBezTo>
                  <a:pt x="2353" y="431"/>
                  <a:pt x="2355" y="429"/>
                  <a:pt x="2355" y="426"/>
                </a:cubicBezTo>
                <a:cubicBezTo>
                  <a:pt x="2355" y="424"/>
                  <a:pt x="2353" y="422"/>
                  <a:pt x="2351" y="422"/>
                </a:cubicBezTo>
                <a:cubicBezTo>
                  <a:pt x="2348" y="422"/>
                  <a:pt x="2347" y="424"/>
                  <a:pt x="2347" y="426"/>
                </a:cubicBezTo>
                <a:cubicBezTo>
                  <a:pt x="2347" y="429"/>
                  <a:pt x="2348" y="431"/>
                  <a:pt x="2351" y="431"/>
                </a:cubicBezTo>
                <a:close/>
                <a:moveTo>
                  <a:pt x="2364" y="431"/>
                </a:moveTo>
                <a:cubicBezTo>
                  <a:pt x="2366" y="431"/>
                  <a:pt x="2368" y="429"/>
                  <a:pt x="2368" y="426"/>
                </a:cubicBezTo>
                <a:cubicBezTo>
                  <a:pt x="2368" y="424"/>
                  <a:pt x="2366" y="422"/>
                  <a:pt x="2364" y="422"/>
                </a:cubicBezTo>
                <a:cubicBezTo>
                  <a:pt x="2361" y="422"/>
                  <a:pt x="2359" y="424"/>
                  <a:pt x="2359" y="426"/>
                </a:cubicBezTo>
                <a:cubicBezTo>
                  <a:pt x="2359" y="429"/>
                  <a:pt x="2361" y="431"/>
                  <a:pt x="2364" y="431"/>
                </a:cubicBezTo>
                <a:close/>
                <a:moveTo>
                  <a:pt x="2377" y="431"/>
                </a:moveTo>
                <a:cubicBezTo>
                  <a:pt x="2379" y="431"/>
                  <a:pt x="2381" y="429"/>
                  <a:pt x="2381" y="426"/>
                </a:cubicBezTo>
                <a:cubicBezTo>
                  <a:pt x="2381" y="424"/>
                  <a:pt x="2379" y="422"/>
                  <a:pt x="2377" y="422"/>
                </a:cubicBezTo>
                <a:cubicBezTo>
                  <a:pt x="2374" y="422"/>
                  <a:pt x="2372" y="424"/>
                  <a:pt x="2372" y="426"/>
                </a:cubicBezTo>
                <a:cubicBezTo>
                  <a:pt x="2372" y="429"/>
                  <a:pt x="2374" y="431"/>
                  <a:pt x="2377" y="431"/>
                </a:cubicBezTo>
                <a:close/>
                <a:moveTo>
                  <a:pt x="2389" y="431"/>
                </a:moveTo>
                <a:cubicBezTo>
                  <a:pt x="2392" y="431"/>
                  <a:pt x="2394" y="429"/>
                  <a:pt x="2394" y="426"/>
                </a:cubicBezTo>
                <a:cubicBezTo>
                  <a:pt x="2394" y="424"/>
                  <a:pt x="2392" y="422"/>
                  <a:pt x="2389" y="422"/>
                </a:cubicBezTo>
                <a:cubicBezTo>
                  <a:pt x="2387" y="422"/>
                  <a:pt x="2385" y="424"/>
                  <a:pt x="2385" y="426"/>
                </a:cubicBezTo>
                <a:cubicBezTo>
                  <a:pt x="2385" y="429"/>
                  <a:pt x="2387" y="431"/>
                  <a:pt x="2389" y="431"/>
                </a:cubicBezTo>
                <a:close/>
                <a:moveTo>
                  <a:pt x="2402" y="431"/>
                </a:moveTo>
                <a:cubicBezTo>
                  <a:pt x="2405" y="431"/>
                  <a:pt x="2407" y="429"/>
                  <a:pt x="2407" y="426"/>
                </a:cubicBezTo>
                <a:cubicBezTo>
                  <a:pt x="2407" y="424"/>
                  <a:pt x="2405" y="422"/>
                  <a:pt x="2402" y="422"/>
                </a:cubicBezTo>
                <a:cubicBezTo>
                  <a:pt x="2400" y="422"/>
                  <a:pt x="2398" y="424"/>
                  <a:pt x="2398" y="426"/>
                </a:cubicBezTo>
                <a:cubicBezTo>
                  <a:pt x="2398" y="429"/>
                  <a:pt x="2400" y="431"/>
                  <a:pt x="2402" y="431"/>
                </a:cubicBezTo>
                <a:close/>
                <a:moveTo>
                  <a:pt x="2415" y="431"/>
                </a:moveTo>
                <a:cubicBezTo>
                  <a:pt x="2418" y="431"/>
                  <a:pt x="2419" y="429"/>
                  <a:pt x="2419" y="426"/>
                </a:cubicBezTo>
                <a:cubicBezTo>
                  <a:pt x="2419" y="424"/>
                  <a:pt x="2418" y="422"/>
                  <a:pt x="2415" y="422"/>
                </a:cubicBezTo>
                <a:cubicBezTo>
                  <a:pt x="2413" y="422"/>
                  <a:pt x="2411" y="424"/>
                  <a:pt x="2411" y="426"/>
                </a:cubicBezTo>
                <a:cubicBezTo>
                  <a:pt x="2411" y="429"/>
                  <a:pt x="2413" y="431"/>
                  <a:pt x="2415" y="431"/>
                </a:cubicBezTo>
                <a:close/>
                <a:moveTo>
                  <a:pt x="2428" y="431"/>
                </a:moveTo>
                <a:cubicBezTo>
                  <a:pt x="2430" y="431"/>
                  <a:pt x="2432" y="429"/>
                  <a:pt x="2432" y="426"/>
                </a:cubicBezTo>
                <a:cubicBezTo>
                  <a:pt x="2432" y="424"/>
                  <a:pt x="2430" y="422"/>
                  <a:pt x="2428" y="422"/>
                </a:cubicBezTo>
                <a:cubicBezTo>
                  <a:pt x="2426" y="422"/>
                  <a:pt x="2424" y="424"/>
                  <a:pt x="2424" y="426"/>
                </a:cubicBezTo>
                <a:cubicBezTo>
                  <a:pt x="2424" y="429"/>
                  <a:pt x="2426" y="431"/>
                  <a:pt x="2428" y="431"/>
                </a:cubicBezTo>
                <a:close/>
                <a:moveTo>
                  <a:pt x="2441" y="431"/>
                </a:moveTo>
                <a:cubicBezTo>
                  <a:pt x="2443" y="431"/>
                  <a:pt x="2445" y="429"/>
                  <a:pt x="2445" y="426"/>
                </a:cubicBezTo>
                <a:cubicBezTo>
                  <a:pt x="2445" y="424"/>
                  <a:pt x="2443" y="422"/>
                  <a:pt x="2441" y="422"/>
                </a:cubicBezTo>
                <a:cubicBezTo>
                  <a:pt x="2439" y="422"/>
                  <a:pt x="2437" y="424"/>
                  <a:pt x="2437" y="426"/>
                </a:cubicBezTo>
                <a:cubicBezTo>
                  <a:pt x="2437" y="429"/>
                  <a:pt x="2439" y="431"/>
                  <a:pt x="2441" y="431"/>
                </a:cubicBezTo>
                <a:close/>
                <a:moveTo>
                  <a:pt x="2454" y="431"/>
                </a:moveTo>
                <a:cubicBezTo>
                  <a:pt x="2456" y="431"/>
                  <a:pt x="2458" y="429"/>
                  <a:pt x="2458" y="426"/>
                </a:cubicBezTo>
                <a:cubicBezTo>
                  <a:pt x="2458" y="424"/>
                  <a:pt x="2456" y="422"/>
                  <a:pt x="2454" y="422"/>
                </a:cubicBezTo>
                <a:cubicBezTo>
                  <a:pt x="2452" y="422"/>
                  <a:pt x="2450" y="424"/>
                  <a:pt x="2450" y="426"/>
                </a:cubicBezTo>
                <a:cubicBezTo>
                  <a:pt x="2450" y="429"/>
                  <a:pt x="2452" y="431"/>
                  <a:pt x="2454" y="431"/>
                </a:cubicBezTo>
                <a:close/>
                <a:moveTo>
                  <a:pt x="2467" y="431"/>
                </a:moveTo>
                <a:cubicBezTo>
                  <a:pt x="2469" y="431"/>
                  <a:pt x="2471" y="429"/>
                  <a:pt x="2471" y="426"/>
                </a:cubicBezTo>
                <a:cubicBezTo>
                  <a:pt x="2471" y="424"/>
                  <a:pt x="2469" y="422"/>
                  <a:pt x="2467" y="422"/>
                </a:cubicBezTo>
                <a:cubicBezTo>
                  <a:pt x="2465" y="422"/>
                  <a:pt x="2463" y="424"/>
                  <a:pt x="2463" y="426"/>
                </a:cubicBezTo>
                <a:cubicBezTo>
                  <a:pt x="2463" y="429"/>
                  <a:pt x="2465" y="431"/>
                  <a:pt x="2467" y="431"/>
                </a:cubicBezTo>
                <a:close/>
                <a:moveTo>
                  <a:pt x="2480" y="431"/>
                </a:moveTo>
                <a:cubicBezTo>
                  <a:pt x="2482" y="431"/>
                  <a:pt x="2484" y="429"/>
                  <a:pt x="2484" y="426"/>
                </a:cubicBezTo>
                <a:cubicBezTo>
                  <a:pt x="2484" y="424"/>
                  <a:pt x="2482" y="422"/>
                  <a:pt x="2480" y="422"/>
                </a:cubicBezTo>
                <a:cubicBezTo>
                  <a:pt x="2478" y="422"/>
                  <a:pt x="2476" y="424"/>
                  <a:pt x="2476" y="426"/>
                </a:cubicBezTo>
                <a:cubicBezTo>
                  <a:pt x="2476" y="429"/>
                  <a:pt x="2478" y="431"/>
                  <a:pt x="2480" y="431"/>
                </a:cubicBezTo>
                <a:close/>
                <a:moveTo>
                  <a:pt x="2493" y="431"/>
                </a:moveTo>
                <a:cubicBezTo>
                  <a:pt x="2495" y="431"/>
                  <a:pt x="2497" y="429"/>
                  <a:pt x="2497" y="426"/>
                </a:cubicBezTo>
                <a:cubicBezTo>
                  <a:pt x="2497" y="424"/>
                  <a:pt x="2495" y="422"/>
                  <a:pt x="2493" y="422"/>
                </a:cubicBezTo>
                <a:cubicBezTo>
                  <a:pt x="2490" y="422"/>
                  <a:pt x="2489" y="424"/>
                  <a:pt x="2489" y="426"/>
                </a:cubicBezTo>
                <a:cubicBezTo>
                  <a:pt x="2489" y="429"/>
                  <a:pt x="2490" y="431"/>
                  <a:pt x="2493" y="431"/>
                </a:cubicBezTo>
                <a:close/>
                <a:moveTo>
                  <a:pt x="2506" y="431"/>
                </a:moveTo>
                <a:cubicBezTo>
                  <a:pt x="2508" y="431"/>
                  <a:pt x="2510" y="429"/>
                  <a:pt x="2510" y="426"/>
                </a:cubicBezTo>
                <a:cubicBezTo>
                  <a:pt x="2510" y="424"/>
                  <a:pt x="2508" y="422"/>
                  <a:pt x="2506" y="422"/>
                </a:cubicBezTo>
                <a:cubicBezTo>
                  <a:pt x="2503" y="422"/>
                  <a:pt x="2501" y="424"/>
                  <a:pt x="2501" y="426"/>
                </a:cubicBezTo>
                <a:cubicBezTo>
                  <a:pt x="2501" y="429"/>
                  <a:pt x="2503" y="431"/>
                  <a:pt x="2506" y="431"/>
                </a:cubicBezTo>
                <a:close/>
                <a:moveTo>
                  <a:pt x="2519" y="431"/>
                </a:moveTo>
                <a:cubicBezTo>
                  <a:pt x="2521" y="431"/>
                  <a:pt x="2523" y="429"/>
                  <a:pt x="2523" y="426"/>
                </a:cubicBezTo>
                <a:cubicBezTo>
                  <a:pt x="2523" y="424"/>
                  <a:pt x="2521" y="422"/>
                  <a:pt x="2519" y="422"/>
                </a:cubicBezTo>
                <a:cubicBezTo>
                  <a:pt x="2516" y="422"/>
                  <a:pt x="2514" y="424"/>
                  <a:pt x="2514" y="426"/>
                </a:cubicBezTo>
                <a:cubicBezTo>
                  <a:pt x="2514" y="429"/>
                  <a:pt x="2516" y="431"/>
                  <a:pt x="2519" y="431"/>
                </a:cubicBezTo>
                <a:close/>
                <a:moveTo>
                  <a:pt x="2531" y="431"/>
                </a:moveTo>
                <a:cubicBezTo>
                  <a:pt x="2534" y="431"/>
                  <a:pt x="2536" y="429"/>
                  <a:pt x="2536" y="426"/>
                </a:cubicBezTo>
                <a:cubicBezTo>
                  <a:pt x="2536" y="424"/>
                  <a:pt x="2534" y="422"/>
                  <a:pt x="2531" y="422"/>
                </a:cubicBezTo>
                <a:cubicBezTo>
                  <a:pt x="2529" y="422"/>
                  <a:pt x="2527" y="424"/>
                  <a:pt x="2527" y="426"/>
                </a:cubicBezTo>
                <a:cubicBezTo>
                  <a:pt x="2527" y="429"/>
                  <a:pt x="2529" y="431"/>
                  <a:pt x="2531" y="431"/>
                </a:cubicBezTo>
                <a:close/>
                <a:moveTo>
                  <a:pt x="2544" y="431"/>
                </a:moveTo>
                <a:cubicBezTo>
                  <a:pt x="2547" y="431"/>
                  <a:pt x="2549" y="429"/>
                  <a:pt x="2549" y="426"/>
                </a:cubicBezTo>
                <a:cubicBezTo>
                  <a:pt x="2549" y="424"/>
                  <a:pt x="2547" y="422"/>
                  <a:pt x="2544" y="422"/>
                </a:cubicBezTo>
                <a:cubicBezTo>
                  <a:pt x="2542" y="422"/>
                  <a:pt x="2540" y="424"/>
                  <a:pt x="2540" y="426"/>
                </a:cubicBezTo>
                <a:cubicBezTo>
                  <a:pt x="2540" y="429"/>
                  <a:pt x="2542" y="431"/>
                  <a:pt x="2544" y="431"/>
                </a:cubicBezTo>
                <a:close/>
                <a:moveTo>
                  <a:pt x="2557" y="431"/>
                </a:moveTo>
                <a:cubicBezTo>
                  <a:pt x="2560" y="431"/>
                  <a:pt x="2561" y="429"/>
                  <a:pt x="2561" y="426"/>
                </a:cubicBezTo>
                <a:cubicBezTo>
                  <a:pt x="2561" y="424"/>
                  <a:pt x="2560" y="422"/>
                  <a:pt x="2557" y="422"/>
                </a:cubicBezTo>
                <a:cubicBezTo>
                  <a:pt x="2555" y="422"/>
                  <a:pt x="2553" y="424"/>
                  <a:pt x="2553" y="426"/>
                </a:cubicBezTo>
                <a:cubicBezTo>
                  <a:pt x="2553" y="429"/>
                  <a:pt x="2555" y="431"/>
                  <a:pt x="2557" y="431"/>
                </a:cubicBezTo>
                <a:close/>
                <a:moveTo>
                  <a:pt x="2570" y="431"/>
                </a:moveTo>
                <a:cubicBezTo>
                  <a:pt x="2573" y="431"/>
                  <a:pt x="2574" y="429"/>
                  <a:pt x="2574" y="426"/>
                </a:cubicBezTo>
                <a:cubicBezTo>
                  <a:pt x="2574" y="424"/>
                  <a:pt x="2573" y="422"/>
                  <a:pt x="2570" y="422"/>
                </a:cubicBezTo>
                <a:cubicBezTo>
                  <a:pt x="2568" y="422"/>
                  <a:pt x="2566" y="424"/>
                  <a:pt x="2566" y="426"/>
                </a:cubicBezTo>
                <a:cubicBezTo>
                  <a:pt x="2566" y="429"/>
                  <a:pt x="2568" y="431"/>
                  <a:pt x="2570" y="431"/>
                </a:cubicBezTo>
                <a:close/>
                <a:moveTo>
                  <a:pt x="2583" y="431"/>
                </a:moveTo>
                <a:cubicBezTo>
                  <a:pt x="2585" y="431"/>
                  <a:pt x="2587" y="429"/>
                  <a:pt x="2587" y="426"/>
                </a:cubicBezTo>
                <a:cubicBezTo>
                  <a:pt x="2587" y="424"/>
                  <a:pt x="2585" y="422"/>
                  <a:pt x="2583" y="422"/>
                </a:cubicBezTo>
                <a:cubicBezTo>
                  <a:pt x="2581" y="422"/>
                  <a:pt x="2579" y="424"/>
                  <a:pt x="2579" y="426"/>
                </a:cubicBezTo>
                <a:cubicBezTo>
                  <a:pt x="2579" y="429"/>
                  <a:pt x="2581" y="431"/>
                  <a:pt x="2583" y="431"/>
                </a:cubicBezTo>
                <a:close/>
                <a:moveTo>
                  <a:pt x="2596" y="431"/>
                </a:moveTo>
                <a:cubicBezTo>
                  <a:pt x="2598" y="431"/>
                  <a:pt x="2600" y="429"/>
                  <a:pt x="2600" y="426"/>
                </a:cubicBezTo>
                <a:cubicBezTo>
                  <a:pt x="2600" y="424"/>
                  <a:pt x="2598" y="422"/>
                  <a:pt x="2596" y="422"/>
                </a:cubicBezTo>
                <a:cubicBezTo>
                  <a:pt x="2594" y="422"/>
                  <a:pt x="2592" y="424"/>
                  <a:pt x="2592" y="426"/>
                </a:cubicBezTo>
                <a:cubicBezTo>
                  <a:pt x="2592" y="429"/>
                  <a:pt x="2594" y="431"/>
                  <a:pt x="2596" y="431"/>
                </a:cubicBezTo>
                <a:close/>
                <a:moveTo>
                  <a:pt x="2609" y="431"/>
                </a:moveTo>
                <a:cubicBezTo>
                  <a:pt x="2611" y="431"/>
                  <a:pt x="2613" y="429"/>
                  <a:pt x="2613" y="426"/>
                </a:cubicBezTo>
                <a:cubicBezTo>
                  <a:pt x="2613" y="424"/>
                  <a:pt x="2611" y="422"/>
                  <a:pt x="2609" y="422"/>
                </a:cubicBezTo>
                <a:cubicBezTo>
                  <a:pt x="2607" y="422"/>
                  <a:pt x="2605" y="424"/>
                  <a:pt x="2605" y="426"/>
                </a:cubicBezTo>
                <a:cubicBezTo>
                  <a:pt x="2605" y="429"/>
                  <a:pt x="2607" y="431"/>
                  <a:pt x="2609" y="431"/>
                </a:cubicBezTo>
                <a:close/>
                <a:moveTo>
                  <a:pt x="2622" y="431"/>
                </a:moveTo>
                <a:cubicBezTo>
                  <a:pt x="2624" y="431"/>
                  <a:pt x="2626" y="429"/>
                  <a:pt x="2626" y="426"/>
                </a:cubicBezTo>
                <a:cubicBezTo>
                  <a:pt x="2626" y="424"/>
                  <a:pt x="2624" y="422"/>
                  <a:pt x="2622" y="422"/>
                </a:cubicBezTo>
                <a:cubicBezTo>
                  <a:pt x="2620" y="422"/>
                  <a:pt x="2618" y="424"/>
                  <a:pt x="2618" y="426"/>
                </a:cubicBezTo>
                <a:cubicBezTo>
                  <a:pt x="2618" y="429"/>
                  <a:pt x="2620" y="431"/>
                  <a:pt x="2622" y="431"/>
                </a:cubicBezTo>
                <a:close/>
                <a:moveTo>
                  <a:pt x="2635" y="431"/>
                </a:moveTo>
                <a:cubicBezTo>
                  <a:pt x="2637" y="431"/>
                  <a:pt x="2639" y="429"/>
                  <a:pt x="2639" y="426"/>
                </a:cubicBezTo>
                <a:cubicBezTo>
                  <a:pt x="2639" y="424"/>
                  <a:pt x="2637" y="422"/>
                  <a:pt x="2635" y="422"/>
                </a:cubicBezTo>
                <a:cubicBezTo>
                  <a:pt x="2632" y="422"/>
                  <a:pt x="2631" y="424"/>
                  <a:pt x="2631" y="426"/>
                </a:cubicBezTo>
                <a:cubicBezTo>
                  <a:pt x="2631" y="429"/>
                  <a:pt x="2632" y="431"/>
                  <a:pt x="2635" y="431"/>
                </a:cubicBezTo>
                <a:close/>
                <a:moveTo>
                  <a:pt x="2648" y="431"/>
                </a:moveTo>
                <a:cubicBezTo>
                  <a:pt x="2650" y="431"/>
                  <a:pt x="2652" y="429"/>
                  <a:pt x="2652" y="426"/>
                </a:cubicBezTo>
                <a:cubicBezTo>
                  <a:pt x="2652" y="424"/>
                  <a:pt x="2650" y="422"/>
                  <a:pt x="2648" y="422"/>
                </a:cubicBezTo>
                <a:cubicBezTo>
                  <a:pt x="2645" y="422"/>
                  <a:pt x="2644" y="424"/>
                  <a:pt x="2644" y="426"/>
                </a:cubicBezTo>
                <a:cubicBezTo>
                  <a:pt x="2644" y="429"/>
                  <a:pt x="2645" y="431"/>
                  <a:pt x="2648" y="431"/>
                </a:cubicBezTo>
                <a:close/>
                <a:moveTo>
                  <a:pt x="2661" y="431"/>
                </a:moveTo>
                <a:cubicBezTo>
                  <a:pt x="2663" y="431"/>
                  <a:pt x="2665" y="429"/>
                  <a:pt x="2665" y="426"/>
                </a:cubicBezTo>
                <a:cubicBezTo>
                  <a:pt x="2665" y="424"/>
                  <a:pt x="2663" y="422"/>
                  <a:pt x="2661" y="422"/>
                </a:cubicBezTo>
                <a:cubicBezTo>
                  <a:pt x="2658" y="422"/>
                  <a:pt x="2656" y="424"/>
                  <a:pt x="2656" y="426"/>
                </a:cubicBezTo>
                <a:cubicBezTo>
                  <a:pt x="2656" y="429"/>
                  <a:pt x="2658" y="431"/>
                  <a:pt x="2661" y="431"/>
                </a:cubicBezTo>
                <a:close/>
                <a:moveTo>
                  <a:pt x="2674" y="431"/>
                </a:moveTo>
                <a:cubicBezTo>
                  <a:pt x="2676" y="431"/>
                  <a:pt x="2678" y="429"/>
                  <a:pt x="2678" y="426"/>
                </a:cubicBezTo>
                <a:cubicBezTo>
                  <a:pt x="2678" y="424"/>
                  <a:pt x="2676" y="422"/>
                  <a:pt x="2674" y="422"/>
                </a:cubicBezTo>
                <a:cubicBezTo>
                  <a:pt x="2671" y="422"/>
                  <a:pt x="2669" y="424"/>
                  <a:pt x="2669" y="426"/>
                </a:cubicBezTo>
                <a:cubicBezTo>
                  <a:pt x="2669" y="429"/>
                  <a:pt x="2671" y="431"/>
                  <a:pt x="2674" y="431"/>
                </a:cubicBezTo>
                <a:close/>
                <a:moveTo>
                  <a:pt x="2686" y="431"/>
                </a:moveTo>
                <a:cubicBezTo>
                  <a:pt x="2689" y="431"/>
                  <a:pt x="2691" y="429"/>
                  <a:pt x="2691" y="426"/>
                </a:cubicBezTo>
                <a:cubicBezTo>
                  <a:pt x="2691" y="424"/>
                  <a:pt x="2689" y="422"/>
                  <a:pt x="2686" y="422"/>
                </a:cubicBezTo>
                <a:cubicBezTo>
                  <a:pt x="2684" y="422"/>
                  <a:pt x="2682" y="424"/>
                  <a:pt x="2682" y="426"/>
                </a:cubicBezTo>
                <a:cubicBezTo>
                  <a:pt x="2682" y="429"/>
                  <a:pt x="2684" y="431"/>
                  <a:pt x="2686" y="431"/>
                </a:cubicBezTo>
                <a:close/>
                <a:moveTo>
                  <a:pt x="2699" y="431"/>
                </a:moveTo>
                <a:cubicBezTo>
                  <a:pt x="2702" y="431"/>
                  <a:pt x="2704" y="429"/>
                  <a:pt x="2704" y="426"/>
                </a:cubicBezTo>
                <a:cubicBezTo>
                  <a:pt x="2704" y="424"/>
                  <a:pt x="2702" y="422"/>
                  <a:pt x="2699" y="422"/>
                </a:cubicBezTo>
                <a:cubicBezTo>
                  <a:pt x="2697" y="422"/>
                  <a:pt x="2695" y="424"/>
                  <a:pt x="2695" y="426"/>
                </a:cubicBezTo>
                <a:cubicBezTo>
                  <a:pt x="2695" y="429"/>
                  <a:pt x="2697" y="431"/>
                  <a:pt x="2699" y="431"/>
                </a:cubicBezTo>
                <a:close/>
                <a:moveTo>
                  <a:pt x="2712" y="431"/>
                </a:moveTo>
                <a:cubicBezTo>
                  <a:pt x="2715" y="431"/>
                  <a:pt x="2716" y="429"/>
                  <a:pt x="2716" y="426"/>
                </a:cubicBezTo>
                <a:cubicBezTo>
                  <a:pt x="2716" y="424"/>
                  <a:pt x="2715" y="422"/>
                  <a:pt x="2712" y="422"/>
                </a:cubicBezTo>
                <a:cubicBezTo>
                  <a:pt x="2710" y="422"/>
                  <a:pt x="2708" y="424"/>
                  <a:pt x="2708" y="426"/>
                </a:cubicBezTo>
                <a:cubicBezTo>
                  <a:pt x="2708" y="429"/>
                  <a:pt x="2710" y="431"/>
                  <a:pt x="2712" y="431"/>
                </a:cubicBezTo>
                <a:close/>
                <a:moveTo>
                  <a:pt x="2725" y="431"/>
                </a:moveTo>
                <a:cubicBezTo>
                  <a:pt x="2727" y="431"/>
                  <a:pt x="2729" y="429"/>
                  <a:pt x="2729" y="426"/>
                </a:cubicBezTo>
                <a:cubicBezTo>
                  <a:pt x="2729" y="424"/>
                  <a:pt x="2727" y="422"/>
                  <a:pt x="2725" y="422"/>
                </a:cubicBezTo>
                <a:cubicBezTo>
                  <a:pt x="2723" y="422"/>
                  <a:pt x="2721" y="424"/>
                  <a:pt x="2721" y="426"/>
                </a:cubicBezTo>
                <a:cubicBezTo>
                  <a:pt x="2721" y="429"/>
                  <a:pt x="2723" y="431"/>
                  <a:pt x="2725" y="431"/>
                </a:cubicBezTo>
                <a:close/>
                <a:moveTo>
                  <a:pt x="2738" y="431"/>
                </a:moveTo>
                <a:cubicBezTo>
                  <a:pt x="2740" y="431"/>
                  <a:pt x="2742" y="429"/>
                  <a:pt x="2742" y="426"/>
                </a:cubicBezTo>
                <a:cubicBezTo>
                  <a:pt x="2742" y="424"/>
                  <a:pt x="2740" y="422"/>
                  <a:pt x="2738" y="422"/>
                </a:cubicBezTo>
                <a:cubicBezTo>
                  <a:pt x="2736" y="422"/>
                  <a:pt x="2734" y="424"/>
                  <a:pt x="2734" y="426"/>
                </a:cubicBezTo>
                <a:cubicBezTo>
                  <a:pt x="2734" y="429"/>
                  <a:pt x="2736" y="431"/>
                  <a:pt x="2738" y="431"/>
                </a:cubicBezTo>
                <a:close/>
                <a:moveTo>
                  <a:pt x="2751" y="431"/>
                </a:moveTo>
                <a:cubicBezTo>
                  <a:pt x="2753" y="431"/>
                  <a:pt x="2755" y="429"/>
                  <a:pt x="2755" y="426"/>
                </a:cubicBezTo>
                <a:cubicBezTo>
                  <a:pt x="2755" y="424"/>
                  <a:pt x="2753" y="422"/>
                  <a:pt x="2751" y="422"/>
                </a:cubicBezTo>
                <a:cubicBezTo>
                  <a:pt x="2749" y="422"/>
                  <a:pt x="2747" y="424"/>
                  <a:pt x="2747" y="426"/>
                </a:cubicBezTo>
                <a:cubicBezTo>
                  <a:pt x="2747" y="429"/>
                  <a:pt x="2749" y="431"/>
                  <a:pt x="2751" y="431"/>
                </a:cubicBezTo>
                <a:close/>
                <a:moveTo>
                  <a:pt x="2764" y="431"/>
                </a:moveTo>
                <a:cubicBezTo>
                  <a:pt x="2766" y="431"/>
                  <a:pt x="2768" y="429"/>
                  <a:pt x="2768" y="426"/>
                </a:cubicBezTo>
                <a:cubicBezTo>
                  <a:pt x="2768" y="424"/>
                  <a:pt x="2766" y="422"/>
                  <a:pt x="2764" y="422"/>
                </a:cubicBezTo>
                <a:cubicBezTo>
                  <a:pt x="2762" y="422"/>
                  <a:pt x="2760" y="424"/>
                  <a:pt x="2760" y="426"/>
                </a:cubicBezTo>
                <a:cubicBezTo>
                  <a:pt x="2760" y="429"/>
                  <a:pt x="2762" y="431"/>
                  <a:pt x="2764" y="431"/>
                </a:cubicBezTo>
                <a:close/>
                <a:moveTo>
                  <a:pt x="2777" y="431"/>
                </a:moveTo>
                <a:cubicBezTo>
                  <a:pt x="2779" y="431"/>
                  <a:pt x="2781" y="429"/>
                  <a:pt x="2781" y="426"/>
                </a:cubicBezTo>
                <a:cubicBezTo>
                  <a:pt x="2781" y="424"/>
                  <a:pt x="2779" y="422"/>
                  <a:pt x="2777" y="422"/>
                </a:cubicBezTo>
                <a:cubicBezTo>
                  <a:pt x="2775" y="422"/>
                  <a:pt x="2773" y="424"/>
                  <a:pt x="2773" y="426"/>
                </a:cubicBezTo>
                <a:cubicBezTo>
                  <a:pt x="2773" y="429"/>
                  <a:pt x="2775" y="431"/>
                  <a:pt x="2777" y="431"/>
                </a:cubicBezTo>
                <a:close/>
                <a:moveTo>
                  <a:pt x="2790" y="431"/>
                </a:moveTo>
                <a:cubicBezTo>
                  <a:pt x="2792" y="431"/>
                  <a:pt x="2794" y="429"/>
                  <a:pt x="2794" y="426"/>
                </a:cubicBezTo>
                <a:cubicBezTo>
                  <a:pt x="2794" y="424"/>
                  <a:pt x="2792" y="422"/>
                  <a:pt x="2790" y="422"/>
                </a:cubicBezTo>
                <a:cubicBezTo>
                  <a:pt x="2787" y="422"/>
                  <a:pt x="2786" y="424"/>
                  <a:pt x="2786" y="426"/>
                </a:cubicBezTo>
                <a:cubicBezTo>
                  <a:pt x="2786" y="429"/>
                  <a:pt x="2787" y="431"/>
                  <a:pt x="2790" y="431"/>
                </a:cubicBezTo>
                <a:close/>
                <a:moveTo>
                  <a:pt x="2803" y="431"/>
                </a:moveTo>
                <a:cubicBezTo>
                  <a:pt x="2805" y="431"/>
                  <a:pt x="2807" y="429"/>
                  <a:pt x="2807" y="426"/>
                </a:cubicBezTo>
                <a:cubicBezTo>
                  <a:pt x="2807" y="424"/>
                  <a:pt x="2805" y="422"/>
                  <a:pt x="2803" y="422"/>
                </a:cubicBezTo>
                <a:cubicBezTo>
                  <a:pt x="2800" y="422"/>
                  <a:pt x="2798" y="424"/>
                  <a:pt x="2798" y="426"/>
                </a:cubicBezTo>
                <a:cubicBezTo>
                  <a:pt x="2798" y="429"/>
                  <a:pt x="2800" y="431"/>
                  <a:pt x="2803" y="431"/>
                </a:cubicBezTo>
                <a:close/>
                <a:moveTo>
                  <a:pt x="2816" y="431"/>
                </a:moveTo>
                <a:cubicBezTo>
                  <a:pt x="2818" y="431"/>
                  <a:pt x="2820" y="429"/>
                  <a:pt x="2820" y="426"/>
                </a:cubicBezTo>
                <a:cubicBezTo>
                  <a:pt x="2820" y="424"/>
                  <a:pt x="2818" y="422"/>
                  <a:pt x="2816" y="422"/>
                </a:cubicBezTo>
                <a:cubicBezTo>
                  <a:pt x="2813" y="422"/>
                  <a:pt x="2811" y="424"/>
                  <a:pt x="2811" y="426"/>
                </a:cubicBezTo>
                <a:cubicBezTo>
                  <a:pt x="2811" y="429"/>
                  <a:pt x="2813" y="431"/>
                  <a:pt x="2816" y="431"/>
                </a:cubicBezTo>
                <a:close/>
                <a:moveTo>
                  <a:pt x="2828" y="431"/>
                </a:moveTo>
                <a:cubicBezTo>
                  <a:pt x="2831" y="431"/>
                  <a:pt x="2833" y="429"/>
                  <a:pt x="2833" y="426"/>
                </a:cubicBezTo>
                <a:cubicBezTo>
                  <a:pt x="2833" y="424"/>
                  <a:pt x="2831" y="422"/>
                  <a:pt x="2828" y="422"/>
                </a:cubicBezTo>
                <a:cubicBezTo>
                  <a:pt x="2826" y="422"/>
                  <a:pt x="2824" y="424"/>
                  <a:pt x="2824" y="426"/>
                </a:cubicBezTo>
                <a:cubicBezTo>
                  <a:pt x="2824" y="429"/>
                  <a:pt x="2826" y="431"/>
                  <a:pt x="2828" y="431"/>
                </a:cubicBezTo>
                <a:close/>
                <a:moveTo>
                  <a:pt x="2841" y="431"/>
                </a:moveTo>
                <a:cubicBezTo>
                  <a:pt x="2844" y="431"/>
                  <a:pt x="2846" y="429"/>
                  <a:pt x="2846" y="426"/>
                </a:cubicBezTo>
                <a:cubicBezTo>
                  <a:pt x="2846" y="424"/>
                  <a:pt x="2844" y="422"/>
                  <a:pt x="2841" y="422"/>
                </a:cubicBezTo>
                <a:cubicBezTo>
                  <a:pt x="2839" y="422"/>
                  <a:pt x="2837" y="424"/>
                  <a:pt x="2837" y="426"/>
                </a:cubicBezTo>
                <a:cubicBezTo>
                  <a:pt x="2837" y="429"/>
                  <a:pt x="2839" y="431"/>
                  <a:pt x="2841" y="431"/>
                </a:cubicBezTo>
                <a:close/>
                <a:moveTo>
                  <a:pt x="2854" y="431"/>
                </a:moveTo>
                <a:cubicBezTo>
                  <a:pt x="2857" y="431"/>
                  <a:pt x="2858" y="429"/>
                  <a:pt x="2858" y="426"/>
                </a:cubicBezTo>
                <a:cubicBezTo>
                  <a:pt x="2858" y="424"/>
                  <a:pt x="2857" y="422"/>
                  <a:pt x="2854" y="422"/>
                </a:cubicBezTo>
                <a:cubicBezTo>
                  <a:pt x="2852" y="422"/>
                  <a:pt x="2850" y="424"/>
                  <a:pt x="2850" y="426"/>
                </a:cubicBezTo>
                <a:cubicBezTo>
                  <a:pt x="2850" y="429"/>
                  <a:pt x="2852" y="431"/>
                  <a:pt x="2854" y="431"/>
                </a:cubicBezTo>
                <a:close/>
                <a:moveTo>
                  <a:pt x="2867" y="431"/>
                </a:moveTo>
                <a:cubicBezTo>
                  <a:pt x="2870" y="431"/>
                  <a:pt x="2871" y="429"/>
                  <a:pt x="2871" y="426"/>
                </a:cubicBezTo>
                <a:cubicBezTo>
                  <a:pt x="2871" y="424"/>
                  <a:pt x="2870" y="422"/>
                  <a:pt x="2867" y="422"/>
                </a:cubicBezTo>
                <a:cubicBezTo>
                  <a:pt x="2865" y="422"/>
                  <a:pt x="2863" y="424"/>
                  <a:pt x="2863" y="426"/>
                </a:cubicBezTo>
                <a:cubicBezTo>
                  <a:pt x="2863" y="429"/>
                  <a:pt x="2865" y="431"/>
                  <a:pt x="2867" y="431"/>
                </a:cubicBezTo>
                <a:close/>
                <a:moveTo>
                  <a:pt x="2880" y="431"/>
                </a:moveTo>
                <a:cubicBezTo>
                  <a:pt x="2882" y="431"/>
                  <a:pt x="2884" y="429"/>
                  <a:pt x="2884" y="426"/>
                </a:cubicBezTo>
                <a:cubicBezTo>
                  <a:pt x="2884" y="424"/>
                  <a:pt x="2882" y="422"/>
                  <a:pt x="2880" y="422"/>
                </a:cubicBezTo>
                <a:cubicBezTo>
                  <a:pt x="2878" y="422"/>
                  <a:pt x="2876" y="424"/>
                  <a:pt x="2876" y="426"/>
                </a:cubicBezTo>
                <a:cubicBezTo>
                  <a:pt x="2876" y="429"/>
                  <a:pt x="2878" y="431"/>
                  <a:pt x="2880" y="431"/>
                </a:cubicBezTo>
                <a:close/>
                <a:moveTo>
                  <a:pt x="2893" y="431"/>
                </a:moveTo>
                <a:cubicBezTo>
                  <a:pt x="2895" y="431"/>
                  <a:pt x="2897" y="429"/>
                  <a:pt x="2897" y="426"/>
                </a:cubicBezTo>
                <a:cubicBezTo>
                  <a:pt x="2897" y="424"/>
                  <a:pt x="2895" y="422"/>
                  <a:pt x="2893" y="422"/>
                </a:cubicBezTo>
                <a:cubicBezTo>
                  <a:pt x="2891" y="422"/>
                  <a:pt x="2889" y="424"/>
                  <a:pt x="2889" y="426"/>
                </a:cubicBezTo>
                <a:cubicBezTo>
                  <a:pt x="2889" y="429"/>
                  <a:pt x="2891" y="431"/>
                  <a:pt x="2893" y="431"/>
                </a:cubicBezTo>
                <a:close/>
                <a:moveTo>
                  <a:pt x="2906" y="431"/>
                </a:moveTo>
                <a:cubicBezTo>
                  <a:pt x="2908" y="431"/>
                  <a:pt x="2910" y="429"/>
                  <a:pt x="2910" y="426"/>
                </a:cubicBezTo>
                <a:cubicBezTo>
                  <a:pt x="2910" y="424"/>
                  <a:pt x="2908" y="422"/>
                  <a:pt x="2906" y="422"/>
                </a:cubicBezTo>
                <a:cubicBezTo>
                  <a:pt x="2904" y="422"/>
                  <a:pt x="2902" y="424"/>
                  <a:pt x="2902" y="426"/>
                </a:cubicBezTo>
                <a:cubicBezTo>
                  <a:pt x="2902" y="429"/>
                  <a:pt x="2904" y="431"/>
                  <a:pt x="2906" y="431"/>
                </a:cubicBezTo>
                <a:close/>
                <a:moveTo>
                  <a:pt x="2919" y="431"/>
                </a:moveTo>
                <a:cubicBezTo>
                  <a:pt x="2921" y="431"/>
                  <a:pt x="2923" y="429"/>
                  <a:pt x="2923" y="426"/>
                </a:cubicBezTo>
                <a:cubicBezTo>
                  <a:pt x="2923" y="424"/>
                  <a:pt x="2921" y="422"/>
                  <a:pt x="2919" y="422"/>
                </a:cubicBezTo>
                <a:cubicBezTo>
                  <a:pt x="2917" y="422"/>
                  <a:pt x="2915" y="424"/>
                  <a:pt x="2915" y="426"/>
                </a:cubicBezTo>
                <a:cubicBezTo>
                  <a:pt x="2915" y="429"/>
                  <a:pt x="2917" y="431"/>
                  <a:pt x="2919" y="431"/>
                </a:cubicBezTo>
                <a:close/>
                <a:moveTo>
                  <a:pt x="2932" y="431"/>
                </a:moveTo>
                <a:cubicBezTo>
                  <a:pt x="2934" y="431"/>
                  <a:pt x="2936" y="429"/>
                  <a:pt x="2936" y="426"/>
                </a:cubicBezTo>
                <a:cubicBezTo>
                  <a:pt x="2936" y="424"/>
                  <a:pt x="2934" y="422"/>
                  <a:pt x="2932" y="422"/>
                </a:cubicBezTo>
                <a:cubicBezTo>
                  <a:pt x="2929" y="422"/>
                  <a:pt x="2928" y="424"/>
                  <a:pt x="2928" y="426"/>
                </a:cubicBezTo>
                <a:cubicBezTo>
                  <a:pt x="2928" y="429"/>
                  <a:pt x="2929" y="431"/>
                  <a:pt x="2932" y="431"/>
                </a:cubicBezTo>
                <a:close/>
                <a:moveTo>
                  <a:pt x="2945" y="431"/>
                </a:moveTo>
                <a:cubicBezTo>
                  <a:pt x="2947" y="431"/>
                  <a:pt x="2949" y="429"/>
                  <a:pt x="2949" y="426"/>
                </a:cubicBezTo>
                <a:cubicBezTo>
                  <a:pt x="2949" y="424"/>
                  <a:pt x="2947" y="422"/>
                  <a:pt x="2945" y="422"/>
                </a:cubicBezTo>
                <a:cubicBezTo>
                  <a:pt x="2942" y="422"/>
                  <a:pt x="2941" y="424"/>
                  <a:pt x="2941" y="426"/>
                </a:cubicBezTo>
                <a:cubicBezTo>
                  <a:pt x="2941" y="429"/>
                  <a:pt x="2942" y="431"/>
                  <a:pt x="2945" y="431"/>
                </a:cubicBezTo>
                <a:close/>
                <a:moveTo>
                  <a:pt x="2958" y="431"/>
                </a:moveTo>
                <a:cubicBezTo>
                  <a:pt x="2960" y="431"/>
                  <a:pt x="2962" y="429"/>
                  <a:pt x="2962" y="426"/>
                </a:cubicBezTo>
                <a:cubicBezTo>
                  <a:pt x="2962" y="424"/>
                  <a:pt x="2960" y="422"/>
                  <a:pt x="2958" y="422"/>
                </a:cubicBezTo>
                <a:cubicBezTo>
                  <a:pt x="2955" y="422"/>
                  <a:pt x="2953" y="424"/>
                  <a:pt x="2953" y="426"/>
                </a:cubicBezTo>
                <a:cubicBezTo>
                  <a:pt x="2953" y="429"/>
                  <a:pt x="2955" y="431"/>
                  <a:pt x="2958" y="431"/>
                </a:cubicBezTo>
                <a:close/>
                <a:moveTo>
                  <a:pt x="2971" y="431"/>
                </a:moveTo>
                <a:cubicBezTo>
                  <a:pt x="2973" y="431"/>
                  <a:pt x="2975" y="429"/>
                  <a:pt x="2975" y="426"/>
                </a:cubicBezTo>
                <a:cubicBezTo>
                  <a:pt x="2975" y="424"/>
                  <a:pt x="2973" y="422"/>
                  <a:pt x="2971" y="422"/>
                </a:cubicBezTo>
                <a:cubicBezTo>
                  <a:pt x="2968" y="422"/>
                  <a:pt x="2966" y="424"/>
                  <a:pt x="2966" y="426"/>
                </a:cubicBezTo>
                <a:cubicBezTo>
                  <a:pt x="2966" y="429"/>
                  <a:pt x="2968" y="431"/>
                  <a:pt x="2971" y="431"/>
                </a:cubicBezTo>
                <a:close/>
                <a:moveTo>
                  <a:pt x="2983" y="431"/>
                </a:moveTo>
                <a:cubicBezTo>
                  <a:pt x="2986" y="431"/>
                  <a:pt x="2988" y="429"/>
                  <a:pt x="2988" y="426"/>
                </a:cubicBezTo>
                <a:cubicBezTo>
                  <a:pt x="2988" y="424"/>
                  <a:pt x="2986" y="422"/>
                  <a:pt x="2983" y="422"/>
                </a:cubicBezTo>
                <a:cubicBezTo>
                  <a:pt x="2981" y="422"/>
                  <a:pt x="2979" y="424"/>
                  <a:pt x="2979" y="426"/>
                </a:cubicBezTo>
                <a:cubicBezTo>
                  <a:pt x="2979" y="429"/>
                  <a:pt x="2981" y="431"/>
                  <a:pt x="2983" y="431"/>
                </a:cubicBezTo>
                <a:close/>
                <a:moveTo>
                  <a:pt x="2996" y="431"/>
                </a:moveTo>
                <a:cubicBezTo>
                  <a:pt x="2999" y="431"/>
                  <a:pt x="3001" y="429"/>
                  <a:pt x="3001" y="426"/>
                </a:cubicBezTo>
                <a:cubicBezTo>
                  <a:pt x="3001" y="424"/>
                  <a:pt x="2999" y="422"/>
                  <a:pt x="2996" y="422"/>
                </a:cubicBezTo>
                <a:cubicBezTo>
                  <a:pt x="2994" y="422"/>
                  <a:pt x="2992" y="424"/>
                  <a:pt x="2992" y="426"/>
                </a:cubicBezTo>
                <a:cubicBezTo>
                  <a:pt x="2992" y="429"/>
                  <a:pt x="2994" y="431"/>
                  <a:pt x="2996" y="431"/>
                </a:cubicBezTo>
                <a:close/>
                <a:moveTo>
                  <a:pt x="3009" y="431"/>
                </a:moveTo>
                <a:cubicBezTo>
                  <a:pt x="3012" y="431"/>
                  <a:pt x="3013" y="429"/>
                  <a:pt x="3013" y="426"/>
                </a:cubicBezTo>
                <a:cubicBezTo>
                  <a:pt x="3013" y="424"/>
                  <a:pt x="3012" y="422"/>
                  <a:pt x="3009" y="422"/>
                </a:cubicBezTo>
                <a:cubicBezTo>
                  <a:pt x="3007" y="422"/>
                  <a:pt x="3005" y="424"/>
                  <a:pt x="3005" y="426"/>
                </a:cubicBezTo>
                <a:cubicBezTo>
                  <a:pt x="3005" y="429"/>
                  <a:pt x="3007" y="431"/>
                  <a:pt x="3009" y="431"/>
                </a:cubicBezTo>
                <a:close/>
                <a:moveTo>
                  <a:pt x="3022" y="431"/>
                </a:moveTo>
                <a:cubicBezTo>
                  <a:pt x="3025" y="431"/>
                  <a:pt x="3026" y="429"/>
                  <a:pt x="3026" y="426"/>
                </a:cubicBezTo>
                <a:cubicBezTo>
                  <a:pt x="3026" y="424"/>
                  <a:pt x="3025" y="422"/>
                  <a:pt x="3022" y="422"/>
                </a:cubicBezTo>
                <a:cubicBezTo>
                  <a:pt x="3020" y="422"/>
                  <a:pt x="3018" y="424"/>
                  <a:pt x="3018" y="426"/>
                </a:cubicBezTo>
                <a:cubicBezTo>
                  <a:pt x="3018" y="429"/>
                  <a:pt x="3020" y="431"/>
                  <a:pt x="3022" y="431"/>
                </a:cubicBezTo>
                <a:close/>
                <a:moveTo>
                  <a:pt x="3035" y="431"/>
                </a:moveTo>
                <a:cubicBezTo>
                  <a:pt x="3037" y="431"/>
                  <a:pt x="3039" y="429"/>
                  <a:pt x="3039" y="426"/>
                </a:cubicBezTo>
                <a:cubicBezTo>
                  <a:pt x="3039" y="424"/>
                  <a:pt x="3037" y="422"/>
                  <a:pt x="3035" y="422"/>
                </a:cubicBezTo>
                <a:cubicBezTo>
                  <a:pt x="3033" y="422"/>
                  <a:pt x="3031" y="424"/>
                  <a:pt x="3031" y="426"/>
                </a:cubicBezTo>
                <a:cubicBezTo>
                  <a:pt x="3031" y="429"/>
                  <a:pt x="3033" y="431"/>
                  <a:pt x="3035" y="431"/>
                </a:cubicBezTo>
                <a:close/>
                <a:moveTo>
                  <a:pt x="3048" y="431"/>
                </a:moveTo>
                <a:cubicBezTo>
                  <a:pt x="3050" y="431"/>
                  <a:pt x="3052" y="429"/>
                  <a:pt x="3052" y="426"/>
                </a:cubicBezTo>
                <a:cubicBezTo>
                  <a:pt x="3052" y="424"/>
                  <a:pt x="3050" y="422"/>
                  <a:pt x="3048" y="422"/>
                </a:cubicBezTo>
                <a:cubicBezTo>
                  <a:pt x="3046" y="422"/>
                  <a:pt x="3044" y="424"/>
                  <a:pt x="3044" y="426"/>
                </a:cubicBezTo>
                <a:cubicBezTo>
                  <a:pt x="3044" y="429"/>
                  <a:pt x="3046" y="431"/>
                  <a:pt x="3048" y="431"/>
                </a:cubicBezTo>
                <a:close/>
                <a:moveTo>
                  <a:pt x="3061" y="431"/>
                </a:moveTo>
                <a:cubicBezTo>
                  <a:pt x="3063" y="431"/>
                  <a:pt x="3065" y="429"/>
                  <a:pt x="3065" y="426"/>
                </a:cubicBezTo>
                <a:cubicBezTo>
                  <a:pt x="3065" y="424"/>
                  <a:pt x="3063" y="422"/>
                  <a:pt x="3061" y="422"/>
                </a:cubicBezTo>
                <a:cubicBezTo>
                  <a:pt x="3059" y="422"/>
                  <a:pt x="3057" y="424"/>
                  <a:pt x="3057" y="426"/>
                </a:cubicBezTo>
                <a:cubicBezTo>
                  <a:pt x="3057" y="429"/>
                  <a:pt x="3059" y="431"/>
                  <a:pt x="3061" y="431"/>
                </a:cubicBezTo>
                <a:close/>
                <a:moveTo>
                  <a:pt x="3074" y="431"/>
                </a:moveTo>
                <a:cubicBezTo>
                  <a:pt x="3076" y="431"/>
                  <a:pt x="3078" y="429"/>
                  <a:pt x="3078" y="426"/>
                </a:cubicBezTo>
                <a:cubicBezTo>
                  <a:pt x="3078" y="424"/>
                  <a:pt x="3076" y="422"/>
                  <a:pt x="3074" y="422"/>
                </a:cubicBezTo>
                <a:cubicBezTo>
                  <a:pt x="3072" y="422"/>
                  <a:pt x="3070" y="424"/>
                  <a:pt x="3070" y="426"/>
                </a:cubicBezTo>
                <a:cubicBezTo>
                  <a:pt x="3070" y="429"/>
                  <a:pt x="3072" y="431"/>
                  <a:pt x="3074" y="431"/>
                </a:cubicBezTo>
                <a:close/>
                <a:moveTo>
                  <a:pt x="3087" y="431"/>
                </a:moveTo>
                <a:cubicBezTo>
                  <a:pt x="3089" y="431"/>
                  <a:pt x="3091" y="429"/>
                  <a:pt x="3091" y="426"/>
                </a:cubicBezTo>
                <a:cubicBezTo>
                  <a:pt x="3091" y="424"/>
                  <a:pt x="3089" y="422"/>
                  <a:pt x="3087" y="422"/>
                </a:cubicBezTo>
                <a:cubicBezTo>
                  <a:pt x="3084" y="422"/>
                  <a:pt x="3083" y="424"/>
                  <a:pt x="3083" y="426"/>
                </a:cubicBezTo>
                <a:cubicBezTo>
                  <a:pt x="3083" y="429"/>
                  <a:pt x="3084" y="431"/>
                  <a:pt x="3087" y="431"/>
                </a:cubicBezTo>
                <a:close/>
                <a:moveTo>
                  <a:pt x="3100" y="431"/>
                </a:moveTo>
                <a:cubicBezTo>
                  <a:pt x="3102" y="431"/>
                  <a:pt x="3104" y="429"/>
                  <a:pt x="3104" y="426"/>
                </a:cubicBezTo>
                <a:cubicBezTo>
                  <a:pt x="3104" y="424"/>
                  <a:pt x="3102" y="422"/>
                  <a:pt x="3100" y="422"/>
                </a:cubicBezTo>
                <a:cubicBezTo>
                  <a:pt x="3097" y="422"/>
                  <a:pt x="3096" y="424"/>
                  <a:pt x="3096" y="426"/>
                </a:cubicBezTo>
                <a:cubicBezTo>
                  <a:pt x="3096" y="429"/>
                  <a:pt x="3097" y="431"/>
                  <a:pt x="3100" y="431"/>
                </a:cubicBezTo>
                <a:close/>
                <a:moveTo>
                  <a:pt x="3113" y="431"/>
                </a:moveTo>
                <a:cubicBezTo>
                  <a:pt x="3115" y="431"/>
                  <a:pt x="3117" y="429"/>
                  <a:pt x="3117" y="426"/>
                </a:cubicBezTo>
                <a:cubicBezTo>
                  <a:pt x="3117" y="424"/>
                  <a:pt x="3115" y="422"/>
                  <a:pt x="3113" y="422"/>
                </a:cubicBezTo>
                <a:cubicBezTo>
                  <a:pt x="3110" y="422"/>
                  <a:pt x="3108" y="424"/>
                  <a:pt x="3108" y="426"/>
                </a:cubicBezTo>
                <a:cubicBezTo>
                  <a:pt x="3108" y="429"/>
                  <a:pt x="3110" y="431"/>
                  <a:pt x="3113" y="431"/>
                </a:cubicBezTo>
                <a:close/>
                <a:moveTo>
                  <a:pt x="3126" y="431"/>
                </a:moveTo>
                <a:cubicBezTo>
                  <a:pt x="3128" y="431"/>
                  <a:pt x="3130" y="429"/>
                  <a:pt x="3130" y="426"/>
                </a:cubicBezTo>
                <a:cubicBezTo>
                  <a:pt x="3130" y="424"/>
                  <a:pt x="3128" y="422"/>
                  <a:pt x="3126" y="422"/>
                </a:cubicBezTo>
                <a:cubicBezTo>
                  <a:pt x="3123" y="422"/>
                  <a:pt x="3121" y="424"/>
                  <a:pt x="3121" y="426"/>
                </a:cubicBezTo>
                <a:cubicBezTo>
                  <a:pt x="3121" y="429"/>
                  <a:pt x="3123" y="431"/>
                  <a:pt x="3126" y="431"/>
                </a:cubicBezTo>
                <a:close/>
                <a:moveTo>
                  <a:pt x="3138" y="431"/>
                </a:moveTo>
                <a:cubicBezTo>
                  <a:pt x="3141" y="431"/>
                  <a:pt x="3143" y="429"/>
                  <a:pt x="3143" y="426"/>
                </a:cubicBezTo>
                <a:cubicBezTo>
                  <a:pt x="3143" y="424"/>
                  <a:pt x="3141" y="422"/>
                  <a:pt x="3138" y="422"/>
                </a:cubicBezTo>
                <a:cubicBezTo>
                  <a:pt x="3136" y="422"/>
                  <a:pt x="3134" y="424"/>
                  <a:pt x="3134" y="426"/>
                </a:cubicBezTo>
                <a:cubicBezTo>
                  <a:pt x="3134" y="429"/>
                  <a:pt x="3136" y="431"/>
                  <a:pt x="3138" y="431"/>
                </a:cubicBezTo>
                <a:close/>
                <a:moveTo>
                  <a:pt x="3151" y="431"/>
                </a:moveTo>
                <a:cubicBezTo>
                  <a:pt x="3154" y="431"/>
                  <a:pt x="3156" y="429"/>
                  <a:pt x="3156" y="426"/>
                </a:cubicBezTo>
                <a:cubicBezTo>
                  <a:pt x="3156" y="424"/>
                  <a:pt x="3154" y="422"/>
                  <a:pt x="3151" y="422"/>
                </a:cubicBezTo>
                <a:cubicBezTo>
                  <a:pt x="3149" y="422"/>
                  <a:pt x="3147" y="424"/>
                  <a:pt x="3147" y="426"/>
                </a:cubicBezTo>
                <a:cubicBezTo>
                  <a:pt x="3147" y="429"/>
                  <a:pt x="3149" y="431"/>
                  <a:pt x="3151" y="431"/>
                </a:cubicBezTo>
                <a:close/>
                <a:moveTo>
                  <a:pt x="3164" y="431"/>
                </a:moveTo>
                <a:cubicBezTo>
                  <a:pt x="3167" y="431"/>
                  <a:pt x="3168" y="429"/>
                  <a:pt x="3168" y="426"/>
                </a:cubicBezTo>
                <a:cubicBezTo>
                  <a:pt x="3168" y="424"/>
                  <a:pt x="3167" y="422"/>
                  <a:pt x="3164" y="422"/>
                </a:cubicBezTo>
                <a:cubicBezTo>
                  <a:pt x="3162" y="422"/>
                  <a:pt x="3160" y="424"/>
                  <a:pt x="3160" y="426"/>
                </a:cubicBezTo>
                <a:cubicBezTo>
                  <a:pt x="3160" y="429"/>
                  <a:pt x="3162" y="431"/>
                  <a:pt x="3164" y="431"/>
                </a:cubicBezTo>
                <a:close/>
                <a:moveTo>
                  <a:pt x="3177" y="431"/>
                </a:moveTo>
                <a:cubicBezTo>
                  <a:pt x="3179" y="431"/>
                  <a:pt x="3181" y="429"/>
                  <a:pt x="3181" y="426"/>
                </a:cubicBezTo>
                <a:cubicBezTo>
                  <a:pt x="3181" y="424"/>
                  <a:pt x="3179" y="422"/>
                  <a:pt x="3177" y="422"/>
                </a:cubicBezTo>
                <a:cubicBezTo>
                  <a:pt x="3175" y="422"/>
                  <a:pt x="3173" y="424"/>
                  <a:pt x="3173" y="426"/>
                </a:cubicBezTo>
                <a:cubicBezTo>
                  <a:pt x="3173" y="429"/>
                  <a:pt x="3175" y="431"/>
                  <a:pt x="3177" y="431"/>
                </a:cubicBezTo>
                <a:close/>
                <a:moveTo>
                  <a:pt x="3190" y="431"/>
                </a:moveTo>
                <a:cubicBezTo>
                  <a:pt x="3192" y="431"/>
                  <a:pt x="3194" y="429"/>
                  <a:pt x="3194" y="426"/>
                </a:cubicBezTo>
                <a:cubicBezTo>
                  <a:pt x="3194" y="424"/>
                  <a:pt x="3192" y="422"/>
                  <a:pt x="3190" y="422"/>
                </a:cubicBezTo>
                <a:cubicBezTo>
                  <a:pt x="3188" y="422"/>
                  <a:pt x="3186" y="424"/>
                  <a:pt x="3186" y="426"/>
                </a:cubicBezTo>
                <a:cubicBezTo>
                  <a:pt x="3186" y="429"/>
                  <a:pt x="3188" y="431"/>
                  <a:pt x="3190" y="431"/>
                </a:cubicBezTo>
                <a:close/>
                <a:moveTo>
                  <a:pt x="3203" y="431"/>
                </a:moveTo>
                <a:cubicBezTo>
                  <a:pt x="3205" y="431"/>
                  <a:pt x="3207" y="429"/>
                  <a:pt x="3207" y="426"/>
                </a:cubicBezTo>
                <a:cubicBezTo>
                  <a:pt x="3207" y="424"/>
                  <a:pt x="3205" y="422"/>
                  <a:pt x="3203" y="422"/>
                </a:cubicBezTo>
                <a:cubicBezTo>
                  <a:pt x="3201" y="422"/>
                  <a:pt x="3199" y="424"/>
                  <a:pt x="3199" y="426"/>
                </a:cubicBezTo>
                <a:cubicBezTo>
                  <a:pt x="3199" y="429"/>
                  <a:pt x="3201" y="431"/>
                  <a:pt x="3203" y="431"/>
                </a:cubicBezTo>
                <a:close/>
                <a:moveTo>
                  <a:pt x="3216" y="431"/>
                </a:moveTo>
                <a:cubicBezTo>
                  <a:pt x="3218" y="431"/>
                  <a:pt x="3220" y="429"/>
                  <a:pt x="3220" y="426"/>
                </a:cubicBezTo>
                <a:cubicBezTo>
                  <a:pt x="3220" y="424"/>
                  <a:pt x="3218" y="422"/>
                  <a:pt x="3216" y="422"/>
                </a:cubicBezTo>
                <a:cubicBezTo>
                  <a:pt x="3214" y="422"/>
                  <a:pt x="3212" y="424"/>
                  <a:pt x="3212" y="426"/>
                </a:cubicBezTo>
                <a:cubicBezTo>
                  <a:pt x="3212" y="429"/>
                  <a:pt x="3214" y="431"/>
                  <a:pt x="3216" y="431"/>
                </a:cubicBezTo>
                <a:close/>
                <a:moveTo>
                  <a:pt x="3229" y="431"/>
                </a:moveTo>
                <a:cubicBezTo>
                  <a:pt x="3231" y="431"/>
                  <a:pt x="3233" y="429"/>
                  <a:pt x="3233" y="426"/>
                </a:cubicBezTo>
                <a:cubicBezTo>
                  <a:pt x="3233" y="424"/>
                  <a:pt x="3231" y="422"/>
                  <a:pt x="3229" y="422"/>
                </a:cubicBezTo>
                <a:cubicBezTo>
                  <a:pt x="3227" y="422"/>
                  <a:pt x="3225" y="424"/>
                  <a:pt x="3225" y="426"/>
                </a:cubicBezTo>
                <a:cubicBezTo>
                  <a:pt x="3225" y="429"/>
                  <a:pt x="3227" y="431"/>
                  <a:pt x="3229" y="431"/>
                </a:cubicBezTo>
                <a:close/>
                <a:moveTo>
                  <a:pt x="3242" y="431"/>
                </a:moveTo>
                <a:cubicBezTo>
                  <a:pt x="3244" y="431"/>
                  <a:pt x="3246" y="429"/>
                  <a:pt x="3246" y="426"/>
                </a:cubicBezTo>
                <a:cubicBezTo>
                  <a:pt x="3246" y="424"/>
                  <a:pt x="3244" y="422"/>
                  <a:pt x="3242" y="422"/>
                </a:cubicBezTo>
                <a:cubicBezTo>
                  <a:pt x="3239" y="422"/>
                  <a:pt x="3238" y="424"/>
                  <a:pt x="3238" y="426"/>
                </a:cubicBezTo>
                <a:cubicBezTo>
                  <a:pt x="3238" y="429"/>
                  <a:pt x="3239" y="431"/>
                  <a:pt x="3242" y="431"/>
                </a:cubicBezTo>
                <a:close/>
                <a:moveTo>
                  <a:pt x="3255" y="426"/>
                </a:moveTo>
                <a:cubicBezTo>
                  <a:pt x="3255" y="426"/>
                  <a:pt x="3255" y="426"/>
                  <a:pt x="3255" y="426"/>
                </a:cubicBezTo>
                <a:cubicBezTo>
                  <a:pt x="3255" y="426"/>
                  <a:pt x="3255" y="426"/>
                  <a:pt x="3255" y="426"/>
                </a:cubicBezTo>
                <a:cubicBezTo>
                  <a:pt x="3255" y="426"/>
                  <a:pt x="3255" y="426"/>
                  <a:pt x="3255" y="426"/>
                </a:cubicBezTo>
                <a:cubicBezTo>
                  <a:pt x="3255" y="426"/>
                  <a:pt x="3255" y="426"/>
                  <a:pt x="3255" y="426"/>
                </a:cubicBezTo>
                <a:close/>
                <a:moveTo>
                  <a:pt x="3281" y="426"/>
                </a:moveTo>
                <a:cubicBezTo>
                  <a:pt x="3281" y="426"/>
                  <a:pt x="3281" y="426"/>
                  <a:pt x="3280" y="426"/>
                </a:cubicBezTo>
                <a:cubicBezTo>
                  <a:pt x="3280" y="426"/>
                  <a:pt x="3280" y="426"/>
                  <a:pt x="3280" y="426"/>
                </a:cubicBezTo>
                <a:cubicBezTo>
                  <a:pt x="3280" y="427"/>
                  <a:pt x="3280" y="427"/>
                  <a:pt x="3280" y="427"/>
                </a:cubicBezTo>
                <a:cubicBezTo>
                  <a:pt x="3281" y="427"/>
                  <a:pt x="3281" y="427"/>
                  <a:pt x="3281" y="426"/>
                </a:cubicBezTo>
                <a:close/>
                <a:moveTo>
                  <a:pt x="3293" y="431"/>
                </a:moveTo>
                <a:cubicBezTo>
                  <a:pt x="3296" y="431"/>
                  <a:pt x="3298" y="429"/>
                  <a:pt x="3298" y="426"/>
                </a:cubicBezTo>
                <a:cubicBezTo>
                  <a:pt x="3298" y="424"/>
                  <a:pt x="3296" y="422"/>
                  <a:pt x="3293" y="422"/>
                </a:cubicBezTo>
                <a:cubicBezTo>
                  <a:pt x="3291" y="422"/>
                  <a:pt x="3289" y="424"/>
                  <a:pt x="3289" y="426"/>
                </a:cubicBezTo>
                <a:cubicBezTo>
                  <a:pt x="3289" y="429"/>
                  <a:pt x="3291" y="431"/>
                  <a:pt x="3293" y="431"/>
                </a:cubicBezTo>
                <a:close/>
                <a:moveTo>
                  <a:pt x="3306" y="431"/>
                </a:moveTo>
                <a:cubicBezTo>
                  <a:pt x="3309" y="431"/>
                  <a:pt x="3310" y="429"/>
                  <a:pt x="3310" y="426"/>
                </a:cubicBezTo>
                <a:cubicBezTo>
                  <a:pt x="3310" y="424"/>
                  <a:pt x="3309" y="422"/>
                  <a:pt x="3306" y="422"/>
                </a:cubicBezTo>
                <a:cubicBezTo>
                  <a:pt x="3304" y="422"/>
                  <a:pt x="3302" y="424"/>
                  <a:pt x="3302" y="426"/>
                </a:cubicBezTo>
                <a:cubicBezTo>
                  <a:pt x="3302" y="429"/>
                  <a:pt x="3304" y="431"/>
                  <a:pt x="3306" y="431"/>
                </a:cubicBezTo>
                <a:close/>
                <a:moveTo>
                  <a:pt x="3319" y="431"/>
                </a:moveTo>
                <a:cubicBezTo>
                  <a:pt x="3322" y="431"/>
                  <a:pt x="3323" y="429"/>
                  <a:pt x="3323" y="426"/>
                </a:cubicBezTo>
                <a:cubicBezTo>
                  <a:pt x="3323" y="424"/>
                  <a:pt x="3322" y="422"/>
                  <a:pt x="3319" y="422"/>
                </a:cubicBezTo>
                <a:cubicBezTo>
                  <a:pt x="3317" y="422"/>
                  <a:pt x="3315" y="424"/>
                  <a:pt x="3315" y="426"/>
                </a:cubicBezTo>
                <a:cubicBezTo>
                  <a:pt x="3315" y="429"/>
                  <a:pt x="3317" y="431"/>
                  <a:pt x="3319" y="431"/>
                </a:cubicBezTo>
                <a:close/>
                <a:moveTo>
                  <a:pt x="3332" y="431"/>
                </a:moveTo>
                <a:cubicBezTo>
                  <a:pt x="3334" y="431"/>
                  <a:pt x="3336" y="429"/>
                  <a:pt x="3336" y="426"/>
                </a:cubicBezTo>
                <a:cubicBezTo>
                  <a:pt x="3336" y="424"/>
                  <a:pt x="3334" y="422"/>
                  <a:pt x="3332" y="422"/>
                </a:cubicBezTo>
                <a:cubicBezTo>
                  <a:pt x="3330" y="422"/>
                  <a:pt x="3328" y="424"/>
                  <a:pt x="3328" y="426"/>
                </a:cubicBezTo>
                <a:cubicBezTo>
                  <a:pt x="3328" y="429"/>
                  <a:pt x="3330" y="431"/>
                  <a:pt x="3332" y="431"/>
                </a:cubicBezTo>
                <a:close/>
                <a:moveTo>
                  <a:pt x="3345" y="431"/>
                </a:moveTo>
                <a:cubicBezTo>
                  <a:pt x="3347" y="431"/>
                  <a:pt x="3349" y="429"/>
                  <a:pt x="3349" y="426"/>
                </a:cubicBezTo>
                <a:cubicBezTo>
                  <a:pt x="3349" y="424"/>
                  <a:pt x="3347" y="422"/>
                  <a:pt x="3345" y="422"/>
                </a:cubicBezTo>
                <a:cubicBezTo>
                  <a:pt x="3343" y="422"/>
                  <a:pt x="3341" y="424"/>
                  <a:pt x="3341" y="426"/>
                </a:cubicBezTo>
                <a:cubicBezTo>
                  <a:pt x="3341" y="429"/>
                  <a:pt x="3343" y="431"/>
                  <a:pt x="3345" y="431"/>
                </a:cubicBezTo>
                <a:close/>
                <a:moveTo>
                  <a:pt x="3358" y="431"/>
                </a:moveTo>
                <a:cubicBezTo>
                  <a:pt x="3360" y="431"/>
                  <a:pt x="3362" y="429"/>
                  <a:pt x="3362" y="426"/>
                </a:cubicBezTo>
                <a:cubicBezTo>
                  <a:pt x="3362" y="424"/>
                  <a:pt x="3360" y="422"/>
                  <a:pt x="3358" y="422"/>
                </a:cubicBezTo>
                <a:cubicBezTo>
                  <a:pt x="3356" y="422"/>
                  <a:pt x="3354" y="424"/>
                  <a:pt x="3354" y="426"/>
                </a:cubicBezTo>
                <a:cubicBezTo>
                  <a:pt x="3354" y="429"/>
                  <a:pt x="3356" y="431"/>
                  <a:pt x="3358" y="431"/>
                </a:cubicBezTo>
                <a:close/>
                <a:moveTo>
                  <a:pt x="3371" y="431"/>
                </a:moveTo>
                <a:cubicBezTo>
                  <a:pt x="3373" y="431"/>
                  <a:pt x="3375" y="429"/>
                  <a:pt x="3375" y="426"/>
                </a:cubicBezTo>
                <a:cubicBezTo>
                  <a:pt x="3375" y="424"/>
                  <a:pt x="3373" y="422"/>
                  <a:pt x="3371" y="422"/>
                </a:cubicBezTo>
                <a:cubicBezTo>
                  <a:pt x="3369" y="422"/>
                  <a:pt x="3367" y="424"/>
                  <a:pt x="3367" y="426"/>
                </a:cubicBezTo>
                <a:cubicBezTo>
                  <a:pt x="3367" y="429"/>
                  <a:pt x="3369" y="431"/>
                  <a:pt x="3371" y="431"/>
                </a:cubicBezTo>
                <a:close/>
                <a:moveTo>
                  <a:pt x="3384" y="431"/>
                </a:moveTo>
                <a:cubicBezTo>
                  <a:pt x="3386" y="431"/>
                  <a:pt x="3388" y="429"/>
                  <a:pt x="3388" y="426"/>
                </a:cubicBezTo>
                <a:cubicBezTo>
                  <a:pt x="3388" y="424"/>
                  <a:pt x="3386" y="422"/>
                  <a:pt x="3384" y="422"/>
                </a:cubicBezTo>
                <a:cubicBezTo>
                  <a:pt x="3381" y="422"/>
                  <a:pt x="3380" y="424"/>
                  <a:pt x="3380" y="426"/>
                </a:cubicBezTo>
                <a:cubicBezTo>
                  <a:pt x="3380" y="429"/>
                  <a:pt x="3381" y="431"/>
                  <a:pt x="3384" y="431"/>
                </a:cubicBezTo>
                <a:close/>
                <a:moveTo>
                  <a:pt x="3397" y="431"/>
                </a:moveTo>
                <a:cubicBezTo>
                  <a:pt x="3399" y="431"/>
                  <a:pt x="3401" y="429"/>
                  <a:pt x="3401" y="426"/>
                </a:cubicBezTo>
                <a:cubicBezTo>
                  <a:pt x="3401" y="424"/>
                  <a:pt x="3399" y="422"/>
                  <a:pt x="3397" y="422"/>
                </a:cubicBezTo>
                <a:cubicBezTo>
                  <a:pt x="3394" y="422"/>
                  <a:pt x="3393" y="424"/>
                  <a:pt x="3393" y="426"/>
                </a:cubicBezTo>
                <a:cubicBezTo>
                  <a:pt x="3393" y="429"/>
                  <a:pt x="3394" y="431"/>
                  <a:pt x="3397" y="431"/>
                </a:cubicBezTo>
                <a:close/>
                <a:moveTo>
                  <a:pt x="3410" y="431"/>
                </a:moveTo>
                <a:cubicBezTo>
                  <a:pt x="3412" y="431"/>
                  <a:pt x="3414" y="429"/>
                  <a:pt x="3414" y="426"/>
                </a:cubicBezTo>
                <a:cubicBezTo>
                  <a:pt x="3414" y="424"/>
                  <a:pt x="3412" y="422"/>
                  <a:pt x="3410" y="422"/>
                </a:cubicBezTo>
                <a:cubicBezTo>
                  <a:pt x="3407" y="422"/>
                  <a:pt x="3405" y="424"/>
                  <a:pt x="3405" y="426"/>
                </a:cubicBezTo>
                <a:cubicBezTo>
                  <a:pt x="3405" y="429"/>
                  <a:pt x="3407" y="431"/>
                  <a:pt x="3410" y="431"/>
                </a:cubicBezTo>
                <a:close/>
                <a:moveTo>
                  <a:pt x="3423" y="426"/>
                </a:moveTo>
                <a:cubicBezTo>
                  <a:pt x="3423" y="426"/>
                  <a:pt x="3423" y="426"/>
                  <a:pt x="3423" y="426"/>
                </a:cubicBezTo>
                <a:cubicBezTo>
                  <a:pt x="3422" y="426"/>
                  <a:pt x="3422" y="426"/>
                  <a:pt x="3422" y="426"/>
                </a:cubicBezTo>
                <a:cubicBezTo>
                  <a:pt x="3422" y="426"/>
                  <a:pt x="3422" y="426"/>
                  <a:pt x="3423" y="426"/>
                </a:cubicBezTo>
                <a:cubicBezTo>
                  <a:pt x="3423" y="426"/>
                  <a:pt x="3423" y="426"/>
                  <a:pt x="3423" y="426"/>
                </a:cubicBezTo>
                <a:close/>
                <a:moveTo>
                  <a:pt x="39" y="436"/>
                </a:moveTo>
                <a:cubicBezTo>
                  <a:pt x="37" y="436"/>
                  <a:pt x="36" y="438"/>
                  <a:pt x="36" y="439"/>
                </a:cubicBezTo>
                <a:cubicBezTo>
                  <a:pt x="36" y="441"/>
                  <a:pt x="37" y="443"/>
                  <a:pt x="39" y="443"/>
                </a:cubicBezTo>
                <a:cubicBezTo>
                  <a:pt x="41" y="443"/>
                  <a:pt x="42" y="441"/>
                  <a:pt x="42" y="439"/>
                </a:cubicBezTo>
                <a:cubicBezTo>
                  <a:pt x="42" y="438"/>
                  <a:pt x="41" y="436"/>
                  <a:pt x="39" y="436"/>
                </a:cubicBezTo>
                <a:close/>
                <a:moveTo>
                  <a:pt x="52" y="435"/>
                </a:moveTo>
                <a:cubicBezTo>
                  <a:pt x="50" y="435"/>
                  <a:pt x="48" y="437"/>
                  <a:pt x="48" y="439"/>
                </a:cubicBezTo>
                <a:cubicBezTo>
                  <a:pt x="48" y="442"/>
                  <a:pt x="50" y="443"/>
                  <a:pt x="52" y="443"/>
                </a:cubicBezTo>
                <a:cubicBezTo>
                  <a:pt x="54" y="443"/>
                  <a:pt x="56" y="442"/>
                  <a:pt x="56" y="439"/>
                </a:cubicBezTo>
                <a:cubicBezTo>
                  <a:pt x="56" y="437"/>
                  <a:pt x="54" y="435"/>
                  <a:pt x="52" y="435"/>
                </a:cubicBezTo>
                <a:close/>
                <a:moveTo>
                  <a:pt x="65" y="435"/>
                </a:moveTo>
                <a:cubicBezTo>
                  <a:pt x="63" y="435"/>
                  <a:pt x="61" y="437"/>
                  <a:pt x="61" y="439"/>
                </a:cubicBezTo>
                <a:cubicBezTo>
                  <a:pt x="61" y="442"/>
                  <a:pt x="63" y="443"/>
                  <a:pt x="65" y="443"/>
                </a:cubicBezTo>
                <a:cubicBezTo>
                  <a:pt x="67" y="443"/>
                  <a:pt x="69" y="442"/>
                  <a:pt x="69" y="439"/>
                </a:cubicBezTo>
                <a:cubicBezTo>
                  <a:pt x="69" y="437"/>
                  <a:pt x="67" y="435"/>
                  <a:pt x="65" y="435"/>
                </a:cubicBezTo>
                <a:close/>
                <a:moveTo>
                  <a:pt x="78" y="443"/>
                </a:moveTo>
                <a:cubicBezTo>
                  <a:pt x="80" y="443"/>
                  <a:pt x="82" y="442"/>
                  <a:pt x="82" y="439"/>
                </a:cubicBezTo>
                <a:cubicBezTo>
                  <a:pt x="82" y="437"/>
                  <a:pt x="80" y="435"/>
                  <a:pt x="78" y="435"/>
                </a:cubicBezTo>
                <a:cubicBezTo>
                  <a:pt x="76" y="435"/>
                  <a:pt x="74" y="437"/>
                  <a:pt x="74" y="439"/>
                </a:cubicBezTo>
                <a:cubicBezTo>
                  <a:pt x="74" y="442"/>
                  <a:pt x="76" y="443"/>
                  <a:pt x="78" y="443"/>
                </a:cubicBezTo>
                <a:close/>
                <a:moveTo>
                  <a:pt x="91" y="443"/>
                </a:moveTo>
                <a:cubicBezTo>
                  <a:pt x="93" y="443"/>
                  <a:pt x="95" y="442"/>
                  <a:pt x="95" y="439"/>
                </a:cubicBezTo>
                <a:cubicBezTo>
                  <a:pt x="95" y="437"/>
                  <a:pt x="93" y="435"/>
                  <a:pt x="91" y="435"/>
                </a:cubicBezTo>
                <a:cubicBezTo>
                  <a:pt x="88" y="435"/>
                  <a:pt x="87" y="437"/>
                  <a:pt x="87" y="439"/>
                </a:cubicBezTo>
                <a:cubicBezTo>
                  <a:pt x="87" y="442"/>
                  <a:pt x="88" y="443"/>
                  <a:pt x="91" y="443"/>
                </a:cubicBezTo>
                <a:close/>
                <a:moveTo>
                  <a:pt x="104" y="443"/>
                </a:moveTo>
                <a:cubicBezTo>
                  <a:pt x="106" y="443"/>
                  <a:pt x="108" y="442"/>
                  <a:pt x="108" y="439"/>
                </a:cubicBezTo>
                <a:cubicBezTo>
                  <a:pt x="108" y="437"/>
                  <a:pt x="106" y="435"/>
                  <a:pt x="104" y="435"/>
                </a:cubicBezTo>
                <a:cubicBezTo>
                  <a:pt x="101" y="435"/>
                  <a:pt x="100" y="437"/>
                  <a:pt x="100" y="439"/>
                </a:cubicBezTo>
                <a:cubicBezTo>
                  <a:pt x="100" y="442"/>
                  <a:pt x="101" y="443"/>
                  <a:pt x="104" y="443"/>
                </a:cubicBezTo>
                <a:close/>
                <a:moveTo>
                  <a:pt x="117" y="443"/>
                </a:moveTo>
                <a:cubicBezTo>
                  <a:pt x="119" y="443"/>
                  <a:pt x="121" y="442"/>
                  <a:pt x="121" y="439"/>
                </a:cubicBezTo>
                <a:cubicBezTo>
                  <a:pt x="121" y="437"/>
                  <a:pt x="119" y="435"/>
                  <a:pt x="117" y="435"/>
                </a:cubicBezTo>
                <a:cubicBezTo>
                  <a:pt x="114" y="435"/>
                  <a:pt x="112" y="437"/>
                  <a:pt x="112" y="439"/>
                </a:cubicBezTo>
                <a:cubicBezTo>
                  <a:pt x="112" y="442"/>
                  <a:pt x="114" y="443"/>
                  <a:pt x="117" y="443"/>
                </a:cubicBezTo>
                <a:close/>
                <a:moveTo>
                  <a:pt x="130" y="443"/>
                </a:moveTo>
                <a:cubicBezTo>
                  <a:pt x="132" y="443"/>
                  <a:pt x="134" y="442"/>
                  <a:pt x="134" y="439"/>
                </a:cubicBezTo>
                <a:cubicBezTo>
                  <a:pt x="134" y="437"/>
                  <a:pt x="132" y="435"/>
                  <a:pt x="130" y="435"/>
                </a:cubicBezTo>
                <a:cubicBezTo>
                  <a:pt x="127" y="435"/>
                  <a:pt x="125" y="437"/>
                  <a:pt x="125" y="439"/>
                </a:cubicBezTo>
                <a:cubicBezTo>
                  <a:pt x="125" y="442"/>
                  <a:pt x="127" y="443"/>
                  <a:pt x="130" y="443"/>
                </a:cubicBezTo>
                <a:close/>
                <a:moveTo>
                  <a:pt x="142" y="443"/>
                </a:moveTo>
                <a:cubicBezTo>
                  <a:pt x="145" y="443"/>
                  <a:pt x="147" y="442"/>
                  <a:pt x="147" y="439"/>
                </a:cubicBezTo>
                <a:cubicBezTo>
                  <a:pt x="147" y="437"/>
                  <a:pt x="145" y="435"/>
                  <a:pt x="142" y="435"/>
                </a:cubicBezTo>
                <a:cubicBezTo>
                  <a:pt x="140" y="435"/>
                  <a:pt x="138" y="437"/>
                  <a:pt x="138" y="439"/>
                </a:cubicBezTo>
                <a:cubicBezTo>
                  <a:pt x="138" y="442"/>
                  <a:pt x="140" y="443"/>
                  <a:pt x="142" y="443"/>
                </a:cubicBezTo>
                <a:close/>
                <a:moveTo>
                  <a:pt x="155" y="443"/>
                </a:moveTo>
                <a:cubicBezTo>
                  <a:pt x="158" y="443"/>
                  <a:pt x="160" y="442"/>
                  <a:pt x="160" y="439"/>
                </a:cubicBezTo>
                <a:cubicBezTo>
                  <a:pt x="160" y="437"/>
                  <a:pt x="158" y="435"/>
                  <a:pt x="155" y="435"/>
                </a:cubicBezTo>
                <a:cubicBezTo>
                  <a:pt x="153" y="435"/>
                  <a:pt x="151" y="437"/>
                  <a:pt x="151" y="439"/>
                </a:cubicBezTo>
                <a:cubicBezTo>
                  <a:pt x="151" y="442"/>
                  <a:pt x="153" y="443"/>
                  <a:pt x="155" y="443"/>
                </a:cubicBezTo>
                <a:close/>
                <a:moveTo>
                  <a:pt x="168" y="435"/>
                </a:moveTo>
                <a:cubicBezTo>
                  <a:pt x="166" y="435"/>
                  <a:pt x="164" y="437"/>
                  <a:pt x="164" y="439"/>
                </a:cubicBezTo>
                <a:cubicBezTo>
                  <a:pt x="164" y="442"/>
                  <a:pt x="166" y="443"/>
                  <a:pt x="168" y="443"/>
                </a:cubicBezTo>
                <a:cubicBezTo>
                  <a:pt x="171" y="443"/>
                  <a:pt x="172" y="442"/>
                  <a:pt x="172" y="439"/>
                </a:cubicBezTo>
                <a:cubicBezTo>
                  <a:pt x="172" y="437"/>
                  <a:pt x="171" y="435"/>
                  <a:pt x="168" y="435"/>
                </a:cubicBezTo>
                <a:close/>
                <a:moveTo>
                  <a:pt x="181" y="443"/>
                </a:moveTo>
                <a:cubicBezTo>
                  <a:pt x="184" y="443"/>
                  <a:pt x="185" y="442"/>
                  <a:pt x="185" y="439"/>
                </a:cubicBezTo>
                <a:cubicBezTo>
                  <a:pt x="185" y="437"/>
                  <a:pt x="184" y="435"/>
                  <a:pt x="181" y="435"/>
                </a:cubicBezTo>
                <a:cubicBezTo>
                  <a:pt x="179" y="435"/>
                  <a:pt x="177" y="437"/>
                  <a:pt x="177" y="439"/>
                </a:cubicBezTo>
                <a:cubicBezTo>
                  <a:pt x="177" y="442"/>
                  <a:pt x="179" y="443"/>
                  <a:pt x="181" y="443"/>
                </a:cubicBezTo>
                <a:close/>
                <a:moveTo>
                  <a:pt x="194" y="443"/>
                </a:moveTo>
                <a:cubicBezTo>
                  <a:pt x="196" y="443"/>
                  <a:pt x="198" y="442"/>
                  <a:pt x="198" y="439"/>
                </a:cubicBezTo>
                <a:cubicBezTo>
                  <a:pt x="198" y="437"/>
                  <a:pt x="196" y="435"/>
                  <a:pt x="194" y="435"/>
                </a:cubicBezTo>
                <a:cubicBezTo>
                  <a:pt x="192" y="435"/>
                  <a:pt x="190" y="437"/>
                  <a:pt x="190" y="439"/>
                </a:cubicBezTo>
                <a:cubicBezTo>
                  <a:pt x="190" y="442"/>
                  <a:pt x="192" y="443"/>
                  <a:pt x="194" y="443"/>
                </a:cubicBezTo>
                <a:close/>
                <a:moveTo>
                  <a:pt x="207" y="436"/>
                </a:moveTo>
                <a:cubicBezTo>
                  <a:pt x="205" y="436"/>
                  <a:pt x="204" y="438"/>
                  <a:pt x="204" y="439"/>
                </a:cubicBezTo>
                <a:cubicBezTo>
                  <a:pt x="204" y="441"/>
                  <a:pt x="205" y="442"/>
                  <a:pt x="207" y="442"/>
                </a:cubicBezTo>
                <a:cubicBezTo>
                  <a:pt x="209" y="442"/>
                  <a:pt x="210" y="441"/>
                  <a:pt x="210" y="439"/>
                </a:cubicBezTo>
                <a:cubicBezTo>
                  <a:pt x="210" y="438"/>
                  <a:pt x="209" y="436"/>
                  <a:pt x="207" y="436"/>
                </a:cubicBezTo>
                <a:close/>
                <a:moveTo>
                  <a:pt x="220" y="438"/>
                </a:moveTo>
                <a:cubicBezTo>
                  <a:pt x="219" y="438"/>
                  <a:pt x="219" y="439"/>
                  <a:pt x="219" y="439"/>
                </a:cubicBezTo>
                <a:cubicBezTo>
                  <a:pt x="219" y="440"/>
                  <a:pt x="219" y="440"/>
                  <a:pt x="220" y="440"/>
                </a:cubicBezTo>
                <a:cubicBezTo>
                  <a:pt x="221" y="440"/>
                  <a:pt x="221" y="440"/>
                  <a:pt x="221" y="439"/>
                </a:cubicBezTo>
                <a:cubicBezTo>
                  <a:pt x="221" y="439"/>
                  <a:pt x="221" y="438"/>
                  <a:pt x="220" y="438"/>
                </a:cubicBezTo>
                <a:close/>
                <a:moveTo>
                  <a:pt x="233" y="435"/>
                </a:moveTo>
                <a:cubicBezTo>
                  <a:pt x="231" y="435"/>
                  <a:pt x="229" y="437"/>
                  <a:pt x="229" y="439"/>
                </a:cubicBezTo>
                <a:cubicBezTo>
                  <a:pt x="229" y="442"/>
                  <a:pt x="231" y="443"/>
                  <a:pt x="233" y="443"/>
                </a:cubicBezTo>
                <a:cubicBezTo>
                  <a:pt x="235" y="443"/>
                  <a:pt x="237" y="442"/>
                  <a:pt x="237" y="439"/>
                </a:cubicBezTo>
                <a:cubicBezTo>
                  <a:pt x="237" y="437"/>
                  <a:pt x="235" y="435"/>
                  <a:pt x="233" y="435"/>
                </a:cubicBezTo>
                <a:close/>
                <a:moveTo>
                  <a:pt x="246" y="435"/>
                </a:moveTo>
                <a:cubicBezTo>
                  <a:pt x="243" y="435"/>
                  <a:pt x="242" y="437"/>
                  <a:pt x="242" y="439"/>
                </a:cubicBezTo>
                <a:cubicBezTo>
                  <a:pt x="242" y="442"/>
                  <a:pt x="243" y="443"/>
                  <a:pt x="246" y="443"/>
                </a:cubicBezTo>
                <a:cubicBezTo>
                  <a:pt x="248" y="443"/>
                  <a:pt x="250" y="442"/>
                  <a:pt x="250" y="439"/>
                </a:cubicBezTo>
                <a:cubicBezTo>
                  <a:pt x="250" y="437"/>
                  <a:pt x="248" y="435"/>
                  <a:pt x="246" y="435"/>
                </a:cubicBezTo>
                <a:close/>
                <a:moveTo>
                  <a:pt x="259" y="435"/>
                </a:moveTo>
                <a:cubicBezTo>
                  <a:pt x="256" y="435"/>
                  <a:pt x="255" y="437"/>
                  <a:pt x="255" y="439"/>
                </a:cubicBezTo>
                <a:cubicBezTo>
                  <a:pt x="255" y="442"/>
                  <a:pt x="256" y="443"/>
                  <a:pt x="259" y="443"/>
                </a:cubicBezTo>
                <a:cubicBezTo>
                  <a:pt x="261" y="443"/>
                  <a:pt x="263" y="442"/>
                  <a:pt x="263" y="439"/>
                </a:cubicBezTo>
                <a:cubicBezTo>
                  <a:pt x="263" y="437"/>
                  <a:pt x="261" y="435"/>
                  <a:pt x="259" y="435"/>
                </a:cubicBezTo>
                <a:close/>
                <a:moveTo>
                  <a:pt x="272" y="435"/>
                </a:moveTo>
                <a:cubicBezTo>
                  <a:pt x="269" y="435"/>
                  <a:pt x="267" y="437"/>
                  <a:pt x="267" y="439"/>
                </a:cubicBezTo>
                <a:cubicBezTo>
                  <a:pt x="267" y="442"/>
                  <a:pt x="269" y="443"/>
                  <a:pt x="272" y="443"/>
                </a:cubicBezTo>
                <a:cubicBezTo>
                  <a:pt x="274" y="443"/>
                  <a:pt x="276" y="442"/>
                  <a:pt x="276" y="439"/>
                </a:cubicBezTo>
                <a:cubicBezTo>
                  <a:pt x="276" y="437"/>
                  <a:pt x="274" y="435"/>
                  <a:pt x="272" y="435"/>
                </a:cubicBezTo>
                <a:close/>
                <a:moveTo>
                  <a:pt x="285" y="435"/>
                </a:moveTo>
                <a:cubicBezTo>
                  <a:pt x="282" y="435"/>
                  <a:pt x="280" y="437"/>
                  <a:pt x="280" y="439"/>
                </a:cubicBezTo>
                <a:cubicBezTo>
                  <a:pt x="280" y="442"/>
                  <a:pt x="282" y="443"/>
                  <a:pt x="285" y="443"/>
                </a:cubicBezTo>
                <a:cubicBezTo>
                  <a:pt x="287" y="443"/>
                  <a:pt x="289" y="442"/>
                  <a:pt x="289" y="439"/>
                </a:cubicBezTo>
                <a:cubicBezTo>
                  <a:pt x="289" y="437"/>
                  <a:pt x="287" y="435"/>
                  <a:pt x="285" y="435"/>
                </a:cubicBezTo>
                <a:close/>
                <a:moveTo>
                  <a:pt x="297" y="443"/>
                </a:moveTo>
                <a:cubicBezTo>
                  <a:pt x="300" y="443"/>
                  <a:pt x="302" y="442"/>
                  <a:pt x="302" y="439"/>
                </a:cubicBezTo>
                <a:cubicBezTo>
                  <a:pt x="302" y="437"/>
                  <a:pt x="300" y="435"/>
                  <a:pt x="297" y="435"/>
                </a:cubicBezTo>
                <a:cubicBezTo>
                  <a:pt x="295" y="435"/>
                  <a:pt x="293" y="437"/>
                  <a:pt x="293" y="439"/>
                </a:cubicBezTo>
                <a:cubicBezTo>
                  <a:pt x="293" y="442"/>
                  <a:pt x="295" y="443"/>
                  <a:pt x="297" y="443"/>
                </a:cubicBezTo>
                <a:close/>
                <a:moveTo>
                  <a:pt x="310" y="443"/>
                </a:moveTo>
                <a:cubicBezTo>
                  <a:pt x="313" y="443"/>
                  <a:pt x="315" y="442"/>
                  <a:pt x="315" y="439"/>
                </a:cubicBezTo>
                <a:cubicBezTo>
                  <a:pt x="315" y="437"/>
                  <a:pt x="313" y="435"/>
                  <a:pt x="310" y="435"/>
                </a:cubicBezTo>
                <a:cubicBezTo>
                  <a:pt x="308" y="435"/>
                  <a:pt x="306" y="437"/>
                  <a:pt x="306" y="439"/>
                </a:cubicBezTo>
                <a:cubicBezTo>
                  <a:pt x="306" y="442"/>
                  <a:pt x="308" y="443"/>
                  <a:pt x="310" y="443"/>
                </a:cubicBezTo>
                <a:close/>
                <a:moveTo>
                  <a:pt x="323" y="443"/>
                </a:moveTo>
                <a:cubicBezTo>
                  <a:pt x="326" y="443"/>
                  <a:pt x="327" y="442"/>
                  <a:pt x="327" y="439"/>
                </a:cubicBezTo>
                <a:cubicBezTo>
                  <a:pt x="327" y="437"/>
                  <a:pt x="326" y="435"/>
                  <a:pt x="323" y="435"/>
                </a:cubicBezTo>
                <a:cubicBezTo>
                  <a:pt x="321" y="435"/>
                  <a:pt x="319" y="437"/>
                  <a:pt x="319" y="439"/>
                </a:cubicBezTo>
                <a:cubicBezTo>
                  <a:pt x="319" y="442"/>
                  <a:pt x="321" y="443"/>
                  <a:pt x="323" y="443"/>
                </a:cubicBezTo>
                <a:close/>
                <a:moveTo>
                  <a:pt x="336" y="443"/>
                </a:moveTo>
                <a:cubicBezTo>
                  <a:pt x="338" y="443"/>
                  <a:pt x="340" y="442"/>
                  <a:pt x="340" y="439"/>
                </a:cubicBezTo>
                <a:cubicBezTo>
                  <a:pt x="340" y="437"/>
                  <a:pt x="338" y="435"/>
                  <a:pt x="336" y="435"/>
                </a:cubicBezTo>
                <a:cubicBezTo>
                  <a:pt x="334" y="435"/>
                  <a:pt x="332" y="437"/>
                  <a:pt x="332" y="439"/>
                </a:cubicBezTo>
                <a:cubicBezTo>
                  <a:pt x="332" y="442"/>
                  <a:pt x="334" y="443"/>
                  <a:pt x="336" y="443"/>
                </a:cubicBezTo>
                <a:close/>
                <a:moveTo>
                  <a:pt x="349" y="443"/>
                </a:moveTo>
                <a:cubicBezTo>
                  <a:pt x="351" y="443"/>
                  <a:pt x="353" y="442"/>
                  <a:pt x="353" y="439"/>
                </a:cubicBezTo>
                <a:cubicBezTo>
                  <a:pt x="353" y="437"/>
                  <a:pt x="351" y="435"/>
                  <a:pt x="349" y="435"/>
                </a:cubicBezTo>
                <a:cubicBezTo>
                  <a:pt x="347" y="435"/>
                  <a:pt x="345" y="437"/>
                  <a:pt x="345" y="439"/>
                </a:cubicBezTo>
                <a:cubicBezTo>
                  <a:pt x="345" y="442"/>
                  <a:pt x="347" y="443"/>
                  <a:pt x="349" y="443"/>
                </a:cubicBezTo>
                <a:close/>
                <a:moveTo>
                  <a:pt x="362" y="443"/>
                </a:moveTo>
                <a:cubicBezTo>
                  <a:pt x="364" y="443"/>
                  <a:pt x="366" y="442"/>
                  <a:pt x="366" y="439"/>
                </a:cubicBezTo>
                <a:cubicBezTo>
                  <a:pt x="366" y="437"/>
                  <a:pt x="364" y="435"/>
                  <a:pt x="362" y="435"/>
                </a:cubicBezTo>
                <a:cubicBezTo>
                  <a:pt x="360" y="435"/>
                  <a:pt x="358" y="437"/>
                  <a:pt x="358" y="439"/>
                </a:cubicBezTo>
                <a:cubicBezTo>
                  <a:pt x="358" y="442"/>
                  <a:pt x="360" y="443"/>
                  <a:pt x="362" y="443"/>
                </a:cubicBezTo>
                <a:close/>
                <a:moveTo>
                  <a:pt x="375" y="443"/>
                </a:moveTo>
                <a:cubicBezTo>
                  <a:pt x="377" y="443"/>
                  <a:pt x="379" y="442"/>
                  <a:pt x="379" y="439"/>
                </a:cubicBezTo>
                <a:cubicBezTo>
                  <a:pt x="379" y="437"/>
                  <a:pt x="377" y="435"/>
                  <a:pt x="375" y="435"/>
                </a:cubicBezTo>
                <a:cubicBezTo>
                  <a:pt x="373" y="435"/>
                  <a:pt x="371" y="437"/>
                  <a:pt x="371" y="439"/>
                </a:cubicBezTo>
                <a:cubicBezTo>
                  <a:pt x="371" y="442"/>
                  <a:pt x="373" y="443"/>
                  <a:pt x="375" y="443"/>
                </a:cubicBezTo>
                <a:close/>
                <a:moveTo>
                  <a:pt x="388" y="443"/>
                </a:moveTo>
                <a:cubicBezTo>
                  <a:pt x="390" y="443"/>
                  <a:pt x="392" y="442"/>
                  <a:pt x="392" y="439"/>
                </a:cubicBezTo>
                <a:cubicBezTo>
                  <a:pt x="392" y="437"/>
                  <a:pt x="390" y="435"/>
                  <a:pt x="388" y="435"/>
                </a:cubicBezTo>
                <a:cubicBezTo>
                  <a:pt x="386" y="435"/>
                  <a:pt x="384" y="437"/>
                  <a:pt x="384" y="439"/>
                </a:cubicBezTo>
                <a:cubicBezTo>
                  <a:pt x="384" y="442"/>
                  <a:pt x="386" y="443"/>
                  <a:pt x="388" y="443"/>
                </a:cubicBezTo>
                <a:close/>
                <a:moveTo>
                  <a:pt x="401" y="443"/>
                </a:moveTo>
                <a:cubicBezTo>
                  <a:pt x="403" y="443"/>
                  <a:pt x="405" y="442"/>
                  <a:pt x="405" y="439"/>
                </a:cubicBezTo>
                <a:cubicBezTo>
                  <a:pt x="405" y="437"/>
                  <a:pt x="403" y="435"/>
                  <a:pt x="401" y="435"/>
                </a:cubicBezTo>
                <a:cubicBezTo>
                  <a:pt x="398" y="435"/>
                  <a:pt x="397" y="437"/>
                  <a:pt x="397" y="439"/>
                </a:cubicBezTo>
                <a:cubicBezTo>
                  <a:pt x="397" y="442"/>
                  <a:pt x="398" y="443"/>
                  <a:pt x="401" y="443"/>
                </a:cubicBezTo>
                <a:close/>
                <a:moveTo>
                  <a:pt x="414" y="443"/>
                </a:moveTo>
                <a:cubicBezTo>
                  <a:pt x="416" y="443"/>
                  <a:pt x="418" y="442"/>
                  <a:pt x="418" y="439"/>
                </a:cubicBezTo>
                <a:cubicBezTo>
                  <a:pt x="418" y="437"/>
                  <a:pt x="416" y="435"/>
                  <a:pt x="414" y="435"/>
                </a:cubicBezTo>
                <a:cubicBezTo>
                  <a:pt x="411" y="435"/>
                  <a:pt x="409" y="437"/>
                  <a:pt x="409" y="439"/>
                </a:cubicBezTo>
                <a:cubicBezTo>
                  <a:pt x="409" y="442"/>
                  <a:pt x="411" y="443"/>
                  <a:pt x="414" y="443"/>
                </a:cubicBezTo>
                <a:close/>
                <a:moveTo>
                  <a:pt x="427" y="443"/>
                </a:moveTo>
                <a:cubicBezTo>
                  <a:pt x="429" y="443"/>
                  <a:pt x="431" y="442"/>
                  <a:pt x="431" y="439"/>
                </a:cubicBezTo>
                <a:cubicBezTo>
                  <a:pt x="431" y="437"/>
                  <a:pt x="429" y="435"/>
                  <a:pt x="427" y="435"/>
                </a:cubicBezTo>
                <a:cubicBezTo>
                  <a:pt x="424" y="435"/>
                  <a:pt x="422" y="437"/>
                  <a:pt x="422" y="439"/>
                </a:cubicBezTo>
                <a:cubicBezTo>
                  <a:pt x="422" y="442"/>
                  <a:pt x="424" y="443"/>
                  <a:pt x="427" y="443"/>
                </a:cubicBezTo>
                <a:close/>
                <a:moveTo>
                  <a:pt x="439" y="443"/>
                </a:moveTo>
                <a:cubicBezTo>
                  <a:pt x="442" y="443"/>
                  <a:pt x="444" y="442"/>
                  <a:pt x="444" y="439"/>
                </a:cubicBezTo>
                <a:cubicBezTo>
                  <a:pt x="444" y="437"/>
                  <a:pt x="442" y="435"/>
                  <a:pt x="439" y="435"/>
                </a:cubicBezTo>
                <a:cubicBezTo>
                  <a:pt x="437" y="435"/>
                  <a:pt x="435" y="437"/>
                  <a:pt x="435" y="439"/>
                </a:cubicBezTo>
                <a:cubicBezTo>
                  <a:pt x="435" y="442"/>
                  <a:pt x="437" y="443"/>
                  <a:pt x="439" y="443"/>
                </a:cubicBezTo>
                <a:close/>
                <a:moveTo>
                  <a:pt x="452" y="443"/>
                </a:moveTo>
                <a:cubicBezTo>
                  <a:pt x="455" y="443"/>
                  <a:pt x="457" y="442"/>
                  <a:pt x="457" y="439"/>
                </a:cubicBezTo>
                <a:cubicBezTo>
                  <a:pt x="457" y="437"/>
                  <a:pt x="455" y="435"/>
                  <a:pt x="452" y="435"/>
                </a:cubicBezTo>
                <a:cubicBezTo>
                  <a:pt x="450" y="435"/>
                  <a:pt x="448" y="437"/>
                  <a:pt x="448" y="439"/>
                </a:cubicBezTo>
                <a:cubicBezTo>
                  <a:pt x="448" y="442"/>
                  <a:pt x="450" y="443"/>
                  <a:pt x="452" y="443"/>
                </a:cubicBezTo>
                <a:close/>
                <a:moveTo>
                  <a:pt x="465" y="443"/>
                </a:moveTo>
                <a:cubicBezTo>
                  <a:pt x="468" y="443"/>
                  <a:pt x="469" y="442"/>
                  <a:pt x="469" y="439"/>
                </a:cubicBezTo>
                <a:cubicBezTo>
                  <a:pt x="469" y="437"/>
                  <a:pt x="468" y="435"/>
                  <a:pt x="465" y="435"/>
                </a:cubicBezTo>
                <a:cubicBezTo>
                  <a:pt x="463" y="435"/>
                  <a:pt x="461" y="437"/>
                  <a:pt x="461" y="439"/>
                </a:cubicBezTo>
                <a:cubicBezTo>
                  <a:pt x="461" y="442"/>
                  <a:pt x="463" y="443"/>
                  <a:pt x="465" y="443"/>
                </a:cubicBezTo>
                <a:close/>
                <a:moveTo>
                  <a:pt x="478" y="443"/>
                </a:moveTo>
                <a:cubicBezTo>
                  <a:pt x="481" y="443"/>
                  <a:pt x="482" y="442"/>
                  <a:pt x="482" y="439"/>
                </a:cubicBezTo>
                <a:cubicBezTo>
                  <a:pt x="482" y="437"/>
                  <a:pt x="481" y="435"/>
                  <a:pt x="478" y="435"/>
                </a:cubicBezTo>
                <a:cubicBezTo>
                  <a:pt x="476" y="435"/>
                  <a:pt x="474" y="437"/>
                  <a:pt x="474" y="439"/>
                </a:cubicBezTo>
                <a:cubicBezTo>
                  <a:pt x="474" y="442"/>
                  <a:pt x="476" y="443"/>
                  <a:pt x="478" y="443"/>
                </a:cubicBezTo>
                <a:close/>
                <a:moveTo>
                  <a:pt x="491" y="443"/>
                </a:moveTo>
                <a:cubicBezTo>
                  <a:pt x="493" y="443"/>
                  <a:pt x="495" y="442"/>
                  <a:pt x="495" y="439"/>
                </a:cubicBezTo>
                <a:cubicBezTo>
                  <a:pt x="495" y="437"/>
                  <a:pt x="493" y="435"/>
                  <a:pt x="491" y="435"/>
                </a:cubicBezTo>
                <a:cubicBezTo>
                  <a:pt x="489" y="435"/>
                  <a:pt x="487" y="437"/>
                  <a:pt x="487" y="439"/>
                </a:cubicBezTo>
                <a:cubicBezTo>
                  <a:pt x="487" y="442"/>
                  <a:pt x="489" y="443"/>
                  <a:pt x="491" y="443"/>
                </a:cubicBezTo>
                <a:close/>
                <a:moveTo>
                  <a:pt x="504" y="443"/>
                </a:moveTo>
                <a:cubicBezTo>
                  <a:pt x="506" y="443"/>
                  <a:pt x="508" y="442"/>
                  <a:pt x="508" y="439"/>
                </a:cubicBezTo>
                <a:cubicBezTo>
                  <a:pt x="508" y="437"/>
                  <a:pt x="506" y="435"/>
                  <a:pt x="504" y="435"/>
                </a:cubicBezTo>
                <a:cubicBezTo>
                  <a:pt x="502" y="435"/>
                  <a:pt x="500" y="437"/>
                  <a:pt x="500" y="439"/>
                </a:cubicBezTo>
                <a:cubicBezTo>
                  <a:pt x="500" y="442"/>
                  <a:pt x="502" y="443"/>
                  <a:pt x="504" y="443"/>
                </a:cubicBezTo>
                <a:close/>
                <a:moveTo>
                  <a:pt x="517" y="443"/>
                </a:moveTo>
                <a:cubicBezTo>
                  <a:pt x="519" y="443"/>
                  <a:pt x="521" y="442"/>
                  <a:pt x="521" y="439"/>
                </a:cubicBezTo>
                <a:cubicBezTo>
                  <a:pt x="521" y="437"/>
                  <a:pt x="519" y="435"/>
                  <a:pt x="517" y="435"/>
                </a:cubicBezTo>
                <a:cubicBezTo>
                  <a:pt x="515" y="435"/>
                  <a:pt x="513" y="437"/>
                  <a:pt x="513" y="439"/>
                </a:cubicBezTo>
                <a:cubicBezTo>
                  <a:pt x="513" y="442"/>
                  <a:pt x="515" y="443"/>
                  <a:pt x="517" y="443"/>
                </a:cubicBezTo>
                <a:close/>
                <a:moveTo>
                  <a:pt x="543" y="443"/>
                </a:moveTo>
                <a:cubicBezTo>
                  <a:pt x="545" y="443"/>
                  <a:pt x="547" y="442"/>
                  <a:pt x="547" y="439"/>
                </a:cubicBezTo>
                <a:cubicBezTo>
                  <a:pt x="547" y="437"/>
                  <a:pt x="545" y="435"/>
                  <a:pt x="543" y="435"/>
                </a:cubicBezTo>
                <a:cubicBezTo>
                  <a:pt x="540" y="435"/>
                  <a:pt x="539" y="437"/>
                  <a:pt x="539" y="439"/>
                </a:cubicBezTo>
                <a:cubicBezTo>
                  <a:pt x="539" y="442"/>
                  <a:pt x="540" y="443"/>
                  <a:pt x="543" y="443"/>
                </a:cubicBezTo>
                <a:close/>
                <a:moveTo>
                  <a:pt x="556" y="443"/>
                </a:moveTo>
                <a:cubicBezTo>
                  <a:pt x="558" y="443"/>
                  <a:pt x="560" y="442"/>
                  <a:pt x="560" y="439"/>
                </a:cubicBezTo>
                <a:cubicBezTo>
                  <a:pt x="560" y="437"/>
                  <a:pt x="558" y="435"/>
                  <a:pt x="556" y="435"/>
                </a:cubicBezTo>
                <a:cubicBezTo>
                  <a:pt x="553" y="435"/>
                  <a:pt x="552" y="437"/>
                  <a:pt x="552" y="439"/>
                </a:cubicBezTo>
                <a:cubicBezTo>
                  <a:pt x="552" y="442"/>
                  <a:pt x="553" y="443"/>
                  <a:pt x="556" y="443"/>
                </a:cubicBezTo>
                <a:close/>
                <a:moveTo>
                  <a:pt x="569" y="443"/>
                </a:moveTo>
                <a:cubicBezTo>
                  <a:pt x="571" y="443"/>
                  <a:pt x="573" y="442"/>
                  <a:pt x="573" y="439"/>
                </a:cubicBezTo>
                <a:cubicBezTo>
                  <a:pt x="573" y="437"/>
                  <a:pt x="571" y="435"/>
                  <a:pt x="569" y="435"/>
                </a:cubicBezTo>
                <a:cubicBezTo>
                  <a:pt x="566" y="435"/>
                  <a:pt x="564" y="437"/>
                  <a:pt x="564" y="439"/>
                </a:cubicBezTo>
                <a:cubicBezTo>
                  <a:pt x="564" y="442"/>
                  <a:pt x="566" y="443"/>
                  <a:pt x="569" y="443"/>
                </a:cubicBezTo>
                <a:close/>
                <a:moveTo>
                  <a:pt x="582" y="443"/>
                </a:moveTo>
                <a:cubicBezTo>
                  <a:pt x="584" y="443"/>
                  <a:pt x="586" y="442"/>
                  <a:pt x="586" y="439"/>
                </a:cubicBezTo>
                <a:cubicBezTo>
                  <a:pt x="586" y="437"/>
                  <a:pt x="584" y="435"/>
                  <a:pt x="582" y="435"/>
                </a:cubicBezTo>
                <a:cubicBezTo>
                  <a:pt x="579" y="435"/>
                  <a:pt x="577" y="437"/>
                  <a:pt x="577" y="439"/>
                </a:cubicBezTo>
                <a:cubicBezTo>
                  <a:pt x="577" y="442"/>
                  <a:pt x="579" y="443"/>
                  <a:pt x="582" y="443"/>
                </a:cubicBezTo>
                <a:close/>
                <a:moveTo>
                  <a:pt x="594" y="443"/>
                </a:moveTo>
                <a:cubicBezTo>
                  <a:pt x="597" y="443"/>
                  <a:pt x="599" y="442"/>
                  <a:pt x="599" y="439"/>
                </a:cubicBezTo>
                <a:cubicBezTo>
                  <a:pt x="599" y="437"/>
                  <a:pt x="597" y="435"/>
                  <a:pt x="594" y="435"/>
                </a:cubicBezTo>
                <a:cubicBezTo>
                  <a:pt x="592" y="435"/>
                  <a:pt x="590" y="437"/>
                  <a:pt x="590" y="439"/>
                </a:cubicBezTo>
                <a:cubicBezTo>
                  <a:pt x="590" y="442"/>
                  <a:pt x="592" y="443"/>
                  <a:pt x="594" y="443"/>
                </a:cubicBezTo>
                <a:close/>
                <a:moveTo>
                  <a:pt x="607" y="443"/>
                </a:moveTo>
                <a:cubicBezTo>
                  <a:pt x="610" y="443"/>
                  <a:pt x="612" y="442"/>
                  <a:pt x="612" y="439"/>
                </a:cubicBezTo>
                <a:cubicBezTo>
                  <a:pt x="612" y="437"/>
                  <a:pt x="610" y="435"/>
                  <a:pt x="607" y="435"/>
                </a:cubicBezTo>
                <a:cubicBezTo>
                  <a:pt x="605" y="435"/>
                  <a:pt x="603" y="437"/>
                  <a:pt x="603" y="439"/>
                </a:cubicBezTo>
                <a:cubicBezTo>
                  <a:pt x="603" y="442"/>
                  <a:pt x="605" y="443"/>
                  <a:pt x="607" y="443"/>
                </a:cubicBezTo>
                <a:close/>
                <a:moveTo>
                  <a:pt x="620" y="443"/>
                </a:moveTo>
                <a:cubicBezTo>
                  <a:pt x="623" y="443"/>
                  <a:pt x="624" y="442"/>
                  <a:pt x="624" y="439"/>
                </a:cubicBezTo>
                <a:cubicBezTo>
                  <a:pt x="624" y="437"/>
                  <a:pt x="623" y="435"/>
                  <a:pt x="620" y="435"/>
                </a:cubicBezTo>
                <a:cubicBezTo>
                  <a:pt x="618" y="435"/>
                  <a:pt x="616" y="437"/>
                  <a:pt x="616" y="439"/>
                </a:cubicBezTo>
                <a:cubicBezTo>
                  <a:pt x="616" y="442"/>
                  <a:pt x="618" y="443"/>
                  <a:pt x="620" y="443"/>
                </a:cubicBezTo>
                <a:close/>
                <a:moveTo>
                  <a:pt x="633" y="443"/>
                </a:moveTo>
                <a:cubicBezTo>
                  <a:pt x="635" y="443"/>
                  <a:pt x="637" y="442"/>
                  <a:pt x="637" y="439"/>
                </a:cubicBezTo>
                <a:cubicBezTo>
                  <a:pt x="637" y="437"/>
                  <a:pt x="635" y="435"/>
                  <a:pt x="633" y="435"/>
                </a:cubicBezTo>
                <a:cubicBezTo>
                  <a:pt x="631" y="435"/>
                  <a:pt x="629" y="437"/>
                  <a:pt x="629" y="439"/>
                </a:cubicBezTo>
                <a:cubicBezTo>
                  <a:pt x="629" y="442"/>
                  <a:pt x="631" y="443"/>
                  <a:pt x="633" y="443"/>
                </a:cubicBezTo>
                <a:close/>
                <a:moveTo>
                  <a:pt x="646" y="443"/>
                </a:moveTo>
                <a:cubicBezTo>
                  <a:pt x="648" y="443"/>
                  <a:pt x="650" y="442"/>
                  <a:pt x="650" y="439"/>
                </a:cubicBezTo>
                <a:cubicBezTo>
                  <a:pt x="650" y="437"/>
                  <a:pt x="648" y="435"/>
                  <a:pt x="646" y="435"/>
                </a:cubicBezTo>
                <a:cubicBezTo>
                  <a:pt x="644" y="435"/>
                  <a:pt x="642" y="437"/>
                  <a:pt x="642" y="439"/>
                </a:cubicBezTo>
                <a:cubicBezTo>
                  <a:pt x="642" y="442"/>
                  <a:pt x="644" y="443"/>
                  <a:pt x="646" y="443"/>
                </a:cubicBezTo>
                <a:close/>
                <a:moveTo>
                  <a:pt x="659" y="443"/>
                </a:moveTo>
                <a:cubicBezTo>
                  <a:pt x="661" y="443"/>
                  <a:pt x="663" y="442"/>
                  <a:pt x="663" y="439"/>
                </a:cubicBezTo>
                <a:cubicBezTo>
                  <a:pt x="663" y="437"/>
                  <a:pt x="661" y="435"/>
                  <a:pt x="659" y="435"/>
                </a:cubicBezTo>
                <a:cubicBezTo>
                  <a:pt x="657" y="435"/>
                  <a:pt x="655" y="437"/>
                  <a:pt x="655" y="439"/>
                </a:cubicBezTo>
                <a:cubicBezTo>
                  <a:pt x="655" y="442"/>
                  <a:pt x="657" y="443"/>
                  <a:pt x="659" y="443"/>
                </a:cubicBezTo>
                <a:close/>
                <a:moveTo>
                  <a:pt x="672" y="443"/>
                </a:moveTo>
                <a:cubicBezTo>
                  <a:pt x="674" y="443"/>
                  <a:pt x="676" y="442"/>
                  <a:pt x="676" y="439"/>
                </a:cubicBezTo>
                <a:cubicBezTo>
                  <a:pt x="676" y="437"/>
                  <a:pt x="674" y="435"/>
                  <a:pt x="672" y="435"/>
                </a:cubicBezTo>
                <a:cubicBezTo>
                  <a:pt x="670" y="435"/>
                  <a:pt x="668" y="437"/>
                  <a:pt x="668" y="439"/>
                </a:cubicBezTo>
                <a:cubicBezTo>
                  <a:pt x="668" y="442"/>
                  <a:pt x="670" y="443"/>
                  <a:pt x="672" y="443"/>
                </a:cubicBezTo>
                <a:close/>
                <a:moveTo>
                  <a:pt x="685" y="443"/>
                </a:moveTo>
                <a:cubicBezTo>
                  <a:pt x="687" y="443"/>
                  <a:pt x="689" y="442"/>
                  <a:pt x="689" y="439"/>
                </a:cubicBezTo>
                <a:cubicBezTo>
                  <a:pt x="689" y="437"/>
                  <a:pt x="687" y="435"/>
                  <a:pt x="685" y="435"/>
                </a:cubicBezTo>
                <a:cubicBezTo>
                  <a:pt x="683" y="435"/>
                  <a:pt x="681" y="437"/>
                  <a:pt x="681" y="439"/>
                </a:cubicBezTo>
                <a:cubicBezTo>
                  <a:pt x="681" y="442"/>
                  <a:pt x="683" y="443"/>
                  <a:pt x="685" y="443"/>
                </a:cubicBezTo>
                <a:close/>
                <a:moveTo>
                  <a:pt x="698" y="443"/>
                </a:moveTo>
                <a:cubicBezTo>
                  <a:pt x="700" y="443"/>
                  <a:pt x="702" y="442"/>
                  <a:pt x="702" y="439"/>
                </a:cubicBezTo>
                <a:cubicBezTo>
                  <a:pt x="702" y="437"/>
                  <a:pt x="700" y="435"/>
                  <a:pt x="698" y="435"/>
                </a:cubicBezTo>
                <a:cubicBezTo>
                  <a:pt x="695" y="435"/>
                  <a:pt x="694" y="437"/>
                  <a:pt x="694" y="439"/>
                </a:cubicBezTo>
                <a:cubicBezTo>
                  <a:pt x="694" y="442"/>
                  <a:pt x="695" y="443"/>
                  <a:pt x="698" y="443"/>
                </a:cubicBezTo>
                <a:close/>
                <a:moveTo>
                  <a:pt x="711" y="443"/>
                </a:moveTo>
                <a:cubicBezTo>
                  <a:pt x="713" y="443"/>
                  <a:pt x="715" y="442"/>
                  <a:pt x="715" y="439"/>
                </a:cubicBezTo>
                <a:cubicBezTo>
                  <a:pt x="715" y="437"/>
                  <a:pt x="713" y="435"/>
                  <a:pt x="711" y="435"/>
                </a:cubicBezTo>
                <a:cubicBezTo>
                  <a:pt x="708" y="435"/>
                  <a:pt x="706" y="437"/>
                  <a:pt x="706" y="439"/>
                </a:cubicBezTo>
                <a:cubicBezTo>
                  <a:pt x="706" y="442"/>
                  <a:pt x="708" y="443"/>
                  <a:pt x="711" y="443"/>
                </a:cubicBezTo>
                <a:close/>
                <a:moveTo>
                  <a:pt x="724" y="443"/>
                </a:moveTo>
                <a:cubicBezTo>
                  <a:pt x="726" y="443"/>
                  <a:pt x="728" y="442"/>
                  <a:pt x="728" y="439"/>
                </a:cubicBezTo>
                <a:cubicBezTo>
                  <a:pt x="728" y="437"/>
                  <a:pt x="726" y="435"/>
                  <a:pt x="724" y="435"/>
                </a:cubicBezTo>
                <a:cubicBezTo>
                  <a:pt x="721" y="435"/>
                  <a:pt x="719" y="437"/>
                  <a:pt x="719" y="439"/>
                </a:cubicBezTo>
                <a:cubicBezTo>
                  <a:pt x="719" y="442"/>
                  <a:pt x="721" y="443"/>
                  <a:pt x="724" y="443"/>
                </a:cubicBezTo>
                <a:close/>
                <a:moveTo>
                  <a:pt x="736" y="443"/>
                </a:moveTo>
                <a:cubicBezTo>
                  <a:pt x="739" y="443"/>
                  <a:pt x="741" y="442"/>
                  <a:pt x="741" y="439"/>
                </a:cubicBezTo>
                <a:cubicBezTo>
                  <a:pt x="741" y="437"/>
                  <a:pt x="739" y="435"/>
                  <a:pt x="736" y="435"/>
                </a:cubicBezTo>
                <a:cubicBezTo>
                  <a:pt x="734" y="435"/>
                  <a:pt x="732" y="437"/>
                  <a:pt x="732" y="439"/>
                </a:cubicBezTo>
                <a:cubicBezTo>
                  <a:pt x="732" y="442"/>
                  <a:pt x="734" y="443"/>
                  <a:pt x="736" y="443"/>
                </a:cubicBezTo>
                <a:close/>
                <a:moveTo>
                  <a:pt x="904" y="443"/>
                </a:moveTo>
                <a:cubicBezTo>
                  <a:pt x="907" y="443"/>
                  <a:pt x="909" y="442"/>
                  <a:pt x="909" y="439"/>
                </a:cubicBezTo>
                <a:cubicBezTo>
                  <a:pt x="909" y="437"/>
                  <a:pt x="907" y="435"/>
                  <a:pt x="904" y="435"/>
                </a:cubicBezTo>
                <a:cubicBezTo>
                  <a:pt x="902" y="435"/>
                  <a:pt x="900" y="437"/>
                  <a:pt x="900" y="439"/>
                </a:cubicBezTo>
                <a:cubicBezTo>
                  <a:pt x="900" y="442"/>
                  <a:pt x="902" y="443"/>
                  <a:pt x="904" y="443"/>
                </a:cubicBezTo>
                <a:close/>
                <a:moveTo>
                  <a:pt x="917" y="443"/>
                </a:moveTo>
                <a:cubicBezTo>
                  <a:pt x="920" y="443"/>
                  <a:pt x="921" y="442"/>
                  <a:pt x="921" y="439"/>
                </a:cubicBezTo>
                <a:cubicBezTo>
                  <a:pt x="921" y="437"/>
                  <a:pt x="920" y="435"/>
                  <a:pt x="917" y="435"/>
                </a:cubicBezTo>
                <a:cubicBezTo>
                  <a:pt x="915" y="435"/>
                  <a:pt x="913" y="437"/>
                  <a:pt x="913" y="439"/>
                </a:cubicBezTo>
                <a:cubicBezTo>
                  <a:pt x="913" y="442"/>
                  <a:pt x="915" y="443"/>
                  <a:pt x="917" y="443"/>
                </a:cubicBezTo>
                <a:close/>
                <a:moveTo>
                  <a:pt x="930" y="443"/>
                </a:moveTo>
                <a:cubicBezTo>
                  <a:pt x="933" y="443"/>
                  <a:pt x="934" y="442"/>
                  <a:pt x="934" y="439"/>
                </a:cubicBezTo>
                <a:cubicBezTo>
                  <a:pt x="934" y="437"/>
                  <a:pt x="933" y="435"/>
                  <a:pt x="930" y="435"/>
                </a:cubicBezTo>
                <a:cubicBezTo>
                  <a:pt x="928" y="435"/>
                  <a:pt x="926" y="437"/>
                  <a:pt x="926" y="439"/>
                </a:cubicBezTo>
                <a:cubicBezTo>
                  <a:pt x="926" y="442"/>
                  <a:pt x="928" y="443"/>
                  <a:pt x="930" y="443"/>
                </a:cubicBezTo>
                <a:close/>
                <a:moveTo>
                  <a:pt x="943" y="443"/>
                </a:moveTo>
                <a:cubicBezTo>
                  <a:pt x="945" y="443"/>
                  <a:pt x="947" y="442"/>
                  <a:pt x="947" y="439"/>
                </a:cubicBezTo>
                <a:cubicBezTo>
                  <a:pt x="947" y="437"/>
                  <a:pt x="945" y="435"/>
                  <a:pt x="943" y="435"/>
                </a:cubicBezTo>
                <a:cubicBezTo>
                  <a:pt x="941" y="435"/>
                  <a:pt x="939" y="437"/>
                  <a:pt x="939" y="439"/>
                </a:cubicBezTo>
                <a:cubicBezTo>
                  <a:pt x="939" y="442"/>
                  <a:pt x="941" y="443"/>
                  <a:pt x="943" y="443"/>
                </a:cubicBezTo>
                <a:close/>
                <a:moveTo>
                  <a:pt x="956" y="443"/>
                </a:moveTo>
                <a:cubicBezTo>
                  <a:pt x="958" y="443"/>
                  <a:pt x="960" y="442"/>
                  <a:pt x="960" y="439"/>
                </a:cubicBezTo>
                <a:cubicBezTo>
                  <a:pt x="960" y="437"/>
                  <a:pt x="958" y="435"/>
                  <a:pt x="956" y="435"/>
                </a:cubicBezTo>
                <a:cubicBezTo>
                  <a:pt x="954" y="435"/>
                  <a:pt x="952" y="437"/>
                  <a:pt x="952" y="439"/>
                </a:cubicBezTo>
                <a:cubicBezTo>
                  <a:pt x="952" y="442"/>
                  <a:pt x="954" y="443"/>
                  <a:pt x="956" y="443"/>
                </a:cubicBezTo>
                <a:close/>
                <a:moveTo>
                  <a:pt x="969" y="443"/>
                </a:moveTo>
                <a:cubicBezTo>
                  <a:pt x="971" y="443"/>
                  <a:pt x="973" y="442"/>
                  <a:pt x="973" y="439"/>
                </a:cubicBezTo>
                <a:cubicBezTo>
                  <a:pt x="973" y="437"/>
                  <a:pt x="971" y="435"/>
                  <a:pt x="969" y="435"/>
                </a:cubicBezTo>
                <a:cubicBezTo>
                  <a:pt x="967" y="435"/>
                  <a:pt x="965" y="437"/>
                  <a:pt x="965" y="439"/>
                </a:cubicBezTo>
                <a:cubicBezTo>
                  <a:pt x="965" y="442"/>
                  <a:pt x="967" y="443"/>
                  <a:pt x="969" y="443"/>
                </a:cubicBezTo>
                <a:close/>
                <a:moveTo>
                  <a:pt x="982" y="443"/>
                </a:moveTo>
                <a:cubicBezTo>
                  <a:pt x="984" y="443"/>
                  <a:pt x="986" y="442"/>
                  <a:pt x="986" y="439"/>
                </a:cubicBezTo>
                <a:cubicBezTo>
                  <a:pt x="986" y="437"/>
                  <a:pt x="984" y="435"/>
                  <a:pt x="982" y="435"/>
                </a:cubicBezTo>
                <a:cubicBezTo>
                  <a:pt x="980" y="435"/>
                  <a:pt x="978" y="437"/>
                  <a:pt x="978" y="439"/>
                </a:cubicBezTo>
                <a:cubicBezTo>
                  <a:pt x="978" y="442"/>
                  <a:pt x="980" y="443"/>
                  <a:pt x="982" y="443"/>
                </a:cubicBezTo>
                <a:close/>
                <a:moveTo>
                  <a:pt x="995" y="439"/>
                </a:moveTo>
                <a:cubicBezTo>
                  <a:pt x="995" y="439"/>
                  <a:pt x="995" y="439"/>
                  <a:pt x="995" y="439"/>
                </a:cubicBezTo>
                <a:cubicBezTo>
                  <a:pt x="995" y="439"/>
                  <a:pt x="995" y="439"/>
                  <a:pt x="995" y="439"/>
                </a:cubicBezTo>
                <a:cubicBezTo>
                  <a:pt x="995" y="439"/>
                  <a:pt x="995" y="439"/>
                  <a:pt x="995" y="439"/>
                </a:cubicBezTo>
                <a:cubicBezTo>
                  <a:pt x="995" y="439"/>
                  <a:pt x="995" y="439"/>
                  <a:pt x="995" y="439"/>
                </a:cubicBezTo>
                <a:close/>
                <a:moveTo>
                  <a:pt x="1214" y="443"/>
                </a:moveTo>
                <a:cubicBezTo>
                  <a:pt x="1217" y="443"/>
                  <a:pt x="1218" y="442"/>
                  <a:pt x="1218" y="439"/>
                </a:cubicBezTo>
                <a:cubicBezTo>
                  <a:pt x="1218" y="437"/>
                  <a:pt x="1217" y="435"/>
                  <a:pt x="1214" y="435"/>
                </a:cubicBezTo>
                <a:cubicBezTo>
                  <a:pt x="1212" y="435"/>
                  <a:pt x="1210" y="437"/>
                  <a:pt x="1210" y="439"/>
                </a:cubicBezTo>
                <a:cubicBezTo>
                  <a:pt x="1210" y="442"/>
                  <a:pt x="1212" y="443"/>
                  <a:pt x="1214" y="443"/>
                </a:cubicBezTo>
                <a:close/>
                <a:moveTo>
                  <a:pt x="1227" y="443"/>
                </a:moveTo>
                <a:cubicBezTo>
                  <a:pt x="1230" y="443"/>
                  <a:pt x="1231" y="442"/>
                  <a:pt x="1231" y="439"/>
                </a:cubicBezTo>
                <a:cubicBezTo>
                  <a:pt x="1231" y="437"/>
                  <a:pt x="1230" y="435"/>
                  <a:pt x="1227" y="435"/>
                </a:cubicBezTo>
                <a:cubicBezTo>
                  <a:pt x="1225" y="435"/>
                  <a:pt x="1223" y="437"/>
                  <a:pt x="1223" y="439"/>
                </a:cubicBezTo>
                <a:cubicBezTo>
                  <a:pt x="1223" y="442"/>
                  <a:pt x="1225" y="443"/>
                  <a:pt x="1227" y="443"/>
                </a:cubicBezTo>
                <a:close/>
                <a:moveTo>
                  <a:pt x="1240" y="443"/>
                </a:moveTo>
                <a:cubicBezTo>
                  <a:pt x="1242" y="443"/>
                  <a:pt x="1244" y="442"/>
                  <a:pt x="1244" y="439"/>
                </a:cubicBezTo>
                <a:cubicBezTo>
                  <a:pt x="1244" y="437"/>
                  <a:pt x="1242" y="435"/>
                  <a:pt x="1240" y="435"/>
                </a:cubicBezTo>
                <a:cubicBezTo>
                  <a:pt x="1238" y="435"/>
                  <a:pt x="1236" y="437"/>
                  <a:pt x="1236" y="439"/>
                </a:cubicBezTo>
                <a:cubicBezTo>
                  <a:pt x="1236" y="442"/>
                  <a:pt x="1238" y="443"/>
                  <a:pt x="1240" y="443"/>
                </a:cubicBezTo>
                <a:close/>
                <a:moveTo>
                  <a:pt x="1253" y="443"/>
                </a:moveTo>
                <a:cubicBezTo>
                  <a:pt x="1255" y="443"/>
                  <a:pt x="1257" y="442"/>
                  <a:pt x="1257" y="439"/>
                </a:cubicBezTo>
                <a:cubicBezTo>
                  <a:pt x="1257" y="437"/>
                  <a:pt x="1255" y="435"/>
                  <a:pt x="1253" y="435"/>
                </a:cubicBezTo>
                <a:cubicBezTo>
                  <a:pt x="1251" y="435"/>
                  <a:pt x="1249" y="437"/>
                  <a:pt x="1249" y="439"/>
                </a:cubicBezTo>
                <a:cubicBezTo>
                  <a:pt x="1249" y="442"/>
                  <a:pt x="1251" y="443"/>
                  <a:pt x="1253" y="443"/>
                </a:cubicBezTo>
                <a:close/>
                <a:moveTo>
                  <a:pt x="1679" y="439"/>
                </a:moveTo>
                <a:cubicBezTo>
                  <a:pt x="1679" y="439"/>
                  <a:pt x="1679" y="439"/>
                  <a:pt x="1679" y="439"/>
                </a:cubicBezTo>
                <a:cubicBezTo>
                  <a:pt x="1679" y="439"/>
                  <a:pt x="1679" y="439"/>
                  <a:pt x="1679" y="439"/>
                </a:cubicBezTo>
                <a:cubicBezTo>
                  <a:pt x="1679" y="439"/>
                  <a:pt x="1679" y="439"/>
                  <a:pt x="1679" y="439"/>
                </a:cubicBezTo>
                <a:cubicBezTo>
                  <a:pt x="1679" y="439"/>
                  <a:pt x="1679" y="439"/>
                  <a:pt x="1679" y="439"/>
                </a:cubicBezTo>
                <a:close/>
                <a:moveTo>
                  <a:pt x="1731" y="439"/>
                </a:moveTo>
                <a:cubicBezTo>
                  <a:pt x="1731" y="439"/>
                  <a:pt x="1731" y="439"/>
                  <a:pt x="1731" y="439"/>
                </a:cubicBezTo>
                <a:cubicBezTo>
                  <a:pt x="1731" y="439"/>
                  <a:pt x="1731" y="439"/>
                  <a:pt x="1731" y="439"/>
                </a:cubicBezTo>
                <a:cubicBezTo>
                  <a:pt x="1731" y="439"/>
                  <a:pt x="1731" y="439"/>
                  <a:pt x="1731" y="439"/>
                </a:cubicBezTo>
                <a:cubicBezTo>
                  <a:pt x="1731" y="439"/>
                  <a:pt x="1731" y="439"/>
                  <a:pt x="1731" y="439"/>
                </a:cubicBezTo>
                <a:close/>
                <a:moveTo>
                  <a:pt x="1744" y="443"/>
                </a:moveTo>
                <a:cubicBezTo>
                  <a:pt x="1746" y="443"/>
                  <a:pt x="1748" y="442"/>
                  <a:pt x="1748" y="439"/>
                </a:cubicBezTo>
                <a:cubicBezTo>
                  <a:pt x="1748" y="437"/>
                  <a:pt x="1746" y="435"/>
                  <a:pt x="1744" y="435"/>
                </a:cubicBezTo>
                <a:cubicBezTo>
                  <a:pt x="1741" y="435"/>
                  <a:pt x="1740" y="437"/>
                  <a:pt x="1740" y="439"/>
                </a:cubicBezTo>
                <a:cubicBezTo>
                  <a:pt x="1740" y="442"/>
                  <a:pt x="1741" y="443"/>
                  <a:pt x="1744" y="443"/>
                </a:cubicBezTo>
                <a:close/>
                <a:moveTo>
                  <a:pt x="1757" y="443"/>
                </a:moveTo>
                <a:cubicBezTo>
                  <a:pt x="1759" y="443"/>
                  <a:pt x="1761" y="442"/>
                  <a:pt x="1761" y="439"/>
                </a:cubicBezTo>
                <a:cubicBezTo>
                  <a:pt x="1761" y="437"/>
                  <a:pt x="1759" y="435"/>
                  <a:pt x="1757" y="435"/>
                </a:cubicBezTo>
                <a:cubicBezTo>
                  <a:pt x="1754" y="435"/>
                  <a:pt x="1752" y="437"/>
                  <a:pt x="1752" y="439"/>
                </a:cubicBezTo>
                <a:cubicBezTo>
                  <a:pt x="1752" y="442"/>
                  <a:pt x="1754" y="443"/>
                  <a:pt x="1757" y="443"/>
                </a:cubicBezTo>
                <a:close/>
                <a:moveTo>
                  <a:pt x="1770" y="443"/>
                </a:moveTo>
                <a:cubicBezTo>
                  <a:pt x="1772" y="443"/>
                  <a:pt x="1774" y="442"/>
                  <a:pt x="1774" y="439"/>
                </a:cubicBezTo>
                <a:cubicBezTo>
                  <a:pt x="1774" y="437"/>
                  <a:pt x="1772" y="435"/>
                  <a:pt x="1770" y="435"/>
                </a:cubicBezTo>
                <a:cubicBezTo>
                  <a:pt x="1767" y="435"/>
                  <a:pt x="1765" y="437"/>
                  <a:pt x="1765" y="439"/>
                </a:cubicBezTo>
                <a:cubicBezTo>
                  <a:pt x="1765" y="442"/>
                  <a:pt x="1767" y="443"/>
                  <a:pt x="1770" y="443"/>
                </a:cubicBezTo>
                <a:close/>
                <a:moveTo>
                  <a:pt x="1782" y="443"/>
                </a:moveTo>
                <a:cubicBezTo>
                  <a:pt x="1785" y="443"/>
                  <a:pt x="1787" y="442"/>
                  <a:pt x="1787" y="439"/>
                </a:cubicBezTo>
                <a:cubicBezTo>
                  <a:pt x="1787" y="437"/>
                  <a:pt x="1785" y="435"/>
                  <a:pt x="1782" y="435"/>
                </a:cubicBezTo>
                <a:cubicBezTo>
                  <a:pt x="1780" y="435"/>
                  <a:pt x="1778" y="437"/>
                  <a:pt x="1778" y="439"/>
                </a:cubicBezTo>
                <a:cubicBezTo>
                  <a:pt x="1778" y="442"/>
                  <a:pt x="1780" y="443"/>
                  <a:pt x="1782" y="443"/>
                </a:cubicBezTo>
                <a:close/>
                <a:moveTo>
                  <a:pt x="1795" y="443"/>
                </a:moveTo>
                <a:cubicBezTo>
                  <a:pt x="1798" y="443"/>
                  <a:pt x="1800" y="442"/>
                  <a:pt x="1800" y="439"/>
                </a:cubicBezTo>
                <a:cubicBezTo>
                  <a:pt x="1800" y="437"/>
                  <a:pt x="1798" y="435"/>
                  <a:pt x="1795" y="435"/>
                </a:cubicBezTo>
                <a:cubicBezTo>
                  <a:pt x="1793" y="435"/>
                  <a:pt x="1791" y="437"/>
                  <a:pt x="1791" y="439"/>
                </a:cubicBezTo>
                <a:cubicBezTo>
                  <a:pt x="1791" y="442"/>
                  <a:pt x="1793" y="443"/>
                  <a:pt x="1795" y="443"/>
                </a:cubicBezTo>
                <a:close/>
                <a:moveTo>
                  <a:pt x="1808" y="443"/>
                </a:moveTo>
                <a:cubicBezTo>
                  <a:pt x="1811" y="443"/>
                  <a:pt x="1812" y="442"/>
                  <a:pt x="1812" y="439"/>
                </a:cubicBezTo>
                <a:cubicBezTo>
                  <a:pt x="1812" y="437"/>
                  <a:pt x="1811" y="435"/>
                  <a:pt x="1808" y="435"/>
                </a:cubicBezTo>
                <a:cubicBezTo>
                  <a:pt x="1806" y="435"/>
                  <a:pt x="1804" y="437"/>
                  <a:pt x="1804" y="439"/>
                </a:cubicBezTo>
                <a:cubicBezTo>
                  <a:pt x="1804" y="442"/>
                  <a:pt x="1806" y="443"/>
                  <a:pt x="1808" y="443"/>
                </a:cubicBezTo>
                <a:close/>
                <a:moveTo>
                  <a:pt x="1821" y="443"/>
                </a:moveTo>
                <a:cubicBezTo>
                  <a:pt x="1824" y="443"/>
                  <a:pt x="1825" y="442"/>
                  <a:pt x="1825" y="439"/>
                </a:cubicBezTo>
                <a:cubicBezTo>
                  <a:pt x="1825" y="437"/>
                  <a:pt x="1824" y="435"/>
                  <a:pt x="1821" y="435"/>
                </a:cubicBezTo>
                <a:cubicBezTo>
                  <a:pt x="1819" y="435"/>
                  <a:pt x="1817" y="437"/>
                  <a:pt x="1817" y="439"/>
                </a:cubicBezTo>
                <a:cubicBezTo>
                  <a:pt x="1817" y="442"/>
                  <a:pt x="1819" y="443"/>
                  <a:pt x="1821" y="443"/>
                </a:cubicBezTo>
                <a:close/>
                <a:moveTo>
                  <a:pt x="1834" y="443"/>
                </a:moveTo>
                <a:cubicBezTo>
                  <a:pt x="1836" y="443"/>
                  <a:pt x="1838" y="442"/>
                  <a:pt x="1838" y="439"/>
                </a:cubicBezTo>
                <a:cubicBezTo>
                  <a:pt x="1838" y="437"/>
                  <a:pt x="1836" y="435"/>
                  <a:pt x="1834" y="435"/>
                </a:cubicBezTo>
                <a:cubicBezTo>
                  <a:pt x="1832" y="435"/>
                  <a:pt x="1830" y="437"/>
                  <a:pt x="1830" y="439"/>
                </a:cubicBezTo>
                <a:cubicBezTo>
                  <a:pt x="1830" y="442"/>
                  <a:pt x="1832" y="443"/>
                  <a:pt x="1834" y="443"/>
                </a:cubicBezTo>
                <a:close/>
                <a:moveTo>
                  <a:pt x="1847" y="443"/>
                </a:moveTo>
                <a:cubicBezTo>
                  <a:pt x="1849" y="443"/>
                  <a:pt x="1851" y="442"/>
                  <a:pt x="1851" y="439"/>
                </a:cubicBezTo>
                <a:cubicBezTo>
                  <a:pt x="1851" y="437"/>
                  <a:pt x="1849" y="435"/>
                  <a:pt x="1847" y="435"/>
                </a:cubicBezTo>
                <a:cubicBezTo>
                  <a:pt x="1845" y="435"/>
                  <a:pt x="1843" y="437"/>
                  <a:pt x="1843" y="439"/>
                </a:cubicBezTo>
                <a:cubicBezTo>
                  <a:pt x="1843" y="442"/>
                  <a:pt x="1845" y="443"/>
                  <a:pt x="1847" y="443"/>
                </a:cubicBezTo>
                <a:close/>
                <a:moveTo>
                  <a:pt x="1886" y="439"/>
                </a:moveTo>
                <a:cubicBezTo>
                  <a:pt x="1886" y="439"/>
                  <a:pt x="1886" y="439"/>
                  <a:pt x="1886" y="439"/>
                </a:cubicBezTo>
                <a:cubicBezTo>
                  <a:pt x="1886" y="439"/>
                  <a:pt x="1886" y="439"/>
                  <a:pt x="1886" y="439"/>
                </a:cubicBezTo>
                <a:cubicBezTo>
                  <a:pt x="1886" y="439"/>
                  <a:pt x="1886" y="439"/>
                  <a:pt x="1886" y="439"/>
                </a:cubicBezTo>
                <a:cubicBezTo>
                  <a:pt x="1886" y="439"/>
                  <a:pt x="1886" y="439"/>
                  <a:pt x="1886" y="439"/>
                </a:cubicBezTo>
                <a:close/>
                <a:moveTo>
                  <a:pt x="1899" y="443"/>
                </a:moveTo>
                <a:cubicBezTo>
                  <a:pt x="1901" y="443"/>
                  <a:pt x="1903" y="442"/>
                  <a:pt x="1903" y="439"/>
                </a:cubicBezTo>
                <a:cubicBezTo>
                  <a:pt x="1903" y="437"/>
                  <a:pt x="1901" y="435"/>
                  <a:pt x="1899" y="435"/>
                </a:cubicBezTo>
                <a:cubicBezTo>
                  <a:pt x="1896" y="435"/>
                  <a:pt x="1895" y="437"/>
                  <a:pt x="1895" y="439"/>
                </a:cubicBezTo>
                <a:cubicBezTo>
                  <a:pt x="1895" y="442"/>
                  <a:pt x="1896" y="443"/>
                  <a:pt x="1899" y="443"/>
                </a:cubicBezTo>
                <a:close/>
                <a:moveTo>
                  <a:pt x="1912" y="443"/>
                </a:moveTo>
                <a:cubicBezTo>
                  <a:pt x="1914" y="443"/>
                  <a:pt x="1916" y="442"/>
                  <a:pt x="1916" y="439"/>
                </a:cubicBezTo>
                <a:cubicBezTo>
                  <a:pt x="1916" y="437"/>
                  <a:pt x="1914" y="435"/>
                  <a:pt x="1912" y="435"/>
                </a:cubicBezTo>
                <a:cubicBezTo>
                  <a:pt x="1909" y="435"/>
                  <a:pt x="1907" y="437"/>
                  <a:pt x="1907" y="439"/>
                </a:cubicBezTo>
                <a:cubicBezTo>
                  <a:pt x="1907" y="442"/>
                  <a:pt x="1909" y="443"/>
                  <a:pt x="1912" y="443"/>
                </a:cubicBezTo>
                <a:close/>
                <a:moveTo>
                  <a:pt x="1925" y="443"/>
                </a:moveTo>
                <a:cubicBezTo>
                  <a:pt x="1927" y="443"/>
                  <a:pt x="1929" y="442"/>
                  <a:pt x="1929" y="439"/>
                </a:cubicBezTo>
                <a:cubicBezTo>
                  <a:pt x="1929" y="437"/>
                  <a:pt x="1927" y="435"/>
                  <a:pt x="1925" y="435"/>
                </a:cubicBezTo>
                <a:cubicBezTo>
                  <a:pt x="1922" y="435"/>
                  <a:pt x="1920" y="437"/>
                  <a:pt x="1920" y="439"/>
                </a:cubicBezTo>
                <a:cubicBezTo>
                  <a:pt x="1920" y="442"/>
                  <a:pt x="1922" y="443"/>
                  <a:pt x="1925" y="443"/>
                </a:cubicBezTo>
                <a:close/>
                <a:moveTo>
                  <a:pt x="1937" y="443"/>
                </a:moveTo>
                <a:cubicBezTo>
                  <a:pt x="1940" y="443"/>
                  <a:pt x="1942" y="442"/>
                  <a:pt x="1942" y="439"/>
                </a:cubicBezTo>
                <a:cubicBezTo>
                  <a:pt x="1942" y="437"/>
                  <a:pt x="1940" y="435"/>
                  <a:pt x="1937" y="435"/>
                </a:cubicBezTo>
                <a:cubicBezTo>
                  <a:pt x="1935" y="435"/>
                  <a:pt x="1933" y="437"/>
                  <a:pt x="1933" y="439"/>
                </a:cubicBezTo>
                <a:cubicBezTo>
                  <a:pt x="1933" y="442"/>
                  <a:pt x="1935" y="443"/>
                  <a:pt x="1937" y="443"/>
                </a:cubicBezTo>
                <a:close/>
                <a:moveTo>
                  <a:pt x="1950" y="443"/>
                </a:moveTo>
                <a:cubicBezTo>
                  <a:pt x="1953" y="443"/>
                  <a:pt x="1955" y="442"/>
                  <a:pt x="1955" y="439"/>
                </a:cubicBezTo>
                <a:cubicBezTo>
                  <a:pt x="1955" y="437"/>
                  <a:pt x="1953" y="435"/>
                  <a:pt x="1950" y="435"/>
                </a:cubicBezTo>
                <a:cubicBezTo>
                  <a:pt x="1948" y="435"/>
                  <a:pt x="1946" y="437"/>
                  <a:pt x="1946" y="439"/>
                </a:cubicBezTo>
                <a:cubicBezTo>
                  <a:pt x="1946" y="442"/>
                  <a:pt x="1948" y="443"/>
                  <a:pt x="1950" y="443"/>
                </a:cubicBezTo>
                <a:close/>
                <a:moveTo>
                  <a:pt x="1963" y="443"/>
                </a:moveTo>
                <a:cubicBezTo>
                  <a:pt x="1966" y="443"/>
                  <a:pt x="1967" y="442"/>
                  <a:pt x="1967" y="439"/>
                </a:cubicBezTo>
                <a:cubicBezTo>
                  <a:pt x="1967" y="437"/>
                  <a:pt x="1966" y="435"/>
                  <a:pt x="1963" y="435"/>
                </a:cubicBezTo>
                <a:cubicBezTo>
                  <a:pt x="1961" y="435"/>
                  <a:pt x="1959" y="437"/>
                  <a:pt x="1959" y="439"/>
                </a:cubicBezTo>
                <a:cubicBezTo>
                  <a:pt x="1959" y="442"/>
                  <a:pt x="1961" y="443"/>
                  <a:pt x="1963" y="443"/>
                </a:cubicBezTo>
                <a:close/>
                <a:moveTo>
                  <a:pt x="1976" y="443"/>
                </a:moveTo>
                <a:cubicBezTo>
                  <a:pt x="1979" y="443"/>
                  <a:pt x="1980" y="442"/>
                  <a:pt x="1980" y="439"/>
                </a:cubicBezTo>
                <a:cubicBezTo>
                  <a:pt x="1980" y="437"/>
                  <a:pt x="1979" y="435"/>
                  <a:pt x="1976" y="435"/>
                </a:cubicBezTo>
                <a:cubicBezTo>
                  <a:pt x="1974" y="435"/>
                  <a:pt x="1972" y="437"/>
                  <a:pt x="1972" y="439"/>
                </a:cubicBezTo>
                <a:cubicBezTo>
                  <a:pt x="1972" y="442"/>
                  <a:pt x="1974" y="443"/>
                  <a:pt x="1976" y="443"/>
                </a:cubicBezTo>
                <a:close/>
                <a:moveTo>
                  <a:pt x="1989" y="443"/>
                </a:moveTo>
                <a:cubicBezTo>
                  <a:pt x="1991" y="443"/>
                  <a:pt x="1993" y="442"/>
                  <a:pt x="1993" y="439"/>
                </a:cubicBezTo>
                <a:cubicBezTo>
                  <a:pt x="1993" y="437"/>
                  <a:pt x="1991" y="435"/>
                  <a:pt x="1989" y="435"/>
                </a:cubicBezTo>
                <a:cubicBezTo>
                  <a:pt x="1987" y="435"/>
                  <a:pt x="1985" y="437"/>
                  <a:pt x="1985" y="439"/>
                </a:cubicBezTo>
                <a:cubicBezTo>
                  <a:pt x="1985" y="442"/>
                  <a:pt x="1987" y="443"/>
                  <a:pt x="1989" y="443"/>
                </a:cubicBezTo>
                <a:close/>
                <a:moveTo>
                  <a:pt x="2002" y="443"/>
                </a:moveTo>
                <a:cubicBezTo>
                  <a:pt x="2004" y="443"/>
                  <a:pt x="2006" y="442"/>
                  <a:pt x="2006" y="439"/>
                </a:cubicBezTo>
                <a:cubicBezTo>
                  <a:pt x="2006" y="437"/>
                  <a:pt x="2004" y="435"/>
                  <a:pt x="2002" y="435"/>
                </a:cubicBezTo>
                <a:cubicBezTo>
                  <a:pt x="2000" y="435"/>
                  <a:pt x="1998" y="437"/>
                  <a:pt x="1998" y="439"/>
                </a:cubicBezTo>
                <a:cubicBezTo>
                  <a:pt x="1998" y="442"/>
                  <a:pt x="2000" y="443"/>
                  <a:pt x="2002" y="443"/>
                </a:cubicBezTo>
                <a:close/>
                <a:moveTo>
                  <a:pt x="2015" y="443"/>
                </a:moveTo>
                <a:cubicBezTo>
                  <a:pt x="2017" y="443"/>
                  <a:pt x="2019" y="442"/>
                  <a:pt x="2019" y="439"/>
                </a:cubicBezTo>
                <a:cubicBezTo>
                  <a:pt x="2019" y="437"/>
                  <a:pt x="2017" y="435"/>
                  <a:pt x="2015" y="435"/>
                </a:cubicBezTo>
                <a:cubicBezTo>
                  <a:pt x="2013" y="435"/>
                  <a:pt x="2011" y="437"/>
                  <a:pt x="2011" y="439"/>
                </a:cubicBezTo>
                <a:cubicBezTo>
                  <a:pt x="2011" y="442"/>
                  <a:pt x="2013" y="443"/>
                  <a:pt x="2015" y="443"/>
                </a:cubicBezTo>
                <a:close/>
                <a:moveTo>
                  <a:pt x="2028" y="443"/>
                </a:moveTo>
                <a:cubicBezTo>
                  <a:pt x="2030" y="443"/>
                  <a:pt x="2032" y="442"/>
                  <a:pt x="2032" y="439"/>
                </a:cubicBezTo>
                <a:cubicBezTo>
                  <a:pt x="2032" y="437"/>
                  <a:pt x="2030" y="435"/>
                  <a:pt x="2028" y="435"/>
                </a:cubicBezTo>
                <a:cubicBezTo>
                  <a:pt x="2026" y="435"/>
                  <a:pt x="2024" y="437"/>
                  <a:pt x="2024" y="439"/>
                </a:cubicBezTo>
                <a:cubicBezTo>
                  <a:pt x="2024" y="442"/>
                  <a:pt x="2026" y="443"/>
                  <a:pt x="2028" y="443"/>
                </a:cubicBezTo>
                <a:close/>
                <a:moveTo>
                  <a:pt x="2041" y="443"/>
                </a:moveTo>
                <a:cubicBezTo>
                  <a:pt x="2043" y="443"/>
                  <a:pt x="2045" y="442"/>
                  <a:pt x="2045" y="439"/>
                </a:cubicBezTo>
                <a:cubicBezTo>
                  <a:pt x="2045" y="437"/>
                  <a:pt x="2043" y="435"/>
                  <a:pt x="2041" y="435"/>
                </a:cubicBezTo>
                <a:cubicBezTo>
                  <a:pt x="2038" y="435"/>
                  <a:pt x="2037" y="437"/>
                  <a:pt x="2037" y="439"/>
                </a:cubicBezTo>
                <a:cubicBezTo>
                  <a:pt x="2037" y="442"/>
                  <a:pt x="2038" y="443"/>
                  <a:pt x="2041" y="443"/>
                </a:cubicBezTo>
                <a:close/>
                <a:moveTo>
                  <a:pt x="2054" y="443"/>
                </a:moveTo>
                <a:cubicBezTo>
                  <a:pt x="2056" y="443"/>
                  <a:pt x="2058" y="442"/>
                  <a:pt x="2058" y="439"/>
                </a:cubicBezTo>
                <a:cubicBezTo>
                  <a:pt x="2058" y="437"/>
                  <a:pt x="2056" y="435"/>
                  <a:pt x="2054" y="435"/>
                </a:cubicBezTo>
                <a:cubicBezTo>
                  <a:pt x="2051" y="435"/>
                  <a:pt x="2050" y="437"/>
                  <a:pt x="2050" y="439"/>
                </a:cubicBezTo>
                <a:cubicBezTo>
                  <a:pt x="2050" y="442"/>
                  <a:pt x="2051" y="443"/>
                  <a:pt x="2054" y="443"/>
                </a:cubicBezTo>
                <a:close/>
                <a:moveTo>
                  <a:pt x="2067" y="443"/>
                </a:moveTo>
                <a:cubicBezTo>
                  <a:pt x="2069" y="443"/>
                  <a:pt x="2071" y="442"/>
                  <a:pt x="2071" y="439"/>
                </a:cubicBezTo>
                <a:cubicBezTo>
                  <a:pt x="2071" y="437"/>
                  <a:pt x="2069" y="435"/>
                  <a:pt x="2067" y="435"/>
                </a:cubicBezTo>
                <a:cubicBezTo>
                  <a:pt x="2064" y="435"/>
                  <a:pt x="2062" y="437"/>
                  <a:pt x="2062" y="439"/>
                </a:cubicBezTo>
                <a:cubicBezTo>
                  <a:pt x="2062" y="442"/>
                  <a:pt x="2064" y="443"/>
                  <a:pt x="2067" y="443"/>
                </a:cubicBezTo>
                <a:close/>
                <a:moveTo>
                  <a:pt x="2080" y="443"/>
                </a:moveTo>
                <a:cubicBezTo>
                  <a:pt x="2082" y="443"/>
                  <a:pt x="2084" y="442"/>
                  <a:pt x="2084" y="439"/>
                </a:cubicBezTo>
                <a:cubicBezTo>
                  <a:pt x="2084" y="437"/>
                  <a:pt x="2082" y="435"/>
                  <a:pt x="2080" y="435"/>
                </a:cubicBezTo>
                <a:cubicBezTo>
                  <a:pt x="2077" y="435"/>
                  <a:pt x="2075" y="437"/>
                  <a:pt x="2075" y="439"/>
                </a:cubicBezTo>
                <a:cubicBezTo>
                  <a:pt x="2075" y="442"/>
                  <a:pt x="2077" y="443"/>
                  <a:pt x="2080" y="443"/>
                </a:cubicBezTo>
                <a:close/>
                <a:moveTo>
                  <a:pt x="2092" y="443"/>
                </a:moveTo>
                <a:cubicBezTo>
                  <a:pt x="2095" y="443"/>
                  <a:pt x="2097" y="442"/>
                  <a:pt x="2097" y="439"/>
                </a:cubicBezTo>
                <a:cubicBezTo>
                  <a:pt x="2097" y="437"/>
                  <a:pt x="2095" y="435"/>
                  <a:pt x="2092" y="435"/>
                </a:cubicBezTo>
                <a:cubicBezTo>
                  <a:pt x="2090" y="435"/>
                  <a:pt x="2088" y="437"/>
                  <a:pt x="2088" y="439"/>
                </a:cubicBezTo>
                <a:cubicBezTo>
                  <a:pt x="2088" y="442"/>
                  <a:pt x="2090" y="443"/>
                  <a:pt x="2092" y="443"/>
                </a:cubicBezTo>
                <a:close/>
                <a:moveTo>
                  <a:pt x="2105" y="443"/>
                </a:moveTo>
                <a:cubicBezTo>
                  <a:pt x="2108" y="443"/>
                  <a:pt x="2110" y="442"/>
                  <a:pt x="2110" y="439"/>
                </a:cubicBezTo>
                <a:cubicBezTo>
                  <a:pt x="2110" y="437"/>
                  <a:pt x="2108" y="435"/>
                  <a:pt x="2105" y="435"/>
                </a:cubicBezTo>
                <a:cubicBezTo>
                  <a:pt x="2103" y="435"/>
                  <a:pt x="2101" y="437"/>
                  <a:pt x="2101" y="439"/>
                </a:cubicBezTo>
                <a:cubicBezTo>
                  <a:pt x="2101" y="442"/>
                  <a:pt x="2103" y="443"/>
                  <a:pt x="2105" y="443"/>
                </a:cubicBezTo>
                <a:close/>
                <a:moveTo>
                  <a:pt x="2118" y="443"/>
                </a:moveTo>
                <a:cubicBezTo>
                  <a:pt x="2121" y="443"/>
                  <a:pt x="2122" y="442"/>
                  <a:pt x="2122" y="439"/>
                </a:cubicBezTo>
                <a:cubicBezTo>
                  <a:pt x="2122" y="437"/>
                  <a:pt x="2121" y="435"/>
                  <a:pt x="2118" y="435"/>
                </a:cubicBezTo>
                <a:cubicBezTo>
                  <a:pt x="2116" y="435"/>
                  <a:pt x="2114" y="437"/>
                  <a:pt x="2114" y="439"/>
                </a:cubicBezTo>
                <a:cubicBezTo>
                  <a:pt x="2114" y="442"/>
                  <a:pt x="2116" y="443"/>
                  <a:pt x="2118" y="443"/>
                </a:cubicBezTo>
                <a:close/>
                <a:moveTo>
                  <a:pt x="2131" y="443"/>
                </a:moveTo>
                <a:cubicBezTo>
                  <a:pt x="2133" y="443"/>
                  <a:pt x="2135" y="442"/>
                  <a:pt x="2135" y="439"/>
                </a:cubicBezTo>
                <a:cubicBezTo>
                  <a:pt x="2135" y="437"/>
                  <a:pt x="2133" y="435"/>
                  <a:pt x="2131" y="435"/>
                </a:cubicBezTo>
                <a:cubicBezTo>
                  <a:pt x="2129" y="435"/>
                  <a:pt x="2127" y="437"/>
                  <a:pt x="2127" y="439"/>
                </a:cubicBezTo>
                <a:cubicBezTo>
                  <a:pt x="2127" y="442"/>
                  <a:pt x="2129" y="443"/>
                  <a:pt x="2131" y="443"/>
                </a:cubicBezTo>
                <a:close/>
                <a:moveTo>
                  <a:pt x="2144" y="443"/>
                </a:moveTo>
                <a:cubicBezTo>
                  <a:pt x="2146" y="443"/>
                  <a:pt x="2148" y="442"/>
                  <a:pt x="2148" y="439"/>
                </a:cubicBezTo>
                <a:cubicBezTo>
                  <a:pt x="2148" y="437"/>
                  <a:pt x="2146" y="435"/>
                  <a:pt x="2144" y="435"/>
                </a:cubicBezTo>
                <a:cubicBezTo>
                  <a:pt x="2142" y="435"/>
                  <a:pt x="2140" y="437"/>
                  <a:pt x="2140" y="439"/>
                </a:cubicBezTo>
                <a:cubicBezTo>
                  <a:pt x="2140" y="442"/>
                  <a:pt x="2142" y="443"/>
                  <a:pt x="2144" y="443"/>
                </a:cubicBezTo>
                <a:close/>
                <a:moveTo>
                  <a:pt x="2157" y="443"/>
                </a:moveTo>
                <a:cubicBezTo>
                  <a:pt x="2159" y="443"/>
                  <a:pt x="2161" y="442"/>
                  <a:pt x="2161" y="439"/>
                </a:cubicBezTo>
                <a:cubicBezTo>
                  <a:pt x="2161" y="437"/>
                  <a:pt x="2159" y="435"/>
                  <a:pt x="2157" y="435"/>
                </a:cubicBezTo>
                <a:cubicBezTo>
                  <a:pt x="2155" y="435"/>
                  <a:pt x="2153" y="437"/>
                  <a:pt x="2153" y="439"/>
                </a:cubicBezTo>
                <a:cubicBezTo>
                  <a:pt x="2153" y="442"/>
                  <a:pt x="2155" y="443"/>
                  <a:pt x="2157" y="443"/>
                </a:cubicBezTo>
                <a:close/>
                <a:moveTo>
                  <a:pt x="2170" y="443"/>
                </a:moveTo>
                <a:cubicBezTo>
                  <a:pt x="2172" y="443"/>
                  <a:pt x="2174" y="442"/>
                  <a:pt x="2174" y="439"/>
                </a:cubicBezTo>
                <a:cubicBezTo>
                  <a:pt x="2174" y="437"/>
                  <a:pt x="2172" y="435"/>
                  <a:pt x="2170" y="435"/>
                </a:cubicBezTo>
                <a:cubicBezTo>
                  <a:pt x="2168" y="435"/>
                  <a:pt x="2166" y="437"/>
                  <a:pt x="2166" y="439"/>
                </a:cubicBezTo>
                <a:cubicBezTo>
                  <a:pt x="2166" y="442"/>
                  <a:pt x="2168" y="443"/>
                  <a:pt x="2170" y="443"/>
                </a:cubicBezTo>
                <a:close/>
                <a:moveTo>
                  <a:pt x="2183" y="443"/>
                </a:moveTo>
                <a:cubicBezTo>
                  <a:pt x="2185" y="443"/>
                  <a:pt x="2187" y="442"/>
                  <a:pt x="2187" y="439"/>
                </a:cubicBezTo>
                <a:cubicBezTo>
                  <a:pt x="2187" y="437"/>
                  <a:pt x="2185" y="435"/>
                  <a:pt x="2183" y="435"/>
                </a:cubicBezTo>
                <a:cubicBezTo>
                  <a:pt x="2181" y="435"/>
                  <a:pt x="2179" y="437"/>
                  <a:pt x="2179" y="439"/>
                </a:cubicBezTo>
                <a:cubicBezTo>
                  <a:pt x="2179" y="442"/>
                  <a:pt x="2181" y="443"/>
                  <a:pt x="2183" y="443"/>
                </a:cubicBezTo>
                <a:close/>
                <a:moveTo>
                  <a:pt x="2196" y="443"/>
                </a:moveTo>
                <a:cubicBezTo>
                  <a:pt x="2198" y="443"/>
                  <a:pt x="2200" y="442"/>
                  <a:pt x="2200" y="439"/>
                </a:cubicBezTo>
                <a:cubicBezTo>
                  <a:pt x="2200" y="437"/>
                  <a:pt x="2198" y="435"/>
                  <a:pt x="2196" y="435"/>
                </a:cubicBezTo>
                <a:cubicBezTo>
                  <a:pt x="2193" y="435"/>
                  <a:pt x="2192" y="437"/>
                  <a:pt x="2192" y="439"/>
                </a:cubicBezTo>
                <a:cubicBezTo>
                  <a:pt x="2192" y="442"/>
                  <a:pt x="2193" y="443"/>
                  <a:pt x="2196" y="443"/>
                </a:cubicBezTo>
                <a:close/>
                <a:moveTo>
                  <a:pt x="2209" y="443"/>
                </a:moveTo>
                <a:cubicBezTo>
                  <a:pt x="2211" y="443"/>
                  <a:pt x="2213" y="442"/>
                  <a:pt x="2213" y="439"/>
                </a:cubicBezTo>
                <a:cubicBezTo>
                  <a:pt x="2213" y="437"/>
                  <a:pt x="2211" y="435"/>
                  <a:pt x="2209" y="435"/>
                </a:cubicBezTo>
                <a:cubicBezTo>
                  <a:pt x="2206" y="435"/>
                  <a:pt x="2204" y="437"/>
                  <a:pt x="2204" y="439"/>
                </a:cubicBezTo>
                <a:cubicBezTo>
                  <a:pt x="2204" y="442"/>
                  <a:pt x="2206" y="443"/>
                  <a:pt x="2209" y="443"/>
                </a:cubicBezTo>
                <a:close/>
                <a:moveTo>
                  <a:pt x="2222" y="443"/>
                </a:moveTo>
                <a:cubicBezTo>
                  <a:pt x="2224" y="443"/>
                  <a:pt x="2226" y="442"/>
                  <a:pt x="2226" y="439"/>
                </a:cubicBezTo>
                <a:cubicBezTo>
                  <a:pt x="2226" y="437"/>
                  <a:pt x="2224" y="435"/>
                  <a:pt x="2222" y="435"/>
                </a:cubicBezTo>
                <a:cubicBezTo>
                  <a:pt x="2219" y="435"/>
                  <a:pt x="2217" y="437"/>
                  <a:pt x="2217" y="439"/>
                </a:cubicBezTo>
                <a:cubicBezTo>
                  <a:pt x="2217" y="442"/>
                  <a:pt x="2219" y="443"/>
                  <a:pt x="2222" y="443"/>
                </a:cubicBezTo>
                <a:close/>
                <a:moveTo>
                  <a:pt x="2234" y="443"/>
                </a:moveTo>
                <a:cubicBezTo>
                  <a:pt x="2237" y="443"/>
                  <a:pt x="2239" y="442"/>
                  <a:pt x="2239" y="439"/>
                </a:cubicBezTo>
                <a:cubicBezTo>
                  <a:pt x="2239" y="437"/>
                  <a:pt x="2237" y="435"/>
                  <a:pt x="2234" y="435"/>
                </a:cubicBezTo>
                <a:cubicBezTo>
                  <a:pt x="2232" y="435"/>
                  <a:pt x="2230" y="437"/>
                  <a:pt x="2230" y="439"/>
                </a:cubicBezTo>
                <a:cubicBezTo>
                  <a:pt x="2230" y="442"/>
                  <a:pt x="2232" y="443"/>
                  <a:pt x="2234" y="443"/>
                </a:cubicBezTo>
                <a:close/>
                <a:moveTo>
                  <a:pt x="2247" y="443"/>
                </a:moveTo>
                <a:cubicBezTo>
                  <a:pt x="2250" y="443"/>
                  <a:pt x="2252" y="442"/>
                  <a:pt x="2252" y="439"/>
                </a:cubicBezTo>
                <a:cubicBezTo>
                  <a:pt x="2252" y="437"/>
                  <a:pt x="2250" y="435"/>
                  <a:pt x="2247" y="435"/>
                </a:cubicBezTo>
                <a:cubicBezTo>
                  <a:pt x="2245" y="435"/>
                  <a:pt x="2243" y="437"/>
                  <a:pt x="2243" y="439"/>
                </a:cubicBezTo>
                <a:cubicBezTo>
                  <a:pt x="2243" y="442"/>
                  <a:pt x="2245" y="443"/>
                  <a:pt x="2247" y="443"/>
                </a:cubicBezTo>
                <a:close/>
                <a:moveTo>
                  <a:pt x="2260" y="443"/>
                </a:moveTo>
                <a:cubicBezTo>
                  <a:pt x="2263" y="443"/>
                  <a:pt x="2264" y="442"/>
                  <a:pt x="2264" y="439"/>
                </a:cubicBezTo>
                <a:cubicBezTo>
                  <a:pt x="2264" y="437"/>
                  <a:pt x="2263" y="435"/>
                  <a:pt x="2260" y="435"/>
                </a:cubicBezTo>
                <a:cubicBezTo>
                  <a:pt x="2258" y="435"/>
                  <a:pt x="2256" y="437"/>
                  <a:pt x="2256" y="439"/>
                </a:cubicBezTo>
                <a:cubicBezTo>
                  <a:pt x="2256" y="442"/>
                  <a:pt x="2258" y="443"/>
                  <a:pt x="2260" y="443"/>
                </a:cubicBezTo>
                <a:close/>
                <a:moveTo>
                  <a:pt x="2273" y="443"/>
                </a:moveTo>
                <a:cubicBezTo>
                  <a:pt x="2276" y="443"/>
                  <a:pt x="2277" y="442"/>
                  <a:pt x="2277" y="439"/>
                </a:cubicBezTo>
                <a:cubicBezTo>
                  <a:pt x="2277" y="437"/>
                  <a:pt x="2276" y="435"/>
                  <a:pt x="2273" y="435"/>
                </a:cubicBezTo>
                <a:cubicBezTo>
                  <a:pt x="2271" y="435"/>
                  <a:pt x="2269" y="437"/>
                  <a:pt x="2269" y="439"/>
                </a:cubicBezTo>
                <a:cubicBezTo>
                  <a:pt x="2269" y="442"/>
                  <a:pt x="2271" y="443"/>
                  <a:pt x="2273" y="443"/>
                </a:cubicBezTo>
                <a:close/>
                <a:moveTo>
                  <a:pt x="2286" y="443"/>
                </a:moveTo>
                <a:cubicBezTo>
                  <a:pt x="2288" y="443"/>
                  <a:pt x="2290" y="442"/>
                  <a:pt x="2290" y="439"/>
                </a:cubicBezTo>
                <a:cubicBezTo>
                  <a:pt x="2290" y="437"/>
                  <a:pt x="2288" y="435"/>
                  <a:pt x="2286" y="435"/>
                </a:cubicBezTo>
                <a:cubicBezTo>
                  <a:pt x="2284" y="435"/>
                  <a:pt x="2282" y="437"/>
                  <a:pt x="2282" y="439"/>
                </a:cubicBezTo>
                <a:cubicBezTo>
                  <a:pt x="2282" y="442"/>
                  <a:pt x="2284" y="443"/>
                  <a:pt x="2286" y="443"/>
                </a:cubicBezTo>
                <a:close/>
                <a:moveTo>
                  <a:pt x="2299" y="443"/>
                </a:moveTo>
                <a:cubicBezTo>
                  <a:pt x="2301" y="443"/>
                  <a:pt x="2303" y="442"/>
                  <a:pt x="2303" y="439"/>
                </a:cubicBezTo>
                <a:cubicBezTo>
                  <a:pt x="2303" y="437"/>
                  <a:pt x="2301" y="435"/>
                  <a:pt x="2299" y="435"/>
                </a:cubicBezTo>
                <a:cubicBezTo>
                  <a:pt x="2297" y="435"/>
                  <a:pt x="2295" y="437"/>
                  <a:pt x="2295" y="439"/>
                </a:cubicBezTo>
                <a:cubicBezTo>
                  <a:pt x="2295" y="442"/>
                  <a:pt x="2297" y="443"/>
                  <a:pt x="2299" y="443"/>
                </a:cubicBezTo>
                <a:close/>
                <a:moveTo>
                  <a:pt x="2312" y="443"/>
                </a:moveTo>
                <a:cubicBezTo>
                  <a:pt x="2314" y="443"/>
                  <a:pt x="2316" y="442"/>
                  <a:pt x="2316" y="439"/>
                </a:cubicBezTo>
                <a:cubicBezTo>
                  <a:pt x="2316" y="437"/>
                  <a:pt x="2314" y="435"/>
                  <a:pt x="2312" y="435"/>
                </a:cubicBezTo>
                <a:cubicBezTo>
                  <a:pt x="2310" y="435"/>
                  <a:pt x="2308" y="437"/>
                  <a:pt x="2308" y="439"/>
                </a:cubicBezTo>
                <a:cubicBezTo>
                  <a:pt x="2308" y="442"/>
                  <a:pt x="2310" y="443"/>
                  <a:pt x="2312" y="443"/>
                </a:cubicBezTo>
                <a:close/>
                <a:moveTo>
                  <a:pt x="2325" y="443"/>
                </a:moveTo>
                <a:cubicBezTo>
                  <a:pt x="2327" y="443"/>
                  <a:pt x="2329" y="442"/>
                  <a:pt x="2329" y="439"/>
                </a:cubicBezTo>
                <a:cubicBezTo>
                  <a:pt x="2329" y="437"/>
                  <a:pt x="2327" y="435"/>
                  <a:pt x="2325" y="435"/>
                </a:cubicBezTo>
                <a:cubicBezTo>
                  <a:pt x="2323" y="435"/>
                  <a:pt x="2321" y="437"/>
                  <a:pt x="2321" y="439"/>
                </a:cubicBezTo>
                <a:cubicBezTo>
                  <a:pt x="2321" y="442"/>
                  <a:pt x="2323" y="443"/>
                  <a:pt x="2325" y="443"/>
                </a:cubicBezTo>
                <a:close/>
                <a:moveTo>
                  <a:pt x="2338" y="443"/>
                </a:moveTo>
                <a:cubicBezTo>
                  <a:pt x="2340" y="443"/>
                  <a:pt x="2342" y="442"/>
                  <a:pt x="2342" y="439"/>
                </a:cubicBezTo>
                <a:cubicBezTo>
                  <a:pt x="2342" y="437"/>
                  <a:pt x="2340" y="435"/>
                  <a:pt x="2338" y="435"/>
                </a:cubicBezTo>
                <a:cubicBezTo>
                  <a:pt x="2335" y="435"/>
                  <a:pt x="2334" y="437"/>
                  <a:pt x="2334" y="439"/>
                </a:cubicBezTo>
                <a:cubicBezTo>
                  <a:pt x="2334" y="442"/>
                  <a:pt x="2335" y="443"/>
                  <a:pt x="2338" y="443"/>
                </a:cubicBezTo>
                <a:close/>
                <a:moveTo>
                  <a:pt x="2351" y="443"/>
                </a:moveTo>
                <a:cubicBezTo>
                  <a:pt x="2353" y="443"/>
                  <a:pt x="2355" y="442"/>
                  <a:pt x="2355" y="439"/>
                </a:cubicBezTo>
                <a:cubicBezTo>
                  <a:pt x="2355" y="437"/>
                  <a:pt x="2353" y="435"/>
                  <a:pt x="2351" y="435"/>
                </a:cubicBezTo>
                <a:cubicBezTo>
                  <a:pt x="2348" y="435"/>
                  <a:pt x="2347" y="437"/>
                  <a:pt x="2347" y="439"/>
                </a:cubicBezTo>
                <a:cubicBezTo>
                  <a:pt x="2347" y="442"/>
                  <a:pt x="2348" y="443"/>
                  <a:pt x="2351" y="443"/>
                </a:cubicBezTo>
                <a:close/>
                <a:moveTo>
                  <a:pt x="2364" y="443"/>
                </a:moveTo>
                <a:cubicBezTo>
                  <a:pt x="2366" y="443"/>
                  <a:pt x="2368" y="442"/>
                  <a:pt x="2368" y="439"/>
                </a:cubicBezTo>
                <a:cubicBezTo>
                  <a:pt x="2368" y="437"/>
                  <a:pt x="2366" y="435"/>
                  <a:pt x="2364" y="435"/>
                </a:cubicBezTo>
                <a:cubicBezTo>
                  <a:pt x="2361" y="435"/>
                  <a:pt x="2359" y="437"/>
                  <a:pt x="2359" y="439"/>
                </a:cubicBezTo>
                <a:cubicBezTo>
                  <a:pt x="2359" y="442"/>
                  <a:pt x="2361" y="443"/>
                  <a:pt x="2364" y="443"/>
                </a:cubicBezTo>
                <a:close/>
                <a:moveTo>
                  <a:pt x="2377" y="443"/>
                </a:moveTo>
                <a:cubicBezTo>
                  <a:pt x="2379" y="443"/>
                  <a:pt x="2381" y="442"/>
                  <a:pt x="2381" y="439"/>
                </a:cubicBezTo>
                <a:cubicBezTo>
                  <a:pt x="2381" y="437"/>
                  <a:pt x="2379" y="435"/>
                  <a:pt x="2377" y="435"/>
                </a:cubicBezTo>
                <a:cubicBezTo>
                  <a:pt x="2374" y="435"/>
                  <a:pt x="2372" y="437"/>
                  <a:pt x="2372" y="439"/>
                </a:cubicBezTo>
                <a:cubicBezTo>
                  <a:pt x="2372" y="442"/>
                  <a:pt x="2374" y="443"/>
                  <a:pt x="2377" y="443"/>
                </a:cubicBezTo>
                <a:close/>
                <a:moveTo>
                  <a:pt x="2389" y="443"/>
                </a:moveTo>
                <a:cubicBezTo>
                  <a:pt x="2392" y="443"/>
                  <a:pt x="2394" y="442"/>
                  <a:pt x="2394" y="439"/>
                </a:cubicBezTo>
                <a:cubicBezTo>
                  <a:pt x="2394" y="437"/>
                  <a:pt x="2392" y="435"/>
                  <a:pt x="2389" y="435"/>
                </a:cubicBezTo>
                <a:cubicBezTo>
                  <a:pt x="2387" y="435"/>
                  <a:pt x="2385" y="437"/>
                  <a:pt x="2385" y="439"/>
                </a:cubicBezTo>
                <a:cubicBezTo>
                  <a:pt x="2385" y="442"/>
                  <a:pt x="2387" y="443"/>
                  <a:pt x="2389" y="443"/>
                </a:cubicBezTo>
                <a:close/>
                <a:moveTo>
                  <a:pt x="2402" y="443"/>
                </a:moveTo>
                <a:cubicBezTo>
                  <a:pt x="2405" y="443"/>
                  <a:pt x="2407" y="442"/>
                  <a:pt x="2407" y="439"/>
                </a:cubicBezTo>
                <a:cubicBezTo>
                  <a:pt x="2407" y="437"/>
                  <a:pt x="2405" y="435"/>
                  <a:pt x="2402" y="435"/>
                </a:cubicBezTo>
                <a:cubicBezTo>
                  <a:pt x="2400" y="435"/>
                  <a:pt x="2398" y="437"/>
                  <a:pt x="2398" y="439"/>
                </a:cubicBezTo>
                <a:cubicBezTo>
                  <a:pt x="2398" y="442"/>
                  <a:pt x="2400" y="443"/>
                  <a:pt x="2402" y="443"/>
                </a:cubicBezTo>
                <a:close/>
                <a:moveTo>
                  <a:pt x="2415" y="443"/>
                </a:moveTo>
                <a:cubicBezTo>
                  <a:pt x="2418" y="443"/>
                  <a:pt x="2419" y="442"/>
                  <a:pt x="2419" y="439"/>
                </a:cubicBezTo>
                <a:cubicBezTo>
                  <a:pt x="2419" y="437"/>
                  <a:pt x="2418" y="435"/>
                  <a:pt x="2415" y="435"/>
                </a:cubicBezTo>
                <a:cubicBezTo>
                  <a:pt x="2413" y="435"/>
                  <a:pt x="2411" y="437"/>
                  <a:pt x="2411" y="439"/>
                </a:cubicBezTo>
                <a:cubicBezTo>
                  <a:pt x="2411" y="442"/>
                  <a:pt x="2413" y="443"/>
                  <a:pt x="2415" y="443"/>
                </a:cubicBezTo>
                <a:close/>
                <a:moveTo>
                  <a:pt x="2428" y="443"/>
                </a:moveTo>
                <a:cubicBezTo>
                  <a:pt x="2430" y="443"/>
                  <a:pt x="2432" y="442"/>
                  <a:pt x="2432" y="439"/>
                </a:cubicBezTo>
                <a:cubicBezTo>
                  <a:pt x="2432" y="437"/>
                  <a:pt x="2430" y="435"/>
                  <a:pt x="2428" y="435"/>
                </a:cubicBezTo>
                <a:cubicBezTo>
                  <a:pt x="2426" y="435"/>
                  <a:pt x="2424" y="437"/>
                  <a:pt x="2424" y="439"/>
                </a:cubicBezTo>
                <a:cubicBezTo>
                  <a:pt x="2424" y="442"/>
                  <a:pt x="2426" y="443"/>
                  <a:pt x="2428" y="443"/>
                </a:cubicBezTo>
                <a:close/>
                <a:moveTo>
                  <a:pt x="2441" y="443"/>
                </a:moveTo>
                <a:cubicBezTo>
                  <a:pt x="2443" y="443"/>
                  <a:pt x="2445" y="442"/>
                  <a:pt x="2445" y="439"/>
                </a:cubicBezTo>
                <a:cubicBezTo>
                  <a:pt x="2445" y="437"/>
                  <a:pt x="2443" y="435"/>
                  <a:pt x="2441" y="435"/>
                </a:cubicBezTo>
                <a:cubicBezTo>
                  <a:pt x="2439" y="435"/>
                  <a:pt x="2437" y="437"/>
                  <a:pt x="2437" y="439"/>
                </a:cubicBezTo>
                <a:cubicBezTo>
                  <a:pt x="2437" y="442"/>
                  <a:pt x="2439" y="443"/>
                  <a:pt x="2441" y="443"/>
                </a:cubicBezTo>
                <a:close/>
                <a:moveTo>
                  <a:pt x="2454" y="443"/>
                </a:moveTo>
                <a:cubicBezTo>
                  <a:pt x="2456" y="443"/>
                  <a:pt x="2458" y="442"/>
                  <a:pt x="2458" y="439"/>
                </a:cubicBezTo>
                <a:cubicBezTo>
                  <a:pt x="2458" y="437"/>
                  <a:pt x="2456" y="435"/>
                  <a:pt x="2454" y="435"/>
                </a:cubicBezTo>
                <a:cubicBezTo>
                  <a:pt x="2452" y="435"/>
                  <a:pt x="2450" y="437"/>
                  <a:pt x="2450" y="439"/>
                </a:cubicBezTo>
                <a:cubicBezTo>
                  <a:pt x="2450" y="442"/>
                  <a:pt x="2452" y="443"/>
                  <a:pt x="2454" y="443"/>
                </a:cubicBezTo>
                <a:close/>
                <a:moveTo>
                  <a:pt x="2467" y="443"/>
                </a:moveTo>
                <a:cubicBezTo>
                  <a:pt x="2469" y="443"/>
                  <a:pt x="2471" y="442"/>
                  <a:pt x="2471" y="439"/>
                </a:cubicBezTo>
                <a:cubicBezTo>
                  <a:pt x="2471" y="437"/>
                  <a:pt x="2469" y="435"/>
                  <a:pt x="2467" y="435"/>
                </a:cubicBezTo>
                <a:cubicBezTo>
                  <a:pt x="2465" y="435"/>
                  <a:pt x="2463" y="437"/>
                  <a:pt x="2463" y="439"/>
                </a:cubicBezTo>
                <a:cubicBezTo>
                  <a:pt x="2463" y="442"/>
                  <a:pt x="2465" y="443"/>
                  <a:pt x="2467" y="443"/>
                </a:cubicBezTo>
                <a:close/>
                <a:moveTo>
                  <a:pt x="2480" y="443"/>
                </a:moveTo>
                <a:cubicBezTo>
                  <a:pt x="2482" y="443"/>
                  <a:pt x="2484" y="442"/>
                  <a:pt x="2484" y="439"/>
                </a:cubicBezTo>
                <a:cubicBezTo>
                  <a:pt x="2484" y="437"/>
                  <a:pt x="2482" y="435"/>
                  <a:pt x="2480" y="435"/>
                </a:cubicBezTo>
                <a:cubicBezTo>
                  <a:pt x="2478" y="435"/>
                  <a:pt x="2476" y="437"/>
                  <a:pt x="2476" y="439"/>
                </a:cubicBezTo>
                <a:cubicBezTo>
                  <a:pt x="2476" y="442"/>
                  <a:pt x="2478" y="443"/>
                  <a:pt x="2480" y="443"/>
                </a:cubicBezTo>
                <a:close/>
                <a:moveTo>
                  <a:pt x="2493" y="443"/>
                </a:moveTo>
                <a:cubicBezTo>
                  <a:pt x="2495" y="443"/>
                  <a:pt x="2497" y="442"/>
                  <a:pt x="2497" y="439"/>
                </a:cubicBezTo>
                <a:cubicBezTo>
                  <a:pt x="2497" y="437"/>
                  <a:pt x="2495" y="435"/>
                  <a:pt x="2493" y="435"/>
                </a:cubicBezTo>
                <a:cubicBezTo>
                  <a:pt x="2490" y="435"/>
                  <a:pt x="2489" y="437"/>
                  <a:pt x="2489" y="439"/>
                </a:cubicBezTo>
                <a:cubicBezTo>
                  <a:pt x="2489" y="442"/>
                  <a:pt x="2490" y="443"/>
                  <a:pt x="2493" y="443"/>
                </a:cubicBezTo>
                <a:close/>
                <a:moveTo>
                  <a:pt x="2506" y="443"/>
                </a:moveTo>
                <a:cubicBezTo>
                  <a:pt x="2508" y="443"/>
                  <a:pt x="2510" y="442"/>
                  <a:pt x="2510" y="439"/>
                </a:cubicBezTo>
                <a:cubicBezTo>
                  <a:pt x="2510" y="437"/>
                  <a:pt x="2508" y="435"/>
                  <a:pt x="2506" y="435"/>
                </a:cubicBezTo>
                <a:cubicBezTo>
                  <a:pt x="2503" y="435"/>
                  <a:pt x="2501" y="437"/>
                  <a:pt x="2501" y="439"/>
                </a:cubicBezTo>
                <a:cubicBezTo>
                  <a:pt x="2501" y="442"/>
                  <a:pt x="2503" y="443"/>
                  <a:pt x="2506" y="443"/>
                </a:cubicBezTo>
                <a:close/>
                <a:moveTo>
                  <a:pt x="2519" y="443"/>
                </a:moveTo>
                <a:cubicBezTo>
                  <a:pt x="2521" y="443"/>
                  <a:pt x="2523" y="442"/>
                  <a:pt x="2523" y="439"/>
                </a:cubicBezTo>
                <a:cubicBezTo>
                  <a:pt x="2523" y="437"/>
                  <a:pt x="2521" y="435"/>
                  <a:pt x="2519" y="435"/>
                </a:cubicBezTo>
                <a:cubicBezTo>
                  <a:pt x="2516" y="435"/>
                  <a:pt x="2514" y="437"/>
                  <a:pt x="2514" y="439"/>
                </a:cubicBezTo>
                <a:cubicBezTo>
                  <a:pt x="2514" y="442"/>
                  <a:pt x="2516" y="443"/>
                  <a:pt x="2519" y="443"/>
                </a:cubicBezTo>
                <a:close/>
                <a:moveTo>
                  <a:pt x="2531" y="443"/>
                </a:moveTo>
                <a:cubicBezTo>
                  <a:pt x="2534" y="443"/>
                  <a:pt x="2536" y="442"/>
                  <a:pt x="2536" y="439"/>
                </a:cubicBezTo>
                <a:cubicBezTo>
                  <a:pt x="2536" y="437"/>
                  <a:pt x="2534" y="435"/>
                  <a:pt x="2531" y="435"/>
                </a:cubicBezTo>
                <a:cubicBezTo>
                  <a:pt x="2529" y="435"/>
                  <a:pt x="2527" y="437"/>
                  <a:pt x="2527" y="439"/>
                </a:cubicBezTo>
                <a:cubicBezTo>
                  <a:pt x="2527" y="442"/>
                  <a:pt x="2529" y="443"/>
                  <a:pt x="2531" y="443"/>
                </a:cubicBezTo>
                <a:close/>
                <a:moveTo>
                  <a:pt x="2544" y="443"/>
                </a:moveTo>
                <a:cubicBezTo>
                  <a:pt x="2547" y="443"/>
                  <a:pt x="2549" y="442"/>
                  <a:pt x="2549" y="439"/>
                </a:cubicBezTo>
                <a:cubicBezTo>
                  <a:pt x="2549" y="437"/>
                  <a:pt x="2547" y="435"/>
                  <a:pt x="2544" y="435"/>
                </a:cubicBezTo>
                <a:cubicBezTo>
                  <a:pt x="2542" y="435"/>
                  <a:pt x="2540" y="437"/>
                  <a:pt x="2540" y="439"/>
                </a:cubicBezTo>
                <a:cubicBezTo>
                  <a:pt x="2540" y="442"/>
                  <a:pt x="2542" y="443"/>
                  <a:pt x="2544" y="443"/>
                </a:cubicBezTo>
                <a:close/>
                <a:moveTo>
                  <a:pt x="2557" y="443"/>
                </a:moveTo>
                <a:cubicBezTo>
                  <a:pt x="2560" y="443"/>
                  <a:pt x="2561" y="442"/>
                  <a:pt x="2561" y="439"/>
                </a:cubicBezTo>
                <a:cubicBezTo>
                  <a:pt x="2561" y="437"/>
                  <a:pt x="2560" y="435"/>
                  <a:pt x="2557" y="435"/>
                </a:cubicBezTo>
                <a:cubicBezTo>
                  <a:pt x="2555" y="435"/>
                  <a:pt x="2553" y="437"/>
                  <a:pt x="2553" y="439"/>
                </a:cubicBezTo>
                <a:cubicBezTo>
                  <a:pt x="2553" y="442"/>
                  <a:pt x="2555" y="443"/>
                  <a:pt x="2557" y="443"/>
                </a:cubicBezTo>
                <a:close/>
                <a:moveTo>
                  <a:pt x="2570" y="443"/>
                </a:moveTo>
                <a:cubicBezTo>
                  <a:pt x="2573" y="443"/>
                  <a:pt x="2574" y="442"/>
                  <a:pt x="2574" y="439"/>
                </a:cubicBezTo>
                <a:cubicBezTo>
                  <a:pt x="2574" y="437"/>
                  <a:pt x="2573" y="435"/>
                  <a:pt x="2570" y="435"/>
                </a:cubicBezTo>
                <a:cubicBezTo>
                  <a:pt x="2568" y="435"/>
                  <a:pt x="2566" y="437"/>
                  <a:pt x="2566" y="439"/>
                </a:cubicBezTo>
                <a:cubicBezTo>
                  <a:pt x="2566" y="442"/>
                  <a:pt x="2568" y="443"/>
                  <a:pt x="2570" y="443"/>
                </a:cubicBezTo>
                <a:close/>
                <a:moveTo>
                  <a:pt x="2583" y="443"/>
                </a:moveTo>
                <a:cubicBezTo>
                  <a:pt x="2585" y="443"/>
                  <a:pt x="2587" y="442"/>
                  <a:pt x="2587" y="439"/>
                </a:cubicBezTo>
                <a:cubicBezTo>
                  <a:pt x="2587" y="437"/>
                  <a:pt x="2585" y="435"/>
                  <a:pt x="2583" y="435"/>
                </a:cubicBezTo>
                <a:cubicBezTo>
                  <a:pt x="2581" y="435"/>
                  <a:pt x="2579" y="437"/>
                  <a:pt x="2579" y="439"/>
                </a:cubicBezTo>
                <a:cubicBezTo>
                  <a:pt x="2579" y="442"/>
                  <a:pt x="2581" y="443"/>
                  <a:pt x="2583" y="443"/>
                </a:cubicBezTo>
                <a:close/>
                <a:moveTo>
                  <a:pt x="2596" y="443"/>
                </a:moveTo>
                <a:cubicBezTo>
                  <a:pt x="2598" y="443"/>
                  <a:pt x="2600" y="442"/>
                  <a:pt x="2600" y="439"/>
                </a:cubicBezTo>
                <a:cubicBezTo>
                  <a:pt x="2600" y="437"/>
                  <a:pt x="2598" y="435"/>
                  <a:pt x="2596" y="435"/>
                </a:cubicBezTo>
                <a:cubicBezTo>
                  <a:pt x="2594" y="435"/>
                  <a:pt x="2592" y="437"/>
                  <a:pt x="2592" y="439"/>
                </a:cubicBezTo>
                <a:cubicBezTo>
                  <a:pt x="2592" y="442"/>
                  <a:pt x="2594" y="443"/>
                  <a:pt x="2596" y="443"/>
                </a:cubicBezTo>
                <a:close/>
                <a:moveTo>
                  <a:pt x="2609" y="443"/>
                </a:moveTo>
                <a:cubicBezTo>
                  <a:pt x="2611" y="443"/>
                  <a:pt x="2613" y="442"/>
                  <a:pt x="2613" y="439"/>
                </a:cubicBezTo>
                <a:cubicBezTo>
                  <a:pt x="2613" y="437"/>
                  <a:pt x="2611" y="435"/>
                  <a:pt x="2609" y="435"/>
                </a:cubicBezTo>
                <a:cubicBezTo>
                  <a:pt x="2607" y="435"/>
                  <a:pt x="2605" y="437"/>
                  <a:pt x="2605" y="439"/>
                </a:cubicBezTo>
                <a:cubicBezTo>
                  <a:pt x="2605" y="442"/>
                  <a:pt x="2607" y="443"/>
                  <a:pt x="2609" y="443"/>
                </a:cubicBezTo>
                <a:close/>
                <a:moveTo>
                  <a:pt x="2622" y="443"/>
                </a:moveTo>
                <a:cubicBezTo>
                  <a:pt x="2624" y="443"/>
                  <a:pt x="2626" y="442"/>
                  <a:pt x="2626" y="439"/>
                </a:cubicBezTo>
                <a:cubicBezTo>
                  <a:pt x="2626" y="437"/>
                  <a:pt x="2624" y="435"/>
                  <a:pt x="2622" y="435"/>
                </a:cubicBezTo>
                <a:cubicBezTo>
                  <a:pt x="2620" y="435"/>
                  <a:pt x="2618" y="437"/>
                  <a:pt x="2618" y="439"/>
                </a:cubicBezTo>
                <a:cubicBezTo>
                  <a:pt x="2618" y="442"/>
                  <a:pt x="2620" y="443"/>
                  <a:pt x="2622" y="443"/>
                </a:cubicBezTo>
                <a:close/>
                <a:moveTo>
                  <a:pt x="2635" y="443"/>
                </a:moveTo>
                <a:cubicBezTo>
                  <a:pt x="2637" y="443"/>
                  <a:pt x="2639" y="442"/>
                  <a:pt x="2639" y="439"/>
                </a:cubicBezTo>
                <a:cubicBezTo>
                  <a:pt x="2639" y="437"/>
                  <a:pt x="2637" y="435"/>
                  <a:pt x="2635" y="435"/>
                </a:cubicBezTo>
                <a:cubicBezTo>
                  <a:pt x="2632" y="435"/>
                  <a:pt x="2631" y="437"/>
                  <a:pt x="2631" y="439"/>
                </a:cubicBezTo>
                <a:cubicBezTo>
                  <a:pt x="2631" y="442"/>
                  <a:pt x="2632" y="443"/>
                  <a:pt x="2635" y="443"/>
                </a:cubicBezTo>
                <a:close/>
                <a:moveTo>
                  <a:pt x="2648" y="443"/>
                </a:moveTo>
                <a:cubicBezTo>
                  <a:pt x="2650" y="443"/>
                  <a:pt x="2652" y="442"/>
                  <a:pt x="2652" y="439"/>
                </a:cubicBezTo>
                <a:cubicBezTo>
                  <a:pt x="2652" y="437"/>
                  <a:pt x="2650" y="435"/>
                  <a:pt x="2648" y="435"/>
                </a:cubicBezTo>
                <a:cubicBezTo>
                  <a:pt x="2645" y="435"/>
                  <a:pt x="2644" y="437"/>
                  <a:pt x="2644" y="439"/>
                </a:cubicBezTo>
                <a:cubicBezTo>
                  <a:pt x="2644" y="442"/>
                  <a:pt x="2645" y="443"/>
                  <a:pt x="2648" y="443"/>
                </a:cubicBezTo>
                <a:close/>
                <a:moveTo>
                  <a:pt x="2661" y="443"/>
                </a:moveTo>
                <a:cubicBezTo>
                  <a:pt x="2663" y="443"/>
                  <a:pt x="2665" y="442"/>
                  <a:pt x="2665" y="439"/>
                </a:cubicBezTo>
                <a:cubicBezTo>
                  <a:pt x="2665" y="437"/>
                  <a:pt x="2663" y="435"/>
                  <a:pt x="2661" y="435"/>
                </a:cubicBezTo>
                <a:cubicBezTo>
                  <a:pt x="2658" y="435"/>
                  <a:pt x="2656" y="437"/>
                  <a:pt x="2656" y="439"/>
                </a:cubicBezTo>
                <a:cubicBezTo>
                  <a:pt x="2656" y="442"/>
                  <a:pt x="2658" y="443"/>
                  <a:pt x="2661" y="443"/>
                </a:cubicBezTo>
                <a:close/>
                <a:moveTo>
                  <a:pt x="2674" y="443"/>
                </a:moveTo>
                <a:cubicBezTo>
                  <a:pt x="2676" y="443"/>
                  <a:pt x="2678" y="442"/>
                  <a:pt x="2678" y="439"/>
                </a:cubicBezTo>
                <a:cubicBezTo>
                  <a:pt x="2678" y="437"/>
                  <a:pt x="2676" y="435"/>
                  <a:pt x="2674" y="435"/>
                </a:cubicBezTo>
                <a:cubicBezTo>
                  <a:pt x="2671" y="435"/>
                  <a:pt x="2669" y="437"/>
                  <a:pt x="2669" y="439"/>
                </a:cubicBezTo>
                <a:cubicBezTo>
                  <a:pt x="2669" y="442"/>
                  <a:pt x="2671" y="443"/>
                  <a:pt x="2674" y="443"/>
                </a:cubicBezTo>
                <a:close/>
                <a:moveTo>
                  <a:pt x="2686" y="443"/>
                </a:moveTo>
                <a:cubicBezTo>
                  <a:pt x="2689" y="443"/>
                  <a:pt x="2691" y="442"/>
                  <a:pt x="2691" y="439"/>
                </a:cubicBezTo>
                <a:cubicBezTo>
                  <a:pt x="2691" y="437"/>
                  <a:pt x="2689" y="435"/>
                  <a:pt x="2686" y="435"/>
                </a:cubicBezTo>
                <a:cubicBezTo>
                  <a:pt x="2684" y="435"/>
                  <a:pt x="2682" y="437"/>
                  <a:pt x="2682" y="439"/>
                </a:cubicBezTo>
                <a:cubicBezTo>
                  <a:pt x="2682" y="442"/>
                  <a:pt x="2684" y="443"/>
                  <a:pt x="2686" y="443"/>
                </a:cubicBezTo>
                <a:close/>
                <a:moveTo>
                  <a:pt x="2699" y="443"/>
                </a:moveTo>
                <a:cubicBezTo>
                  <a:pt x="2702" y="443"/>
                  <a:pt x="2704" y="442"/>
                  <a:pt x="2704" y="439"/>
                </a:cubicBezTo>
                <a:cubicBezTo>
                  <a:pt x="2704" y="437"/>
                  <a:pt x="2702" y="435"/>
                  <a:pt x="2699" y="435"/>
                </a:cubicBezTo>
                <a:cubicBezTo>
                  <a:pt x="2697" y="435"/>
                  <a:pt x="2695" y="437"/>
                  <a:pt x="2695" y="439"/>
                </a:cubicBezTo>
                <a:cubicBezTo>
                  <a:pt x="2695" y="442"/>
                  <a:pt x="2697" y="443"/>
                  <a:pt x="2699" y="443"/>
                </a:cubicBezTo>
                <a:close/>
                <a:moveTo>
                  <a:pt x="2712" y="443"/>
                </a:moveTo>
                <a:cubicBezTo>
                  <a:pt x="2715" y="443"/>
                  <a:pt x="2716" y="442"/>
                  <a:pt x="2716" y="439"/>
                </a:cubicBezTo>
                <a:cubicBezTo>
                  <a:pt x="2716" y="437"/>
                  <a:pt x="2715" y="435"/>
                  <a:pt x="2712" y="435"/>
                </a:cubicBezTo>
                <a:cubicBezTo>
                  <a:pt x="2710" y="435"/>
                  <a:pt x="2708" y="437"/>
                  <a:pt x="2708" y="439"/>
                </a:cubicBezTo>
                <a:cubicBezTo>
                  <a:pt x="2708" y="442"/>
                  <a:pt x="2710" y="443"/>
                  <a:pt x="2712" y="443"/>
                </a:cubicBezTo>
                <a:close/>
                <a:moveTo>
                  <a:pt x="2725" y="443"/>
                </a:moveTo>
                <a:cubicBezTo>
                  <a:pt x="2728" y="443"/>
                  <a:pt x="2729" y="442"/>
                  <a:pt x="2729" y="439"/>
                </a:cubicBezTo>
                <a:cubicBezTo>
                  <a:pt x="2729" y="437"/>
                  <a:pt x="2728" y="435"/>
                  <a:pt x="2725" y="435"/>
                </a:cubicBezTo>
                <a:cubicBezTo>
                  <a:pt x="2723" y="435"/>
                  <a:pt x="2721" y="437"/>
                  <a:pt x="2721" y="439"/>
                </a:cubicBezTo>
                <a:cubicBezTo>
                  <a:pt x="2721" y="442"/>
                  <a:pt x="2723" y="443"/>
                  <a:pt x="2725" y="443"/>
                </a:cubicBezTo>
                <a:close/>
                <a:moveTo>
                  <a:pt x="2738" y="443"/>
                </a:moveTo>
                <a:cubicBezTo>
                  <a:pt x="2740" y="443"/>
                  <a:pt x="2742" y="442"/>
                  <a:pt x="2742" y="439"/>
                </a:cubicBezTo>
                <a:cubicBezTo>
                  <a:pt x="2742" y="437"/>
                  <a:pt x="2740" y="435"/>
                  <a:pt x="2738" y="435"/>
                </a:cubicBezTo>
                <a:cubicBezTo>
                  <a:pt x="2736" y="435"/>
                  <a:pt x="2734" y="437"/>
                  <a:pt x="2734" y="439"/>
                </a:cubicBezTo>
                <a:cubicBezTo>
                  <a:pt x="2734" y="442"/>
                  <a:pt x="2736" y="443"/>
                  <a:pt x="2738" y="443"/>
                </a:cubicBezTo>
                <a:close/>
                <a:moveTo>
                  <a:pt x="2751" y="443"/>
                </a:moveTo>
                <a:cubicBezTo>
                  <a:pt x="2753" y="443"/>
                  <a:pt x="2755" y="442"/>
                  <a:pt x="2755" y="439"/>
                </a:cubicBezTo>
                <a:cubicBezTo>
                  <a:pt x="2755" y="437"/>
                  <a:pt x="2753" y="435"/>
                  <a:pt x="2751" y="435"/>
                </a:cubicBezTo>
                <a:cubicBezTo>
                  <a:pt x="2749" y="435"/>
                  <a:pt x="2747" y="437"/>
                  <a:pt x="2747" y="439"/>
                </a:cubicBezTo>
                <a:cubicBezTo>
                  <a:pt x="2747" y="442"/>
                  <a:pt x="2749" y="443"/>
                  <a:pt x="2751" y="443"/>
                </a:cubicBezTo>
                <a:close/>
                <a:moveTo>
                  <a:pt x="2764" y="443"/>
                </a:moveTo>
                <a:cubicBezTo>
                  <a:pt x="2766" y="443"/>
                  <a:pt x="2768" y="442"/>
                  <a:pt x="2768" y="439"/>
                </a:cubicBezTo>
                <a:cubicBezTo>
                  <a:pt x="2768" y="437"/>
                  <a:pt x="2766" y="435"/>
                  <a:pt x="2764" y="435"/>
                </a:cubicBezTo>
                <a:cubicBezTo>
                  <a:pt x="2762" y="435"/>
                  <a:pt x="2760" y="437"/>
                  <a:pt x="2760" y="439"/>
                </a:cubicBezTo>
                <a:cubicBezTo>
                  <a:pt x="2760" y="442"/>
                  <a:pt x="2762" y="443"/>
                  <a:pt x="2764" y="443"/>
                </a:cubicBezTo>
                <a:close/>
                <a:moveTo>
                  <a:pt x="2777" y="443"/>
                </a:moveTo>
                <a:cubicBezTo>
                  <a:pt x="2779" y="443"/>
                  <a:pt x="2781" y="442"/>
                  <a:pt x="2781" y="439"/>
                </a:cubicBezTo>
                <a:cubicBezTo>
                  <a:pt x="2781" y="437"/>
                  <a:pt x="2779" y="435"/>
                  <a:pt x="2777" y="435"/>
                </a:cubicBezTo>
                <a:cubicBezTo>
                  <a:pt x="2775" y="435"/>
                  <a:pt x="2773" y="437"/>
                  <a:pt x="2773" y="439"/>
                </a:cubicBezTo>
                <a:cubicBezTo>
                  <a:pt x="2773" y="442"/>
                  <a:pt x="2775" y="443"/>
                  <a:pt x="2777" y="443"/>
                </a:cubicBezTo>
                <a:close/>
                <a:moveTo>
                  <a:pt x="2790" y="443"/>
                </a:moveTo>
                <a:cubicBezTo>
                  <a:pt x="2792" y="443"/>
                  <a:pt x="2794" y="442"/>
                  <a:pt x="2794" y="439"/>
                </a:cubicBezTo>
                <a:cubicBezTo>
                  <a:pt x="2794" y="437"/>
                  <a:pt x="2792" y="435"/>
                  <a:pt x="2790" y="435"/>
                </a:cubicBezTo>
                <a:cubicBezTo>
                  <a:pt x="2787" y="435"/>
                  <a:pt x="2786" y="437"/>
                  <a:pt x="2786" y="439"/>
                </a:cubicBezTo>
                <a:cubicBezTo>
                  <a:pt x="2786" y="442"/>
                  <a:pt x="2787" y="443"/>
                  <a:pt x="2790" y="443"/>
                </a:cubicBezTo>
                <a:close/>
                <a:moveTo>
                  <a:pt x="2803" y="443"/>
                </a:moveTo>
                <a:cubicBezTo>
                  <a:pt x="2805" y="443"/>
                  <a:pt x="2807" y="442"/>
                  <a:pt x="2807" y="439"/>
                </a:cubicBezTo>
                <a:cubicBezTo>
                  <a:pt x="2807" y="437"/>
                  <a:pt x="2805" y="435"/>
                  <a:pt x="2803" y="435"/>
                </a:cubicBezTo>
                <a:cubicBezTo>
                  <a:pt x="2800" y="435"/>
                  <a:pt x="2798" y="437"/>
                  <a:pt x="2798" y="439"/>
                </a:cubicBezTo>
                <a:cubicBezTo>
                  <a:pt x="2798" y="442"/>
                  <a:pt x="2800" y="443"/>
                  <a:pt x="2803" y="443"/>
                </a:cubicBezTo>
                <a:close/>
                <a:moveTo>
                  <a:pt x="2816" y="443"/>
                </a:moveTo>
                <a:cubicBezTo>
                  <a:pt x="2818" y="443"/>
                  <a:pt x="2820" y="442"/>
                  <a:pt x="2820" y="439"/>
                </a:cubicBezTo>
                <a:cubicBezTo>
                  <a:pt x="2820" y="437"/>
                  <a:pt x="2818" y="435"/>
                  <a:pt x="2816" y="435"/>
                </a:cubicBezTo>
                <a:cubicBezTo>
                  <a:pt x="2813" y="435"/>
                  <a:pt x="2811" y="437"/>
                  <a:pt x="2811" y="439"/>
                </a:cubicBezTo>
                <a:cubicBezTo>
                  <a:pt x="2811" y="442"/>
                  <a:pt x="2813" y="443"/>
                  <a:pt x="2816" y="443"/>
                </a:cubicBezTo>
                <a:close/>
                <a:moveTo>
                  <a:pt x="2828" y="443"/>
                </a:moveTo>
                <a:cubicBezTo>
                  <a:pt x="2831" y="443"/>
                  <a:pt x="2833" y="442"/>
                  <a:pt x="2833" y="439"/>
                </a:cubicBezTo>
                <a:cubicBezTo>
                  <a:pt x="2833" y="437"/>
                  <a:pt x="2831" y="435"/>
                  <a:pt x="2828" y="435"/>
                </a:cubicBezTo>
                <a:cubicBezTo>
                  <a:pt x="2826" y="435"/>
                  <a:pt x="2824" y="437"/>
                  <a:pt x="2824" y="439"/>
                </a:cubicBezTo>
                <a:cubicBezTo>
                  <a:pt x="2824" y="442"/>
                  <a:pt x="2826" y="443"/>
                  <a:pt x="2828" y="443"/>
                </a:cubicBezTo>
                <a:close/>
                <a:moveTo>
                  <a:pt x="2841" y="443"/>
                </a:moveTo>
                <a:cubicBezTo>
                  <a:pt x="2844" y="443"/>
                  <a:pt x="2846" y="442"/>
                  <a:pt x="2846" y="439"/>
                </a:cubicBezTo>
                <a:cubicBezTo>
                  <a:pt x="2846" y="437"/>
                  <a:pt x="2844" y="435"/>
                  <a:pt x="2841" y="435"/>
                </a:cubicBezTo>
                <a:cubicBezTo>
                  <a:pt x="2839" y="435"/>
                  <a:pt x="2837" y="437"/>
                  <a:pt x="2837" y="439"/>
                </a:cubicBezTo>
                <a:cubicBezTo>
                  <a:pt x="2837" y="442"/>
                  <a:pt x="2839" y="443"/>
                  <a:pt x="2841" y="443"/>
                </a:cubicBezTo>
                <a:close/>
                <a:moveTo>
                  <a:pt x="2854" y="443"/>
                </a:moveTo>
                <a:cubicBezTo>
                  <a:pt x="2857" y="443"/>
                  <a:pt x="2859" y="442"/>
                  <a:pt x="2859" y="439"/>
                </a:cubicBezTo>
                <a:cubicBezTo>
                  <a:pt x="2859" y="437"/>
                  <a:pt x="2857" y="435"/>
                  <a:pt x="2854" y="435"/>
                </a:cubicBezTo>
                <a:cubicBezTo>
                  <a:pt x="2852" y="435"/>
                  <a:pt x="2850" y="437"/>
                  <a:pt x="2850" y="439"/>
                </a:cubicBezTo>
                <a:cubicBezTo>
                  <a:pt x="2850" y="442"/>
                  <a:pt x="2852" y="443"/>
                  <a:pt x="2854" y="443"/>
                </a:cubicBezTo>
                <a:close/>
                <a:moveTo>
                  <a:pt x="2867" y="443"/>
                </a:moveTo>
                <a:cubicBezTo>
                  <a:pt x="2870" y="443"/>
                  <a:pt x="2871" y="442"/>
                  <a:pt x="2871" y="439"/>
                </a:cubicBezTo>
                <a:cubicBezTo>
                  <a:pt x="2871" y="437"/>
                  <a:pt x="2870" y="435"/>
                  <a:pt x="2867" y="435"/>
                </a:cubicBezTo>
                <a:cubicBezTo>
                  <a:pt x="2865" y="435"/>
                  <a:pt x="2863" y="437"/>
                  <a:pt x="2863" y="439"/>
                </a:cubicBezTo>
                <a:cubicBezTo>
                  <a:pt x="2863" y="442"/>
                  <a:pt x="2865" y="443"/>
                  <a:pt x="2867" y="443"/>
                </a:cubicBezTo>
                <a:close/>
                <a:moveTo>
                  <a:pt x="2880" y="443"/>
                </a:moveTo>
                <a:cubicBezTo>
                  <a:pt x="2882" y="443"/>
                  <a:pt x="2884" y="442"/>
                  <a:pt x="2884" y="439"/>
                </a:cubicBezTo>
                <a:cubicBezTo>
                  <a:pt x="2884" y="437"/>
                  <a:pt x="2882" y="435"/>
                  <a:pt x="2880" y="435"/>
                </a:cubicBezTo>
                <a:cubicBezTo>
                  <a:pt x="2878" y="435"/>
                  <a:pt x="2876" y="437"/>
                  <a:pt x="2876" y="439"/>
                </a:cubicBezTo>
                <a:cubicBezTo>
                  <a:pt x="2876" y="442"/>
                  <a:pt x="2878" y="443"/>
                  <a:pt x="2880" y="443"/>
                </a:cubicBezTo>
                <a:close/>
                <a:moveTo>
                  <a:pt x="2893" y="443"/>
                </a:moveTo>
                <a:cubicBezTo>
                  <a:pt x="2895" y="443"/>
                  <a:pt x="2897" y="442"/>
                  <a:pt x="2897" y="439"/>
                </a:cubicBezTo>
                <a:cubicBezTo>
                  <a:pt x="2897" y="437"/>
                  <a:pt x="2895" y="435"/>
                  <a:pt x="2893" y="435"/>
                </a:cubicBezTo>
                <a:cubicBezTo>
                  <a:pt x="2891" y="435"/>
                  <a:pt x="2889" y="437"/>
                  <a:pt x="2889" y="439"/>
                </a:cubicBezTo>
                <a:cubicBezTo>
                  <a:pt x="2889" y="442"/>
                  <a:pt x="2891" y="443"/>
                  <a:pt x="2893" y="443"/>
                </a:cubicBezTo>
                <a:close/>
                <a:moveTo>
                  <a:pt x="2906" y="443"/>
                </a:moveTo>
                <a:cubicBezTo>
                  <a:pt x="2908" y="443"/>
                  <a:pt x="2910" y="442"/>
                  <a:pt x="2910" y="439"/>
                </a:cubicBezTo>
                <a:cubicBezTo>
                  <a:pt x="2910" y="437"/>
                  <a:pt x="2908" y="435"/>
                  <a:pt x="2906" y="435"/>
                </a:cubicBezTo>
                <a:cubicBezTo>
                  <a:pt x="2904" y="435"/>
                  <a:pt x="2902" y="437"/>
                  <a:pt x="2902" y="439"/>
                </a:cubicBezTo>
                <a:cubicBezTo>
                  <a:pt x="2902" y="442"/>
                  <a:pt x="2904" y="443"/>
                  <a:pt x="2906" y="443"/>
                </a:cubicBezTo>
                <a:close/>
                <a:moveTo>
                  <a:pt x="2919" y="443"/>
                </a:moveTo>
                <a:cubicBezTo>
                  <a:pt x="2921" y="443"/>
                  <a:pt x="2923" y="442"/>
                  <a:pt x="2923" y="439"/>
                </a:cubicBezTo>
                <a:cubicBezTo>
                  <a:pt x="2923" y="437"/>
                  <a:pt x="2921" y="435"/>
                  <a:pt x="2919" y="435"/>
                </a:cubicBezTo>
                <a:cubicBezTo>
                  <a:pt x="2917" y="435"/>
                  <a:pt x="2915" y="437"/>
                  <a:pt x="2915" y="439"/>
                </a:cubicBezTo>
                <a:cubicBezTo>
                  <a:pt x="2915" y="442"/>
                  <a:pt x="2917" y="443"/>
                  <a:pt x="2919" y="443"/>
                </a:cubicBezTo>
                <a:close/>
                <a:moveTo>
                  <a:pt x="2932" y="443"/>
                </a:moveTo>
                <a:cubicBezTo>
                  <a:pt x="2934" y="443"/>
                  <a:pt x="2936" y="442"/>
                  <a:pt x="2936" y="439"/>
                </a:cubicBezTo>
                <a:cubicBezTo>
                  <a:pt x="2936" y="437"/>
                  <a:pt x="2934" y="435"/>
                  <a:pt x="2932" y="435"/>
                </a:cubicBezTo>
                <a:cubicBezTo>
                  <a:pt x="2930" y="435"/>
                  <a:pt x="2928" y="437"/>
                  <a:pt x="2928" y="439"/>
                </a:cubicBezTo>
                <a:cubicBezTo>
                  <a:pt x="2928" y="442"/>
                  <a:pt x="2930" y="443"/>
                  <a:pt x="2932" y="443"/>
                </a:cubicBezTo>
                <a:close/>
                <a:moveTo>
                  <a:pt x="2945" y="443"/>
                </a:moveTo>
                <a:cubicBezTo>
                  <a:pt x="2947" y="443"/>
                  <a:pt x="2949" y="442"/>
                  <a:pt x="2949" y="439"/>
                </a:cubicBezTo>
                <a:cubicBezTo>
                  <a:pt x="2949" y="437"/>
                  <a:pt x="2947" y="435"/>
                  <a:pt x="2945" y="435"/>
                </a:cubicBezTo>
                <a:cubicBezTo>
                  <a:pt x="2942" y="435"/>
                  <a:pt x="2941" y="437"/>
                  <a:pt x="2941" y="439"/>
                </a:cubicBezTo>
                <a:cubicBezTo>
                  <a:pt x="2941" y="442"/>
                  <a:pt x="2942" y="443"/>
                  <a:pt x="2945" y="443"/>
                </a:cubicBezTo>
                <a:close/>
                <a:moveTo>
                  <a:pt x="2958" y="443"/>
                </a:moveTo>
                <a:cubicBezTo>
                  <a:pt x="2960" y="443"/>
                  <a:pt x="2962" y="442"/>
                  <a:pt x="2962" y="439"/>
                </a:cubicBezTo>
                <a:cubicBezTo>
                  <a:pt x="2962" y="437"/>
                  <a:pt x="2960" y="435"/>
                  <a:pt x="2958" y="435"/>
                </a:cubicBezTo>
                <a:cubicBezTo>
                  <a:pt x="2955" y="435"/>
                  <a:pt x="2953" y="437"/>
                  <a:pt x="2953" y="439"/>
                </a:cubicBezTo>
                <a:cubicBezTo>
                  <a:pt x="2953" y="442"/>
                  <a:pt x="2955" y="443"/>
                  <a:pt x="2958" y="443"/>
                </a:cubicBezTo>
                <a:close/>
                <a:moveTo>
                  <a:pt x="2971" y="443"/>
                </a:moveTo>
                <a:cubicBezTo>
                  <a:pt x="2973" y="443"/>
                  <a:pt x="2975" y="442"/>
                  <a:pt x="2975" y="439"/>
                </a:cubicBezTo>
                <a:cubicBezTo>
                  <a:pt x="2975" y="437"/>
                  <a:pt x="2973" y="435"/>
                  <a:pt x="2971" y="435"/>
                </a:cubicBezTo>
                <a:cubicBezTo>
                  <a:pt x="2968" y="435"/>
                  <a:pt x="2966" y="437"/>
                  <a:pt x="2966" y="439"/>
                </a:cubicBezTo>
                <a:cubicBezTo>
                  <a:pt x="2966" y="442"/>
                  <a:pt x="2968" y="443"/>
                  <a:pt x="2971" y="443"/>
                </a:cubicBezTo>
                <a:close/>
                <a:moveTo>
                  <a:pt x="2983" y="443"/>
                </a:moveTo>
                <a:cubicBezTo>
                  <a:pt x="2986" y="443"/>
                  <a:pt x="2988" y="442"/>
                  <a:pt x="2988" y="439"/>
                </a:cubicBezTo>
                <a:cubicBezTo>
                  <a:pt x="2988" y="437"/>
                  <a:pt x="2986" y="435"/>
                  <a:pt x="2983" y="435"/>
                </a:cubicBezTo>
                <a:cubicBezTo>
                  <a:pt x="2981" y="435"/>
                  <a:pt x="2979" y="437"/>
                  <a:pt x="2979" y="439"/>
                </a:cubicBezTo>
                <a:cubicBezTo>
                  <a:pt x="2979" y="442"/>
                  <a:pt x="2981" y="443"/>
                  <a:pt x="2983" y="443"/>
                </a:cubicBezTo>
                <a:close/>
                <a:moveTo>
                  <a:pt x="2996" y="443"/>
                </a:moveTo>
                <a:cubicBezTo>
                  <a:pt x="2999" y="443"/>
                  <a:pt x="3001" y="442"/>
                  <a:pt x="3001" y="439"/>
                </a:cubicBezTo>
                <a:cubicBezTo>
                  <a:pt x="3001" y="437"/>
                  <a:pt x="2999" y="435"/>
                  <a:pt x="2996" y="435"/>
                </a:cubicBezTo>
                <a:cubicBezTo>
                  <a:pt x="2994" y="435"/>
                  <a:pt x="2992" y="437"/>
                  <a:pt x="2992" y="439"/>
                </a:cubicBezTo>
                <a:cubicBezTo>
                  <a:pt x="2992" y="442"/>
                  <a:pt x="2994" y="443"/>
                  <a:pt x="2996" y="443"/>
                </a:cubicBezTo>
                <a:close/>
                <a:moveTo>
                  <a:pt x="3009" y="443"/>
                </a:moveTo>
                <a:cubicBezTo>
                  <a:pt x="3012" y="443"/>
                  <a:pt x="3013" y="442"/>
                  <a:pt x="3013" y="439"/>
                </a:cubicBezTo>
                <a:cubicBezTo>
                  <a:pt x="3013" y="437"/>
                  <a:pt x="3012" y="435"/>
                  <a:pt x="3009" y="435"/>
                </a:cubicBezTo>
                <a:cubicBezTo>
                  <a:pt x="3007" y="435"/>
                  <a:pt x="3005" y="437"/>
                  <a:pt x="3005" y="439"/>
                </a:cubicBezTo>
                <a:cubicBezTo>
                  <a:pt x="3005" y="442"/>
                  <a:pt x="3007" y="443"/>
                  <a:pt x="3009" y="443"/>
                </a:cubicBezTo>
                <a:close/>
                <a:moveTo>
                  <a:pt x="3022" y="443"/>
                </a:moveTo>
                <a:cubicBezTo>
                  <a:pt x="3025" y="443"/>
                  <a:pt x="3026" y="442"/>
                  <a:pt x="3026" y="439"/>
                </a:cubicBezTo>
                <a:cubicBezTo>
                  <a:pt x="3026" y="437"/>
                  <a:pt x="3025" y="435"/>
                  <a:pt x="3022" y="435"/>
                </a:cubicBezTo>
                <a:cubicBezTo>
                  <a:pt x="3020" y="435"/>
                  <a:pt x="3018" y="437"/>
                  <a:pt x="3018" y="439"/>
                </a:cubicBezTo>
                <a:cubicBezTo>
                  <a:pt x="3018" y="442"/>
                  <a:pt x="3020" y="443"/>
                  <a:pt x="3022" y="443"/>
                </a:cubicBezTo>
                <a:close/>
                <a:moveTo>
                  <a:pt x="3035" y="443"/>
                </a:moveTo>
                <a:cubicBezTo>
                  <a:pt x="3037" y="443"/>
                  <a:pt x="3039" y="442"/>
                  <a:pt x="3039" y="439"/>
                </a:cubicBezTo>
                <a:cubicBezTo>
                  <a:pt x="3039" y="437"/>
                  <a:pt x="3037" y="435"/>
                  <a:pt x="3035" y="435"/>
                </a:cubicBezTo>
                <a:cubicBezTo>
                  <a:pt x="3033" y="435"/>
                  <a:pt x="3031" y="437"/>
                  <a:pt x="3031" y="439"/>
                </a:cubicBezTo>
                <a:cubicBezTo>
                  <a:pt x="3031" y="442"/>
                  <a:pt x="3033" y="443"/>
                  <a:pt x="3035" y="443"/>
                </a:cubicBezTo>
                <a:close/>
                <a:moveTo>
                  <a:pt x="3048" y="443"/>
                </a:moveTo>
                <a:cubicBezTo>
                  <a:pt x="3050" y="443"/>
                  <a:pt x="3052" y="442"/>
                  <a:pt x="3052" y="439"/>
                </a:cubicBezTo>
                <a:cubicBezTo>
                  <a:pt x="3052" y="437"/>
                  <a:pt x="3050" y="435"/>
                  <a:pt x="3048" y="435"/>
                </a:cubicBezTo>
                <a:cubicBezTo>
                  <a:pt x="3046" y="435"/>
                  <a:pt x="3044" y="437"/>
                  <a:pt x="3044" y="439"/>
                </a:cubicBezTo>
                <a:cubicBezTo>
                  <a:pt x="3044" y="442"/>
                  <a:pt x="3046" y="443"/>
                  <a:pt x="3048" y="443"/>
                </a:cubicBezTo>
                <a:close/>
                <a:moveTo>
                  <a:pt x="3061" y="443"/>
                </a:moveTo>
                <a:cubicBezTo>
                  <a:pt x="3063" y="443"/>
                  <a:pt x="3065" y="442"/>
                  <a:pt x="3065" y="439"/>
                </a:cubicBezTo>
                <a:cubicBezTo>
                  <a:pt x="3065" y="437"/>
                  <a:pt x="3063" y="435"/>
                  <a:pt x="3061" y="435"/>
                </a:cubicBezTo>
                <a:cubicBezTo>
                  <a:pt x="3059" y="435"/>
                  <a:pt x="3057" y="437"/>
                  <a:pt x="3057" y="439"/>
                </a:cubicBezTo>
                <a:cubicBezTo>
                  <a:pt x="3057" y="442"/>
                  <a:pt x="3059" y="443"/>
                  <a:pt x="3061" y="443"/>
                </a:cubicBezTo>
                <a:close/>
                <a:moveTo>
                  <a:pt x="3074" y="443"/>
                </a:moveTo>
                <a:cubicBezTo>
                  <a:pt x="3076" y="443"/>
                  <a:pt x="3078" y="442"/>
                  <a:pt x="3078" y="439"/>
                </a:cubicBezTo>
                <a:cubicBezTo>
                  <a:pt x="3078" y="437"/>
                  <a:pt x="3076" y="435"/>
                  <a:pt x="3074" y="435"/>
                </a:cubicBezTo>
                <a:cubicBezTo>
                  <a:pt x="3072" y="435"/>
                  <a:pt x="3070" y="437"/>
                  <a:pt x="3070" y="439"/>
                </a:cubicBezTo>
                <a:cubicBezTo>
                  <a:pt x="3070" y="442"/>
                  <a:pt x="3072" y="443"/>
                  <a:pt x="3074" y="443"/>
                </a:cubicBezTo>
                <a:close/>
                <a:moveTo>
                  <a:pt x="3087" y="443"/>
                </a:moveTo>
                <a:cubicBezTo>
                  <a:pt x="3089" y="443"/>
                  <a:pt x="3091" y="442"/>
                  <a:pt x="3091" y="439"/>
                </a:cubicBezTo>
                <a:cubicBezTo>
                  <a:pt x="3091" y="437"/>
                  <a:pt x="3089" y="435"/>
                  <a:pt x="3087" y="435"/>
                </a:cubicBezTo>
                <a:cubicBezTo>
                  <a:pt x="3084" y="435"/>
                  <a:pt x="3083" y="437"/>
                  <a:pt x="3083" y="439"/>
                </a:cubicBezTo>
                <a:cubicBezTo>
                  <a:pt x="3083" y="442"/>
                  <a:pt x="3084" y="443"/>
                  <a:pt x="3087" y="443"/>
                </a:cubicBezTo>
                <a:close/>
                <a:moveTo>
                  <a:pt x="3100" y="443"/>
                </a:moveTo>
                <a:cubicBezTo>
                  <a:pt x="3102" y="443"/>
                  <a:pt x="3104" y="442"/>
                  <a:pt x="3104" y="439"/>
                </a:cubicBezTo>
                <a:cubicBezTo>
                  <a:pt x="3104" y="437"/>
                  <a:pt x="3102" y="435"/>
                  <a:pt x="3100" y="435"/>
                </a:cubicBezTo>
                <a:cubicBezTo>
                  <a:pt x="3097" y="435"/>
                  <a:pt x="3096" y="437"/>
                  <a:pt x="3096" y="439"/>
                </a:cubicBezTo>
                <a:cubicBezTo>
                  <a:pt x="3096" y="442"/>
                  <a:pt x="3097" y="443"/>
                  <a:pt x="3100" y="443"/>
                </a:cubicBezTo>
                <a:close/>
                <a:moveTo>
                  <a:pt x="3113" y="443"/>
                </a:moveTo>
                <a:cubicBezTo>
                  <a:pt x="3115" y="443"/>
                  <a:pt x="3117" y="442"/>
                  <a:pt x="3117" y="439"/>
                </a:cubicBezTo>
                <a:cubicBezTo>
                  <a:pt x="3117" y="437"/>
                  <a:pt x="3115" y="435"/>
                  <a:pt x="3113" y="435"/>
                </a:cubicBezTo>
                <a:cubicBezTo>
                  <a:pt x="3110" y="435"/>
                  <a:pt x="3108" y="437"/>
                  <a:pt x="3108" y="439"/>
                </a:cubicBezTo>
                <a:cubicBezTo>
                  <a:pt x="3108" y="442"/>
                  <a:pt x="3110" y="443"/>
                  <a:pt x="3113" y="443"/>
                </a:cubicBezTo>
                <a:close/>
                <a:moveTo>
                  <a:pt x="3126" y="443"/>
                </a:moveTo>
                <a:cubicBezTo>
                  <a:pt x="3128" y="443"/>
                  <a:pt x="3130" y="442"/>
                  <a:pt x="3130" y="439"/>
                </a:cubicBezTo>
                <a:cubicBezTo>
                  <a:pt x="3130" y="437"/>
                  <a:pt x="3128" y="435"/>
                  <a:pt x="3126" y="435"/>
                </a:cubicBezTo>
                <a:cubicBezTo>
                  <a:pt x="3123" y="435"/>
                  <a:pt x="3121" y="437"/>
                  <a:pt x="3121" y="439"/>
                </a:cubicBezTo>
                <a:cubicBezTo>
                  <a:pt x="3121" y="442"/>
                  <a:pt x="3123" y="443"/>
                  <a:pt x="3126" y="443"/>
                </a:cubicBezTo>
                <a:close/>
                <a:moveTo>
                  <a:pt x="3138" y="443"/>
                </a:moveTo>
                <a:cubicBezTo>
                  <a:pt x="3141" y="443"/>
                  <a:pt x="3143" y="442"/>
                  <a:pt x="3143" y="439"/>
                </a:cubicBezTo>
                <a:cubicBezTo>
                  <a:pt x="3143" y="437"/>
                  <a:pt x="3141" y="435"/>
                  <a:pt x="3138" y="435"/>
                </a:cubicBezTo>
                <a:cubicBezTo>
                  <a:pt x="3136" y="435"/>
                  <a:pt x="3134" y="437"/>
                  <a:pt x="3134" y="439"/>
                </a:cubicBezTo>
                <a:cubicBezTo>
                  <a:pt x="3134" y="442"/>
                  <a:pt x="3136" y="443"/>
                  <a:pt x="3138" y="443"/>
                </a:cubicBezTo>
                <a:close/>
                <a:moveTo>
                  <a:pt x="3151" y="443"/>
                </a:moveTo>
                <a:cubicBezTo>
                  <a:pt x="3154" y="443"/>
                  <a:pt x="3156" y="442"/>
                  <a:pt x="3156" y="439"/>
                </a:cubicBezTo>
                <a:cubicBezTo>
                  <a:pt x="3156" y="437"/>
                  <a:pt x="3154" y="435"/>
                  <a:pt x="3151" y="435"/>
                </a:cubicBezTo>
                <a:cubicBezTo>
                  <a:pt x="3149" y="435"/>
                  <a:pt x="3147" y="437"/>
                  <a:pt x="3147" y="439"/>
                </a:cubicBezTo>
                <a:cubicBezTo>
                  <a:pt x="3147" y="442"/>
                  <a:pt x="3149" y="443"/>
                  <a:pt x="3151" y="443"/>
                </a:cubicBezTo>
                <a:close/>
                <a:moveTo>
                  <a:pt x="3164" y="443"/>
                </a:moveTo>
                <a:cubicBezTo>
                  <a:pt x="3167" y="443"/>
                  <a:pt x="3168" y="442"/>
                  <a:pt x="3168" y="439"/>
                </a:cubicBezTo>
                <a:cubicBezTo>
                  <a:pt x="3168" y="437"/>
                  <a:pt x="3167" y="435"/>
                  <a:pt x="3164" y="435"/>
                </a:cubicBezTo>
                <a:cubicBezTo>
                  <a:pt x="3162" y="435"/>
                  <a:pt x="3160" y="437"/>
                  <a:pt x="3160" y="439"/>
                </a:cubicBezTo>
                <a:cubicBezTo>
                  <a:pt x="3160" y="442"/>
                  <a:pt x="3162" y="443"/>
                  <a:pt x="3164" y="443"/>
                </a:cubicBezTo>
                <a:close/>
                <a:moveTo>
                  <a:pt x="3177" y="443"/>
                </a:moveTo>
                <a:cubicBezTo>
                  <a:pt x="3179" y="443"/>
                  <a:pt x="3181" y="442"/>
                  <a:pt x="3181" y="439"/>
                </a:cubicBezTo>
                <a:cubicBezTo>
                  <a:pt x="3181" y="437"/>
                  <a:pt x="3179" y="435"/>
                  <a:pt x="3177" y="435"/>
                </a:cubicBezTo>
                <a:cubicBezTo>
                  <a:pt x="3175" y="435"/>
                  <a:pt x="3173" y="437"/>
                  <a:pt x="3173" y="439"/>
                </a:cubicBezTo>
                <a:cubicBezTo>
                  <a:pt x="3173" y="442"/>
                  <a:pt x="3175" y="443"/>
                  <a:pt x="3177" y="443"/>
                </a:cubicBezTo>
                <a:close/>
                <a:moveTo>
                  <a:pt x="3190" y="443"/>
                </a:moveTo>
                <a:cubicBezTo>
                  <a:pt x="3192" y="443"/>
                  <a:pt x="3194" y="442"/>
                  <a:pt x="3194" y="439"/>
                </a:cubicBezTo>
                <a:cubicBezTo>
                  <a:pt x="3194" y="437"/>
                  <a:pt x="3192" y="435"/>
                  <a:pt x="3190" y="435"/>
                </a:cubicBezTo>
                <a:cubicBezTo>
                  <a:pt x="3188" y="435"/>
                  <a:pt x="3186" y="437"/>
                  <a:pt x="3186" y="439"/>
                </a:cubicBezTo>
                <a:cubicBezTo>
                  <a:pt x="3186" y="442"/>
                  <a:pt x="3188" y="443"/>
                  <a:pt x="3190" y="443"/>
                </a:cubicBezTo>
                <a:close/>
                <a:moveTo>
                  <a:pt x="3203" y="443"/>
                </a:moveTo>
                <a:cubicBezTo>
                  <a:pt x="3205" y="443"/>
                  <a:pt x="3207" y="442"/>
                  <a:pt x="3207" y="439"/>
                </a:cubicBezTo>
                <a:cubicBezTo>
                  <a:pt x="3207" y="437"/>
                  <a:pt x="3205" y="435"/>
                  <a:pt x="3203" y="435"/>
                </a:cubicBezTo>
                <a:cubicBezTo>
                  <a:pt x="3201" y="435"/>
                  <a:pt x="3199" y="437"/>
                  <a:pt x="3199" y="439"/>
                </a:cubicBezTo>
                <a:cubicBezTo>
                  <a:pt x="3199" y="442"/>
                  <a:pt x="3201" y="443"/>
                  <a:pt x="3203" y="443"/>
                </a:cubicBezTo>
                <a:close/>
                <a:moveTo>
                  <a:pt x="3216" y="443"/>
                </a:moveTo>
                <a:cubicBezTo>
                  <a:pt x="3218" y="443"/>
                  <a:pt x="3220" y="442"/>
                  <a:pt x="3220" y="439"/>
                </a:cubicBezTo>
                <a:cubicBezTo>
                  <a:pt x="3220" y="437"/>
                  <a:pt x="3218" y="435"/>
                  <a:pt x="3216" y="435"/>
                </a:cubicBezTo>
                <a:cubicBezTo>
                  <a:pt x="3214" y="435"/>
                  <a:pt x="3212" y="437"/>
                  <a:pt x="3212" y="439"/>
                </a:cubicBezTo>
                <a:cubicBezTo>
                  <a:pt x="3212" y="442"/>
                  <a:pt x="3214" y="443"/>
                  <a:pt x="3216" y="443"/>
                </a:cubicBezTo>
                <a:close/>
                <a:moveTo>
                  <a:pt x="3229" y="435"/>
                </a:moveTo>
                <a:cubicBezTo>
                  <a:pt x="3227" y="435"/>
                  <a:pt x="3225" y="437"/>
                  <a:pt x="3225" y="439"/>
                </a:cubicBezTo>
                <a:cubicBezTo>
                  <a:pt x="3225" y="442"/>
                  <a:pt x="3227" y="443"/>
                  <a:pt x="3229" y="443"/>
                </a:cubicBezTo>
                <a:cubicBezTo>
                  <a:pt x="3231" y="443"/>
                  <a:pt x="3233" y="442"/>
                  <a:pt x="3233" y="439"/>
                </a:cubicBezTo>
                <a:cubicBezTo>
                  <a:pt x="3233" y="437"/>
                  <a:pt x="3231" y="435"/>
                  <a:pt x="3229" y="435"/>
                </a:cubicBezTo>
                <a:close/>
                <a:moveTo>
                  <a:pt x="3280" y="439"/>
                </a:moveTo>
                <a:cubicBezTo>
                  <a:pt x="3280" y="440"/>
                  <a:pt x="3280" y="440"/>
                  <a:pt x="3280" y="440"/>
                </a:cubicBezTo>
                <a:cubicBezTo>
                  <a:pt x="3281" y="440"/>
                  <a:pt x="3281" y="440"/>
                  <a:pt x="3281" y="439"/>
                </a:cubicBezTo>
                <a:cubicBezTo>
                  <a:pt x="3281" y="439"/>
                  <a:pt x="3281" y="439"/>
                  <a:pt x="3280" y="439"/>
                </a:cubicBezTo>
                <a:cubicBezTo>
                  <a:pt x="3280" y="439"/>
                  <a:pt x="3280" y="439"/>
                  <a:pt x="3280" y="439"/>
                </a:cubicBezTo>
                <a:close/>
                <a:moveTo>
                  <a:pt x="3293" y="439"/>
                </a:moveTo>
                <a:cubicBezTo>
                  <a:pt x="3293" y="439"/>
                  <a:pt x="3293" y="439"/>
                  <a:pt x="3293" y="439"/>
                </a:cubicBezTo>
                <a:cubicBezTo>
                  <a:pt x="3293" y="439"/>
                  <a:pt x="3293" y="439"/>
                  <a:pt x="3293" y="439"/>
                </a:cubicBezTo>
                <a:cubicBezTo>
                  <a:pt x="3293" y="439"/>
                  <a:pt x="3293" y="439"/>
                  <a:pt x="3293" y="439"/>
                </a:cubicBezTo>
                <a:cubicBezTo>
                  <a:pt x="3293" y="439"/>
                  <a:pt x="3293" y="439"/>
                  <a:pt x="3293" y="439"/>
                </a:cubicBezTo>
                <a:close/>
                <a:moveTo>
                  <a:pt x="3319" y="435"/>
                </a:moveTo>
                <a:cubicBezTo>
                  <a:pt x="3317" y="435"/>
                  <a:pt x="3315" y="437"/>
                  <a:pt x="3315" y="439"/>
                </a:cubicBezTo>
                <a:cubicBezTo>
                  <a:pt x="3315" y="442"/>
                  <a:pt x="3317" y="443"/>
                  <a:pt x="3319" y="443"/>
                </a:cubicBezTo>
                <a:cubicBezTo>
                  <a:pt x="3322" y="443"/>
                  <a:pt x="3323" y="442"/>
                  <a:pt x="3323" y="439"/>
                </a:cubicBezTo>
                <a:cubicBezTo>
                  <a:pt x="3323" y="437"/>
                  <a:pt x="3322" y="435"/>
                  <a:pt x="3319" y="435"/>
                </a:cubicBezTo>
                <a:close/>
                <a:moveTo>
                  <a:pt x="3332" y="435"/>
                </a:moveTo>
                <a:cubicBezTo>
                  <a:pt x="3330" y="435"/>
                  <a:pt x="3328" y="437"/>
                  <a:pt x="3328" y="439"/>
                </a:cubicBezTo>
                <a:cubicBezTo>
                  <a:pt x="3328" y="442"/>
                  <a:pt x="3330" y="443"/>
                  <a:pt x="3332" y="443"/>
                </a:cubicBezTo>
                <a:cubicBezTo>
                  <a:pt x="3334" y="443"/>
                  <a:pt x="3336" y="442"/>
                  <a:pt x="3336" y="439"/>
                </a:cubicBezTo>
                <a:cubicBezTo>
                  <a:pt x="3336" y="437"/>
                  <a:pt x="3334" y="435"/>
                  <a:pt x="3332" y="435"/>
                </a:cubicBezTo>
                <a:close/>
                <a:moveTo>
                  <a:pt x="3345" y="435"/>
                </a:moveTo>
                <a:cubicBezTo>
                  <a:pt x="3343" y="435"/>
                  <a:pt x="3341" y="437"/>
                  <a:pt x="3341" y="439"/>
                </a:cubicBezTo>
                <a:cubicBezTo>
                  <a:pt x="3341" y="442"/>
                  <a:pt x="3343" y="443"/>
                  <a:pt x="3345" y="443"/>
                </a:cubicBezTo>
                <a:cubicBezTo>
                  <a:pt x="3347" y="443"/>
                  <a:pt x="3349" y="442"/>
                  <a:pt x="3349" y="439"/>
                </a:cubicBezTo>
                <a:cubicBezTo>
                  <a:pt x="3349" y="437"/>
                  <a:pt x="3347" y="435"/>
                  <a:pt x="3345" y="435"/>
                </a:cubicBezTo>
                <a:close/>
                <a:moveTo>
                  <a:pt x="3358" y="443"/>
                </a:moveTo>
                <a:cubicBezTo>
                  <a:pt x="3360" y="443"/>
                  <a:pt x="3362" y="442"/>
                  <a:pt x="3362" y="439"/>
                </a:cubicBezTo>
                <a:cubicBezTo>
                  <a:pt x="3362" y="437"/>
                  <a:pt x="3360" y="435"/>
                  <a:pt x="3358" y="435"/>
                </a:cubicBezTo>
                <a:cubicBezTo>
                  <a:pt x="3356" y="435"/>
                  <a:pt x="3354" y="437"/>
                  <a:pt x="3354" y="439"/>
                </a:cubicBezTo>
                <a:cubicBezTo>
                  <a:pt x="3354" y="442"/>
                  <a:pt x="3356" y="443"/>
                  <a:pt x="3358" y="443"/>
                </a:cubicBezTo>
                <a:close/>
                <a:moveTo>
                  <a:pt x="3371" y="443"/>
                </a:moveTo>
                <a:cubicBezTo>
                  <a:pt x="3373" y="443"/>
                  <a:pt x="3375" y="442"/>
                  <a:pt x="3375" y="439"/>
                </a:cubicBezTo>
                <a:cubicBezTo>
                  <a:pt x="3375" y="437"/>
                  <a:pt x="3373" y="435"/>
                  <a:pt x="3371" y="435"/>
                </a:cubicBezTo>
                <a:cubicBezTo>
                  <a:pt x="3369" y="435"/>
                  <a:pt x="3367" y="437"/>
                  <a:pt x="3367" y="439"/>
                </a:cubicBezTo>
                <a:cubicBezTo>
                  <a:pt x="3367" y="442"/>
                  <a:pt x="3369" y="443"/>
                  <a:pt x="3371" y="443"/>
                </a:cubicBezTo>
                <a:close/>
                <a:moveTo>
                  <a:pt x="3384" y="443"/>
                </a:moveTo>
                <a:cubicBezTo>
                  <a:pt x="3386" y="443"/>
                  <a:pt x="3388" y="442"/>
                  <a:pt x="3388" y="439"/>
                </a:cubicBezTo>
                <a:cubicBezTo>
                  <a:pt x="3388" y="437"/>
                  <a:pt x="3386" y="435"/>
                  <a:pt x="3384" y="435"/>
                </a:cubicBezTo>
                <a:cubicBezTo>
                  <a:pt x="3381" y="435"/>
                  <a:pt x="3380" y="437"/>
                  <a:pt x="3380" y="439"/>
                </a:cubicBezTo>
                <a:cubicBezTo>
                  <a:pt x="3380" y="442"/>
                  <a:pt x="3381" y="443"/>
                  <a:pt x="3384" y="443"/>
                </a:cubicBezTo>
                <a:close/>
                <a:moveTo>
                  <a:pt x="3400" y="439"/>
                </a:moveTo>
                <a:cubicBezTo>
                  <a:pt x="3400" y="438"/>
                  <a:pt x="3399" y="436"/>
                  <a:pt x="3397" y="436"/>
                </a:cubicBezTo>
                <a:cubicBezTo>
                  <a:pt x="3395" y="436"/>
                  <a:pt x="3393" y="438"/>
                  <a:pt x="3393" y="439"/>
                </a:cubicBezTo>
                <a:cubicBezTo>
                  <a:pt x="3393" y="441"/>
                  <a:pt x="3395" y="443"/>
                  <a:pt x="3397" y="443"/>
                </a:cubicBezTo>
                <a:cubicBezTo>
                  <a:pt x="3399" y="443"/>
                  <a:pt x="3400" y="441"/>
                  <a:pt x="3400" y="439"/>
                </a:cubicBezTo>
                <a:close/>
                <a:moveTo>
                  <a:pt x="52" y="448"/>
                </a:moveTo>
                <a:cubicBezTo>
                  <a:pt x="50" y="448"/>
                  <a:pt x="48" y="450"/>
                  <a:pt x="48" y="452"/>
                </a:cubicBezTo>
                <a:cubicBezTo>
                  <a:pt x="48" y="455"/>
                  <a:pt x="50" y="456"/>
                  <a:pt x="52" y="456"/>
                </a:cubicBezTo>
                <a:cubicBezTo>
                  <a:pt x="54" y="456"/>
                  <a:pt x="56" y="455"/>
                  <a:pt x="56" y="452"/>
                </a:cubicBezTo>
                <a:cubicBezTo>
                  <a:pt x="56" y="450"/>
                  <a:pt x="54" y="448"/>
                  <a:pt x="52" y="448"/>
                </a:cubicBezTo>
                <a:close/>
                <a:moveTo>
                  <a:pt x="65" y="456"/>
                </a:moveTo>
                <a:cubicBezTo>
                  <a:pt x="67" y="456"/>
                  <a:pt x="69" y="455"/>
                  <a:pt x="69" y="452"/>
                </a:cubicBezTo>
                <a:cubicBezTo>
                  <a:pt x="69" y="450"/>
                  <a:pt x="67" y="448"/>
                  <a:pt x="65" y="448"/>
                </a:cubicBezTo>
                <a:cubicBezTo>
                  <a:pt x="63" y="448"/>
                  <a:pt x="61" y="450"/>
                  <a:pt x="61" y="452"/>
                </a:cubicBezTo>
                <a:cubicBezTo>
                  <a:pt x="61" y="455"/>
                  <a:pt x="63" y="456"/>
                  <a:pt x="65" y="456"/>
                </a:cubicBezTo>
                <a:close/>
                <a:moveTo>
                  <a:pt x="78" y="456"/>
                </a:moveTo>
                <a:cubicBezTo>
                  <a:pt x="80" y="456"/>
                  <a:pt x="82" y="455"/>
                  <a:pt x="82" y="452"/>
                </a:cubicBezTo>
                <a:cubicBezTo>
                  <a:pt x="82" y="450"/>
                  <a:pt x="80" y="448"/>
                  <a:pt x="78" y="448"/>
                </a:cubicBezTo>
                <a:cubicBezTo>
                  <a:pt x="76" y="448"/>
                  <a:pt x="74" y="450"/>
                  <a:pt x="74" y="452"/>
                </a:cubicBezTo>
                <a:cubicBezTo>
                  <a:pt x="74" y="455"/>
                  <a:pt x="76" y="456"/>
                  <a:pt x="78" y="456"/>
                </a:cubicBezTo>
                <a:close/>
                <a:moveTo>
                  <a:pt x="91" y="456"/>
                </a:moveTo>
                <a:cubicBezTo>
                  <a:pt x="93" y="456"/>
                  <a:pt x="95" y="455"/>
                  <a:pt x="95" y="452"/>
                </a:cubicBezTo>
                <a:cubicBezTo>
                  <a:pt x="95" y="450"/>
                  <a:pt x="93" y="448"/>
                  <a:pt x="91" y="448"/>
                </a:cubicBezTo>
                <a:cubicBezTo>
                  <a:pt x="89" y="448"/>
                  <a:pt x="87" y="450"/>
                  <a:pt x="87" y="452"/>
                </a:cubicBezTo>
                <a:cubicBezTo>
                  <a:pt x="87" y="455"/>
                  <a:pt x="89" y="456"/>
                  <a:pt x="91" y="456"/>
                </a:cubicBezTo>
                <a:close/>
                <a:moveTo>
                  <a:pt x="104" y="456"/>
                </a:moveTo>
                <a:cubicBezTo>
                  <a:pt x="106" y="456"/>
                  <a:pt x="108" y="455"/>
                  <a:pt x="108" y="452"/>
                </a:cubicBezTo>
                <a:cubicBezTo>
                  <a:pt x="108" y="450"/>
                  <a:pt x="106" y="448"/>
                  <a:pt x="104" y="448"/>
                </a:cubicBezTo>
                <a:cubicBezTo>
                  <a:pt x="101" y="448"/>
                  <a:pt x="100" y="450"/>
                  <a:pt x="100" y="452"/>
                </a:cubicBezTo>
                <a:cubicBezTo>
                  <a:pt x="100" y="455"/>
                  <a:pt x="101" y="456"/>
                  <a:pt x="104" y="456"/>
                </a:cubicBezTo>
                <a:close/>
                <a:moveTo>
                  <a:pt x="117" y="456"/>
                </a:moveTo>
                <a:cubicBezTo>
                  <a:pt x="119" y="456"/>
                  <a:pt x="121" y="455"/>
                  <a:pt x="121" y="452"/>
                </a:cubicBezTo>
                <a:cubicBezTo>
                  <a:pt x="121" y="450"/>
                  <a:pt x="119" y="448"/>
                  <a:pt x="117" y="448"/>
                </a:cubicBezTo>
                <a:cubicBezTo>
                  <a:pt x="114" y="448"/>
                  <a:pt x="112" y="450"/>
                  <a:pt x="112" y="452"/>
                </a:cubicBezTo>
                <a:cubicBezTo>
                  <a:pt x="112" y="455"/>
                  <a:pt x="114" y="456"/>
                  <a:pt x="117" y="456"/>
                </a:cubicBezTo>
                <a:close/>
                <a:moveTo>
                  <a:pt x="130" y="456"/>
                </a:moveTo>
                <a:cubicBezTo>
                  <a:pt x="132" y="456"/>
                  <a:pt x="134" y="455"/>
                  <a:pt x="134" y="452"/>
                </a:cubicBezTo>
                <a:cubicBezTo>
                  <a:pt x="134" y="450"/>
                  <a:pt x="132" y="448"/>
                  <a:pt x="130" y="448"/>
                </a:cubicBezTo>
                <a:cubicBezTo>
                  <a:pt x="127" y="448"/>
                  <a:pt x="125" y="450"/>
                  <a:pt x="125" y="452"/>
                </a:cubicBezTo>
                <a:cubicBezTo>
                  <a:pt x="125" y="455"/>
                  <a:pt x="127" y="456"/>
                  <a:pt x="130" y="456"/>
                </a:cubicBezTo>
                <a:close/>
                <a:moveTo>
                  <a:pt x="142" y="456"/>
                </a:moveTo>
                <a:cubicBezTo>
                  <a:pt x="145" y="456"/>
                  <a:pt x="147" y="455"/>
                  <a:pt x="147" y="452"/>
                </a:cubicBezTo>
                <a:cubicBezTo>
                  <a:pt x="147" y="450"/>
                  <a:pt x="145" y="448"/>
                  <a:pt x="142" y="448"/>
                </a:cubicBezTo>
                <a:cubicBezTo>
                  <a:pt x="140" y="448"/>
                  <a:pt x="138" y="450"/>
                  <a:pt x="138" y="452"/>
                </a:cubicBezTo>
                <a:cubicBezTo>
                  <a:pt x="138" y="455"/>
                  <a:pt x="140" y="456"/>
                  <a:pt x="142" y="456"/>
                </a:cubicBezTo>
                <a:close/>
                <a:moveTo>
                  <a:pt x="155" y="456"/>
                </a:moveTo>
                <a:cubicBezTo>
                  <a:pt x="158" y="456"/>
                  <a:pt x="160" y="455"/>
                  <a:pt x="160" y="452"/>
                </a:cubicBezTo>
                <a:cubicBezTo>
                  <a:pt x="160" y="450"/>
                  <a:pt x="158" y="448"/>
                  <a:pt x="155" y="448"/>
                </a:cubicBezTo>
                <a:cubicBezTo>
                  <a:pt x="153" y="448"/>
                  <a:pt x="151" y="450"/>
                  <a:pt x="151" y="452"/>
                </a:cubicBezTo>
                <a:cubicBezTo>
                  <a:pt x="151" y="455"/>
                  <a:pt x="153" y="456"/>
                  <a:pt x="155" y="456"/>
                </a:cubicBezTo>
                <a:close/>
                <a:moveTo>
                  <a:pt x="169" y="452"/>
                </a:moveTo>
                <a:cubicBezTo>
                  <a:pt x="169" y="452"/>
                  <a:pt x="169" y="451"/>
                  <a:pt x="168" y="451"/>
                </a:cubicBezTo>
                <a:cubicBezTo>
                  <a:pt x="168" y="451"/>
                  <a:pt x="168" y="452"/>
                  <a:pt x="168" y="452"/>
                </a:cubicBezTo>
                <a:cubicBezTo>
                  <a:pt x="168" y="453"/>
                  <a:pt x="168" y="453"/>
                  <a:pt x="168" y="453"/>
                </a:cubicBezTo>
                <a:cubicBezTo>
                  <a:pt x="169" y="453"/>
                  <a:pt x="169" y="453"/>
                  <a:pt x="169" y="452"/>
                </a:cubicBezTo>
                <a:close/>
                <a:moveTo>
                  <a:pt x="181" y="448"/>
                </a:moveTo>
                <a:cubicBezTo>
                  <a:pt x="179" y="448"/>
                  <a:pt x="177" y="450"/>
                  <a:pt x="177" y="452"/>
                </a:cubicBezTo>
                <a:cubicBezTo>
                  <a:pt x="177" y="455"/>
                  <a:pt x="179" y="456"/>
                  <a:pt x="181" y="456"/>
                </a:cubicBezTo>
                <a:cubicBezTo>
                  <a:pt x="184" y="456"/>
                  <a:pt x="185" y="455"/>
                  <a:pt x="185" y="452"/>
                </a:cubicBezTo>
                <a:cubicBezTo>
                  <a:pt x="185" y="450"/>
                  <a:pt x="184" y="448"/>
                  <a:pt x="181" y="448"/>
                </a:cubicBezTo>
                <a:close/>
                <a:moveTo>
                  <a:pt x="194" y="448"/>
                </a:moveTo>
                <a:cubicBezTo>
                  <a:pt x="192" y="448"/>
                  <a:pt x="190" y="450"/>
                  <a:pt x="190" y="452"/>
                </a:cubicBezTo>
                <a:cubicBezTo>
                  <a:pt x="190" y="455"/>
                  <a:pt x="192" y="456"/>
                  <a:pt x="194" y="456"/>
                </a:cubicBezTo>
                <a:cubicBezTo>
                  <a:pt x="196" y="456"/>
                  <a:pt x="198" y="455"/>
                  <a:pt x="198" y="452"/>
                </a:cubicBezTo>
                <a:cubicBezTo>
                  <a:pt x="198" y="450"/>
                  <a:pt x="196" y="448"/>
                  <a:pt x="194" y="448"/>
                </a:cubicBezTo>
                <a:close/>
                <a:moveTo>
                  <a:pt x="246" y="452"/>
                </a:moveTo>
                <a:cubicBezTo>
                  <a:pt x="246" y="452"/>
                  <a:pt x="246" y="452"/>
                  <a:pt x="246" y="452"/>
                </a:cubicBezTo>
                <a:cubicBezTo>
                  <a:pt x="246" y="452"/>
                  <a:pt x="246" y="452"/>
                  <a:pt x="246" y="452"/>
                </a:cubicBezTo>
                <a:cubicBezTo>
                  <a:pt x="246" y="452"/>
                  <a:pt x="246" y="452"/>
                  <a:pt x="246" y="452"/>
                </a:cubicBezTo>
                <a:cubicBezTo>
                  <a:pt x="246" y="452"/>
                  <a:pt x="246" y="452"/>
                  <a:pt x="246" y="452"/>
                </a:cubicBezTo>
                <a:close/>
                <a:moveTo>
                  <a:pt x="259" y="449"/>
                </a:moveTo>
                <a:cubicBezTo>
                  <a:pt x="257" y="449"/>
                  <a:pt x="256" y="451"/>
                  <a:pt x="256" y="452"/>
                </a:cubicBezTo>
                <a:cubicBezTo>
                  <a:pt x="256" y="454"/>
                  <a:pt x="257" y="455"/>
                  <a:pt x="259" y="455"/>
                </a:cubicBezTo>
                <a:cubicBezTo>
                  <a:pt x="260" y="455"/>
                  <a:pt x="261" y="454"/>
                  <a:pt x="261" y="452"/>
                </a:cubicBezTo>
                <a:cubicBezTo>
                  <a:pt x="261" y="451"/>
                  <a:pt x="260" y="449"/>
                  <a:pt x="259" y="449"/>
                </a:cubicBezTo>
                <a:close/>
                <a:moveTo>
                  <a:pt x="272" y="451"/>
                </a:moveTo>
                <a:cubicBezTo>
                  <a:pt x="271" y="451"/>
                  <a:pt x="271" y="452"/>
                  <a:pt x="271" y="452"/>
                </a:cubicBezTo>
                <a:cubicBezTo>
                  <a:pt x="271" y="453"/>
                  <a:pt x="271" y="453"/>
                  <a:pt x="272" y="453"/>
                </a:cubicBezTo>
                <a:cubicBezTo>
                  <a:pt x="272" y="453"/>
                  <a:pt x="273" y="453"/>
                  <a:pt x="273" y="452"/>
                </a:cubicBezTo>
                <a:cubicBezTo>
                  <a:pt x="273" y="452"/>
                  <a:pt x="272" y="451"/>
                  <a:pt x="272" y="451"/>
                </a:cubicBezTo>
                <a:close/>
                <a:moveTo>
                  <a:pt x="285" y="448"/>
                </a:moveTo>
                <a:cubicBezTo>
                  <a:pt x="282" y="448"/>
                  <a:pt x="280" y="450"/>
                  <a:pt x="280" y="452"/>
                </a:cubicBezTo>
                <a:cubicBezTo>
                  <a:pt x="280" y="455"/>
                  <a:pt x="282" y="456"/>
                  <a:pt x="285" y="456"/>
                </a:cubicBezTo>
                <a:cubicBezTo>
                  <a:pt x="287" y="456"/>
                  <a:pt x="289" y="455"/>
                  <a:pt x="289" y="452"/>
                </a:cubicBezTo>
                <a:cubicBezTo>
                  <a:pt x="289" y="450"/>
                  <a:pt x="287" y="448"/>
                  <a:pt x="285" y="448"/>
                </a:cubicBezTo>
                <a:close/>
                <a:moveTo>
                  <a:pt x="297" y="448"/>
                </a:moveTo>
                <a:cubicBezTo>
                  <a:pt x="295" y="448"/>
                  <a:pt x="293" y="450"/>
                  <a:pt x="293" y="452"/>
                </a:cubicBezTo>
                <a:cubicBezTo>
                  <a:pt x="293" y="455"/>
                  <a:pt x="295" y="456"/>
                  <a:pt x="297" y="456"/>
                </a:cubicBezTo>
                <a:cubicBezTo>
                  <a:pt x="300" y="456"/>
                  <a:pt x="302" y="455"/>
                  <a:pt x="302" y="452"/>
                </a:cubicBezTo>
                <a:cubicBezTo>
                  <a:pt x="302" y="450"/>
                  <a:pt x="300" y="448"/>
                  <a:pt x="297" y="448"/>
                </a:cubicBezTo>
                <a:close/>
                <a:moveTo>
                  <a:pt x="310" y="448"/>
                </a:moveTo>
                <a:cubicBezTo>
                  <a:pt x="308" y="448"/>
                  <a:pt x="306" y="450"/>
                  <a:pt x="306" y="452"/>
                </a:cubicBezTo>
                <a:cubicBezTo>
                  <a:pt x="306" y="455"/>
                  <a:pt x="308" y="456"/>
                  <a:pt x="310" y="456"/>
                </a:cubicBezTo>
                <a:cubicBezTo>
                  <a:pt x="313" y="456"/>
                  <a:pt x="315" y="455"/>
                  <a:pt x="315" y="452"/>
                </a:cubicBezTo>
                <a:cubicBezTo>
                  <a:pt x="315" y="450"/>
                  <a:pt x="313" y="448"/>
                  <a:pt x="310" y="448"/>
                </a:cubicBezTo>
                <a:close/>
                <a:moveTo>
                  <a:pt x="323" y="448"/>
                </a:moveTo>
                <a:cubicBezTo>
                  <a:pt x="321" y="448"/>
                  <a:pt x="319" y="450"/>
                  <a:pt x="319" y="452"/>
                </a:cubicBezTo>
                <a:cubicBezTo>
                  <a:pt x="319" y="455"/>
                  <a:pt x="321" y="456"/>
                  <a:pt x="323" y="456"/>
                </a:cubicBezTo>
                <a:cubicBezTo>
                  <a:pt x="326" y="456"/>
                  <a:pt x="327" y="455"/>
                  <a:pt x="327" y="452"/>
                </a:cubicBezTo>
                <a:cubicBezTo>
                  <a:pt x="327" y="450"/>
                  <a:pt x="326" y="448"/>
                  <a:pt x="323" y="448"/>
                </a:cubicBezTo>
                <a:close/>
                <a:moveTo>
                  <a:pt x="336" y="456"/>
                </a:moveTo>
                <a:cubicBezTo>
                  <a:pt x="338" y="456"/>
                  <a:pt x="340" y="455"/>
                  <a:pt x="340" y="452"/>
                </a:cubicBezTo>
                <a:cubicBezTo>
                  <a:pt x="340" y="450"/>
                  <a:pt x="338" y="448"/>
                  <a:pt x="336" y="448"/>
                </a:cubicBezTo>
                <a:cubicBezTo>
                  <a:pt x="334" y="448"/>
                  <a:pt x="332" y="450"/>
                  <a:pt x="332" y="452"/>
                </a:cubicBezTo>
                <a:cubicBezTo>
                  <a:pt x="332" y="455"/>
                  <a:pt x="334" y="456"/>
                  <a:pt x="336" y="456"/>
                </a:cubicBezTo>
                <a:close/>
                <a:moveTo>
                  <a:pt x="349" y="456"/>
                </a:moveTo>
                <a:cubicBezTo>
                  <a:pt x="351" y="456"/>
                  <a:pt x="353" y="455"/>
                  <a:pt x="353" y="452"/>
                </a:cubicBezTo>
                <a:cubicBezTo>
                  <a:pt x="353" y="450"/>
                  <a:pt x="351" y="448"/>
                  <a:pt x="349" y="448"/>
                </a:cubicBezTo>
                <a:cubicBezTo>
                  <a:pt x="347" y="448"/>
                  <a:pt x="345" y="450"/>
                  <a:pt x="345" y="452"/>
                </a:cubicBezTo>
                <a:cubicBezTo>
                  <a:pt x="345" y="455"/>
                  <a:pt x="347" y="456"/>
                  <a:pt x="349" y="456"/>
                </a:cubicBezTo>
                <a:close/>
                <a:moveTo>
                  <a:pt x="362" y="456"/>
                </a:moveTo>
                <a:cubicBezTo>
                  <a:pt x="364" y="456"/>
                  <a:pt x="366" y="455"/>
                  <a:pt x="366" y="452"/>
                </a:cubicBezTo>
                <a:cubicBezTo>
                  <a:pt x="366" y="450"/>
                  <a:pt x="364" y="448"/>
                  <a:pt x="362" y="448"/>
                </a:cubicBezTo>
                <a:cubicBezTo>
                  <a:pt x="360" y="448"/>
                  <a:pt x="358" y="450"/>
                  <a:pt x="358" y="452"/>
                </a:cubicBezTo>
                <a:cubicBezTo>
                  <a:pt x="358" y="455"/>
                  <a:pt x="360" y="456"/>
                  <a:pt x="362" y="456"/>
                </a:cubicBezTo>
                <a:close/>
                <a:moveTo>
                  <a:pt x="375" y="456"/>
                </a:moveTo>
                <a:cubicBezTo>
                  <a:pt x="377" y="456"/>
                  <a:pt x="379" y="455"/>
                  <a:pt x="379" y="452"/>
                </a:cubicBezTo>
                <a:cubicBezTo>
                  <a:pt x="379" y="450"/>
                  <a:pt x="377" y="448"/>
                  <a:pt x="375" y="448"/>
                </a:cubicBezTo>
                <a:cubicBezTo>
                  <a:pt x="373" y="448"/>
                  <a:pt x="371" y="450"/>
                  <a:pt x="371" y="452"/>
                </a:cubicBezTo>
                <a:cubicBezTo>
                  <a:pt x="371" y="455"/>
                  <a:pt x="373" y="456"/>
                  <a:pt x="375" y="456"/>
                </a:cubicBezTo>
                <a:close/>
                <a:moveTo>
                  <a:pt x="388" y="456"/>
                </a:moveTo>
                <a:cubicBezTo>
                  <a:pt x="390" y="456"/>
                  <a:pt x="392" y="455"/>
                  <a:pt x="392" y="452"/>
                </a:cubicBezTo>
                <a:cubicBezTo>
                  <a:pt x="392" y="450"/>
                  <a:pt x="390" y="448"/>
                  <a:pt x="388" y="448"/>
                </a:cubicBezTo>
                <a:cubicBezTo>
                  <a:pt x="386" y="448"/>
                  <a:pt x="384" y="450"/>
                  <a:pt x="384" y="452"/>
                </a:cubicBezTo>
                <a:cubicBezTo>
                  <a:pt x="384" y="455"/>
                  <a:pt x="386" y="456"/>
                  <a:pt x="388" y="456"/>
                </a:cubicBezTo>
                <a:close/>
                <a:moveTo>
                  <a:pt x="401" y="456"/>
                </a:moveTo>
                <a:cubicBezTo>
                  <a:pt x="403" y="456"/>
                  <a:pt x="405" y="455"/>
                  <a:pt x="405" y="452"/>
                </a:cubicBezTo>
                <a:cubicBezTo>
                  <a:pt x="405" y="450"/>
                  <a:pt x="403" y="448"/>
                  <a:pt x="401" y="448"/>
                </a:cubicBezTo>
                <a:cubicBezTo>
                  <a:pt x="398" y="448"/>
                  <a:pt x="397" y="450"/>
                  <a:pt x="397" y="452"/>
                </a:cubicBezTo>
                <a:cubicBezTo>
                  <a:pt x="397" y="455"/>
                  <a:pt x="398" y="456"/>
                  <a:pt x="401" y="456"/>
                </a:cubicBezTo>
                <a:close/>
                <a:moveTo>
                  <a:pt x="414" y="456"/>
                </a:moveTo>
                <a:cubicBezTo>
                  <a:pt x="416" y="456"/>
                  <a:pt x="418" y="455"/>
                  <a:pt x="418" y="452"/>
                </a:cubicBezTo>
                <a:cubicBezTo>
                  <a:pt x="418" y="450"/>
                  <a:pt x="416" y="448"/>
                  <a:pt x="414" y="448"/>
                </a:cubicBezTo>
                <a:cubicBezTo>
                  <a:pt x="411" y="448"/>
                  <a:pt x="409" y="450"/>
                  <a:pt x="409" y="452"/>
                </a:cubicBezTo>
                <a:cubicBezTo>
                  <a:pt x="409" y="455"/>
                  <a:pt x="411" y="456"/>
                  <a:pt x="414" y="456"/>
                </a:cubicBezTo>
                <a:close/>
                <a:moveTo>
                  <a:pt x="427" y="456"/>
                </a:moveTo>
                <a:cubicBezTo>
                  <a:pt x="429" y="456"/>
                  <a:pt x="431" y="455"/>
                  <a:pt x="431" y="452"/>
                </a:cubicBezTo>
                <a:cubicBezTo>
                  <a:pt x="431" y="450"/>
                  <a:pt x="429" y="448"/>
                  <a:pt x="427" y="448"/>
                </a:cubicBezTo>
                <a:cubicBezTo>
                  <a:pt x="424" y="448"/>
                  <a:pt x="422" y="450"/>
                  <a:pt x="422" y="452"/>
                </a:cubicBezTo>
                <a:cubicBezTo>
                  <a:pt x="422" y="455"/>
                  <a:pt x="424" y="456"/>
                  <a:pt x="427" y="456"/>
                </a:cubicBezTo>
                <a:close/>
                <a:moveTo>
                  <a:pt x="439" y="456"/>
                </a:moveTo>
                <a:cubicBezTo>
                  <a:pt x="442" y="456"/>
                  <a:pt x="444" y="455"/>
                  <a:pt x="444" y="452"/>
                </a:cubicBezTo>
                <a:cubicBezTo>
                  <a:pt x="444" y="450"/>
                  <a:pt x="442" y="448"/>
                  <a:pt x="439" y="448"/>
                </a:cubicBezTo>
                <a:cubicBezTo>
                  <a:pt x="437" y="448"/>
                  <a:pt x="435" y="450"/>
                  <a:pt x="435" y="452"/>
                </a:cubicBezTo>
                <a:cubicBezTo>
                  <a:pt x="435" y="455"/>
                  <a:pt x="437" y="456"/>
                  <a:pt x="439" y="456"/>
                </a:cubicBezTo>
                <a:close/>
                <a:moveTo>
                  <a:pt x="452" y="456"/>
                </a:moveTo>
                <a:cubicBezTo>
                  <a:pt x="455" y="456"/>
                  <a:pt x="457" y="455"/>
                  <a:pt x="457" y="452"/>
                </a:cubicBezTo>
                <a:cubicBezTo>
                  <a:pt x="457" y="450"/>
                  <a:pt x="455" y="448"/>
                  <a:pt x="452" y="448"/>
                </a:cubicBezTo>
                <a:cubicBezTo>
                  <a:pt x="450" y="448"/>
                  <a:pt x="448" y="450"/>
                  <a:pt x="448" y="452"/>
                </a:cubicBezTo>
                <a:cubicBezTo>
                  <a:pt x="448" y="455"/>
                  <a:pt x="450" y="456"/>
                  <a:pt x="452" y="456"/>
                </a:cubicBezTo>
                <a:close/>
                <a:moveTo>
                  <a:pt x="465" y="456"/>
                </a:moveTo>
                <a:cubicBezTo>
                  <a:pt x="468" y="456"/>
                  <a:pt x="469" y="455"/>
                  <a:pt x="469" y="452"/>
                </a:cubicBezTo>
                <a:cubicBezTo>
                  <a:pt x="469" y="450"/>
                  <a:pt x="468" y="448"/>
                  <a:pt x="465" y="448"/>
                </a:cubicBezTo>
                <a:cubicBezTo>
                  <a:pt x="463" y="448"/>
                  <a:pt x="461" y="450"/>
                  <a:pt x="461" y="452"/>
                </a:cubicBezTo>
                <a:cubicBezTo>
                  <a:pt x="461" y="455"/>
                  <a:pt x="463" y="456"/>
                  <a:pt x="465" y="456"/>
                </a:cubicBezTo>
                <a:close/>
                <a:moveTo>
                  <a:pt x="478" y="456"/>
                </a:moveTo>
                <a:cubicBezTo>
                  <a:pt x="481" y="456"/>
                  <a:pt x="482" y="455"/>
                  <a:pt x="482" y="452"/>
                </a:cubicBezTo>
                <a:cubicBezTo>
                  <a:pt x="482" y="450"/>
                  <a:pt x="481" y="448"/>
                  <a:pt x="478" y="448"/>
                </a:cubicBezTo>
                <a:cubicBezTo>
                  <a:pt x="476" y="448"/>
                  <a:pt x="474" y="450"/>
                  <a:pt x="474" y="452"/>
                </a:cubicBezTo>
                <a:cubicBezTo>
                  <a:pt x="474" y="455"/>
                  <a:pt x="476" y="456"/>
                  <a:pt x="478" y="456"/>
                </a:cubicBezTo>
                <a:close/>
                <a:moveTo>
                  <a:pt x="491" y="456"/>
                </a:moveTo>
                <a:cubicBezTo>
                  <a:pt x="493" y="456"/>
                  <a:pt x="495" y="455"/>
                  <a:pt x="495" y="452"/>
                </a:cubicBezTo>
                <a:cubicBezTo>
                  <a:pt x="495" y="450"/>
                  <a:pt x="493" y="448"/>
                  <a:pt x="491" y="448"/>
                </a:cubicBezTo>
                <a:cubicBezTo>
                  <a:pt x="489" y="448"/>
                  <a:pt x="487" y="450"/>
                  <a:pt x="487" y="452"/>
                </a:cubicBezTo>
                <a:cubicBezTo>
                  <a:pt x="487" y="455"/>
                  <a:pt x="489" y="456"/>
                  <a:pt x="491" y="456"/>
                </a:cubicBezTo>
                <a:close/>
                <a:moveTo>
                  <a:pt x="504" y="456"/>
                </a:moveTo>
                <a:cubicBezTo>
                  <a:pt x="506" y="456"/>
                  <a:pt x="508" y="455"/>
                  <a:pt x="508" y="452"/>
                </a:cubicBezTo>
                <a:cubicBezTo>
                  <a:pt x="508" y="450"/>
                  <a:pt x="506" y="448"/>
                  <a:pt x="504" y="448"/>
                </a:cubicBezTo>
                <a:cubicBezTo>
                  <a:pt x="502" y="448"/>
                  <a:pt x="500" y="450"/>
                  <a:pt x="500" y="452"/>
                </a:cubicBezTo>
                <a:cubicBezTo>
                  <a:pt x="500" y="455"/>
                  <a:pt x="502" y="456"/>
                  <a:pt x="504" y="456"/>
                </a:cubicBezTo>
                <a:close/>
                <a:moveTo>
                  <a:pt x="517" y="456"/>
                </a:moveTo>
                <a:cubicBezTo>
                  <a:pt x="519" y="456"/>
                  <a:pt x="521" y="455"/>
                  <a:pt x="521" y="452"/>
                </a:cubicBezTo>
                <a:cubicBezTo>
                  <a:pt x="521" y="450"/>
                  <a:pt x="519" y="448"/>
                  <a:pt x="517" y="448"/>
                </a:cubicBezTo>
                <a:cubicBezTo>
                  <a:pt x="515" y="448"/>
                  <a:pt x="513" y="450"/>
                  <a:pt x="513" y="452"/>
                </a:cubicBezTo>
                <a:cubicBezTo>
                  <a:pt x="513" y="455"/>
                  <a:pt x="515" y="456"/>
                  <a:pt x="517" y="456"/>
                </a:cubicBezTo>
                <a:close/>
                <a:moveTo>
                  <a:pt x="530" y="456"/>
                </a:moveTo>
                <a:cubicBezTo>
                  <a:pt x="532" y="456"/>
                  <a:pt x="534" y="455"/>
                  <a:pt x="534" y="452"/>
                </a:cubicBezTo>
                <a:cubicBezTo>
                  <a:pt x="534" y="450"/>
                  <a:pt x="532" y="448"/>
                  <a:pt x="530" y="448"/>
                </a:cubicBezTo>
                <a:cubicBezTo>
                  <a:pt x="528" y="448"/>
                  <a:pt x="526" y="450"/>
                  <a:pt x="526" y="452"/>
                </a:cubicBezTo>
                <a:cubicBezTo>
                  <a:pt x="526" y="455"/>
                  <a:pt x="528" y="456"/>
                  <a:pt x="530" y="456"/>
                </a:cubicBezTo>
                <a:close/>
                <a:moveTo>
                  <a:pt x="543" y="456"/>
                </a:moveTo>
                <a:cubicBezTo>
                  <a:pt x="545" y="456"/>
                  <a:pt x="547" y="455"/>
                  <a:pt x="547" y="452"/>
                </a:cubicBezTo>
                <a:cubicBezTo>
                  <a:pt x="547" y="450"/>
                  <a:pt x="545" y="448"/>
                  <a:pt x="543" y="448"/>
                </a:cubicBezTo>
                <a:cubicBezTo>
                  <a:pt x="540" y="448"/>
                  <a:pt x="539" y="450"/>
                  <a:pt x="539" y="452"/>
                </a:cubicBezTo>
                <a:cubicBezTo>
                  <a:pt x="539" y="455"/>
                  <a:pt x="540" y="456"/>
                  <a:pt x="543" y="456"/>
                </a:cubicBezTo>
                <a:close/>
                <a:moveTo>
                  <a:pt x="556" y="456"/>
                </a:moveTo>
                <a:cubicBezTo>
                  <a:pt x="558" y="456"/>
                  <a:pt x="560" y="455"/>
                  <a:pt x="560" y="452"/>
                </a:cubicBezTo>
                <a:cubicBezTo>
                  <a:pt x="560" y="450"/>
                  <a:pt x="558" y="448"/>
                  <a:pt x="556" y="448"/>
                </a:cubicBezTo>
                <a:cubicBezTo>
                  <a:pt x="553" y="448"/>
                  <a:pt x="552" y="450"/>
                  <a:pt x="552" y="452"/>
                </a:cubicBezTo>
                <a:cubicBezTo>
                  <a:pt x="552" y="455"/>
                  <a:pt x="553" y="456"/>
                  <a:pt x="556" y="456"/>
                </a:cubicBezTo>
                <a:close/>
                <a:moveTo>
                  <a:pt x="569" y="456"/>
                </a:moveTo>
                <a:cubicBezTo>
                  <a:pt x="571" y="456"/>
                  <a:pt x="573" y="455"/>
                  <a:pt x="573" y="452"/>
                </a:cubicBezTo>
                <a:cubicBezTo>
                  <a:pt x="573" y="450"/>
                  <a:pt x="571" y="448"/>
                  <a:pt x="569" y="448"/>
                </a:cubicBezTo>
                <a:cubicBezTo>
                  <a:pt x="566" y="448"/>
                  <a:pt x="564" y="450"/>
                  <a:pt x="564" y="452"/>
                </a:cubicBezTo>
                <a:cubicBezTo>
                  <a:pt x="564" y="455"/>
                  <a:pt x="566" y="456"/>
                  <a:pt x="569" y="456"/>
                </a:cubicBezTo>
                <a:close/>
                <a:moveTo>
                  <a:pt x="582" y="456"/>
                </a:moveTo>
                <a:cubicBezTo>
                  <a:pt x="584" y="456"/>
                  <a:pt x="586" y="455"/>
                  <a:pt x="586" y="452"/>
                </a:cubicBezTo>
                <a:cubicBezTo>
                  <a:pt x="586" y="450"/>
                  <a:pt x="584" y="448"/>
                  <a:pt x="582" y="448"/>
                </a:cubicBezTo>
                <a:cubicBezTo>
                  <a:pt x="579" y="448"/>
                  <a:pt x="577" y="450"/>
                  <a:pt x="577" y="452"/>
                </a:cubicBezTo>
                <a:cubicBezTo>
                  <a:pt x="577" y="455"/>
                  <a:pt x="579" y="456"/>
                  <a:pt x="582" y="456"/>
                </a:cubicBezTo>
                <a:close/>
                <a:moveTo>
                  <a:pt x="594" y="456"/>
                </a:moveTo>
                <a:cubicBezTo>
                  <a:pt x="597" y="456"/>
                  <a:pt x="599" y="455"/>
                  <a:pt x="599" y="452"/>
                </a:cubicBezTo>
                <a:cubicBezTo>
                  <a:pt x="599" y="450"/>
                  <a:pt x="597" y="448"/>
                  <a:pt x="594" y="448"/>
                </a:cubicBezTo>
                <a:cubicBezTo>
                  <a:pt x="592" y="448"/>
                  <a:pt x="590" y="450"/>
                  <a:pt x="590" y="452"/>
                </a:cubicBezTo>
                <a:cubicBezTo>
                  <a:pt x="590" y="455"/>
                  <a:pt x="592" y="456"/>
                  <a:pt x="594" y="456"/>
                </a:cubicBezTo>
                <a:close/>
                <a:moveTo>
                  <a:pt x="607" y="456"/>
                </a:moveTo>
                <a:cubicBezTo>
                  <a:pt x="610" y="456"/>
                  <a:pt x="612" y="455"/>
                  <a:pt x="612" y="452"/>
                </a:cubicBezTo>
                <a:cubicBezTo>
                  <a:pt x="612" y="450"/>
                  <a:pt x="610" y="448"/>
                  <a:pt x="607" y="448"/>
                </a:cubicBezTo>
                <a:cubicBezTo>
                  <a:pt x="605" y="448"/>
                  <a:pt x="603" y="450"/>
                  <a:pt x="603" y="452"/>
                </a:cubicBezTo>
                <a:cubicBezTo>
                  <a:pt x="603" y="455"/>
                  <a:pt x="605" y="456"/>
                  <a:pt x="607" y="456"/>
                </a:cubicBezTo>
                <a:close/>
                <a:moveTo>
                  <a:pt x="620" y="456"/>
                </a:moveTo>
                <a:cubicBezTo>
                  <a:pt x="623" y="456"/>
                  <a:pt x="624" y="455"/>
                  <a:pt x="624" y="452"/>
                </a:cubicBezTo>
                <a:cubicBezTo>
                  <a:pt x="624" y="450"/>
                  <a:pt x="623" y="448"/>
                  <a:pt x="620" y="448"/>
                </a:cubicBezTo>
                <a:cubicBezTo>
                  <a:pt x="618" y="448"/>
                  <a:pt x="616" y="450"/>
                  <a:pt x="616" y="452"/>
                </a:cubicBezTo>
                <a:cubicBezTo>
                  <a:pt x="616" y="455"/>
                  <a:pt x="618" y="456"/>
                  <a:pt x="620" y="456"/>
                </a:cubicBezTo>
                <a:close/>
                <a:moveTo>
                  <a:pt x="633" y="456"/>
                </a:moveTo>
                <a:cubicBezTo>
                  <a:pt x="635" y="456"/>
                  <a:pt x="637" y="455"/>
                  <a:pt x="637" y="452"/>
                </a:cubicBezTo>
                <a:cubicBezTo>
                  <a:pt x="637" y="450"/>
                  <a:pt x="635" y="448"/>
                  <a:pt x="633" y="448"/>
                </a:cubicBezTo>
                <a:cubicBezTo>
                  <a:pt x="631" y="448"/>
                  <a:pt x="629" y="450"/>
                  <a:pt x="629" y="452"/>
                </a:cubicBezTo>
                <a:cubicBezTo>
                  <a:pt x="629" y="455"/>
                  <a:pt x="631" y="456"/>
                  <a:pt x="633" y="456"/>
                </a:cubicBezTo>
                <a:close/>
                <a:moveTo>
                  <a:pt x="646" y="456"/>
                </a:moveTo>
                <a:cubicBezTo>
                  <a:pt x="648" y="456"/>
                  <a:pt x="650" y="455"/>
                  <a:pt x="650" y="452"/>
                </a:cubicBezTo>
                <a:cubicBezTo>
                  <a:pt x="650" y="450"/>
                  <a:pt x="648" y="448"/>
                  <a:pt x="646" y="448"/>
                </a:cubicBezTo>
                <a:cubicBezTo>
                  <a:pt x="644" y="448"/>
                  <a:pt x="642" y="450"/>
                  <a:pt x="642" y="452"/>
                </a:cubicBezTo>
                <a:cubicBezTo>
                  <a:pt x="642" y="455"/>
                  <a:pt x="644" y="456"/>
                  <a:pt x="646" y="456"/>
                </a:cubicBezTo>
                <a:close/>
                <a:moveTo>
                  <a:pt x="659" y="456"/>
                </a:moveTo>
                <a:cubicBezTo>
                  <a:pt x="661" y="456"/>
                  <a:pt x="663" y="455"/>
                  <a:pt x="663" y="452"/>
                </a:cubicBezTo>
                <a:cubicBezTo>
                  <a:pt x="663" y="450"/>
                  <a:pt x="661" y="448"/>
                  <a:pt x="659" y="448"/>
                </a:cubicBezTo>
                <a:cubicBezTo>
                  <a:pt x="657" y="448"/>
                  <a:pt x="655" y="450"/>
                  <a:pt x="655" y="452"/>
                </a:cubicBezTo>
                <a:cubicBezTo>
                  <a:pt x="655" y="455"/>
                  <a:pt x="657" y="456"/>
                  <a:pt x="659" y="456"/>
                </a:cubicBezTo>
                <a:close/>
                <a:moveTo>
                  <a:pt x="672" y="456"/>
                </a:moveTo>
                <a:cubicBezTo>
                  <a:pt x="674" y="456"/>
                  <a:pt x="676" y="455"/>
                  <a:pt x="676" y="452"/>
                </a:cubicBezTo>
                <a:cubicBezTo>
                  <a:pt x="676" y="450"/>
                  <a:pt x="674" y="448"/>
                  <a:pt x="672" y="448"/>
                </a:cubicBezTo>
                <a:cubicBezTo>
                  <a:pt x="670" y="448"/>
                  <a:pt x="668" y="450"/>
                  <a:pt x="668" y="452"/>
                </a:cubicBezTo>
                <a:cubicBezTo>
                  <a:pt x="668" y="455"/>
                  <a:pt x="670" y="456"/>
                  <a:pt x="672" y="456"/>
                </a:cubicBezTo>
                <a:close/>
                <a:moveTo>
                  <a:pt x="685" y="456"/>
                </a:moveTo>
                <a:cubicBezTo>
                  <a:pt x="687" y="456"/>
                  <a:pt x="689" y="455"/>
                  <a:pt x="689" y="452"/>
                </a:cubicBezTo>
                <a:cubicBezTo>
                  <a:pt x="689" y="450"/>
                  <a:pt x="687" y="448"/>
                  <a:pt x="685" y="448"/>
                </a:cubicBezTo>
                <a:cubicBezTo>
                  <a:pt x="683" y="448"/>
                  <a:pt x="681" y="450"/>
                  <a:pt x="681" y="452"/>
                </a:cubicBezTo>
                <a:cubicBezTo>
                  <a:pt x="681" y="455"/>
                  <a:pt x="683" y="456"/>
                  <a:pt x="685" y="456"/>
                </a:cubicBezTo>
                <a:close/>
                <a:moveTo>
                  <a:pt x="698" y="456"/>
                </a:moveTo>
                <a:cubicBezTo>
                  <a:pt x="700" y="456"/>
                  <a:pt x="702" y="455"/>
                  <a:pt x="702" y="452"/>
                </a:cubicBezTo>
                <a:cubicBezTo>
                  <a:pt x="702" y="450"/>
                  <a:pt x="700" y="448"/>
                  <a:pt x="698" y="448"/>
                </a:cubicBezTo>
                <a:cubicBezTo>
                  <a:pt x="695" y="448"/>
                  <a:pt x="694" y="450"/>
                  <a:pt x="694" y="452"/>
                </a:cubicBezTo>
                <a:cubicBezTo>
                  <a:pt x="694" y="455"/>
                  <a:pt x="695" y="456"/>
                  <a:pt x="698" y="456"/>
                </a:cubicBezTo>
                <a:close/>
                <a:moveTo>
                  <a:pt x="711" y="456"/>
                </a:moveTo>
                <a:cubicBezTo>
                  <a:pt x="713" y="456"/>
                  <a:pt x="715" y="455"/>
                  <a:pt x="715" y="452"/>
                </a:cubicBezTo>
                <a:cubicBezTo>
                  <a:pt x="715" y="450"/>
                  <a:pt x="713" y="448"/>
                  <a:pt x="711" y="448"/>
                </a:cubicBezTo>
                <a:cubicBezTo>
                  <a:pt x="708" y="448"/>
                  <a:pt x="706" y="450"/>
                  <a:pt x="706" y="452"/>
                </a:cubicBezTo>
                <a:cubicBezTo>
                  <a:pt x="706" y="455"/>
                  <a:pt x="708" y="456"/>
                  <a:pt x="711" y="456"/>
                </a:cubicBezTo>
                <a:close/>
                <a:moveTo>
                  <a:pt x="724" y="456"/>
                </a:moveTo>
                <a:cubicBezTo>
                  <a:pt x="726" y="456"/>
                  <a:pt x="728" y="455"/>
                  <a:pt x="728" y="452"/>
                </a:cubicBezTo>
                <a:cubicBezTo>
                  <a:pt x="728" y="450"/>
                  <a:pt x="726" y="448"/>
                  <a:pt x="724" y="448"/>
                </a:cubicBezTo>
                <a:cubicBezTo>
                  <a:pt x="721" y="448"/>
                  <a:pt x="719" y="450"/>
                  <a:pt x="719" y="452"/>
                </a:cubicBezTo>
                <a:cubicBezTo>
                  <a:pt x="719" y="455"/>
                  <a:pt x="721" y="456"/>
                  <a:pt x="724" y="456"/>
                </a:cubicBezTo>
                <a:close/>
                <a:moveTo>
                  <a:pt x="736" y="448"/>
                </a:moveTo>
                <a:cubicBezTo>
                  <a:pt x="734" y="448"/>
                  <a:pt x="732" y="450"/>
                  <a:pt x="732" y="452"/>
                </a:cubicBezTo>
                <a:cubicBezTo>
                  <a:pt x="732" y="455"/>
                  <a:pt x="734" y="456"/>
                  <a:pt x="736" y="456"/>
                </a:cubicBezTo>
                <a:cubicBezTo>
                  <a:pt x="739" y="456"/>
                  <a:pt x="741" y="455"/>
                  <a:pt x="741" y="452"/>
                </a:cubicBezTo>
                <a:cubicBezTo>
                  <a:pt x="741" y="450"/>
                  <a:pt x="739" y="448"/>
                  <a:pt x="736" y="448"/>
                </a:cubicBezTo>
                <a:close/>
                <a:moveTo>
                  <a:pt x="917" y="456"/>
                </a:moveTo>
                <a:cubicBezTo>
                  <a:pt x="920" y="456"/>
                  <a:pt x="921" y="455"/>
                  <a:pt x="921" y="452"/>
                </a:cubicBezTo>
                <a:cubicBezTo>
                  <a:pt x="921" y="450"/>
                  <a:pt x="920" y="448"/>
                  <a:pt x="917" y="448"/>
                </a:cubicBezTo>
                <a:cubicBezTo>
                  <a:pt x="915" y="448"/>
                  <a:pt x="913" y="450"/>
                  <a:pt x="913" y="452"/>
                </a:cubicBezTo>
                <a:cubicBezTo>
                  <a:pt x="913" y="455"/>
                  <a:pt x="915" y="456"/>
                  <a:pt x="917" y="456"/>
                </a:cubicBezTo>
                <a:close/>
                <a:moveTo>
                  <a:pt x="930" y="456"/>
                </a:moveTo>
                <a:cubicBezTo>
                  <a:pt x="933" y="456"/>
                  <a:pt x="934" y="455"/>
                  <a:pt x="934" y="452"/>
                </a:cubicBezTo>
                <a:cubicBezTo>
                  <a:pt x="934" y="450"/>
                  <a:pt x="933" y="448"/>
                  <a:pt x="930" y="448"/>
                </a:cubicBezTo>
                <a:cubicBezTo>
                  <a:pt x="928" y="448"/>
                  <a:pt x="926" y="450"/>
                  <a:pt x="926" y="452"/>
                </a:cubicBezTo>
                <a:cubicBezTo>
                  <a:pt x="926" y="455"/>
                  <a:pt x="928" y="456"/>
                  <a:pt x="930" y="456"/>
                </a:cubicBezTo>
                <a:close/>
                <a:moveTo>
                  <a:pt x="943" y="456"/>
                </a:moveTo>
                <a:cubicBezTo>
                  <a:pt x="945" y="456"/>
                  <a:pt x="947" y="455"/>
                  <a:pt x="947" y="452"/>
                </a:cubicBezTo>
                <a:cubicBezTo>
                  <a:pt x="947" y="450"/>
                  <a:pt x="945" y="448"/>
                  <a:pt x="943" y="448"/>
                </a:cubicBezTo>
                <a:cubicBezTo>
                  <a:pt x="941" y="448"/>
                  <a:pt x="939" y="450"/>
                  <a:pt x="939" y="452"/>
                </a:cubicBezTo>
                <a:cubicBezTo>
                  <a:pt x="939" y="455"/>
                  <a:pt x="941" y="456"/>
                  <a:pt x="943" y="456"/>
                </a:cubicBezTo>
                <a:close/>
                <a:moveTo>
                  <a:pt x="956" y="456"/>
                </a:moveTo>
                <a:cubicBezTo>
                  <a:pt x="958" y="456"/>
                  <a:pt x="960" y="455"/>
                  <a:pt x="960" y="452"/>
                </a:cubicBezTo>
                <a:cubicBezTo>
                  <a:pt x="960" y="450"/>
                  <a:pt x="958" y="448"/>
                  <a:pt x="956" y="448"/>
                </a:cubicBezTo>
                <a:cubicBezTo>
                  <a:pt x="954" y="448"/>
                  <a:pt x="952" y="450"/>
                  <a:pt x="952" y="452"/>
                </a:cubicBezTo>
                <a:cubicBezTo>
                  <a:pt x="952" y="455"/>
                  <a:pt x="954" y="456"/>
                  <a:pt x="956" y="456"/>
                </a:cubicBezTo>
                <a:close/>
                <a:moveTo>
                  <a:pt x="969" y="456"/>
                </a:moveTo>
                <a:cubicBezTo>
                  <a:pt x="971" y="456"/>
                  <a:pt x="973" y="455"/>
                  <a:pt x="973" y="452"/>
                </a:cubicBezTo>
                <a:cubicBezTo>
                  <a:pt x="973" y="450"/>
                  <a:pt x="971" y="448"/>
                  <a:pt x="969" y="448"/>
                </a:cubicBezTo>
                <a:cubicBezTo>
                  <a:pt x="967" y="448"/>
                  <a:pt x="965" y="450"/>
                  <a:pt x="965" y="452"/>
                </a:cubicBezTo>
                <a:cubicBezTo>
                  <a:pt x="965" y="455"/>
                  <a:pt x="967" y="456"/>
                  <a:pt x="969" y="456"/>
                </a:cubicBezTo>
                <a:close/>
                <a:moveTo>
                  <a:pt x="982" y="456"/>
                </a:moveTo>
                <a:cubicBezTo>
                  <a:pt x="984" y="456"/>
                  <a:pt x="986" y="455"/>
                  <a:pt x="986" y="452"/>
                </a:cubicBezTo>
                <a:cubicBezTo>
                  <a:pt x="986" y="450"/>
                  <a:pt x="984" y="448"/>
                  <a:pt x="982" y="448"/>
                </a:cubicBezTo>
                <a:cubicBezTo>
                  <a:pt x="980" y="448"/>
                  <a:pt x="978" y="450"/>
                  <a:pt x="978" y="452"/>
                </a:cubicBezTo>
                <a:cubicBezTo>
                  <a:pt x="978" y="455"/>
                  <a:pt x="980" y="456"/>
                  <a:pt x="982" y="456"/>
                </a:cubicBezTo>
                <a:close/>
                <a:moveTo>
                  <a:pt x="1008" y="452"/>
                </a:moveTo>
                <a:cubicBezTo>
                  <a:pt x="1008" y="452"/>
                  <a:pt x="1008" y="452"/>
                  <a:pt x="1008" y="452"/>
                </a:cubicBezTo>
                <a:cubicBezTo>
                  <a:pt x="1008" y="452"/>
                  <a:pt x="1008" y="452"/>
                  <a:pt x="1008" y="452"/>
                </a:cubicBezTo>
                <a:cubicBezTo>
                  <a:pt x="1008" y="452"/>
                  <a:pt x="1008" y="452"/>
                  <a:pt x="1008" y="452"/>
                </a:cubicBezTo>
                <a:cubicBezTo>
                  <a:pt x="1008" y="452"/>
                  <a:pt x="1008" y="452"/>
                  <a:pt x="1008" y="452"/>
                </a:cubicBezTo>
                <a:close/>
                <a:moveTo>
                  <a:pt x="1034" y="456"/>
                </a:moveTo>
                <a:cubicBezTo>
                  <a:pt x="1036" y="456"/>
                  <a:pt x="1038" y="455"/>
                  <a:pt x="1038" y="452"/>
                </a:cubicBezTo>
                <a:cubicBezTo>
                  <a:pt x="1038" y="450"/>
                  <a:pt x="1036" y="448"/>
                  <a:pt x="1034" y="448"/>
                </a:cubicBezTo>
                <a:cubicBezTo>
                  <a:pt x="1031" y="448"/>
                  <a:pt x="1029" y="450"/>
                  <a:pt x="1029" y="452"/>
                </a:cubicBezTo>
                <a:cubicBezTo>
                  <a:pt x="1029" y="455"/>
                  <a:pt x="1031" y="456"/>
                  <a:pt x="1034" y="456"/>
                </a:cubicBezTo>
                <a:close/>
                <a:moveTo>
                  <a:pt x="1046" y="452"/>
                </a:moveTo>
                <a:cubicBezTo>
                  <a:pt x="1046" y="452"/>
                  <a:pt x="1046" y="452"/>
                  <a:pt x="1046" y="452"/>
                </a:cubicBezTo>
                <a:cubicBezTo>
                  <a:pt x="1046" y="452"/>
                  <a:pt x="1046" y="452"/>
                  <a:pt x="1046" y="452"/>
                </a:cubicBezTo>
                <a:cubicBezTo>
                  <a:pt x="1046" y="452"/>
                  <a:pt x="1046" y="452"/>
                  <a:pt x="1046" y="452"/>
                </a:cubicBezTo>
                <a:cubicBezTo>
                  <a:pt x="1046" y="452"/>
                  <a:pt x="1046" y="452"/>
                  <a:pt x="1046" y="452"/>
                </a:cubicBezTo>
                <a:close/>
                <a:moveTo>
                  <a:pt x="1240" y="449"/>
                </a:moveTo>
                <a:cubicBezTo>
                  <a:pt x="1238" y="449"/>
                  <a:pt x="1237" y="451"/>
                  <a:pt x="1237" y="452"/>
                </a:cubicBezTo>
                <a:cubicBezTo>
                  <a:pt x="1237" y="454"/>
                  <a:pt x="1238" y="455"/>
                  <a:pt x="1240" y="455"/>
                </a:cubicBezTo>
                <a:cubicBezTo>
                  <a:pt x="1242" y="455"/>
                  <a:pt x="1243" y="454"/>
                  <a:pt x="1243" y="452"/>
                </a:cubicBezTo>
                <a:cubicBezTo>
                  <a:pt x="1243" y="451"/>
                  <a:pt x="1242" y="449"/>
                  <a:pt x="1240" y="449"/>
                </a:cubicBezTo>
                <a:close/>
                <a:moveTo>
                  <a:pt x="1666" y="452"/>
                </a:moveTo>
                <a:cubicBezTo>
                  <a:pt x="1666" y="452"/>
                  <a:pt x="1666" y="452"/>
                  <a:pt x="1666" y="452"/>
                </a:cubicBezTo>
                <a:cubicBezTo>
                  <a:pt x="1666" y="452"/>
                  <a:pt x="1666" y="452"/>
                  <a:pt x="1666" y="452"/>
                </a:cubicBezTo>
                <a:cubicBezTo>
                  <a:pt x="1666" y="452"/>
                  <a:pt x="1666" y="452"/>
                  <a:pt x="1666" y="452"/>
                </a:cubicBezTo>
                <a:cubicBezTo>
                  <a:pt x="1666" y="452"/>
                  <a:pt x="1666" y="452"/>
                  <a:pt x="1666" y="452"/>
                </a:cubicBezTo>
                <a:close/>
                <a:moveTo>
                  <a:pt x="1744" y="456"/>
                </a:moveTo>
                <a:cubicBezTo>
                  <a:pt x="1746" y="456"/>
                  <a:pt x="1748" y="455"/>
                  <a:pt x="1748" y="452"/>
                </a:cubicBezTo>
                <a:cubicBezTo>
                  <a:pt x="1748" y="450"/>
                  <a:pt x="1746" y="448"/>
                  <a:pt x="1744" y="448"/>
                </a:cubicBezTo>
                <a:cubicBezTo>
                  <a:pt x="1741" y="448"/>
                  <a:pt x="1740" y="450"/>
                  <a:pt x="1740" y="452"/>
                </a:cubicBezTo>
                <a:cubicBezTo>
                  <a:pt x="1740" y="455"/>
                  <a:pt x="1741" y="456"/>
                  <a:pt x="1744" y="456"/>
                </a:cubicBezTo>
                <a:close/>
                <a:moveTo>
                  <a:pt x="1757" y="456"/>
                </a:moveTo>
                <a:cubicBezTo>
                  <a:pt x="1759" y="456"/>
                  <a:pt x="1761" y="455"/>
                  <a:pt x="1761" y="452"/>
                </a:cubicBezTo>
                <a:cubicBezTo>
                  <a:pt x="1761" y="450"/>
                  <a:pt x="1759" y="448"/>
                  <a:pt x="1757" y="448"/>
                </a:cubicBezTo>
                <a:cubicBezTo>
                  <a:pt x="1754" y="448"/>
                  <a:pt x="1752" y="450"/>
                  <a:pt x="1752" y="452"/>
                </a:cubicBezTo>
                <a:cubicBezTo>
                  <a:pt x="1752" y="455"/>
                  <a:pt x="1754" y="456"/>
                  <a:pt x="1757" y="456"/>
                </a:cubicBezTo>
                <a:close/>
                <a:moveTo>
                  <a:pt x="1770" y="456"/>
                </a:moveTo>
                <a:cubicBezTo>
                  <a:pt x="1772" y="456"/>
                  <a:pt x="1774" y="455"/>
                  <a:pt x="1774" y="452"/>
                </a:cubicBezTo>
                <a:cubicBezTo>
                  <a:pt x="1774" y="450"/>
                  <a:pt x="1772" y="448"/>
                  <a:pt x="1770" y="448"/>
                </a:cubicBezTo>
                <a:cubicBezTo>
                  <a:pt x="1767" y="448"/>
                  <a:pt x="1765" y="450"/>
                  <a:pt x="1765" y="452"/>
                </a:cubicBezTo>
                <a:cubicBezTo>
                  <a:pt x="1765" y="455"/>
                  <a:pt x="1767" y="456"/>
                  <a:pt x="1770" y="456"/>
                </a:cubicBezTo>
                <a:close/>
                <a:moveTo>
                  <a:pt x="1782" y="456"/>
                </a:moveTo>
                <a:cubicBezTo>
                  <a:pt x="1785" y="456"/>
                  <a:pt x="1787" y="455"/>
                  <a:pt x="1787" y="452"/>
                </a:cubicBezTo>
                <a:cubicBezTo>
                  <a:pt x="1787" y="450"/>
                  <a:pt x="1785" y="448"/>
                  <a:pt x="1782" y="448"/>
                </a:cubicBezTo>
                <a:cubicBezTo>
                  <a:pt x="1780" y="448"/>
                  <a:pt x="1778" y="450"/>
                  <a:pt x="1778" y="452"/>
                </a:cubicBezTo>
                <a:cubicBezTo>
                  <a:pt x="1778" y="455"/>
                  <a:pt x="1780" y="456"/>
                  <a:pt x="1782" y="456"/>
                </a:cubicBezTo>
                <a:close/>
                <a:moveTo>
                  <a:pt x="1795" y="456"/>
                </a:moveTo>
                <a:cubicBezTo>
                  <a:pt x="1798" y="456"/>
                  <a:pt x="1800" y="455"/>
                  <a:pt x="1800" y="452"/>
                </a:cubicBezTo>
                <a:cubicBezTo>
                  <a:pt x="1800" y="450"/>
                  <a:pt x="1798" y="448"/>
                  <a:pt x="1795" y="448"/>
                </a:cubicBezTo>
                <a:cubicBezTo>
                  <a:pt x="1793" y="448"/>
                  <a:pt x="1791" y="450"/>
                  <a:pt x="1791" y="452"/>
                </a:cubicBezTo>
                <a:cubicBezTo>
                  <a:pt x="1791" y="455"/>
                  <a:pt x="1793" y="456"/>
                  <a:pt x="1795" y="456"/>
                </a:cubicBezTo>
                <a:close/>
                <a:moveTo>
                  <a:pt x="1808" y="456"/>
                </a:moveTo>
                <a:cubicBezTo>
                  <a:pt x="1811" y="456"/>
                  <a:pt x="1813" y="455"/>
                  <a:pt x="1813" y="452"/>
                </a:cubicBezTo>
                <a:cubicBezTo>
                  <a:pt x="1813" y="450"/>
                  <a:pt x="1811" y="448"/>
                  <a:pt x="1808" y="448"/>
                </a:cubicBezTo>
                <a:cubicBezTo>
                  <a:pt x="1806" y="448"/>
                  <a:pt x="1804" y="450"/>
                  <a:pt x="1804" y="452"/>
                </a:cubicBezTo>
                <a:cubicBezTo>
                  <a:pt x="1804" y="455"/>
                  <a:pt x="1806" y="456"/>
                  <a:pt x="1808" y="456"/>
                </a:cubicBezTo>
                <a:close/>
                <a:moveTo>
                  <a:pt x="1821" y="456"/>
                </a:moveTo>
                <a:cubicBezTo>
                  <a:pt x="1824" y="456"/>
                  <a:pt x="1825" y="455"/>
                  <a:pt x="1825" y="452"/>
                </a:cubicBezTo>
                <a:cubicBezTo>
                  <a:pt x="1825" y="450"/>
                  <a:pt x="1824" y="448"/>
                  <a:pt x="1821" y="448"/>
                </a:cubicBezTo>
                <a:cubicBezTo>
                  <a:pt x="1819" y="448"/>
                  <a:pt x="1817" y="450"/>
                  <a:pt x="1817" y="452"/>
                </a:cubicBezTo>
                <a:cubicBezTo>
                  <a:pt x="1817" y="455"/>
                  <a:pt x="1819" y="456"/>
                  <a:pt x="1821" y="456"/>
                </a:cubicBezTo>
                <a:close/>
                <a:moveTo>
                  <a:pt x="1834" y="456"/>
                </a:moveTo>
                <a:cubicBezTo>
                  <a:pt x="1836" y="456"/>
                  <a:pt x="1838" y="455"/>
                  <a:pt x="1838" y="452"/>
                </a:cubicBezTo>
                <a:cubicBezTo>
                  <a:pt x="1838" y="450"/>
                  <a:pt x="1836" y="448"/>
                  <a:pt x="1834" y="448"/>
                </a:cubicBezTo>
                <a:cubicBezTo>
                  <a:pt x="1832" y="448"/>
                  <a:pt x="1830" y="450"/>
                  <a:pt x="1830" y="452"/>
                </a:cubicBezTo>
                <a:cubicBezTo>
                  <a:pt x="1830" y="455"/>
                  <a:pt x="1832" y="456"/>
                  <a:pt x="1834" y="456"/>
                </a:cubicBezTo>
                <a:close/>
                <a:moveTo>
                  <a:pt x="1847" y="456"/>
                </a:moveTo>
                <a:cubicBezTo>
                  <a:pt x="1849" y="456"/>
                  <a:pt x="1851" y="455"/>
                  <a:pt x="1851" y="452"/>
                </a:cubicBezTo>
                <a:cubicBezTo>
                  <a:pt x="1851" y="450"/>
                  <a:pt x="1849" y="448"/>
                  <a:pt x="1847" y="448"/>
                </a:cubicBezTo>
                <a:cubicBezTo>
                  <a:pt x="1845" y="448"/>
                  <a:pt x="1843" y="450"/>
                  <a:pt x="1843" y="452"/>
                </a:cubicBezTo>
                <a:cubicBezTo>
                  <a:pt x="1843" y="455"/>
                  <a:pt x="1845" y="456"/>
                  <a:pt x="1847" y="456"/>
                </a:cubicBezTo>
                <a:close/>
                <a:moveTo>
                  <a:pt x="1860" y="456"/>
                </a:moveTo>
                <a:cubicBezTo>
                  <a:pt x="1862" y="456"/>
                  <a:pt x="1864" y="455"/>
                  <a:pt x="1864" y="452"/>
                </a:cubicBezTo>
                <a:cubicBezTo>
                  <a:pt x="1864" y="450"/>
                  <a:pt x="1862" y="448"/>
                  <a:pt x="1860" y="448"/>
                </a:cubicBezTo>
                <a:cubicBezTo>
                  <a:pt x="1858" y="448"/>
                  <a:pt x="1856" y="450"/>
                  <a:pt x="1856" y="452"/>
                </a:cubicBezTo>
                <a:cubicBezTo>
                  <a:pt x="1856" y="455"/>
                  <a:pt x="1858" y="456"/>
                  <a:pt x="1860" y="456"/>
                </a:cubicBezTo>
                <a:close/>
                <a:moveTo>
                  <a:pt x="1899" y="452"/>
                </a:moveTo>
                <a:cubicBezTo>
                  <a:pt x="1899" y="452"/>
                  <a:pt x="1899" y="452"/>
                  <a:pt x="1899" y="452"/>
                </a:cubicBezTo>
                <a:cubicBezTo>
                  <a:pt x="1899" y="452"/>
                  <a:pt x="1899" y="452"/>
                  <a:pt x="1899" y="452"/>
                </a:cubicBezTo>
                <a:cubicBezTo>
                  <a:pt x="1899" y="452"/>
                  <a:pt x="1899" y="452"/>
                  <a:pt x="1899" y="452"/>
                </a:cubicBezTo>
                <a:cubicBezTo>
                  <a:pt x="1899" y="452"/>
                  <a:pt x="1899" y="452"/>
                  <a:pt x="1899" y="452"/>
                </a:cubicBezTo>
                <a:close/>
                <a:moveTo>
                  <a:pt x="1913" y="452"/>
                </a:moveTo>
                <a:cubicBezTo>
                  <a:pt x="1913" y="451"/>
                  <a:pt x="1912" y="451"/>
                  <a:pt x="1912" y="451"/>
                </a:cubicBezTo>
                <a:cubicBezTo>
                  <a:pt x="1911" y="451"/>
                  <a:pt x="1910" y="451"/>
                  <a:pt x="1910" y="452"/>
                </a:cubicBezTo>
                <a:cubicBezTo>
                  <a:pt x="1910" y="453"/>
                  <a:pt x="1911" y="454"/>
                  <a:pt x="1912" y="454"/>
                </a:cubicBezTo>
                <a:cubicBezTo>
                  <a:pt x="1912" y="454"/>
                  <a:pt x="1913" y="453"/>
                  <a:pt x="1913" y="452"/>
                </a:cubicBezTo>
                <a:close/>
                <a:moveTo>
                  <a:pt x="1924" y="452"/>
                </a:moveTo>
                <a:cubicBezTo>
                  <a:pt x="1924" y="453"/>
                  <a:pt x="1924" y="453"/>
                  <a:pt x="1925" y="453"/>
                </a:cubicBezTo>
                <a:cubicBezTo>
                  <a:pt x="1925" y="453"/>
                  <a:pt x="1926" y="453"/>
                  <a:pt x="1926" y="452"/>
                </a:cubicBezTo>
                <a:cubicBezTo>
                  <a:pt x="1926" y="452"/>
                  <a:pt x="1925" y="451"/>
                  <a:pt x="1925" y="451"/>
                </a:cubicBezTo>
                <a:cubicBezTo>
                  <a:pt x="1924" y="451"/>
                  <a:pt x="1924" y="452"/>
                  <a:pt x="1924" y="452"/>
                </a:cubicBezTo>
                <a:close/>
                <a:moveTo>
                  <a:pt x="1950" y="452"/>
                </a:moveTo>
                <a:cubicBezTo>
                  <a:pt x="1950" y="452"/>
                  <a:pt x="1950" y="452"/>
                  <a:pt x="1950" y="452"/>
                </a:cubicBezTo>
                <a:cubicBezTo>
                  <a:pt x="1950" y="452"/>
                  <a:pt x="1950" y="452"/>
                  <a:pt x="1950" y="452"/>
                </a:cubicBezTo>
                <a:cubicBezTo>
                  <a:pt x="1950" y="452"/>
                  <a:pt x="1950" y="452"/>
                  <a:pt x="1950" y="452"/>
                </a:cubicBezTo>
                <a:cubicBezTo>
                  <a:pt x="1950" y="452"/>
                  <a:pt x="1950" y="452"/>
                  <a:pt x="1950" y="452"/>
                </a:cubicBezTo>
                <a:close/>
                <a:moveTo>
                  <a:pt x="1975" y="452"/>
                </a:moveTo>
                <a:cubicBezTo>
                  <a:pt x="1975" y="453"/>
                  <a:pt x="1975" y="454"/>
                  <a:pt x="1976" y="454"/>
                </a:cubicBezTo>
                <a:cubicBezTo>
                  <a:pt x="1977" y="454"/>
                  <a:pt x="1978" y="453"/>
                  <a:pt x="1978" y="452"/>
                </a:cubicBezTo>
                <a:cubicBezTo>
                  <a:pt x="1978" y="451"/>
                  <a:pt x="1977" y="451"/>
                  <a:pt x="1976" y="451"/>
                </a:cubicBezTo>
                <a:cubicBezTo>
                  <a:pt x="1975" y="451"/>
                  <a:pt x="1975" y="451"/>
                  <a:pt x="1975" y="452"/>
                </a:cubicBezTo>
                <a:close/>
                <a:moveTo>
                  <a:pt x="1989" y="448"/>
                </a:moveTo>
                <a:cubicBezTo>
                  <a:pt x="1987" y="448"/>
                  <a:pt x="1985" y="450"/>
                  <a:pt x="1985" y="452"/>
                </a:cubicBezTo>
                <a:cubicBezTo>
                  <a:pt x="1985" y="455"/>
                  <a:pt x="1987" y="456"/>
                  <a:pt x="1989" y="456"/>
                </a:cubicBezTo>
                <a:cubicBezTo>
                  <a:pt x="1991" y="456"/>
                  <a:pt x="1993" y="455"/>
                  <a:pt x="1993" y="452"/>
                </a:cubicBezTo>
                <a:cubicBezTo>
                  <a:pt x="1993" y="450"/>
                  <a:pt x="1991" y="448"/>
                  <a:pt x="1989" y="448"/>
                </a:cubicBezTo>
                <a:close/>
                <a:moveTo>
                  <a:pt x="2002" y="456"/>
                </a:moveTo>
                <a:cubicBezTo>
                  <a:pt x="2004" y="456"/>
                  <a:pt x="2006" y="455"/>
                  <a:pt x="2006" y="452"/>
                </a:cubicBezTo>
                <a:cubicBezTo>
                  <a:pt x="2006" y="450"/>
                  <a:pt x="2004" y="448"/>
                  <a:pt x="2002" y="448"/>
                </a:cubicBezTo>
                <a:cubicBezTo>
                  <a:pt x="2000" y="448"/>
                  <a:pt x="1998" y="450"/>
                  <a:pt x="1998" y="452"/>
                </a:cubicBezTo>
                <a:cubicBezTo>
                  <a:pt x="1998" y="455"/>
                  <a:pt x="2000" y="456"/>
                  <a:pt x="2002" y="456"/>
                </a:cubicBezTo>
                <a:close/>
                <a:moveTo>
                  <a:pt x="2015" y="456"/>
                </a:moveTo>
                <a:cubicBezTo>
                  <a:pt x="2017" y="456"/>
                  <a:pt x="2019" y="455"/>
                  <a:pt x="2019" y="452"/>
                </a:cubicBezTo>
                <a:cubicBezTo>
                  <a:pt x="2019" y="450"/>
                  <a:pt x="2017" y="448"/>
                  <a:pt x="2015" y="448"/>
                </a:cubicBezTo>
                <a:cubicBezTo>
                  <a:pt x="2013" y="448"/>
                  <a:pt x="2011" y="450"/>
                  <a:pt x="2011" y="452"/>
                </a:cubicBezTo>
                <a:cubicBezTo>
                  <a:pt x="2011" y="455"/>
                  <a:pt x="2013" y="456"/>
                  <a:pt x="2015" y="456"/>
                </a:cubicBezTo>
                <a:close/>
                <a:moveTo>
                  <a:pt x="2028" y="456"/>
                </a:moveTo>
                <a:cubicBezTo>
                  <a:pt x="2030" y="456"/>
                  <a:pt x="2032" y="455"/>
                  <a:pt x="2032" y="452"/>
                </a:cubicBezTo>
                <a:cubicBezTo>
                  <a:pt x="2032" y="450"/>
                  <a:pt x="2030" y="448"/>
                  <a:pt x="2028" y="448"/>
                </a:cubicBezTo>
                <a:cubicBezTo>
                  <a:pt x="2026" y="448"/>
                  <a:pt x="2024" y="450"/>
                  <a:pt x="2024" y="452"/>
                </a:cubicBezTo>
                <a:cubicBezTo>
                  <a:pt x="2024" y="455"/>
                  <a:pt x="2026" y="456"/>
                  <a:pt x="2028" y="456"/>
                </a:cubicBezTo>
                <a:close/>
                <a:moveTo>
                  <a:pt x="2041" y="456"/>
                </a:moveTo>
                <a:cubicBezTo>
                  <a:pt x="2043" y="456"/>
                  <a:pt x="2045" y="455"/>
                  <a:pt x="2045" y="452"/>
                </a:cubicBezTo>
                <a:cubicBezTo>
                  <a:pt x="2045" y="450"/>
                  <a:pt x="2043" y="448"/>
                  <a:pt x="2041" y="448"/>
                </a:cubicBezTo>
                <a:cubicBezTo>
                  <a:pt x="2038" y="448"/>
                  <a:pt x="2037" y="450"/>
                  <a:pt x="2037" y="452"/>
                </a:cubicBezTo>
                <a:cubicBezTo>
                  <a:pt x="2037" y="455"/>
                  <a:pt x="2038" y="456"/>
                  <a:pt x="2041" y="456"/>
                </a:cubicBezTo>
                <a:close/>
                <a:moveTo>
                  <a:pt x="2054" y="456"/>
                </a:moveTo>
                <a:cubicBezTo>
                  <a:pt x="2056" y="456"/>
                  <a:pt x="2058" y="455"/>
                  <a:pt x="2058" y="452"/>
                </a:cubicBezTo>
                <a:cubicBezTo>
                  <a:pt x="2058" y="450"/>
                  <a:pt x="2056" y="448"/>
                  <a:pt x="2054" y="448"/>
                </a:cubicBezTo>
                <a:cubicBezTo>
                  <a:pt x="2051" y="448"/>
                  <a:pt x="2050" y="450"/>
                  <a:pt x="2050" y="452"/>
                </a:cubicBezTo>
                <a:cubicBezTo>
                  <a:pt x="2050" y="455"/>
                  <a:pt x="2051" y="456"/>
                  <a:pt x="2054" y="456"/>
                </a:cubicBezTo>
                <a:close/>
                <a:moveTo>
                  <a:pt x="2067" y="456"/>
                </a:moveTo>
                <a:cubicBezTo>
                  <a:pt x="2069" y="456"/>
                  <a:pt x="2071" y="455"/>
                  <a:pt x="2071" y="452"/>
                </a:cubicBezTo>
                <a:cubicBezTo>
                  <a:pt x="2071" y="450"/>
                  <a:pt x="2069" y="448"/>
                  <a:pt x="2067" y="448"/>
                </a:cubicBezTo>
                <a:cubicBezTo>
                  <a:pt x="2064" y="448"/>
                  <a:pt x="2062" y="450"/>
                  <a:pt x="2062" y="452"/>
                </a:cubicBezTo>
                <a:cubicBezTo>
                  <a:pt x="2062" y="455"/>
                  <a:pt x="2064" y="456"/>
                  <a:pt x="2067" y="456"/>
                </a:cubicBezTo>
                <a:close/>
                <a:moveTo>
                  <a:pt x="2080" y="456"/>
                </a:moveTo>
                <a:cubicBezTo>
                  <a:pt x="2082" y="456"/>
                  <a:pt x="2084" y="455"/>
                  <a:pt x="2084" y="452"/>
                </a:cubicBezTo>
                <a:cubicBezTo>
                  <a:pt x="2084" y="450"/>
                  <a:pt x="2082" y="448"/>
                  <a:pt x="2080" y="448"/>
                </a:cubicBezTo>
                <a:cubicBezTo>
                  <a:pt x="2077" y="448"/>
                  <a:pt x="2075" y="450"/>
                  <a:pt x="2075" y="452"/>
                </a:cubicBezTo>
                <a:cubicBezTo>
                  <a:pt x="2075" y="455"/>
                  <a:pt x="2077" y="456"/>
                  <a:pt x="2080" y="456"/>
                </a:cubicBezTo>
                <a:close/>
                <a:moveTo>
                  <a:pt x="2092" y="456"/>
                </a:moveTo>
                <a:cubicBezTo>
                  <a:pt x="2095" y="456"/>
                  <a:pt x="2097" y="455"/>
                  <a:pt x="2097" y="452"/>
                </a:cubicBezTo>
                <a:cubicBezTo>
                  <a:pt x="2097" y="450"/>
                  <a:pt x="2095" y="448"/>
                  <a:pt x="2092" y="448"/>
                </a:cubicBezTo>
                <a:cubicBezTo>
                  <a:pt x="2090" y="448"/>
                  <a:pt x="2088" y="450"/>
                  <a:pt x="2088" y="452"/>
                </a:cubicBezTo>
                <a:cubicBezTo>
                  <a:pt x="2088" y="455"/>
                  <a:pt x="2090" y="456"/>
                  <a:pt x="2092" y="456"/>
                </a:cubicBezTo>
                <a:close/>
                <a:moveTo>
                  <a:pt x="2105" y="456"/>
                </a:moveTo>
                <a:cubicBezTo>
                  <a:pt x="2108" y="456"/>
                  <a:pt x="2110" y="455"/>
                  <a:pt x="2110" y="452"/>
                </a:cubicBezTo>
                <a:cubicBezTo>
                  <a:pt x="2110" y="450"/>
                  <a:pt x="2108" y="448"/>
                  <a:pt x="2105" y="448"/>
                </a:cubicBezTo>
                <a:cubicBezTo>
                  <a:pt x="2103" y="448"/>
                  <a:pt x="2101" y="450"/>
                  <a:pt x="2101" y="452"/>
                </a:cubicBezTo>
                <a:cubicBezTo>
                  <a:pt x="2101" y="455"/>
                  <a:pt x="2103" y="456"/>
                  <a:pt x="2105" y="456"/>
                </a:cubicBezTo>
                <a:close/>
                <a:moveTo>
                  <a:pt x="2118" y="456"/>
                </a:moveTo>
                <a:cubicBezTo>
                  <a:pt x="2121" y="456"/>
                  <a:pt x="2122" y="455"/>
                  <a:pt x="2122" y="452"/>
                </a:cubicBezTo>
                <a:cubicBezTo>
                  <a:pt x="2122" y="450"/>
                  <a:pt x="2121" y="448"/>
                  <a:pt x="2118" y="448"/>
                </a:cubicBezTo>
                <a:cubicBezTo>
                  <a:pt x="2116" y="448"/>
                  <a:pt x="2114" y="450"/>
                  <a:pt x="2114" y="452"/>
                </a:cubicBezTo>
                <a:cubicBezTo>
                  <a:pt x="2114" y="455"/>
                  <a:pt x="2116" y="456"/>
                  <a:pt x="2118" y="456"/>
                </a:cubicBezTo>
                <a:close/>
                <a:moveTo>
                  <a:pt x="2131" y="456"/>
                </a:moveTo>
                <a:cubicBezTo>
                  <a:pt x="2133" y="456"/>
                  <a:pt x="2135" y="455"/>
                  <a:pt x="2135" y="452"/>
                </a:cubicBezTo>
                <a:cubicBezTo>
                  <a:pt x="2135" y="450"/>
                  <a:pt x="2133" y="448"/>
                  <a:pt x="2131" y="448"/>
                </a:cubicBezTo>
                <a:cubicBezTo>
                  <a:pt x="2129" y="448"/>
                  <a:pt x="2127" y="450"/>
                  <a:pt x="2127" y="452"/>
                </a:cubicBezTo>
                <a:cubicBezTo>
                  <a:pt x="2127" y="455"/>
                  <a:pt x="2129" y="456"/>
                  <a:pt x="2131" y="456"/>
                </a:cubicBezTo>
                <a:close/>
                <a:moveTo>
                  <a:pt x="2144" y="456"/>
                </a:moveTo>
                <a:cubicBezTo>
                  <a:pt x="2146" y="456"/>
                  <a:pt x="2148" y="455"/>
                  <a:pt x="2148" y="452"/>
                </a:cubicBezTo>
                <a:cubicBezTo>
                  <a:pt x="2148" y="450"/>
                  <a:pt x="2146" y="448"/>
                  <a:pt x="2144" y="448"/>
                </a:cubicBezTo>
                <a:cubicBezTo>
                  <a:pt x="2142" y="448"/>
                  <a:pt x="2140" y="450"/>
                  <a:pt x="2140" y="452"/>
                </a:cubicBezTo>
                <a:cubicBezTo>
                  <a:pt x="2140" y="455"/>
                  <a:pt x="2142" y="456"/>
                  <a:pt x="2144" y="456"/>
                </a:cubicBezTo>
                <a:close/>
                <a:moveTo>
                  <a:pt x="2157" y="456"/>
                </a:moveTo>
                <a:cubicBezTo>
                  <a:pt x="2159" y="456"/>
                  <a:pt x="2161" y="455"/>
                  <a:pt x="2161" y="452"/>
                </a:cubicBezTo>
                <a:cubicBezTo>
                  <a:pt x="2161" y="450"/>
                  <a:pt x="2159" y="448"/>
                  <a:pt x="2157" y="448"/>
                </a:cubicBezTo>
                <a:cubicBezTo>
                  <a:pt x="2155" y="448"/>
                  <a:pt x="2153" y="450"/>
                  <a:pt x="2153" y="452"/>
                </a:cubicBezTo>
                <a:cubicBezTo>
                  <a:pt x="2153" y="455"/>
                  <a:pt x="2155" y="456"/>
                  <a:pt x="2157" y="456"/>
                </a:cubicBezTo>
                <a:close/>
                <a:moveTo>
                  <a:pt x="2170" y="456"/>
                </a:moveTo>
                <a:cubicBezTo>
                  <a:pt x="2172" y="456"/>
                  <a:pt x="2174" y="455"/>
                  <a:pt x="2174" y="452"/>
                </a:cubicBezTo>
                <a:cubicBezTo>
                  <a:pt x="2174" y="450"/>
                  <a:pt x="2172" y="448"/>
                  <a:pt x="2170" y="448"/>
                </a:cubicBezTo>
                <a:cubicBezTo>
                  <a:pt x="2168" y="448"/>
                  <a:pt x="2166" y="450"/>
                  <a:pt x="2166" y="452"/>
                </a:cubicBezTo>
                <a:cubicBezTo>
                  <a:pt x="2166" y="455"/>
                  <a:pt x="2168" y="456"/>
                  <a:pt x="2170" y="456"/>
                </a:cubicBezTo>
                <a:close/>
                <a:moveTo>
                  <a:pt x="2183" y="456"/>
                </a:moveTo>
                <a:cubicBezTo>
                  <a:pt x="2185" y="456"/>
                  <a:pt x="2187" y="455"/>
                  <a:pt x="2187" y="452"/>
                </a:cubicBezTo>
                <a:cubicBezTo>
                  <a:pt x="2187" y="450"/>
                  <a:pt x="2185" y="448"/>
                  <a:pt x="2183" y="448"/>
                </a:cubicBezTo>
                <a:cubicBezTo>
                  <a:pt x="2181" y="448"/>
                  <a:pt x="2179" y="450"/>
                  <a:pt x="2179" y="452"/>
                </a:cubicBezTo>
                <a:cubicBezTo>
                  <a:pt x="2179" y="455"/>
                  <a:pt x="2181" y="456"/>
                  <a:pt x="2183" y="456"/>
                </a:cubicBezTo>
                <a:close/>
                <a:moveTo>
                  <a:pt x="2196" y="456"/>
                </a:moveTo>
                <a:cubicBezTo>
                  <a:pt x="2198" y="456"/>
                  <a:pt x="2200" y="455"/>
                  <a:pt x="2200" y="452"/>
                </a:cubicBezTo>
                <a:cubicBezTo>
                  <a:pt x="2200" y="450"/>
                  <a:pt x="2198" y="448"/>
                  <a:pt x="2196" y="448"/>
                </a:cubicBezTo>
                <a:cubicBezTo>
                  <a:pt x="2193" y="448"/>
                  <a:pt x="2192" y="450"/>
                  <a:pt x="2192" y="452"/>
                </a:cubicBezTo>
                <a:cubicBezTo>
                  <a:pt x="2192" y="455"/>
                  <a:pt x="2193" y="456"/>
                  <a:pt x="2196" y="456"/>
                </a:cubicBezTo>
                <a:close/>
                <a:moveTo>
                  <a:pt x="2209" y="456"/>
                </a:moveTo>
                <a:cubicBezTo>
                  <a:pt x="2211" y="456"/>
                  <a:pt x="2213" y="455"/>
                  <a:pt x="2213" y="452"/>
                </a:cubicBezTo>
                <a:cubicBezTo>
                  <a:pt x="2213" y="450"/>
                  <a:pt x="2211" y="448"/>
                  <a:pt x="2209" y="448"/>
                </a:cubicBezTo>
                <a:cubicBezTo>
                  <a:pt x="2206" y="448"/>
                  <a:pt x="2204" y="450"/>
                  <a:pt x="2204" y="452"/>
                </a:cubicBezTo>
                <a:cubicBezTo>
                  <a:pt x="2204" y="455"/>
                  <a:pt x="2206" y="456"/>
                  <a:pt x="2209" y="456"/>
                </a:cubicBezTo>
                <a:close/>
                <a:moveTo>
                  <a:pt x="2222" y="456"/>
                </a:moveTo>
                <a:cubicBezTo>
                  <a:pt x="2224" y="456"/>
                  <a:pt x="2226" y="455"/>
                  <a:pt x="2226" y="452"/>
                </a:cubicBezTo>
                <a:cubicBezTo>
                  <a:pt x="2226" y="450"/>
                  <a:pt x="2224" y="448"/>
                  <a:pt x="2222" y="448"/>
                </a:cubicBezTo>
                <a:cubicBezTo>
                  <a:pt x="2219" y="448"/>
                  <a:pt x="2217" y="450"/>
                  <a:pt x="2217" y="452"/>
                </a:cubicBezTo>
                <a:cubicBezTo>
                  <a:pt x="2217" y="455"/>
                  <a:pt x="2219" y="456"/>
                  <a:pt x="2222" y="456"/>
                </a:cubicBezTo>
                <a:close/>
                <a:moveTo>
                  <a:pt x="2234" y="456"/>
                </a:moveTo>
                <a:cubicBezTo>
                  <a:pt x="2237" y="456"/>
                  <a:pt x="2239" y="455"/>
                  <a:pt x="2239" y="452"/>
                </a:cubicBezTo>
                <a:cubicBezTo>
                  <a:pt x="2239" y="450"/>
                  <a:pt x="2237" y="448"/>
                  <a:pt x="2234" y="448"/>
                </a:cubicBezTo>
                <a:cubicBezTo>
                  <a:pt x="2232" y="448"/>
                  <a:pt x="2230" y="450"/>
                  <a:pt x="2230" y="452"/>
                </a:cubicBezTo>
                <a:cubicBezTo>
                  <a:pt x="2230" y="455"/>
                  <a:pt x="2232" y="456"/>
                  <a:pt x="2234" y="456"/>
                </a:cubicBezTo>
                <a:close/>
                <a:moveTo>
                  <a:pt x="2247" y="456"/>
                </a:moveTo>
                <a:cubicBezTo>
                  <a:pt x="2250" y="456"/>
                  <a:pt x="2252" y="455"/>
                  <a:pt x="2252" y="452"/>
                </a:cubicBezTo>
                <a:cubicBezTo>
                  <a:pt x="2252" y="450"/>
                  <a:pt x="2250" y="448"/>
                  <a:pt x="2247" y="448"/>
                </a:cubicBezTo>
                <a:cubicBezTo>
                  <a:pt x="2245" y="448"/>
                  <a:pt x="2243" y="450"/>
                  <a:pt x="2243" y="452"/>
                </a:cubicBezTo>
                <a:cubicBezTo>
                  <a:pt x="2243" y="455"/>
                  <a:pt x="2245" y="456"/>
                  <a:pt x="2247" y="456"/>
                </a:cubicBezTo>
                <a:close/>
                <a:moveTo>
                  <a:pt x="2260" y="456"/>
                </a:moveTo>
                <a:cubicBezTo>
                  <a:pt x="2263" y="456"/>
                  <a:pt x="2264" y="455"/>
                  <a:pt x="2264" y="452"/>
                </a:cubicBezTo>
                <a:cubicBezTo>
                  <a:pt x="2264" y="450"/>
                  <a:pt x="2263" y="448"/>
                  <a:pt x="2260" y="448"/>
                </a:cubicBezTo>
                <a:cubicBezTo>
                  <a:pt x="2258" y="448"/>
                  <a:pt x="2256" y="450"/>
                  <a:pt x="2256" y="452"/>
                </a:cubicBezTo>
                <a:cubicBezTo>
                  <a:pt x="2256" y="455"/>
                  <a:pt x="2258" y="456"/>
                  <a:pt x="2260" y="456"/>
                </a:cubicBezTo>
                <a:close/>
                <a:moveTo>
                  <a:pt x="2273" y="456"/>
                </a:moveTo>
                <a:cubicBezTo>
                  <a:pt x="2276" y="456"/>
                  <a:pt x="2277" y="455"/>
                  <a:pt x="2277" y="452"/>
                </a:cubicBezTo>
                <a:cubicBezTo>
                  <a:pt x="2277" y="450"/>
                  <a:pt x="2276" y="448"/>
                  <a:pt x="2273" y="448"/>
                </a:cubicBezTo>
                <a:cubicBezTo>
                  <a:pt x="2271" y="448"/>
                  <a:pt x="2269" y="450"/>
                  <a:pt x="2269" y="452"/>
                </a:cubicBezTo>
                <a:cubicBezTo>
                  <a:pt x="2269" y="455"/>
                  <a:pt x="2271" y="456"/>
                  <a:pt x="2273" y="456"/>
                </a:cubicBezTo>
                <a:close/>
                <a:moveTo>
                  <a:pt x="2286" y="456"/>
                </a:moveTo>
                <a:cubicBezTo>
                  <a:pt x="2288" y="456"/>
                  <a:pt x="2290" y="455"/>
                  <a:pt x="2290" y="452"/>
                </a:cubicBezTo>
                <a:cubicBezTo>
                  <a:pt x="2290" y="450"/>
                  <a:pt x="2288" y="448"/>
                  <a:pt x="2286" y="448"/>
                </a:cubicBezTo>
                <a:cubicBezTo>
                  <a:pt x="2284" y="448"/>
                  <a:pt x="2282" y="450"/>
                  <a:pt x="2282" y="452"/>
                </a:cubicBezTo>
                <a:cubicBezTo>
                  <a:pt x="2282" y="455"/>
                  <a:pt x="2284" y="456"/>
                  <a:pt x="2286" y="456"/>
                </a:cubicBezTo>
                <a:close/>
                <a:moveTo>
                  <a:pt x="2299" y="456"/>
                </a:moveTo>
                <a:cubicBezTo>
                  <a:pt x="2301" y="456"/>
                  <a:pt x="2303" y="455"/>
                  <a:pt x="2303" y="452"/>
                </a:cubicBezTo>
                <a:cubicBezTo>
                  <a:pt x="2303" y="450"/>
                  <a:pt x="2301" y="448"/>
                  <a:pt x="2299" y="448"/>
                </a:cubicBezTo>
                <a:cubicBezTo>
                  <a:pt x="2297" y="448"/>
                  <a:pt x="2295" y="450"/>
                  <a:pt x="2295" y="452"/>
                </a:cubicBezTo>
                <a:cubicBezTo>
                  <a:pt x="2295" y="455"/>
                  <a:pt x="2297" y="456"/>
                  <a:pt x="2299" y="456"/>
                </a:cubicBezTo>
                <a:close/>
                <a:moveTo>
                  <a:pt x="2312" y="456"/>
                </a:moveTo>
                <a:cubicBezTo>
                  <a:pt x="2314" y="456"/>
                  <a:pt x="2316" y="455"/>
                  <a:pt x="2316" y="452"/>
                </a:cubicBezTo>
                <a:cubicBezTo>
                  <a:pt x="2316" y="450"/>
                  <a:pt x="2314" y="448"/>
                  <a:pt x="2312" y="448"/>
                </a:cubicBezTo>
                <a:cubicBezTo>
                  <a:pt x="2310" y="448"/>
                  <a:pt x="2308" y="450"/>
                  <a:pt x="2308" y="452"/>
                </a:cubicBezTo>
                <a:cubicBezTo>
                  <a:pt x="2308" y="455"/>
                  <a:pt x="2310" y="456"/>
                  <a:pt x="2312" y="456"/>
                </a:cubicBezTo>
                <a:close/>
                <a:moveTo>
                  <a:pt x="2325" y="456"/>
                </a:moveTo>
                <a:cubicBezTo>
                  <a:pt x="2327" y="456"/>
                  <a:pt x="2329" y="455"/>
                  <a:pt x="2329" y="452"/>
                </a:cubicBezTo>
                <a:cubicBezTo>
                  <a:pt x="2329" y="450"/>
                  <a:pt x="2327" y="448"/>
                  <a:pt x="2325" y="448"/>
                </a:cubicBezTo>
                <a:cubicBezTo>
                  <a:pt x="2323" y="448"/>
                  <a:pt x="2321" y="450"/>
                  <a:pt x="2321" y="452"/>
                </a:cubicBezTo>
                <a:cubicBezTo>
                  <a:pt x="2321" y="455"/>
                  <a:pt x="2323" y="456"/>
                  <a:pt x="2325" y="456"/>
                </a:cubicBezTo>
                <a:close/>
                <a:moveTo>
                  <a:pt x="2338" y="456"/>
                </a:moveTo>
                <a:cubicBezTo>
                  <a:pt x="2340" y="456"/>
                  <a:pt x="2342" y="455"/>
                  <a:pt x="2342" y="452"/>
                </a:cubicBezTo>
                <a:cubicBezTo>
                  <a:pt x="2342" y="450"/>
                  <a:pt x="2340" y="448"/>
                  <a:pt x="2338" y="448"/>
                </a:cubicBezTo>
                <a:cubicBezTo>
                  <a:pt x="2335" y="448"/>
                  <a:pt x="2334" y="450"/>
                  <a:pt x="2334" y="452"/>
                </a:cubicBezTo>
                <a:cubicBezTo>
                  <a:pt x="2334" y="455"/>
                  <a:pt x="2335" y="456"/>
                  <a:pt x="2338" y="456"/>
                </a:cubicBezTo>
                <a:close/>
                <a:moveTo>
                  <a:pt x="2351" y="456"/>
                </a:moveTo>
                <a:cubicBezTo>
                  <a:pt x="2353" y="456"/>
                  <a:pt x="2355" y="455"/>
                  <a:pt x="2355" y="452"/>
                </a:cubicBezTo>
                <a:cubicBezTo>
                  <a:pt x="2355" y="450"/>
                  <a:pt x="2353" y="448"/>
                  <a:pt x="2351" y="448"/>
                </a:cubicBezTo>
                <a:cubicBezTo>
                  <a:pt x="2348" y="448"/>
                  <a:pt x="2347" y="450"/>
                  <a:pt x="2347" y="452"/>
                </a:cubicBezTo>
                <a:cubicBezTo>
                  <a:pt x="2347" y="455"/>
                  <a:pt x="2348" y="456"/>
                  <a:pt x="2351" y="456"/>
                </a:cubicBezTo>
                <a:close/>
                <a:moveTo>
                  <a:pt x="2364" y="456"/>
                </a:moveTo>
                <a:cubicBezTo>
                  <a:pt x="2366" y="456"/>
                  <a:pt x="2368" y="455"/>
                  <a:pt x="2368" y="452"/>
                </a:cubicBezTo>
                <a:cubicBezTo>
                  <a:pt x="2368" y="450"/>
                  <a:pt x="2366" y="448"/>
                  <a:pt x="2364" y="448"/>
                </a:cubicBezTo>
                <a:cubicBezTo>
                  <a:pt x="2361" y="448"/>
                  <a:pt x="2359" y="450"/>
                  <a:pt x="2359" y="452"/>
                </a:cubicBezTo>
                <a:cubicBezTo>
                  <a:pt x="2359" y="455"/>
                  <a:pt x="2361" y="456"/>
                  <a:pt x="2364" y="456"/>
                </a:cubicBezTo>
                <a:close/>
                <a:moveTo>
                  <a:pt x="2377" y="456"/>
                </a:moveTo>
                <a:cubicBezTo>
                  <a:pt x="2379" y="456"/>
                  <a:pt x="2381" y="455"/>
                  <a:pt x="2381" y="452"/>
                </a:cubicBezTo>
                <a:cubicBezTo>
                  <a:pt x="2381" y="450"/>
                  <a:pt x="2379" y="448"/>
                  <a:pt x="2377" y="448"/>
                </a:cubicBezTo>
                <a:cubicBezTo>
                  <a:pt x="2374" y="448"/>
                  <a:pt x="2372" y="450"/>
                  <a:pt x="2372" y="452"/>
                </a:cubicBezTo>
                <a:cubicBezTo>
                  <a:pt x="2372" y="455"/>
                  <a:pt x="2374" y="456"/>
                  <a:pt x="2377" y="456"/>
                </a:cubicBezTo>
                <a:close/>
                <a:moveTo>
                  <a:pt x="2389" y="456"/>
                </a:moveTo>
                <a:cubicBezTo>
                  <a:pt x="2392" y="456"/>
                  <a:pt x="2394" y="455"/>
                  <a:pt x="2394" y="452"/>
                </a:cubicBezTo>
                <a:cubicBezTo>
                  <a:pt x="2394" y="450"/>
                  <a:pt x="2392" y="448"/>
                  <a:pt x="2389" y="448"/>
                </a:cubicBezTo>
                <a:cubicBezTo>
                  <a:pt x="2387" y="448"/>
                  <a:pt x="2385" y="450"/>
                  <a:pt x="2385" y="452"/>
                </a:cubicBezTo>
                <a:cubicBezTo>
                  <a:pt x="2385" y="455"/>
                  <a:pt x="2387" y="456"/>
                  <a:pt x="2389" y="456"/>
                </a:cubicBezTo>
                <a:close/>
                <a:moveTo>
                  <a:pt x="2402" y="456"/>
                </a:moveTo>
                <a:cubicBezTo>
                  <a:pt x="2405" y="456"/>
                  <a:pt x="2407" y="455"/>
                  <a:pt x="2407" y="452"/>
                </a:cubicBezTo>
                <a:cubicBezTo>
                  <a:pt x="2407" y="450"/>
                  <a:pt x="2405" y="448"/>
                  <a:pt x="2402" y="448"/>
                </a:cubicBezTo>
                <a:cubicBezTo>
                  <a:pt x="2400" y="448"/>
                  <a:pt x="2398" y="450"/>
                  <a:pt x="2398" y="452"/>
                </a:cubicBezTo>
                <a:cubicBezTo>
                  <a:pt x="2398" y="455"/>
                  <a:pt x="2400" y="456"/>
                  <a:pt x="2402" y="456"/>
                </a:cubicBezTo>
                <a:close/>
                <a:moveTo>
                  <a:pt x="2415" y="456"/>
                </a:moveTo>
                <a:cubicBezTo>
                  <a:pt x="2418" y="456"/>
                  <a:pt x="2419" y="455"/>
                  <a:pt x="2419" y="452"/>
                </a:cubicBezTo>
                <a:cubicBezTo>
                  <a:pt x="2419" y="450"/>
                  <a:pt x="2418" y="448"/>
                  <a:pt x="2415" y="448"/>
                </a:cubicBezTo>
                <a:cubicBezTo>
                  <a:pt x="2413" y="448"/>
                  <a:pt x="2411" y="450"/>
                  <a:pt x="2411" y="452"/>
                </a:cubicBezTo>
                <a:cubicBezTo>
                  <a:pt x="2411" y="455"/>
                  <a:pt x="2413" y="456"/>
                  <a:pt x="2415" y="456"/>
                </a:cubicBezTo>
                <a:close/>
                <a:moveTo>
                  <a:pt x="2428" y="456"/>
                </a:moveTo>
                <a:cubicBezTo>
                  <a:pt x="2430" y="456"/>
                  <a:pt x="2432" y="455"/>
                  <a:pt x="2432" y="452"/>
                </a:cubicBezTo>
                <a:cubicBezTo>
                  <a:pt x="2432" y="450"/>
                  <a:pt x="2430" y="448"/>
                  <a:pt x="2428" y="448"/>
                </a:cubicBezTo>
                <a:cubicBezTo>
                  <a:pt x="2426" y="448"/>
                  <a:pt x="2424" y="450"/>
                  <a:pt x="2424" y="452"/>
                </a:cubicBezTo>
                <a:cubicBezTo>
                  <a:pt x="2424" y="455"/>
                  <a:pt x="2426" y="456"/>
                  <a:pt x="2428" y="456"/>
                </a:cubicBezTo>
                <a:close/>
                <a:moveTo>
                  <a:pt x="2441" y="456"/>
                </a:moveTo>
                <a:cubicBezTo>
                  <a:pt x="2443" y="456"/>
                  <a:pt x="2445" y="455"/>
                  <a:pt x="2445" y="452"/>
                </a:cubicBezTo>
                <a:cubicBezTo>
                  <a:pt x="2445" y="450"/>
                  <a:pt x="2443" y="448"/>
                  <a:pt x="2441" y="448"/>
                </a:cubicBezTo>
                <a:cubicBezTo>
                  <a:pt x="2439" y="448"/>
                  <a:pt x="2437" y="450"/>
                  <a:pt x="2437" y="452"/>
                </a:cubicBezTo>
                <a:cubicBezTo>
                  <a:pt x="2437" y="455"/>
                  <a:pt x="2439" y="456"/>
                  <a:pt x="2441" y="456"/>
                </a:cubicBezTo>
                <a:close/>
                <a:moveTo>
                  <a:pt x="2454" y="456"/>
                </a:moveTo>
                <a:cubicBezTo>
                  <a:pt x="2456" y="456"/>
                  <a:pt x="2458" y="455"/>
                  <a:pt x="2458" y="452"/>
                </a:cubicBezTo>
                <a:cubicBezTo>
                  <a:pt x="2458" y="450"/>
                  <a:pt x="2456" y="448"/>
                  <a:pt x="2454" y="448"/>
                </a:cubicBezTo>
                <a:cubicBezTo>
                  <a:pt x="2452" y="448"/>
                  <a:pt x="2450" y="450"/>
                  <a:pt x="2450" y="452"/>
                </a:cubicBezTo>
                <a:cubicBezTo>
                  <a:pt x="2450" y="455"/>
                  <a:pt x="2452" y="456"/>
                  <a:pt x="2454" y="456"/>
                </a:cubicBezTo>
                <a:close/>
                <a:moveTo>
                  <a:pt x="2467" y="456"/>
                </a:moveTo>
                <a:cubicBezTo>
                  <a:pt x="2469" y="456"/>
                  <a:pt x="2471" y="455"/>
                  <a:pt x="2471" y="452"/>
                </a:cubicBezTo>
                <a:cubicBezTo>
                  <a:pt x="2471" y="450"/>
                  <a:pt x="2469" y="448"/>
                  <a:pt x="2467" y="448"/>
                </a:cubicBezTo>
                <a:cubicBezTo>
                  <a:pt x="2465" y="448"/>
                  <a:pt x="2463" y="450"/>
                  <a:pt x="2463" y="452"/>
                </a:cubicBezTo>
                <a:cubicBezTo>
                  <a:pt x="2463" y="455"/>
                  <a:pt x="2465" y="456"/>
                  <a:pt x="2467" y="456"/>
                </a:cubicBezTo>
                <a:close/>
                <a:moveTo>
                  <a:pt x="2480" y="456"/>
                </a:moveTo>
                <a:cubicBezTo>
                  <a:pt x="2482" y="456"/>
                  <a:pt x="2484" y="455"/>
                  <a:pt x="2484" y="452"/>
                </a:cubicBezTo>
                <a:cubicBezTo>
                  <a:pt x="2484" y="450"/>
                  <a:pt x="2482" y="448"/>
                  <a:pt x="2480" y="448"/>
                </a:cubicBezTo>
                <a:cubicBezTo>
                  <a:pt x="2478" y="448"/>
                  <a:pt x="2476" y="450"/>
                  <a:pt x="2476" y="452"/>
                </a:cubicBezTo>
                <a:cubicBezTo>
                  <a:pt x="2476" y="455"/>
                  <a:pt x="2478" y="456"/>
                  <a:pt x="2480" y="456"/>
                </a:cubicBezTo>
                <a:close/>
                <a:moveTo>
                  <a:pt x="2493" y="456"/>
                </a:moveTo>
                <a:cubicBezTo>
                  <a:pt x="2495" y="456"/>
                  <a:pt x="2497" y="455"/>
                  <a:pt x="2497" y="452"/>
                </a:cubicBezTo>
                <a:cubicBezTo>
                  <a:pt x="2497" y="450"/>
                  <a:pt x="2495" y="448"/>
                  <a:pt x="2493" y="448"/>
                </a:cubicBezTo>
                <a:cubicBezTo>
                  <a:pt x="2490" y="448"/>
                  <a:pt x="2489" y="450"/>
                  <a:pt x="2489" y="452"/>
                </a:cubicBezTo>
                <a:cubicBezTo>
                  <a:pt x="2489" y="455"/>
                  <a:pt x="2490" y="456"/>
                  <a:pt x="2493" y="456"/>
                </a:cubicBezTo>
                <a:close/>
                <a:moveTo>
                  <a:pt x="2506" y="456"/>
                </a:moveTo>
                <a:cubicBezTo>
                  <a:pt x="2508" y="456"/>
                  <a:pt x="2510" y="455"/>
                  <a:pt x="2510" y="452"/>
                </a:cubicBezTo>
                <a:cubicBezTo>
                  <a:pt x="2510" y="450"/>
                  <a:pt x="2508" y="448"/>
                  <a:pt x="2506" y="448"/>
                </a:cubicBezTo>
                <a:cubicBezTo>
                  <a:pt x="2503" y="448"/>
                  <a:pt x="2501" y="450"/>
                  <a:pt x="2501" y="452"/>
                </a:cubicBezTo>
                <a:cubicBezTo>
                  <a:pt x="2501" y="455"/>
                  <a:pt x="2503" y="456"/>
                  <a:pt x="2506" y="456"/>
                </a:cubicBezTo>
                <a:close/>
                <a:moveTo>
                  <a:pt x="2519" y="456"/>
                </a:moveTo>
                <a:cubicBezTo>
                  <a:pt x="2521" y="456"/>
                  <a:pt x="2523" y="455"/>
                  <a:pt x="2523" y="452"/>
                </a:cubicBezTo>
                <a:cubicBezTo>
                  <a:pt x="2523" y="450"/>
                  <a:pt x="2521" y="448"/>
                  <a:pt x="2519" y="448"/>
                </a:cubicBezTo>
                <a:cubicBezTo>
                  <a:pt x="2516" y="448"/>
                  <a:pt x="2514" y="450"/>
                  <a:pt x="2514" y="452"/>
                </a:cubicBezTo>
                <a:cubicBezTo>
                  <a:pt x="2514" y="455"/>
                  <a:pt x="2516" y="456"/>
                  <a:pt x="2519" y="456"/>
                </a:cubicBezTo>
                <a:close/>
                <a:moveTo>
                  <a:pt x="2531" y="456"/>
                </a:moveTo>
                <a:cubicBezTo>
                  <a:pt x="2534" y="456"/>
                  <a:pt x="2536" y="455"/>
                  <a:pt x="2536" y="452"/>
                </a:cubicBezTo>
                <a:cubicBezTo>
                  <a:pt x="2536" y="450"/>
                  <a:pt x="2534" y="448"/>
                  <a:pt x="2531" y="448"/>
                </a:cubicBezTo>
                <a:cubicBezTo>
                  <a:pt x="2529" y="448"/>
                  <a:pt x="2527" y="450"/>
                  <a:pt x="2527" y="452"/>
                </a:cubicBezTo>
                <a:cubicBezTo>
                  <a:pt x="2527" y="455"/>
                  <a:pt x="2529" y="456"/>
                  <a:pt x="2531" y="456"/>
                </a:cubicBezTo>
                <a:close/>
                <a:moveTo>
                  <a:pt x="2544" y="456"/>
                </a:moveTo>
                <a:cubicBezTo>
                  <a:pt x="2547" y="456"/>
                  <a:pt x="2549" y="455"/>
                  <a:pt x="2549" y="452"/>
                </a:cubicBezTo>
                <a:cubicBezTo>
                  <a:pt x="2549" y="450"/>
                  <a:pt x="2547" y="448"/>
                  <a:pt x="2544" y="448"/>
                </a:cubicBezTo>
                <a:cubicBezTo>
                  <a:pt x="2542" y="448"/>
                  <a:pt x="2540" y="450"/>
                  <a:pt x="2540" y="452"/>
                </a:cubicBezTo>
                <a:cubicBezTo>
                  <a:pt x="2540" y="455"/>
                  <a:pt x="2542" y="456"/>
                  <a:pt x="2544" y="456"/>
                </a:cubicBezTo>
                <a:close/>
                <a:moveTo>
                  <a:pt x="2557" y="456"/>
                </a:moveTo>
                <a:cubicBezTo>
                  <a:pt x="2560" y="456"/>
                  <a:pt x="2561" y="455"/>
                  <a:pt x="2561" y="452"/>
                </a:cubicBezTo>
                <a:cubicBezTo>
                  <a:pt x="2561" y="450"/>
                  <a:pt x="2560" y="448"/>
                  <a:pt x="2557" y="448"/>
                </a:cubicBezTo>
                <a:cubicBezTo>
                  <a:pt x="2555" y="448"/>
                  <a:pt x="2553" y="450"/>
                  <a:pt x="2553" y="452"/>
                </a:cubicBezTo>
                <a:cubicBezTo>
                  <a:pt x="2553" y="455"/>
                  <a:pt x="2555" y="456"/>
                  <a:pt x="2557" y="456"/>
                </a:cubicBezTo>
                <a:close/>
                <a:moveTo>
                  <a:pt x="2570" y="456"/>
                </a:moveTo>
                <a:cubicBezTo>
                  <a:pt x="2573" y="456"/>
                  <a:pt x="2574" y="455"/>
                  <a:pt x="2574" y="452"/>
                </a:cubicBezTo>
                <a:cubicBezTo>
                  <a:pt x="2574" y="450"/>
                  <a:pt x="2573" y="448"/>
                  <a:pt x="2570" y="448"/>
                </a:cubicBezTo>
                <a:cubicBezTo>
                  <a:pt x="2568" y="448"/>
                  <a:pt x="2566" y="450"/>
                  <a:pt x="2566" y="452"/>
                </a:cubicBezTo>
                <a:cubicBezTo>
                  <a:pt x="2566" y="455"/>
                  <a:pt x="2568" y="456"/>
                  <a:pt x="2570" y="456"/>
                </a:cubicBezTo>
                <a:close/>
                <a:moveTo>
                  <a:pt x="2583" y="456"/>
                </a:moveTo>
                <a:cubicBezTo>
                  <a:pt x="2585" y="456"/>
                  <a:pt x="2587" y="455"/>
                  <a:pt x="2587" y="452"/>
                </a:cubicBezTo>
                <a:cubicBezTo>
                  <a:pt x="2587" y="450"/>
                  <a:pt x="2585" y="448"/>
                  <a:pt x="2583" y="448"/>
                </a:cubicBezTo>
                <a:cubicBezTo>
                  <a:pt x="2581" y="448"/>
                  <a:pt x="2579" y="450"/>
                  <a:pt x="2579" y="452"/>
                </a:cubicBezTo>
                <a:cubicBezTo>
                  <a:pt x="2579" y="455"/>
                  <a:pt x="2581" y="456"/>
                  <a:pt x="2583" y="456"/>
                </a:cubicBezTo>
                <a:close/>
                <a:moveTo>
                  <a:pt x="2596" y="456"/>
                </a:moveTo>
                <a:cubicBezTo>
                  <a:pt x="2598" y="456"/>
                  <a:pt x="2600" y="455"/>
                  <a:pt x="2600" y="452"/>
                </a:cubicBezTo>
                <a:cubicBezTo>
                  <a:pt x="2600" y="450"/>
                  <a:pt x="2598" y="448"/>
                  <a:pt x="2596" y="448"/>
                </a:cubicBezTo>
                <a:cubicBezTo>
                  <a:pt x="2594" y="448"/>
                  <a:pt x="2592" y="450"/>
                  <a:pt x="2592" y="452"/>
                </a:cubicBezTo>
                <a:cubicBezTo>
                  <a:pt x="2592" y="455"/>
                  <a:pt x="2594" y="456"/>
                  <a:pt x="2596" y="456"/>
                </a:cubicBezTo>
                <a:close/>
                <a:moveTo>
                  <a:pt x="2609" y="456"/>
                </a:moveTo>
                <a:cubicBezTo>
                  <a:pt x="2611" y="456"/>
                  <a:pt x="2613" y="455"/>
                  <a:pt x="2613" y="452"/>
                </a:cubicBezTo>
                <a:cubicBezTo>
                  <a:pt x="2613" y="450"/>
                  <a:pt x="2611" y="448"/>
                  <a:pt x="2609" y="448"/>
                </a:cubicBezTo>
                <a:cubicBezTo>
                  <a:pt x="2607" y="448"/>
                  <a:pt x="2605" y="450"/>
                  <a:pt x="2605" y="452"/>
                </a:cubicBezTo>
                <a:cubicBezTo>
                  <a:pt x="2605" y="455"/>
                  <a:pt x="2607" y="456"/>
                  <a:pt x="2609" y="456"/>
                </a:cubicBezTo>
                <a:close/>
                <a:moveTo>
                  <a:pt x="2622" y="456"/>
                </a:moveTo>
                <a:cubicBezTo>
                  <a:pt x="2624" y="456"/>
                  <a:pt x="2626" y="455"/>
                  <a:pt x="2626" y="452"/>
                </a:cubicBezTo>
                <a:cubicBezTo>
                  <a:pt x="2626" y="450"/>
                  <a:pt x="2624" y="448"/>
                  <a:pt x="2622" y="448"/>
                </a:cubicBezTo>
                <a:cubicBezTo>
                  <a:pt x="2620" y="448"/>
                  <a:pt x="2618" y="450"/>
                  <a:pt x="2618" y="452"/>
                </a:cubicBezTo>
                <a:cubicBezTo>
                  <a:pt x="2618" y="455"/>
                  <a:pt x="2620" y="456"/>
                  <a:pt x="2622" y="456"/>
                </a:cubicBezTo>
                <a:close/>
                <a:moveTo>
                  <a:pt x="2635" y="456"/>
                </a:moveTo>
                <a:cubicBezTo>
                  <a:pt x="2637" y="456"/>
                  <a:pt x="2639" y="455"/>
                  <a:pt x="2639" y="452"/>
                </a:cubicBezTo>
                <a:cubicBezTo>
                  <a:pt x="2639" y="450"/>
                  <a:pt x="2637" y="448"/>
                  <a:pt x="2635" y="448"/>
                </a:cubicBezTo>
                <a:cubicBezTo>
                  <a:pt x="2632" y="448"/>
                  <a:pt x="2631" y="450"/>
                  <a:pt x="2631" y="452"/>
                </a:cubicBezTo>
                <a:cubicBezTo>
                  <a:pt x="2631" y="455"/>
                  <a:pt x="2632" y="456"/>
                  <a:pt x="2635" y="456"/>
                </a:cubicBezTo>
                <a:close/>
                <a:moveTo>
                  <a:pt x="2648" y="456"/>
                </a:moveTo>
                <a:cubicBezTo>
                  <a:pt x="2650" y="456"/>
                  <a:pt x="2652" y="455"/>
                  <a:pt x="2652" y="452"/>
                </a:cubicBezTo>
                <a:cubicBezTo>
                  <a:pt x="2652" y="450"/>
                  <a:pt x="2650" y="448"/>
                  <a:pt x="2648" y="448"/>
                </a:cubicBezTo>
                <a:cubicBezTo>
                  <a:pt x="2645" y="448"/>
                  <a:pt x="2644" y="450"/>
                  <a:pt x="2644" y="452"/>
                </a:cubicBezTo>
                <a:cubicBezTo>
                  <a:pt x="2644" y="455"/>
                  <a:pt x="2645" y="456"/>
                  <a:pt x="2648" y="456"/>
                </a:cubicBezTo>
                <a:close/>
                <a:moveTo>
                  <a:pt x="2661" y="456"/>
                </a:moveTo>
                <a:cubicBezTo>
                  <a:pt x="2663" y="456"/>
                  <a:pt x="2665" y="455"/>
                  <a:pt x="2665" y="452"/>
                </a:cubicBezTo>
                <a:cubicBezTo>
                  <a:pt x="2665" y="450"/>
                  <a:pt x="2663" y="448"/>
                  <a:pt x="2661" y="448"/>
                </a:cubicBezTo>
                <a:cubicBezTo>
                  <a:pt x="2658" y="448"/>
                  <a:pt x="2656" y="450"/>
                  <a:pt x="2656" y="452"/>
                </a:cubicBezTo>
                <a:cubicBezTo>
                  <a:pt x="2656" y="455"/>
                  <a:pt x="2658" y="456"/>
                  <a:pt x="2661" y="456"/>
                </a:cubicBezTo>
                <a:close/>
                <a:moveTo>
                  <a:pt x="2674" y="456"/>
                </a:moveTo>
                <a:cubicBezTo>
                  <a:pt x="2676" y="456"/>
                  <a:pt x="2678" y="455"/>
                  <a:pt x="2678" y="452"/>
                </a:cubicBezTo>
                <a:cubicBezTo>
                  <a:pt x="2678" y="450"/>
                  <a:pt x="2676" y="448"/>
                  <a:pt x="2674" y="448"/>
                </a:cubicBezTo>
                <a:cubicBezTo>
                  <a:pt x="2671" y="448"/>
                  <a:pt x="2669" y="450"/>
                  <a:pt x="2669" y="452"/>
                </a:cubicBezTo>
                <a:cubicBezTo>
                  <a:pt x="2669" y="455"/>
                  <a:pt x="2671" y="456"/>
                  <a:pt x="2674" y="456"/>
                </a:cubicBezTo>
                <a:close/>
                <a:moveTo>
                  <a:pt x="2686" y="456"/>
                </a:moveTo>
                <a:cubicBezTo>
                  <a:pt x="2689" y="456"/>
                  <a:pt x="2691" y="455"/>
                  <a:pt x="2691" y="452"/>
                </a:cubicBezTo>
                <a:cubicBezTo>
                  <a:pt x="2691" y="450"/>
                  <a:pt x="2689" y="448"/>
                  <a:pt x="2686" y="448"/>
                </a:cubicBezTo>
                <a:cubicBezTo>
                  <a:pt x="2684" y="448"/>
                  <a:pt x="2682" y="450"/>
                  <a:pt x="2682" y="452"/>
                </a:cubicBezTo>
                <a:cubicBezTo>
                  <a:pt x="2682" y="455"/>
                  <a:pt x="2684" y="456"/>
                  <a:pt x="2686" y="456"/>
                </a:cubicBezTo>
                <a:close/>
                <a:moveTo>
                  <a:pt x="2699" y="456"/>
                </a:moveTo>
                <a:cubicBezTo>
                  <a:pt x="2702" y="456"/>
                  <a:pt x="2704" y="455"/>
                  <a:pt x="2704" y="452"/>
                </a:cubicBezTo>
                <a:cubicBezTo>
                  <a:pt x="2704" y="450"/>
                  <a:pt x="2702" y="448"/>
                  <a:pt x="2699" y="448"/>
                </a:cubicBezTo>
                <a:cubicBezTo>
                  <a:pt x="2697" y="448"/>
                  <a:pt x="2695" y="450"/>
                  <a:pt x="2695" y="452"/>
                </a:cubicBezTo>
                <a:cubicBezTo>
                  <a:pt x="2695" y="455"/>
                  <a:pt x="2697" y="456"/>
                  <a:pt x="2699" y="456"/>
                </a:cubicBezTo>
                <a:close/>
                <a:moveTo>
                  <a:pt x="2712" y="456"/>
                </a:moveTo>
                <a:cubicBezTo>
                  <a:pt x="2715" y="456"/>
                  <a:pt x="2716" y="455"/>
                  <a:pt x="2716" y="452"/>
                </a:cubicBezTo>
                <a:cubicBezTo>
                  <a:pt x="2716" y="450"/>
                  <a:pt x="2715" y="448"/>
                  <a:pt x="2712" y="448"/>
                </a:cubicBezTo>
                <a:cubicBezTo>
                  <a:pt x="2710" y="448"/>
                  <a:pt x="2708" y="450"/>
                  <a:pt x="2708" y="452"/>
                </a:cubicBezTo>
                <a:cubicBezTo>
                  <a:pt x="2708" y="455"/>
                  <a:pt x="2710" y="456"/>
                  <a:pt x="2712" y="456"/>
                </a:cubicBezTo>
                <a:close/>
                <a:moveTo>
                  <a:pt x="2725" y="456"/>
                </a:moveTo>
                <a:cubicBezTo>
                  <a:pt x="2728" y="456"/>
                  <a:pt x="2729" y="455"/>
                  <a:pt x="2729" y="452"/>
                </a:cubicBezTo>
                <a:cubicBezTo>
                  <a:pt x="2729" y="450"/>
                  <a:pt x="2728" y="448"/>
                  <a:pt x="2725" y="448"/>
                </a:cubicBezTo>
                <a:cubicBezTo>
                  <a:pt x="2723" y="448"/>
                  <a:pt x="2721" y="450"/>
                  <a:pt x="2721" y="452"/>
                </a:cubicBezTo>
                <a:cubicBezTo>
                  <a:pt x="2721" y="455"/>
                  <a:pt x="2723" y="456"/>
                  <a:pt x="2725" y="456"/>
                </a:cubicBezTo>
                <a:close/>
                <a:moveTo>
                  <a:pt x="2738" y="456"/>
                </a:moveTo>
                <a:cubicBezTo>
                  <a:pt x="2740" y="456"/>
                  <a:pt x="2742" y="455"/>
                  <a:pt x="2742" y="452"/>
                </a:cubicBezTo>
                <a:cubicBezTo>
                  <a:pt x="2742" y="450"/>
                  <a:pt x="2740" y="448"/>
                  <a:pt x="2738" y="448"/>
                </a:cubicBezTo>
                <a:cubicBezTo>
                  <a:pt x="2736" y="448"/>
                  <a:pt x="2734" y="450"/>
                  <a:pt x="2734" y="452"/>
                </a:cubicBezTo>
                <a:cubicBezTo>
                  <a:pt x="2734" y="455"/>
                  <a:pt x="2736" y="456"/>
                  <a:pt x="2738" y="456"/>
                </a:cubicBezTo>
                <a:close/>
                <a:moveTo>
                  <a:pt x="2751" y="456"/>
                </a:moveTo>
                <a:cubicBezTo>
                  <a:pt x="2753" y="456"/>
                  <a:pt x="2755" y="455"/>
                  <a:pt x="2755" y="452"/>
                </a:cubicBezTo>
                <a:cubicBezTo>
                  <a:pt x="2755" y="450"/>
                  <a:pt x="2753" y="448"/>
                  <a:pt x="2751" y="448"/>
                </a:cubicBezTo>
                <a:cubicBezTo>
                  <a:pt x="2749" y="448"/>
                  <a:pt x="2747" y="450"/>
                  <a:pt x="2747" y="452"/>
                </a:cubicBezTo>
                <a:cubicBezTo>
                  <a:pt x="2747" y="455"/>
                  <a:pt x="2749" y="456"/>
                  <a:pt x="2751" y="456"/>
                </a:cubicBezTo>
                <a:close/>
                <a:moveTo>
                  <a:pt x="2764" y="456"/>
                </a:moveTo>
                <a:cubicBezTo>
                  <a:pt x="2766" y="456"/>
                  <a:pt x="2768" y="455"/>
                  <a:pt x="2768" y="452"/>
                </a:cubicBezTo>
                <a:cubicBezTo>
                  <a:pt x="2768" y="450"/>
                  <a:pt x="2766" y="448"/>
                  <a:pt x="2764" y="448"/>
                </a:cubicBezTo>
                <a:cubicBezTo>
                  <a:pt x="2762" y="448"/>
                  <a:pt x="2760" y="450"/>
                  <a:pt x="2760" y="452"/>
                </a:cubicBezTo>
                <a:cubicBezTo>
                  <a:pt x="2760" y="455"/>
                  <a:pt x="2762" y="456"/>
                  <a:pt x="2764" y="456"/>
                </a:cubicBezTo>
                <a:close/>
                <a:moveTo>
                  <a:pt x="2777" y="456"/>
                </a:moveTo>
                <a:cubicBezTo>
                  <a:pt x="2779" y="456"/>
                  <a:pt x="2781" y="455"/>
                  <a:pt x="2781" y="452"/>
                </a:cubicBezTo>
                <a:cubicBezTo>
                  <a:pt x="2781" y="450"/>
                  <a:pt x="2779" y="448"/>
                  <a:pt x="2777" y="448"/>
                </a:cubicBezTo>
                <a:cubicBezTo>
                  <a:pt x="2775" y="448"/>
                  <a:pt x="2773" y="450"/>
                  <a:pt x="2773" y="452"/>
                </a:cubicBezTo>
                <a:cubicBezTo>
                  <a:pt x="2773" y="455"/>
                  <a:pt x="2775" y="456"/>
                  <a:pt x="2777" y="456"/>
                </a:cubicBezTo>
                <a:close/>
                <a:moveTo>
                  <a:pt x="2790" y="456"/>
                </a:moveTo>
                <a:cubicBezTo>
                  <a:pt x="2792" y="456"/>
                  <a:pt x="2794" y="455"/>
                  <a:pt x="2794" y="452"/>
                </a:cubicBezTo>
                <a:cubicBezTo>
                  <a:pt x="2794" y="450"/>
                  <a:pt x="2792" y="448"/>
                  <a:pt x="2790" y="448"/>
                </a:cubicBezTo>
                <a:cubicBezTo>
                  <a:pt x="2787" y="448"/>
                  <a:pt x="2786" y="450"/>
                  <a:pt x="2786" y="452"/>
                </a:cubicBezTo>
                <a:cubicBezTo>
                  <a:pt x="2786" y="455"/>
                  <a:pt x="2787" y="456"/>
                  <a:pt x="2790" y="456"/>
                </a:cubicBezTo>
                <a:close/>
                <a:moveTo>
                  <a:pt x="2803" y="456"/>
                </a:moveTo>
                <a:cubicBezTo>
                  <a:pt x="2805" y="456"/>
                  <a:pt x="2807" y="455"/>
                  <a:pt x="2807" y="452"/>
                </a:cubicBezTo>
                <a:cubicBezTo>
                  <a:pt x="2807" y="450"/>
                  <a:pt x="2805" y="448"/>
                  <a:pt x="2803" y="448"/>
                </a:cubicBezTo>
                <a:cubicBezTo>
                  <a:pt x="2800" y="448"/>
                  <a:pt x="2799" y="450"/>
                  <a:pt x="2799" y="452"/>
                </a:cubicBezTo>
                <a:cubicBezTo>
                  <a:pt x="2799" y="455"/>
                  <a:pt x="2800" y="456"/>
                  <a:pt x="2803" y="456"/>
                </a:cubicBezTo>
                <a:close/>
                <a:moveTo>
                  <a:pt x="2816" y="456"/>
                </a:moveTo>
                <a:cubicBezTo>
                  <a:pt x="2818" y="456"/>
                  <a:pt x="2820" y="455"/>
                  <a:pt x="2820" y="452"/>
                </a:cubicBezTo>
                <a:cubicBezTo>
                  <a:pt x="2820" y="450"/>
                  <a:pt x="2818" y="448"/>
                  <a:pt x="2816" y="448"/>
                </a:cubicBezTo>
                <a:cubicBezTo>
                  <a:pt x="2813" y="448"/>
                  <a:pt x="2811" y="450"/>
                  <a:pt x="2811" y="452"/>
                </a:cubicBezTo>
                <a:cubicBezTo>
                  <a:pt x="2811" y="455"/>
                  <a:pt x="2813" y="456"/>
                  <a:pt x="2816" y="456"/>
                </a:cubicBezTo>
                <a:close/>
                <a:moveTo>
                  <a:pt x="2829" y="456"/>
                </a:moveTo>
                <a:cubicBezTo>
                  <a:pt x="2831" y="456"/>
                  <a:pt x="2833" y="455"/>
                  <a:pt x="2833" y="452"/>
                </a:cubicBezTo>
                <a:cubicBezTo>
                  <a:pt x="2833" y="450"/>
                  <a:pt x="2831" y="448"/>
                  <a:pt x="2829" y="448"/>
                </a:cubicBezTo>
                <a:cubicBezTo>
                  <a:pt x="2826" y="448"/>
                  <a:pt x="2824" y="450"/>
                  <a:pt x="2824" y="452"/>
                </a:cubicBezTo>
                <a:cubicBezTo>
                  <a:pt x="2824" y="455"/>
                  <a:pt x="2826" y="456"/>
                  <a:pt x="2829" y="456"/>
                </a:cubicBezTo>
                <a:close/>
                <a:moveTo>
                  <a:pt x="2841" y="456"/>
                </a:moveTo>
                <a:cubicBezTo>
                  <a:pt x="2844" y="456"/>
                  <a:pt x="2846" y="455"/>
                  <a:pt x="2846" y="452"/>
                </a:cubicBezTo>
                <a:cubicBezTo>
                  <a:pt x="2846" y="450"/>
                  <a:pt x="2844" y="448"/>
                  <a:pt x="2841" y="448"/>
                </a:cubicBezTo>
                <a:cubicBezTo>
                  <a:pt x="2839" y="448"/>
                  <a:pt x="2837" y="450"/>
                  <a:pt x="2837" y="452"/>
                </a:cubicBezTo>
                <a:cubicBezTo>
                  <a:pt x="2837" y="455"/>
                  <a:pt x="2839" y="456"/>
                  <a:pt x="2841" y="456"/>
                </a:cubicBezTo>
                <a:close/>
                <a:moveTo>
                  <a:pt x="2854" y="456"/>
                </a:moveTo>
                <a:cubicBezTo>
                  <a:pt x="2857" y="456"/>
                  <a:pt x="2859" y="455"/>
                  <a:pt x="2859" y="452"/>
                </a:cubicBezTo>
                <a:cubicBezTo>
                  <a:pt x="2859" y="450"/>
                  <a:pt x="2857" y="448"/>
                  <a:pt x="2854" y="448"/>
                </a:cubicBezTo>
                <a:cubicBezTo>
                  <a:pt x="2852" y="448"/>
                  <a:pt x="2850" y="450"/>
                  <a:pt x="2850" y="452"/>
                </a:cubicBezTo>
                <a:cubicBezTo>
                  <a:pt x="2850" y="455"/>
                  <a:pt x="2852" y="456"/>
                  <a:pt x="2854" y="456"/>
                </a:cubicBezTo>
                <a:close/>
                <a:moveTo>
                  <a:pt x="2867" y="456"/>
                </a:moveTo>
                <a:cubicBezTo>
                  <a:pt x="2870" y="456"/>
                  <a:pt x="2871" y="455"/>
                  <a:pt x="2871" y="452"/>
                </a:cubicBezTo>
                <a:cubicBezTo>
                  <a:pt x="2871" y="450"/>
                  <a:pt x="2870" y="448"/>
                  <a:pt x="2867" y="448"/>
                </a:cubicBezTo>
                <a:cubicBezTo>
                  <a:pt x="2865" y="448"/>
                  <a:pt x="2863" y="450"/>
                  <a:pt x="2863" y="452"/>
                </a:cubicBezTo>
                <a:cubicBezTo>
                  <a:pt x="2863" y="455"/>
                  <a:pt x="2865" y="456"/>
                  <a:pt x="2867" y="456"/>
                </a:cubicBezTo>
                <a:close/>
                <a:moveTo>
                  <a:pt x="2880" y="456"/>
                </a:moveTo>
                <a:cubicBezTo>
                  <a:pt x="2882" y="456"/>
                  <a:pt x="2884" y="455"/>
                  <a:pt x="2884" y="452"/>
                </a:cubicBezTo>
                <a:cubicBezTo>
                  <a:pt x="2884" y="450"/>
                  <a:pt x="2882" y="448"/>
                  <a:pt x="2880" y="448"/>
                </a:cubicBezTo>
                <a:cubicBezTo>
                  <a:pt x="2878" y="448"/>
                  <a:pt x="2876" y="450"/>
                  <a:pt x="2876" y="452"/>
                </a:cubicBezTo>
                <a:cubicBezTo>
                  <a:pt x="2876" y="455"/>
                  <a:pt x="2878" y="456"/>
                  <a:pt x="2880" y="456"/>
                </a:cubicBezTo>
                <a:close/>
                <a:moveTo>
                  <a:pt x="2893" y="456"/>
                </a:moveTo>
                <a:cubicBezTo>
                  <a:pt x="2895" y="456"/>
                  <a:pt x="2897" y="455"/>
                  <a:pt x="2897" y="452"/>
                </a:cubicBezTo>
                <a:cubicBezTo>
                  <a:pt x="2897" y="450"/>
                  <a:pt x="2895" y="448"/>
                  <a:pt x="2893" y="448"/>
                </a:cubicBezTo>
                <a:cubicBezTo>
                  <a:pt x="2891" y="448"/>
                  <a:pt x="2889" y="450"/>
                  <a:pt x="2889" y="452"/>
                </a:cubicBezTo>
                <a:cubicBezTo>
                  <a:pt x="2889" y="455"/>
                  <a:pt x="2891" y="456"/>
                  <a:pt x="2893" y="456"/>
                </a:cubicBezTo>
                <a:close/>
                <a:moveTo>
                  <a:pt x="2906" y="456"/>
                </a:moveTo>
                <a:cubicBezTo>
                  <a:pt x="2908" y="456"/>
                  <a:pt x="2910" y="455"/>
                  <a:pt x="2910" y="452"/>
                </a:cubicBezTo>
                <a:cubicBezTo>
                  <a:pt x="2910" y="450"/>
                  <a:pt x="2908" y="448"/>
                  <a:pt x="2906" y="448"/>
                </a:cubicBezTo>
                <a:cubicBezTo>
                  <a:pt x="2904" y="448"/>
                  <a:pt x="2902" y="450"/>
                  <a:pt x="2902" y="452"/>
                </a:cubicBezTo>
                <a:cubicBezTo>
                  <a:pt x="2902" y="455"/>
                  <a:pt x="2904" y="456"/>
                  <a:pt x="2906" y="456"/>
                </a:cubicBezTo>
                <a:close/>
                <a:moveTo>
                  <a:pt x="2919" y="456"/>
                </a:moveTo>
                <a:cubicBezTo>
                  <a:pt x="2921" y="456"/>
                  <a:pt x="2923" y="455"/>
                  <a:pt x="2923" y="452"/>
                </a:cubicBezTo>
                <a:cubicBezTo>
                  <a:pt x="2923" y="450"/>
                  <a:pt x="2921" y="448"/>
                  <a:pt x="2919" y="448"/>
                </a:cubicBezTo>
                <a:cubicBezTo>
                  <a:pt x="2917" y="448"/>
                  <a:pt x="2915" y="450"/>
                  <a:pt x="2915" y="452"/>
                </a:cubicBezTo>
                <a:cubicBezTo>
                  <a:pt x="2915" y="455"/>
                  <a:pt x="2917" y="456"/>
                  <a:pt x="2919" y="456"/>
                </a:cubicBezTo>
                <a:close/>
                <a:moveTo>
                  <a:pt x="2932" y="456"/>
                </a:moveTo>
                <a:cubicBezTo>
                  <a:pt x="2934" y="456"/>
                  <a:pt x="2936" y="455"/>
                  <a:pt x="2936" y="452"/>
                </a:cubicBezTo>
                <a:cubicBezTo>
                  <a:pt x="2936" y="450"/>
                  <a:pt x="2934" y="448"/>
                  <a:pt x="2932" y="448"/>
                </a:cubicBezTo>
                <a:cubicBezTo>
                  <a:pt x="2930" y="448"/>
                  <a:pt x="2928" y="450"/>
                  <a:pt x="2928" y="452"/>
                </a:cubicBezTo>
                <a:cubicBezTo>
                  <a:pt x="2928" y="455"/>
                  <a:pt x="2930" y="456"/>
                  <a:pt x="2932" y="456"/>
                </a:cubicBezTo>
                <a:close/>
                <a:moveTo>
                  <a:pt x="2945" y="456"/>
                </a:moveTo>
                <a:cubicBezTo>
                  <a:pt x="2947" y="456"/>
                  <a:pt x="2949" y="455"/>
                  <a:pt x="2949" y="452"/>
                </a:cubicBezTo>
                <a:cubicBezTo>
                  <a:pt x="2949" y="450"/>
                  <a:pt x="2947" y="448"/>
                  <a:pt x="2945" y="448"/>
                </a:cubicBezTo>
                <a:cubicBezTo>
                  <a:pt x="2942" y="448"/>
                  <a:pt x="2941" y="450"/>
                  <a:pt x="2941" y="452"/>
                </a:cubicBezTo>
                <a:cubicBezTo>
                  <a:pt x="2941" y="455"/>
                  <a:pt x="2942" y="456"/>
                  <a:pt x="2945" y="456"/>
                </a:cubicBezTo>
                <a:close/>
                <a:moveTo>
                  <a:pt x="2958" y="456"/>
                </a:moveTo>
                <a:cubicBezTo>
                  <a:pt x="2960" y="456"/>
                  <a:pt x="2962" y="455"/>
                  <a:pt x="2962" y="452"/>
                </a:cubicBezTo>
                <a:cubicBezTo>
                  <a:pt x="2962" y="450"/>
                  <a:pt x="2960" y="448"/>
                  <a:pt x="2958" y="448"/>
                </a:cubicBezTo>
                <a:cubicBezTo>
                  <a:pt x="2955" y="448"/>
                  <a:pt x="2953" y="450"/>
                  <a:pt x="2953" y="452"/>
                </a:cubicBezTo>
                <a:cubicBezTo>
                  <a:pt x="2953" y="455"/>
                  <a:pt x="2955" y="456"/>
                  <a:pt x="2958" y="456"/>
                </a:cubicBezTo>
                <a:close/>
                <a:moveTo>
                  <a:pt x="2971" y="456"/>
                </a:moveTo>
                <a:cubicBezTo>
                  <a:pt x="2973" y="456"/>
                  <a:pt x="2975" y="455"/>
                  <a:pt x="2975" y="452"/>
                </a:cubicBezTo>
                <a:cubicBezTo>
                  <a:pt x="2975" y="450"/>
                  <a:pt x="2973" y="448"/>
                  <a:pt x="2971" y="448"/>
                </a:cubicBezTo>
                <a:cubicBezTo>
                  <a:pt x="2968" y="448"/>
                  <a:pt x="2966" y="450"/>
                  <a:pt x="2966" y="452"/>
                </a:cubicBezTo>
                <a:cubicBezTo>
                  <a:pt x="2966" y="455"/>
                  <a:pt x="2968" y="456"/>
                  <a:pt x="2971" y="456"/>
                </a:cubicBezTo>
                <a:close/>
                <a:moveTo>
                  <a:pt x="2983" y="456"/>
                </a:moveTo>
                <a:cubicBezTo>
                  <a:pt x="2986" y="456"/>
                  <a:pt x="2988" y="455"/>
                  <a:pt x="2988" y="452"/>
                </a:cubicBezTo>
                <a:cubicBezTo>
                  <a:pt x="2988" y="450"/>
                  <a:pt x="2986" y="448"/>
                  <a:pt x="2983" y="448"/>
                </a:cubicBezTo>
                <a:cubicBezTo>
                  <a:pt x="2981" y="448"/>
                  <a:pt x="2979" y="450"/>
                  <a:pt x="2979" y="452"/>
                </a:cubicBezTo>
                <a:cubicBezTo>
                  <a:pt x="2979" y="455"/>
                  <a:pt x="2981" y="456"/>
                  <a:pt x="2983" y="456"/>
                </a:cubicBezTo>
                <a:close/>
                <a:moveTo>
                  <a:pt x="2996" y="456"/>
                </a:moveTo>
                <a:cubicBezTo>
                  <a:pt x="2999" y="456"/>
                  <a:pt x="3001" y="455"/>
                  <a:pt x="3001" y="452"/>
                </a:cubicBezTo>
                <a:cubicBezTo>
                  <a:pt x="3001" y="450"/>
                  <a:pt x="2999" y="448"/>
                  <a:pt x="2996" y="448"/>
                </a:cubicBezTo>
                <a:cubicBezTo>
                  <a:pt x="2994" y="448"/>
                  <a:pt x="2992" y="450"/>
                  <a:pt x="2992" y="452"/>
                </a:cubicBezTo>
                <a:cubicBezTo>
                  <a:pt x="2992" y="455"/>
                  <a:pt x="2994" y="456"/>
                  <a:pt x="2996" y="456"/>
                </a:cubicBezTo>
                <a:close/>
                <a:moveTo>
                  <a:pt x="3009" y="456"/>
                </a:moveTo>
                <a:cubicBezTo>
                  <a:pt x="3012" y="456"/>
                  <a:pt x="3013" y="455"/>
                  <a:pt x="3013" y="452"/>
                </a:cubicBezTo>
                <a:cubicBezTo>
                  <a:pt x="3013" y="450"/>
                  <a:pt x="3012" y="448"/>
                  <a:pt x="3009" y="448"/>
                </a:cubicBezTo>
                <a:cubicBezTo>
                  <a:pt x="3007" y="448"/>
                  <a:pt x="3005" y="450"/>
                  <a:pt x="3005" y="452"/>
                </a:cubicBezTo>
                <a:cubicBezTo>
                  <a:pt x="3005" y="455"/>
                  <a:pt x="3007" y="456"/>
                  <a:pt x="3009" y="456"/>
                </a:cubicBezTo>
                <a:close/>
                <a:moveTo>
                  <a:pt x="3022" y="456"/>
                </a:moveTo>
                <a:cubicBezTo>
                  <a:pt x="3025" y="456"/>
                  <a:pt x="3026" y="455"/>
                  <a:pt x="3026" y="452"/>
                </a:cubicBezTo>
                <a:cubicBezTo>
                  <a:pt x="3026" y="450"/>
                  <a:pt x="3025" y="448"/>
                  <a:pt x="3022" y="448"/>
                </a:cubicBezTo>
                <a:cubicBezTo>
                  <a:pt x="3020" y="448"/>
                  <a:pt x="3018" y="450"/>
                  <a:pt x="3018" y="452"/>
                </a:cubicBezTo>
                <a:cubicBezTo>
                  <a:pt x="3018" y="455"/>
                  <a:pt x="3020" y="456"/>
                  <a:pt x="3022" y="456"/>
                </a:cubicBezTo>
                <a:close/>
                <a:moveTo>
                  <a:pt x="3035" y="456"/>
                </a:moveTo>
                <a:cubicBezTo>
                  <a:pt x="3037" y="456"/>
                  <a:pt x="3039" y="455"/>
                  <a:pt x="3039" y="452"/>
                </a:cubicBezTo>
                <a:cubicBezTo>
                  <a:pt x="3039" y="450"/>
                  <a:pt x="3037" y="448"/>
                  <a:pt x="3035" y="448"/>
                </a:cubicBezTo>
                <a:cubicBezTo>
                  <a:pt x="3033" y="448"/>
                  <a:pt x="3031" y="450"/>
                  <a:pt x="3031" y="452"/>
                </a:cubicBezTo>
                <a:cubicBezTo>
                  <a:pt x="3031" y="455"/>
                  <a:pt x="3033" y="456"/>
                  <a:pt x="3035" y="456"/>
                </a:cubicBezTo>
                <a:close/>
                <a:moveTo>
                  <a:pt x="3048" y="456"/>
                </a:moveTo>
                <a:cubicBezTo>
                  <a:pt x="3050" y="456"/>
                  <a:pt x="3052" y="455"/>
                  <a:pt x="3052" y="452"/>
                </a:cubicBezTo>
                <a:cubicBezTo>
                  <a:pt x="3052" y="450"/>
                  <a:pt x="3050" y="448"/>
                  <a:pt x="3048" y="448"/>
                </a:cubicBezTo>
                <a:cubicBezTo>
                  <a:pt x="3046" y="448"/>
                  <a:pt x="3044" y="450"/>
                  <a:pt x="3044" y="452"/>
                </a:cubicBezTo>
                <a:cubicBezTo>
                  <a:pt x="3044" y="455"/>
                  <a:pt x="3046" y="456"/>
                  <a:pt x="3048" y="456"/>
                </a:cubicBezTo>
                <a:close/>
                <a:moveTo>
                  <a:pt x="3061" y="456"/>
                </a:moveTo>
                <a:cubicBezTo>
                  <a:pt x="3063" y="456"/>
                  <a:pt x="3065" y="455"/>
                  <a:pt x="3065" y="452"/>
                </a:cubicBezTo>
                <a:cubicBezTo>
                  <a:pt x="3065" y="450"/>
                  <a:pt x="3063" y="448"/>
                  <a:pt x="3061" y="448"/>
                </a:cubicBezTo>
                <a:cubicBezTo>
                  <a:pt x="3059" y="448"/>
                  <a:pt x="3057" y="450"/>
                  <a:pt x="3057" y="452"/>
                </a:cubicBezTo>
                <a:cubicBezTo>
                  <a:pt x="3057" y="455"/>
                  <a:pt x="3059" y="456"/>
                  <a:pt x="3061" y="456"/>
                </a:cubicBezTo>
                <a:close/>
                <a:moveTo>
                  <a:pt x="3074" y="456"/>
                </a:moveTo>
                <a:cubicBezTo>
                  <a:pt x="3076" y="456"/>
                  <a:pt x="3078" y="455"/>
                  <a:pt x="3078" y="452"/>
                </a:cubicBezTo>
                <a:cubicBezTo>
                  <a:pt x="3078" y="450"/>
                  <a:pt x="3076" y="448"/>
                  <a:pt x="3074" y="448"/>
                </a:cubicBezTo>
                <a:cubicBezTo>
                  <a:pt x="3072" y="448"/>
                  <a:pt x="3070" y="450"/>
                  <a:pt x="3070" y="452"/>
                </a:cubicBezTo>
                <a:cubicBezTo>
                  <a:pt x="3070" y="455"/>
                  <a:pt x="3072" y="456"/>
                  <a:pt x="3074" y="456"/>
                </a:cubicBezTo>
                <a:close/>
                <a:moveTo>
                  <a:pt x="3087" y="456"/>
                </a:moveTo>
                <a:cubicBezTo>
                  <a:pt x="3089" y="456"/>
                  <a:pt x="3091" y="455"/>
                  <a:pt x="3091" y="452"/>
                </a:cubicBezTo>
                <a:cubicBezTo>
                  <a:pt x="3091" y="450"/>
                  <a:pt x="3089" y="448"/>
                  <a:pt x="3087" y="448"/>
                </a:cubicBezTo>
                <a:cubicBezTo>
                  <a:pt x="3084" y="448"/>
                  <a:pt x="3083" y="450"/>
                  <a:pt x="3083" y="452"/>
                </a:cubicBezTo>
                <a:cubicBezTo>
                  <a:pt x="3083" y="455"/>
                  <a:pt x="3084" y="456"/>
                  <a:pt x="3087" y="456"/>
                </a:cubicBezTo>
                <a:close/>
                <a:moveTo>
                  <a:pt x="3100" y="456"/>
                </a:moveTo>
                <a:cubicBezTo>
                  <a:pt x="3102" y="456"/>
                  <a:pt x="3104" y="455"/>
                  <a:pt x="3104" y="452"/>
                </a:cubicBezTo>
                <a:cubicBezTo>
                  <a:pt x="3104" y="450"/>
                  <a:pt x="3102" y="448"/>
                  <a:pt x="3100" y="448"/>
                </a:cubicBezTo>
                <a:cubicBezTo>
                  <a:pt x="3097" y="448"/>
                  <a:pt x="3096" y="450"/>
                  <a:pt x="3096" y="452"/>
                </a:cubicBezTo>
                <a:cubicBezTo>
                  <a:pt x="3096" y="455"/>
                  <a:pt x="3097" y="456"/>
                  <a:pt x="3100" y="456"/>
                </a:cubicBezTo>
                <a:close/>
                <a:moveTo>
                  <a:pt x="3113" y="456"/>
                </a:moveTo>
                <a:cubicBezTo>
                  <a:pt x="3115" y="456"/>
                  <a:pt x="3117" y="455"/>
                  <a:pt x="3117" y="452"/>
                </a:cubicBezTo>
                <a:cubicBezTo>
                  <a:pt x="3117" y="450"/>
                  <a:pt x="3115" y="448"/>
                  <a:pt x="3113" y="448"/>
                </a:cubicBezTo>
                <a:cubicBezTo>
                  <a:pt x="3110" y="448"/>
                  <a:pt x="3108" y="450"/>
                  <a:pt x="3108" y="452"/>
                </a:cubicBezTo>
                <a:cubicBezTo>
                  <a:pt x="3108" y="455"/>
                  <a:pt x="3110" y="456"/>
                  <a:pt x="3113" y="456"/>
                </a:cubicBezTo>
                <a:close/>
                <a:moveTo>
                  <a:pt x="3126" y="456"/>
                </a:moveTo>
                <a:cubicBezTo>
                  <a:pt x="3128" y="456"/>
                  <a:pt x="3130" y="455"/>
                  <a:pt x="3130" y="452"/>
                </a:cubicBezTo>
                <a:cubicBezTo>
                  <a:pt x="3130" y="450"/>
                  <a:pt x="3128" y="448"/>
                  <a:pt x="3126" y="448"/>
                </a:cubicBezTo>
                <a:cubicBezTo>
                  <a:pt x="3123" y="448"/>
                  <a:pt x="3121" y="450"/>
                  <a:pt x="3121" y="452"/>
                </a:cubicBezTo>
                <a:cubicBezTo>
                  <a:pt x="3121" y="455"/>
                  <a:pt x="3123" y="456"/>
                  <a:pt x="3126" y="456"/>
                </a:cubicBezTo>
                <a:close/>
                <a:moveTo>
                  <a:pt x="3138" y="456"/>
                </a:moveTo>
                <a:cubicBezTo>
                  <a:pt x="3141" y="456"/>
                  <a:pt x="3143" y="455"/>
                  <a:pt x="3143" y="452"/>
                </a:cubicBezTo>
                <a:cubicBezTo>
                  <a:pt x="3143" y="450"/>
                  <a:pt x="3141" y="448"/>
                  <a:pt x="3138" y="448"/>
                </a:cubicBezTo>
                <a:cubicBezTo>
                  <a:pt x="3136" y="448"/>
                  <a:pt x="3134" y="450"/>
                  <a:pt x="3134" y="452"/>
                </a:cubicBezTo>
                <a:cubicBezTo>
                  <a:pt x="3134" y="455"/>
                  <a:pt x="3136" y="456"/>
                  <a:pt x="3138" y="456"/>
                </a:cubicBezTo>
                <a:close/>
                <a:moveTo>
                  <a:pt x="3151" y="456"/>
                </a:moveTo>
                <a:cubicBezTo>
                  <a:pt x="3154" y="456"/>
                  <a:pt x="3156" y="455"/>
                  <a:pt x="3156" y="452"/>
                </a:cubicBezTo>
                <a:cubicBezTo>
                  <a:pt x="3156" y="450"/>
                  <a:pt x="3154" y="448"/>
                  <a:pt x="3151" y="448"/>
                </a:cubicBezTo>
                <a:cubicBezTo>
                  <a:pt x="3149" y="448"/>
                  <a:pt x="3147" y="450"/>
                  <a:pt x="3147" y="452"/>
                </a:cubicBezTo>
                <a:cubicBezTo>
                  <a:pt x="3147" y="455"/>
                  <a:pt x="3149" y="456"/>
                  <a:pt x="3151" y="456"/>
                </a:cubicBezTo>
                <a:close/>
                <a:moveTo>
                  <a:pt x="3164" y="456"/>
                </a:moveTo>
                <a:cubicBezTo>
                  <a:pt x="3167" y="456"/>
                  <a:pt x="3168" y="455"/>
                  <a:pt x="3168" y="452"/>
                </a:cubicBezTo>
                <a:cubicBezTo>
                  <a:pt x="3168" y="450"/>
                  <a:pt x="3167" y="448"/>
                  <a:pt x="3164" y="448"/>
                </a:cubicBezTo>
                <a:cubicBezTo>
                  <a:pt x="3162" y="448"/>
                  <a:pt x="3160" y="450"/>
                  <a:pt x="3160" y="452"/>
                </a:cubicBezTo>
                <a:cubicBezTo>
                  <a:pt x="3160" y="455"/>
                  <a:pt x="3162" y="456"/>
                  <a:pt x="3164" y="456"/>
                </a:cubicBezTo>
                <a:close/>
                <a:moveTo>
                  <a:pt x="3177" y="456"/>
                </a:moveTo>
                <a:cubicBezTo>
                  <a:pt x="3179" y="456"/>
                  <a:pt x="3181" y="455"/>
                  <a:pt x="3181" y="452"/>
                </a:cubicBezTo>
                <a:cubicBezTo>
                  <a:pt x="3181" y="450"/>
                  <a:pt x="3179" y="448"/>
                  <a:pt x="3177" y="448"/>
                </a:cubicBezTo>
                <a:cubicBezTo>
                  <a:pt x="3175" y="448"/>
                  <a:pt x="3173" y="450"/>
                  <a:pt x="3173" y="452"/>
                </a:cubicBezTo>
                <a:cubicBezTo>
                  <a:pt x="3173" y="455"/>
                  <a:pt x="3175" y="456"/>
                  <a:pt x="3177" y="456"/>
                </a:cubicBezTo>
                <a:close/>
                <a:moveTo>
                  <a:pt x="3190" y="456"/>
                </a:moveTo>
                <a:cubicBezTo>
                  <a:pt x="3192" y="456"/>
                  <a:pt x="3194" y="455"/>
                  <a:pt x="3194" y="452"/>
                </a:cubicBezTo>
                <a:cubicBezTo>
                  <a:pt x="3194" y="450"/>
                  <a:pt x="3192" y="448"/>
                  <a:pt x="3190" y="448"/>
                </a:cubicBezTo>
                <a:cubicBezTo>
                  <a:pt x="3188" y="448"/>
                  <a:pt x="3186" y="450"/>
                  <a:pt x="3186" y="452"/>
                </a:cubicBezTo>
                <a:cubicBezTo>
                  <a:pt x="3186" y="455"/>
                  <a:pt x="3188" y="456"/>
                  <a:pt x="3190" y="456"/>
                </a:cubicBezTo>
                <a:close/>
                <a:moveTo>
                  <a:pt x="3203" y="456"/>
                </a:moveTo>
                <a:cubicBezTo>
                  <a:pt x="3205" y="456"/>
                  <a:pt x="3207" y="455"/>
                  <a:pt x="3207" y="452"/>
                </a:cubicBezTo>
                <a:cubicBezTo>
                  <a:pt x="3207" y="450"/>
                  <a:pt x="3205" y="448"/>
                  <a:pt x="3203" y="448"/>
                </a:cubicBezTo>
                <a:cubicBezTo>
                  <a:pt x="3201" y="448"/>
                  <a:pt x="3199" y="450"/>
                  <a:pt x="3199" y="452"/>
                </a:cubicBezTo>
                <a:cubicBezTo>
                  <a:pt x="3199" y="455"/>
                  <a:pt x="3201" y="456"/>
                  <a:pt x="3203" y="456"/>
                </a:cubicBezTo>
                <a:close/>
                <a:moveTo>
                  <a:pt x="3216" y="448"/>
                </a:moveTo>
                <a:cubicBezTo>
                  <a:pt x="3214" y="448"/>
                  <a:pt x="3212" y="450"/>
                  <a:pt x="3212" y="452"/>
                </a:cubicBezTo>
                <a:cubicBezTo>
                  <a:pt x="3212" y="455"/>
                  <a:pt x="3214" y="456"/>
                  <a:pt x="3216" y="456"/>
                </a:cubicBezTo>
                <a:cubicBezTo>
                  <a:pt x="3218" y="456"/>
                  <a:pt x="3220" y="455"/>
                  <a:pt x="3220" y="452"/>
                </a:cubicBezTo>
                <a:cubicBezTo>
                  <a:pt x="3220" y="450"/>
                  <a:pt x="3218" y="448"/>
                  <a:pt x="3216" y="448"/>
                </a:cubicBezTo>
                <a:close/>
                <a:moveTo>
                  <a:pt x="3289" y="452"/>
                </a:moveTo>
                <a:cubicBezTo>
                  <a:pt x="3289" y="454"/>
                  <a:pt x="3291" y="456"/>
                  <a:pt x="3293" y="456"/>
                </a:cubicBezTo>
                <a:cubicBezTo>
                  <a:pt x="3296" y="456"/>
                  <a:pt x="3297" y="454"/>
                  <a:pt x="3297" y="452"/>
                </a:cubicBezTo>
                <a:cubicBezTo>
                  <a:pt x="3297" y="450"/>
                  <a:pt x="3296" y="448"/>
                  <a:pt x="3293" y="448"/>
                </a:cubicBezTo>
                <a:cubicBezTo>
                  <a:pt x="3291" y="448"/>
                  <a:pt x="3289" y="450"/>
                  <a:pt x="3289" y="452"/>
                </a:cubicBezTo>
                <a:close/>
                <a:moveTo>
                  <a:pt x="3306" y="456"/>
                </a:moveTo>
                <a:cubicBezTo>
                  <a:pt x="3309" y="456"/>
                  <a:pt x="3310" y="455"/>
                  <a:pt x="3310" y="452"/>
                </a:cubicBezTo>
                <a:cubicBezTo>
                  <a:pt x="3310" y="450"/>
                  <a:pt x="3309" y="448"/>
                  <a:pt x="3306" y="448"/>
                </a:cubicBezTo>
                <a:cubicBezTo>
                  <a:pt x="3304" y="448"/>
                  <a:pt x="3302" y="450"/>
                  <a:pt x="3302" y="452"/>
                </a:cubicBezTo>
                <a:cubicBezTo>
                  <a:pt x="3302" y="455"/>
                  <a:pt x="3304" y="456"/>
                  <a:pt x="3306" y="456"/>
                </a:cubicBezTo>
                <a:close/>
                <a:moveTo>
                  <a:pt x="3319" y="448"/>
                </a:moveTo>
                <a:cubicBezTo>
                  <a:pt x="3317" y="448"/>
                  <a:pt x="3315" y="450"/>
                  <a:pt x="3315" y="452"/>
                </a:cubicBezTo>
                <a:cubicBezTo>
                  <a:pt x="3315" y="455"/>
                  <a:pt x="3317" y="456"/>
                  <a:pt x="3319" y="456"/>
                </a:cubicBezTo>
                <a:cubicBezTo>
                  <a:pt x="3322" y="456"/>
                  <a:pt x="3323" y="455"/>
                  <a:pt x="3323" y="452"/>
                </a:cubicBezTo>
                <a:cubicBezTo>
                  <a:pt x="3323" y="450"/>
                  <a:pt x="3322" y="448"/>
                  <a:pt x="3319" y="448"/>
                </a:cubicBezTo>
                <a:close/>
                <a:moveTo>
                  <a:pt x="3345" y="450"/>
                </a:moveTo>
                <a:cubicBezTo>
                  <a:pt x="3344" y="450"/>
                  <a:pt x="3343" y="451"/>
                  <a:pt x="3343" y="452"/>
                </a:cubicBezTo>
                <a:cubicBezTo>
                  <a:pt x="3343" y="453"/>
                  <a:pt x="3344" y="454"/>
                  <a:pt x="3345" y="454"/>
                </a:cubicBezTo>
                <a:cubicBezTo>
                  <a:pt x="3346" y="454"/>
                  <a:pt x="3347" y="453"/>
                  <a:pt x="3347" y="452"/>
                </a:cubicBezTo>
                <a:cubicBezTo>
                  <a:pt x="3347" y="451"/>
                  <a:pt x="3346" y="450"/>
                  <a:pt x="3345" y="450"/>
                </a:cubicBezTo>
                <a:close/>
                <a:moveTo>
                  <a:pt x="3384" y="452"/>
                </a:moveTo>
                <a:cubicBezTo>
                  <a:pt x="3384" y="452"/>
                  <a:pt x="3384" y="452"/>
                  <a:pt x="3384" y="452"/>
                </a:cubicBezTo>
                <a:cubicBezTo>
                  <a:pt x="3384" y="452"/>
                  <a:pt x="3384" y="452"/>
                  <a:pt x="3384" y="452"/>
                </a:cubicBezTo>
                <a:cubicBezTo>
                  <a:pt x="3384" y="452"/>
                  <a:pt x="3384" y="452"/>
                  <a:pt x="3384" y="452"/>
                </a:cubicBezTo>
                <a:cubicBezTo>
                  <a:pt x="3384" y="452"/>
                  <a:pt x="3384" y="452"/>
                  <a:pt x="3384" y="452"/>
                </a:cubicBezTo>
                <a:close/>
                <a:moveTo>
                  <a:pt x="78" y="469"/>
                </a:moveTo>
                <a:cubicBezTo>
                  <a:pt x="80" y="469"/>
                  <a:pt x="82" y="467"/>
                  <a:pt x="82" y="465"/>
                </a:cubicBezTo>
                <a:cubicBezTo>
                  <a:pt x="82" y="463"/>
                  <a:pt x="80" y="461"/>
                  <a:pt x="78" y="461"/>
                </a:cubicBezTo>
                <a:cubicBezTo>
                  <a:pt x="76" y="461"/>
                  <a:pt x="74" y="463"/>
                  <a:pt x="74" y="465"/>
                </a:cubicBezTo>
                <a:cubicBezTo>
                  <a:pt x="74" y="467"/>
                  <a:pt x="76" y="469"/>
                  <a:pt x="78" y="469"/>
                </a:cubicBezTo>
                <a:close/>
                <a:moveTo>
                  <a:pt x="91" y="469"/>
                </a:moveTo>
                <a:cubicBezTo>
                  <a:pt x="93" y="469"/>
                  <a:pt x="95" y="467"/>
                  <a:pt x="95" y="465"/>
                </a:cubicBezTo>
                <a:cubicBezTo>
                  <a:pt x="95" y="463"/>
                  <a:pt x="93" y="461"/>
                  <a:pt x="91" y="461"/>
                </a:cubicBezTo>
                <a:cubicBezTo>
                  <a:pt x="89" y="461"/>
                  <a:pt x="87" y="463"/>
                  <a:pt x="87" y="465"/>
                </a:cubicBezTo>
                <a:cubicBezTo>
                  <a:pt x="87" y="467"/>
                  <a:pt x="89" y="469"/>
                  <a:pt x="91" y="469"/>
                </a:cubicBezTo>
                <a:close/>
                <a:moveTo>
                  <a:pt x="104" y="461"/>
                </a:moveTo>
                <a:cubicBezTo>
                  <a:pt x="101" y="461"/>
                  <a:pt x="100" y="463"/>
                  <a:pt x="100" y="465"/>
                </a:cubicBezTo>
                <a:cubicBezTo>
                  <a:pt x="100" y="467"/>
                  <a:pt x="101" y="469"/>
                  <a:pt x="104" y="469"/>
                </a:cubicBezTo>
                <a:cubicBezTo>
                  <a:pt x="106" y="469"/>
                  <a:pt x="108" y="467"/>
                  <a:pt x="108" y="465"/>
                </a:cubicBezTo>
                <a:cubicBezTo>
                  <a:pt x="108" y="463"/>
                  <a:pt x="106" y="461"/>
                  <a:pt x="104" y="461"/>
                </a:cubicBezTo>
                <a:close/>
                <a:moveTo>
                  <a:pt x="117" y="469"/>
                </a:moveTo>
                <a:cubicBezTo>
                  <a:pt x="119" y="469"/>
                  <a:pt x="121" y="467"/>
                  <a:pt x="121" y="465"/>
                </a:cubicBezTo>
                <a:cubicBezTo>
                  <a:pt x="121" y="463"/>
                  <a:pt x="119" y="461"/>
                  <a:pt x="117" y="461"/>
                </a:cubicBezTo>
                <a:cubicBezTo>
                  <a:pt x="114" y="461"/>
                  <a:pt x="112" y="463"/>
                  <a:pt x="112" y="465"/>
                </a:cubicBezTo>
                <a:cubicBezTo>
                  <a:pt x="112" y="467"/>
                  <a:pt x="114" y="469"/>
                  <a:pt x="117" y="469"/>
                </a:cubicBezTo>
                <a:close/>
                <a:moveTo>
                  <a:pt x="130" y="469"/>
                </a:moveTo>
                <a:cubicBezTo>
                  <a:pt x="132" y="469"/>
                  <a:pt x="134" y="467"/>
                  <a:pt x="134" y="465"/>
                </a:cubicBezTo>
                <a:cubicBezTo>
                  <a:pt x="134" y="463"/>
                  <a:pt x="132" y="461"/>
                  <a:pt x="130" y="461"/>
                </a:cubicBezTo>
                <a:cubicBezTo>
                  <a:pt x="127" y="461"/>
                  <a:pt x="125" y="463"/>
                  <a:pt x="125" y="465"/>
                </a:cubicBezTo>
                <a:cubicBezTo>
                  <a:pt x="125" y="467"/>
                  <a:pt x="127" y="469"/>
                  <a:pt x="130" y="469"/>
                </a:cubicBezTo>
                <a:close/>
                <a:moveTo>
                  <a:pt x="142" y="469"/>
                </a:moveTo>
                <a:cubicBezTo>
                  <a:pt x="145" y="469"/>
                  <a:pt x="147" y="467"/>
                  <a:pt x="147" y="465"/>
                </a:cubicBezTo>
                <a:cubicBezTo>
                  <a:pt x="147" y="463"/>
                  <a:pt x="145" y="461"/>
                  <a:pt x="142" y="461"/>
                </a:cubicBezTo>
                <a:cubicBezTo>
                  <a:pt x="140" y="461"/>
                  <a:pt x="138" y="463"/>
                  <a:pt x="138" y="465"/>
                </a:cubicBezTo>
                <a:cubicBezTo>
                  <a:pt x="138" y="467"/>
                  <a:pt x="140" y="469"/>
                  <a:pt x="142" y="469"/>
                </a:cubicBezTo>
                <a:close/>
                <a:moveTo>
                  <a:pt x="168" y="464"/>
                </a:moveTo>
                <a:cubicBezTo>
                  <a:pt x="168" y="464"/>
                  <a:pt x="167" y="465"/>
                  <a:pt x="167" y="465"/>
                </a:cubicBezTo>
                <a:cubicBezTo>
                  <a:pt x="167" y="466"/>
                  <a:pt x="168" y="466"/>
                  <a:pt x="168" y="466"/>
                </a:cubicBezTo>
                <a:cubicBezTo>
                  <a:pt x="169" y="466"/>
                  <a:pt x="169" y="466"/>
                  <a:pt x="169" y="465"/>
                </a:cubicBezTo>
                <a:cubicBezTo>
                  <a:pt x="169" y="465"/>
                  <a:pt x="169" y="464"/>
                  <a:pt x="168" y="464"/>
                </a:cubicBezTo>
                <a:close/>
                <a:moveTo>
                  <a:pt x="297" y="464"/>
                </a:moveTo>
                <a:cubicBezTo>
                  <a:pt x="297" y="464"/>
                  <a:pt x="297" y="465"/>
                  <a:pt x="297" y="465"/>
                </a:cubicBezTo>
                <a:cubicBezTo>
                  <a:pt x="297" y="466"/>
                  <a:pt x="297" y="466"/>
                  <a:pt x="297" y="466"/>
                </a:cubicBezTo>
                <a:cubicBezTo>
                  <a:pt x="298" y="466"/>
                  <a:pt x="298" y="466"/>
                  <a:pt x="298" y="465"/>
                </a:cubicBezTo>
                <a:cubicBezTo>
                  <a:pt x="298" y="465"/>
                  <a:pt x="298" y="464"/>
                  <a:pt x="297" y="464"/>
                </a:cubicBezTo>
                <a:close/>
                <a:moveTo>
                  <a:pt x="310" y="461"/>
                </a:moveTo>
                <a:cubicBezTo>
                  <a:pt x="308" y="461"/>
                  <a:pt x="306" y="463"/>
                  <a:pt x="306" y="465"/>
                </a:cubicBezTo>
                <a:cubicBezTo>
                  <a:pt x="306" y="467"/>
                  <a:pt x="308" y="469"/>
                  <a:pt x="310" y="469"/>
                </a:cubicBezTo>
                <a:cubicBezTo>
                  <a:pt x="313" y="469"/>
                  <a:pt x="315" y="467"/>
                  <a:pt x="315" y="465"/>
                </a:cubicBezTo>
                <a:cubicBezTo>
                  <a:pt x="315" y="463"/>
                  <a:pt x="313" y="461"/>
                  <a:pt x="310" y="461"/>
                </a:cubicBezTo>
                <a:close/>
                <a:moveTo>
                  <a:pt x="323" y="461"/>
                </a:moveTo>
                <a:cubicBezTo>
                  <a:pt x="321" y="461"/>
                  <a:pt x="319" y="463"/>
                  <a:pt x="319" y="465"/>
                </a:cubicBezTo>
                <a:cubicBezTo>
                  <a:pt x="319" y="467"/>
                  <a:pt x="321" y="469"/>
                  <a:pt x="323" y="469"/>
                </a:cubicBezTo>
                <a:cubicBezTo>
                  <a:pt x="326" y="469"/>
                  <a:pt x="327" y="467"/>
                  <a:pt x="327" y="465"/>
                </a:cubicBezTo>
                <a:cubicBezTo>
                  <a:pt x="327" y="463"/>
                  <a:pt x="326" y="461"/>
                  <a:pt x="323" y="461"/>
                </a:cubicBezTo>
                <a:close/>
                <a:moveTo>
                  <a:pt x="336" y="461"/>
                </a:moveTo>
                <a:cubicBezTo>
                  <a:pt x="334" y="461"/>
                  <a:pt x="332" y="463"/>
                  <a:pt x="332" y="465"/>
                </a:cubicBezTo>
                <a:cubicBezTo>
                  <a:pt x="332" y="467"/>
                  <a:pt x="334" y="469"/>
                  <a:pt x="336" y="469"/>
                </a:cubicBezTo>
                <a:cubicBezTo>
                  <a:pt x="338" y="469"/>
                  <a:pt x="340" y="467"/>
                  <a:pt x="340" y="465"/>
                </a:cubicBezTo>
                <a:cubicBezTo>
                  <a:pt x="340" y="463"/>
                  <a:pt x="338" y="461"/>
                  <a:pt x="336" y="461"/>
                </a:cubicBezTo>
                <a:close/>
                <a:moveTo>
                  <a:pt x="349" y="469"/>
                </a:moveTo>
                <a:cubicBezTo>
                  <a:pt x="351" y="469"/>
                  <a:pt x="353" y="467"/>
                  <a:pt x="353" y="465"/>
                </a:cubicBezTo>
                <a:cubicBezTo>
                  <a:pt x="353" y="463"/>
                  <a:pt x="351" y="461"/>
                  <a:pt x="349" y="461"/>
                </a:cubicBezTo>
                <a:cubicBezTo>
                  <a:pt x="347" y="461"/>
                  <a:pt x="345" y="463"/>
                  <a:pt x="345" y="465"/>
                </a:cubicBezTo>
                <a:cubicBezTo>
                  <a:pt x="345" y="467"/>
                  <a:pt x="347" y="469"/>
                  <a:pt x="349" y="469"/>
                </a:cubicBezTo>
                <a:close/>
                <a:moveTo>
                  <a:pt x="362" y="469"/>
                </a:moveTo>
                <a:cubicBezTo>
                  <a:pt x="364" y="469"/>
                  <a:pt x="366" y="467"/>
                  <a:pt x="366" y="465"/>
                </a:cubicBezTo>
                <a:cubicBezTo>
                  <a:pt x="366" y="463"/>
                  <a:pt x="364" y="461"/>
                  <a:pt x="362" y="461"/>
                </a:cubicBezTo>
                <a:cubicBezTo>
                  <a:pt x="360" y="461"/>
                  <a:pt x="358" y="463"/>
                  <a:pt x="358" y="465"/>
                </a:cubicBezTo>
                <a:cubicBezTo>
                  <a:pt x="358" y="467"/>
                  <a:pt x="360" y="469"/>
                  <a:pt x="362" y="469"/>
                </a:cubicBezTo>
                <a:close/>
                <a:moveTo>
                  <a:pt x="375" y="469"/>
                </a:moveTo>
                <a:cubicBezTo>
                  <a:pt x="377" y="469"/>
                  <a:pt x="379" y="467"/>
                  <a:pt x="379" y="465"/>
                </a:cubicBezTo>
                <a:cubicBezTo>
                  <a:pt x="379" y="463"/>
                  <a:pt x="377" y="461"/>
                  <a:pt x="375" y="461"/>
                </a:cubicBezTo>
                <a:cubicBezTo>
                  <a:pt x="373" y="461"/>
                  <a:pt x="371" y="463"/>
                  <a:pt x="371" y="465"/>
                </a:cubicBezTo>
                <a:cubicBezTo>
                  <a:pt x="371" y="467"/>
                  <a:pt x="373" y="469"/>
                  <a:pt x="375" y="469"/>
                </a:cubicBezTo>
                <a:close/>
                <a:moveTo>
                  <a:pt x="388" y="469"/>
                </a:moveTo>
                <a:cubicBezTo>
                  <a:pt x="390" y="469"/>
                  <a:pt x="392" y="467"/>
                  <a:pt x="392" y="465"/>
                </a:cubicBezTo>
                <a:cubicBezTo>
                  <a:pt x="392" y="463"/>
                  <a:pt x="390" y="461"/>
                  <a:pt x="388" y="461"/>
                </a:cubicBezTo>
                <a:cubicBezTo>
                  <a:pt x="386" y="461"/>
                  <a:pt x="384" y="463"/>
                  <a:pt x="384" y="465"/>
                </a:cubicBezTo>
                <a:cubicBezTo>
                  <a:pt x="384" y="467"/>
                  <a:pt x="386" y="469"/>
                  <a:pt x="388" y="469"/>
                </a:cubicBezTo>
                <a:close/>
                <a:moveTo>
                  <a:pt x="401" y="469"/>
                </a:moveTo>
                <a:cubicBezTo>
                  <a:pt x="403" y="469"/>
                  <a:pt x="405" y="467"/>
                  <a:pt x="405" y="465"/>
                </a:cubicBezTo>
                <a:cubicBezTo>
                  <a:pt x="405" y="463"/>
                  <a:pt x="403" y="461"/>
                  <a:pt x="401" y="461"/>
                </a:cubicBezTo>
                <a:cubicBezTo>
                  <a:pt x="398" y="461"/>
                  <a:pt x="397" y="463"/>
                  <a:pt x="397" y="465"/>
                </a:cubicBezTo>
                <a:cubicBezTo>
                  <a:pt x="397" y="467"/>
                  <a:pt x="398" y="469"/>
                  <a:pt x="401" y="469"/>
                </a:cubicBezTo>
                <a:close/>
                <a:moveTo>
                  <a:pt x="414" y="469"/>
                </a:moveTo>
                <a:cubicBezTo>
                  <a:pt x="416" y="469"/>
                  <a:pt x="418" y="467"/>
                  <a:pt x="418" y="465"/>
                </a:cubicBezTo>
                <a:cubicBezTo>
                  <a:pt x="418" y="463"/>
                  <a:pt x="416" y="461"/>
                  <a:pt x="414" y="461"/>
                </a:cubicBezTo>
                <a:cubicBezTo>
                  <a:pt x="411" y="461"/>
                  <a:pt x="409" y="463"/>
                  <a:pt x="409" y="465"/>
                </a:cubicBezTo>
                <a:cubicBezTo>
                  <a:pt x="409" y="467"/>
                  <a:pt x="411" y="469"/>
                  <a:pt x="414" y="469"/>
                </a:cubicBezTo>
                <a:close/>
                <a:moveTo>
                  <a:pt x="427" y="469"/>
                </a:moveTo>
                <a:cubicBezTo>
                  <a:pt x="429" y="469"/>
                  <a:pt x="431" y="467"/>
                  <a:pt x="431" y="465"/>
                </a:cubicBezTo>
                <a:cubicBezTo>
                  <a:pt x="431" y="463"/>
                  <a:pt x="429" y="461"/>
                  <a:pt x="427" y="461"/>
                </a:cubicBezTo>
                <a:cubicBezTo>
                  <a:pt x="424" y="461"/>
                  <a:pt x="422" y="463"/>
                  <a:pt x="422" y="465"/>
                </a:cubicBezTo>
                <a:cubicBezTo>
                  <a:pt x="422" y="467"/>
                  <a:pt x="424" y="469"/>
                  <a:pt x="427" y="469"/>
                </a:cubicBezTo>
                <a:close/>
                <a:moveTo>
                  <a:pt x="439" y="469"/>
                </a:moveTo>
                <a:cubicBezTo>
                  <a:pt x="442" y="469"/>
                  <a:pt x="444" y="467"/>
                  <a:pt x="444" y="465"/>
                </a:cubicBezTo>
                <a:cubicBezTo>
                  <a:pt x="444" y="463"/>
                  <a:pt x="442" y="461"/>
                  <a:pt x="439" y="461"/>
                </a:cubicBezTo>
                <a:cubicBezTo>
                  <a:pt x="437" y="461"/>
                  <a:pt x="435" y="463"/>
                  <a:pt x="435" y="465"/>
                </a:cubicBezTo>
                <a:cubicBezTo>
                  <a:pt x="435" y="467"/>
                  <a:pt x="437" y="469"/>
                  <a:pt x="439" y="469"/>
                </a:cubicBezTo>
                <a:close/>
                <a:moveTo>
                  <a:pt x="452" y="469"/>
                </a:moveTo>
                <a:cubicBezTo>
                  <a:pt x="455" y="469"/>
                  <a:pt x="457" y="467"/>
                  <a:pt x="457" y="465"/>
                </a:cubicBezTo>
                <a:cubicBezTo>
                  <a:pt x="457" y="463"/>
                  <a:pt x="455" y="461"/>
                  <a:pt x="452" y="461"/>
                </a:cubicBezTo>
                <a:cubicBezTo>
                  <a:pt x="450" y="461"/>
                  <a:pt x="448" y="463"/>
                  <a:pt x="448" y="465"/>
                </a:cubicBezTo>
                <a:cubicBezTo>
                  <a:pt x="448" y="467"/>
                  <a:pt x="450" y="469"/>
                  <a:pt x="452" y="469"/>
                </a:cubicBezTo>
                <a:close/>
                <a:moveTo>
                  <a:pt x="465" y="469"/>
                </a:moveTo>
                <a:cubicBezTo>
                  <a:pt x="468" y="469"/>
                  <a:pt x="469" y="467"/>
                  <a:pt x="469" y="465"/>
                </a:cubicBezTo>
                <a:cubicBezTo>
                  <a:pt x="469" y="463"/>
                  <a:pt x="468" y="461"/>
                  <a:pt x="465" y="461"/>
                </a:cubicBezTo>
                <a:cubicBezTo>
                  <a:pt x="463" y="461"/>
                  <a:pt x="461" y="463"/>
                  <a:pt x="461" y="465"/>
                </a:cubicBezTo>
                <a:cubicBezTo>
                  <a:pt x="461" y="467"/>
                  <a:pt x="463" y="469"/>
                  <a:pt x="465" y="469"/>
                </a:cubicBezTo>
                <a:close/>
                <a:moveTo>
                  <a:pt x="478" y="469"/>
                </a:moveTo>
                <a:cubicBezTo>
                  <a:pt x="481" y="469"/>
                  <a:pt x="482" y="467"/>
                  <a:pt x="482" y="465"/>
                </a:cubicBezTo>
                <a:cubicBezTo>
                  <a:pt x="482" y="463"/>
                  <a:pt x="481" y="461"/>
                  <a:pt x="478" y="461"/>
                </a:cubicBezTo>
                <a:cubicBezTo>
                  <a:pt x="476" y="461"/>
                  <a:pt x="474" y="463"/>
                  <a:pt x="474" y="465"/>
                </a:cubicBezTo>
                <a:cubicBezTo>
                  <a:pt x="474" y="467"/>
                  <a:pt x="476" y="469"/>
                  <a:pt x="478" y="469"/>
                </a:cubicBezTo>
                <a:close/>
                <a:moveTo>
                  <a:pt x="491" y="469"/>
                </a:moveTo>
                <a:cubicBezTo>
                  <a:pt x="493" y="469"/>
                  <a:pt x="495" y="467"/>
                  <a:pt x="495" y="465"/>
                </a:cubicBezTo>
                <a:cubicBezTo>
                  <a:pt x="495" y="463"/>
                  <a:pt x="493" y="461"/>
                  <a:pt x="491" y="461"/>
                </a:cubicBezTo>
                <a:cubicBezTo>
                  <a:pt x="489" y="461"/>
                  <a:pt x="487" y="463"/>
                  <a:pt x="487" y="465"/>
                </a:cubicBezTo>
                <a:cubicBezTo>
                  <a:pt x="487" y="467"/>
                  <a:pt x="489" y="469"/>
                  <a:pt x="491" y="469"/>
                </a:cubicBezTo>
                <a:close/>
                <a:moveTo>
                  <a:pt x="504" y="469"/>
                </a:moveTo>
                <a:cubicBezTo>
                  <a:pt x="506" y="469"/>
                  <a:pt x="508" y="467"/>
                  <a:pt x="508" y="465"/>
                </a:cubicBezTo>
                <a:cubicBezTo>
                  <a:pt x="508" y="463"/>
                  <a:pt x="506" y="461"/>
                  <a:pt x="504" y="461"/>
                </a:cubicBezTo>
                <a:cubicBezTo>
                  <a:pt x="502" y="461"/>
                  <a:pt x="500" y="463"/>
                  <a:pt x="500" y="465"/>
                </a:cubicBezTo>
                <a:cubicBezTo>
                  <a:pt x="500" y="467"/>
                  <a:pt x="502" y="469"/>
                  <a:pt x="504" y="469"/>
                </a:cubicBezTo>
                <a:close/>
                <a:moveTo>
                  <a:pt x="517" y="469"/>
                </a:moveTo>
                <a:cubicBezTo>
                  <a:pt x="519" y="469"/>
                  <a:pt x="521" y="467"/>
                  <a:pt x="521" y="465"/>
                </a:cubicBezTo>
                <a:cubicBezTo>
                  <a:pt x="521" y="463"/>
                  <a:pt x="519" y="461"/>
                  <a:pt x="517" y="461"/>
                </a:cubicBezTo>
                <a:cubicBezTo>
                  <a:pt x="515" y="461"/>
                  <a:pt x="513" y="463"/>
                  <a:pt x="513" y="465"/>
                </a:cubicBezTo>
                <a:cubicBezTo>
                  <a:pt x="513" y="467"/>
                  <a:pt x="515" y="469"/>
                  <a:pt x="517" y="469"/>
                </a:cubicBezTo>
                <a:close/>
                <a:moveTo>
                  <a:pt x="530" y="469"/>
                </a:moveTo>
                <a:cubicBezTo>
                  <a:pt x="532" y="469"/>
                  <a:pt x="534" y="467"/>
                  <a:pt x="534" y="465"/>
                </a:cubicBezTo>
                <a:cubicBezTo>
                  <a:pt x="534" y="463"/>
                  <a:pt x="532" y="461"/>
                  <a:pt x="530" y="461"/>
                </a:cubicBezTo>
                <a:cubicBezTo>
                  <a:pt x="528" y="461"/>
                  <a:pt x="526" y="463"/>
                  <a:pt x="526" y="465"/>
                </a:cubicBezTo>
                <a:cubicBezTo>
                  <a:pt x="526" y="467"/>
                  <a:pt x="528" y="469"/>
                  <a:pt x="530" y="469"/>
                </a:cubicBezTo>
                <a:close/>
                <a:moveTo>
                  <a:pt x="543" y="469"/>
                </a:moveTo>
                <a:cubicBezTo>
                  <a:pt x="545" y="469"/>
                  <a:pt x="547" y="467"/>
                  <a:pt x="547" y="465"/>
                </a:cubicBezTo>
                <a:cubicBezTo>
                  <a:pt x="547" y="463"/>
                  <a:pt x="545" y="461"/>
                  <a:pt x="543" y="461"/>
                </a:cubicBezTo>
                <a:cubicBezTo>
                  <a:pt x="540" y="461"/>
                  <a:pt x="539" y="463"/>
                  <a:pt x="539" y="465"/>
                </a:cubicBezTo>
                <a:cubicBezTo>
                  <a:pt x="539" y="467"/>
                  <a:pt x="540" y="469"/>
                  <a:pt x="543" y="469"/>
                </a:cubicBezTo>
                <a:close/>
                <a:moveTo>
                  <a:pt x="556" y="469"/>
                </a:moveTo>
                <a:cubicBezTo>
                  <a:pt x="558" y="469"/>
                  <a:pt x="560" y="467"/>
                  <a:pt x="560" y="465"/>
                </a:cubicBezTo>
                <a:cubicBezTo>
                  <a:pt x="560" y="463"/>
                  <a:pt x="558" y="461"/>
                  <a:pt x="556" y="461"/>
                </a:cubicBezTo>
                <a:cubicBezTo>
                  <a:pt x="553" y="461"/>
                  <a:pt x="552" y="463"/>
                  <a:pt x="552" y="465"/>
                </a:cubicBezTo>
                <a:cubicBezTo>
                  <a:pt x="552" y="467"/>
                  <a:pt x="553" y="469"/>
                  <a:pt x="556" y="469"/>
                </a:cubicBezTo>
                <a:close/>
                <a:moveTo>
                  <a:pt x="569" y="469"/>
                </a:moveTo>
                <a:cubicBezTo>
                  <a:pt x="571" y="469"/>
                  <a:pt x="573" y="467"/>
                  <a:pt x="573" y="465"/>
                </a:cubicBezTo>
                <a:cubicBezTo>
                  <a:pt x="573" y="463"/>
                  <a:pt x="571" y="461"/>
                  <a:pt x="569" y="461"/>
                </a:cubicBezTo>
                <a:cubicBezTo>
                  <a:pt x="566" y="461"/>
                  <a:pt x="564" y="463"/>
                  <a:pt x="564" y="465"/>
                </a:cubicBezTo>
                <a:cubicBezTo>
                  <a:pt x="564" y="467"/>
                  <a:pt x="566" y="469"/>
                  <a:pt x="569" y="469"/>
                </a:cubicBezTo>
                <a:close/>
                <a:moveTo>
                  <a:pt x="582" y="469"/>
                </a:moveTo>
                <a:cubicBezTo>
                  <a:pt x="584" y="469"/>
                  <a:pt x="586" y="467"/>
                  <a:pt x="586" y="465"/>
                </a:cubicBezTo>
                <a:cubicBezTo>
                  <a:pt x="586" y="463"/>
                  <a:pt x="584" y="461"/>
                  <a:pt x="582" y="461"/>
                </a:cubicBezTo>
                <a:cubicBezTo>
                  <a:pt x="579" y="461"/>
                  <a:pt x="577" y="463"/>
                  <a:pt x="577" y="465"/>
                </a:cubicBezTo>
                <a:cubicBezTo>
                  <a:pt x="577" y="467"/>
                  <a:pt x="579" y="469"/>
                  <a:pt x="582" y="469"/>
                </a:cubicBezTo>
                <a:close/>
                <a:moveTo>
                  <a:pt x="594" y="469"/>
                </a:moveTo>
                <a:cubicBezTo>
                  <a:pt x="597" y="469"/>
                  <a:pt x="599" y="467"/>
                  <a:pt x="599" y="465"/>
                </a:cubicBezTo>
                <a:cubicBezTo>
                  <a:pt x="599" y="463"/>
                  <a:pt x="597" y="461"/>
                  <a:pt x="594" y="461"/>
                </a:cubicBezTo>
                <a:cubicBezTo>
                  <a:pt x="592" y="461"/>
                  <a:pt x="590" y="463"/>
                  <a:pt x="590" y="465"/>
                </a:cubicBezTo>
                <a:cubicBezTo>
                  <a:pt x="590" y="467"/>
                  <a:pt x="592" y="469"/>
                  <a:pt x="594" y="469"/>
                </a:cubicBezTo>
                <a:close/>
                <a:moveTo>
                  <a:pt x="607" y="469"/>
                </a:moveTo>
                <a:cubicBezTo>
                  <a:pt x="610" y="469"/>
                  <a:pt x="612" y="467"/>
                  <a:pt x="612" y="465"/>
                </a:cubicBezTo>
                <a:cubicBezTo>
                  <a:pt x="612" y="463"/>
                  <a:pt x="610" y="461"/>
                  <a:pt x="607" y="461"/>
                </a:cubicBezTo>
                <a:cubicBezTo>
                  <a:pt x="605" y="461"/>
                  <a:pt x="603" y="463"/>
                  <a:pt x="603" y="465"/>
                </a:cubicBezTo>
                <a:cubicBezTo>
                  <a:pt x="603" y="467"/>
                  <a:pt x="605" y="469"/>
                  <a:pt x="607" y="469"/>
                </a:cubicBezTo>
                <a:close/>
                <a:moveTo>
                  <a:pt x="620" y="469"/>
                </a:moveTo>
                <a:cubicBezTo>
                  <a:pt x="623" y="469"/>
                  <a:pt x="624" y="467"/>
                  <a:pt x="624" y="465"/>
                </a:cubicBezTo>
                <a:cubicBezTo>
                  <a:pt x="624" y="463"/>
                  <a:pt x="623" y="461"/>
                  <a:pt x="620" y="461"/>
                </a:cubicBezTo>
                <a:cubicBezTo>
                  <a:pt x="618" y="461"/>
                  <a:pt x="616" y="463"/>
                  <a:pt x="616" y="465"/>
                </a:cubicBezTo>
                <a:cubicBezTo>
                  <a:pt x="616" y="467"/>
                  <a:pt x="618" y="469"/>
                  <a:pt x="620" y="469"/>
                </a:cubicBezTo>
                <a:close/>
                <a:moveTo>
                  <a:pt x="633" y="469"/>
                </a:moveTo>
                <a:cubicBezTo>
                  <a:pt x="635" y="469"/>
                  <a:pt x="637" y="467"/>
                  <a:pt x="637" y="465"/>
                </a:cubicBezTo>
                <a:cubicBezTo>
                  <a:pt x="637" y="463"/>
                  <a:pt x="635" y="461"/>
                  <a:pt x="633" y="461"/>
                </a:cubicBezTo>
                <a:cubicBezTo>
                  <a:pt x="631" y="461"/>
                  <a:pt x="629" y="463"/>
                  <a:pt x="629" y="465"/>
                </a:cubicBezTo>
                <a:cubicBezTo>
                  <a:pt x="629" y="467"/>
                  <a:pt x="631" y="469"/>
                  <a:pt x="633" y="469"/>
                </a:cubicBezTo>
                <a:close/>
                <a:moveTo>
                  <a:pt x="646" y="469"/>
                </a:moveTo>
                <a:cubicBezTo>
                  <a:pt x="648" y="469"/>
                  <a:pt x="650" y="467"/>
                  <a:pt x="650" y="465"/>
                </a:cubicBezTo>
                <a:cubicBezTo>
                  <a:pt x="650" y="463"/>
                  <a:pt x="648" y="461"/>
                  <a:pt x="646" y="461"/>
                </a:cubicBezTo>
                <a:cubicBezTo>
                  <a:pt x="644" y="461"/>
                  <a:pt x="642" y="463"/>
                  <a:pt x="642" y="465"/>
                </a:cubicBezTo>
                <a:cubicBezTo>
                  <a:pt x="642" y="467"/>
                  <a:pt x="644" y="469"/>
                  <a:pt x="646" y="469"/>
                </a:cubicBezTo>
                <a:close/>
                <a:moveTo>
                  <a:pt x="659" y="469"/>
                </a:moveTo>
                <a:cubicBezTo>
                  <a:pt x="661" y="469"/>
                  <a:pt x="663" y="467"/>
                  <a:pt x="663" y="465"/>
                </a:cubicBezTo>
                <a:cubicBezTo>
                  <a:pt x="663" y="463"/>
                  <a:pt x="661" y="461"/>
                  <a:pt x="659" y="461"/>
                </a:cubicBezTo>
                <a:cubicBezTo>
                  <a:pt x="657" y="461"/>
                  <a:pt x="655" y="463"/>
                  <a:pt x="655" y="465"/>
                </a:cubicBezTo>
                <a:cubicBezTo>
                  <a:pt x="655" y="467"/>
                  <a:pt x="657" y="469"/>
                  <a:pt x="659" y="469"/>
                </a:cubicBezTo>
                <a:close/>
                <a:moveTo>
                  <a:pt x="672" y="469"/>
                </a:moveTo>
                <a:cubicBezTo>
                  <a:pt x="674" y="469"/>
                  <a:pt x="676" y="467"/>
                  <a:pt x="676" y="465"/>
                </a:cubicBezTo>
                <a:cubicBezTo>
                  <a:pt x="676" y="463"/>
                  <a:pt x="674" y="461"/>
                  <a:pt x="672" y="461"/>
                </a:cubicBezTo>
                <a:cubicBezTo>
                  <a:pt x="670" y="461"/>
                  <a:pt x="668" y="463"/>
                  <a:pt x="668" y="465"/>
                </a:cubicBezTo>
                <a:cubicBezTo>
                  <a:pt x="668" y="467"/>
                  <a:pt x="670" y="469"/>
                  <a:pt x="672" y="469"/>
                </a:cubicBezTo>
                <a:close/>
                <a:moveTo>
                  <a:pt x="685" y="469"/>
                </a:moveTo>
                <a:cubicBezTo>
                  <a:pt x="687" y="469"/>
                  <a:pt x="689" y="467"/>
                  <a:pt x="689" y="465"/>
                </a:cubicBezTo>
                <a:cubicBezTo>
                  <a:pt x="689" y="463"/>
                  <a:pt x="687" y="461"/>
                  <a:pt x="685" y="461"/>
                </a:cubicBezTo>
                <a:cubicBezTo>
                  <a:pt x="683" y="461"/>
                  <a:pt x="681" y="463"/>
                  <a:pt x="681" y="465"/>
                </a:cubicBezTo>
                <a:cubicBezTo>
                  <a:pt x="681" y="467"/>
                  <a:pt x="683" y="469"/>
                  <a:pt x="685" y="469"/>
                </a:cubicBezTo>
                <a:close/>
                <a:moveTo>
                  <a:pt x="698" y="469"/>
                </a:moveTo>
                <a:cubicBezTo>
                  <a:pt x="700" y="469"/>
                  <a:pt x="702" y="467"/>
                  <a:pt x="702" y="465"/>
                </a:cubicBezTo>
                <a:cubicBezTo>
                  <a:pt x="702" y="463"/>
                  <a:pt x="700" y="461"/>
                  <a:pt x="698" y="461"/>
                </a:cubicBezTo>
                <a:cubicBezTo>
                  <a:pt x="695" y="461"/>
                  <a:pt x="694" y="463"/>
                  <a:pt x="694" y="465"/>
                </a:cubicBezTo>
                <a:cubicBezTo>
                  <a:pt x="694" y="467"/>
                  <a:pt x="695" y="469"/>
                  <a:pt x="698" y="469"/>
                </a:cubicBezTo>
                <a:close/>
                <a:moveTo>
                  <a:pt x="711" y="469"/>
                </a:moveTo>
                <a:cubicBezTo>
                  <a:pt x="713" y="469"/>
                  <a:pt x="715" y="467"/>
                  <a:pt x="715" y="465"/>
                </a:cubicBezTo>
                <a:cubicBezTo>
                  <a:pt x="715" y="463"/>
                  <a:pt x="713" y="461"/>
                  <a:pt x="711" y="461"/>
                </a:cubicBezTo>
                <a:cubicBezTo>
                  <a:pt x="708" y="461"/>
                  <a:pt x="706" y="463"/>
                  <a:pt x="706" y="465"/>
                </a:cubicBezTo>
                <a:cubicBezTo>
                  <a:pt x="706" y="467"/>
                  <a:pt x="708" y="469"/>
                  <a:pt x="711" y="469"/>
                </a:cubicBezTo>
                <a:close/>
                <a:moveTo>
                  <a:pt x="724" y="469"/>
                </a:moveTo>
                <a:cubicBezTo>
                  <a:pt x="726" y="469"/>
                  <a:pt x="728" y="467"/>
                  <a:pt x="728" y="465"/>
                </a:cubicBezTo>
                <a:cubicBezTo>
                  <a:pt x="728" y="463"/>
                  <a:pt x="726" y="461"/>
                  <a:pt x="724" y="461"/>
                </a:cubicBezTo>
                <a:cubicBezTo>
                  <a:pt x="721" y="461"/>
                  <a:pt x="719" y="463"/>
                  <a:pt x="719" y="465"/>
                </a:cubicBezTo>
                <a:cubicBezTo>
                  <a:pt x="719" y="467"/>
                  <a:pt x="721" y="469"/>
                  <a:pt x="724" y="469"/>
                </a:cubicBezTo>
                <a:close/>
                <a:moveTo>
                  <a:pt x="737" y="461"/>
                </a:moveTo>
                <a:cubicBezTo>
                  <a:pt x="734" y="461"/>
                  <a:pt x="733" y="463"/>
                  <a:pt x="733" y="465"/>
                </a:cubicBezTo>
                <a:cubicBezTo>
                  <a:pt x="733" y="467"/>
                  <a:pt x="734" y="469"/>
                  <a:pt x="737" y="469"/>
                </a:cubicBezTo>
                <a:cubicBezTo>
                  <a:pt x="739" y="469"/>
                  <a:pt x="740" y="467"/>
                  <a:pt x="740" y="465"/>
                </a:cubicBezTo>
                <a:cubicBezTo>
                  <a:pt x="740" y="463"/>
                  <a:pt x="739" y="461"/>
                  <a:pt x="737" y="461"/>
                </a:cubicBezTo>
                <a:close/>
                <a:moveTo>
                  <a:pt x="904" y="469"/>
                </a:moveTo>
                <a:cubicBezTo>
                  <a:pt x="907" y="469"/>
                  <a:pt x="909" y="467"/>
                  <a:pt x="909" y="465"/>
                </a:cubicBezTo>
                <a:cubicBezTo>
                  <a:pt x="909" y="463"/>
                  <a:pt x="907" y="461"/>
                  <a:pt x="904" y="461"/>
                </a:cubicBezTo>
                <a:cubicBezTo>
                  <a:pt x="902" y="461"/>
                  <a:pt x="900" y="463"/>
                  <a:pt x="900" y="465"/>
                </a:cubicBezTo>
                <a:cubicBezTo>
                  <a:pt x="900" y="467"/>
                  <a:pt x="902" y="469"/>
                  <a:pt x="904" y="469"/>
                </a:cubicBezTo>
                <a:close/>
                <a:moveTo>
                  <a:pt x="917" y="469"/>
                </a:moveTo>
                <a:cubicBezTo>
                  <a:pt x="920" y="469"/>
                  <a:pt x="921" y="467"/>
                  <a:pt x="921" y="465"/>
                </a:cubicBezTo>
                <a:cubicBezTo>
                  <a:pt x="921" y="463"/>
                  <a:pt x="920" y="461"/>
                  <a:pt x="917" y="461"/>
                </a:cubicBezTo>
                <a:cubicBezTo>
                  <a:pt x="915" y="461"/>
                  <a:pt x="913" y="463"/>
                  <a:pt x="913" y="465"/>
                </a:cubicBezTo>
                <a:cubicBezTo>
                  <a:pt x="913" y="467"/>
                  <a:pt x="915" y="469"/>
                  <a:pt x="917" y="469"/>
                </a:cubicBezTo>
                <a:close/>
                <a:moveTo>
                  <a:pt x="930" y="469"/>
                </a:moveTo>
                <a:cubicBezTo>
                  <a:pt x="933" y="469"/>
                  <a:pt x="934" y="467"/>
                  <a:pt x="934" y="465"/>
                </a:cubicBezTo>
                <a:cubicBezTo>
                  <a:pt x="934" y="463"/>
                  <a:pt x="933" y="461"/>
                  <a:pt x="930" y="461"/>
                </a:cubicBezTo>
                <a:cubicBezTo>
                  <a:pt x="928" y="461"/>
                  <a:pt x="926" y="463"/>
                  <a:pt x="926" y="465"/>
                </a:cubicBezTo>
                <a:cubicBezTo>
                  <a:pt x="926" y="467"/>
                  <a:pt x="928" y="469"/>
                  <a:pt x="930" y="469"/>
                </a:cubicBezTo>
                <a:close/>
                <a:moveTo>
                  <a:pt x="943" y="469"/>
                </a:moveTo>
                <a:cubicBezTo>
                  <a:pt x="945" y="469"/>
                  <a:pt x="947" y="467"/>
                  <a:pt x="947" y="465"/>
                </a:cubicBezTo>
                <a:cubicBezTo>
                  <a:pt x="947" y="463"/>
                  <a:pt x="945" y="461"/>
                  <a:pt x="943" y="461"/>
                </a:cubicBezTo>
                <a:cubicBezTo>
                  <a:pt x="941" y="461"/>
                  <a:pt x="939" y="463"/>
                  <a:pt x="939" y="465"/>
                </a:cubicBezTo>
                <a:cubicBezTo>
                  <a:pt x="939" y="467"/>
                  <a:pt x="941" y="469"/>
                  <a:pt x="943" y="469"/>
                </a:cubicBezTo>
                <a:close/>
                <a:moveTo>
                  <a:pt x="956" y="469"/>
                </a:moveTo>
                <a:cubicBezTo>
                  <a:pt x="958" y="469"/>
                  <a:pt x="960" y="467"/>
                  <a:pt x="960" y="465"/>
                </a:cubicBezTo>
                <a:cubicBezTo>
                  <a:pt x="960" y="463"/>
                  <a:pt x="958" y="461"/>
                  <a:pt x="956" y="461"/>
                </a:cubicBezTo>
                <a:cubicBezTo>
                  <a:pt x="954" y="461"/>
                  <a:pt x="952" y="463"/>
                  <a:pt x="952" y="465"/>
                </a:cubicBezTo>
                <a:cubicBezTo>
                  <a:pt x="952" y="467"/>
                  <a:pt x="954" y="469"/>
                  <a:pt x="956" y="469"/>
                </a:cubicBezTo>
                <a:close/>
                <a:moveTo>
                  <a:pt x="969" y="469"/>
                </a:moveTo>
                <a:cubicBezTo>
                  <a:pt x="971" y="469"/>
                  <a:pt x="973" y="467"/>
                  <a:pt x="973" y="465"/>
                </a:cubicBezTo>
                <a:cubicBezTo>
                  <a:pt x="973" y="463"/>
                  <a:pt x="971" y="461"/>
                  <a:pt x="969" y="461"/>
                </a:cubicBezTo>
                <a:cubicBezTo>
                  <a:pt x="967" y="461"/>
                  <a:pt x="965" y="463"/>
                  <a:pt x="965" y="465"/>
                </a:cubicBezTo>
                <a:cubicBezTo>
                  <a:pt x="965" y="467"/>
                  <a:pt x="967" y="469"/>
                  <a:pt x="969" y="469"/>
                </a:cubicBezTo>
                <a:close/>
                <a:moveTo>
                  <a:pt x="982" y="469"/>
                </a:moveTo>
                <a:cubicBezTo>
                  <a:pt x="984" y="469"/>
                  <a:pt x="986" y="467"/>
                  <a:pt x="986" y="465"/>
                </a:cubicBezTo>
                <a:cubicBezTo>
                  <a:pt x="986" y="463"/>
                  <a:pt x="984" y="461"/>
                  <a:pt x="982" y="461"/>
                </a:cubicBezTo>
                <a:cubicBezTo>
                  <a:pt x="980" y="461"/>
                  <a:pt x="978" y="463"/>
                  <a:pt x="978" y="465"/>
                </a:cubicBezTo>
                <a:cubicBezTo>
                  <a:pt x="978" y="467"/>
                  <a:pt x="980" y="469"/>
                  <a:pt x="982" y="469"/>
                </a:cubicBezTo>
                <a:close/>
                <a:moveTo>
                  <a:pt x="1034" y="469"/>
                </a:moveTo>
                <a:cubicBezTo>
                  <a:pt x="1036" y="469"/>
                  <a:pt x="1038" y="467"/>
                  <a:pt x="1038" y="465"/>
                </a:cubicBezTo>
                <a:cubicBezTo>
                  <a:pt x="1038" y="463"/>
                  <a:pt x="1036" y="461"/>
                  <a:pt x="1034" y="461"/>
                </a:cubicBezTo>
                <a:cubicBezTo>
                  <a:pt x="1031" y="461"/>
                  <a:pt x="1029" y="463"/>
                  <a:pt x="1029" y="465"/>
                </a:cubicBezTo>
                <a:cubicBezTo>
                  <a:pt x="1029" y="467"/>
                  <a:pt x="1031" y="469"/>
                  <a:pt x="1034" y="469"/>
                </a:cubicBezTo>
                <a:close/>
                <a:moveTo>
                  <a:pt x="1046" y="461"/>
                </a:moveTo>
                <a:cubicBezTo>
                  <a:pt x="1044" y="461"/>
                  <a:pt x="1042" y="463"/>
                  <a:pt x="1042" y="465"/>
                </a:cubicBezTo>
                <a:cubicBezTo>
                  <a:pt x="1042" y="467"/>
                  <a:pt x="1044" y="469"/>
                  <a:pt x="1046" y="469"/>
                </a:cubicBezTo>
                <a:cubicBezTo>
                  <a:pt x="1049" y="469"/>
                  <a:pt x="1051" y="467"/>
                  <a:pt x="1051" y="465"/>
                </a:cubicBezTo>
                <a:cubicBezTo>
                  <a:pt x="1051" y="463"/>
                  <a:pt x="1049" y="461"/>
                  <a:pt x="1046" y="461"/>
                </a:cubicBezTo>
                <a:close/>
                <a:moveTo>
                  <a:pt x="1744" y="469"/>
                </a:moveTo>
                <a:cubicBezTo>
                  <a:pt x="1746" y="469"/>
                  <a:pt x="1748" y="467"/>
                  <a:pt x="1748" y="465"/>
                </a:cubicBezTo>
                <a:cubicBezTo>
                  <a:pt x="1748" y="463"/>
                  <a:pt x="1746" y="461"/>
                  <a:pt x="1744" y="461"/>
                </a:cubicBezTo>
                <a:cubicBezTo>
                  <a:pt x="1741" y="461"/>
                  <a:pt x="1740" y="463"/>
                  <a:pt x="1740" y="465"/>
                </a:cubicBezTo>
                <a:cubicBezTo>
                  <a:pt x="1740" y="467"/>
                  <a:pt x="1741" y="469"/>
                  <a:pt x="1744" y="469"/>
                </a:cubicBezTo>
                <a:close/>
                <a:moveTo>
                  <a:pt x="1757" y="469"/>
                </a:moveTo>
                <a:cubicBezTo>
                  <a:pt x="1759" y="469"/>
                  <a:pt x="1761" y="467"/>
                  <a:pt x="1761" y="465"/>
                </a:cubicBezTo>
                <a:cubicBezTo>
                  <a:pt x="1761" y="463"/>
                  <a:pt x="1759" y="461"/>
                  <a:pt x="1757" y="461"/>
                </a:cubicBezTo>
                <a:cubicBezTo>
                  <a:pt x="1754" y="461"/>
                  <a:pt x="1752" y="463"/>
                  <a:pt x="1752" y="465"/>
                </a:cubicBezTo>
                <a:cubicBezTo>
                  <a:pt x="1752" y="467"/>
                  <a:pt x="1754" y="469"/>
                  <a:pt x="1757" y="469"/>
                </a:cubicBezTo>
                <a:close/>
                <a:moveTo>
                  <a:pt x="1770" y="469"/>
                </a:moveTo>
                <a:cubicBezTo>
                  <a:pt x="1772" y="469"/>
                  <a:pt x="1774" y="467"/>
                  <a:pt x="1774" y="465"/>
                </a:cubicBezTo>
                <a:cubicBezTo>
                  <a:pt x="1774" y="463"/>
                  <a:pt x="1772" y="461"/>
                  <a:pt x="1770" y="461"/>
                </a:cubicBezTo>
                <a:cubicBezTo>
                  <a:pt x="1767" y="461"/>
                  <a:pt x="1765" y="463"/>
                  <a:pt x="1765" y="465"/>
                </a:cubicBezTo>
                <a:cubicBezTo>
                  <a:pt x="1765" y="467"/>
                  <a:pt x="1767" y="469"/>
                  <a:pt x="1770" y="469"/>
                </a:cubicBezTo>
                <a:close/>
                <a:moveTo>
                  <a:pt x="1783" y="469"/>
                </a:moveTo>
                <a:cubicBezTo>
                  <a:pt x="1785" y="469"/>
                  <a:pt x="1787" y="467"/>
                  <a:pt x="1787" y="465"/>
                </a:cubicBezTo>
                <a:cubicBezTo>
                  <a:pt x="1787" y="463"/>
                  <a:pt x="1785" y="461"/>
                  <a:pt x="1783" y="461"/>
                </a:cubicBezTo>
                <a:cubicBezTo>
                  <a:pt x="1780" y="461"/>
                  <a:pt x="1778" y="463"/>
                  <a:pt x="1778" y="465"/>
                </a:cubicBezTo>
                <a:cubicBezTo>
                  <a:pt x="1778" y="467"/>
                  <a:pt x="1780" y="469"/>
                  <a:pt x="1783" y="469"/>
                </a:cubicBezTo>
                <a:close/>
                <a:moveTo>
                  <a:pt x="1795" y="469"/>
                </a:moveTo>
                <a:cubicBezTo>
                  <a:pt x="1798" y="469"/>
                  <a:pt x="1800" y="467"/>
                  <a:pt x="1800" y="465"/>
                </a:cubicBezTo>
                <a:cubicBezTo>
                  <a:pt x="1800" y="463"/>
                  <a:pt x="1798" y="461"/>
                  <a:pt x="1795" y="461"/>
                </a:cubicBezTo>
                <a:cubicBezTo>
                  <a:pt x="1793" y="461"/>
                  <a:pt x="1791" y="463"/>
                  <a:pt x="1791" y="465"/>
                </a:cubicBezTo>
                <a:cubicBezTo>
                  <a:pt x="1791" y="467"/>
                  <a:pt x="1793" y="469"/>
                  <a:pt x="1795" y="469"/>
                </a:cubicBezTo>
                <a:close/>
                <a:moveTo>
                  <a:pt x="1808" y="469"/>
                </a:moveTo>
                <a:cubicBezTo>
                  <a:pt x="1811" y="469"/>
                  <a:pt x="1813" y="467"/>
                  <a:pt x="1813" y="465"/>
                </a:cubicBezTo>
                <a:cubicBezTo>
                  <a:pt x="1813" y="463"/>
                  <a:pt x="1811" y="461"/>
                  <a:pt x="1808" y="461"/>
                </a:cubicBezTo>
                <a:cubicBezTo>
                  <a:pt x="1806" y="461"/>
                  <a:pt x="1804" y="463"/>
                  <a:pt x="1804" y="465"/>
                </a:cubicBezTo>
                <a:cubicBezTo>
                  <a:pt x="1804" y="467"/>
                  <a:pt x="1806" y="469"/>
                  <a:pt x="1808" y="469"/>
                </a:cubicBezTo>
                <a:close/>
                <a:moveTo>
                  <a:pt x="1821" y="469"/>
                </a:moveTo>
                <a:cubicBezTo>
                  <a:pt x="1824" y="469"/>
                  <a:pt x="1825" y="467"/>
                  <a:pt x="1825" y="465"/>
                </a:cubicBezTo>
                <a:cubicBezTo>
                  <a:pt x="1825" y="463"/>
                  <a:pt x="1824" y="461"/>
                  <a:pt x="1821" y="461"/>
                </a:cubicBezTo>
                <a:cubicBezTo>
                  <a:pt x="1819" y="461"/>
                  <a:pt x="1817" y="463"/>
                  <a:pt x="1817" y="465"/>
                </a:cubicBezTo>
                <a:cubicBezTo>
                  <a:pt x="1817" y="467"/>
                  <a:pt x="1819" y="469"/>
                  <a:pt x="1821" y="469"/>
                </a:cubicBezTo>
                <a:close/>
                <a:moveTo>
                  <a:pt x="1834" y="469"/>
                </a:moveTo>
                <a:cubicBezTo>
                  <a:pt x="1836" y="469"/>
                  <a:pt x="1838" y="467"/>
                  <a:pt x="1838" y="465"/>
                </a:cubicBezTo>
                <a:cubicBezTo>
                  <a:pt x="1838" y="463"/>
                  <a:pt x="1836" y="461"/>
                  <a:pt x="1834" y="461"/>
                </a:cubicBezTo>
                <a:cubicBezTo>
                  <a:pt x="1832" y="461"/>
                  <a:pt x="1830" y="463"/>
                  <a:pt x="1830" y="465"/>
                </a:cubicBezTo>
                <a:cubicBezTo>
                  <a:pt x="1830" y="467"/>
                  <a:pt x="1832" y="469"/>
                  <a:pt x="1834" y="469"/>
                </a:cubicBezTo>
                <a:close/>
                <a:moveTo>
                  <a:pt x="1847" y="469"/>
                </a:moveTo>
                <a:cubicBezTo>
                  <a:pt x="1849" y="469"/>
                  <a:pt x="1851" y="467"/>
                  <a:pt x="1851" y="465"/>
                </a:cubicBezTo>
                <a:cubicBezTo>
                  <a:pt x="1851" y="463"/>
                  <a:pt x="1849" y="461"/>
                  <a:pt x="1847" y="461"/>
                </a:cubicBezTo>
                <a:cubicBezTo>
                  <a:pt x="1845" y="461"/>
                  <a:pt x="1843" y="463"/>
                  <a:pt x="1843" y="465"/>
                </a:cubicBezTo>
                <a:cubicBezTo>
                  <a:pt x="1843" y="467"/>
                  <a:pt x="1845" y="469"/>
                  <a:pt x="1847" y="469"/>
                </a:cubicBezTo>
                <a:close/>
                <a:moveTo>
                  <a:pt x="1860" y="469"/>
                </a:moveTo>
                <a:cubicBezTo>
                  <a:pt x="1862" y="469"/>
                  <a:pt x="1864" y="467"/>
                  <a:pt x="1864" y="465"/>
                </a:cubicBezTo>
                <a:cubicBezTo>
                  <a:pt x="1864" y="463"/>
                  <a:pt x="1862" y="461"/>
                  <a:pt x="1860" y="461"/>
                </a:cubicBezTo>
                <a:cubicBezTo>
                  <a:pt x="1858" y="461"/>
                  <a:pt x="1856" y="463"/>
                  <a:pt x="1856" y="465"/>
                </a:cubicBezTo>
                <a:cubicBezTo>
                  <a:pt x="1856" y="467"/>
                  <a:pt x="1858" y="469"/>
                  <a:pt x="1860" y="469"/>
                </a:cubicBezTo>
                <a:close/>
                <a:moveTo>
                  <a:pt x="1899" y="465"/>
                </a:moveTo>
                <a:cubicBezTo>
                  <a:pt x="1899" y="465"/>
                  <a:pt x="1899" y="465"/>
                  <a:pt x="1899" y="465"/>
                </a:cubicBezTo>
                <a:cubicBezTo>
                  <a:pt x="1899" y="465"/>
                  <a:pt x="1899" y="465"/>
                  <a:pt x="1899" y="465"/>
                </a:cubicBezTo>
                <a:cubicBezTo>
                  <a:pt x="1899" y="465"/>
                  <a:pt x="1899" y="465"/>
                  <a:pt x="1899" y="465"/>
                </a:cubicBezTo>
                <a:cubicBezTo>
                  <a:pt x="1899" y="465"/>
                  <a:pt x="1899" y="465"/>
                  <a:pt x="1899" y="465"/>
                </a:cubicBezTo>
                <a:close/>
                <a:moveTo>
                  <a:pt x="1925" y="469"/>
                </a:moveTo>
                <a:cubicBezTo>
                  <a:pt x="1927" y="469"/>
                  <a:pt x="1929" y="467"/>
                  <a:pt x="1929" y="465"/>
                </a:cubicBezTo>
                <a:cubicBezTo>
                  <a:pt x="1929" y="463"/>
                  <a:pt x="1927" y="461"/>
                  <a:pt x="1925" y="461"/>
                </a:cubicBezTo>
                <a:cubicBezTo>
                  <a:pt x="1922" y="461"/>
                  <a:pt x="1920" y="463"/>
                  <a:pt x="1920" y="465"/>
                </a:cubicBezTo>
                <a:cubicBezTo>
                  <a:pt x="1920" y="467"/>
                  <a:pt x="1922" y="469"/>
                  <a:pt x="1925" y="469"/>
                </a:cubicBezTo>
                <a:close/>
                <a:moveTo>
                  <a:pt x="1937" y="469"/>
                </a:moveTo>
                <a:cubicBezTo>
                  <a:pt x="1940" y="469"/>
                  <a:pt x="1942" y="467"/>
                  <a:pt x="1942" y="465"/>
                </a:cubicBezTo>
                <a:cubicBezTo>
                  <a:pt x="1942" y="463"/>
                  <a:pt x="1940" y="461"/>
                  <a:pt x="1937" y="461"/>
                </a:cubicBezTo>
                <a:cubicBezTo>
                  <a:pt x="1935" y="461"/>
                  <a:pt x="1933" y="463"/>
                  <a:pt x="1933" y="465"/>
                </a:cubicBezTo>
                <a:cubicBezTo>
                  <a:pt x="1933" y="467"/>
                  <a:pt x="1935" y="469"/>
                  <a:pt x="1937" y="469"/>
                </a:cubicBezTo>
                <a:close/>
                <a:moveTo>
                  <a:pt x="1950" y="469"/>
                </a:moveTo>
                <a:cubicBezTo>
                  <a:pt x="1953" y="469"/>
                  <a:pt x="1955" y="467"/>
                  <a:pt x="1955" y="465"/>
                </a:cubicBezTo>
                <a:cubicBezTo>
                  <a:pt x="1955" y="463"/>
                  <a:pt x="1953" y="461"/>
                  <a:pt x="1950" y="461"/>
                </a:cubicBezTo>
                <a:cubicBezTo>
                  <a:pt x="1948" y="461"/>
                  <a:pt x="1946" y="463"/>
                  <a:pt x="1946" y="465"/>
                </a:cubicBezTo>
                <a:cubicBezTo>
                  <a:pt x="1946" y="467"/>
                  <a:pt x="1948" y="469"/>
                  <a:pt x="1950" y="469"/>
                </a:cubicBezTo>
                <a:close/>
                <a:moveTo>
                  <a:pt x="1963" y="469"/>
                </a:moveTo>
                <a:cubicBezTo>
                  <a:pt x="1966" y="469"/>
                  <a:pt x="1967" y="467"/>
                  <a:pt x="1967" y="465"/>
                </a:cubicBezTo>
                <a:cubicBezTo>
                  <a:pt x="1967" y="463"/>
                  <a:pt x="1966" y="461"/>
                  <a:pt x="1963" y="461"/>
                </a:cubicBezTo>
                <a:cubicBezTo>
                  <a:pt x="1961" y="461"/>
                  <a:pt x="1959" y="463"/>
                  <a:pt x="1959" y="465"/>
                </a:cubicBezTo>
                <a:cubicBezTo>
                  <a:pt x="1959" y="467"/>
                  <a:pt x="1961" y="469"/>
                  <a:pt x="1963" y="469"/>
                </a:cubicBezTo>
                <a:close/>
                <a:moveTo>
                  <a:pt x="1976" y="469"/>
                </a:moveTo>
                <a:cubicBezTo>
                  <a:pt x="1979" y="469"/>
                  <a:pt x="1980" y="467"/>
                  <a:pt x="1980" y="465"/>
                </a:cubicBezTo>
                <a:cubicBezTo>
                  <a:pt x="1980" y="463"/>
                  <a:pt x="1979" y="461"/>
                  <a:pt x="1976" y="461"/>
                </a:cubicBezTo>
                <a:cubicBezTo>
                  <a:pt x="1974" y="461"/>
                  <a:pt x="1972" y="463"/>
                  <a:pt x="1972" y="465"/>
                </a:cubicBezTo>
                <a:cubicBezTo>
                  <a:pt x="1972" y="467"/>
                  <a:pt x="1974" y="469"/>
                  <a:pt x="1976" y="469"/>
                </a:cubicBezTo>
                <a:close/>
                <a:moveTo>
                  <a:pt x="1989" y="469"/>
                </a:moveTo>
                <a:cubicBezTo>
                  <a:pt x="1991" y="469"/>
                  <a:pt x="1993" y="467"/>
                  <a:pt x="1993" y="465"/>
                </a:cubicBezTo>
                <a:cubicBezTo>
                  <a:pt x="1993" y="463"/>
                  <a:pt x="1991" y="461"/>
                  <a:pt x="1989" y="461"/>
                </a:cubicBezTo>
                <a:cubicBezTo>
                  <a:pt x="1987" y="461"/>
                  <a:pt x="1985" y="463"/>
                  <a:pt x="1985" y="465"/>
                </a:cubicBezTo>
                <a:cubicBezTo>
                  <a:pt x="1985" y="467"/>
                  <a:pt x="1987" y="469"/>
                  <a:pt x="1989" y="469"/>
                </a:cubicBezTo>
                <a:close/>
                <a:moveTo>
                  <a:pt x="2002" y="469"/>
                </a:moveTo>
                <a:cubicBezTo>
                  <a:pt x="2004" y="469"/>
                  <a:pt x="2006" y="467"/>
                  <a:pt x="2006" y="465"/>
                </a:cubicBezTo>
                <a:cubicBezTo>
                  <a:pt x="2006" y="463"/>
                  <a:pt x="2004" y="461"/>
                  <a:pt x="2002" y="461"/>
                </a:cubicBezTo>
                <a:cubicBezTo>
                  <a:pt x="2000" y="461"/>
                  <a:pt x="1998" y="463"/>
                  <a:pt x="1998" y="465"/>
                </a:cubicBezTo>
                <a:cubicBezTo>
                  <a:pt x="1998" y="467"/>
                  <a:pt x="2000" y="469"/>
                  <a:pt x="2002" y="469"/>
                </a:cubicBezTo>
                <a:close/>
                <a:moveTo>
                  <a:pt x="2015" y="469"/>
                </a:moveTo>
                <a:cubicBezTo>
                  <a:pt x="2017" y="469"/>
                  <a:pt x="2019" y="467"/>
                  <a:pt x="2019" y="465"/>
                </a:cubicBezTo>
                <a:cubicBezTo>
                  <a:pt x="2019" y="463"/>
                  <a:pt x="2017" y="461"/>
                  <a:pt x="2015" y="461"/>
                </a:cubicBezTo>
                <a:cubicBezTo>
                  <a:pt x="2013" y="461"/>
                  <a:pt x="2011" y="463"/>
                  <a:pt x="2011" y="465"/>
                </a:cubicBezTo>
                <a:cubicBezTo>
                  <a:pt x="2011" y="467"/>
                  <a:pt x="2013" y="469"/>
                  <a:pt x="2015" y="469"/>
                </a:cubicBezTo>
                <a:close/>
                <a:moveTo>
                  <a:pt x="2028" y="469"/>
                </a:moveTo>
                <a:cubicBezTo>
                  <a:pt x="2030" y="469"/>
                  <a:pt x="2032" y="467"/>
                  <a:pt x="2032" y="465"/>
                </a:cubicBezTo>
                <a:cubicBezTo>
                  <a:pt x="2032" y="463"/>
                  <a:pt x="2030" y="461"/>
                  <a:pt x="2028" y="461"/>
                </a:cubicBezTo>
                <a:cubicBezTo>
                  <a:pt x="2026" y="461"/>
                  <a:pt x="2024" y="463"/>
                  <a:pt x="2024" y="465"/>
                </a:cubicBezTo>
                <a:cubicBezTo>
                  <a:pt x="2024" y="467"/>
                  <a:pt x="2026" y="469"/>
                  <a:pt x="2028" y="469"/>
                </a:cubicBezTo>
                <a:close/>
                <a:moveTo>
                  <a:pt x="2041" y="469"/>
                </a:moveTo>
                <a:cubicBezTo>
                  <a:pt x="2043" y="469"/>
                  <a:pt x="2045" y="467"/>
                  <a:pt x="2045" y="465"/>
                </a:cubicBezTo>
                <a:cubicBezTo>
                  <a:pt x="2045" y="463"/>
                  <a:pt x="2043" y="461"/>
                  <a:pt x="2041" y="461"/>
                </a:cubicBezTo>
                <a:cubicBezTo>
                  <a:pt x="2038" y="461"/>
                  <a:pt x="2037" y="463"/>
                  <a:pt x="2037" y="465"/>
                </a:cubicBezTo>
                <a:cubicBezTo>
                  <a:pt x="2037" y="467"/>
                  <a:pt x="2038" y="469"/>
                  <a:pt x="2041" y="469"/>
                </a:cubicBezTo>
                <a:close/>
                <a:moveTo>
                  <a:pt x="2054" y="469"/>
                </a:moveTo>
                <a:cubicBezTo>
                  <a:pt x="2056" y="469"/>
                  <a:pt x="2058" y="467"/>
                  <a:pt x="2058" y="465"/>
                </a:cubicBezTo>
                <a:cubicBezTo>
                  <a:pt x="2058" y="463"/>
                  <a:pt x="2056" y="461"/>
                  <a:pt x="2054" y="461"/>
                </a:cubicBezTo>
                <a:cubicBezTo>
                  <a:pt x="2051" y="461"/>
                  <a:pt x="2050" y="463"/>
                  <a:pt x="2050" y="465"/>
                </a:cubicBezTo>
                <a:cubicBezTo>
                  <a:pt x="2050" y="467"/>
                  <a:pt x="2051" y="469"/>
                  <a:pt x="2054" y="469"/>
                </a:cubicBezTo>
                <a:close/>
                <a:moveTo>
                  <a:pt x="2067" y="469"/>
                </a:moveTo>
                <a:cubicBezTo>
                  <a:pt x="2069" y="469"/>
                  <a:pt x="2071" y="467"/>
                  <a:pt x="2071" y="465"/>
                </a:cubicBezTo>
                <a:cubicBezTo>
                  <a:pt x="2071" y="463"/>
                  <a:pt x="2069" y="461"/>
                  <a:pt x="2067" y="461"/>
                </a:cubicBezTo>
                <a:cubicBezTo>
                  <a:pt x="2064" y="461"/>
                  <a:pt x="2062" y="463"/>
                  <a:pt x="2062" y="465"/>
                </a:cubicBezTo>
                <a:cubicBezTo>
                  <a:pt x="2062" y="467"/>
                  <a:pt x="2064" y="469"/>
                  <a:pt x="2067" y="469"/>
                </a:cubicBezTo>
                <a:close/>
                <a:moveTo>
                  <a:pt x="2080" y="469"/>
                </a:moveTo>
                <a:cubicBezTo>
                  <a:pt x="2082" y="469"/>
                  <a:pt x="2084" y="467"/>
                  <a:pt x="2084" y="465"/>
                </a:cubicBezTo>
                <a:cubicBezTo>
                  <a:pt x="2084" y="463"/>
                  <a:pt x="2082" y="461"/>
                  <a:pt x="2080" y="461"/>
                </a:cubicBezTo>
                <a:cubicBezTo>
                  <a:pt x="2077" y="461"/>
                  <a:pt x="2075" y="463"/>
                  <a:pt x="2075" y="465"/>
                </a:cubicBezTo>
                <a:cubicBezTo>
                  <a:pt x="2075" y="467"/>
                  <a:pt x="2077" y="469"/>
                  <a:pt x="2080" y="469"/>
                </a:cubicBezTo>
                <a:close/>
                <a:moveTo>
                  <a:pt x="2092" y="469"/>
                </a:moveTo>
                <a:cubicBezTo>
                  <a:pt x="2095" y="469"/>
                  <a:pt x="2097" y="467"/>
                  <a:pt x="2097" y="465"/>
                </a:cubicBezTo>
                <a:cubicBezTo>
                  <a:pt x="2097" y="463"/>
                  <a:pt x="2095" y="461"/>
                  <a:pt x="2092" y="461"/>
                </a:cubicBezTo>
                <a:cubicBezTo>
                  <a:pt x="2090" y="461"/>
                  <a:pt x="2088" y="463"/>
                  <a:pt x="2088" y="465"/>
                </a:cubicBezTo>
                <a:cubicBezTo>
                  <a:pt x="2088" y="467"/>
                  <a:pt x="2090" y="469"/>
                  <a:pt x="2092" y="469"/>
                </a:cubicBezTo>
                <a:close/>
                <a:moveTo>
                  <a:pt x="2105" y="469"/>
                </a:moveTo>
                <a:cubicBezTo>
                  <a:pt x="2108" y="469"/>
                  <a:pt x="2110" y="467"/>
                  <a:pt x="2110" y="465"/>
                </a:cubicBezTo>
                <a:cubicBezTo>
                  <a:pt x="2110" y="463"/>
                  <a:pt x="2108" y="461"/>
                  <a:pt x="2105" y="461"/>
                </a:cubicBezTo>
                <a:cubicBezTo>
                  <a:pt x="2103" y="461"/>
                  <a:pt x="2101" y="463"/>
                  <a:pt x="2101" y="465"/>
                </a:cubicBezTo>
                <a:cubicBezTo>
                  <a:pt x="2101" y="467"/>
                  <a:pt x="2103" y="469"/>
                  <a:pt x="2105" y="469"/>
                </a:cubicBezTo>
                <a:close/>
                <a:moveTo>
                  <a:pt x="2118" y="469"/>
                </a:moveTo>
                <a:cubicBezTo>
                  <a:pt x="2121" y="469"/>
                  <a:pt x="2122" y="467"/>
                  <a:pt x="2122" y="465"/>
                </a:cubicBezTo>
                <a:cubicBezTo>
                  <a:pt x="2122" y="463"/>
                  <a:pt x="2121" y="461"/>
                  <a:pt x="2118" y="461"/>
                </a:cubicBezTo>
                <a:cubicBezTo>
                  <a:pt x="2116" y="461"/>
                  <a:pt x="2114" y="463"/>
                  <a:pt x="2114" y="465"/>
                </a:cubicBezTo>
                <a:cubicBezTo>
                  <a:pt x="2114" y="467"/>
                  <a:pt x="2116" y="469"/>
                  <a:pt x="2118" y="469"/>
                </a:cubicBezTo>
                <a:close/>
                <a:moveTo>
                  <a:pt x="2131" y="469"/>
                </a:moveTo>
                <a:cubicBezTo>
                  <a:pt x="2133" y="469"/>
                  <a:pt x="2135" y="467"/>
                  <a:pt x="2135" y="465"/>
                </a:cubicBezTo>
                <a:cubicBezTo>
                  <a:pt x="2135" y="463"/>
                  <a:pt x="2133" y="461"/>
                  <a:pt x="2131" y="461"/>
                </a:cubicBezTo>
                <a:cubicBezTo>
                  <a:pt x="2129" y="461"/>
                  <a:pt x="2127" y="463"/>
                  <a:pt x="2127" y="465"/>
                </a:cubicBezTo>
                <a:cubicBezTo>
                  <a:pt x="2127" y="467"/>
                  <a:pt x="2129" y="469"/>
                  <a:pt x="2131" y="469"/>
                </a:cubicBezTo>
                <a:close/>
                <a:moveTo>
                  <a:pt x="2144" y="469"/>
                </a:moveTo>
                <a:cubicBezTo>
                  <a:pt x="2146" y="469"/>
                  <a:pt x="2148" y="467"/>
                  <a:pt x="2148" y="465"/>
                </a:cubicBezTo>
                <a:cubicBezTo>
                  <a:pt x="2148" y="463"/>
                  <a:pt x="2146" y="461"/>
                  <a:pt x="2144" y="461"/>
                </a:cubicBezTo>
                <a:cubicBezTo>
                  <a:pt x="2142" y="461"/>
                  <a:pt x="2140" y="463"/>
                  <a:pt x="2140" y="465"/>
                </a:cubicBezTo>
                <a:cubicBezTo>
                  <a:pt x="2140" y="467"/>
                  <a:pt x="2142" y="469"/>
                  <a:pt x="2144" y="469"/>
                </a:cubicBezTo>
                <a:close/>
                <a:moveTo>
                  <a:pt x="2157" y="469"/>
                </a:moveTo>
                <a:cubicBezTo>
                  <a:pt x="2159" y="469"/>
                  <a:pt x="2161" y="467"/>
                  <a:pt x="2161" y="465"/>
                </a:cubicBezTo>
                <a:cubicBezTo>
                  <a:pt x="2161" y="463"/>
                  <a:pt x="2159" y="461"/>
                  <a:pt x="2157" y="461"/>
                </a:cubicBezTo>
                <a:cubicBezTo>
                  <a:pt x="2155" y="461"/>
                  <a:pt x="2153" y="463"/>
                  <a:pt x="2153" y="465"/>
                </a:cubicBezTo>
                <a:cubicBezTo>
                  <a:pt x="2153" y="467"/>
                  <a:pt x="2155" y="469"/>
                  <a:pt x="2157" y="469"/>
                </a:cubicBezTo>
                <a:close/>
                <a:moveTo>
                  <a:pt x="2170" y="469"/>
                </a:moveTo>
                <a:cubicBezTo>
                  <a:pt x="2172" y="469"/>
                  <a:pt x="2174" y="467"/>
                  <a:pt x="2174" y="465"/>
                </a:cubicBezTo>
                <a:cubicBezTo>
                  <a:pt x="2174" y="463"/>
                  <a:pt x="2172" y="461"/>
                  <a:pt x="2170" y="461"/>
                </a:cubicBezTo>
                <a:cubicBezTo>
                  <a:pt x="2168" y="461"/>
                  <a:pt x="2166" y="463"/>
                  <a:pt x="2166" y="465"/>
                </a:cubicBezTo>
                <a:cubicBezTo>
                  <a:pt x="2166" y="467"/>
                  <a:pt x="2168" y="469"/>
                  <a:pt x="2170" y="469"/>
                </a:cubicBezTo>
                <a:close/>
                <a:moveTo>
                  <a:pt x="2183" y="469"/>
                </a:moveTo>
                <a:cubicBezTo>
                  <a:pt x="2185" y="469"/>
                  <a:pt x="2187" y="467"/>
                  <a:pt x="2187" y="465"/>
                </a:cubicBezTo>
                <a:cubicBezTo>
                  <a:pt x="2187" y="463"/>
                  <a:pt x="2185" y="461"/>
                  <a:pt x="2183" y="461"/>
                </a:cubicBezTo>
                <a:cubicBezTo>
                  <a:pt x="2181" y="461"/>
                  <a:pt x="2179" y="463"/>
                  <a:pt x="2179" y="465"/>
                </a:cubicBezTo>
                <a:cubicBezTo>
                  <a:pt x="2179" y="467"/>
                  <a:pt x="2181" y="469"/>
                  <a:pt x="2183" y="469"/>
                </a:cubicBezTo>
                <a:close/>
                <a:moveTo>
                  <a:pt x="2196" y="469"/>
                </a:moveTo>
                <a:cubicBezTo>
                  <a:pt x="2198" y="469"/>
                  <a:pt x="2200" y="467"/>
                  <a:pt x="2200" y="465"/>
                </a:cubicBezTo>
                <a:cubicBezTo>
                  <a:pt x="2200" y="463"/>
                  <a:pt x="2198" y="461"/>
                  <a:pt x="2196" y="461"/>
                </a:cubicBezTo>
                <a:cubicBezTo>
                  <a:pt x="2193" y="461"/>
                  <a:pt x="2192" y="463"/>
                  <a:pt x="2192" y="465"/>
                </a:cubicBezTo>
                <a:cubicBezTo>
                  <a:pt x="2192" y="467"/>
                  <a:pt x="2193" y="469"/>
                  <a:pt x="2196" y="469"/>
                </a:cubicBezTo>
                <a:close/>
                <a:moveTo>
                  <a:pt x="2209" y="469"/>
                </a:moveTo>
                <a:cubicBezTo>
                  <a:pt x="2211" y="469"/>
                  <a:pt x="2213" y="467"/>
                  <a:pt x="2213" y="465"/>
                </a:cubicBezTo>
                <a:cubicBezTo>
                  <a:pt x="2213" y="463"/>
                  <a:pt x="2211" y="461"/>
                  <a:pt x="2209" y="461"/>
                </a:cubicBezTo>
                <a:cubicBezTo>
                  <a:pt x="2206" y="461"/>
                  <a:pt x="2204" y="463"/>
                  <a:pt x="2204" y="465"/>
                </a:cubicBezTo>
                <a:cubicBezTo>
                  <a:pt x="2204" y="467"/>
                  <a:pt x="2206" y="469"/>
                  <a:pt x="2209" y="469"/>
                </a:cubicBezTo>
                <a:close/>
                <a:moveTo>
                  <a:pt x="2222" y="469"/>
                </a:moveTo>
                <a:cubicBezTo>
                  <a:pt x="2224" y="469"/>
                  <a:pt x="2226" y="467"/>
                  <a:pt x="2226" y="465"/>
                </a:cubicBezTo>
                <a:cubicBezTo>
                  <a:pt x="2226" y="463"/>
                  <a:pt x="2224" y="461"/>
                  <a:pt x="2222" y="461"/>
                </a:cubicBezTo>
                <a:cubicBezTo>
                  <a:pt x="2219" y="461"/>
                  <a:pt x="2217" y="463"/>
                  <a:pt x="2217" y="465"/>
                </a:cubicBezTo>
                <a:cubicBezTo>
                  <a:pt x="2217" y="467"/>
                  <a:pt x="2219" y="469"/>
                  <a:pt x="2222" y="469"/>
                </a:cubicBezTo>
                <a:close/>
                <a:moveTo>
                  <a:pt x="2234" y="469"/>
                </a:moveTo>
                <a:cubicBezTo>
                  <a:pt x="2237" y="469"/>
                  <a:pt x="2239" y="467"/>
                  <a:pt x="2239" y="465"/>
                </a:cubicBezTo>
                <a:cubicBezTo>
                  <a:pt x="2239" y="463"/>
                  <a:pt x="2237" y="461"/>
                  <a:pt x="2234" y="461"/>
                </a:cubicBezTo>
                <a:cubicBezTo>
                  <a:pt x="2232" y="461"/>
                  <a:pt x="2230" y="463"/>
                  <a:pt x="2230" y="465"/>
                </a:cubicBezTo>
                <a:cubicBezTo>
                  <a:pt x="2230" y="467"/>
                  <a:pt x="2232" y="469"/>
                  <a:pt x="2234" y="469"/>
                </a:cubicBezTo>
                <a:close/>
                <a:moveTo>
                  <a:pt x="2247" y="469"/>
                </a:moveTo>
                <a:cubicBezTo>
                  <a:pt x="2250" y="469"/>
                  <a:pt x="2252" y="467"/>
                  <a:pt x="2252" y="465"/>
                </a:cubicBezTo>
                <a:cubicBezTo>
                  <a:pt x="2252" y="463"/>
                  <a:pt x="2250" y="461"/>
                  <a:pt x="2247" y="461"/>
                </a:cubicBezTo>
                <a:cubicBezTo>
                  <a:pt x="2245" y="461"/>
                  <a:pt x="2243" y="463"/>
                  <a:pt x="2243" y="465"/>
                </a:cubicBezTo>
                <a:cubicBezTo>
                  <a:pt x="2243" y="467"/>
                  <a:pt x="2245" y="469"/>
                  <a:pt x="2247" y="469"/>
                </a:cubicBezTo>
                <a:close/>
                <a:moveTo>
                  <a:pt x="2260" y="469"/>
                </a:moveTo>
                <a:cubicBezTo>
                  <a:pt x="2263" y="469"/>
                  <a:pt x="2264" y="467"/>
                  <a:pt x="2264" y="465"/>
                </a:cubicBezTo>
                <a:cubicBezTo>
                  <a:pt x="2264" y="463"/>
                  <a:pt x="2263" y="461"/>
                  <a:pt x="2260" y="461"/>
                </a:cubicBezTo>
                <a:cubicBezTo>
                  <a:pt x="2258" y="461"/>
                  <a:pt x="2256" y="463"/>
                  <a:pt x="2256" y="465"/>
                </a:cubicBezTo>
                <a:cubicBezTo>
                  <a:pt x="2256" y="467"/>
                  <a:pt x="2258" y="469"/>
                  <a:pt x="2260" y="469"/>
                </a:cubicBezTo>
                <a:close/>
                <a:moveTo>
                  <a:pt x="2273" y="469"/>
                </a:moveTo>
                <a:cubicBezTo>
                  <a:pt x="2276" y="469"/>
                  <a:pt x="2277" y="467"/>
                  <a:pt x="2277" y="465"/>
                </a:cubicBezTo>
                <a:cubicBezTo>
                  <a:pt x="2277" y="463"/>
                  <a:pt x="2276" y="461"/>
                  <a:pt x="2273" y="461"/>
                </a:cubicBezTo>
                <a:cubicBezTo>
                  <a:pt x="2271" y="461"/>
                  <a:pt x="2269" y="463"/>
                  <a:pt x="2269" y="465"/>
                </a:cubicBezTo>
                <a:cubicBezTo>
                  <a:pt x="2269" y="467"/>
                  <a:pt x="2271" y="469"/>
                  <a:pt x="2273" y="469"/>
                </a:cubicBezTo>
                <a:close/>
                <a:moveTo>
                  <a:pt x="2286" y="469"/>
                </a:moveTo>
                <a:cubicBezTo>
                  <a:pt x="2288" y="469"/>
                  <a:pt x="2290" y="467"/>
                  <a:pt x="2290" y="465"/>
                </a:cubicBezTo>
                <a:cubicBezTo>
                  <a:pt x="2290" y="463"/>
                  <a:pt x="2288" y="461"/>
                  <a:pt x="2286" y="461"/>
                </a:cubicBezTo>
                <a:cubicBezTo>
                  <a:pt x="2284" y="461"/>
                  <a:pt x="2282" y="463"/>
                  <a:pt x="2282" y="465"/>
                </a:cubicBezTo>
                <a:cubicBezTo>
                  <a:pt x="2282" y="467"/>
                  <a:pt x="2284" y="469"/>
                  <a:pt x="2286" y="469"/>
                </a:cubicBezTo>
                <a:close/>
                <a:moveTo>
                  <a:pt x="2299" y="469"/>
                </a:moveTo>
                <a:cubicBezTo>
                  <a:pt x="2301" y="469"/>
                  <a:pt x="2303" y="467"/>
                  <a:pt x="2303" y="465"/>
                </a:cubicBezTo>
                <a:cubicBezTo>
                  <a:pt x="2303" y="463"/>
                  <a:pt x="2301" y="461"/>
                  <a:pt x="2299" y="461"/>
                </a:cubicBezTo>
                <a:cubicBezTo>
                  <a:pt x="2297" y="461"/>
                  <a:pt x="2295" y="463"/>
                  <a:pt x="2295" y="465"/>
                </a:cubicBezTo>
                <a:cubicBezTo>
                  <a:pt x="2295" y="467"/>
                  <a:pt x="2297" y="469"/>
                  <a:pt x="2299" y="469"/>
                </a:cubicBezTo>
                <a:close/>
                <a:moveTo>
                  <a:pt x="2312" y="469"/>
                </a:moveTo>
                <a:cubicBezTo>
                  <a:pt x="2314" y="469"/>
                  <a:pt x="2316" y="467"/>
                  <a:pt x="2316" y="465"/>
                </a:cubicBezTo>
                <a:cubicBezTo>
                  <a:pt x="2316" y="463"/>
                  <a:pt x="2314" y="461"/>
                  <a:pt x="2312" y="461"/>
                </a:cubicBezTo>
                <a:cubicBezTo>
                  <a:pt x="2310" y="461"/>
                  <a:pt x="2308" y="463"/>
                  <a:pt x="2308" y="465"/>
                </a:cubicBezTo>
                <a:cubicBezTo>
                  <a:pt x="2308" y="467"/>
                  <a:pt x="2310" y="469"/>
                  <a:pt x="2312" y="469"/>
                </a:cubicBezTo>
                <a:close/>
                <a:moveTo>
                  <a:pt x="2325" y="469"/>
                </a:moveTo>
                <a:cubicBezTo>
                  <a:pt x="2327" y="469"/>
                  <a:pt x="2329" y="467"/>
                  <a:pt x="2329" y="465"/>
                </a:cubicBezTo>
                <a:cubicBezTo>
                  <a:pt x="2329" y="463"/>
                  <a:pt x="2327" y="461"/>
                  <a:pt x="2325" y="461"/>
                </a:cubicBezTo>
                <a:cubicBezTo>
                  <a:pt x="2323" y="461"/>
                  <a:pt x="2321" y="463"/>
                  <a:pt x="2321" y="465"/>
                </a:cubicBezTo>
                <a:cubicBezTo>
                  <a:pt x="2321" y="467"/>
                  <a:pt x="2323" y="469"/>
                  <a:pt x="2325" y="469"/>
                </a:cubicBezTo>
                <a:close/>
                <a:moveTo>
                  <a:pt x="2338" y="469"/>
                </a:moveTo>
                <a:cubicBezTo>
                  <a:pt x="2340" y="469"/>
                  <a:pt x="2342" y="467"/>
                  <a:pt x="2342" y="465"/>
                </a:cubicBezTo>
                <a:cubicBezTo>
                  <a:pt x="2342" y="463"/>
                  <a:pt x="2340" y="461"/>
                  <a:pt x="2338" y="461"/>
                </a:cubicBezTo>
                <a:cubicBezTo>
                  <a:pt x="2335" y="461"/>
                  <a:pt x="2334" y="463"/>
                  <a:pt x="2334" y="465"/>
                </a:cubicBezTo>
                <a:cubicBezTo>
                  <a:pt x="2334" y="467"/>
                  <a:pt x="2335" y="469"/>
                  <a:pt x="2338" y="469"/>
                </a:cubicBezTo>
                <a:close/>
                <a:moveTo>
                  <a:pt x="2351" y="469"/>
                </a:moveTo>
                <a:cubicBezTo>
                  <a:pt x="2353" y="469"/>
                  <a:pt x="2355" y="467"/>
                  <a:pt x="2355" y="465"/>
                </a:cubicBezTo>
                <a:cubicBezTo>
                  <a:pt x="2355" y="463"/>
                  <a:pt x="2353" y="461"/>
                  <a:pt x="2351" y="461"/>
                </a:cubicBezTo>
                <a:cubicBezTo>
                  <a:pt x="2348" y="461"/>
                  <a:pt x="2347" y="463"/>
                  <a:pt x="2347" y="465"/>
                </a:cubicBezTo>
                <a:cubicBezTo>
                  <a:pt x="2347" y="467"/>
                  <a:pt x="2348" y="469"/>
                  <a:pt x="2351" y="469"/>
                </a:cubicBezTo>
                <a:close/>
                <a:moveTo>
                  <a:pt x="2364" y="469"/>
                </a:moveTo>
                <a:cubicBezTo>
                  <a:pt x="2366" y="469"/>
                  <a:pt x="2368" y="467"/>
                  <a:pt x="2368" y="465"/>
                </a:cubicBezTo>
                <a:cubicBezTo>
                  <a:pt x="2368" y="463"/>
                  <a:pt x="2366" y="461"/>
                  <a:pt x="2364" y="461"/>
                </a:cubicBezTo>
                <a:cubicBezTo>
                  <a:pt x="2361" y="461"/>
                  <a:pt x="2359" y="463"/>
                  <a:pt x="2359" y="465"/>
                </a:cubicBezTo>
                <a:cubicBezTo>
                  <a:pt x="2359" y="467"/>
                  <a:pt x="2361" y="469"/>
                  <a:pt x="2364" y="469"/>
                </a:cubicBezTo>
                <a:close/>
                <a:moveTo>
                  <a:pt x="2377" y="469"/>
                </a:moveTo>
                <a:cubicBezTo>
                  <a:pt x="2379" y="469"/>
                  <a:pt x="2381" y="467"/>
                  <a:pt x="2381" y="465"/>
                </a:cubicBezTo>
                <a:cubicBezTo>
                  <a:pt x="2381" y="463"/>
                  <a:pt x="2379" y="461"/>
                  <a:pt x="2377" y="461"/>
                </a:cubicBezTo>
                <a:cubicBezTo>
                  <a:pt x="2374" y="461"/>
                  <a:pt x="2372" y="463"/>
                  <a:pt x="2372" y="465"/>
                </a:cubicBezTo>
                <a:cubicBezTo>
                  <a:pt x="2372" y="467"/>
                  <a:pt x="2374" y="469"/>
                  <a:pt x="2377" y="469"/>
                </a:cubicBezTo>
                <a:close/>
                <a:moveTo>
                  <a:pt x="2389" y="469"/>
                </a:moveTo>
                <a:cubicBezTo>
                  <a:pt x="2392" y="469"/>
                  <a:pt x="2394" y="467"/>
                  <a:pt x="2394" y="465"/>
                </a:cubicBezTo>
                <a:cubicBezTo>
                  <a:pt x="2394" y="463"/>
                  <a:pt x="2392" y="461"/>
                  <a:pt x="2389" y="461"/>
                </a:cubicBezTo>
                <a:cubicBezTo>
                  <a:pt x="2387" y="461"/>
                  <a:pt x="2385" y="463"/>
                  <a:pt x="2385" y="465"/>
                </a:cubicBezTo>
                <a:cubicBezTo>
                  <a:pt x="2385" y="467"/>
                  <a:pt x="2387" y="469"/>
                  <a:pt x="2389" y="469"/>
                </a:cubicBezTo>
                <a:close/>
                <a:moveTo>
                  <a:pt x="2402" y="469"/>
                </a:moveTo>
                <a:cubicBezTo>
                  <a:pt x="2405" y="469"/>
                  <a:pt x="2407" y="467"/>
                  <a:pt x="2407" y="465"/>
                </a:cubicBezTo>
                <a:cubicBezTo>
                  <a:pt x="2407" y="463"/>
                  <a:pt x="2405" y="461"/>
                  <a:pt x="2402" y="461"/>
                </a:cubicBezTo>
                <a:cubicBezTo>
                  <a:pt x="2400" y="461"/>
                  <a:pt x="2398" y="463"/>
                  <a:pt x="2398" y="465"/>
                </a:cubicBezTo>
                <a:cubicBezTo>
                  <a:pt x="2398" y="467"/>
                  <a:pt x="2400" y="469"/>
                  <a:pt x="2402" y="469"/>
                </a:cubicBezTo>
                <a:close/>
                <a:moveTo>
                  <a:pt x="2415" y="469"/>
                </a:moveTo>
                <a:cubicBezTo>
                  <a:pt x="2418" y="469"/>
                  <a:pt x="2419" y="467"/>
                  <a:pt x="2419" y="465"/>
                </a:cubicBezTo>
                <a:cubicBezTo>
                  <a:pt x="2419" y="463"/>
                  <a:pt x="2418" y="461"/>
                  <a:pt x="2415" y="461"/>
                </a:cubicBezTo>
                <a:cubicBezTo>
                  <a:pt x="2413" y="461"/>
                  <a:pt x="2411" y="463"/>
                  <a:pt x="2411" y="465"/>
                </a:cubicBezTo>
                <a:cubicBezTo>
                  <a:pt x="2411" y="467"/>
                  <a:pt x="2413" y="469"/>
                  <a:pt x="2415" y="469"/>
                </a:cubicBezTo>
                <a:close/>
                <a:moveTo>
                  <a:pt x="2428" y="469"/>
                </a:moveTo>
                <a:cubicBezTo>
                  <a:pt x="2430" y="469"/>
                  <a:pt x="2432" y="467"/>
                  <a:pt x="2432" y="465"/>
                </a:cubicBezTo>
                <a:cubicBezTo>
                  <a:pt x="2432" y="463"/>
                  <a:pt x="2430" y="461"/>
                  <a:pt x="2428" y="461"/>
                </a:cubicBezTo>
                <a:cubicBezTo>
                  <a:pt x="2426" y="461"/>
                  <a:pt x="2424" y="463"/>
                  <a:pt x="2424" y="465"/>
                </a:cubicBezTo>
                <a:cubicBezTo>
                  <a:pt x="2424" y="467"/>
                  <a:pt x="2426" y="469"/>
                  <a:pt x="2428" y="469"/>
                </a:cubicBezTo>
                <a:close/>
                <a:moveTo>
                  <a:pt x="2441" y="469"/>
                </a:moveTo>
                <a:cubicBezTo>
                  <a:pt x="2443" y="469"/>
                  <a:pt x="2445" y="467"/>
                  <a:pt x="2445" y="465"/>
                </a:cubicBezTo>
                <a:cubicBezTo>
                  <a:pt x="2445" y="463"/>
                  <a:pt x="2443" y="461"/>
                  <a:pt x="2441" y="461"/>
                </a:cubicBezTo>
                <a:cubicBezTo>
                  <a:pt x="2439" y="461"/>
                  <a:pt x="2437" y="463"/>
                  <a:pt x="2437" y="465"/>
                </a:cubicBezTo>
                <a:cubicBezTo>
                  <a:pt x="2437" y="467"/>
                  <a:pt x="2439" y="469"/>
                  <a:pt x="2441" y="469"/>
                </a:cubicBezTo>
                <a:close/>
                <a:moveTo>
                  <a:pt x="2454" y="469"/>
                </a:moveTo>
                <a:cubicBezTo>
                  <a:pt x="2456" y="469"/>
                  <a:pt x="2458" y="467"/>
                  <a:pt x="2458" y="465"/>
                </a:cubicBezTo>
                <a:cubicBezTo>
                  <a:pt x="2458" y="463"/>
                  <a:pt x="2456" y="461"/>
                  <a:pt x="2454" y="461"/>
                </a:cubicBezTo>
                <a:cubicBezTo>
                  <a:pt x="2452" y="461"/>
                  <a:pt x="2450" y="463"/>
                  <a:pt x="2450" y="465"/>
                </a:cubicBezTo>
                <a:cubicBezTo>
                  <a:pt x="2450" y="467"/>
                  <a:pt x="2452" y="469"/>
                  <a:pt x="2454" y="469"/>
                </a:cubicBezTo>
                <a:close/>
                <a:moveTo>
                  <a:pt x="2467" y="469"/>
                </a:moveTo>
                <a:cubicBezTo>
                  <a:pt x="2469" y="469"/>
                  <a:pt x="2471" y="467"/>
                  <a:pt x="2471" y="465"/>
                </a:cubicBezTo>
                <a:cubicBezTo>
                  <a:pt x="2471" y="463"/>
                  <a:pt x="2469" y="461"/>
                  <a:pt x="2467" y="461"/>
                </a:cubicBezTo>
                <a:cubicBezTo>
                  <a:pt x="2465" y="461"/>
                  <a:pt x="2463" y="463"/>
                  <a:pt x="2463" y="465"/>
                </a:cubicBezTo>
                <a:cubicBezTo>
                  <a:pt x="2463" y="467"/>
                  <a:pt x="2465" y="469"/>
                  <a:pt x="2467" y="469"/>
                </a:cubicBezTo>
                <a:close/>
                <a:moveTo>
                  <a:pt x="2480" y="469"/>
                </a:moveTo>
                <a:cubicBezTo>
                  <a:pt x="2482" y="469"/>
                  <a:pt x="2484" y="467"/>
                  <a:pt x="2484" y="465"/>
                </a:cubicBezTo>
                <a:cubicBezTo>
                  <a:pt x="2484" y="463"/>
                  <a:pt x="2482" y="461"/>
                  <a:pt x="2480" y="461"/>
                </a:cubicBezTo>
                <a:cubicBezTo>
                  <a:pt x="2478" y="461"/>
                  <a:pt x="2476" y="463"/>
                  <a:pt x="2476" y="465"/>
                </a:cubicBezTo>
                <a:cubicBezTo>
                  <a:pt x="2476" y="467"/>
                  <a:pt x="2478" y="469"/>
                  <a:pt x="2480" y="469"/>
                </a:cubicBezTo>
                <a:close/>
                <a:moveTo>
                  <a:pt x="2493" y="469"/>
                </a:moveTo>
                <a:cubicBezTo>
                  <a:pt x="2495" y="469"/>
                  <a:pt x="2497" y="467"/>
                  <a:pt x="2497" y="465"/>
                </a:cubicBezTo>
                <a:cubicBezTo>
                  <a:pt x="2497" y="463"/>
                  <a:pt x="2495" y="461"/>
                  <a:pt x="2493" y="461"/>
                </a:cubicBezTo>
                <a:cubicBezTo>
                  <a:pt x="2490" y="461"/>
                  <a:pt x="2489" y="463"/>
                  <a:pt x="2489" y="465"/>
                </a:cubicBezTo>
                <a:cubicBezTo>
                  <a:pt x="2489" y="467"/>
                  <a:pt x="2490" y="469"/>
                  <a:pt x="2493" y="469"/>
                </a:cubicBezTo>
                <a:close/>
                <a:moveTo>
                  <a:pt x="2506" y="469"/>
                </a:moveTo>
                <a:cubicBezTo>
                  <a:pt x="2508" y="469"/>
                  <a:pt x="2510" y="467"/>
                  <a:pt x="2510" y="465"/>
                </a:cubicBezTo>
                <a:cubicBezTo>
                  <a:pt x="2510" y="463"/>
                  <a:pt x="2508" y="461"/>
                  <a:pt x="2506" y="461"/>
                </a:cubicBezTo>
                <a:cubicBezTo>
                  <a:pt x="2503" y="461"/>
                  <a:pt x="2501" y="463"/>
                  <a:pt x="2501" y="465"/>
                </a:cubicBezTo>
                <a:cubicBezTo>
                  <a:pt x="2501" y="467"/>
                  <a:pt x="2503" y="469"/>
                  <a:pt x="2506" y="469"/>
                </a:cubicBezTo>
                <a:close/>
                <a:moveTo>
                  <a:pt x="2519" y="469"/>
                </a:moveTo>
                <a:cubicBezTo>
                  <a:pt x="2521" y="469"/>
                  <a:pt x="2523" y="467"/>
                  <a:pt x="2523" y="465"/>
                </a:cubicBezTo>
                <a:cubicBezTo>
                  <a:pt x="2523" y="463"/>
                  <a:pt x="2521" y="461"/>
                  <a:pt x="2519" y="461"/>
                </a:cubicBezTo>
                <a:cubicBezTo>
                  <a:pt x="2516" y="461"/>
                  <a:pt x="2514" y="463"/>
                  <a:pt x="2514" y="465"/>
                </a:cubicBezTo>
                <a:cubicBezTo>
                  <a:pt x="2514" y="467"/>
                  <a:pt x="2516" y="469"/>
                  <a:pt x="2519" y="469"/>
                </a:cubicBezTo>
                <a:close/>
                <a:moveTo>
                  <a:pt x="2531" y="469"/>
                </a:moveTo>
                <a:cubicBezTo>
                  <a:pt x="2534" y="469"/>
                  <a:pt x="2536" y="467"/>
                  <a:pt x="2536" y="465"/>
                </a:cubicBezTo>
                <a:cubicBezTo>
                  <a:pt x="2536" y="463"/>
                  <a:pt x="2534" y="461"/>
                  <a:pt x="2531" y="461"/>
                </a:cubicBezTo>
                <a:cubicBezTo>
                  <a:pt x="2529" y="461"/>
                  <a:pt x="2527" y="463"/>
                  <a:pt x="2527" y="465"/>
                </a:cubicBezTo>
                <a:cubicBezTo>
                  <a:pt x="2527" y="467"/>
                  <a:pt x="2529" y="469"/>
                  <a:pt x="2531" y="469"/>
                </a:cubicBezTo>
                <a:close/>
                <a:moveTo>
                  <a:pt x="2544" y="469"/>
                </a:moveTo>
                <a:cubicBezTo>
                  <a:pt x="2547" y="469"/>
                  <a:pt x="2549" y="467"/>
                  <a:pt x="2549" y="465"/>
                </a:cubicBezTo>
                <a:cubicBezTo>
                  <a:pt x="2549" y="463"/>
                  <a:pt x="2547" y="461"/>
                  <a:pt x="2544" y="461"/>
                </a:cubicBezTo>
                <a:cubicBezTo>
                  <a:pt x="2542" y="461"/>
                  <a:pt x="2540" y="463"/>
                  <a:pt x="2540" y="465"/>
                </a:cubicBezTo>
                <a:cubicBezTo>
                  <a:pt x="2540" y="467"/>
                  <a:pt x="2542" y="469"/>
                  <a:pt x="2544" y="469"/>
                </a:cubicBezTo>
                <a:close/>
                <a:moveTo>
                  <a:pt x="2557" y="469"/>
                </a:moveTo>
                <a:cubicBezTo>
                  <a:pt x="2560" y="469"/>
                  <a:pt x="2562" y="467"/>
                  <a:pt x="2562" y="465"/>
                </a:cubicBezTo>
                <a:cubicBezTo>
                  <a:pt x="2562" y="463"/>
                  <a:pt x="2560" y="461"/>
                  <a:pt x="2557" y="461"/>
                </a:cubicBezTo>
                <a:cubicBezTo>
                  <a:pt x="2555" y="461"/>
                  <a:pt x="2553" y="463"/>
                  <a:pt x="2553" y="465"/>
                </a:cubicBezTo>
                <a:cubicBezTo>
                  <a:pt x="2553" y="467"/>
                  <a:pt x="2555" y="469"/>
                  <a:pt x="2557" y="469"/>
                </a:cubicBezTo>
                <a:close/>
                <a:moveTo>
                  <a:pt x="2570" y="469"/>
                </a:moveTo>
                <a:cubicBezTo>
                  <a:pt x="2573" y="469"/>
                  <a:pt x="2574" y="467"/>
                  <a:pt x="2574" y="465"/>
                </a:cubicBezTo>
                <a:cubicBezTo>
                  <a:pt x="2574" y="463"/>
                  <a:pt x="2573" y="461"/>
                  <a:pt x="2570" y="461"/>
                </a:cubicBezTo>
                <a:cubicBezTo>
                  <a:pt x="2568" y="461"/>
                  <a:pt x="2566" y="463"/>
                  <a:pt x="2566" y="465"/>
                </a:cubicBezTo>
                <a:cubicBezTo>
                  <a:pt x="2566" y="467"/>
                  <a:pt x="2568" y="469"/>
                  <a:pt x="2570" y="469"/>
                </a:cubicBezTo>
                <a:close/>
                <a:moveTo>
                  <a:pt x="2583" y="469"/>
                </a:moveTo>
                <a:cubicBezTo>
                  <a:pt x="2585" y="469"/>
                  <a:pt x="2587" y="467"/>
                  <a:pt x="2587" y="465"/>
                </a:cubicBezTo>
                <a:cubicBezTo>
                  <a:pt x="2587" y="463"/>
                  <a:pt x="2585" y="461"/>
                  <a:pt x="2583" y="461"/>
                </a:cubicBezTo>
                <a:cubicBezTo>
                  <a:pt x="2581" y="461"/>
                  <a:pt x="2579" y="463"/>
                  <a:pt x="2579" y="465"/>
                </a:cubicBezTo>
                <a:cubicBezTo>
                  <a:pt x="2579" y="467"/>
                  <a:pt x="2581" y="469"/>
                  <a:pt x="2583" y="469"/>
                </a:cubicBezTo>
                <a:close/>
                <a:moveTo>
                  <a:pt x="2596" y="469"/>
                </a:moveTo>
                <a:cubicBezTo>
                  <a:pt x="2598" y="469"/>
                  <a:pt x="2600" y="467"/>
                  <a:pt x="2600" y="465"/>
                </a:cubicBezTo>
                <a:cubicBezTo>
                  <a:pt x="2600" y="463"/>
                  <a:pt x="2598" y="461"/>
                  <a:pt x="2596" y="461"/>
                </a:cubicBezTo>
                <a:cubicBezTo>
                  <a:pt x="2594" y="461"/>
                  <a:pt x="2592" y="463"/>
                  <a:pt x="2592" y="465"/>
                </a:cubicBezTo>
                <a:cubicBezTo>
                  <a:pt x="2592" y="467"/>
                  <a:pt x="2594" y="469"/>
                  <a:pt x="2596" y="469"/>
                </a:cubicBezTo>
                <a:close/>
                <a:moveTo>
                  <a:pt x="2609" y="469"/>
                </a:moveTo>
                <a:cubicBezTo>
                  <a:pt x="2611" y="469"/>
                  <a:pt x="2613" y="467"/>
                  <a:pt x="2613" y="465"/>
                </a:cubicBezTo>
                <a:cubicBezTo>
                  <a:pt x="2613" y="463"/>
                  <a:pt x="2611" y="461"/>
                  <a:pt x="2609" y="461"/>
                </a:cubicBezTo>
                <a:cubicBezTo>
                  <a:pt x="2607" y="461"/>
                  <a:pt x="2605" y="463"/>
                  <a:pt x="2605" y="465"/>
                </a:cubicBezTo>
                <a:cubicBezTo>
                  <a:pt x="2605" y="467"/>
                  <a:pt x="2607" y="469"/>
                  <a:pt x="2609" y="469"/>
                </a:cubicBezTo>
                <a:close/>
                <a:moveTo>
                  <a:pt x="2622" y="469"/>
                </a:moveTo>
                <a:cubicBezTo>
                  <a:pt x="2624" y="469"/>
                  <a:pt x="2626" y="467"/>
                  <a:pt x="2626" y="465"/>
                </a:cubicBezTo>
                <a:cubicBezTo>
                  <a:pt x="2626" y="463"/>
                  <a:pt x="2624" y="461"/>
                  <a:pt x="2622" y="461"/>
                </a:cubicBezTo>
                <a:cubicBezTo>
                  <a:pt x="2620" y="461"/>
                  <a:pt x="2618" y="463"/>
                  <a:pt x="2618" y="465"/>
                </a:cubicBezTo>
                <a:cubicBezTo>
                  <a:pt x="2618" y="467"/>
                  <a:pt x="2620" y="469"/>
                  <a:pt x="2622" y="469"/>
                </a:cubicBezTo>
                <a:close/>
                <a:moveTo>
                  <a:pt x="2635" y="469"/>
                </a:moveTo>
                <a:cubicBezTo>
                  <a:pt x="2637" y="469"/>
                  <a:pt x="2639" y="467"/>
                  <a:pt x="2639" y="465"/>
                </a:cubicBezTo>
                <a:cubicBezTo>
                  <a:pt x="2639" y="463"/>
                  <a:pt x="2637" y="461"/>
                  <a:pt x="2635" y="461"/>
                </a:cubicBezTo>
                <a:cubicBezTo>
                  <a:pt x="2633" y="461"/>
                  <a:pt x="2631" y="463"/>
                  <a:pt x="2631" y="465"/>
                </a:cubicBezTo>
                <a:cubicBezTo>
                  <a:pt x="2631" y="467"/>
                  <a:pt x="2633" y="469"/>
                  <a:pt x="2635" y="469"/>
                </a:cubicBezTo>
                <a:close/>
                <a:moveTo>
                  <a:pt x="2648" y="469"/>
                </a:moveTo>
                <a:cubicBezTo>
                  <a:pt x="2650" y="469"/>
                  <a:pt x="2652" y="467"/>
                  <a:pt x="2652" y="465"/>
                </a:cubicBezTo>
                <a:cubicBezTo>
                  <a:pt x="2652" y="463"/>
                  <a:pt x="2650" y="461"/>
                  <a:pt x="2648" y="461"/>
                </a:cubicBezTo>
                <a:cubicBezTo>
                  <a:pt x="2645" y="461"/>
                  <a:pt x="2644" y="463"/>
                  <a:pt x="2644" y="465"/>
                </a:cubicBezTo>
                <a:cubicBezTo>
                  <a:pt x="2644" y="467"/>
                  <a:pt x="2645" y="469"/>
                  <a:pt x="2648" y="469"/>
                </a:cubicBezTo>
                <a:close/>
                <a:moveTo>
                  <a:pt x="2661" y="469"/>
                </a:moveTo>
                <a:cubicBezTo>
                  <a:pt x="2663" y="469"/>
                  <a:pt x="2665" y="467"/>
                  <a:pt x="2665" y="465"/>
                </a:cubicBezTo>
                <a:cubicBezTo>
                  <a:pt x="2665" y="463"/>
                  <a:pt x="2663" y="461"/>
                  <a:pt x="2661" y="461"/>
                </a:cubicBezTo>
                <a:cubicBezTo>
                  <a:pt x="2658" y="461"/>
                  <a:pt x="2656" y="463"/>
                  <a:pt x="2656" y="465"/>
                </a:cubicBezTo>
                <a:cubicBezTo>
                  <a:pt x="2656" y="467"/>
                  <a:pt x="2658" y="469"/>
                  <a:pt x="2661" y="469"/>
                </a:cubicBezTo>
                <a:close/>
                <a:moveTo>
                  <a:pt x="2674" y="469"/>
                </a:moveTo>
                <a:cubicBezTo>
                  <a:pt x="2676" y="469"/>
                  <a:pt x="2678" y="467"/>
                  <a:pt x="2678" y="465"/>
                </a:cubicBezTo>
                <a:cubicBezTo>
                  <a:pt x="2678" y="463"/>
                  <a:pt x="2676" y="461"/>
                  <a:pt x="2674" y="461"/>
                </a:cubicBezTo>
                <a:cubicBezTo>
                  <a:pt x="2671" y="461"/>
                  <a:pt x="2669" y="463"/>
                  <a:pt x="2669" y="465"/>
                </a:cubicBezTo>
                <a:cubicBezTo>
                  <a:pt x="2669" y="467"/>
                  <a:pt x="2671" y="469"/>
                  <a:pt x="2674" y="469"/>
                </a:cubicBezTo>
                <a:close/>
                <a:moveTo>
                  <a:pt x="2686" y="469"/>
                </a:moveTo>
                <a:cubicBezTo>
                  <a:pt x="2689" y="469"/>
                  <a:pt x="2691" y="467"/>
                  <a:pt x="2691" y="465"/>
                </a:cubicBezTo>
                <a:cubicBezTo>
                  <a:pt x="2691" y="463"/>
                  <a:pt x="2689" y="461"/>
                  <a:pt x="2686" y="461"/>
                </a:cubicBezTo>
                <a:cubicBezTo>
                  <a:pt x="2684" y="461"/>
                  <a:pt x="2682" y="463"/>
                  <a:pt x="2682" y="465"/>
                </a:cubicBezTo>
                <a:cubicBezTo>
                  <a:pt x="2682" y="467"/>
                  <a:pt x="2684" y="469"/>
                  <a:pt x="2686" y="469"/>
                </a:cubicBezTo>
                <a:close/>
                <a:moveTo>
                  <a:pt x="2699" y="469"/>
                </a:moveTo>
                <a:cubicBezTo>
                  <a:pt x="2702" y="469"/>
                  <a:pt x="2704" y="467"/>
                  <a:pt x="2704" y="465"/>
                </a:cubicBezTo>
                <a:cubicBezTo>
                  <a:pt x="2704" y="463"/>
                  <a:pt x="2702" y="461"/>
                  <a:pt x="2699" y="461"/>
                </a:cubicBezTo>
                <a:cubicBezTo>
                  <a:pt x="2697" y="461"/>
                  <a:pt x="2695" y="463"/>
                  <a:pt x="2695" y="465"/>
                </a:cubicBezTo>
                <a:cubicBezTo>
                  <a:pt x="2695" y="467"/>
                  <a:pt x="2697" y="469"/>
                  <a:pt x="2699" y="469"/>
                </a:cubicBezTo>
                <a:close/>
                <a:moveTo>
                  <a:pt x="2712" y="469"/>
                </a:moveTo>
                <a:cubicBezTo>
                  <a:pt x="2715" y="469"/>
                  <a:pt x="2716" y="467"/>
                  <a:pt x="2716" y="465"/>
                </a:cubicBezTo>
                <a:cubicBezTo>
                  <a:pt x="2716" y="463"/>
                  <a:pt x="2715" y="461"/>
                  <a:pt x="2712" y="461"/>
                </a:cubicBezTo>
                <a:cubicBezTo>
                  <a:pt x="2710" y="461"/>
                  <a:pt x="2708" y="463"/>
                  <a:pt x="2708" y="465"/>
                </a:cubicBezTo>
                <a:cubicBezTo>
                  <a:pt x="2708" y="467"/>
                  <a:pt x="2710" y="469"/>
                  <a:pt x="2712" y="469"/>
                </a:cubicBezTo>
                <a:close/>
                <a:moveTo>
                  <a:pt x="2725" y="469"/>
                </a:moveTo>
                <a:cubicBezTo>
                  <a:pt x="2728" y="469"/>
                  <a:pt x="2729" y="467"/>
                  <a:pt x="2729" y="465"/>
                </a:cubicBezTo>
                <a:cubicBezTo>
                  <a:pt x="2729" y="463"/>
                  <a:pt x="2728" y="461"/>
                  <a:pt x="2725" y="461"/>
                </a:cubicBezTo>
                <a:cubicBezTo>
                  <a:pt x="2723" y="461"/>
                  <a:pt x="2721" y="463"/>
                  <a:pt x="2721" y="465"/>
                </a:cubicBezTo>
                <a:cubicBezTo>
                  <a:pt x="2721" y="467"/>
                  <a:pt x="2723" y="469"/>
                  <a:pt x="2725" y="469"/>
                </a:cubicBezTo>
                <a:close/>
                <a:moveTo>
                  <a:pt x="2738" y="469"/>
                </a:moveTo>
                <a:cubicBezTo>
                  <a:pt x="2740" y="469"/>
                  <a:pt x="2742" y="467"/>
                  <a:pt x="2742" y="465"/>
                </a:cubicBezTo>
                <a:cubicBezTo>
                  <a:pt x="2742" y="463"/>
                  <a:pt x="2740" y="461"/>
                  <a:pt x="2738" y="461"/>
                </a:cubicBezTo>
                <a:cubicBezTo>
                  <a:pt x="2736" y="461"/>
                  <a:pt x="2734" y="463"/>
                  <a:pt x="2734" y="465"/>
                </a:cubicBezTo>
                <a:cubicBezTo>
                  <a:pt x="2734" y="467"/>
                  <a:pt x="2736" y="469"/>
                  <a:pt x="2738" y="469"/>
                </a:cubicBezTo>
                <a:close/>
                <a:moveTo>
                  <a:pt x="2751" y="469"/>
                </a:moveTo>
                <a:cubicBezTo>
                  <a:pt x="2753" y="469"/>
                  <a:pt x="2755" y="467"/>
                  <a:pt x="2755" y="465"/>
                </a:cubicBezTo>
                <a:cubicBezTo>
                  <a:pt x="2755" y="463"/>
                  <a:pt x="2753" y="461"/>
                  <a:pt x="2751" y="461"/>
                </a:cubicBezTo>
                <a:cubicBezTo>
                  <a:pt x="2749" y="461"/>
                  <a:pt x="2747" y="463"/>
                  <a:pt x="2747" y="465"/>
                </a:cubicBezTo>
                <a:cubicBezTo>
                  <a:pt x="2747" y="467"/>
                  <a:pt x="2749" y="469"/>
                  <a:pt x="2751" y="469"/>
                </a:cubicBezTo>
                <a:close/>
                <a:moveTo>
                  <a:pt x="2764" y="469"/>
                </a:moveTo>
                <a:cubicBezTo>
                  <a:pt x="2766" y="469"/>
                  <a:pt x="2768" y="467"/>
                  <a:pt x="2768" y="465"/>
                </a:cubicBezTo>
                <a:cubicBezTo>
                  <a:pt x="2768" y="463"/>
                  <a:pt x="2766" y="461"/>
                  <a:pt x="2764" y="461"/>
                </a:cubicBezTo>
                <a:cubicBezTo>
                  <a:pt x="2762" y="461"/>
                  <a:pt x="2760" y="463"/>
                  <a:pt x="2760" y="465"/>
                </a:cubicBezTo>
                <a:cubicBezTo>
                  <a:pt x="2760" y="467"/>
                  <a:pt x="2762" y="469"/>
                  <a:pt x="2764" y="469"/>
                </a:cubicBezTo>
                <a:close/>
                <a:moveTo>
                  <a:pt x="2777" y="469"/>
                </a:moveTo>
                <a:cubicBezTo>
                  <a:pt x="2779" y="469"/>
                  <a:pt x="2781" y="467"/>
                  <a:pt x="2781" y="465"/>
                </a:cubicBezTo>
                <a:cubicBezTo>
                  <a:pt x="2781" y="463"/>
                  <a:pt x="2779" y="461"/>
                  <a:pt x="2777" y="461"/>
                </a:cubicBezTo>
                <a:cubicBezTo>
                  <a:pt x="2775" y="461"/>
                  <a:pt x="2773" y="463"/>
                  <a:pt x="2773" y="465"/>
                </a:cubicBezTo>
                <a:cubicBezTo>
                  <a:pt x="2773" y="467"/>
                  <a:pt x="2775" y="469"/>
                  <a:pt x="2777" y="469"/>
                </a:cubicBezTo>
                <a:close/>
                <a:moveTo>
                  <a:pt x="2790" y="469"/>
                </a:moveTo>
                <a:cubicBezTo>
                  <a:pt x="2792" y="469"/>
                  <a:pt x="2794" y="467"/>
                  <a:pt x="2794" y="465"/>
                </a:cubicBezTo>
                <a:cubicBezTo>
                  <a:pt x="2794" y="463"/>
                  <a:pt x="2792" y="461"/>
                  <a:pt x="2790" y="461"/>
                </a:cubicBezTo>
                <a:cubicBezTo>
                  <a:pt x="2787" y="461"/>
                  <a:pt x="2786" y="463"/>
                  <a:pt x="2786" y="465"/>
                </a:cubicBezTo>
                <a:cubicBezTo>
                  <a:pt x="2786" y="467"/>
                  <a:pt x="2787" y="469"/>
                  <a:pt x="2790" y="469"/>
                </a:cubicBezTo>
                <a:close/>
                <a:moveTo>
                  <a:pt x="2803" y="469"/>
                </a:moveTo>
                <a:cubicBezTo>
                  <a:pt x="2805" y="469"/>
                  <a:pt x="2807" y="467"/>
                  <a:pt x="2807" y="465"/>
                </a:cubicBezTo>
                <a:cubicBezTo>
                  <a:pt x="2807" y="463"/>
                  <a:pt x="2805" y="461"/>
                  <a:pt x="2803" y="461"/>
                </a:cubicBezTo>
                <a:cubicBezTo>
                  <a:pt x="2800" y="461"/>
                  <a:pt x="2799" y="463"/>
                  <a:pt x="2799" y="465"/>
                </a:cubicBezTo>
                <a:cubicBezTo>
                  <a:pt x="2799" y="467"/>
                  <a:pt x="2800" y="469"/>
                  <a:pt x="2803" y="469"/>
                </a:cubicBezTo>
                <a:close/>
                <a:moveTo>
                  <a:pt x="2816" y="469"/>
                </a:moveTo>
                <a:cubicBezTo>
                  <a:pt x="2818" y="469"/>
                  <a:pt x="2820" y="467"/>
                  <a:pt x="2820" y="465"/>
                </a:cubicBezTo>
                <a:cubicBezTo>
                  <a:pt x="2820" y="463"/>
                  <a:pt x="2818" y="461"/>
                  <a:pt x="2816" y="461"/>
                </a:cubicBezTo>
                <a:cubicBezTo>
                  <a:pt x="2813" y="461"/>
                  <a:pt x="2811" y="463"/>
                  <a:pt x="2811" y="465"/>
                </a:cubicBezTo>
                <a:cubicBezTo>
                  <a:pt x="2811" y="467"/>
                  <a:pt x="2813" y="469"/>
                  <a:pt x="2816" y="469"/>
                </a:cubicBezTo>
                <a:close/>
                <a:moveTo>
                  <a:pt x="2829" y="469"/>
                </a:moveTo>
                <a:cubicBezTo>
                  <a:pt x="2831" y="469"/>
                  <a:pt x="2833" y="467"/>
                  <a:pt x="2833" y="465"/>
                </a:cubicBezTo>
                <a:cubicBezTo>
                  <a:pt x="2833" y="463"/>
                  <a:pt x="2831" y="461"/>
                  <a:pt x="2829" y="461"/>
                </a:cubicBezTo>
                <a:cubicBezTo>
                  <a:pt x="2826" y="461"/>
                  <a:pt x="2824" y="463"/>
                  <a:pt x="2824" y="465"/>
                </a:cubicBezTo>
                <a:cubicBezTo>
                  <a:pt x="2824" y="467"/>
                  <a:pt x="2826" y="469"/>
                  <a:pt x="2829" y="469"/>
                </a:cubicBezTo>
                <a:close/>
                <a:moveTo>
                  <a:pt x="2841" y="469"/>
                </a:moveTo>
                <a:cubicBezTo>
                  <a:pt x="2844" y="469"/>
                  <a:pt x="2846" y="467"/>
                  <a:pt x="2846" y="465"/>
                </a:cubicBezTo>
                <a:cubicBezTo>
                  <a:pt x="2846" y="463"/>
                  <a:pt x="2844" y="461"/>
                  <a:pt x="2841" y="461"/>
                </a:cubicBezTo>
                <a:cubicBezTo>
                  <a:pt x="2839" y="461"/>
                  <a:pt x="2837" y="463"/>
                  <a:pt x="2837" y="465"/>
                </a:cubicBezTo>
                <a:cubicBezTo>
                  <a:pt x="2837" y="467"/>
                  <a:pt x="2839" y="469"/>
                  <a:pt x="2841" y="469"/>
                </a:cubicBezTo>
                <a:close/>
                <a:moveTo>
                  <a:pt x="2854" y="469"/>
                </a:moveTo>
                <a:cubicBezTo>
                  <a:pt x="2857" y="469"/>
                  <a:pt x="2859" y="467"/>
                  <a:pt x="2859" y="465"/>
                </a:cubicBezTo>
                <a:cubicBezTo>
                  <a:pt x="2859" y="463"/>
                  <a:pt x="2857" y="461"/>
                  <a:pt x="2854" y="461"/>
                </a:cubicBezTo>
                <a:cubicBezTo>
                  <a:pt x="2852" y="461"/>
                  <a:pt x="2850" y="463"/>
                  <a:pt x="2850" y="465"/>
                </a:cubicBezTo>
                <a:cubicBezTo>
                  <a:pt x="2850" y="467"/>
                  <a:pt x="2852" y="469"/>
                  <a:pt x="2854" y="469"/>
                </a:cubicBezTo>
                <a:close/>
                <a:moveTo>
                  <a:pt x="2867" y="469"/>
                </a:moveTo>
                <a:cubicBezTo>
                  <a:pt x="2870" y="469"/>
                  <a:pt x="2871" y="467"/>
                  <a:pt x="2871" y="465"/>
                </a:cubicBezTo>
                <a:cubicBezTo>
                  <a:pt x="2871" y="463"/>
                  <a:pt x="2870" y="461"/>
                  <a:pt x="2867" y="461"/>
                </a:cubicBezTo>
                <a:cubicBezTo>
                  <a:pt x="2865" y="461"/>
                  <a:pt x="2863" y="463"/>
                  <a:pt x="2863" y="465"/>
                </a:cubicBezTo>
                <a:cubicBezTo>
                  <a:pt x="2863" y="467"/>
                  <a:pt x="2865" y="469"/>
                  <a:pt x="2867" y="469"/>
                </a:cubicBezTo>
                <a:close/>
                <a:moveTo>
                  <a:pt x="2880" y="469"/>
                </a:moveTo>
                <a:cubicBezTo>
                  <a:pt x="2882" y="469"/>
                  <a:pt x="2884" y="467"/>
                  <a:pt x="2884" y="465"/>
                </a:cubicBezTo>
                <a:cubicBezTo>
                  <a:pt x="2884" y="463"/>
                  <a:pt x="2882" y="461"/>
                  <a:pt x="2880" y="461"/>
                </a:cubicBezTo>
                <a:cubicBezTo>
                  <a:pt x="2878" y="461"/>
                  <a:pt x="2876" y="463"/>
                  <a:pt x="2876" y="465"/>
                </a:cubicBezTo>
                <a:cubicBezTo>
                  <a:pt x="2876" y="467"/>
                  <a:pt x="2878" y="469"/>
                  <a:pt x="2880" y="469"/>
                </a:cubicBezTo>
                <a:close/>
                <a:moveTo>
                  <a:pt x="2893" y="469"/>
                </a:moveTo>
                <a:cubicBezTo>
                  <a:pt x="2895" y="469"/>
                  <a:pt x="2897" y="467"/>
                  <a:pt x="2897" y="465"/>
                </a:cubicBezTo>
                <a:cubicBezTo>
                  <a:pt x="2897" y="463"/>
                  <a:pt x="2895" y="461"/>
                  <a:pt x="2893" y="461"/>
                </a:cubicBezTo>
                <a:cubicBezTo>
                  <a:pt x="2891" y="461"/>
                  <a:pt x="2889" y="463"/>
                  <a:pt x="2889" y="465"/>
                </a:cubicBezTo>
                <a:cubicBezTo>
                  <a:pt x="2889" y="467"/>
                  <a:pt x="2891" y="469"/>
                  <a:pt x="2893" y="469"/>
                </a:cubicBezTo>
                <a:close/>
                <a:moveTo>
                  <a:pt x="2906" y="469"/>
                </a:moveTo>
                <a:cubicBezTo>
                  <a:pt x="2908" y="469"/>
                  <a:pt x="2910" y="467"/>
                  <a:pt x="2910" y="465"/>
                </a:cubicBezTo>
                <a:cubicBezTo>
                  <a:pt x="2910" y="463"/>
                  <a:pt x="2908" y="461"/>
                  <a:pt x="2906" y="461"/>
                </a:cubicBezTo>
                <a:cubicBezTo>
                  <a:pt x="2904" y="461"/>
                  <a:pt x="2902" y="463"/>
                  <a:pt x="2902" y="465"/>
                </a:cubicBezTo>
                <a:cubicBezTo>
                  <a:pt x="2902" y="467"/>
                  <a:pt x="2904" y="469"/>
                  <a:pt x="2906" y="469"/>
                </a:cubicBezTo>
                <a:close/>
                <a:moveTo>
                  <a:pt x="2919" y="469"/>
                </a:moveTo>
                <a:cubicBezTo>
                  <a:pt x="2921" y="469"/>
                  <a:pt x="2923" y="467"/>
                  <a:pt x="2923" y="465"/>
                </a:cubicBezTo>
                <a:cubicBezTo>
                  <a:pt x="2923" y="463"/>
                  <a:pt x="2921" y="461"/>
                  <a:pt x="2919" y="461"/>
                </a:cubicBezTo>
                <a:cubicBezTo>
                  <a:pt x="2917" y="461"/>
                  <a:pt x="2915" y="463"/>
                  <a:pt x="2915" y="465"/>
                </a:cubicBezTo>
                <a:cubicBezTo>
                  <a:pt x="2915" y="467"/>
                  <a:pt x="2917" y="469"/>
                  <a:pt x="2919" y="469"/>
                </a:cubicBezTo>
                <a:close/>
                <a:moveTo>
                  <a:pt x="2932" y="469"/>
                </a:moveTo>
                <a:cubicBezTo>
                  <a:pt x="2934" y="469"/>
                  <a:pt x="2936" y="467"/>
                  <a:pt x="2936" y="465"/>
                </a:cubicBezTo>
                <a:cubicBezTo>
                  <a:pt x="2936" y="463"/>
                  <a:pt x="2934" y="461"/>
                  <a:pt x="2932" y="461"/>
                </a:cubicBezTo>
                <a:cubicBezTo>
                  <a:pt x="2930" y="461"/>
                  <a:pt x="2928" y="463"/>
                  <a:pt x="2928" y="465"/>
                </a:cubicBezTo>
                <a:cubicBezTo>
                  <a:pt x="2928" y="467"/>
                  <a:pt x="2930" y="469"/>
                  <a:pt x="2932" y="469"/>
                </a:cubicBezTo>
                <a:close/>
                <a:moveTo>
                  <a:pt x="2945" y="469"/>
                </a:moveTo>
                <a:cubicBezTo>
                  <a:pt x="2947" y="469"/>
                  <a:pt x="2949" y="467"/>
                  <a:pt x="2949" y="465"/>
                </a:cubicBezTo>
                <a:cubicBezTo>
                  <a:pt x="2949" y="463"/>
                  <a:pt x="2947" y="461"/>
                  <a:pt x="2945" y="461"/>
                </a:cubicBezTo>
                <a:cubicBezTo>
                  <a:pt x="2942" y="461"/>
                  <a:pt x="2941" y="463"/>
                  <a:pt x="2941" y="465"/>
                </a:cubicBezTo>
                <a:cubicBezTo>
                  <a:pt x="2941" y="467"/>
                  <a:pt x="2942" y="469"/>
                  <a:pt x="2945" y="469"/>
                </a:cubicBezTo>
                <a:close/>
                <a:moveTo>
                  <a:pt x="2958" y="469"/>
                </a:moveTo>
                <a:cubicBezTo>
                  <a:pt x="2960" y="469"/>
                  <a:pt x="2962" y="467"/>
                  <a:pt x="2962" y="465"/>
                </a:cubicBezTo>
                <a:cubicBezTo>
                  <a:pt x="2962" y="463"/>
                  <a:pt x="2960" y="461"/>
                  <a:pt x="2958" y="461"/>
                </a:cubicBezTo>
                <a:cubicBezTo>
                  <a:pt x="2955" y="461"/>
                  <a:pt x="2953" y="463"/>
                  <a:pt x="2953" y="465"/>
                </a:cubicBezTo>
                <a:cubicBezTo>
                  <a:pt x="2953" y="467"/>
                  <a:pt x="2955" y="469"/>
                  <a:pt x="2958" y="469"/>
                </a:cubicBezTo>
                <a:close/>
                <a:moveTo>
                  <a:pt x="2971" y="469"/>
                </a:moveTo>
                <a:cubicBezTo>
                  <a:pt x="2973" y="469"/>
                  <a:pt x="2975" y="467"/>
                  <a:pt x="2975" y="465"/>
                </a:cubicBezTo>
                <a:cubicBezTo>
                  <a:pt x="2975" y="463"/>
                  <a:pt x="2973" y="461"/>
                  <a:pt x="2971" y="461"/>
                </a:cubicBezTo>
                <a:cubicBezTo>
                  <a:pt x="2968" y="461"/>
                  <a:pt x="2966" y="463"/>
                  <a:pt x="2966" y="465"/>
                </a:cubicBezTo>
                <a:cubicBezTo>
                  <a:pt x="2966" y="467"/>
                  <a:pt x="2968" y="469"/>
                  <a:pt x="2971" y="469"/>
                </a:cubicBezTo>
                <a:close/>
                <a:moveTo>
                  <a:pt x="2983" y="469"/>
                </a:moveTo>
                <a:cubicBezTo>
                  <a:pt x="2986" y="469"/>
                  <a:pt x="2988" y="467"/>
                  <a:pt x="2988" y="465"/>
                </a:cubicBezTo>
                <a:cubicBezTo>
                  <a:pt x="2988" y="463"/>
                  <a:pt x="2986" y="461"/>
                  <a:pt x="2983" y="461"/>
                </a:cubicBezTo>
                <a:cubicBezTo>
                  <a:pt x="2981" y="461"/>
                  <a:pt x="2979" y="463"/>
                  <a:pt x="2979" y="465"/>
                </a:cubicBezTo>
                <a:cubicBezTo>
                  <a:pt x="2979" y="467"/>
                  <a:pt x="2981" y="469"/>
                  <a:pt x="2983" y="469"/>
                </a:cubicBezTo>
                <a:close/>
                <a:moveTo>
                  <a:pt x="2996" y="469"/>
                </a:moveTo>
                <a:cubicBezTo>
                  <a:pt x="2999" y="469"/>
                  <a:pt x="3001" y="467"/>
                  <a:pt x="3001" y="465"/>
                </a:cubicBezTo>
                <a:cubicBezTo>
                  <a:pt x="3001" y="463"/>
                  <a:pt x="2999" y="461"/>
                  <a:pt x="2996" y="461"/>
                </a:cubicBezTo>
                <a:cubicBezTo>
                  <a:pt x="2994" y="461"/>
                  <a:pt x="2992" y="463"/>
                  <a:pt x="2992" y="465"/>
                </a:cubicBezTo>
                <a:cubicBezTo>
                  <a:pt x="2992" y="467"/>
                  <a:pt x="2994" y="469"/>
                  <a:pt x="2996" y="469"/>
                </a:cubicBezTo>
                <a:close/>
                <a:moveTo>
                  <a:pt x="3009" y="469"/>
                </a:moveTo>
                <a:cubicBezTo>
                  <a:pt x="3012" y="469"/>
                  <a:pt x="3013" y="467"/>
                  <a:pt x="3013" y="465"/>
                </a:cubicBezTo>
                <a:cubicBezTo>
                  <a:pt x="3013" y="463"/>
                  <a:pt x="3012" y="461"/>
                  <a:pt x="3009" y="461"/>
                </a:cubicBezTo>
                <a:cubicBezTo>
                  <a:pt x="3007" y="461"/>
                  <a:pt x="3005" y="463"/>
                  <a:pt x="3005" y="465"/>
                </a:cubicBezTo>
                <a:cubicBezTo>
                  <a:pt x="3005" y="467"/>
                  <a:pt x="3007" y="469"/>
                  <a:pt x="3009" y="469"/>
                </a:cubicBezTo>
                <a:close/>
                <a:moveTo>
                  <a:pt x="3022" y="469"/>
                </a:moveTo>
                <a:cubicBezTo>
                  <a:pt x="3025" y="469"/>
                  <a:pt x="3026" y="467"/>
                  <a:pt x="3026" y="465"/>
                </a:cubicBezTo>
                <a:cubicBezTo>
                  <a:pt x="3026" y="463"/>
                  <a:pt x="3025" y="461"/>
                  <a:pt x="3022" y="461"/>
                </a:cubicBezTo>
                <a:cubicBezTo>
                  <a:pt x="3020" y="461"/>
                  <a:pt x="3018" y="463"/>
                  <a:pt x="3018" y="465"/>
                </a:cubicBezTo>
                <a:cubicBezTo>
                  <a:pt x="3018" y="467"/>
                  <a:pt x="3020" y="469"/>
                  <a:pt x="3022" y="469"/>
                </a:cubicBezTo>
                <a:close/>
                <a:moveTo>
                  <a:pt x="3035" y="469"/>
                </a:moveTo>
                <a:cubicBezTo>
                  <a:pt x="3037" y="469"/>
                  <a:pt x="3039" y="467"/>
                  <a:pt x="3039" y="465"/>
                </a:cubicBezTo>
                <a:cubicBezTo>
                  <a:pt x="3039" y="463"/>
                  <a:pt x="3037" y="461"/>
                  <a:pt x="3035" y="461"/>
                </a:cubicBezTo>
                <a:cubicBezTo>
                  <a:pt x="3033" y="461"/>
                  <a:pt x="3031" y="463"/>
                  <a:pt x="3031" y="465"/>
                </a:cubicBezTo>
                <a:cubicBezTo>
                  <a:pt x="3031" y="467"/>
                  <a:pt x="3033" y="469"/>
                  <a:pt x="3035" y="469"/>
                </a:cubicBezTo>
                <a:close/>
                <a:moveTo>
                  <a:pt x="3048" y="469"/>
                </a:moveTo>
                <a:cubicBezTo>
                  <a:pt x="3050" y="469"/>
                  <a:pt x="3052" y="467"/>
                  <a:pt x="3052" y="465"/>
                </a:cubicBezTo>
                <a:cubicBezTo>
                  <a:pt x="3052" y="463"/>
                  <a:pt x="3050" y="461"/>
                  <a:pt x="3048" y="461"/>
                </a:cubicBezTo>
                <a:cubicBezTo>
                  <a:pt x="3046" y="461"/>
                  <a:pt x="3044" y="463"/>
                  <a:pt x="3044" y="465"/>
                </a:cubicBezTo>
                <a:cubicBezTo>
                  <a:pt x="3044" y="467"/>
                  <a:pt x="3046" y="469"/>
                  <a:pt x="3048" y="469"/>
                </a:cubicBezTo>
                <a:close/>
                <a:moveTo>
                  <a:pt x="3061" y="469"/>
                </a:moveTo>
                <a:cubicBezTo>
                  <a:pt x="3063" y="469"/>
                  <a:pt x="3065" y="467"/>
                  <a:pt x="3065" y="465"/>
                </a:cubicBezTo>
                <a:cubicBezTo>
                  <a:pt x="3065" y="463"/>
                  <a:pt x="3063" y="461"/>
                  <a:pt x="3061" y="461"/>
                </a:cubicBezTo>
                <a:cubicBezTo>
                  <a:pt x="3059" y="461"/>
                  <a:pt x="3057" y="463"/>
                  <a:pt x="3057" y="465"/>
                </a:cubicBezTo>
                <a:cubicBezTo>
                  <a:pt x="3057" y="467"/>
                  <a:pt x="3059" y="469"/>
                  <a:pt x="3061" y="469"/>
                </a:cubicBezTo>
                <a:close/>
                <a:moveTo>
                  <a:pt x="3074" y="469"/>
                </a:moveTo>
                <a:cubicBezTo>
                  <a:pt x="3076" y="469"/>
                  <a:pt x="3078" y="467"/>
                  <a:pt x="3078" y="465"/>
                </a:cubicBezTo>
                <a:cubicBezTo>
                  <a:pt x="3078" y="463"/>
                  <a:pt x="3076" y="461"/>
                  <a:pt x="3074" y="461"/>
                </a:cubicBezTo>
                <a:cubicBezTo>
                  <a:pt x="3072" y="461"/>
                  <a:pt x="3070" y="463"/>
                  <a:pt x="3070" y="465"/>
                </a:cubicBezTo>
                <a:cubicBezTo>
                  <a:pt x="3070" y="467"/>
                  <a:pt x="3072" y="469"/>
                  <a:pt x="3074" y="469"/>
                </a:cubicBezTo>
                <a:close/>
                <a:moveTo>
                  <a:pt x="3087" y="469"/>
                </a:moveTo>
                <a:cubicBezTo>
                  <a:pt x="3089" y="469"/>
                  <a:pt x="3091" y="467"/>
                  <a:pt x="3091" y="465"/>
                </a:cubicBezTo>
                <a:cubicBezTo>
                  <a:pt x="3091" y="463"/>
                  <a:pt x="3089" y="461"/>
                  <a:pt x="3087" y="461"/>
                </a:cubicBezTo>
                <a:cubicBezTo>
                  <a:pt x="3084" y="461"/>
                  <a:pt x="3083" y="463"/>
                  <a:pt x="3083" y="465"/>
                </a:cubicBezTo>
                <a:cubicBezTo>
                  <a:pt x="3083" y="467"/>
                  <a:pt x="3084" y="469"/>
                  <a:pt x="3087" y="469"/>
                </a:cubicBezTo>
                <a:close/>
                <a:moveTo>
                  <a:pt x="3100" y="469"/>
                </a:moveTo>
                <a:cubicBezTo>
                  <a:pt x="3102" y="469"/>
                  <a:pt x="3104" y="467"/>
                  <a:pt x="3104" y="465"/>
                </a:cubicBezTo>
                <a:cubicBezTo>
                  <a:pt x="3104" y="463"/>
                  <a:pt x="3102" y="461"/>
                  <a:pt x="3100" y="461"/>
                </a:cubicBezTo>
                <a:cubicBezTo>
                  <a:pt x="3097" y="461"/>
                  <a:pt x="3096" y="463"/>
                  <a:pt x="3096" y="465"/>
                </a:cubicBezTo>
                <a:cubicBezTo>
                  <a:pt x="3096" y="467"/>
                  <a:pt x="3097" y="469"/>
                  <a:pt x="3100" y="469"/>
                </a:cubicBezTo>
                <a:close/>
                <a:moveTo>
                  <a:pt x="3113" y="465"/>
                </a:moveTo>
                <a:cubicBezTo>
                  <a:pt x="3113" y="465"/>
                  <a:pt x="3113" y="465"/>
                  <a:pt x="3113" y="465"/>
                </a:cubicBezTo>
                <a:cubicBezTo>
                  <a:pt x="3113" y="465"/>
                  <a:pt x="3113" y="465"/>
                  <a:pt x="3113" y="465"/>
                </a:cubicBezTo>
                <a:cubicBezTo>
                  <a:pt x="3113" y="465"/>
                  <a:pt x="3113" y="465"/>
                  <a:pt x="3113" y="465"/>
                </a:cubicBezTo>
                <a:cubicBezTo>
                  <a:pt x="3113" y="465"/>
                  <a:pt x="3113" y="465"/>
                  <a:pt x="3113" y="465"/>
                </a:cubicBezTo>
                <a:close/>
                <a:moveTo>
                  <a:pt x="3136" y="465"/>
                </a:moveTo>
                <a:cubicBezTo>
                  <a:pt x="3136" y="466"/>
                  <a:pt x="3137" y="468"/>
                  <a:pt x="3138" y="468"/>
                </a:cubicBezTo>
                <a:cubicBezTo>
                  <a:pt x="3140" y="468"/>
                  <a:pt x="3141" y="466"/>
                  <a:pt x="3141" y="465"/>
                </a:cubicBezTo>
                <a:cubicBezTo>
                  <a:pt x="3141" y="464"/>
                  <a:pt x="3140" y="463"/>
                  <a:pt x="3138" y="463"/>
                </a:cubicBezTo>
                <a:cubicBezTo>
                  <a:pt x="3137" y="463"/>
                  <a:pt x="3136" y="464"/>
                  <a:pt x="3136" y="465"/>
                </a:cubicBezTo>
                <a:close/>
                <a:moveTo>
                  <a:pt x="3191" y="465"/>
                </a:moveTo>
                <a:cubicBezTo>
                  <a:pt x="3191" y="464"/>
                  <a:pt x="3191" y="464"/>
                  <a:pt x="3190" y="464"/>
                </a:cubicBezTo>
                <a:cubicBezTo>
                  <a:pt x="3189" y="464"/>
                  <a:pt x="3189" y="464"/>
                  <a:pt x="3189" y="465"/>
                </a:cubicBezTo>
                <a:cubicBezTo>
                  <a:pt x="3189" y="466"/>
                  <a:pt x="3189" y="466"/>
                  <a:pt x="3190" y="466"/>
                </a:cubicBezTo>
                <a:cubicBezTo>
                  <a:pt x="3191" y="466"/>
                  <a:pt x="3191" y="466"/>
                  <a:pt x="3191" y="465"/>
                </a:cubicBezTo>
                <a:close/>
                <a:moveTo>
                  <a:pt x="3203" y="469"/>
                </a:moveTo>
                <a:cubicBezTo>
                  <a:pt x="3205" y="469"/>
                  <a:pt x="3207" y="467"/>
                  <a:pt x="3207" y="465"/>
                </a:cubicBezTo>
                <a:cubicBezTo>
                  <a:pt x="3207" y="463"/>
                  <a:pt x="3205" y="461"/>
                  <a:pt x="3203" y="461"/>
                </a:cubicBezTo>
                <a:cubicBezTo>
                  <a:pt x="3201" y="461"/>
                  <a:pt x="3199" y="463"/>
                  <a:pt x="3199" y="465"/>
                </a:cubicBezTo>
                <a:cubicBezTo>
                  <a:pt x="3199" y="467"/>
                  <a:pt x="3201" y="469"/>
                  <a:pt x="3203" y="469"/>
                </a:cubicBezTo>
                <a:close/>
                <a:moveTo>
                  <a:pt x="3218" y="465"/>
                </a:moveTo>
                <a:cubicBezTo>
                  <a:pt x="3218" y="464"/>
                  <a:pt x="3217" y="463"/>
                  <a:pt x="3216" y="463"/>
                </a:cubicBezTo>
                <a:cubicBezTo>
                  <a:pt x="3215" y="463"/>
                  <a:pt x="3214" y="464"/>
                  <a:pt x="3214" y="465"/>
                </a:cubicBezTo>
                <a:cubicBezTo>
                  <a:pt x="3214" y="466"/>
                  <a:pt x="3215" y="468"/>
                  <a:pt x="3216" y="468"/>
                </a:cubicBezTo>
                <a:cubicBezTo>
                  <a:pt x="3217" y="468"/>
                  <a:pt x="3218" y="466"/>
                  <a:pt x="3218" y="465"/>
                </a:cubicBezTo>
                <a:close/>
                <a:moveTo>
                  <a:pt x="3229" y="466"/>
                </a:moveTo>
                <a:cubicBezTo>
                  <a:pt x="3229" y="466"/>
                  <a:pt x="3230" y="466"/>
                  <a:pt x="3230" y="465"/>
                </a:cubicBezTo>
                <a:cubicBezTo>
                  <a:pt x="3230" y="465"/>
                  <a:pt x="3229" y="464"/>
                  <a:pt x="3229" y="464"/>
                </a:cubicBezTo>
                <a:cubicBezTo>
                  <a:pt x="3228" y="464"/>
                  <a:pt x="3228" y="465"/>
                  <a:pt x="3228" y="465"/>
                </a:cubicBezTo>
                <a:cubicBezTo>
                  <a:pt x="3228" y="466"/>
                  <a:pt x="3228" y="466"/>
                  <a:pt x="3229" y="466"/>
                </a:cubicBezTo>
                <a:close/>
                <a:moveTo>
                  <a:pt x="3276" y="465"/>
                </a:moveTo>
                <a:cubicBezTo>
                  <a:pt x="3276" y="467"/>
                  <a:pt x="3278" y="469"/>
                  <a:pt x="3280" y="469"/>
                </a:cubicBezTo>
                <a:cubicBezTo>
                  <a:pt x="3283" y="469"/>
                  <a:pt x="3285" y="467"/>
                  <a:pt x="3285" y="465"/>
                </a:cubicBezTo>
                <a:cubicBezTo>
                  <a:pt x="3285" y="463"/>
                  <a:pt x="3283" y="461"/>
                  <a:pt x="3280" y="461"/>
                </a:cubicBezTo>
                <a:cubicBezTo>
                  <a:pt x="3278" y="461"/>
                  <a:pt x="3276" y="463"/>
                  <a:pt x="3276" y="465"/>
                </a:cubicBezTo>
                <a:close/>
                <a:moveTo>
                  <a:pt x="3293" y="469"/>
                </a:moveTo>
                <a:cubicBezTo>
                  <a:pt x="3296" y="469"/>
                  <a:pt x="3298" y="467"/>
                  <a:pt x="3298" y="465"/>
                </a:cubicBezTo>
                <a:cubicBezTo>
                  <a:pt x="3298" y="463"/>
                  <a:pt x="3296" y="461"/>
                  <a:pt x="3293" y="461"/>
                </a:cubicBezTo>
                <a:cubicBezTo>
                  <a:pt x="3291" y="461"/>
                  <a:pt x="3289" y="463"/>
                  <a:pt x="3289" y="465"/>
                </a:cubicBezTo>
                <a:cubicBezTo>
                  <a:pt x="3289" y="467"/>
                  <a:pt x="3291" y="469"/>
                  <a:pt x="3293" y="469"/>
                </a:cubicBezTo>
                <a:close/>
                <a:moveTo>
                  <a:pt x="3306" y="469"/>
                </a:moveTo>
                <a:cubicBezTo>
                  <a:pt x="3309" y="469"/>
                  <a:pt x="3310" y="467"/>
                  <a:pt x="3310" y="465"/>
                </a:cubicBezTo>
                <a:cubicBezTo>
                  <a:pt x="3310" y="463"/>
                  <a:pt x="3309" y="461"/>
                  <a:pt x="3306" y="461"/>
                </a:cubicBezTo>
                <a:cubicBezTo>
                  <a:pt x="3304" y="461"/>
                  <a:pt x="3302" y="463"/>
                  <a:pt x="3302" y="465"/>
                </a:cubicBezTo>
                <a:cubicBezTo>
                  <a:pt x="3302" y="467"/>
                  <a:pt x="3304" y="469"/>
                  <a:pt x="3306" y="469"/>
                </a:cubicBezTo>
                <a:close/>
                <a:moveTo>
                  <a:pt x="78" y="478"/>
                </a:moveTo>
                <a:cubicBezTo>
                  <a:pt x="78" y="478"/>
                  <a:pt x="78" y="478"/>
                  <a:pt x="78" y="478"/>
                </a:cubicBezTo>
                <a:cubicBezTo>
                  <a:pt x="78" y="478"/>
                  <a:pt x="78" y="478"/>
                  <a:pt x="78" y="478"/>
                </a:cubicBezTo>
                <a:cubicBezTo>
                  <a:pt x="78" y="478"/>
                  <a:pt x="78" y="478"/>
                  <a:pt x="78" y="478"/>
                </a:cubicBezTo>
                <a:cubicBezTo>
                  <a:pt x="78" y="478"/>
                  <a:pt x="78" y="478"/>
                  <a:pt x="78" y="478"/>
                </a:cubicBezTo>
                <a:close/>
                <a:moveTo>
                  <a:pt x="104" y="478"/>
                </a:moveTo>
                <a:cubicBezTo>
                  <a:pt x="104" y="478"/>
                  <a:pt x="104" y="478"/>
                  <a:pt x="104" y="478"/>
                </a:cubicBezTo>
                <a:cubicBezTo>
                  <a:pt x="104" y="478"/>
                  <a:pt x="104" y="478"/>
                  <a:pt x="104" y="478"/>
                </a:cubicBezTo>
                <a:cubicBezTo>
                  <a:pt x="104" y="478"/>
                  <a:pt x="104" y="478"/>
                  <a:pt x="104" y="478"/>
                </a:cubicBezTo>
                <a:cubicBezTo>
                  <a:pt x="104" y="478"/>
                  <a:pt x="104" y="478"/>
                  <a:pt x="104" y="478"/>
                </a:cubicBezTo>
                <a:close/>
                <a:moveTo>
                  <a:pt x="117" y="482"/>
                </a:moveTo>
                <a:cubicBezTo>
                  <a:pt x="119" y="482"/>
                  <a:pt x="121" y="480"/>
                  <a:pt x="121" y="478"/>
                </a:cubicBezTo>
                <a:cubicBezTo>
                  <a:pt x="121" y="476"/>
                  <a:pt x="119" y="474"/>
                  <a:pt x="117" y="474"/>
                </a:cubicBezTo>
                <a:cubicBezTo>
                  <a:pt x="114" y="474"/>
                  <a:pt x="112" y="476"/>
                  <a:pt x="112" y="478"/>
                </a:cubicBezTo>
                <a:cubicBezTo>
                  <a:pt x="112" y="480"/>
                  <a:pt x="114" y="482"/>
                  <a:pt x="117" y="482"/>
                </a:cubicBezTo>
                <a:close/>
                <a:moveTo>
                  <a:pt x="130" y="474"/>
                </a:moveTo>
                <a:cubicBezTo>
                  <a:pt x="127" y="474"/>
                  <a:pt x="125" y="476"/>
                  <a:pt x="125" y="478"/>
                </a:cubicBezTo>
                <a:cubicBezTo>
                  <a:pt x="125" y="480"/>
                  <a:pt x="127" y="482"/>
                  <a:pt x="130" y="482"/>
                </a:cubicBezTo>
                <a:cubicBezTo>
                  <a:pt x="132" y="482"/>
                  <a:pt x="134" y="480"/>
                  <a:pt x="134" y="478"/>
                </a:cubicBezTo>
                <a:cubicBezTo>
                  <a:pt x="134" y="476"/>
                  <a:pt x="132" y="474"/>
                  <a:pt x="130" y="474"/>
                </a:cubicBezTo>
                <a:close/>
                <a:moveTo>
                  <a:pt x="142" y="474"/>
                </a:moveTo>
                <a:cubicBezTo>
                  <a:pt x="140" y="474"/>
                  <a:pt x="138" y="476"/>
                  <a:pt x="138" y="478"/>
                </a:cubicBezTo>
                <a:cubicBezTo>
                  <a:pt x="138" y="480"/>
                  <a:pt x="140" y="482"/>
                  <a:pt x="142" y="482"/>
                </a:cubicBezTo>
                <a:cubicBezTo>
                  <a:pt x="145" y="482"/>
                  <a:pt x="147" y="480"/>
                  <a:pt x="147" y="478"/>
                </a:cubicBezTo>
                <a:cubicBezTo>
                  <a:pt x="147" y="476"/>
                  <a:pt x="145" y="474"/>
                  <a:pt x="142" y="474"/>
                </a:cubicBezTo>
                <a:close/>
                <a:moveTo>
                  <a:pt x="154" y="478"/>
                </a:moveTo>
                <a:cubicBezTo>
                  <a:pt x="154" y="479"/>
                  <a:pt x="155" y="479"/>
                  <a:pt x="155" y="479"/>
                </a:cubicBezTo>
                <a:cubicBezTo>
                  <a:pt x="156" y="479"/>
                  <a:pt x="157" y="479"/>
                  <a:pt x="157" y="478"/>
                </a:cubicBezTo>
                <a:cubicBezTo>
                  <a:pt x="157" y="477"/>
                  <a:pt x="156" y="477"/>
                  <a:pt x="155" y="477"/>
                </a:cubicBezTo>
                <a:cubicBezTo>
                  <a:pt x="155" y="477"/>
                  <a:pt x="154" y="477"/>
                  <a:pt x="154" y="478"/>
                </a:cubicBezTo>
                <a:close/>
                <a:moveTo>
                  <a:pt x="336" y="479"/>
                </a:moveTo>
                <a:cubicBezTo>
                  <a:pt x="337" y="479"/>
                  <a:pt x="338" y="479"/>
                  <a:pt x="338" y="478"/>
                </a:cubicBezTo>
                <a:cubicBezTo>
                  <a:pt x="338" y="477"/>
                  <a:pt x="337" y="477"/>
                  <a:pt x="336" y="477"/>
                </a:cubicBezTo>
                <a:cubicBezTo>
                  <a:pt x="335" y="477"/>
                  <a:pt x="335" y="477"/>
                  <a:pt x="335" y="478"/>
                </a:cubicBezTo>
                <a:cubicBezTo>
                  <a:pt x="335" y="479"/>
                  <a:pt x="335" y="479"/>
                  <a:pt x="336" y="479"/>
                </a:cubicBezTo>
                <a:close/>
                <a:moveTo>
                  <a:pt x="349" y="474"/>
                </a:moveTo>
                <a:cubicBezTo>
                  <a:pt x="347" y="474"/>
                  <a:pt x="345" y="476"/>
                  <a:pt x="345" y="478"/>
                </a:cubicBezTo>
                <a:cubicBezTo>
                  <a:pt x="345" y="480"/>
                  <a:pt x="347" y="482"/>
                  <a:pt x="349" y="482"/>
                </a:cubicBezTo>
                <a:cubicBezTo>
                  <a:pt x="351" y="482"/>
                  <a:pt x="353" y="480"/>
                  <a:pt x="353" y="478"/>
                </a:cubicBezTo>
                <a:cubicBezTo>
                  <a:pt x="353" y="476"/>
                  <a:pt x="351" y="474"/>
                  <a:pt x="349" y="474"/>
                </a:cubicBezTo>
                <a:close/>
                <a:moveTo>
                  <a:pt x="362" y="482"/>
                </a:moveTo>
                <a:cubicBezTo>
                  <a:pt x="364" y="482"/>
                  <a:pt x="366" y="480"/>
                  <a:pt x="366" y="478"/>
                </a:cubicBezTo>
                <a:cubicBezTo>
                  <a:pt x="366" y="476"/>
                  <a:pt x="364" y="474"/>
                  <a:pt x="362" y="474"/>
                </a:cubicBezTo>
                <a:cubicBezTo>
                  <a:pt x="360" y="474"/>
                  <a:pt x="358" y="476"/>
                  <a:pt x="358" y="478"/>
                </a:cubicBezTo>
                <a:cubicBezTo>
                  <a:pt x="358" y="480"/>
                  <a:pt x="360" y="482"/>
                  <a:pt x="362" y="482"/>
                </a:cubicBezTo>
                <a:close/>
                <a:moveTo>
                  <a:pt x="375" y="482"/>
                </a:moveTo>
                <a:cubicBezTo>
                  <a:pt x="377" y="482"/>
                  <a:pt x="379" y="480"/>
                  <a:pt x="379" y="478"/>
                </a:cubicBezTo>
                <a:cubicBezTo>
                  <a:pt x="379" y="476"/>
                  <a:pt x="377" y="474"/>
                  <a:pt x="375" y="474"/>
                </a:cubicBezTo>
                <a:cubicBezTo>
                  <a:pt x="373" y="474"/>
                  <a:pt x="371" y="476"/>
                  <a:pt x="371" y="478"/>
                </a:cubicBezTo>
                <a:cubicBezTo>
                  <a:pt x="371" y="480"/>
                  <a:pt x="373" y="482"/>
                  <a:pt x="375" y="482"/>
                </a:cubicBezTo>
                <a:close/>
                <a:moveTo>
                  <a:pt x="388" y="482"/>
                </a:moveTo>
                <a:cubicBezTo>
                  <a:pt x="390" y="482"/>
                  <a:pt x="392" y="480"/>
                  <a:pt x="392" y="478"/>
                </a:cubicBezTo>
                <a:cubicBezTo>
                  <a:pt x="392" y="476"/>
                  <a:pt x="390" y="474"/>
                  <a:pt x="388" y="474"/>
                </a:cubicBezTo>
                <a:cubicBezTo>
                  <a:pt x="386" y="474"/>
                  <a:pt x="384" y="476"/>
                  <a:pt x="384" y="478"/>
                </a:cubicBezTo>
                <a:cubicBezTo>
                  <a:pt x="384" y="480"/>
                  <a:pt x="386" y="482"/>
                  <a:pt x="388" y="482"/>
                </a:cubicBezTo>
                <a:close/>
                <a:moveTo>
                  <a:pt x="401" y="482"/>
                </a:moveTo>
                <a:cubicBezTo>
                  <a:pt x="403" y="482"/>
                  <a:pt x="405" y="480"/>
                  <a:pt x="405" y="478"/>
                </a:cubicBezTo>
                <a:cubicBezTo>
                  <a:pt x="405" y="476"/>
                  <a:pt x="403" y="474"/>
                  <a:pt x="401" y="474"/>
                </a:cubicBezTo>
                <a:cubicBezTo>
                  <a:pt x="398" y="474"/>
                  <a:pt x="397" y="476"/>
                  <a:pt x="397" y="478"/>
                </a:cubicBezTo>
                <a:cubicBezTo>
                  <a:pt x="397" y="480"/>
                  <a:pt x="398" y="482"/>
                  <a:pt x="401" y="482"/>
                </a:cubicBezTo>
                <a:close/>
                <a:moveTo>
                  <a:pt x="414" y="482"/>
                </a:moveTo>
                <a:cubicBezTo>
                  <a:pt x="416" y="482"/>
                  <a:pt x="418" y="480"/>
                  <a:pt x="418" y="478"/>
                </a:cubicBezTo>
                <a:cubicBezTo>
                  <a:pt x="418" y="476"/>
                  <a:pt x="416" y="474"/>
                  <a:pt x="414" y="474"/>
                </a:cubicBezTo>
                <a:cubicBezTo>
                  <a:pt x="411" y="474"/>
                  <a:pt x="409" y="476"/>
                  <a:pt x="409" y="478"/>
                </a:cubicBezTo>
                <a:cubicBezTo>
                  <a:pt x="409" y="480"/>
                  <a:pt x="411" y="482"/>
                  <a:pt x="414" y="482"/>
                </a:cubicBezTo>
                <a:close/>
                <a:moveTo>
                  <a:pt x="427" y="482"/>
                </a:moveTo>
                <a:cubicBezTo>
                  <a:pt x="429" y="482"/>
                  <a:pt x="431" y="480"/>
                  <a:pt x="431" y="478"/>
                </a:cubicBezTo>
                <a:cubicBezTo>
                  <a:pt x="431" y="476"/>
                  <a:pt x="429" y="474"/>
                  <a:pt x="427" y="474"/>
                </a:cubicBezTo>
                <a:cubicBezTo>
                  <a:pt x="424" y="474"/>
                  <a:pt x="422" y="476"/>
                  <a:pt x="422" y="478"/>
                </a:cubicBezTo>
                <a:cubicBezTo>
                  <a:pt x="422" y="480"/>
                  <a:pt x="424" y="482"/>
                  <a:pt x="427" y="482"/>
                </a:cubicBezTo>
                <a:close/>
                <a:moveTo>
                  <a:pt x="439" y="482"/>
                </a:moveTo>
                <a:cubicBezTo>
                  <a:pt x="442" y="482"/>
                  <a:pt x="444" y="480"/>
                  <a:pt x="444" y="478"/>
                </a:cubicBezTo>
                <a:cubicBezTo>
                  <a:pt x="444" y="476"/>
                  <a:pt x="442" y="474"/>
                  <a:pt x="439" y="474"/>
                </a:cubicBezTo>
                <a:cubicBezTo>
                  <a:pt x="437" y="474"/>
                  <a:pt x="435" y="476"/>
                  <a:pt x="435" y="478"/>
                </a:cubicBezTo>
                <a:cubicBezTo>
                  <a:pt x="435" y="480"/>
                  <a:pt x="437" y="482"/>
                  <a:pt x="439" y="482"/>
                </a:cubicBezTo>
                <a:close/>
                <a:moveTo>
                  <a:pt x="452" y="482"/>
                </a:moveTo>
                <a:cubicBezTo>
                  <a:pt x="455" y="482"/>
                  <a:pt x="457" y="480"/>
                  <a:pt x="457" y="478"/>
                </a:cubicBezTo>
                <a:cubicBezTo>
                  <a:pt x="457" y="476"/>
                  <a:pt x="455" y="474"/>
                  <a:pt x="452" y="474"/>
                </a:cubicBezTo>
                <a:cubicBezTo>
                  <a:pt x="450" y="474"/>
                  <a:pt x="448" y="476"/>
                  <a:pt x="448" y="478"/>
                </a:cubicBezTo>
                <a:cubicBezTo>
                  <a:pt x="448" y="480"/>
                  <a:pt x="450" y="482"/>
                  <a:pt x="452" y="482"/>
                </a:cubicBezTo>
                <a:close/>
                <a:moveTo>
                  <a:pt x="465" y="482"/>
                </a:moveTo>
                <a:cubicBezTo>
                  <a:pt x="468" y="482"/>
                  <a:pt x="469" y="480"/>
                  <a:pt x="469" y="478"/>
                </a:cubicBezTo>
                <a:cubicBezTo>
                  <a:pt x="469" y="476"/>
                  <a:pt x="468" y="474"/>
                  <a:pt x="465" y="474"/>
                </a:cubicBezTo>
                <a:cubicBezTo>
                  <a:pt x="463" y="474"/>
                  <a:pt x="461" y="476"/>
                  <a:pt x="461" y="478"/>
                </a:cubicBezTo>
                <a:cubicBezTo>
                  <a:pt x="461" y="480"/>
                  <a:pt x="463" y="482"/>
                  <a:pt x="465" y="482"/>
                </a:cubicBezTo>
                <a:close/>
                <a:moveTo>
                  <a:pt x="478" y="482"/>
                </a:moveTo>
                <a:cubicBezTo>
                  <a:pt x="481" y="482"/>
                  <a:pt x="482" y="480"/>
                  <a:pt x="482" y="478"/>
                </a:cubicBezTo>
                <a:cubicBezTo>
                  <a:pt x="482" y="476"/>
                  <a:pt x="481" y="474"/>
                  <a:pt x="478" y="474"/>
                </a:cubicBezTo>
                <a:cubicBezTo>
                  <a:pt x="476" y="474"/>
                  <a:pt x="474" y="476"/>
                  <a:pt x="474" y="478"/>
                </a:cubicBezTo>
                <a:cubicBezTo>
                  <a:pt x="474" y="480"/>
                  <a:pt x="476" y="482"/>
                  <a:pt x="478" y="482"/>
                </a:cubicBezTo>
                <a:close/>
                <a:moveTo>
                  <a:pt x="491" y="482"/>
                </a:moveTo>
                <a:cubicBezTo>
                  <a:pt x="493" y="482"/>
                  <a:pt x="495" y="480"/>
                  <a:pt x="495" y="478"/>
                </a:cubicBezTo>
                <a:cubicBezTo>
                  <a:pt x="495" y="476"/>
                  <a:pt x="493" y="474"/>
                  <a:pt x="491" y="474"/>
                </a:cubicBezTo>
                <a:cubicBezTo>
                  <a:pt x="489" y="474"/>
                  <a:pt x="487" y="476"/>
                  <a:pt x="487" y="478"/>
                </a:cubicBezTo>
                <a:cubicBezTo>
                  <a:pt x="487" y="480"/>
                  <a:pt x="489" y="482"/>
                  <a:pt x="491" y="482"/>
                </a:cubicBezTo>
                <a:close/>
                <a:moveTo>
                  <a:pt x="504" y="482"/>
                </a:moveTo>
                <a:cubicBezTo>
                  <a:pt x="506" y="482"/>
                  <a:pt x="508" y="480"/>
                  <a:pt x="508" y="478"/>
                </a:cubicBezTo>
                <a:cubicBezTo>
                  <a:pt x="508" y="476"/>
                  <a:pt x="506" y="474"/>
                  <a:pt x="504" y="474"/>
                </a:cubicBezTo>
                <a:cubicBezTo>
                  <a:pt x="502" y="474"/>
                  <a:pt x="500" y="476"/>
                  <a:pt x="500" y="478"/>
                </a:cubicBezTo>
                <a:cubicBezTo>
                  <a:pt x="500" y="480"/>
                  <a:pt x="502" y="482"/>
                  <a:pt x="504" y="482"/>
                </a:cubicBezTo>
                <a:close/>
                <a:moveTo>
                  <a:pt x="517" y="482"/>
                </a:moveTo>
                <a:cubicBezTo>
                  <a:pt x="519" y="482"/>
                  <a:pt x="521" y="480"/>
                  <a:pt x="521" y="478"/>
                </a:cubicBezTo>
                <a:cubicBezTo>
                  <a:pt x="521" y="476"/>
                  <a:pt x="519" y="474"/>
                  <a:pt x="517" y="474"/>
                </a:cubicBezTo>
                <a:cubicBezTo>
                  <a:pt x="515" y="474"/>
                  <a:pt x="513" y="476"/>
                  <a:pt x="513" y="478"/>
                </a:cubicBezTo>
                <a:cubicBezTo>
                  <a:pt x="513" y="480"/>
                  <a:pt x="515" y="482"/>
                  <a:pt x="517" y="482"/>
                </a:cubicBezTo>
                <a:close/>
                <a:moveTo>
                  <a:pt x="530" y="482"/>
                </a:moveTo>
                <a:cubicBezTo>
                  <a:pt x="532" y="482"/>
                  <a:pt x="534" y="480"/>
                  <a:pt x="534" y="478"/>
                </a:cubicBezTo>
                <a:cubicBezTo>
                  <a:pt x="534" y="476"/>
                  <a:pt x="532" y="474"/>
                  <a:pt x="530" y="474"/>
                </a:cubicBezTo>
                <a:cubicBezTo>
                  <a:pt x="528" y="474"/>
                  <a:pt x="526" y="476"/>
                  <a:pt x="526" y="478"/>
                </a:cubicBezTo>
                <a:cubicBezTo>
                  <a:pt x="526" y="480"/>
                  <a:pt x="528" y="482"/>
                  <a:pt x="530" y="482"/>
                </a:cubicBezTo>
                <a:close/>
                <a:moveTo>
                  <a:pt x="543" y="482"/>
                </a:moveTo>
                <a:cubicBezTo>
                  <a:pt x="545" y="482"/>
                  <a:pt x="547" y="480"/>
                  <a:pt x="547" y="478"/>
                </a:cubicBezTo>
                <a:cubicBezTo>
                  <a:pt x="547" y="476"/>
                  <a:pt x="545" y="474"/>
                  <a:pt x="543" y="474"/>
                </a:cubicBezTo>
                <a:cubicBezTo>
                  <a:pt x="540" y="474"/>
                  <a:pt x="539" y="476"/>
                  <a:pt x="539" y="478"/>
                </a:cubicBezTo>
                <a:cubicBezTo>
                  <a:pt x="539" y="480"/>
                  <a:pt x="540" y="482"/>
                  <a:pt x="543" y="482"/>
                </a:cubicBezTo>
                <a:close/>
                <a:moveTo>
                  <a:pt x="556" y="482"/>
                </a:moveTo>
                <a:cubicBezTo>
                  <a:pt x="558" y="482"/>
                  <a:pt x="560" y="480"/>
                  <a:pt x="560" y="478"/>
                </a:cubicBezTo>
                <a:cubicBezTo>
                  <a:pt x="560" y="476"/>
                  <a:pt x="558" y="474"/>
                  <a:pt x="556" y="474"/>
                </a:cubicBezTo>
                <a:cubicBezTo>
                  <a:pt x="553" y="474"/>
                  <a:pt x="552" y="476"/>
                  <a:pt x="552" y="478"/>
                </a:cubicBezTo>
                <a:cubicBezTo>
                  <a:pt x="552" y="480"/>
                  <a:pt x="553" y="482"/>
                  <a:pt x="556" y="482"/>
                </a:cubicBezTo>
                <a:close/>
                <a:moveTo>
                  <a:pt x="569" y="482"/>
                </a:moveTo>
                <a:cubicBezTo>
                  <a:pt x="571" y="482"/>
                  <a:pt x="573" y="480"/>
                  <a:pt x="573" y="478"/>
                </a:cubicBezTo>
                <a:cubicBezTo>
                  <a:pt x="573" y="476"/>
                  <a:pt x="571" y="474"/>
                  <a:pt x="569" y="474"/>
                </a:cubicBezTo>
                <a:cubicBezTo>
                  <a:pt x="566" y="474"/>
                  <a:pt x="564" y="476"/>
                  <a:pt x="564" y="478"/>
                </a:cubicBezTo>
                <a:cubicBezTo>
                  <a:pt x="564" y="480"/>
                  <a:pt x="566" y="482"/>
                  <a:pt x="569" y="482"/>
                </a:cubicBezTo>
                <a:close/>
                <a:moveTo>
                  <a:pt x="582" y="482"/>
                </a:moveTo>
                <a:cubicBezTo>
                  <a:pt x="584" y="482"/>
                  <a:pt x="586" y="480"/>
                  <a:pt x="586" y="478"/>
                </a:cubicBezTo>
                <a:cubicBezTo>
                  <a:pt x="586" y="476"/>
                  <a:pt x="584" y="474"/>
                  <a:pt x="582" y="474"/>
                </a:cubicBezTo>
                <a:cubicBezTo>
                  <a:pt x="579" y="474"/>
                  <a:pt x="577" y="476"/>
                  <a:pt x="577" y="478"/>
                </a:cubicBezTo>
                <a:cubicBezTo>
                  <a:pt x="577" y="480"/>
                  <a:pt x="579" y="482"/>
                  <a:pt x="582" y="482"/>
                </a:cubicBezTo>
                <a:close/>
                <a:moveTo>
                  <a:pt x="594" y="482"/>
                </a:moveTo>
                <a:cubicBezTo>
                  <a:pt x="597" y="482"/>
                  <a:pt x="599" y="480"/>
                  <a:pt x="599" y="478"/>
                </a:cubicBezTo>
                <a:cubicBezTo>
                  <a:pt x="599" y="476"/>
                  <a:pt x="597" y="474"/>
                  <a:pt x="594" y="474"/>
                </a:cubicBezTo>
                <a:cubicBezTo>
                  <a:pt x="592" y="474"/>
                  <a:pt x="590" y="476"/>
                  <a:pt x="590" y="478"/>
                </a:cubicBezTo>
                <a:cubicBezTo>
                  <a:pt x="590" y="480"/>
                  <a:pt x="592" y="482"/>
                  <a:pt x="594" y="482"/>
                </a:cubicBezTo>
                <a:close/>
                <a:moveTo>
                  <a:pt x="607" y="482"/>
                </a:moveTo>
                <a:cubicBezTo>
                  <a:pt x="610" y="482"/>
                  <a:pt x="612" y="480"/>
                  <a:pt x="612" y="478"/>
                </a:cubicBezTo>
                <a:cubicBezTo>
                  <a:pt x="612" y="476"/>
                  <a:pt x="610" y="474"/>
                  <a:pt x="607" y="474"/>
                </a:cubicBezTo>
                <a:cubicBezTo>
                  <a:pt x="605" y="474"/>
                  <a:pt x="603" y="476"/>
                  <a:pt x="603" y="478"/>
                </a:cubicBezTo>
                <a:cubicBezTo>
                  <a:pt x="603" y="480"/>
                  <a:pt x="605" y="482"/>
                  <a:pt x="607" y="482"/>
                </a:cubicBezTo>
                <a:close/>
                <a:moveTo>
                  <a:pt x="620" y="482"/>
                </a:moveTo>
                <a:cubicBezTo>
                  <a:pt x="623" y="482"/>
                  <a:pt x="624" y="480"/>
                  <a:pt x="624" y="478"/>
                </a:cubicBezTo>
                <a:cubicBezTo>
                  <a:pt x="624" y="476"/>
                  <a:pt x="623" y="474"/>
                  <a:pt x="620" y="474"/>
                </a:cubicBezTo>
                <a:cubicBezTo>
                  <a:pt x="618" y="474"/>
                  <a:pt x="616" y="476"/>
                  <a:pt x="616" y="478"/>
                </a:cubicBezTo>
                <a:cubicBezTo>
                  <a:pt x="616" y="480"/>
                  <a:pt x="618" y="482"/>
                  <a:pt x="620" y="482"/>
                </a:cubicBezTo>
                <a:close/>
                <a:moveTo>
                  <a:pt x="633" y="482"/>
                </a:moveTo>
                <a:cubicBezTo>
                  <a:pt x="636" y="482"/>
                  <a:pt x="637" y="480"/>
                  <a:pt x="637" y="478"/>
                </a:cubicBezTo>
                <a:cubicBezTo>
                  <a:pt x="637" y="476"/>
                  <a:pt x="636" y="474"/>
                  <a:pt x="633" y="474"/>
                </a:cubicBezTo>
                <a:cubicBezTo>
                  <a:pt x="631" y="474"/>
                  <a:pt x="629" y="476"/>
                  <a:pt x="629" y="478"/>
                </a:cubicBezTo>
                <a:cubicBezTo>
                  <a:pt x="629" y="480"/>
                  <a:pt x="631" y="482"/>
                  <a:pt x="633" y="482"/>
                </a:cubicBezTo>
                <a:close/>
                <a:moveTo>
                  <a:pt x="646" y="482"/>
                </a:moveTo>
                <a:cubicBezTo>
                  <a:pt x="648" y="482"/>
                  <a:pt x="650" y="480"/>
                  <a:pt x="650" y="478"/>
                </a:cubicBezTo>
                <a:cubicBezTo>
                  <a:pt x="650" y="476"/>
                  <a:pt x="648" y="474"/>
                  <a:pt x="646" y="474"/>
                </a:cubicBezTo>
                <a:cubicBezTo>
                  <a:pt x="644" y="474"/>
                  <a:pt x="642" y="476"/>
                  <a:pt x="642" y="478"/>
                </a:cubicBezTo>
                <a:cubicBezTo>
                  <a:pt x="642" y="480"/>
                  <a:pt x="644" y="482"/>
                  <a:pt x="646" y="482"/>
                </a:cubicBezTo>
                <a:close/>
                <a:moveTo>
                  <a:pt x="659" y="482"/>
                </a:moveTo>
                <a:cubicBezTo>
                  <a:pt x="661" y="482"/>
                  <a:pt x="663" y="480"/>
                  <a:pt x="663" y="478"/>
                </a:cubicBezTo>
                <a:cubicBezTo>
                  <a:pt x="663" y="476"/>
                  <a:pt x="661" y="474"/>
                  <a:pt x="659" y="474"/>
                </a:cubicBezTo>
                <a:cubicBezTo>
                  <a:pt x="657" y="474"/>
                  <a:pt x="655" y="476"/>
                  <a:pt x="655" y="478"/>
                </a:cubicBezTo>
                <a:cubicBezTo>
                  <a:pt x="655" y="480"/>
                  <a:pt x="657" y="482"/>
                  <a:pt x="659" y="482"/>
                </a:cubicBezTo>
                <a:close/>
                <a:moveTo>
                  <a:pt x="672" y="482"/>
                </a:moveTo>
                <a:cubicBezTo>
                  <a:pt x="674" y="482"/>
                  <a:pt x="676" y="480"/>
                  <a:pt x="676" y="478"/>
                </a:cubicBezTo>
                <a:cubicBezTo>
                  <a:pt x="676" y="476"/>
                  <a:pt x="674" y="474"/>
                  <a:pt x="672" y="474"/>
                </a:cubicBezTo>
                <a:cubicBezTo>
                  <a:pt x="670" y="474"/>
                  <a:pt x="668" y="476"/>
                  <a:pt x="668" y="478"/>
                </a:cubicBezTo>
                <a:cubicBezTo>
                  <a:pt x="668" y="480"/>
                  <a:pt x="670" y="482"/>
                  <a:pt x="672" y="482"/>
                </a:cubicBezTo>
                <a:close/>
                <a:moveTo>
                  <a:pt x="685" y="482"/>
                </a:moveTo>
                <a:cubicBezTo>
                  <a:pt x="687" y="482"/>
                  <a:pt x="689" y="480"/>
                  <a:pt x="689" y="478"/>
                </a:cubicBezTo>
                <a:cubicBezTo>
                  <a:pt x="689" y="476"/>
                  <a:pt x="687" y="474"/>
                  <a:pt x="685" y="474"/>
                </a:cubicBezTo>
                <a:cubicBezTo>
                  <a:pt x="683" y="474"/>
                  <a:pt x="681" y="476"/>
                  <a:pt x="681" y="478"/>
                </a:cubicBezTo>
                <a:cubicBezTo>
                  <a:pt x="681" y="480"/>
                  <a:pt x="683" y="482"/>
                  <a:pt x="685" y="482"/>
                </a:cubicBezTo>
                <a:close/>
                <a:moveTo>
                  <a:pt x="698" y="482"/>
                </a:moveTo>
                <a:cubicBezTo>
                  <a:pt x="700" y="482"/>
                  <a:pt x="702" y="480"/>
                  <a:pt x="702" y="478"/>
                </a:cubicBezTo>
                <a:cubicBezTo>
                  <a:pt x="702" y="476"/>
                  <a:pt x="700" y="474"/>
                  <a:pt x="698" y="474"/>
                </a:cubicBezTo>
                <a:cubicBezTo>
                  <a:pt x="695" y="474"/>
                  <a:pt x="694" y="476"/>
                  <a:pt x="694" y="478"/>
                </a:cubicBezTo>
                <a:cubicBezTo>
                  <a:pt x="694" y="480"/>
                  <a:pt x="695" y="482"/>
                  <a:pt x="698" y="482"/>
                </a:cubicBezTo>
                <a:close/>
                <a:moveTo>
                  <a:pt x="711" y="482"/>
                </a:moveTo>
                <a:cubicBezTo>
                  <a:pt x="713" y="482"/>
                  <a:pt x="715" y="480"/>
                  <a:pt x="715" y="478"/>
                </a:cubicBezTo>
                <a:cubicBezTo>
                  <a:pt x="715" y="476"/>
                  <a:pt x="713" y="474"/>
                  <a:pt x="711" y="474"/>
                </a:cubicBezTo>
                <a:cubicBezTo>
                  <a:pt x="708" y="474"/>
                  <a:pt x="707" y="476"/>
                  <a:pt x="707" y="478"/>
                </a:cubicBezTo>
                <a:cubicBezTo>
                  <a:pt x="707" y="480"/>
                  <a:pt x="708" y="482"/>
                  <a:pt x="711" y="482"/>
                </a:cubicBezTo>
                <a:close/>
                <a:moveTo>
                  <a:pt x="724" y="482"/>
                </a:moveTo>
                <a:cubicBezTo>
                  <a:pt x="726" y="482"/>
                  <a:pt x="728" y="480"/>
                  <a:pt x="728" y="478"/>
                </a:cubicBezTo>
                <a:cubicBezTo>
                  <a:pt x="728" y="476"/>
                  <a:pt x="726" y="474"/>
                  <a:pt x="724" y="474"/>
                </a:cubicBezTo>
                <a:cubicBezTo>
                  <a:pt x="721" y="474"/>
                  <a:pt x="719" y="476"/>
                  <a:pt x="719" y="478"/>
                </a:cubicBezTo>
                <a:cubicBezTo>
                  <a:pt x="719" y="480"/>
                  <a:pt x="721" y="482"/>
                  <a:pt x="724" y="482"/>
                </a:cubicBezTo>
                <a:close/>
                <a:moveTo>
                  <a:pt x="737" y="482"/>
                </a:moveTo>
                <a:cubicBezTo>
                  <a:pt x="739" y="482"/>
                  <a:pt x="741" y="480"/>
                  <a:pt x="741" y="478"/>
                </a:cubicBezTo>
                <a:cubicBezTo>
                  <a:pt x="741" y="476"/>
                  <a:pt x="739" y="474"/>
                  <a:pt x="737" y="474"/>
                </a:cubicBezTo>
                <a:cubicBezTo>
                  <a:pt x="734" y="474"/>
                  <a:pt x="732" y="476"/>
                  <a:pt x="732" y="478"/>
                </a:cubicBezTo>
                <a:cubicBezTo>
                  <a:pt x="732" y="480"/>
                  <a:pt x="734" y="482"/>
                  <a:pt x="737" y="482"/>
                </a:cubicBezTo>
                <a:close/>
                <a:moveTo>
                  <a:pt x="749" y="474"/>
                </a:moveTo>
                <a:cubicBezTo>
                  <a:pt x="747" y="474"/>
                  <a:pt x="745" y="476"/>
                  <a:pt x="745" y="478"/>
                </a:cubicBezTo>
                <a:cubicBezTo>
                  <a:pt x="745" y="480"/>
                  <a:pt x="747" y="482"/>
                  <a:pt x="749" y="482"/>
                </a:cubicBezTo>
                <a:cubicBezTo>
                  <a:pt x="752" y="482"/>
                  <a:pt x="754" y="480"/>
                  <a:pt x="754" y="478"/>
                </a:cubicBezTo>
                <a:cubicBezTo>
                  <a:pt x="754" y="476"/>
                  <a:pt x="752" y="474"/>
                  <a:pt x="749" y="474"/>
                </a:cubicBezTo>
                <a:close/>
                <a:moveTo>
                  <a:pt x="904" y="478"/>
                </a:moveTo>
                <a:cubicBezTo>
                  <a:pt x="904" y="478"/>
                  <a:pt x="904" y="478"/>
                  <a:pt x="904" y="478"/>
                </a:cubicBezTo>
                <a:cubicBezTo>
                  <a:pt x="904" y="478"/>
                  <a:pt x="904" y="478"/>
                  <a:pt x="904" y="478"/>
                </a:cubicBezTo>
                <a:cubicBezTo>
                  <a:pt x="904" y="478"/>
                  <a:pt x="904" y="478"/>
                  <a:pt x="904" y="478"/>
                </a:cubicBezTo>
                <a:cubicBezTo>
                  <a:pt x="904" y="478"/>
                  <a:pt x="904" y="478"/>
                  <a:pt x="904" y="478"/>
                </a:cubicBezTo>
                <a:close/>
                <a:moveTo>
                  <a:pt x="917" y="482"/>
                </a:moveTo>
                <a:cubicBezTo>
                  <a:pt x="920" y="482"/>
                  <a:pt x="921" y="480"/>
                  <a:pt x="921" y="478"/>
                </a:cubicBezTo>
                <a:cubicBezTo>
                  <a:pt x="921" y="476"/>
                  <a:pt x="920" y="474"/>
                  <a:pt x="917" y="474"/>
                </a:cubicBezTo>
                <a:cubicBezTo>
                  <a:pt x="915" y="474"/>
                  <a:pt x="913" y="476"/>
                  <a:pt x="913" y="478"/>
                </a:cubicBezTo>
                <a:cubicBezTo>
                  <a:pt x="913" y="480"/>
                  <a:pt x="915" y="482"/>
                  <a:pt x="917" y="482"/>
                </a:cubicBezTo>
                <a:close/>
                <a:moveTo>
                  <a:pt x="930" y="482"/>
                </a:moveTo>
                <a:cubicBezTo>
                  <a:pt x="933" y="482"/>
                  <a:pt x="934" y="480"/>
                  <a:pt x="934" y="478"/>
                </a:cubicBezTo>
                <a:cubicBezTo>
                  <a:pt x="934" y="476"/>
                  <a:pt x="933" y="474"/>
                  <a:pt x="930" y="474"/>
                </a:cubicBezTo>
                <a:cubicBezTo>
                  <a:pt x="928" y="474"/>
                  <a:pt x="926" y="476"/>
                  <a:pt x="926" y="478"/>
                </a:cubicBezTo>
                <a:cubicBezTo>
                  <a:pt x="926" y="480"/>
                  <a:pt x="928" y="482"/>
                  <a:pt x="930" y="482"/>
                </a:cubicBezTo>
                <a:close/>
                <a:moveTo>
                  <a:pt x="943" y="482"/>
                </a:moveTo>
                <a:cubicBezTo>
                  <a:pt x="945" y="482"/>
                  <a:pt x="947" y="480"/>
                  <a:pt x="947" y="478"/>
                </a:cubicBezTo>
                <a:cubicBezTo>
                  <a:pt x="947" y="476"/>
                  <a:pt x="945" y="474"/>
                  <a:pt x="943" y="474"/>
                </a:cubicBezTo>
                <a:cubicBezTo>
                  <a:pt x="941" y="474"/>
                  <a:pt x="939" y="476"/>
                  <a:pt x="939" y="478"/>
                </a:cubicBezTo>
                <a:cubicBezTo>
                  <a:pt x="939" y="480"/>
                  <a:pt x="941" y="482"/>
                  <a:pt x="943" y="482"/>
                </a:cubicBezTo>
                <a:close/>
                <a:moveTo>
                  <a:pt x="956" y="482"/>
                </a:moveTo>
                <a:cubicBezTo>
                  <a:pt x="958" y="482"/>
                  <a:pt x="960" y="480"/>
                  <a:pt x="960" y="478"/>
                </a:cubicBezTo>
                <a:cubicBezTo>
                  <a:pt x="960" y="476"/>
                  <a:pt x="958" y="474"/>
                  <a:pt x="956" y="474"/>
                </a:cubicBezTo>
                <a:cubicBezTo>
                  <a:pt x="954" y="474"/>
                  <a:pt x="952" y="476"/>
                  <a:pt x="952" y="478"/>
                </a:cubicBezTo>
                <a:cubicBezTo>
                  <a:pt x="952" y="480"/>
                  <a:pt x="954" y="482"/>
                  <a:pt x="956" y="482"/>
                </a:cubicBezTo>
                <a:close/>
                <a:moveTo>
                  <a:pt x="969" y="482"/>
                </a:moveTo>
                <a:cubicBezTo>
                  <a:pt x="971" y="482"/>
                  <a:pt x="973" y="480"/>
                  <a:pt x="973" y="478"/>
                </a:cubicBezTo>
                <a:cubicBezTo>
                  <a:pt x="973" y="476"/>
                  <a:pt x="971" y="474"/>
                  <a:pt x="969" y="474"/>
                </a:cubicBezTo>
                <a:cubicBezTo>
                  <a:pt x="967" y="474"/>
                  <a:pt x="965" y="476"/>
                  <a:pt x="965" y="478"/>
                </a:cubicBezTo>
                <a:cubicBezTo>
                  <a:pt x="965" y="480"/>
                  <a:pt x="967" y="482"/>
                  <a:pt x="969" y="482"/>
                </a:cubicBezTo>
                <a:close/>
                <a:moveTo>
                  <a:pt x="982" y="482"/>
                </a:moveTo>
                <a:cubicBezTo>
                  <a:pt x="984" y="482"/>
                  <a:pt x="986" y="480"/>
                  <a:pt x="986" y="478"/>
                </a:cubicBezTo>
                <a:cubicBezTo>
                  <a:pt x="986" y="476"/>
                  <a:pt x="984" y="474"/>
                  <a:pt x="982" y="474"/>
                </a:cubicBezTo>
                <a:cubicBezTo>
                  <a:pt x="980" y="474"/>
                  <a:pt x="978" y="476"/>
                  <a:pt x="978" y="478"/>
                </a:cubicBezTo>
                <a:cubicBezTo>
                  <a:pt x="978" y="480"/>
                  <a:pt x="980" y="482"/>
                  <a:pt x="982" y="482"/>
                </a:cubicBezTo>
                <a:close/>
                <a:moveTo>
                  <a:pt x="995" y="482"/>
                </a:moveTo>
                <a:cubicBezTo>
                  <a:pt x="997" y="482"/>
                  <a:pt x="999" y="480"/>
                  <a:pt x="999" y="478"/>
                </a:cubicBezTo>
                <a:cubicBezTo>
                  <a:pt x="999" y="476"/>
                  <a:pt x="997" y="474"/>
                  <a:pt x="995" y="474"/>
                </a:cubicBezTo>
                <a:cubicBezTo>
                  <a:pt x="992" y="474"/>
                  <a:pt x="991" y="476"/>
                  <a:pt x="991" y="478"/>
                </a:cubicBezTo>
                <a:cubicBezTo>
                  <a:pt x="991" y="480"/>
                  <a:pt x="992" y="482"/>
                  <a:pt x="995" y="482"/>
                </a:cubicBezTo>
                <a:close/>
                <a:moveTo>
                  <a:pt x="1007" y="478"/>
                </a:moveTo>
                <a:cubicBezTo>
                  <a:pt x="1007" y="478"/>
                  <a:pt x="1007" y="479"/>
                  <a:pt x="1008" y="479"/>
                </a:cubicBezTo>
                <a:cubicBezTo>
                  <a:pt x="1008" y="479"/>
                  <a:pt x="1008" y="478"/>
                  <a:pt x="1008" y="478"/>
                </a:cubicBezTo>
                <a:cubicBezTo>
                  <a:pt x="1008" y="478"/>
                  <a:pt x="1008" y="477"/>
                  <a:pt x="1008" y="477"/>
                </a:cubicBezTo>
                <a:cubicBezTo>
                  <a:pt x="1007" y="477"/>
                  <a:pt x="1007" y="478"/>
                  <a:pt x="1007" y="478"/>
                </a:cubicBezTo>
                <a:close/>
                <a:moveTo>
                  <a:pt x="1021" y="482"/>
                </a:moveTo>
                <a:cubicBezTo>
                  <a:pt x="1023" y="482"/>
                  <a:pt x="1025" y="480"/>
                  <a:pt x="1025" y="478"/>
                </a:cubicBezTo>
                <a:cubicBezTo>
                  <a:pt x="1025" y="476"/>
                  <a:pt x="1023" y="474"/>
                  <a:pt x="1021" y="474"/>
                </a:cubicBezTo>
                <a:cubicBezTo>
                  <a:pt x="1018" y="474"/>
                  <a:pt x="1016" y="476"/>
                  <a:pt x="1016" y="478"/>
                </a:cubicBezTo>
                <a:cubicBezTo>
                  <a:pt x="1016" y="480"/>
                  <a:pt x="1018" y="482"/>
                  <a:pt x="1021" y="482"/>
                </a:cubicBezTo>
                <a:close/>
                <a:moveTo>
                  <a:pt x="1034" y="482"/>
                </a:moveTo>
                <a:cubicBezTo>
                  <a:pt x="1036" y="482"/>
                  <a:pt x="1038" y="480"/>
                  <a:pt x="1038" y="478"/>
                </a:cubicBezTo>
                <a:cubicBezTo>
                  <a:pt x="1038" y="476"/>
                  <a:pt x="1036" y="474"/>
                  <a:pt x="1034" y="474"/>
                </a:cubicBezTo>
                <a:cubicBezTo>
                  <a:pt x="1031" y="474"/>
                  <a:pt x="1029" y="476"/>
                  <a:pt x="1029" y="478"/>
                </a:cubicBezTo>
                <a:cubicBezTo>
                  <a:pt x="1029" y="480"/>
                  <a:pt x="1031" y="482"/>
                  <a:pt x="1034" y="482"/>
                </a:cubicBezTo>
                <a:close/>
                <a:moveTo>
                  <a:pt x="1046" y="474"/>
                </a:moveTo>
                <a:cubicBezTo>
                  <a:pt x="1044" y="474"/>
                  <a:pt x="1042" y="476"/>
                  <a:pt x="1042" y="478"/>
                </a:cubicBezTo>
                <a:cubicBezTo>
                  <a:pt x="1042" y="480"/>
                  <a:pt x="1044" y="482"/>
                  <a:pt x="1046" y="482"/>
                </a:cubicBezTo>
                <a:cubicBezTo>
                  <a:pt x="1049" y="482"/>
                  <a:pt x="1051" y="480"/>
                  <a:pt x="1051" y="478"/>
                </a:cubicBezTo>
                <a:cubicBezTo>
                  <a:pt x="1051" y="476"/>
                  <a:pt x="1049" y="474"/>
                  <a:pt x="1046" y="474"/>
                </a:cubicBezTo>
                <a:close/>
                <a:moveTo>
                  <a:pt x="1615" y="479"/>
                </a:moveTo>
                <a:cubicBezTo>
                  <a:pt x="1615" y="479"/>
                  <a:pt x="1616" y="479"/>
                  <a:pt x="1616" y="478"/>
                </a:cubicBezTo>
                <a:cubicBezTo>
                  <a:pt x="1616" y="477"/>
                  <a:pt x="1615" y="477"/>
                  <a:pt x="1615" y="477"/>
                </a:cubicBezTo>
                <a:cubicBezTo>
                  <a:pt x="1614" y="477"/>
                  <a:pt x="1614" y="477"/>
                  <a:pt x="1614" y="478"/>
                </a:cubicBezTo>
                <a:cubicBezTo>
                  <a:pt x="1614" y="479"/>
                  <a:pt x="1614" y="479"/>
                  <a:pt x="1615" y="479"/>
                </a:cubicBezTo>
                <a:close/>
                <a:moveTo>
                  <a:pt x="1640" y="482"/>
                </a:moveTo>
                <a:cubicBezTo>
                  <a:pt x="1643" y="482"/>
                  <a:pt x="1645" y="480"/>
                  <a:pt x="1645" y="478"/>
                </a:cubicBezTo>
                <a:cubicBezTo>
                  <a:pt x="1645" y="476"/>
                  <a:pt x="1643" y="474"/>
                  <a:pt x="1640" y="474"/>
                </a:cubicBezTo>
                <a:cubicBezTo>
                  <a:pt x="1638" y="474"/>
                  <a:pt x="1636" y="476"/>
                  <a:pt x="1636" y="478"/>
                </a:cubicBezTo>
                <a:cubicBezTo>
                  <a:pt x="1636" y="480"/>
                  <a:pt x="1638" y="482"/>
                  <a:pt x="1640" y="482"/>
                </a:cubicBezTo>
                <a:close/>
                <a:moveTo>
                  <a:pt x="1743" y="478"/>
                </a:moveTo>
                <a:cubicBezTo>
                  <a:pt x="1743" y="478"/>
                  <a:pt x="1744" y="478"/>
                  <a:pt x="1744" y="478"/>
                </a:cubicBezTo>
                <a:cubicBezTo>
                  <a:pt x="1744" y="478"/>
                  <a:pt x="1744" y="478"/>
                  <a:pt x="1744" y="478"/>
                </a:cubicBezTo>
                <a:cubicBezTo>
                  <a:pt x="1744" y="478"/>
                  <a:pt x="1744" y="478"/>
                  <a:pt x="1744" y="478"/>
                </a:cubicBezTo>
                <a:cubicBezTo>
                  <a:pt x="1744" y="478"/>
                  <a:pt x="1743" y="478"/>
                  <a:pt x="1743" y="478"/>
                </a:cubicBezTo>
                <a:close/>
                <a:moveTo>
                  <a:pt x="1757" y="482"/>
                </a:moveTo>
                <a:cubicBezTo>
                  <a:pt x="1759" y="482"/>
                  <a:pt x="1761" y="480"/>
                  <a:pt x="1761" y="478"/>
                </a:cubicBezTo>
                <a:cubicBezTo>
                  <a:pt x="1761" y="476"/>
                  <a:pt x="1759" y="474"/>
                  <a:pt x="1757" y="474"/>
                </a:cubicBezTo>
                <a:cubicBezTo>
                  <a:pt x="1754" y="474"/>
                  <a:pt x="1753" y="476"/>
                  <a:pt x="1753" y="478"/>
                </a:cubicBezTo>
                <a:cubicBezTo>
                  <a:pt x="1753" y="480"/>
                  <a:pt x="1754" y="482"/>
                  <a:pt x="1757" y="482"/>
                </a:cubicBezTo>
                <a:close/>
                <a:moveTo>
                  <a:pt x="1770" y="478"/>
                </a:moveTo>
                <a:cubicBezTo>
                  <a:pt x="1770" y="478"/>
                  <a:pt x="1770" y="478"/>
                  <a:pt x="1770" y="478"/>
                </a:cubicBezTo>
                <a:cubicBezTo>
                  <a:pt x="1770" y="478"/>
                  <a:pt x="1770" y="478"/>
                  <a:pt x="1770" y="478"/>
                </a:cubicBezTo>
                <a:cubicBezTo>
                  <a:pt x="1770" y="478"/>
                  <a:pt x="1770" y="478"/>
                  <a:pt x="1770" y="478"/>
                </a:cubicBezTo>
                <a:cubicBezTo>
                  <a:pt x="1770" y="478"/>
                  <a:pt x="1770" y="478"/>
                  <a:pt x="1770" y="478"/>
                </a:cubicBezTo>
                <a:close/>
                <a:moveTo>
                  <a:pt x="1808" y="482"/>
                </a:moveTo>
                <a:cubicBezTo>
                  <a:pt x="1811" y="482"/>
                  <a:pt x="1813" y="480"/>
                  <a:pt x="1813" y="478"/>
                </a:cubicBezTo>
                <a:cubicBezTo>
                  <a:pt x="1813" y="476"/>
                  <a:pt x="1811" y="474"/>
                  <a:pt x="1808" y="474"/>
                </a:cubicBezTo>
                <a:cubicBezTo>
                  <a:pt x="1806" y="474"/>
                  <a:pt x="1804" y="476"/>
                  <a:pt x="1804" y="478"/>
                </a:cubicBezTo>
                <a:cubicBezTo>
                  <a:pt x="1804" y="480"/>
                  <a:pt x="1806" y="482"/>
                  <a:pt x="1808" y="482"/>
                </a:cubicBezTo>
                <a:close/>
                <a:moveTo>
                  <a:pt x="1821" y="482"/>
                </a:moveTo>
                <a:cubicBezTo>
                  <a:pt x="1824" y="482"/>
                  <a:pt x="1825" y="480"/>
                  <a:pt x="1825" y="478"/>
                </a:cubicBezTo>
                <a:cubicBezTo>
                  <a:pt x="1825" y="476"/>
                  <a:pt x="1824" y="474"/>
                  <a:pt x="1821" y="474"/>
                </a:cubicBezTo>
                <a:cubicBezTo>
                  <a:pt x="1819" y="474"/>
                  <a:pt x="1817" y="476"/>
                  <a:pt x="1817" y="478"/>
                </a:cubicBezTo>
                <a:cubicBezTo>
                  <a:pt x="1817" y="480"/>
                  <a:pt x="1819" y="482"/>
                  <a:pt x="1821" y="482"/>
                </a:cubicBezTo>
                <a:close/>
                <a:moveTo>
                  <a:pt x="1834" y="482"/>
                </a:moveTo>
                <a:cubicBezTo>
                  <a:pt x="1836" y="482"/>
                  <a:pt x="1838" y="480"/>
                  <a:pt x="1838" y="478"/>
                </a:cubicBezTo>
                <a:cubicBezTo>
                  <a:pt x="1838" y="476"/>
                  <a:pt x="1836" y="474"/>
                  <a:pt x="1834" y="474"/>
                </a:cubicBezTo>
                <a:cubicBezTo>
                  <a:pt x="1832" y="474"/>
                  <a:pt x="1830" y="476"/>
                  <a:pt x="1830" y="478"/>
                </a:cubicBezTo>
                <a:cubicBezTo>
                  <a:pt x="1830" y="480"/>
                  <a:pt x="1832" y="482"/>
                  <a:pt x="1834" y="482"/>
                </a:cubicBezTo>
                <a:close/>
                <a:moveTo>
                  <a:pt x="1847" y="482"/>
                </a:moveTo>
                <a:cubicBezTo>
                  <a:pt x="1849" y="482"/>
                  <a:pt x="1851" y="480"/>
                  <a:pt x="1851" y="478"/>
                </a:cubicBezTo>
                <a:cubicBezTo>
                  <a:pt x="1851" y="476"/>
                  <a:pt x="1849" y="474"/>
                  <a:pt x="1847" y="474"/>
                </a:cubicBezTo>
                <a:cubicBezTo>
                  <a:pt x="1845" y="474"/>
                  <a:pt x="1843" y="476"/>
                  <a:pt x="1843" y="478"/>
                </a:cubicBezTo>
                <a:cubicBezTo>
                  <a:pt x="1843" y="480"/>
                  <a:pt x="1845" y="482"/>
                  <a:pt x="1847" y="482"/>
                </a:cubicBezTo>
                <a:close/>
                <a:moveTo>
                  <a:pt x="1937" y="482"/>
                </a:moveTo>
                <a:cubicBezTo>
                  <a:pt x="1940" y="482"/>
                  <a:pt x="1942" y="480"/>
                  <a:pt x="1942" y="478"/>
                </a:cubicBezTo>
                <a:cubicBezTo>
                  <a:pt x="1942" y="476"/>
                  <a:pt x="1940" y="474"/>
                  <a:pt x="1937" y="474"/>
                </a:cubicBezTo>
                <a:cubicBezTo>
                  <a:pt x="1935" y="474"/>
                  <a:pt x="1933" y="476"/>
                  <a:pt x="1933" y="478"/>
                </a:cubicBezTo>
                <a:cubicBezTo>
                  <a:pt x="1933" y="480"/>
                  <a:pt x="1935" y="482"/>
                  <a:pt x="1937" y="482"/>
                </a:cubicBezTo>
                <a:close/>
                <a:moveTo>
                  <a:pt x="1950" y="482"/>
                </a:moveTo>
                <a:cubicBezTo>
                  <a:pt x="1953" y="482"/>
                  <a:pt x="1955" y="480"/>
                  <a:pt x="1955" y="478"/>
                </a:cubicBezTo>
                <a:cubicBezTo>
                  <a:pt x="1955" y="476"/>
                  <a:pt x="1953" y="474"/>
                  <a:pt x="1950" y="474"/>
                </a:cubicBezTo>
                <a:cubicBezTo>
                  <a:pt x="1948" y="474"/>
                  <a:pt x="1946" y="476"/>
                  <a:pt x="1946" y="478"/>
                </a:cubicBezTo>
                <a:cubicBezTo>
                  <a:pt x="1946" y="480"/>
                  <a:pt x="1948" y="482"/>
                  <a:pt x="1950" y="482"/>
                </a:cubicBezTo>
                <a:close/>
                <a:moveTo>
                  <a:pt x="1963" y="482"/>
                </a:moveTo>
                <a:cubicBezTo>
                  <a:pt x="1966" y="482"/>
                  <a:pt x="1967" y="480"/>
                  <a:pt x="1967" y="478"/>
                </a:cubicBezTo>
                <a:cubicBezTo>
                  <a:pt x="1967" y="476"/>
                  <a:pt x="1966" y="474"/>
                  <a:pt x="1963" y="474"/>
                </a:cubicBezTo>
                <a:cubicBezTo>
                  <a:pt x="1961" y="474"/>
                  <a:pt x="1959" y="476"/>
                  <a:pt x="1959" y="478"/>
                </a:cubicBezTo>
                <a:cubicBezTo>
                  <a:pt x="1959" y="480"/>
                  <a:pt x="1961" y="482"/>
                  <a:pt x="1963" y="482"/>
                </a:cubicBezTo>
                <a:close/>
                <a:moveTo>
                  <a:pt x="1976" y="482"/>
                </a:moveTo>
                <a:cubicBezTo>
                  <a:pt x="1979" y="482"/>
                  <a:pt x="1980" y="480"/>
                  <a:pt x="1980" y="478"/>
                </a:cubicBezTo>
                <a:cubicBezTo>
                  <a:pt x="1980" y="476"/>
                  <a:pt x="1979" y="474"/>
                  <a:pt x="1976" y="474"/>
                </a:cubicBezTo>
                <a:cubicBezTo>
                  <a:pt x="1974" y="474"/>
                  <a:pt x="1972" y="476"/>
                  <a:pt x="1972" y="478"/>
                </a:cubicBezTo>
                <a:cubicBezTo>
                  <a:pt x="1972" y="480"/>
                  <a:pt x="1974" y="482"/>
                  <a:pt x="1976" y="482"/>
                </a:cubicBezTo>
                <a:close/>
                <a:moveTo>
                  <a:pt x="1989" y="482"/>
                </a:moveTo>
                <a:cubicBezTo>
                  <a:pt x="1991" y="482"/>
                  <a:pt x="1993" y="480"/>
                  <a:pt x="1993" y="478"/>
                </a:cubicBezTo>
                <a:cubicBezTo>
                  <a:pt x="1993" y="476"/>
                  <a:pt x="1991" y="474"/>
                  <a:pt x="1989" y="474"/>
                </a:cubicBezTo>
                <a:cubicBezTo>
                  <a:pt x="1987" y="474"/>
                  <a:pt x="1985" y="476"/>
                  <a:pt x="1985" y="478"/>
                </a:cubicBezTo>
                <a:cubicBezTo>
                  <a:pt x="1985" y="480"/>
                  <a:pt x="1987" y="482"/>
                  <a:pt x="1989" y="482"/>
                </a:cubicBezTo>
                <a:close/>
                <a:moveTo>
                  <a:pt x="2002" y="482"/>
                </a:moveTo>
                <a:cubicBezTo>
                  <a:pt x="2004" y="482"/>
                  <a:pt x="2006" y="480"/>
                  <a:pt x="2006" y="478"/>
                </a:cubicBezTo>
                <a:cubicBezTo>
                  <a:pt x="2006" y="476"/>
                  <a:pt x="2004" y="474"/>
                  <a:pt x="2002" y="474"/>
                </a:cubicBezTo>
                <a:cubicBezTo>
                  <a:pt x="2000" y="474"/>
                  <a:pt x="1998" y="476"/>
                  <a:pt x="1998" y="478"/>
                </a:cubicBezTo>
                <a:cubicBezTo>
                  <a:pt x="1998" y="480"/>
                  <a:pt x="2000" y="482"/>
                  <a:pt x="2002" y="482"/>
                </a:cubicBezTo>
                <a:close/>
                <a:moveTo>
                  <a:pt x="2015" y="482"/>
                </a:moveTo>
                <a:cubicBezTo>
                  <a:pt x="2017" y="482"/>
                  <a:pt x="2019" y="480"/>
                  <a:pt x="2019" y="478"/>
                </a:cubicBezTo>
                <a:cubicBezTo>
                  <a:pt x="2019" y="476"/>
                  <a:pt x="2017" y="474"/>
                  <a:pt x="2015" y="474"/>
                </a:cubicBezTo>
                <a:cubicBezTo>
                  <a:pt x="2013" y="474"/>
                  <a:pt x="2011" y="476"/>
                  <a:pt x="2011" y="478"/>
                </a:cubicBezTo>
                <a:cubicBezTo>
                  <a:pt x="2011" y="480"/>
                  <a:pt x="2013" y="482"/>
                  <a:pt x="2015" y="482"/>
                </a:cubicBezTo>
                <a:close/>
                <a:moveTo>
                  <a:pt x="2028" y="482"/>
                </a:moveTo>
                <a:cubicBezTo>
                  <a:pt x="2030" y="482"/>
                  <a:pt x="2032" y="480"/>
                  <a:pt x="2032" y="478"/>
                </a:cubicBezTo>
                <a:cubicBezTo>
                  <a:pt x="2032" y="476"/>
                  <a:pt x="2030" y="474"/>
                  <a:pt x="2028" y="474"/>
                </a:cubicBezTo>
                <a:cubicBezTo>
                  <a:pt x="2026" y="474"/>
                  <a:pt x="2024" y="476"/>
                  <a:pt x="2024" y="478"/>
                </a:cubicBezTo>
                <a:cubicBezTo>
                  <a:pt x="2024" y="480"/>
                  <a:pt x="2026" y="482"/>
                  <a:pt x="2028" y="482"/>
                </a:cubicBezTo>
                <a:close/>
                <a:moveTo>
                  <a:pt x="2041" y="482"/>
                </a:moveTo>
                <a:cubicBezTo>
                  <a:pt x="2043" y="482"/>
                  <a:pt x="2045" y="480"/>
                  <a:pt x="2045" y="478"/>
                </a:cubicBezTo>
                <a:cubicBezTo>
                  <a:pt x="2045" y="476"/>
                  <a:pt x="2043" y="474"/>
                  <a:pt x="2041" y="474"/>
                </a:cubicBezTo>
                <a:cubicBezTo>
                  <a:pt x="2038" y="474"/>
                  <a:pt x="2037" y="476"/>
                  <a:pt x="2037" y="478"/>
                </a:cubicBezTo>
                <a:cubicBezTo>
                  <a:pt x="2037" y="480"/>
                  <a:pt x="2038" y="482"/>
                  <a:pt x="2041" y="482"/>
                </a:cubicBezTo>
                <a:close/>
                <a:moveTo>
                  <a:pt x="2054" y="482"/>
                </a:moveTo>
                <a:cubicBezTo>
                  <a:pt x="2056" y="482"/>
                  <a:pt x="2058" y="480"/>
                  <a:pt x="2058" y="478"/>
                </a:cubicBezTo>
                <a:cubicBezTo>
                  <a:pt x="2058" y="476"/>
                  <a:pt x="2056" y="474"/>
                  <a:pt x="2054" y="474"/>
                </a:cubicBezTo>
                <a:cubicBezTo>
                  <a:pt x="2051" y="474"/>
                  <a:pt x="2050" y="476"/>
                  <a:pt x="2050" y="478"/>
                </a:cubicBezTo>
                <a:cubicBezTo>
                  <a:pt x="2050" y="480"/>
                  <a:pt x="2051" y="482"/>
                  <a:pt x="2054" y="482"/>
                </a:cubicBezTo>
                <a:close/>
                <a:moveTo>
                  <a:pt x="2067" y="482"/>
                </a:moveTo>
                <a:cubicBezTo>
                  <a:pt x="2069" y="482"/>
                  <a:pt x="2071" y="480"/>
                  <a:pt x="2071" y="478"/>
                </a:cubicBezTo>
                <a:cubicBezTo>
                  <a:pt x="2071" y="476"/>
                  <a:pt x="2069" y="474"/>
                  <a:pt x="2067" y="474"/>
                </a:cubicBezTo>
                <a:cubicBezTo>
                  <a:pt x="2064" y="474"/>
                  <a:pt x="2062" y="476"/>
                  <a:pt x="2062" y="478"/>
                </a:cubicBezTo>
                <a:cubicBezTo>
                  <a:pt x="2062" y="480"/>
                  <a:pt x="2064" y="482"/>
                  <a:pt x="2067" y="482"/>
                </a:cubicBezTo>
                <a:close/>
                <a:moveTo>
                  <a:pt x="2080" y="482"/>
                </a:moveTo>
                <a:cubicBezTo>
                  <a:pt x="2082" y="482"/>
                  <a:pt x="2084" y="480"/>
                  <a:pt x="2084" y="478"/>
                </a:cubicBezTo>
                <a:cubicBezTo>
                  <a:pt x="2084" y="476"/>
                  <a:pt x="2082" y="474"/>
                  <a:pt x="2080" y="474"/>
                </a:cubicBezTo>
                <a:cubicBezTo>
                  <a:pt x="2077" y="474"/>
                  <a:pt x="2075" y="476"/>
                  <a:pt x="2075" y="478"/>
                </a:cubicBezTo>
                <a:cubicBezTo>
                  <a:pt x="2075" y="480"/>
                  <a:pt x="2077" y="482"/>
                  <a:pt x="2080" y="482"/>
                </a:cubicBezTo>
                <a:close/>
                <a:moveTo>
                  <a:pt x="2092" y="482"/>
                </a:moveTo>
                <a:cubicBezTo>
                  <a:pt x="2095" y="482"/>
                  <a:pt x="2097" y="480"/>
                  <a:pt x="2097" y="478"/>
                </a:cubicBezTo>
                <a:cubicBezTo>
                  <a:pt x="2097" y="476"/>
                  <a:pt x="2095" y="474"/>
                  <a:pt x="2092" y="474"/>
                </a:cubicBezTo>
                <a:cubicBezTo>
                  <a:pt x="2090" y="474"/>
                  <a:pt x="2088" y="476"/>
                  <a:pt x="2088" y="478"/>
                </a:cubicBezTo>
                <a:cubicBezTo>
                  <a:pt x="2088" y="480"/>
                  <a:pt x="2090" y="482"/>
                  <a:pt x="2092" y="482"/>
                </a:cubicBezTo>
                <a:close/>
                <a:moveTo>
                  <a:pt x="2105" y="482"/>
                </a:moveTo>
                <a:cubicBezTo>
                  <a:pt x="2108" y="482"/>
                  <a:pt x="2110" y="480"/>
                  <a:pt x="2110" y="478"/>
                </a:cubicBezTo>
                <a:cubicBezTo>
                  <a:pt x="2110" y="476"/>
                  <a:pt x="2108" y="474"/>
                  <a:pt x="2105" y="474"/>
                </a:cubicBezTo>
                <a:cubicBezTo>
                  <a:pt x="2103" y="474"/>
                  <a:pt x="2101" y="476"/>
                  <a:pt x="2101" y="478"/>
                </a:cubicBezTo>
                <a:cubicBezTo>
                  <a:pt x="2101" y="480"/>
                  <a:pt x="2103" y="482"/>
                  <a:pt x="2105" y="482"/>
                </a:cubicBezTo>
                <a:close/>
                <a:moveTo>
                  <a:pt x="2118" y="482"/>
                </a:moveTo>
                <a:cubicBezTo>
                  <a:pt x="2121" y="482"/>
                  <a:pt x="2122" y="480"/>
                  <a:pt x="2122" y="478"/>
                </a:cubicBezTo>
                <a:cubicBezTo>
                  <a:pt x="2122" y="476"/>
                  <a:pt x="2121" y="474"/>
                  <a:pt x="2118" y="474"/>
                </a:cubicBezTo>
                <a:cubicBezTo>
                  <a:pt x="2116" y="474"/>
                  <a:pt x="2114" y="476"/>
                  <a:pt x="2114" y="478"/>
                </a:cubicBezTo>
                <a:cubicBezTo>
                  <a:pt x="2114" y="480"/>
                  <a:pt x="2116" y="482"/>
                  <a:pt x="2118" y="482"/>
                </a:cubicBezTo>
                <a:close/>
                <a:moveTo>
                  <a:pt x="2131" y="482"/>
                </a:moveTo>
                <a:cubicBezTo>
                  <a:pt x="2133" y="482"/>
                  <a:pt x="2135" y="480"/>
                  <a:pt x="2135" y="478"/>
                </a:cubicBezTo>
                <a:cubicBezTo>
                  <a:pt x="2135" y="476"/>
                  <a:pt x="2133" y="474"/>
                  <a:pt x="2131" y="474"/>
                </a:cubicBezTo>
                <a:cubicBezTo>
                  <a:pt x="2129" y="474"/>
                  <a:pt x="2127" y="476"/>
                  <a:pt x="2127" y="478"/>
                </a:cubicBezTo>
                <a:cubicBezTo>
                  <a:pt x="2127" y="480"/>
                  <a:pt x="2129" y="482"/>
                  <a:pt x="2131" y="482"/>
                </a:cubicBezTo>
                <a:close/>
                <a:moveTo>
                  <a:pt x="2144" y="482"/>
                </a:moveTo>
                <a:cubicBezTo>
                  <a:pt x="2146" y="482"/>
                  <a:pt x="2148" y="480"/>
                  <a:pt x="2148" y="478"/>
                </a:cubicBezTo>
                <a:cubicBezTo>
                  <a:pt x="2148" y="476"/>
                  <a:pt x="2146" y="474"/>
                  <a:pt x="2144" y="474"/>
                </a:cubicBezTo>
                <a:cubicBezTo>
                  <a:pt x="2142" y="474"/>
                  <a:pt x="2140" y="476"/>
                  <a:pt x="2140" y="478"/>
                </a:cubicBezTo>
                <a:cubicBezTo>
                  <a:pt x="2140" y="480"/>
                  <a:pt x="2142" y="482"/>
                  <a:pt x="2144" y="482"/>
                </a:cubicBezTo>
                <a:close/>
                <a:moveTo>
                  <a:pt x="2157" y="482"/>
                </a:moveTo>
                <a:cubicBezTo>
                  <a:pt x="2159" y="482"/>
                  <a:pt x="2161" y="480"/>
                  <a:pt x="2161" y="478"/>
                </a:cubicBezTo>
                <a:cubicBezTo>
                  <a:pt x="2161" y="476"/>
                  <a:pt x="2159" y="474"/>
                  <a:pt x="2157" y="474"/>
                </a:cubicBezTo>
                <a:cubicBezTo>
                  <a:pt x="2155" y="474"/>
                  <a:pt x="2153" y="476"/>
                  <a:pt x="2153" y="478"/>
                </a:cubicBezTo>
                <a:cubicBezTo>
                  <a:pt x="2153" y="480"/>
                  <a:pt x="2155" y="482"/>
                  <a:pt x="2157" y="482"/>
                </a:cubicBezTo>
                <a:close/>
                <a:moveTo>
                  <a:pt x="2170" y="482"/>
                </a:moveTo>
                <a:cubicBezTo>
                  <a:pt x="2172" y="482"/>
                  <a:pt x="2174" y="480"/>
                  <a:pt x="2174" y="478"/>
                </a:cubicBezTo>
                <a:cubicBezTo>
                  <a:pt x="2174" y="476"/>
                  <a:pt x="2172" y="474"/>
                  <a:pt x="2170" y="474"/>
                </a:cubicBezTo>
                <a:cubicBezTo>
                  <a:pt x="2168" y="474"/>
                  <a:pt x="2166" y="476"/>
                  <a:pt x="2166" y="478"/>
                </a:cubicBezTo>
                <a:cubicBezTo>
                  <a:pt x="2166" y="480"/>
                  <a:pt x="2168" y="482"/>
                  <a:pt x="2170" y="482"/>
                </a:cubicBezTo>
                <a:close/>
                <a:moveTo>
                  <a:pt x="2183" y="482"/>
                </a:moveTo>
                <a:cubicBezTo>
                  <a:pt x="2185" y="482"/>
                  <a:pt x="2187" y="480"/>
                  <a:pt x="2187" y="478"/>
                </a:cubicBezTo>
                <a:cubicBezTo>
                  <a:pt x="2187" y="476"/>
                  <a:pt x="2185" y="474"/>
                  <a:pt x="2183" y="474"/>
                </a:cubicBezTo>
                <a:cubicBezTo>
                  <a:pt x="2181" y="474"/>
                  <a:pt x="2179" y="476"/>
                  <a:pt x="2179" y="478"/>
                </a:cubicBezTo>
                <a:cubicBezTo>
                  <a:pt x="2179" y="480"/>
                  <a:pt x="2181" y="482"/>
                  <a:pt x="2183" y="482"/>
                </a:cubicBezTo>
                <a:close/>
                <a:moveTo>
                  <a:pt x="2196" y="482"/>
                </a:moveTo>
                <a:cubicBezTo>
                  <a:pt x="2198" y="482"/>
                  <a:pt x="2200" y="480"/>
                  <a:pt x="2200" y="478"/>
                </a:cubicBezTo>
                <a:cubicBezTo>
                  <a:pt x="2200" y="476"/>
                  <a:pt x="2198" y="474"/>
                  <a:pt x="2196" y="474"/>
                </a:cubicBezTo>
                <a:cubicBezTo>
                  <a:pt x="2193" y="474"/>
                  <a:pt x="2192" y="476"/>
                  <a:pt x="2192" y="478"/>
                </a:cubicBezTo>
                <a:cubicBezTo>
                  <a:pt x="2192" y="480"/>
                  <a:pt x="2193" y="482"/>
                  <a:pt x="2196" y="482"/>
                </a:cubicBezTo>
                <a:close/>
                <a:moveTo>
                  <a:pt x="2209" y="482"/>
                </a:moveTo>
                <a:cubicBezTo>
                  <a:pt x="2211" y="482"/>
                  <a:pt x="2213" y="480"/>
                  <a:pt x="2213" y="478"/>
                </a:cubicBezTo>
                <a:cubicBezTo>
                  <a:pt x="2213" y="476"/>
                  <a:pt x="2211" y="474"/>
                  <a:pt x="2209" y="474"/>
                </a:cubicBezTo>
                <a:cubicBezTo>
                  <a:pt x="2206" y="474"/>
                  <a:pt x="2204" y="476"/>
                  <a:pt x="2204" y="478"/>
                </a:cubicBezTo>
                <a:cubicBezTo>
                  <a:pt x="2204" y="480"/>
                  <a:pt x="2206" y="482"/>
                  <a:pt x="2209" y="482"/>
                </a:cubicBezTo>
                <a:close/>
                <a:moveTo>
                  <a:pt x="2222" y="482"/>
                </a:moveTo>
                <a:cubicBezTo>
                  <a:pt x="2224" y="482"/>
                  <a:pt x="2226" y="480"/>
                  <a:pt x="2226" y="478"/>
                </a:cubicBezTo>
                <a:cubicBezTo>
                  <a:pt x="2226" y="476"/>
                  <a:pt x="2224" y="474"/>
                  <a:pt x="2222" y="474"/>
                </a:cubicBezTo>
                <a:cubicBezTo>
                  <a:pt x="2219" y="474"/>
                  <a:pt x="2217" y="476"/>
                  <a:pt x="2217" y="478"/>
                </a:cubicBezTo>
                <a:cubicBezTo>
                  <a:pt x="2217" y="480"/>
                  <a:pt x="2219" y="482"/>
                  <a:pt x="2222" y="482"/>
                </a:cubicBezTo>
                <a:close/>
                <a:moveTo>
                  <a:pt x="2234" y="482"/>
                </a:moveTo>
                <a:cubicBezTo>
                  <a:pt x="2237" y="482"/>
                  <a:pt x="2239" y="480"/>
                  <a:pt x="2239" y="478"/>
                </a:cubicBezTo>
                <a:cubicBezTo>
                  <a:pt x="2239" y="476"/>
                  <a:pt x="2237" y="474"/>
                  <a:pt x="2234" y="474"/>
                </a:cubicBezTo>
                <a:cubicBezTo>
                  <a:pt x="2232" y="474"/>
                  <a:pt x="2230" y="476"/>
                  <a:pt x="2230" y="478"/>
                </a:cubicBezTo>
                <a:cubicBezTo>
                  <a:pt x="2230" y="480"/>
                  <a:pt x="2232" y="482"/>
                  <a:pt x="2234" y="482"/>
                </a:cubicBezTo>
                <a:close/>
                <a:moveTo>
                  <a:pt x="2247" y="482"/>
                </a:moveTo>
                <a:cubicBezTo>
                  <a:pt x="2250" y="482"/>
                  <a:pt x="2252" y="480"/>
                  <a:pt x="2252" y="478"/>
                </a:cubicBezTo>
                <a:cubicBezTo>
                  <a:pt x="2252" y="476"/>
                  <a:pt x="2250" y="474"/>
                  <a:pt x="2247" y="474"/>
                </a:cubicBezTo>
                <a:cubicBezTo>
                  <a:pt x="2245" y="474"/>
                  <a:pt x="2243" y="476"/>
                  <a:pt x="2243" y="478"/>
                </a:cubicBezTo>
                <a:cubicBezTo>
                  <a:pt x="2243" y="480"/>
                  <a:pt x="2245" y="482"/>
                  <a:pt x="2247" y="482"/>
                </a:cubicBezTo>
                <a:close/>
                <a:moveTo>
                  <a:pt x="2260" y="482"/>
                </a:moveTo>
                <a:cubicBezTo>
                  <a:pt x="2263" y="482"/>
                  <a:pt x="2264" y="480"/>
                  <a:pt x="2264" y="478"/>
                </a:cubicBezTo>
                <a:cubicBezTo>
                  <a:pt x="2264" y="476"/>
                  <a:pt x="2263" y="474"/>
                  <a:pt x="2260" y="474"/>
                </a:cubicBezTo>
                <a:cubicBezTo>
                  <a:pt x="2258" y="474"/>
                  <a:pt x="2256" y="476"/>
                  <a:pt x="2256" y="478"/>
                </a:cubicBezTo>
                <a:cubicBezTo>
                  <a:pt x="2256" y="480"/>
                  <a:pt x="2258" y="482"/>
                  <a:pt x="2260" y="482"/>
                </a:cubicBezTo>
                <a:close/>
                <a:moveTo>
                  <a:pt x="2273" y="482"/>
                </a:moveTo>
                <a:cubicBezTo>
                  <a:pt x="2276" y="482"/>
                  <a:pt x="2277" y="480"/>
                  <a:pt x="2277" y="478"/>
                </a:cubicBezTo>
                <a:cubicBezTo>
                  <a:pt x="2277" y="476"/>
                  <a:pt x="2276" y="474"/>
                  <a:pt x="2273" y="474"/>
                </a:cubicBezTo>
                <a:cubicBezTo>
                  <a:pt x="2271" y="474"/>
                  <a:pt x="2269" y="476"/>
                  <a:pt x="2269" y="478"/>
                </a:cubicBezTo>
                <a:cubicBezTo>
                  <a:pt x="2269" y="480"/>
                  <a:pt x="2271" y="482"/>
                  <a:pt x="2273" y="482"/>
                </a:cubicBezTo>
                <a:close/>
                <a:moveTo>
                  <a:pt x="2286" y="482"/>
                </a:moveTo>
                <a:cubicBezTo>
                  <a:pt x="2288" y="482"/>
                  <a:pt x="2290" y="480"/>
                  <a:pt x="2290" y="478"/>
                </a:cubicBezTo>
                <a:cubicBezTo>
                  <a:pt x="2290" y="476"/>
                  <a:pt x="2288" y="474"/>
                  <a:pt x="2286" y="474"/>
                </a:cubicBezTo>
                <a:cubicBezTo>
                  <a:pt x="2284" y="474"/>
                  <a:pt x="2282" y="476"/>
                  <a:pt x="2282" y="478"/>
                </a:cubicBezTo>
                <a:cubicBezTo>
                  <a:pt x="2282" y="480"/>
                  <a:pt x="2284" y="482"/>
                  <a:pt x="2286" y="482"/>
                </a:cubicBezTo>
                <a:close/>
                <a:moveTo>
                  <a:pt x="2299" y="482"/>
                </a:moveTo>
                <a:cubicBezTo>
                  <a:pt x="2301" y="482"/>
                  <a:pt x="2303" y="480"/>
                  <a:pt x="2303" y="478"/>
                </a:cubicBezTo>
                <a:cubicBezTo>
                  <a:pt x="2303" y="476"/>
                  <a:pt x="2301" y="474"/>
                  <a:pt x="2299" y="474"/>
                </a:cubicBezTo>
                <a:cubicBezTo>
                  <a:pt x="2297" y="474"/>
                  <a:pt x="2295" y="476"/>
                  <a:pt x="2295" y="478"/>
                </a:cubicBezTo>
                <a:cubicBezTo>
                  <a:pt x="2295" y="480"/>
                  <a:pt x="2297" y="482"/>
                  <a:pt x="2299" y="482"/>
                </a:cubicBezTo>
                <a:close/>
                <a:moveTo>
                  <a:pt x="2312" y="482"/>
                </a:moveTo>
                <a:cubicBezTo>
                  <a:pt x="2314" y="482"/>
                  <a:pt x="2316" y="480"/>
                  <a:pt x="2316" y="478"/>
                </a:cubicBezTo>
                <a:cubicBezTo>
                  <a:pt x="2316" y="476"/>
                  <a:pt x="2314" y="474"/>
                  <a:pt x="2312" y="474"/>
                </a:cubicBezTo>
                <a:cubicBezTo>
                  <a:pt x="2310" y="474"/>
                  <a:pt x="2308" y="476"/>
                  <a:pt x="2308" y="478"/>
                </a:cubicBezTo>
                <a:cubicBezTo>
                  <a:pt x="2308" y="480"/>
                  <a:pt x="2310" y="482"/>
                  <a:pt x="2312" y="482"/>
                </a:cubicBezTo>
                <a:close/>
                <a:moveTo>
                  <a:pt x="2325" y="482"/>
                </a:moveTo>
                <a:cubicBezTo>
                  <a:pt x="2327" y="482"/>
                  <a:pt x="2329" y="480"/>
                  <a:pt x="2329" y="478"/>
                </a:cubicBezTo>
                <a:cubicBezTo>
                  <a:pt x="2329" y="476"/>
                  <a:pt x="2327" y="474"/>
                  <a:pt x="2325" y="474"/>
                </a:cubicBezTo>
                <a:cubicBezTo>
                  <a:pt x="2323" y="474"/>
                  <a:pt x="2321" y="476"/>
                  <a:pt x="2321" y="478"/>
                </a:cubicBezTo>
                <a:cubicBezTo>
                  <a:pt x="2321" y="480"/>
                  <a:pt x="2323" y="482"/>
                  <a:pt x="2325" y="482"/>
                </a:cubicBezTo>
                <a:close/>
                <a:moveTo>
                  <a:pt x="2338" y="482"/>
                </a:moveTo>
                <a:cubicBezTo>
                  <a:pt x="2340" y="482"/>
                  <a:pt x="2342" y="480"/>
                  <a:pt x="2342" y="478"/>
                </a:cubicBezTo>
                <a:cubicBezTo>
                  <a:pt x="2342" y="476"/>
                  <a:pt x="2340" y="474"/>
                  <a:pt x="2338" y="474"/>
                </a:cubicBezTo>
                <a:cubicBezTo>
                  <a:pt x="2335" y="474"/>
                  <a:pt x="2334" y="476"/>
                  <a:pt x="2334" y="478"/>
                </a:cubicBezTo>
                <a:cubicBezTo>
                  <a:pt x="2334" y="480"/>
                  <a:pt x="2335" y="482"/>
                  <a:pt x="2338" y="482"/>
                </a:cubicBezTo>
                <a:close/>
                <a:moveTo>
                  <a:pt x="2351" y="482"/>
                </a:moveTo>
                <a:cubicBezTo>
                  <a:pt x="2353" y="482"/>
                  <a:pt x="2355" y="480"/>
                  <a:pt x="2355" y="478"/>
                </a:cubicBezTo>
                <a:cubicBezTo>
                  <a:pt x="2355" y="476"/>
                  <a:pt x="2353" y="474"/>
                  <a:pt x="2351" y="474"/>
                </a:cubicBezTo>
                <a:cubicBezTo>
                  <a:pt x="2348" y="474"/>
                  <a:pt x="2347" y="476"/>
                  <a:pt x="2347" y="478"/>
                </a:cubicBezTo>
                <a:cubicBezTo>
                  <a:pt x="2347" y="480"/>
                  <a:pt x="2348" y="482"/>
                  <a:pt x="2351" y="482"/>
                </a:cubicBezTo>
                <a:close/>
                <a:moveTo>
                  <a:pt x="2364" y="482"/>
                </a:moveTo>
                <a:cubicBezTo>
                  <a:pt x="2366" y="482"/>
                  <a:pt x="2368" y="480"/>
                  <a:pt x="2368" y="478"/>
                </a:cubicBezTo>
                <a:cubicBezTo>
                  <a:pt x="2368" y="476"/>
                  <a:pt x="2366" y="474"/>
                  <a:pt x="2364" y="474"/>
                </a:cubicBezTo>
                <a:cubicBezTo>
                  <a:pt x="2361" y="474"/>
                  <a:pt x="2359" y="476"/>
                  <a:pt x="2359" y="478"/>
                </a:cubicBezTo>
                <a:cubicBezTo>
                  <a:pt x="2359" y="480"/>
                  <a:pt x="2361" y="482"/>
                  <a:pt x="2364" y="482"/>
                </a:cubicBezTo>
                <a:close/>
                <a:moveTo>
                  <a:pt x="2377" y="482"/>
                </a:moveTo>
                <a:cubicBezTo>
                  <a:pt x="2379" y="482"/>
                  <a:pt x="2381" y="480"/>
                  <a:pt x="2381" y="478"/>
                </a:cubicBezTo>
                <a:cubicBezTo>
                  <a:pt x="2381" y="476"/>
                  <a:pt x="2379" y="474"/>
                  <a:pt x="2377" y="474"/>
                </a:cubicBezTo>
                <a:cubicBezTo>
                  <a:pt x="2374" y="474"/>
                  <a:pt x="2372" y="476"/>
                  <a:pt x="2372" y="478"/>
                </a:cubicBezTo>
                <a:cubicBezTo>
                  <a:pt x="2372" y="480"/>
                  <a:pt x="2374" y="482"/>
                  <a:pt x="2377" y="482"/>
                </a:cubicBezTo>
                <a:close/>
                <a:moveTo>
                  <a:pt x="2389" y="482"/>
                </a:moveTo>
                <a:cubicBezTo>
                  <a:pt x="2392" y="482"/>
                  <a:pt x="2394" y="480"/>
                  <a:pt x="2394" y="478"/>
                </a:cubicBezTo>
                <a:cubicBezTo>
                  <a:pt x="2394" y="476"/>
                  <a:pt x="2392" y="474"/>
                  <a:pt x="2389" y="474"/>
                </a:cubicBezTo>
                <a:cubicBezTo>
                  <a:pt x="2387" y="474"/>
                  <a:pt x="2385" y="476"/>
                  <a:pt x="2385" y="478"/>
                </a:cubicBezTo>
                <a:cubicBezTo>
                  <a:pt x="2385" y="480"/>
                  <a:pt x="2387" y="482"/>
                  <a:pt x="2389" y="482"/>
                </a:cubicBezTo>
                <a:close/>
                <a:moveTo>
                  <a:pt x="2402" y="482"/>
                </a:moveTo>
                <a:cubicBezTo>
                  <a:pt x="2405" y="482"/>
                  <a:pt x="2407" y="480"/>
                  <a:pt x="2407" y="478"/>
                </a:cubicBezTo>
                <a:cubicBezTo>
                  <a:pt x="2407" y="476"/>
                  <a:pt x="2405" y="474"/>
                  <a:pt x="2402" y="474"/>
                </a:cubicBezTo>
                <a:cubicBezTo>
                  <a:pt x="2400" y="474"/>
                  <a:pt x="2398" y="476"/>
                  <a:pt x="2398" y="478"/>
                </a:cubicBezTo>
                <a:cubicBezTo>
                  <a:pt x="2398" y="480"/>
                  <a:pt x="2400" y="482"/>
                  <a:pt x="2402" y="482"/>
                </a:cubicBezTo>
                <a:close/>
                <a:moveTo>
                  <a:pt x="2415" y="482"/>
                </a:moveTo>
                <a:cubicBezTo>
                  <a:pt x="2418" y="482"/>
                  <a:pt x="2419" y="480"/>
                  <a:pt x="2419" y="478"/>
                </a:cubicBezTo>
                <a:cubicBezTo>
                  <a:pt x="2419" y="476"/>
                  <a:pt x="2418" y="474"/>
                  <a:pt x="2415" y="474"/>
                </a:cubicBezTo>
                <a:cubicBezTo>
                  <a:pt x="2413" y="474"/>
                  <a:pt x="2411" y="476"/>
                  <a:pt x="2411" y="478"/>
                </a:cubicBezTo>
                <a:cubicBezTo>
                  <a:pt x="2411" y="480"/>
                  <a:pt x="2413" y="482"/>
                  <a:pt x="2415" y="482"/>
                </a:cubicBezTo>
                <a:close/>
                <a:moveTo>
                  <a:pt x="2428" y="482"/>
                </a:moveTo>
                <a:cubicBezTo>
                  <a:pt x="2431" y="482"/>
                  <a:pt x="2432" y="480"/>
                  <a:pt x="2432" y="478"/>
                </a:cubicBezTo>
                <a:cubicBezTo>
                  <a:pt x="2432" y="476"/>
                  <a:pt x="2431" y="474"/>
                  <a:pt x="2428" y="474"/>
                </a:cubicBezTo>
                <a:cubicBezTo>
                  <a:pt x="2426" y="474"/>
                  <a:pt x="2424" y="476"/>
                  <a:pt x="2424" y="478"/>
                </a:cubicBezTo>
                <a:cubicBezTo>
                  <a:pt x="2424" y="480"/>
                  <a:pt x="2426" y="482"/>
                  <a:pt x="2428" y="482"/>
                </a:cubicBezTo>
                <a:close/>
                <a:moveTo>
                  <a:pt x="2441" y="482"/>
                </a:moveTo>
                <a:cubicBezTo>
                  <a:pt x="2443" y="482"/>
                  <a:pt x="2445" y="480"/>
                  <a:pt x="2445" y="478"/>
                </a:cubicBezTo>
                <a:cubicBezTo>
                  <a:pt x="2445" y="476"/>
                  <a:pt x="2443" y="474"/>
                  <a:pt x="2441" y="474"/>
                </a:cubicBezTo>
                <a:cubicBezTo>
                  <a:pt x="2439" y="474"/>
                  <a:pt x="2437" y="476"/>
                  <a:pt x="2437" y="478"/>
                </a:cubicBezTo>
                <a:cubicBezTo>
                  <a:pt x="2437" y="480"/>
                  <a:pt x="2439" y="482"/>
                  <a:pt x="2441" y="482"/>
                </a:cubicBezTo>
                <a:close/>
                <a:moveTo>
                  <a:pt x="2454" y="482"/>
                </a:moveTo>
                <a:cubicBezTo>
                  <a:pt x="2456" y="482"/>
                  <a:pt x="2458" y="480"/>
                  <a:pt x="2458" y="478"/>
                </a:cubicBezTo>
                <a:cubicBezTo>
                  <a:pt x="2458" y="476"/>
                  <a:pt x="2456" y="474"/>
                  <a:pt x="2454" y="474"/>
                </a:cubicBezTo>
                <a:cubicBezTo>
                  <a:pt x="2452" y="474"/>
                  <a:pt x="2450" y="476"/>
                  <a:pt x="2450" y="478"/>
                </a:cubicBezTo>
                <a:cubicBezTo>
                  <a:pt x="2450" y="480"/>
                  <a:pt x="2452" y="482"/>
                  <a:pt x="2454" y="482"/>
                </a:cubicBezTo>
                <a:close/>
                <a:moveTo>
                  <a:pt x="2467" y="482"/>
                </a:moveTo>
                <a:cubicBezTo>
                  <a:pt x="2469" y="482"/>
                  <a:pt x="2471" y="480"/>
                  <a:pt x="2471" y="478"/>
                </a:cubicBezTo>
                <a:cubicBezTo>
                  <a:pt x="2471" y="476"/>
                  <a:pt x="2469" y="474"/>
                  <a:pt x="2467" y="474"/>
                </a:cubicBezTo>
                <a:cubicBezTo>
                  <a:pt x="2465" y="474"/>
                  <a:pt x="2463" y="476"/>
                  <a:pt x="2463" y="478"/>
                </a:cubicBezTo>
                <a:cubicBezTo>
                  <a:pt x="2463" y="480"/>
                  <a:pt x="2465" y="482"/>
                  <a:pt x="2467" y="482"/>
                </a:cubicBezTo>
                <a:close/>
                <a:moveTo>
                  <a:pt x="2480" y="482"/>
                </a:moveTo>
                <a:cubicBezTo>
                  <a:pt x="2482" y="482"/>
                  <a:pt x="2484" y="480"/>
                  <a:pt x="2484" y="478"/>
                </a:cubicBezTo>
                <a:cubicBezTo>
                  <a:pt x="2484" y="476"/>
                  <a:pt x="2482" y="474"/>
                  <a:pt x="2480" y="474"/>
                </a:cubicBezTo>
                <a:cubicBezTo>
                  <a:pt x="2478" y="474"/>
                  <a:pt x="2476" y="476"/>
                  <a:pt x="2476" y="478"/>
                </a:cubicBezTo>
                <a:cubicBezTo>
                  <a:pt x="2476" y="480"/>
                  <a:pt x="2478" y="482"/>
                  <a:pt x="2480" y="482"/>
                </a:cubicBezTo>
                <a:close/>
                <a:moveTo>
                  <a:pt x="2493" y="482"/>
                </a:moveTo>
                <a:cubicBezTo>
                  <a:pt x="2495" y="482"/>
                  <a:pt x="2497" y="480"/>
                  <a:pt x="2497" y="478"/>
                </a:cubicBezTo>
                <a:cubicBezTo>
                  <a:pt x="2497" y="476"/>
                  <a:pt x="2495" y="474"/>
                  <a:pt x="2493" y="474"/>
                </a:cubicBezTo>
                <a:cubicBezTo>
                  <a:pt x="2490" y="474"/>
                  <a:pt x="2489" y="476"/>
                  <a:pt x="2489" y="478"/>
                </a:cubicBezTo>
                <a:cubicBezTo>
                  <a:pt x="2489" y="480"/>
                  <a:pt x="2490" y="482"/>
                  <a:pt x="2493" y="482"/>
                </a:cubicBezTo>
                <a:close/>
                <a:moveTo>
                  <a:pt x="2506" y="482"/>
                </a:moveTo>
                <a:cubicBezTo>
                  <a:pt x="2508" y="482"/>
                  <a:pt x="2510" y="480"/>
                  <a:pt x="2510" y="478"/>
                </a:cubicBezTo>
                <a:cubicBezTo>
                  <a:pt x="2510" y="476"/>
                  <a:pt x="2508" y="474"/>
                  <a:pt x="2506" y="474"/>
                </a:cubicBezTo>
                <a:cubicBezTo>
                  <a:pt x="2503" y="474"/>
                  <a:pt x="2501" y="476"/>
                  <a:pt x="2501" y="478"/>
                </a:cubicBezTo>
                <a:cubicBezTo>
                  <a:pt x="2501" y="480"/>
                  <a:pt x="2503" y="482"/>
                  <a:pt x="2506" y="482"/>
                </a:cubicBezTo>
                <a:close/>
                <a:moveTo>
                  <a:pt x="2519" y="482"/>
                </a:moveTo>
                <a:cubicBezTo>
                  <a:pt x="2521" y="482"/>
                  <a:pt x="2523" y="480"/>
                  <a:pt x="2523" y="478"/>
                </a:cubicBezTo>
                <a:cubicBezTo>
                  <a:pt x="2523" y="476"/>
                  <a:pt x="2521" y="474"/>
                  <a:pt x="2519" y="474"/>
                </a:cubicBezTo>
                <a:cubicBezTo>
                  <a:pt x="2516" y="474"/>
                  <a:pt x="2514" y="476"/>
                  <a:pt x="2514" y="478"/>
                </a:cubicBezTo>
                <a:cubicBezTo>
                  <a:pt x="2514" y="480"/>
                  <a:pt x="2516" y="482"/>
                  <a:pt x="2519" y="482"/>
                </a:cubicBezTo>
                <a:close/>
                <a:moveTo>
                  <a:pt x="2532" y="482"/>
                </a:moveTo>
                <a:cubicBezTo>
                  <a:pt x="2534" y="482"/>
                  <a:pt x="2536" y="480"/>
                  <a:pt x="2536" y="478"/>
                </a:cubicBezTo>
                <a:cubicBezTo>
                  <a:pt x="2536" y="476"/>
                  <a:pt x="2534" y="474"/>
                  <a:pt x="2532" y="474"/>
                </a:cubicBezTo>
                <a:cubicBezTo>
                  <a:pt x="2529" y="474"/>
                  <a:pt x="2527" y="476"/>
                  <a:pt x="2527" y="478"/>
                </a:cubicBezTo>
                <a:cubicBezTo>
                  <a:pt x="2527" y="480"/>
                  <a:pt x="2529" y="482"/>
                  <a:pt x="2532" y="482"/>
                </a:cubicBezTo>
                <a:close/>
                <a:moveTo>
                  <a:pt x="2544" y="482"/>
                </a:moveTo>
                <a:cubicBezTo>
                  <a:pt x="2547" y="482"/>
                  <a:pt x="2549" y="480"/>
                  <a:pt x="2549" y="478"/>
                </a:cubicBezTo>
                <a:cubicBezTo>
                  <a:pt x="2549" y="476"/>
                  <a:pt x="2547" y="474"/>
                  <a:pt x="2544" y="474"/>
                </a:cubicBezTo>
                <a:cubicBezTo>
                  <a:pt x="2542" y="474"/>
                  <a:pt x="2540" y="476"/>
                  <a:pt x="2540" y="478"/>
                </a:cubicBezTo>
                <a:cubicBezTo>
                  <a:pt x="2540" y="480"/>
                  <a:pt x="2542" y="482"/>
                  <a:pt x="2544" y="482"/>
                </a:cubicBezTo>
                <a:close/>
                <a:moveTo>
                  <a:pt x="2557" y="482"/>
                </a:moveTo>
                <a:cubicBezTo>
                  <a:pt x="2560" y="482"/>
                  <a:pt x="2562" y="480"/>
                  <a:pt x="2562" y="478"/>
                </a:cubicBezTo>
                <a:cubicBezTo>
                  <a:pt x="2562" y="476"/>
                  <a:pt x="2560" y="474"/>
                  <a:pt x="2557" y="474"/>
                </a:cubicBezTo>
                <a:cubicBezTo>
                  <a:pt x="2555" y="474"/>
                  <a:pt x="2553" y="476"/>
                  <a:pt x="2553" y="478"/>
                </a:cubicBezTo>
                <a:cubicBezTo>
                  <a:pt x="2553" y="480"/>
                  <a:pt x="2555" y="482"/>
                  <a:pt x="2557" y="482"/>
                </a:cubicBezTo>
                <a:close/>
                <a:moveTo>
                  <a:pt x="2570" y="482"/>
                </a:moveTo>
                <a:cubicBezTo>
                  <a:pt x="2573" y="482"/>
                  <a:pt x="2574" y="480"/>
                  <a:pt x="2574" y="478"/>
                </a:cubicBezTo>
                <a:cubicBezTo>
                  <a:pt x="2574" y="476"/>
                  <a:pt x="2573" y="474"/>
                  <a:pt x="2570" y="474"/>
                </a:cubicBezTo>
                <a:cubicBezTo>
                  <a:pt x="2568" y="474"/>
                  <a:pt x="2566" y="476"/>
                  <a:pt x="2566" y="478"/>
                </a:cubicBezTo>
                <a:cubicBezTo>
                  <a:pt x="2566" y="480"/>
                  <a:pt x="2568" y="482"/>
                  <a:pt x="2570" y="482"/>
                </a:cubicBezTo>
                <a:close/>
                <a:moveTo>
                  <a:pt x="2583" y="482"/>
                </a:moveTo>
                <a:cubicBezTo>
                  <a:pt x="2585" y="482"/>
                  <a:pt x="2587" y="480"/>
                  <a:pt x="2587" y="478"/>
                </a:cubicBezTo>
                <a:cubicBezTo>
                  <a:pt x="2587" y="476"/>
                  <a:pt x="2585" y="474"/>
                  <a:pt x="2583" y="474"/>
                </a:cubicBezTo>
                <a:cubicBezTo>
                  <a:pt x="2581" y="474"/>
                  <a:pt x="2579" y="476"/>
                  <a:pt x="2579" y="478"/>
                </a:cubicBezTo>
                <a:cubicBezTo>
                  <a:pt x="2579" y="480"/>
                  <a:pt x="2581" y="482"/>
                  <a:pt x="2583" y="482"/>
                </a:cubicBezTo>
                <a:close/>
                <a:moveTo>
                  <a:pt x="2596" y="482"/>
                </a:moveTo>
                <a:cubicBezTo>
                  <a:pt x="2598" y="482"/>
                  <a:pt x="2600" y="480"/>
                  <a:pt x="2600" y="478"/>
                </a:cubicBezTo>
                <a:cubicBezTo>
                  <a:pt x="2600" y="476"/>
                  <a:pt x="2598" y="474"/>
                  <a:pt x="2596" y="474"/>
                </a:cubicBezTo>
                <a:cubicBezTo>
                  <a:pt x="2594" y="474"/>
                  <a:pt x="2592" y="476"/>
                  <a:pt x="2592" y="478"/>
                </a:cubicBezTo>
                <a:cubicBezTo>
                  <a:pt x="2592" y="480"/>
                  <a:pt x="2594" y="482"/>
                  <a:pt x="2596" y="482"/>
                </a:cubicBezTo>
                <a:close/>
                <a:moveTo>
                  <a:pt x="2609" y="482"/>
                </a:moveTo>
                <a:cubicBezTo>
                  <a:pt x="2611" y="482"/>
                  <a:pt x="2613" y="480"/>
                  <a:pt x="2613" y="478"/>
                </a:cubicBezTo>
                <a:cubicBezTo>
                  <a:pt x="2613" y="476"/>
                  <a:pt x="2611" y="474"/>
                  <a:pt x="2609" y="474"/>
                </a:cubicBezTo>
                <a:cubicBezTo>
                  <a:pt x="2607" y="474"/>
                  <a:pt x="2605" y="476"/>
                  <a:pt x="2605" y="478"/>
                </a:cubicBezTo>
                <a:cubicBezTo>
                  <a:pt x="2605" y="480"/>
                  <a:pt x="2607" y="482"/>
                  <a:pt x="2609" y="482"/>
                </a:cubicBezTo>
                <a:close/>
                <a:moveTo>
                  <a:pt x="2622" y="482"/>
                </a:moveTo>
                <a:cubicBezTo>
                  <a:pt x="2624" y="482"/>
                  <a:pt x="2626" y="480"/>
                  <a:pt x="2626" y="478"/>
                </a:cubicBezTo>
                <a:cubicBezTo>
                  <a:pt x="2626" y="476"/>
                  <a:pt x="2624" y="474"/>
                  <a:pt x="2622" y="474"/>
                </a:cubicBezTo>
                <a:cubicBezTo>
                  <a:pt x="2620" y="474"/>
                  <a:pt x="2618" y="476"/>
                  <a:pt x="2618" y="478"/>
                </a:cubicBezTo>
                <a:cubicBezTo>
                  <a:pt x="2618" y="480"/>
                  <a:pt x="2620" y="482"/>
                  <a:pt x="2622" y="482"/>
                </a:cubicBezTo>
                <a:close/>
                <a:moveTo>
                  <a:pt x="2635" y="482"/>
                </a:moveTo>
                <a:cubicBezTo>
                  <a:pt x="2637" y="482"/>
                  <a:pt x="2639" y="480"/>
                  <a:pt x="2639" y="478"/>
                </a:cubicBezTo>
                <a:cubicBezTo>
                  <a:pt x="2639" y="476"/>
                  <a:pt x="2637" y="474"/>
                  <a:pt x="2635" y="474"/>
                </a:cubicBezTo>
                <a:cubicBezTo>
                  <a:pt x="2633" y="474"/>
                  <a:pt x="2631" y="476"/>
                  <a:pt x="2631" y="478"/>
                </a:cubicBezTo>
                <a:cubicBezTo>
                  <a:pt x="2631" y="480"/>
                  <a:pt x="2633" y="482"/>
                  <a:pt x="2635" y="482"/>
                </a:cubicBezTo>
                <a:close/>
                <a:moveTo>
                  <a:pt x="2648" y="482"/>
                </a:moveTo>
                <a:cubicBezTo>
                  <a:pt x="2650" y="482"/>
                  <a:pt x="2652" y="480"/>
                  <a:pt x="2652" y="478"/>
                </a:cubicBezTo>
                <a:cubicBezTo>
                  <a:pt x="2652" y="476"/>
                  <a:pt x="2650" y="474"/>
                  <a:pt x="2648" y="474"/>
                </a:cubicBezTo>
                <a:cubicBezTo>
                  <a:pt x="2645" y="474"/>
                  <a:pt x="2644" y="476"/>
                  <a:pt x="2644" y="478"/>
                </a:cubicBezTo>
                <a:cubicBezTo>
                  <a:pt x="2644" y="480"/>
                  <a:pt x="2645" y="482"/>
                  <a:pt x="2648" y="482"/>
                </a:cubicBezTo>
                <a:close/>
                <a:moveTo>
                  <a:pt x="2661" y="482"/>
                </a:moveTo>
                <a:cubicBezTo>
                  <a:pt x="2663" y="482"/>
                  <a:pt x="2665" y="480"/>
                  <a:pt x="2665" y="478"/>
                </a:cubicBezTo>
                <a:cubicBezTo>
                  <a:pt x="2665" y="476"/>
                  <a:pt x="2663" y="474"/>
                  <a:pt x="2661" y="474"/>
                </a:cubicBezTo>
                <a:cubicBezTo>
                  <a:pt x="2658" y="474"/>
                  <a:pt x="2656" y="476"/>
                  <a:pt x="2656" y="478"/>
                </a:cubicBezTo>
                <a:cubicBezTo>
                  <a:pt x="2656" y="480"/>
                  <a:pt x="2658" y="482"/>
                  <a:pt x="2661" y="482"/>
                </a:cubicBezTo>
                <a:close/>
                <a:moveTo>
                  <a:pt x="2674" y="482"/>
                </a:moveTo>
                <a:cubicBezTo>
                  <a:pt x="2676" y="482"/>
                  <a:pt x="2678" y="480"/>
                  <a:pt x="2678" y="478"/>
                </a:cubicBezTo>
                <a:cubicBezTo>
                  <a:pt x="2678" y="476"/>
                  <a:pt x="2676" y="474"/>
                  <a:pt x="2674" y="474"/>
                </a:cubicBezTo>
                <a:cubicBezTo>
                  <a:pt x="2671" y="474"/>
                  <a:pt x="2669" y="476"/>
                  <a:pt x="2669" y="478"/>
                </a:cubicBezTo>
                <a:cubicBezTo>
                  <a:pt x="2669" y="480"/>
                  <a:pt x="2671" y="482"/>
                  <a:pt x="2674" y="482"/>
                </a:cubicBezTo>
                <a:close/>
                <a:moveTo>
                  <a:pt x="2686" y="482"/>
                </a:moveTo>
                <a:cubicBezTo>
                  <a:pt x="2689" y="482"/>
                  <a:pt x="2691" y="480"/>
                  <a:pt x="2691" y="478"/>
                </a:cubicBezTo>
                <a:cubicBezTo>
                  <a:pt x="2691" y="476"/>
                  <a:pt x="2689" y="474"/>
                  <a:pt x="2686" y="474"/>
                </a:cubicBezTo>
                <a:cubicBezTo>
                  <a:pt x="2684" y="474"/>
                  <a:pt x="2682" y="476"/>
                  <a:pt x="2682" y="478"/>
                </a:cubicBezTo>
                <a:cubicBezTo>
                  <a:pt x="2682" y="480"/>
                  <a:pt x="2684" y="482"/>
                  <a:pt x="2686" y="482"/>
                </a:cubicBezTo>
                <a:close/>
                <a:moveTo>
                  <a:pt x="2699" y="482"/>
                </a:moveTo>
                <a:cubicBezTo>
                  <a:pt x="2702" y="482"/>
                  <a:pt x="2704" y="480"/>
                  <a:pt x="2704" y="478"/>
                </a:cubicBezTo>
                <a:cubicBezTo>
                  <a:pt x="2704" y="476"/>
                  <a:pt x="2702" y="474"/>
                  <a:pt x="2699" y="474"/>
                </a:cubicBezTo>
                <a:cubicBezTo>
                  <a:pt x="2697" y="474"/>
                  <a:pt x="2695" y="476"/>
                  <a:pt x="2695" y="478"/>
                </a:cubicBezTo>
                <a:cubicBezTo>
                  <a:pt x="2695" y="480"/>
                  <a:pt x="2697" y="482"/>
                  <a:pt x="2699" y="482"/>
                </a:cubicBezTo>
                <a:close/>
                <a:moveTo>
                  <a:pt x="2712" y="482"/>
                </a:moveTo>
                <a:cubicBezTo>
                  <a:pt x="2715" y="482"/>
                  <a:pt x="2716" y="480"/>
                  <a:pt x="2716" y="478"/>
                </a:cubicBezTo>
                <a:cubicBezTo>
                  <a:pt x="2716" y="476"/>
                  <a:pt x="2715" y="474"/>
                  <a:pt x="2712" y="474"/>
                </a:cubicBezTo>
                <a:cubicBezTo>
                  <a:pt x="2710" y="474"/>
                  <a:pt x="2708" y="476"/>
                  <a:pt x="2708" y="478"/>
                </a:cubicBezTo>
                <a:cubicBezTo>
                  <a:pt x="2708" y="480"/>
                  <a:pt x="2710" y="482"/>
                  <a:pt x="2712" y="482"/>
                </a:cubicBezTo>
                <a:close/>
                <a:moveTo>
                  <a:pt x="2725" y="482"/>
                </a:moveTo>
                <a:cubicBezTo>
                  <a:pt x="2728" y="482"/>
                  <a:pt x="2729" y="480"/>
                  <a:pt x="2729" y="478"/>
                </a:cubicBezTo>
                <a:cubicBezTo>
                  <a:pt x="2729" y="476"/>
                  <a:pt x="2728" y="474"/>
                  <a:pt x="2725" y="474"/>
                </a:cubicBezTo>
                <a:cubicBezTo>
                  <a:pt x="2723" y="474"/>
                  <a:pt x="2721" y="476"/>
                  <a:pt x="2721" y="478"/>
                </a:cubicBezTo>
                <a:cubicBezTo>
                  <a:pt x="2721" y="480"/>
                  <a:pt x="2723" y="482"/>
                  <a:pt x="2725" y="482"/>
                </a:cubicBezTo>
                <a:close/>
                <a:moveTo>
                  <a:pt x="2738" y="482"/>
                </a:moveTo>
                <a:cubicBezTo>
                  <a:pt x="2740" y="482"/>
                  <a:pt x="2742" y="480"/>
                  <a:pt x="2742" y="478"/>
                </a:cubicBezTo>
                <a:cubicBezTo>
                  <a:pt x="2742" y="476"/>
                  <a:pt x="2740" y="474"/>
                  <a:pt x="2738" y="474"/>
                </a:cubicBezTo>
                <a:cubicBezTo>
                  <a:pt x="2736" y="474"/>
                  <a:pt x="2734" y="476"/>
                  <a:pt x="2734" y="478"/>
                </a:cubicBezTo>
                <a:cubicBezTo>
                  <a:pt x="2734" y="480"/>
                  <a:pt x="2736" y="482"/>
                  <a:pt x="2738" y="482"/>
                </a:cubicBezTo>
                <a:close/>
                <a:moveTo>
                  <a:pt x="2751" y="482"/>
                </a:moveTo>
                <a:cubicBezTo>
                  <a:pt x="2753" y="482"/>
                  <a:pt x="2755" y="480"/>
                  <a:pt x="2755" y="478"/>
                </a:cubicBezTo>
                <a:cubicBezTo>
                  <a:pt x="2755" y="476"/>
                  <a:pt x="2753" y="474"/>
                  <a:pt x="2751" y="474"/>
                </a:cubicBezTo>
                <a:cubicBezTo>
                  <a:pt x="2749" y="474"/>
                  <a:pt x="2747" y="476"/>
                  <a:pt x="2747" y="478"/>
                </a:cubicBezTo>
                <a:cubicBezTo>
                  <a:pt x="2747" y="480"/>
                  <a:pt x="2749" y="482"/>
                  <a:pt x="2751" y="482"/>
                </a:cubicBezTo>
                <a:close/>
                <a:moveTo>
                  <a:pt x="2764" y="482"/>
                </a:moveTo>
                <a:cubicBezTo>
                  <a:pt x="2766" y="482"/>
                  <a:pt x="2768" y="480"/>
                  <a:pt x="2768" y="478"/>
                </a:cubicBezTo>
                <a:cubicBezTo>
                  <a:pt x="2768" y="476"/>
                  <a:pt x="2766" y="474"/>
                  <a:pt x="2764" y="474"/>
                </a:cubicBezTo>
                <a:cubicBezTo>
                  <a:pt x="2762" y="474"/>
                  <a:pt x="2760" y="476"/>
                  <a:pt x="2760" y="478"/>
                </a:cubicBezTo>
                <a:cubicBezTo>
                  <a:pt x="2760" y="480"/>
                  <a:pt x="2762" y="482"/>
                  <a:pt x="2764" y="482"/>
                </a:cubicBezTo>
                <a:close/>
                <a:moveTo>
                  <a:pt x="2777" y="482"/>
                </a:moveTo>
                <a:cubicBezTo>
                  <a:pt x="2779" y="482"/>
                  <a:pt x="2781" y="480"/>
                  <a:pt x="2781" y="478"/>
                </a:cubicBezTo>
                <a:cubicBezTo>
                  <a:pt x="2781" y="476"/>
                  <a:pt x="2779" y="474"/>
                  <a:pt x="2777" y="474"/>
                </a:cubicBezTo>
                <a:cubicBezTo>
                  <a:pt x="2775" y="474"/>
                  <a:pt x="2773" y="476"/>
                  <a:pt x="2773" y="478"/>
                </a:cubicBezTo>
                <a:cubicBezTo>
                  <a:pt x="2773" y="480"/>
                  <a:pt x="2775" y="482"/>
                  <a:pt x="2777" y="482"/>
                </a:cubicBezTo>
                <a:close/>
                <a:moveTo>
                  <a:pt x="2790" y="482"/>
                </a:moveTo>
                <a:cubicBezTo>
                  <a:pt x="2792" y="482"/>
                  <a:pt x="2794" y="480"/>
                  <a:pt x="2794" y="478"/>
                </a:cubicBezTo>
                <a:cubicBezTo>
                  <a:pt x="2794" y="476"/>
                  <a:pt x="2792" y="474"/>
                  <a:pt x="2790" y="474"/>
                </a:cubicBezTo>
                <a:cubicBezTo>
                  <a:pt x="2787" y="474"/>
                  <a:pt x="2786" y="476"/>
                  <a:pt x="2786" y="478"/>
                </a:cubicBezTo>
                <a:cubicBezTo>
                  <a:pt x="2786" y="480"/>
                  <a:pt x="2787" y="482"/>
                  <a:pt x="2790" y="482"/>
                </a:cubicBezTo>
                <a:close/>
                <a:moveTo>
                  <a:pt x="2803" y="482"/>
                </a:moveTo>
                <a:cubicBezTo>
                  <a:pt x="2805" y="482"/>
                  <a:pt x="2807" y="480"/>
                  <a:pt x="2807" y="478"/>
                </a:cubicBezTo>
                <a:cubicBezTo>
                  <a:pt x="2807" y="476"/>
                  <a:pt x="2805" y="474"/>
                  <a:pt x="2803" y="474"/>
                </a:cubicBezTo>
                <a:cubicBezTo>
                  <a:pt x="2800" y="474"/>
                  <a:pt x="2799" y="476"/>
                  <a:pt x="2799" y="478"/>
                </a:cubicBezTo>
                <a:cubicBezTo>
                  <a:pt x="2799" y="480"/>
                  <a:pt x="2800" y="482"/>
                  <a:pt x="2803" y="482"/>
                </a:cubicBezTo>
                <a:close/>
                <a:moveTo>
                  <a:pt x="2816" y="482"/>
                </a:moveTo>
                <a:cubicBezTo>
                  <a:pt x="2818" y="482"/>
                  <a:pt x="2820" y="480"/>
                  <a:pt x="2820" y="478"/>
                </a:cubicBezTo>
                <a:cubicBezTo>
                  <a:pt x="2820" y="476"/>
                  <a:pt x="2818" y="474"/>
                  <a:pt x="2816" y="474"/>
                </a:cubicBezTo>
                <a:cubicBezTo>
                  <a:pt x="2813" y="474"/>
                  <a:pt x="2811" y="476"/>
                  <a:pt x="2811" y="478"/>
                </a:cubicBezTo>
                <a:cubicBezTo>
                  <a:pt x="2811" y="480"/>
                  <a:pt x="2813" y="482"/>
                  <a:pt x="2816" y="482"/>
                </a:cubicBezTo>
                <a:close/>
                <a:moveTo>
                  <a:pt x="2829" y="482"/>
                </a:moveTo>
                <a:cubicBezTo>
                  <a:pt x="2831" y="482"/>
                  <a:pt x="2833" y="480"/>
                  <a:pt x="2833" y="478"/>
                </a:cubicBezTo>
                <a:cubicBezTo>
                  <a:pt x="2833" y="476"/>
                  <a:pt x="2831" y="474"/>
                  <a:pt x="2829" y="474"/>
                </a:cubicBezTo>
                <a:cubicBezTo>
                  <a:pt x="2826" y="474"/>
                  <a:pt x="2824" y="476"/>
                  <a:pt x="2824" y="478"/>
                </a:cubicBezTo>
                <a:cubicBezTo>
                  <a:pt x="2824" y="480"/>
                  <a:pt x="2826" y="482"/>
                  <a:pt x="2829" y="482"/>
                </a:cubicBezTo>
                <a:close/>
                <a:moveTo>
                  <a:pt x="2841" y="482"/>
                </a:moveTo>
                <a:cubicBezTo>
                  <a:pt x="2844" y="482"/>
                  <a:pt x="2846" y="480"/>
                  <a:pt x="2846" y="478"/>
                </a:cubicBezTo>
                <a:cubicBezTo>
                  <a:pt x="2846" y="476"/>
                  <a:pt x="2844" y="474"/>
                  <a:pt x="2841" y="474"/>
                </a:cubicBezTo>
                <a:cubicBezTo>
                  <a:pt x="2839" y="474"/>
                  <a:pt x="2837" y="476"/>
                  <a:pt x="2837" y="478"/>
                </a:cubicBezTo>
                <a:cubicBezTo>
                  <a:pt x="2837" y="480"/>
                  <a:pt x="2839" y="482"/>
                  <a:pt x="2841" y="482"/>
                </a:cubicBezTo>
                <a:close/>
                <a:moveTo>
                  <a:pt x="2854" y="482"/>
                </a:moveTo>
                <a:cubicBezTo>
                  <a:pt x="2857" y="482"/>
                  <a:pt x="2859" y="480"/>
                  <a:pt x="2859" y="478"/>
                </a:cubicBezTo>
                <a:cubicBezTo>
                  <a:pt x="2859" y="476"/>
                  <a:pt x="2857" y="474"/>
                  <a:pt x="2854" y="474"/>
                </a:cubicBezTo>
                <a:cubicBezTo>
                  <a:pt x="2852" y="474"/>
                  <a:pt x="2850" y="476"/>
                  <a:pt x="2850" y="478"/>
                </a:cubicBezTo>
                <a:cubicBezTo>
                  <a:pt x="2850" y="480"/>
                  <a:pt x="2852" y="482"/>
                  <a:pt x="2854" y="482"/>
                </a:cubicBezTo>
                <a:close/>
                <a:moveTo>
                  <a:pt x="2867" y="482"/>
                </a:moveTo>
                <a:cubicBezTo>
                  <a:pt x="2870" y="482"/>
                  <a:pt x="2871" y="480"/>
                  <a:pt x="2871" y="478"/>
                </a:cubicBezTo>
                <a:cubicBezTo>
                  <a:pt x="2871" y="476"/>
                  <a:pt x="2870" y="474"/>
                  <a:pt x="2867" y="474"/>
                </a:cubicBezTo>
                <a:cubicBezTo>
                  <a:pt x="2865" y="474"/>
                  <a:pt x="2863" y="476"/>
                  <a:pt x="2863" y="478"/>
                </a:cubicBezTo>
                <a:cubicBezTo>
                  <a:pt x="2863" y="480"/>
                  <a:pt x="2865" y="482"/>
                  <a:pt x="2867" y="482"/>
                </a:cubicBezTo>
                <a:close/>
                <a:moveTo>
                  <a:pt x="2880" y="482"/>
                </a:moveTo>
                <a:cubicBezTo>
                  <a:pt x="2882" y="482"/>
                  <a:pt x="2884" y="480"/>
                  <a:pt x="2884" y="478"/>
                </a:cubicBezTo>
                <a:cubicBezTo>
                  <a:pt x="2884" y="476"/>
                  <a:pt x="2882" y="474"/>
                  <a:pt x="2880" y="474"/>
                </a:cubicBezTo>
                <a:cubicBezTo>
                  <a:pt x="2878" y="474"/>
                  <a:pt x="2876" y="476"/>
                  <a:pt x="2876" y="478"/>
                </a:cubicBezTo>
                <a:cubicBezTo>
                  <a:pt x="2876" y="480"/>
                  <a:pt x="2878" y="482"/>
                  <a:pt x="2880" y="482"/>
                </a:cubicBezTo>
                <a:close/>
                <a:moveTo>
                  <a:pt x="2893" y="482"/>
                </a:moveTo>
                <a:cubicBezTo>
                  <a:pt x="2895" y="482"/>
                  <a:pt x="2897" y="480"/>
                  <a:pt x="2897" y="478"/>
                </a:cubicBezTo>
                <a:cubicBezTo>
                  <a:pt x="2897" y="476"/>
                  <a:pt x="2895" y="474"/>
                  <a:pt x="2893" y="474"/>
                </a:cubicBezTo>
                <a:cubicBezTo>
                  <a:pt x="2891" y="474"/>
                  <a:pt x="2889" y="476"/>
                  <a:pt x="2889" y="478"/>
                </a:cubicBezTo>
                <a:cubicBezTo>
                  <a:pt x="2889" y="480"/>
                  <a:pt x="2891" y="482"/>
                  <a:pt x="2893" y="482"/>
                </a:cubicBezTo>
                <a:close/>
                <a:moveTo>
                  <a:pt x="2906" y="482"/>
                </a:moveTo>
                <a:cubicBezTo>
                  <a:pt x="2908" y="482"/>
                  <a:pt x="2910" y="480"/>
                  <a:pt x="2910" y="478"/>
                </a:cubicBezTo>
                <a:cubicBezTo>
                  <a:pt x="2910" y="476"/>
                  <a:pt x="2908" y="474"/>
                  <a:pt x="2906" y="474"/>
                </a:cubicBezTo>
                <a:cubicBezTo>
                  <a:pt x="2904" y="474"/>
                  <a:pt x="2902" y="476"/>
                  <a:pt x="2902" y="478"/>
                </a:cubicBezTo>
                <a:cubicBezTo>
                  <a:pt x="2902" y="480"/>
                  <a:pt x="2904" y="482"/>
                  <a:pt x="2906" y="482"/>
                </a:cubicBezTo>
                <a:close/>
                <a:moveTo>
                  <a:pt x="2919" y="482"/>
                </a:moveTo>
                <a:cubicBezTo>
                  <a:pt x="2921" y="482"/>
                  <a:pt x="2923" y="480"/>
                  <a:pt x="2923" y="478"/>
                </a:cubicBezTo>
                <a:cubicBezTo>
                  <a:pt x="2923" y="476"/>
                  <a:pt x="2921" y="474"/>
                  <a:pt x="2919" y="474"/>
                </a:cubicBezTo>
                <a:cubicBezTo>
                  <a:pt x="2917" y="474"/>
                  <a:pt x="2915" y="476"/>
                  <a:pt x="2915" y="478"/>
                </a:cubicBezTo>
                <a:cubicBezTo>
                  <a:pt x="2915" y="480"/>
                  <a:pt x="2917" y="482"/>
                  <a:pt x="2919" y="482"/>
                </a:cubicBezTo>
                <a:close/>
                <a:moveTo>
                  <a:pt x="2932" y="482"/>
                </a:moveTo>
                <a:cubicBezTo>
                  <a:pt x="2934" y="482"/>
                  <a:pt x="2936" y="480"/>
                  <a:pt x="2936" y="478"/>
                </a:cubicBezTo>
                <a:cubicBezTo>
                  <a:pt x="2936" y="476"/>
                  <a:pt x="2934" y="474"/>
                  <a:pt x="2932" y="474"/>
                </a:cubicBezTo>
                <a:cubicBezTo>
                  <a:pt x="2930" y="474"/>
                  <a:pt x="2928" y="476"/>
                  <a:pt x="2928" y="478"/>
                </a:cubicBezTo>
                <a:cubicBezTo>
                  <a:pt x="2928" y="480"/>
                  <a:pt x="2930" y="482"/>
                  <a:pt x="2932" y="482"/>
                </a:cubicBezTo>
                <a:close/>
                <a:moveTo>
                  <a:pt x="2945" y="482"/>
                </a:moveTo>
                <a:cubicBezTo>
                  <a:pt x="2947" y="482"/>
                  <a:pt x="2949" y="480"/>
                  <a:pt x="2949" y="478"/>
                </a:cubicBezTo>
                <a:cubicBezTo>
                  <a:pt x="2949" y="476"/>
                  <a:pt x="2947" y="474"/>
                  <a:pt x="2945" y="474"/>
                </a:cubicBezTo>
                <a:cubicBezTo>
                  <a:pt x="2942" y="474"/>
                  <a:pt x="2941" y="476"/>
                  <a:pt x="2941" y="478"/>
                </a:cubicBezTo>
                <a:cubicBezTo>
                  <a:pt x="2941" y="480"/>
                  <a:pt x="2942" y="482"/>
                  <a:pt x="2945" y="482"/>
                </a:cubicBezTo>
                <a:close/>
                <a:moveTo>
                  <a:pt x="2958" y="482"/>
                </a:moveTo>
                <a:cubicBezTo>
                  <a:pt x="2960" y="482"/>
                  <a:pt x="2962" y="480"/>
                  <a:pt x="2962" y="478"/>
                </a:cubicBezTo>
                <a:cubicBezTo>
                  <a:pt x="2962" y="476"/>
                  <a:pt x="2960" y="474"/>
                  <a:pt x="2958" y="474"/>
                </a:cubicBezTo>
                <a:cubicBezTo>
                  <a:pt x="2955" y="474"/>
                  <a:pt x="2953" y="476"/>
                  <a:pt x="2953" y="478"/>
                </a:cubicBezTo>
                <a:cubicBezTo>
                  <a:pt x="2953" y="480"/>
                  <a:pt x="2955" y="482"/>
                  <a:pt x="2958" y="482"/>
                </a:cubicBezTo>
                <a:close/>
                <a:moveTo>
                  <a:pt x="2971" y="482"/>
                </a:moveTo>
                <a:cubicBezTo>
                  <a:pt x="2973" y="482"/>
                  <a:pt x="2975" y="480"/>
                  <a:pt x="2975" y="478"/>
                </a:cubicBezTo>
                <a:cubicBezTo>
                  <a:pt x="2975" y="476"/>
                  <a:pt x="2973" y="474"/>
                  <a:pt x="2971" y="474"/>
                </a:cubicBezTo>
                <a:cubicBezTo>
                  <a:pt x="2968" y="474"/>
                  <a:pt x="2966" y="476"/>
                  <a:pt x="2966" y="478"/>
                </a:cubicBezTo>
                <a:cubicBezTo>
                  <a:pt x="2966" y="480"/>
                  <a:pt x="2968" y="482"/>
                  <a:pt x="2971" y="482"/>
                </a:cubicBezTo>
                <a:close/>
                <a:moveTo>
                  <a:pt x="2983" y="482"/>
                </a:moveTo>
                <a:cubicBezTo>
                  <a:pt x="2986" y="482"/>
                  <a:pt x="2988" y="480"/>
                  <a:pt x="2988" y="478"/>
                </a:cubicBezTo>
                <a:cubicBezTo>
                  <a:pt x="2988" y="476"/>
                  <a:pt x="2986" y="474"/>
                  <a:pt x="2983" y="474"/>
                </a:cubicBezTo>
                <a:cubicBezTo>
                  <a:pt x="2981" y="474"/>
                  <a:pt x="2979" y="476"/>
                  <a:pt x="2979" y="478"/>
                </a:cubicBezTo>
                <a:cubicBezTo>
                  <a:pt x="2979" y="480"/>
                  <a:pt x="2981" y="482"/>
                  <a:pt x="2983" y="482"/>
                </a:cubicBezTo>
                <a:close/>
                <a:moveTo>
                  <a:pt x="2996" y="482"/>
                </a:moveTo>
                <a:cubicBezTo>
                  <a:pt x="2999" y="482"/>
                  <a:pt x="3001" y="480"/>
                  <a:pt x="3001" y="478"/>
                </a:cubicBezTo>
                <a:cubicBezTo>
                  <a:pt x="3001" y="476"/>
                  <a:pt x="2999" y="474"/>
                  <a:pt x="2996" y="474"/>
                </a:cubicBezTo>
                <a:cubicBezTo>
                  <a:pt x="2994" y="474"/>
                  <a:pt x="2992" y="476"/>
                  <a:pt x="2992" y="478"/>
                </a:cubicBezTo>
                <a:cubicBezTo>
                  <a:pt x="2992" y="480"/>
                  <a:pt x="2994" y="482"/>
                  <a:pt x="2996" y="482"/>
                </a:cubicBezTo>
                <a:close/>
                <a:moveTo>
                  <a:pt x="3009" y="482"/>
                </a:moveTo>
                <a:cubicBezTo>
                  <a:pt x="3012" y="482"/>
                  <a:pt x="3013" y="480"/>
                  <a:pt x="3013" y="478"/>
                </a:cubicBezTo>
                <a:cubicBezTo>
                  <a:pt x="3013" y="476"/>
                  <a:pt x="3012" y="474"/>
                  <a:pt x="3009" y="474"/>
                </a:cubicBezTo>
                <a:cubicBezTo>
                  <a:pt x="3007" y="474"/>
                  <a:pt x="3005" y="476"/>
                  <a:pt x="3005" y="478"/>
                </a:cubicBezTo>
                <a:cubicBezTo>
                  <a:pt x="3005" y="480"/>
                  <a:pt x="3007" y="482"/>
                  <a:pt x="3009" y="482"/>
                </a:cubicBezTo>
                <a:close/>
                <a:moveTo>
                  <a:pt x="3022" y="482"/>
                </a:moveTo>
                <a:cubicBezTo>
                  <a:pt x="3025" y="482"/>
                  <a:pt x="3026" y="480"/>
                  <a:pt x="3026" y="478"/>
                </a:cubicBezTo>
                <a:cubicBezTo>
                  <a:pt x="3026" y="476"/>
                  <a:pt x="3025" y="474"/>
                  <a:pt x="3022" y="474"/>
                </a:cubicBezTo>
                <a:cubicBezTo>
                  <a:pt x="3020" y="474"/>
                  <a:pt x="3018" y="476"/>
                  <a:pt x="3018" y="478"/>
                </a:cubicBezTo>
                <a:cubicBezTo>
                  <a:pt x="3018" y="480"/>
                  <a:pt x="3020" y="482"/>
                  <a:pt x="3022" y="482"/>
                </a:cubicBezTo>
                <a:close/>
                <a:moveTo>
                  <a:pt x="3035" y="482"/>
                </a:moveTo>
                <a:cubicBezTo>
                  <a:pt x="3037" y="482"/>
                  <a:pt x="3039" y="480"/>
                  <a:pt x="3039" y="478"/>
                </a:cubicBezTo>
                <a:cubicBezTo>
                  <a:pt x="3039" y="476"/>
                  <a:pt x="3037" y="474"/>
                  <a:pt x="3035" y="474"/>
                </a:cubicBezTo>
                <a:cubicBezTo>
                  <a:pt x="3033" y="474"/>
                  <a:pt x="3031" y="476"/>
                  <a:pt x="3031" y="478"/>
                </a:cubicBezTo>
                <a:cubicBezTo>
                  <a:pt x="3031" y="480"/>
                  <a:pt x="3033" y="482"/>
                  <a:pt x="3035" y="482"/>
                </a:cubicBezTo>
                <a:close/>
                <a:moveTo>
                  <a:pt x="3048" y="482"/>
                </a:moveTo>
                <a:cubicBezTo>
                  <a:pt x="3050" y="482"/>
                  <a:pt x="3052" y="480"/>
                  <a:pt x="3052" y="478"/>
                </a:cubicBezTo>
                <a:cubicBezTo>
                  <a:pt x="3052" y="476"/>
                  <a:pt x="3050" y="474"/>
                  <a:pt x="3048" y="474"/>
                </a:cubicBezTo>
                <a:cubicBezTo>
                  <a:pt x="3046" y="474"/>
                  <a:pt x="3044" y="476"/>
                  <a:pt x="3044" y="478"/>
                </a:cubicBezTo>
                <a:cubicBezTo>
                  <a:pt x="3044" y="480"/>
                  <a:pt x="3046" y="482"/>
                  <a:pt x="3048" y="482"/>
                </a:cubicBezTo>
                <a:close/>
                <a:moveTo>
                  <a:pt x="3061" y="482"/>
                </a:moveTo>
                <a:cubicBezTo>
                  <a:pt x="3063" y="482"/>
                  <a:pt x="3065" y="480"/>
                  <a:pt x="3065" y="478"/>
                </a:cubicBezTo>
                <a:cubicBezTo>
                  <a:pt x="3065" y="476"/>
                  <a:pt x="3063" y="474"/>
                  <a:pt x="3061" y="474"/>
                </a:cubicBezTo>
                <a:cubicBezTo>
                  <a:pt x="3059" y="474"/>
                  <a:pt x="3057" y="476"/>
                  <a:pt x="3057" y="478"/>
                </a:cubicBezTo>
                <a:cubicBezTo>
                  <a:pt x="3057" y="480"/>
                  <a:pt x="3059" y="482"/>
                  <a:pt x="3061" y="482"/>
                </a:cubicBezTo>
                <a:close/>
                <a:moveTo>
                  <a:pt x="3074" y="482"/>
                </a:moveTo>
                <a:cubicBezTo>
                  <a:pt x="3076" y="482"/>
                  <a:pt x="3078" y="480"/>
                  <a:pt x="3078" y="478"/>
                </a:cubicBezTo>
                <a:cubicBezTo>
                  <a:pt x="3078" y="476"/>
                  <a:pt x="3076" y="474"/>
                  <a:pt x="3074" y="474"/>
                </a:cubicBezTo>
                <a:cubicBezTo>
                  <a:pt x="3072" y="474"/>
                  <a:pt x="3070" y="476"/>
                  <a:pt x="3070" y="478"/>
                </a:cubicBezTo>
                <a:cubicBezTo>
                  <a:pt x="3070" y="480"/>
                  <a:pt x="3072" y="482"/>
                  <a:pt x="3074" y="482"/>
                </a:cubicBezTo>
                <a:close/>
                <a:moveTo>
                  <a:pt x="3089" y="478"/>
                </a:moveTo>
                <a:cubicBezTo>
                  <a:pt x="3089" y="477"/>
                  <a:pt x="3088" y="476"/>
                  <a:pt x="3087" y="476"/>
                </a:cubicBezTo>
                <a:cubicBezTo>
                  <a:pt x="3085" y="476"/>
                  <a:pt x="3084" y="477"/>
                  <a:pt x="3084" y="478"/>
                </a:cubicBezTo>
                <a:cubicBezTo>
                  <a:pt x="3084" y="479"/>
                  <a:pt x="3085" y="480"/>
                  <a:pt x="3087" y="480"/>
                </a:cubicBezTo>
                <a:cubicBezTo>
                  <a:pt x="3088" y="480"/>
                  <a:pt x="3089" y="479"/>
                  <a:pt x="3089" y="478"/>
                </a:cubicBezTo>
                <a:close/>
                <a:moveTo>
                  <a:pt x="3268" y="482"/>
                </a:moveTo>
                <a:cubicBezTo>
                  <a:pt x="3270" y="482"/>
                  <a:pt x="3272" y="480"/>
                  <a:pt x="3272" y="478"/>
                </a:cubicBezTo>
                <a:cubicBezTo>
                  <a:pt x="3272" y="476"/>
                  <a:pt x="3270" y="474"/>
                  <a:pt x="3268" y="474"/>
                </a:cubicBezTo>
                <a:cubicBezTo>
                  <a:pt x="3265" y="474"/>
                  <a:pt x="3263" y="476"/>
                  <a:pt x="3263" y="478"/>
                </a:cubicBezTo>
                <a:cubicBezTo>
                  <a:pt x="3263" y="480"/>
                  <a:pt x="3265" y="482"/>
                  <a:pt x="3268" y="482"/>
                </a:cubicBezTo>
                <a:close/>
                <a:moveTo>
                  <a:pt x="3280" y="482"/>
                </a:moveTo>
                <a:cubicBezTo>
                  <a:pt x="3283" y="482"/>
                  <a:pt x="3285" y="480"/>
                  <a:pt x="3285" y="478"/>
                </a:cubicBezTo>
                <a:cubicBezTo>
                  <a:pt x="3285" y="476"/>
                  <a:pt x="3283" y="474"/>
                  <a:pt x="3280" y="474"/>
                </a:cubicBezTo>
                <a:cubicBezTo>
                  <a:pt x="3278" y="474"/>
                  <a:pt x="3276" y="476"/>
                  <a:pt x="3276" y="478"/>
                </a:cubicBezTo>
                <a:cubicBezTo>
                  <a:pt x="3276" y="480"/>
                  <a:pt x="3278" y="482"/>
                  <a:pt x="3280" y="482"/>
                </a:cubicBezTo>
                <a:close/>
                <a:moveTo>
                  <a:pt x="3293" y="482"/>
                </a:moveTo>
                <a:cubicBezTo>
                  <a:pt x="3296" y="482"/>
                  <a:pt x="3298" y="480"/>
                  <a:pt x="3298" y="478"/>
                </a:cubicBezTo>
                <a:cubicBezTo>
                  <a:pt x="3298" y="476"/>
                  <a:pt x="3296" y="474"/>
                  <a:pt x="3293" y="474"/>
                </a:cubicBezTo>
                <a:cubicBezTo>
                  <a:pt x="3291" y="474"/>
                  <a:pt x="3289" y="476"/>
                  <a:pt x="3289" y="478"/>
                </a:cubicBezTo>
                <a:cubicBezTo>
                  <a:pt x="3289" y="480"/>
                  <a:pt x="3291" y="482"/>
                  <a:pt x="3293" y="482"/>
                </a:cubicBezTo>
                <a:close/>
                <a:moveTo>
                  <a:pt x="117" y="487"/>
                </a:moveTo>
                <a:cubicBezTo>
                  <a:pt x="114" y="487"/>
                  <a:pt x="112" y="489"/>
                  <a:pt x="112" y="491"/>
                </a:cubicBezTo>
                <a:cubicBezTo>
                  <a:pt x="112" y="493"/>
                  <a:pt x="114" y="495"/>
                  <a:pt x="117" y="495"/>
                </a:cubicBezTo>
                <a:cubicBezTo>
                  <a:pt x="119" y="495"/>
                  <a:pt x="121" y="493"/>
                  <a:pt x="121" y="491"/>
                </a:cubicBezTo>
                <a:cubicBezTo>
                  <a:pt x="121" y="489"/>
                  <a:pt x="119" y="487"/>
                  <a:pt x="117" y="487"/>
                </a:cubicBezTo>
                <a:close/>
                <a:moveTo>
                  <a:pt x="142" y="487"/>
                </a:moveTo>
                <a:cubicBezTo>
                  <a:pt x="140" y="487"/>
                  <a:pt x="138" y="489"/>
                  <a:pt x="138" y="491"/>
                </a:cubicBezTo>
                <a:cubicBezTo>
                  <a:pt x="138" y="493"/>
                  <a:pt x="140" y="495"/>
                  <a:pt x="142" y="495"/>
                </a:cubicBezTo>
                <a:cubicBezTo>
                  <a:pt x="145" y="495"/>
                  <a:pt x="147" y="493"/>
                  <a:pt x="147" y="491"/>
                </a:cubicBezTo>
                <a:cubicBezTo>
                  <a:pt x="147" y="489"/>
                  <a:pt x="145" y="487"/>
                  <a:pt x="142" y="487"/>
                </a:cubicBezTo>
                <a:close/>
                <a:moveTo>
                  <a:pt x="155" y="487"/>
                </a:moveTo>
                <a:cubicBezTo>
                  <a:pt x="153" y="487"/>
                  <a:pt x="151" y="489"/>
                  <a:pt x="151" y="491"/>
                </a:cubicBezTo>
                <a:cubicBezTo>
                  <a:pt x="151" y="493"/>
                  <a:pt x="153" y="495"/>
                  <a:pt x="155" y="495"/>
                </a:cubicBezTo>
                <a:cubicBezTo>
                  <a:pt x="158" y="495"/>
                  <a:pt x="160" y="493"/>
                  <a:pt x="160" y="491"/>
                </a:cubicBezTo>
                <a:cubicBezTo>
                  <a:pt x="160" y="489"/>
                  <a:pt x="158" y="487"/>
                  <a:pt x="155" y="487"/>
                </a:cubicBezTo>
                <a:close/>
                <a:moveTo>
                  <a:pt x="323" y="491"/>
                </a:moveTo>
                <a:cubicBezTo>
                  <a:pt x="323" y="491"/>
                  <a:pt x="323" y="491"/>
                  <a:pt x="323" y="491"/>
                </a:cubicBezTo>
                <a:cubicBezTo>
                  <a:pt x="323" y="491"/>
                  <a:pt x="323" y="491"/>
                  <a:pt x="323" y="491"/>
                </a:cubicBezTo>
                <a:cubicBezTo>
                  <a:pt x="323" y="491"/>
                  <a:pt x="323" y="491"/>
                  <a:pt x="323" y="491"/>
                </a:cubicBezTo>
                <a:cubicBezTo>
                  <a:pt x="323" y="491"/>
                  <a:pt x="323" y="491"/>
                  <a:pt x="323" y="491"/>
                </a:cubicBezTo>
                <a:close/>
                <a:moveTo>
                  <a:pt x="336" y="493"/>
                </a:moveTo>
                <a:cubicBezTo>
                  <a:pt x="337" y="493"/>
                  <a:pt x="338" y="492"/>
                  <a:pt x="338" y="491"/>
                </a:cubicBezTo>
                <a:cubicBezTo>
                  <a:pt x="338" y="490"/>
                  <a:pt x="337" y="489"/>
                  <a:pt x="336" y="489"/>
                </a:cubicBezTo>
                <a:cubicBezTo>
                  <a:pt x="335" y="489"/>
                  <a:pt x="335" y="490"/>
                  <a:pt x="335" y="491"/>
                </a:cubicBezTo>
                <a:cubicBezTo>
                  <a:pt x="335" y="492"/>
                  <a:pt x="335" y="493"/>
                  <a:pt x="336" y="493"/>
                </a:cubicBezTo>
                <a:close/>
                <a:moveTo>
                  <a:pt x="349" y="491"/>
                </a:moveTo>
                <a:cubicBezTo>
                  <a:pt x="349" y="491"/>
                  <a:pt x="349" y="491"/>
                  <a:pt x="349" y="491"/>
                </a:cubicBezTo>
                <a:cubicBezTo>
                  <a:pt x="349" y="491"/>
                  <a:pt x="349" y="491"/>
                  <a:pt x="349" y="491"/>
                </a:cubicBezTo>
                <a:cubicBezTo>
                  <a:pt x="349" y="491"/>
                  <a:pt x="349" y="491"/>
                  <a:pt x="349" y="491"/>
                </a:cubicBezTo>
                <a:cubicBezTo>
                  <a:pt x="349" y="491"/>
                  <a:pt x="349" y="491"/>
                  <a:pt x="349" y="491"/>
                </a:cubicBezTo>
                <a:close/>
                <a:moveTo>
                  <a:pt x="362" y="487"/>
                </a:moveTo>
                <a:cubicBezTo>
                  <a:pt x="360" y="487"/>
                  <a:pt x="358" y="489"/>
                  <a:pt x="358" y="491"/>
                </a:cubicBezTo>
                <a:cubicBezTo>
                  <a:pt x="358" y="493"/>
                  <a:pt x="360" y="495"/>
                  <a:pt x="362" y="495"/>
                </a:cubicBezTo>
                <a:cubicBezTo>
                  <a:pt x="364" y="495"/>
                  <a:pt x="366" y="493"/>
                  <a:pt x="366" y="491"/>
                </a:cubicBezTo>
                <a:cubicBezTo>
                  <a:pt x="366" y="489"/>
                  <a:pt x="364" y="487"/>
                  <a:pt x="362" y="487"/>
                </a:cubicBezTo>
                <a:close/>
                <a:moveTo>
                  <a:pt x="375" y="495"/>
                </a:moveTo>
                <a:cubicBezTo>
                  <a:pt x="377" y="495"/>
                  <a:pt x="379" y="493"/>
                  <a:pt x="379" y="491"/>
                </a:cubicBezTo>
                <a:cubicBezTo>
                  <a:pt x="379" y="489"/>
                  <a:pt x="377" y="487"/>
                  <a:pt x="375" y="487"/>
                </a:cubicBezTo>
                <a:cubicBezTo>
                  <a:pt x="373" y="487"/>
                  <a:pt x="371" y="489"/>
                  <a:pt x="371" y="491"/>
                </a:cubicBezTo>
                <a:cubicBezTo>
                  <a:pt x="371" y="493"/>
                  <a:pt x="373" y="495"/>
                  <a:pt x="375" y="495"/>
                </a:cubicBezTo>
                <a:close/>
                <a:moveTo>
                  <a:pt x="388" y="495"/>
                </a:moveTo>
                <a:cubicBezTo>
                  <a:pt x="390" y="495"/>
                  <a:pt x="392" y="493"/>
                  <a:pt x="392" y="491"/>
                </a:cubicBezTo>
                <a:cubicBezTo>
                  <a:pt x="392" y="489"/>
                  <a:pt x="390" y="487"/>
                  <a:pt x="388" y="487"/>
                </a:cubicBezTo>
                <a:cubicBezTo>
                  <a:pt x="386" y="487"/>
                  <a:pt x="384" y="489"/>
                  <a:pt x="384" y="491"/>
                </a:cubicBezTo>
                <a:cubicBezTo>
                  <a:pt x="384" y="493"/>
                  <a:pt x="386" y="495"/>
                  <a:pt x="388" y="495"/>
                </a:cubicBezTo>
                <a:close/>
                <a:moveTo>
                  <a:pt x="401" y="495"/>
                </a:moveTo>
                <a:cubicBezTo>
                  <a:pt x="403" y="495"/>
                  <a:pt x="405" y="493"/>
                  <a:pt x="405" y="491"/>
                </a:cubicBezTo>
                <a:cubicBezTo>
                  <a:pt x="405" y="489"/>
                  <a:pt x="403" y="487"/>
                  <a:pt x="401" y="487"/>
                </a:cubicBezTo>
                <a:cubicBezTo>
                  <a:pt x="398" y="487"/>
                  <a:pt x="397" y="489"/>
                  <a:pt x="397" y="491"/>
                </a:cubicBezTo>
                <a:cubicBezTo>
                  <a:pt x="397" y="493"/>
                  <a:pt x="398" y="495"/>
                  <a:pt x="401" y="495"/>
                </a:cubicBezTo>
                <a:close/>
                <a:moveTo>
                  <a:pt x="414" y="495"/>
                </a:moveTo>
                <a:cubicBezTo>
                  <a:pt x="416" y="495"/>
                  <a:pt x="418" y="493"/>
                  <a:pt x="418" y="491"/>
                </a:cubicBezTo>
                <a:cubicBezTo>
                  <a:pt x="418" y="489"/>
                  <a:pt x="416" y="487"/>
                  <a:pt x="414" y="487"/>
                </a:cubicBezTo>
                <a:cubicBezTo>
                  <a:pt x="411" y="487"/>
                  <a:pt x="409" y="489"/>
                  <a:pt x="409" y="491"/>
                </a:cubicBezTo>
                <a:cubicBezTo>
                  <a:pt x="409" y="493"/>
                  <a:pt x="411" y="495"/>
                  <a:pt x="414" y="495"/>
                </a:cubicBezTo>
                <a:close/>
                <a:moveTo>
                  <a:pt x="427" y="495"/>
                </a:moveTo>
                <a:cubicBezTo>
                  <a:pt x="429" y="495"/>
                  <a:pt x="431" y="493"/>
                  <a:pt x="431" y="491"/>
                </a:cubicBezTo>
                <a:cubicBezTo>
                  <a:pt x="431" y="489"/>
                  <a:pt x="429" y="487"/>
                  <a:pt x="427" y="487"/>
                </a:cubicBezTo>
                <a:cubicBezTo>
                  <a:pt x="424" y="487"/>
                  <a:pt x="422" y="489"/>
                  <a:pt x="422" y="491"/>
                </a:cubicBezTo>
                <a:cubicBezTo>
                  <a:pt x="422" y="493"/>
                  <a:pt x="424" y="495"/>
                  <a:pt x="427" y="495"/>
                </a:cubicBezTo>
                <a:close/>
                <a:moveTo>
                  <a:pt x="439" y="495"/>
                </a:moveTo>
                <a:cubicBezTo>
                  <a:pt x="442" y="495"/>
                  <a:pt x="444" y="493"/>
                  <a:pt x="444" y="491"/>
                </a:cubicBezTo>
                <a:cubicBezTo>
                  <a:pt x="444" y="489"/>
                  <a:pt x="442" y="487"/>
                  <a:pt x="439" y="487"/>
                </a:cubicBezTo>
                <a:cubicBezTo>
                  <a:pt x="437" y="487"/>
                  <a:pt x="435" y="489"/>
                  <a:pt x="435" y="491"/>
                </a:cubicBezTo>
                <a:cubicBezTo>
                  <a:pt x="435" y="493"/>
                  <a:pt x="437" y="495"/>
                  <a:pt x="439" y="495"/>
                </a:cubicBezTo>
                <a:close/>
                <a:moveTo>
                  <a:pt x="452" y="495"/>
                </a:moveTo>
                <a:cubicBezTo>
                  <a:pt x="455" y="495"/>
                  <a:pt x="457" y="493"/>
                  <a:pt x="457" y="491"/>
                </a:cubicBezTo>
                <a:cubicBezTo>
                  <a:pt x="457" y="489"/>
                  <a:pt x="455" y="487"/>
                  <a:pt x="452" y="487"/>
                </a:cubicBezTo>
                <a:cubicBezTo>
                  <a:pt x="450" y="487"/>
                  <a:pt x="448" y="489"/>
                  <a:pt x="448" y="491"/>
                </a:cubicBezTo>
                <a:cubicBezTo>
                  <a:pt x="448" y="493"/>
                  <a:pt x="450" y="495"/>
                  <a:pt x="452" y="495"/>
                </a:cubicBezTo>
                <a:close/>
                <a:moveTo>
                  <a:pt x="465" y="495"/>
                </a:moveTo>
                <a:cubicBezTo>
                  <a:pt x="468" y="495"/>
                  <a:pt x="470" y="493"/>
                  <a:pt x="470" y="491"/>
                </a:cubicBezTo>
                <a:cubicBezTo>
                  <a:pt x="470" y="489"/>
                  <a:pt x="468" y="487"/>
                  <a:pt x="465" y="487"/>
                </a:cubicBezTo>
                <a:cubicBezTo>
                  <a:pt x="463" y="487"/>
                  <a:pt x="461" y="489"/>
                  <a:pt x="461" y="491"/>
                </a:cubicBezTo>
                <a:cubicBezTo>
                  <a:pt x="461" y="493"/>
                  <a:pt x="463" y="495"/>
                  <a:pt x="465" y="495"/>
                </a:cubicBezTo>
                <a:close/>
                <a:moveTo>
                  <a:pt x="478" y="495"/>
                </a:moveTo>
                <a:cubicBezTo>
                  <a:pt x="481" y="495"/>
                  <a:pt x="482" y="493"/>
                  <a:pt x="482" y="491"/>
                </a:cubicBezTo>
                <a:cubicBezTo>
                  <a:pt x="482" y="489"/>
                  <a:pt x="481" y="487"/>
                  <a:pt x="478" y="487"/>
                </a:cubicBezTo>
                <a:cubicBezTo>
                  <a:pt x="476" y="487"/>
                  <a:pt x="474" y="489"/>
                  <a:pt x="474" y="491"/>
                </a:cubicBezTo>
                <a:cubicBezTo>
                  <a:pt x="474" y="493"/>
                  <a:pt x="476" y="495"/>
                  <a:pt x="478" y="495"/>
                </a:cubicBezTo>
                <a:close/>
                <a:moveTo>
                  <a:pt x="491" y="495"/>
                </a:moveTo>
                <a:cubicBezTo>
                  <a:pt x="493" y="495"/>
                  <a:pt x="495" y="493"/>
                  <a:pt x="495" y="491"/>
                </a:cubicBezTo>
                <a:cubicBezTo>
                  <a:pt x="495" y="489"/>
                  <a:pt x="493" y="487"/>
                  <a:pt x="491" y="487"/>
                </a:cubicBezTo>
                <a:cubicBezTo>
                  <a:pt x="489" y="487"/>
                  <a:pt x="487" y="489"/>
                  <a:pt x="487" y="491"/>
                </a:cubicBezTo>
                <a:cubicBezTo>
                  <a:pt x="487" y="493"/>
                  <a:pt x="489" y="495"/>
                  <a:pt x="491" y="495"/>
                </a:cubicBezTo>
                <a:close/>
                <a:moveTo>
                  <a:pt x="504" y="495"/>
                </a:moveTo>
                <a:cubicBezTo>
                  <a:pt x="506" y="495"/>
                  <a:pt x="508" y="493"/>
                  <a:pt x="508" y="491"/>
                </a:cubicBezTo>
                <a:cubicBezTo>
                  <a:pt x="508" y="489"/>
                  <a:pt x="506" y="487"/>
                  <a:pt x="504" y="487"/>
                </a:cubicBezTo>
                <a:cubicBezTo>
                  <a:pt x="502" y="487"/>
                  <a:pt x="500" y="489"/>
                  <a:pt x="500" y="491"/>
                </a:cubicBezTo>
                <a:cubicBezTo>
                  <a:pt x="500" y="493"/>
                  <a:pt x="502" y="495"/>
                  <a:pt x="504" y="495"/>
                </a:cubicBezTo>
                <a:close/>
                <a:moveTo>
                  <a:pt x="517" y="495"/>
                </a:moveTo>
                <a:cubicBezTo>
                  <a:pt x="519" y="495"/>
                  <a:pt x="521" y="493"/>
                  <a:pt x="521" y="491"/>
                </a:cubicBezTo>
                <a:cubicBezTo>
                  <a:pt x="521" y="489"/>
                  <a:pt x="519" y="487"/>
                  <a:pt x="517" y="487"/>
                </a:cubicBezTo>
                <a:cubicBezTo>
                  <a:pt x="515" y="487"/>
                  <a:pt x="513" y="489"/>
                  <a:pt x="513" y="491"/>
                </a:cubicBezTo>
                <a:cubicBezTo>
                  <a:pt x="513" y="493"/>
                  <a:pt x="515" y="495"/>
                  <a:pt x="517" y="495"/>
                </a:cubicBezTo>
                <a:close/>
                <a:moveTo>
                  <a:pt x="530" y="495"/>
                </a:moveTo>
                <a:cubicBezTo>
                  <a:pt x="532" y="495"/>
                  <a:pt x="534" y="493"/>
                  <a:pt x="534" y="491"/>
                </a:cubicBezTo>
                <a:cubicBezTo>
                  <a:pt x="534" y="489"/>
                  <a:pt x="532" y="487"/>
                  <a:pt x="530" y="487"/>
                </a:cubicBezTo>
                <a:cubicBezTo>
                  <a:pt x="528" y="487"/>
                  <a:pt x="526" y="489"/>
                  <a:pt x="526" y="491"/>
                </a:cubicBezTo>
                <a:cubicBezTo>
                  <a:pt x="526" y="493"/>
                  <a:pt x="528" y="495"/>
                  <a:pt x="530" y="495"/>
                </a:cubicBezTo>
                <a:close/>
                <a:moveTo>
                  <a:pt x="543" y="495"/>
                </a:moveTo>
                <a:cubicBezTo>
                  <a:pt x="545" y="495"/>
                  <a:pt x="547" y="493"/>
                  <a:pt x="547" y="491"/>
                </a:cubicBezTo>
                <a:cubicBezTo>
                  <a:pt x="547" y="489"/>
                  <a:pt x="545" y="487"/>
                  <a:pt x="543" y="487"/>
                </a:cubicBezTo>
                <a:cubicBezTo>
                  <a:pt x="540" y="487"/>
                  <a:pt x="539" y="489"/>
                  <a:pt x="539" y="491"/>
                </a:cubicBezTo>
                <a:cubicBezTo>
                  <a:pt x="539" y="493"/>
                  <a:pt x="540" y="495"/>
                  <a:pt x="543" y="495"/>
                </a:cubicBezTo>
                <a:close/>
                <a:moveTo>
                  <a:pt x="556" y="495"/>
                </a:moveTo>
                <a:cubicBezTo>
                  <a:pt x="558" y="495"/>
                  <a:pt x="560" y="493"/>
                  <a:pt x="560" y="491"/>
                </a:cubicBezTo>
                <a:cubicBezTo>
                  <a:pt x="560" y="489"/>
                  <a:pt x="558" y="487"/>
                  <a:pt x="556" y="487"/>
                </a:cubicBezTo>
                <a:cubicBezTo>
                  <a:pt x="553" y="487"/>
                  <a:pt x="552" y="489"/>
                  <a:pt x="552" y="491"/>
                </a:cubicBezTo>
                <a:cubicBezTo>
                  <a:pt x="552" y="493"/>
                  <a:pt x="553" y="495"/>
                  <a:pt x="556" y="495"/>
                </a:cubicBezTo>
                <a:close/>
                <a:moveTo>
                  <a:pt x="569" y="495"/>
                </a:moveTo>
                <a:cubicBezTo>
                  <a:pt x="571" y="495"/>
                  <a:pt x="573" y="493"/>
                  <a:pt x="573" y="491"/>
                </a:cubicBezTo>
                <a:cubicBezTo>
                  <a:pt x="573" y="489"/>
                  <a:pt x="571" y="487"/>
                  <a:pt x="569" y="487"/>
                </a:cubicBezTo>
                <a:cubicBezTo>
                  <a:pt x="566" y="487"/>
                  <a:pt x="564" y="489"/>
                  <a:pt x="564" y="491"/>
                </a:cubicBezTo>
                <a:cubicBezTo>
                  <a:pt x="564" y="493"/>
                  <a:pt x="566" y="495"/>
                  <a:pt x="569" y="495"/>
                </a:cubicBezTo>
                <a:close/>
                <a:moveTo>
                  <a:pt x="582" y="495"/>
                </a:moveTo>
                <a:cubicBezTo>
                  <a:pt x="584" y="495"/>
                  <a:pt x="586" y="493"/>
                  <a:pt x="586" y="491"/>
                </a:cubicBezTo>
                <a:cubicBezTo>
                  <a:pt x="586" y="489"/>
                  <a:pt x="584" y="487"/>
                  <a:pt x="582" y="487"/>
                </a:cubicBezTo>
                <a:cubicBezTo>
                  <a:pt x="579" y="487"/>
                  <a:pt x="577" y="489"/>
                  <a:pt x="577" y="491"/>
                </a:cubicBezTo>
                <a:cubicBezTo>
                  <a:pt x="577" y="493"/>
                  <a:pt x="579" y="495"/>
                  <a:pt x="582" y="495"/>
                </a:cubicBezTo>
                <a:close/>
                <a:moveTo>
                  <a:pt x="594" y="495"/>
                </a:moveTo>
                <a:cubicBezTo>
                  <a:pt x="597" y="495"/>
                  <a:pt x="599" y="493"/>
                  <a:pt x="599" y="491"/>
                </a:cubicBezTo>
                <a:cubicBezTo>
                  <a:pt x="599" y="489"/>
                  <a:pt x="597" y="487"/>
                  <a:pt x="594" y="487"/>
                </a:cubicBezTo>
                <a:cubicBezTo>
                  <a:pt x="592" y="487"/>
                  <a:pt x="590" y="489"/>
                  <a:pt x="590" y="491"/>
                </a:cubicBezTo>
                <a:cubicBezTo>
                  <a:pt x="590" y="493"/>
                  <a:pt x="592" y="495"/>
                  <a:pt x="594" y="495"/>
                </a:cubicBezTo>
                <a:close/>
                <a:moveTo>
                  <a:pt x="607" y="495"/>
                </a:moveTo>
                <a:cubicBezTo>
                  <a:pt x="610" y="495"/>
                  <a:pt x="612" y="493"/>
                  <a:pt x="612" y="491"/>
                </a:cubicBezTo>
                <a:cubicBezTo>
                  <a:pt x="612" y="489"/>
                  <a:pt x="610" y="487"/>
                  <a:pt x="607" y="487"/>
                </a:cubicBezTo>
                <a:cubicBezTo>
                  <a:pt x="605" y="487"/>
                  <a:pt x="603" y="489"/>
                  <a:pt x="603" y="491"/>
                </a:cubicBezTo>
                <a:cubicBezTo>
                  <a:pt x="603" y="493"/>
                  <a:pt x="605" y="495"/>
                  <a:pt x="607" y="495"/>
                </a:cubicBezTo>
                <a:close/>
                <a:moveTo>
                  <a:pt x="620" y="495"/>
                </a:moveTo>
                <a:cubicBezTo>
                  <a:pt x="623" y="495"/>
                  <a:pt x="624" y="493"/>
                  <a:pt x="624" y="491"/>
                </a:cubicBezTo>
                <a:cubicBezTo>
                  <a:pt x="624" y="489"/>
                  <a:pt x="623" y="487"/>
                  <a:pt x="620" y="487"/>
                </a:cubicBezTo>
                <a:cubicBezTo>
                  <a:pt x="618" y="487"/>
                  <a:pt x="616" y="489"/>
                  <a:pt x="616" y="491"/>
                </a:cubicBezTo>
                <a:cubicBezTo>
                  <a:pt x="616" y="493"/>
                  <a:pt x="618" y="495"/>
                  <a:pt x="620" y="495"/>
                </a:cubicBezTo>
                <a:close/>
                <a:moveTo>
                  <a:pt x="633" y="495"/>
                </a:moveTo>
                <a:cubicBezTo>
                  <a:pt x="636" y="495"/>
                  <a:pt x="637" y="493"/>
                  <a:pt x="637" y="491"/>
                </a:cubicBezTo>
                <a:cubicBezTo>
                  <a:pt x="637" y="489"/>
                  <a:pt x="636" y="487"/>
                  <a:pt x="633" y="487"/>
                </a:cubicBezTo>
                <a:cubicBezTo>
                  <a:pt x="631" y="487"/>
                  <a:pt x="629" y="489"/>
                  <a:pt x="629" y="491"/>
                </a:cubicBezTo>
                <a:cubicBezTo>
                  <a:pt x="629" y="493"/>
                  <a:pt x="631" y="495"/>
                  <a:pt x="633" y="495"/>
                </a:cubicBezTo>
                <a:close/>
                <a:moveTo>
                  <a:pt x="646" y="495"/>
                </a:moveTo>
                <a:cubicBezTo>
                  <a:pt x="648" y="495"/>
                  <a:pt x="650" y="493"/>
                  <a:pt x="650" y="491"/>
                </a:cubicBezTo>
                <a:cubicBezTo>
                  <a:pt x="650" y="489"/>
                  <a:pt x="648" y="487"/>
                  <a:pt x="646" y="487"/>
                </a:cubicBezTo>
                <a:cubicBezTo>
                  <a:pt x="644" y="487"/>
                  <a:pt x="642" y="489"/>
                  <a:pt x="642" y="491"/>
                </a:cubicBezTo>
                <a:cubicBezTo>
                  <a:pt x="642" y="493"/>
                  <a:pt x="644" y="495"/>
                  <a:pt x="646" y="495"/>
                </a:cubicBezTo>
                <a:close/>
                <a:moveTo>
                  <a:pt x="659" y="495"/>
                </a:moveTo>
                <a:cubicBezTo>
                  <a:pt x="661" y="495"/>
                  <a:pt x="663" y="493"/>
                  <a:pt x="663" y="491"/>
                </a:cubicBezTo>
                <a:cubicBezTo>
                  <a:pt x="663" y="489"/>
                  <a:pt x="661" y="487"/>
                  <a:pt x="659" y="487"/>
                </a:cubicBezTo>
                <a:cubicBezTo>
                  <a:pt x="657" y="487"/>
                  <a:pt x="655" y="489"/>
                  <a:pt x="655" y="491"/>
                </a:cubicBezTo>
                <a:cubicBezTo>
                  <a:pt x="655" y="493"/>
                  <a:pt x="657" y="495"/>
                  <a:pt x="659" y="495"/>
                </a:cubicBezTo>
                <a:close/>
                <a:moveTo>
                  <a:pt x="672" y="495"/>
                </a:moveTo>
                <a:cubicBezTo>
                  <a:pt x="674" y="495"/>
                  <a:pt x="676" y="493"/>
                  <a:pt x="676" y="491"/>
                </a:cubicBezTo>
                <a:cubicBezTo>
                  <a:pt x="676" y="489"/>
                  <a:pt x="674" y="487"/>
                  <a:pt x="672" y="487"/>
                </a:cubicBezTo>
                <a:cubicBezTo>
                  <a:pt x="670" y="487"/>
                  <a:pt x="668" y="489"/>
                  <a:pt x="668" y="491"/>
                </a:cubicBezTo>
                <a:cubicBezTo>
                  <a:pt x="668" y="493"/>
                  <a:pt x="670" y="495"/>
                  <a:pt x="672" y="495"/>
                </a:cubicBezTo>
                <a:close/>
                <a:moveTo>
                  <a:pt x="685" y="495"/>
                </a:moveTo>
                <a:cubicBezTo>
                  <a:pt x="687" y="495"/>
                  <a:pt x="689" y="493"/>
                  <a:pt x="689" y="491"/>
                </a:cubicBezTo>
                <a:cubicBezTo>
                  <a:pt x="689" y="489"/>
                  <a:pt x="687" y="487"/>
                  <a:pt x="685" y="487"/>
                </a:cubicBezTo>
                <a:cubicBezTo>
                  <a:pt x="683" y="487"/>
                  <a:pt x="681" y="489"/>
                  <a:pt x="681" y="491"/>
                </a:cubicBezTo>
                <a:cubicBezTo>
                  <a:pt x="681" y="493"/>
                  <a:pt x="683" y="495"/>
                  <a:pt x="685" y="495"/>
                </a:cubicBezTo>
                <a:close/>
                <a:moveTo>
                  <a:pt x="698" y="495"/>
                </a:moveTo>
                <a:cubicBezTo>
                  <a:pt x="700" y="495"/>
                  <a:pt x="702" y="493"/>
                  <a:pt x="702" y="491"/>
                </a:cubicBezTo>
                <a:cubicBezTo>
                  <a:pt x="702" y="489"/>
                  <a:pt x="700" y="487"/>
                  <a:pt x="698" y="487"/>
                </a:cubicBezTo>
                <a:cubicBezTo>
                  <a:pt x="695" y="487"/>
                  <a:pt x="694" y="489"/>
                  <a:pt x="694" y="491"/>
                </a:cubicBezTo>
                <a:cubicBezTo>
                  <a:pt x="694" y="493"/>
                  <a:pt x="695" y="495"/>
                  <a:pt x="698" y="495"/>
                </a:cubicBezTo>
                <a:close/>
                <a:moveTo>
                  <a:pt x="711" y="495"/>
                </a:moveTo>
                <a:cubicBezTo>
                  <a:pt x="713" y="495"/>
                  <a:pt x="715" y="493"/>
                  <a:pt x="715" y="491"/>
                </a:cubicBezTo>
                <a:cubicBezTo>
                  <a:pt x="715" y="489"/>
                  <a:pt x="713" y="487"/>
                  <a:pt x="711" y="487"/>
                </a:cubicBezTo>
                <a:cubicBezTo>
                  <a:pt x="708" y="487"/>
                  <a:pt x="707" y="489"/>
                  <a:pt x="707" y="491"/>
                </a:cubicBezTo>
                <a:cubicBezTo>
                  <a:pt x="707" y="493"/>
                  <a:pt x="708" y="495"/>
                  <a:pt x="711" y="495"/>
                </a:cubicBezTo>
                <a:close/>
                <a:moveTo>
                  <a:pt x="724" y="495"/>
                </a:moveTo>
                <a:cubicBezTo>
                  <a:pt x="726" y="495"/>
                  <a:pt x="728" y="493"/>
                  <a:pt x="728" y="491"/>
                </a:cubicBezTo>
                <a:cubicBezTo>
                  <a:pt x="728" y="489"/>
                  <a:pt x="726" y="487"/>
                  <a:pt x="724" y="487"/>
                </a:cubicBezTo>
                <a:cubicBezTo>
                  <a:pt x="721" y="487"/>
                  <a:pt x="719" y="489"/>
                  <a:pt x="719" y="491"/>
                </a:cubicBezTo>
                <a:cubicBezTo>
                  <a:pt x="719" y="493"/>
                  <a:pt x="721" y="495"/>
                  <a:pt x="724" y="495"/>
                </a:cubicBezTo>
                <a:close/>
                <a:moveTo>
                  <a:pt x="737" y="495"/>
                </a:moveTo>
                <a:cubicBezTo>
                  <a:pt x="739" y="495"/>
                  <a:pt x="741" y="493"/>
                  <a:pt x="741" y="491"/>
                </a:cubicBezTo>
                <a:cubicBezTo>
                  <a:pt x="741" y="489"/>
                  <a:pt x="739" y="487"/>
                  <a:pt x="737" y="487"/>
                </a:cubicBezTo>
                <a:cubicBezTo>
                  <a:pt x="734" y="487"/>
                  <a:pt x="732" y="489"/>
                  <a:pt x="732" y="491"/>
                </a:cubicBezTo>
                <a:cubicBezTo>
                  <a:pt x="732" y="493"/>
                  <a:pt x="734" y="495"/>
                  <a:pt x="737" y="495"/>
                </a:cubicBezTo>
                <a:close/>
                <a:moveTo>
                  <a:pt x="749" y="495"/>
                </a:moveTo>
                <a:cubicBezTo>
                  <a:pt x="752" y="495"/>
                  <a:pt x="754" y="493"/>
                  <a:pt x="754" y="491"/>
                </a:cubicBezTo>
                <a:cubicBezTo>
                  <a:pt x="754" y="489"/>
                  <a:pt x="752" y="487"/>
                  <a:pt x="749" y="487"/>
                </a:cubicBezTo>
                <a:cubicBezTo>
                  <a:pt x="747" y="487"/>
                  <a:pt x="745" y="489"/>
                  <a:pt x="745" y="491"/>
                </a:cubicBezTo>
                <a:cubicBezTo>
                  <a:pt x="745" y="493"/>
                  <a:pt x="747" y="495"/>
                  <a:pt x="749" y="495"/>
                </a:cubicBezTo>
                <a:close/>
                <a:moveTo>
                  <a:pt x="918" y="491"/>
                </a:moveTo>
                <a:cubicBezTo>
                  <a:pt x="918" y="490"/>
                  <a:pt x="918" y="490"/>
                  <a:pt x="917" y="490"/>
                </a:cubicBezTo>
                <a:cubicBezTo>
                  <a:pt x="917" y="490"/>
                  <a:pt x="916" y="490"/>
                  <a:pt x="916" y="491"/>
                </a:cubicBezTo>
                <a:cubicBezTo>
                  <a:pt x="916" y="492"/>
                  <a:pt x="917" y="492"/>
                  <a:pt x="917" y="492"/>
                </a:cubicBezTo>
                <a:cubicBezTo>
                  <a:pt x="918" y="492"/>
                  <a:pt x="918" y="492"/>
                  <a:pt x="918" y="491"/>
                </a:cubicBezTo>
                <a:close/>
                <a:moveTo>
                  <a:pt x="930" y="495"/>
                </a:moveTo>
                <a:cubicBezTo>
                  <a:pt x="933" y="495"/>
                  <a:pt x="934" y="493"/>
                  <a:pt x="934" y="491"/>
                </a:cubicBezTo>
                <a:cubicBezTo>
                  <a:pt x="934" y="489"/>
                  <a:pt x="933" y="487"/>
                  <a:pt x="930" y="487"/>
                </a:cubicBezTo>
                <a:cubicBezTo>
                  <a:pt x="928" y="487"/>
                  <a:pt x="926" y="489"/>
                  <a:pt x="926" y="491"/>
                </a:cubicBezTo>
                <a:cubicBezTo>
                  <a:pt x="926" y="493"/>
                  <a:pt x="928" y="495"/>
                  <a:pt x="930" y="495"/>
                </a:cubicBezTo>
                <a:close/>
                <a:moveTo>
                  <a:pt x="943" y="495"/>
                </a:moveTo>
                <a:cubicBezTo>
                  <a:pt x="945" y="495"/>
                  <a:pt x="947" y="493"/>
                  <a:pt x="947" y="491"/>
                </a:cubicBezTo>
                <a:cubicBezTo>
                  <a:pt x="947" y="489"/>
                  <a:pt x="945" y="487"/>
                  <a:pt x="943" y="487"/>
                </a:cubicBezTo>
                <a:cubicBezTo>
                  <a:pt x="941" y="487"/>
                  <a:pt x="939" y="489"/>
                  <a:pt x="939" y="491"/>
                </a:cubicBezTo>
                <a:cubicBezTo>
                  <a:pt x="939" y="493"/>
                  <a:pt x="941" y="495"/>
                  <a:pt x="943" y="495"/>
                </a:cubicBezTo>
                <a:close/>
                <a:moveTo>
                  <a:pt x="956" y="495"/>
                </a:moveTo>
                <a:cubicBezTo>
                  <a:pt x="958" y="495"/>
                  <a:pt x="960" y="493"/>
                  <a:pt x="960" y="491"/>
                </a:cubicBezTo>
                <a:cubicBezTo>
                  <a:pt x="960" y="489"/>
                  <a:pt x="958" y="487"/>
                  <a:pt x="956" y="487"/>
                </a:cubicBezTo>
                <a:cubicBezTo>
                  <a:pt x="954" y="487"/>
                  <a:pt x="952" y="489"/>
                  <a:pt x="952" y="491"/>
                </a:cubicBezTo>
                <a:cubicBezTo>
                  <a:pt x="952" y="493"/>
                  <a:pt x="954" y="495"/>
                  <a:pt x="956" y="495"/>
                </a:cubicBezTo>
                <a:close/>
                <a:moveTo>
                  <a:pt x="969" y="495"/>
                </a:moveTo>
                <a:cubicBezTo>
                  <a:pt x="971" y="495"/>
                  <a:pt x="973" y="493"/>
                  <a:pt x="973" y="491"/>
                </a:cubicBezTo>
                <a:cubicBezTo>
                  <a:pt x="973" y="489"/>
                  <a:pt x="971" y="487"/>
                  <a:pt x="969" y="487"/>
                </a:cubicBezTo>
                <a:cubicBezTo>
                  <a:pt x="967" y="487"/>
                  <a:pt x="965" y="489"/>
                  <a:pt x="965" y="491"/>
                </a:cubicBezTo>
                <a:cubicBezTo>
                  <a:pt x="965" y="493"/>
                  <a:pt x="967" y="495"/>
                  <a:pt x="969" y="495"/>
                </a:cubicBezTo>
                <a:close/>
                <a:moveTo>
                  <a:pt x="982" y="495"/>
                </a:moveTo>
                <a:cubicBezTo>
                  <a:pt x="984" y="495"/>
                  <a:pt x="986" y="493"/>
                  <a:pt x="986" y="491"/>
                </a:cubicBezTo>
                <a:cubicBezTo>
                  <a:pt x="986" y="489"/>
                  <a:pt x="984" y="487"/>
                  <a:pt x="982" y="487"/>
                </a:cubicBezTo>
                <a:cubicBezTo>
                  <a:pt x="980" y="487"/>
                  <a:pt x="978" y="489"/>
                  <a:pt x="978" y="491"/>
                </a:cubicBezTo>
                <a:cubicBezTo>
                  <a:pt x="978" y="493"/>
                  <a:pt x="980" y="495"/>
                  <a:pt x="982" y="495"/>
                </a:cubicBezTo>
                <a:close/>
                <a:moveTo>
                  <a:pt x="995" y="495"/>
                </a:moveTo>
                <a:cubicBezTo>
                  <a:pt x="997" y="495"/>
                  <a:pt x="999" y="493"/>
                  <a:pt x="999" y="491"/>
                </a:cubicBezTo>
                <a:cubicBezTo>
                  <a:pt x="999" y="489"/>
                  <a:pt x="997" y="487"/>
                  <a:pt x="995" y="487"/>
                </a:cubicBezTo>
                <a:cubicBezTo>
                  <a:pt x="992" y="487"/>
                  <a:pt x="991" y="489"/>
                  <a:pt x="991" y="491"/>
                </a:cubicBezTo>
                <a:cubicBezTo>
                  <a:pt x="991" y="493"/>
                  <a:pt x="992" y="495"/>
                  <a:pt x="995" y="495"/>
                </a:cubicBezTo>
                <a:close/>
                <a:moveTo>
                  <a:pt x="1008" y="495"/>
                </a:moveTo>
                <a:cubicBezTo>
                  <a:pt x="1010" y="495"/>
                  <a:pt x="1012" y="493"/>
                  <a:pt x="1012" y="491"/>
                </a:cubicBezTo>
                <a:cubicBezTo>
                  <a:pt x="1012" y="489"/>
                  <a:pt x="1010" y="487"/>
                  <a:pt x="1008" y="487"/>
                </a:cubicBezTo>
                <a:cubicBezTo>
                  <a:pt x="1005" y="487"/>
                  <a:pt x="1004" y="489"/>
                  <a:pt x="1004" y="491"/>
                </a:cubicBezTo>
                <a:cubicBezTo>
                  <a:pt x="1004" y="493"/>
                  <a:pt x="1005" y="495"/>
                  <a:pt x="1008" y="495"/>
                </a:cubicBezTo>
                <a:close/>
                <a:moveTo>
                  <a:pt x="1021" y="495"/>
                </a:moveTo>
                <a:cubicBezTo>
                  <a:pt x="1023" y="495"/>
                  <a:pt x="1025" y="493"/>
                  <a:pt x="1025" y="491"/>
                </a:cubicBezTo>
                <a:cubicBezTo>
                  <a:pt x="1025" y="489"/>
                  <a:pt x="1023" y="487"/>
                  <a:pt x="1021" y="487"/>
                </a:cubicBezTo>
                <a:cubicBezTo>
                  <a:pt x="1018" y="487"/>
                  <a:pt x="1016" y="489"/>
                  <a:pt x="1016" y="491"/>
                </a:cubicBezTo>
                <a:cubicBezTo>
                  <a:pt x="1016" y="493"/>
                  <a:pt x="1018" y="495"/>
                  <a:pt x="1021" y="495"/>
                </a:cubicBezTo>
                <a:close/>
                <a:moveTo>
                  <a:pt x="1034" y="495"/>
                </a:moveTo>
                <a:cubicBezTo>
                  <a:pt x="1036" y="495"/>
                  <a:pt x="1038" y="493"/>
                  <a:pt x="1038" y="491"/>
                </a:cubicBezTo>
                <a:cubicBezTo>
                  <a:pt x="1038" y="489"/>
                  <a:pt x="1036" y="487"/>
                  <a:pt x="1034" y="487"/>
                </a:cubicBezTo>
                <a:cubicBezTo>
                  <a:pt x="1031" y="487"/>
                  <a:pt x="1029" y="489"/>
                  <a:pt x="1029" y="491"/>
                </a:cubicBezTo>
                <a:cubicBezTo>
                  <a:pt x="1029" y="493"/>
                  <a:pt x="1031" y="495"/>
                  <a:pt x="1034" y="495"/>
                </a:cubicBezTo>
                <a:close/>
                <a:moveTo>
                  <a:pt x="1046" y="495"/>
                </a:moveTo>
                <a:cubicBezTo>
                  <a:pt x="1049" y="495"/>
                  <a:pt x="1051" y="493"/>
                  <a:pt x="1051" y="491"/>
                </a:cubicBezTo>
                <a:cubicBezTo>
                  <a:pt x="1051" y="489"/>
                  <a:pt x="1049" y="487"/>
                  <a:pt x="1046" y="487"/>
                </a:cubicBezTo>
                <a:cubicBezTo>
                  <a:pt x="1044" y="487"/>
                  <a:pt x="1042" y="489"/>
                  <a:pt x="1042" y="491"/>
                </a:cubicBezTo>
                <a:cubicBezTo>
                  <a:pt x="1042" y="493"/>
                  <a:pt x="1044" y="495"/>
                  <a:pt x="1046" y="495"/>
                </a:cubicBezTo>
                <a:close/>
                <a:moveTo>
                  <a:pt x="1059" y="495"/>
                </a:moveTo>
                <a:cubicBezTo>
                  <a:pt x="1062" y="495"/>
                  <a:pt x="1064" y="493"/>
                  <a:pt x="1064" y="491"/>
                </a:cubicBezTo>
                <a:cubicBezTo>
                  <a:pt x="1064" y="489"/>
                  <a:pt x="1062" y="487"/>
                  <a:pt x="1059" y="487"/>
                </a:cubicBezTo>
                <a:cubicBezTo>
                  <a:pt x="1057" y="487"/>
                  <a:pt x="1055" y="489"/>
                  <a:pt x="1055" y="491"/>
                </a:cubicBezTo>
                <a:cubicBezTo>
                  <a:pt x="1055" y="493"/>
                  <a:pt x="1057" y="495"/>
                  <a:pt x="1059" y="495"/>
                </a:cubicBezTo>
                <a:close/>
                <a:moveTo>
                  <a:pt x="1602" y="491"/>
                </a:moveTo>
                <a:cubicBezTo>
                  <a:pt x="1602" y="491"/>
                  <a:pt x="1602" y="491"/>
                  <a:pt x="1602" y="491"/>
                </a:cubicBezTo>
                <a:cubicBezTo>
                  <a:pt x="1602" y="491"/>
                  <a:pt x="1602" y="491"/>
                  <a:pt x="1602" y="491"/>
                </a:cubicBezTo>
                <a:cubicBezTo>
                  <a:pt x="1602" y="491"/>
                  <a:pt x="1602" y="491"/>
                  <a:pt x="1602" y="491"/>
                </a:cubicBezTo>
                <a:cubicBezTo>
                  <a:pt x="1602" y="491"/>
                  <a:pt x="1602" y="491"/>
                  <a:pt x="1602" y="491"/>
                </a:cubicBezTo>
                <a:close/>
                <a:moveTo>
                  <a:pt x="1628" y="495"/>
                </a:moveTo>
                <a:cubicBezTo>
                  <a:pt x="1630" y="495"/>
                  <a:pt x="1632" y="493"/>
                  <a:pt x="1632" y="491"/>
                </a:cubicBezTo>
                <a:cubicBezTo>
                  <a:pt x="1632" y="489"/>
                  <a:pt x="1630" y="487"/>
                  <a:pt x="1628" y="487"/>
                </a:cubicBezTo>
                <a:cubicBezTo>
                  <a:pt x="1625" y="487"/>
                  <a:pt x="1623" y="489"/>
                  <a:pt x="1623" y="491"/>
                </a:cubicBezTo>
                <a:cubicBezTo>
                  <a:pt x="1623" y="493"/>
                  <a:pt x="1625" y="495"/>
                  <a:pt x="1628" y="495"/>
                </a:cubicBezTo>
                <a:close/>
                <a:moveTo>
                  <a:pt x="1640" y="495"/>
                </a:moveTo>
                <a:cubicBezTo>
                  <a:pt x="1643" y="495"/>
                  <a:pt x="1645" y="493"/>
                  <a:pt x="1645" y="491"/>
                </a:cubicBezTo>
                <a:cubicBezTo>
                  <a:pt x="1645" y="489"/>
                  <a:pt x="1643" y="487"/>
                  <a:pt x="1640" y="487"/>
                </a:cubicBezTo>
                <a:cubicBezTo>
                  <a:pt x="1638" y="487"/>
                  <a:pt x="1636" y="489"/>
                  <a:pt x="1636" y="491"/>
                </a:cubicBezTo>
                <a:cubicBezTo>
                  <a:pt x="1636" y="493"/>
                  <a:pt x="1638" y="495"/>
                  <a:pt x="1640" y="495"/>
                </a:cubicBezTo>
                <a:close/>
                <a:moveTo>
                  <a:pt x="1653" y="495"/>
                </a:moveTo>
                <a:cubicBezTo>
                  <a:pt x="1656" y="495"/>
                  <a:pt x="1658" y="493"/>
                  <a:pt x="1658" y="491"/>
                </a:cubicBezTo>
                <a:cubicBezTo>
                  <a:pt x="1658" y="489"/>
                  <a:pt x="1656" y="487"/>
                  <a:pt x="1653" y="487"/>
                </a:cubicBezTo>
                <a:cubicBezTo>
                  <a:pt x="1651" y="487"/>
                  <a:pt x="1649" y="489"/>
                  <a:pt x="1649" y="491"/>
                </a:cubicBezTo>
                <a:cubicBezTo>
                  <a:pt x="1649" y="493"/>
                  <a:pt x="1651" y="495"/>
                  <a:pt x="1653" y="495"/>
                </a:cubicBezTo>
                <a:close/>
                <a:moveTo>
                  <a:pt x="1783" y="495"/>
                </a:moveTo>
                <a:cubicBezTo>
                  <a:pt x="1785" y="495"/>
                  <a:pt x="1787" y="493"/>
                  <a:pt x="1787" y="491"/>
                </a:cubicBezTo>
                <a:cubicBezTo>
                  <a:pt x="1787" y="489"/>
                  <a:pt x="1785" y="487"/>
                  <a:pt x="1783" y="487"/>
                </a:cubicBezTo>
                <a:cubicBezTo>
                  <a:pt x="1780" y="487"/>
                  <a:pt x="1778" y="489"/>
                  <a:pt x="1778" y="491"/>
                </a:cubicBezTo>
                <a:cubicBezTo>
                  <a:pt x="1778" y="493"/>
                  <a:pt x="1780" y="495"/>
                  <a:pt x="1783" y="495"/>
                </a:cubicBezTo>
                <a:close/>
                <a:moveTo>
                  <a:pt x="1808" y="495"/>
                </a:moveTo>
                <a:cubicBezTo>
                  <a:pt x="1811" y="495"/>
                  <a:pt x="1813" y="493"/>
                  <a:pt x="1813" y="491"/>
                </a:cubicBezTo>
                <a:cubicBezTo>
                  <a:pt x="1813" y="489"/>
                  <a:pt x="1811" y="487"/>
                  <a:pt x="1808" y="487"/>
                </a:cubicBezTo>
                <a:cubicBezTo>
                  <a:pt x="1806" y="487"/>
                  <a:pt x="1804" y="489"/>
                  <a:pt x="1804" y="491"/>
                </a:cubicBezTo>
                <a:cubicBezTo>
                  <a:pt x="1804" y="493"/>
                  <a:pt x="1806" y="495"/>
                  <a:pt x="1808" y="495"/>
                </a:cubicBezTo>
                <a:close/>
                <a:moveTo>
                  <a:pt x="1821" y="495"/>
                </a:moveTo>
                <a:cubicBezTo>
                  <a:pt x="1824" y="495"/>
                  <a:pt x="1825" y="493"/>
                  <a:pt x="1825" y="491"/>
                </a:cubicBezTo>
                <a:cubicBezTo>
                  <a:pt x="1825" y="489"/>
                  <a:pt x="1824" y="487"/>
                  <a:pt x="1821" y="487"/>
                </a:cubicBezTo>
                <a:cubicBezTo>
                  <a:pt x="1819" y="487"/>
                  <a:pt x="1817" y="489"/>
                  <a:pt x="1817" y="491"/>
                </a:cubicBezTo>
                <a:cubicBezTo>
                  <a:pt x="1817" y="493"/>
                  <a:pt x="1819" y="495"/>
                  <a:pt x="1821" y="495"/>
                </a:cubicBezTo>
                <a:close/>
                <a:moveTo>
                  <a:pt x="1834" y="495"/>
                </a:moveTo>
                <a:cubicBezTo>
                  <a:pt x="1836" y="495"/>
                  <a:pt x="1838" y="493"/>
                  <a:pt x="1838" y="491"/>
                </a:cubicBezTo>
                <a:cubicBezTo>
                  <a:pt x="1838" y="489"/>
                  <a:pt x="1836" y="487"/>
                  <a:pt x="1834" y="487"/>
                </a:cubicBezTo>
                <a:cubicBezTo>
                  <a:pt x="1832" y="487"/>
                  <a:pt x="1830" y="489"/>
                  <a:pt x="1830" y="491"/>
                </a:cubicBezTo>
                <a:cubicBezTo>
                  <a:pt x="1830" y="493"/>
                  <a:pt x="1832" y="495"/>
                  <a:pt x="1834" y="495"/>
                </a:cubicBezTo>
                <a:close/>
                <a:moveTo>
                  <a:pt x="1847" y="495"/>
                </a:moveTo>
                <a:cubicBezTo>
                  <a:pt x="1849" y="495"/>
                  <a:pt x="1851" y="493"/>
                  <a:pt x="1851" y="491"/>
                </a:cubicBezTo>
                <a:cubicBezTo>
                  <a:pt x="1851" y="489"/>
                  <a:pt x="1849" y="487"/>
                  <a:pt x="1847" y="487"/>
                </a:cubicBezTo>
                <a:cubicBezTo>
                  <a:pt x="1845" y="487"/>
                  <a:pt x="1843" y="489"/>
                  <a:pt x="1843" y="491"/>
                </a:cubicBezTo>
                <a:cubicBezTo>
                  <a:pt x="1843" y="493"/>
                  <a:pt x="1845" y="495"/>
                  <a:pt x="1847" y="495"/>
                </a:cubicBezTo>
                <a:close/>
                <a:moveTo>
                  <a:pt x="1899" y="495"/>
                </a:moveTo>
                <a:cubicBezTo>
                  <a:pt x="1901" y="495"/>
                  <a:pt x="1903" y="493"/>
                  <a:pt x="1903" y="491"/>
                </a:cubicBezTo>
                <a:cubicBezTo>
                  <a:pt x="1903" y="489"/>
                  <a:pt x="1901" y="487"/>
                  <a:pt x="1899" y="487"/>
                </a:cubicBezTo>
                <a:cubicBezTo>
                  <a:pt x="1896" y="487"/>
                  <a:pt x="1895" y="489"/>
                  <a:pt x="1895" y="491"/>
                </a:cubicBezTo>
                <a:cubicBezTo>
                  <a:pt x="1895" y="493"/>
                  <a:pt x="1896" y="495"/>
                  <a:pt x="1899" y="495"/>
                </a:cubicBezTo>
                <a:close/>
                <a:moveTo>
                  <a:pt x="1908" y="491"/>
                </a:moveTo>
                <a:cubicBezTo>
                  <a:pt x="1908" y="493"/>
                  <a:pt x="1910" y="495"/>
                  <a:pt x="1912" y="495"/>
                </a:cubicBezTo>
                <a:cubicBezTo>
                  <a:pt x="1914" y="495"/>
                  <a:pt x="1915" y="493"/>
                  <a:pt x="1915" y="491"/>
                </a:cubicBezTo>
                <a:cubicBezTo>
                  <a:pt x="1915" y="489"/>
                  <a:pt x="1914" y="487"/>
                  <a:pt x="1912" y="487"/>
                </a:cubicBezTo>
                <a:cubicBezTo>
                  <a:pt x="1910" y="487"/>
                  <a:pt x="1908" y="489"/>
                  <a:pt x="1908" y="491"/>
                </a:cubicBezTo>
                <a:close/>
                <a:moveTo>
                  <a:pt x="1925" y="491"/>
                </a:moveTo>
                <a:cubicBezTo>
                  <a:pt x="1925" y="491"/>
                  <a:pt x="1925" y="491"/>
                  <a:pt x="1925" y="491"/>
                </a:cubicBezTo>
                <a:cubicBezTo>
                  <a:pt x="1925" y="491"/>
                  <a:pt x="1925" y="491"/>
                  <a:pt x="1925" y="491"/>
                </a:cubicBezTo>
                <a:cubicBezTo>
                  <a:pt x="1925" y="491"/>
                  <a:pt x="1925" y="491"/>
                  <a:pt x="1925" y="491"/>
                </a:cubicBezTo>
                <a:cubicBezTo>
                  <a:pt x="1925" y="491"/>
                  <a:pt x="1925" y="491"/>
                  <a:pt x="1925" y="491"/>
                </a:cubicBezTo>
                <a:close/>
                <a:moveTo>
                  <a:pt x="1937" y="495"/>
                </a:moveTo>
                <a:cubicBezTo>
                  <a:pt x="1940" y="495"/>
                  <a:pt x="1942" y="493"/>
                  <a:pt x="1942" y="491"/>
                </a:cubicBezTo>
                <a:cubicBezTo>
                  <a:pt x="1942" y="489"/>
                  <a:pt x="1940" y="487"/>
                  <a:pt x="1937" y="487"/>
                </a:cubicBezTo>
                <a:cubicBezTo>
                  <a:pt x="1935" y="487"/>
                  <a:pt x="1933" y="489"/>
                  <a:pt x="1933" y="491"/>
                </a:cubicBezTo>
                <a:cubicBezTo>
                  <a:pt x="1933" y="493"/>
                  <a:pt x="1935" y="495"/>
                  <a:pt x="1937" y="495"/>
                </a:cubicBezTo>
                <a:close/>
                <a:moveTo>
                  <a:pt x="1950" y="495"/>
                </a:moveTo>
                <a:cubicBezTo>
                  <a:pt x="1953" y="495"/>
                  <a:pt x="1955" y="493"/>
                  <a:pt x="1955" y="491"/>
                </a:cubicBezTo>
                <a:cubicBezTo>
                  <a:pt x="1955" y="489"/>
                  <a:pt x="1953" y="487"/>
                  <a:pt x="1950" y="487"/>
                </a:cubicBezTo>
                <a:cubicBezTo>
                  <a:pt x="1948" y="487"/>
                  <a:pt x="1946" y="489"/>
                  <a:pt x="1946" y="491"/>
                </a:cubicBezTo>
                <a:cubicBezTo>
                  <a:pt x="1946" y="493"/>
                  <a:pt x="1948" y="495"/>
                  <a:pt x="1950" y="495"/>
                </a:cubicBezTo>
                <a:close/>
                <a:moveTo>
                  <a:pt x="1963" y="495"/>
                </a:moveTo>
                <a:cubicBezTo>
                  <a:pt x="1966" y="495"/>
                  <a:pt x="1967" y="493"/>
                  <a:pt x="1967" y="491"/>
                </a:cubicBezTo>
                <a:cubicBezTo>
                  <a:pt x="1967" y="489"/>
                  <a:pt x="1966" y="487"/>
                  <a:pt x="1963" y="487"/>
                </a:cubicBezTo>
                <a:cubicBezTo>
                  <a:pt x="1961" y="487"/>
                  <a:pt x="1959" y="489"/>
                  <a:pt x="1959" y="491"/>
                </a:cubicBezTo>
                <a:cubicBezTo>
                  <a:pt x="1959" y="493"/>
                  <a:pt x="1961" y="495"/>
                  <a:pt x="1963" y="495"/>
                </a:cubicBezTo>
                <a:close/>
                <a:moveTo>
                  <a:pt x="1976" y="495"/>
                </a:moveTo>
                <a:cubicBezTo>
                  <a:pt x="1979" y="495"/>
                  <a:pt x="1980" y="493"/>
                  <a:pt x="1980" y="491"/>
                </a:cubicBezTo>
                <a:cubicBezTo>
                  <a:pt x="1980" y="489"/>
                  <a:pt x="1979" y="487"/>
                  <a:pt x="1976" y="487"/>
                </a:cubicBezTo>
                <a:cubicBezTo>
                  <a:pt x="1974" y="487"/>
                  <a:pt x="1972" y="489"/>
                  <a:pt x="1972" y="491"/>
                </a:cubicBezTo>
                <a:cubicBezTo>
                  <a:pt x="1972" y="493"/>
                  <a:pt x="1974" y="495"/>
                  <a:pt x="1976" y="495"/>
                </a:cubicBezTo>
                <a:close/>
                <a:moveTo>
                  <a:pt x="1989" y="495"/>
                </a:moveTo>
                <a:cubicBezTo>
                  <a:pt x="1991" y="495"/>
                  <a:pt x="1993" y="493"/>
                  <a:pt x="1993" y="491"/>
                </a:cubicBezTo>
                <a:cubicBezTo>
                  <a:pt x="1993" y="489"/>
                  <a:pt x="1991" y="487"/>
                  <a:pt x="1989" y="487"/>
                </a:cubicBezTo>
                <a:cubicBezTo>
                  <a:pt x="1987" y="487"/>
                  <a:pt x="1985" y="489"/>
                  <a:pt x="1985" y="491"/>
                </a:cubicBezTo>
                <a:cubicBezTo>
                  <a:pt x="1985" y="493"/>
                  <a:pt x="1987" y="495"/>
                  <a:pt x="1989" y="495"/>
                </a:cubicBezTo>
                <a:close/>
                <a:moveTo>
                  <a:pt x="2002" y="495"/>
                </a:moveTo>
                <a:cubicBezTo>
                  <a:pt x="2004" y="495"/>
                  <a:pt x="2006" y="493"/>
                  <a:pt x="2006" y="491"/>
                </a:cubicBezTo>
                <a:cubicBezTo>
                  <a:pt x="2006" y="489"/>
                  <a:pt x="2004" y="487"/>
                  <a:pt x="2002" y="487"/>
                </a:cubicBezTo>
                <a:cubicBezTo>
                  <a:pt x="2000" y="487"/>
                  <a:pt x="1998" y="489"/>
                  <a:pt x="1998" y="491"/>
                </a:cubicBezTo>
                <a:cubicBezTo>
                  <a:pt x="1998" y="493"/>
                  <a:pt x="2000" y="495"/>
                  <a:pt x="2002" y="495"/>
                </a:cubicBezTo>
                <a:close/>
                <a:moveTo>
                  <a:pt x="2015" y="495"/>
                </a:moveTo>
                <a:cubicBezTo>
                  <a:pt x="2017" y="495"/>
                  <a:pt x="2019" y="493"/>
                  <a:pt x="2019" y="491"/>
                </a:cubicBezTo>
                <a:cubicBezTo>
                  <a:pt x="2019" y="489"/>
                  <a:pt x="2017" y="487"/>
                  <a:pt x="2015" y="487"/>
                </a:cubicBezTo>
                <a:cubicBezTo>
                  <a:pt x="2013" y="487"/>
                  <a:pt x="2011" y="489"/>
                  <a:pt x="2011" y="491"/>
                </a:cubicBezTo>
                <a:cubicBezTo>
                  <a:pt x="2011" y="493"/>
                  <a:pt x="2013" y="495"/>
                  <a:pt x="2015" y="495"/>
                </a:cubicBezTo>
                <a:close/>
                <a:moveTo>
                  <a:pt x="2028" y="495"/>
                </a:moveTo>
                <a:cubicBezTo>
                  <a:pt x="2030" y="495"/>
                  <a:pt x="2032" y="493"/>
                  <a:pt x="2032" y="491"/>
                </a:cubicBezTo>
                <a:cubicBezTo>
                  <a:pt x="2032" y="489"/>
                  <a:pt x="2030" y="487"/>
                  <a:pt x="2028" y="487"/>
                </a:cubicBezTo>
                <a:cubicBezTo>
                  <a:pt x="2026" y="487"/>
                  <a:pt x="2024" y="489"/>
                  <a:pt x="2024" y="491"/>
                </a:cubicBezTo>
                <a:cubicBezTo>
                  <a:pt x="2024" y="493"/>
                  <a:pt x="2026" y="495"/>
                  <a:pt x="2028" y="495"/>
                </a:cubicBezTo>
                <a:close/>
                <a:moveTo>
                  <a:pt x="2041" y="495"/>
                </a:moveTo>
                <a:cubicBezTo>
                  <a:pt x="2043" y="495"/>
                  <a:pt x="2045" y="493"/>
                  <a:pt x="2045" y="491"/>
                </a:cubicBezTo>
                <a:cubicBezTo>
                  <a:pt x="2045" y="489"/>
                  <a:pt x="2043" y="487"/>
                  <a:pt x="2041" y="487"/>
                </a:cubicBezTo>
                <a:cubicBezTo>
                  <a:pt x="2038" y="487"/>
                  <a:pt x="2037" y="489"/>
                  <a:pt x="2037" y="491"/>
                </a:cubicBezTo>
                <a:cubicBezTo>
                  <a:pt x="2037" y="493"/>
                  <a:pt x="2038" y="495"/>
                  <a:pt x="2041" y="495"/>
                </a:cubicBezTo>
                <a:close/>
                <a:moveTo>
                  <a:pt x="2054" y="495"/>
                </a:moveTo>
                <a:cubicBezTo>
                  <a:pt x="2056" y="495"/>
                  <a:pt x="2058" y="493"/>
                  <a:pt x="2058" y="491"/>
                </a:cubicBezTo>
                <a:cubicBezTo>
                  <a:pt x="2058" y="489"/>
                  <a:pt x="2056" y="487"/>
                  <a:pt x="2054" y="487"/>
                </a:cubicBezTo>
                <a:cubicBezTo>
                  <a:pt x="2051" y="487"/>
                  <a:pt x="2050" y="489"/>
                  <a:pt x="2050" y="491"/>
                </a:cubicBezTo>
                <a:cubicBezTo>
                  <a:pt x="2050" y="493"/>
                  <a:pt x="2051" y="495"/>
                  <a:pt x="2054" y="495"/>
                </a:cubicBezTo>
                <a:close/>
                <a:moveTo>
                  <a:pt x="2067" y="495"/>
                </a:moveTo>
                <a:cubicBezTo>
                  <a:pt x="2069" y="495"/>
                  <a:pt x="2071" y="493"/>
                  <a:pt x="2071" y="491"/>
                </a:cubicBezTo>
                <a:cubicBezTo>
                  <a:pt x="2071" y="489"/>
                  <a:pt x="2069" y="487"/>
                  <a:pt x="2067" y="487"/>
                </a:cubicBezTo>
                <a:cubicBezTo>
                  <a:pt x="2064" y="487"/>
                  <a:pt x="2062" y="489"/>
                  <a:pt x="2062" y="491"/>
                </a:cubicBezTo>
                <a:cubicBezTo>
                  <a:pt x="2062" y="493"/>
                  <a:pt x="2064" y="495"/>
                  <a:pt x="2067" y="495"/>
                </a:cubicBezTo>
                <a:close/>
                <a:moveTo>
                  <a:pt x="2080" y="495"/>
                </a:moveTo>
                <a:cubicBezTo>
                  <a:pt x="2082" y="495"/>
                  <a:pt x="2084" y="493"/>
                  <a:pt x="2084" y="491"/>
                </a:cubicBezTo>
                <a:cubicBezTo>
                  <a:pt x="2084" y="489"/>
                  <a:pt x="2082" y="487"/>
                  <a:pt x="2080" y="487"/>
                </a:cubicBezTo>
                <a:cubicBezTo>
                  <a:pt x="2077" y="487"/>
                  <a:pt x="2075" y="489"/>
                  <a:pt x="2075" y="491"/>
                </a:cubicBezTo>
                <a:cubicBezTo>
                  <a:pt x="2075" y="493"/>
                  <a:pt x="2077" y="495"/>
                  <a:pt x="2080" y="495"/>
                </a:cubicBezTo>
                <a:close/>
                <a:moveTo>
                  <a:pt x="2092" y="495"/>
                </a:moveTo>
                <a:cubicBezTo>
                  <a:pt x="2095" y="495"/>
                  <a:pt x="2097" y="493"/>
                  <a:pt x="2097" y="491"/>
                </a:cubicBezTo>
                <a:cubicBezTo>
                  <a:pt x="2097" y="489"/>
                  <a:pt x="2095" y="487"/>
                  <a:pt x="2092" y="487"/>
                </a:cubicBezTo>
                <a:cubicBezTo>
                  <a:pt x="2090" y="487"/>
                  <a:pt x="2088" y="489"/>
                  <a:pt x="2088" y="491"/>
                </a:cubicBezTo>
                <a:cubicBezTo>
                  <a:pt x="2088" y="493"/>
                  <a:pt x="2090" y="495"/>
                  <a:pt x="2092" y="495"/>
                </a:cubicBezTo>
                <a:close/>
                <a:moveTo>
                  <a:pt x="2105" y="495"/>
                </a:moveTo>
                <a:cubicBezTo>
                  <a:pt x="2108" y="495"/>
                  <a:pt x="2110" y="493"/>
                  <a:pt x="2110" y="491"/>
                </a:cubicBezTo>
                <a:cubicBezTo>
                  <a:pt x="2110" y="489"/>
                  <a:pt x="2108" y="487"/>
                  <a:pt x="2105" y="487"/>
                </a:cubicBezTo>
                <a:cubicBezTo>
                  <a:pt x="2103" y="487"/>
                  <a:pt x="2101" y="489"/>
                  <a:pt x="2101" y="491"/>
                </a:cubicBezTo>
                <a:cubicBezTo>
                  <a:pt x="2101" y="493"/>
                  <a:pt x="2103" y="495"/>
                  <a:pt x="2105" y="495"/>
                </a:cubicBezTo>
                <a:close/>
                <a:moveTo>
                  <a:pt x="2118" y="495"/>
                </a:moveTo>
                <a:cubicBezTo>
                  <a:pt x="2121" y="495"/>
                  <a:pt x="2122" y="493"/>
                  <a:pt x="2122" y="491"/>
                </a:cubicBezTo>
                <a:cubicBezTo>
                  <a:pt x="2122" y="489"/>
                  <a:pt x="2121" y="487"/>
                  <a:pt x="2118" y="487"/>
                </a:cubicBezTo>
                <a:cubicBezTo>
                  <a:pt x="2116" y="487"/>
                  <a:pt x="2114" y="489"/>
                  <a:pt x="2114" y="491"/>
                </a:cubicBezTo>
                <a:cubicBezTo>
                  <a:pt x="2114" y="493"/>
                  <a:pt x="2116" y="495"/>
                  <a:pt x="2118" y="495"/>
                </a:cubicBezTo>
                <a:close/>
                <a:moveTo>
                  <a:pt x="2131" y="495"/>
                </a:moveTo>
                <a:cubicBezTo>
                  <a:pt x="2133" y="495"/>
                  <a:pt x="2135" y="493"/>
                  <a:pt x="2135" y="491"/>
                </a:cubicBezTo>
                <a:cubicBezTo>
                  <a:pt x="2135" y="489"/>
                  <a:pt x="2133" y="487"/>
                  <a:pt x="2131" y="487"/>
                </a:cubicBezTo>
                <a:cubicBezTo>
                  <a:pt x="2129" y="487"/>
                  <a:pt x="2127" y="489"/>
                  <a:pt x="2127" y="491"/>
                </a:cubicBezTo>
                <a:cubicBezTo>
                  <a:pt x="2127" y="493"/>
                  <a:pt x="2129" y="495"/>
                  <a:pt x="2131" y="495"/>
                </a:cubicBezTo>
                <a:close/>
                <a:moveTo>
                  <a:pt x="2144" y="495"/>
                </a:moveTo>
                <a:cubicBezTo>
                  <a:pt x="2146" y="495"/>
                  <a:pt x="2148" y="493"/>
                  <a:pt x="2148" y="491"/>
                </a:cubicBezTo>
                <a:cubicBezTo>
                  <a:pt x="2148" y="489"/>
                  <a:pt x="2146" y="487"/>
                  <a:pt x="2144" y="487"/>
                </a:cubicBezTo>
                <a:cubicBezTo>
                  <a:pt x="2142" y="487"/>
                  <a:pt x="2140" y="489"/>
                  <a:pt x="2140" y="491"/>
                </a:cubicBezTo>
                <a:cubicBezTo>
                  <a:pt x="2140" y="493"/>
                  <a:pt x="2142" y="495"/>
                  <a:pt x="2144" y="495"/>
                </a:cubicBezTo>
                <a:close/>
                <a:moveTo>
                  <a:pt x="2157" y="495"/>
                </a:moveTo>
                <a:cubicBezTo>
                  <a:pt x="2159" y="495"/>
                  <a:pt x="2161" y="493"/>
                  <a:pt x="2161" y="491"/>
                </a:cubicBezTo>
                <a:cubicBezTo>
                  <a:pt x="2161" y="489"/>
                  <a:pt x="2159" y="487"/>
                  <a:pt x="2157" y="487"/>
                </a:cubicBezTo>
                <a:cubicBezTo>
                  <a:pt x="2155" y="487"/>
                  <a:pt x="2153" y="489"/>
                  <a:pt x="2153" y="491"/>
                </a:cubicBezTo>
                <a:cubicBezTo>
                  <a:pt x="2153" y="493"/>
                  <a:pt x="2155" y="495"/>
                  <a:pt x="2157" y="495"/>
                </a:cubicBezTo>
                <a:close/>
                <a:moveTo>
                  <a:pt x="2170" y="495"/>
                </a:moveTo>
                <a:cubicBezTo>
                  <a:pt x="2172" y="495"/>
                  <a:pt x="2174" y="493"/>
                  <a:pt x="2174" y="491"/>
                </a:cubicBezTo>
                <a:cubicBezTo>
                  <a:pt x="2174" y="489"/>
                  <a:pt x="2172" y="487"/>
                  <a:pt x="2170" y="487"/>
                </a:cubicBezTo>
                <a:cubicBezTo>
                  <a:pt x="2168" y="487"/>
                  <a:pt x="2166" y="489"/>
                  <a:pt x="2166" y="491"/>
                </a:cubicBezTo>
                <a:cubicBezTo>
                  <a:pt x="2166" y="493"/>
                  <a:pt x="2168" y="495"/>
                  <a:pt x="2170" y="495"/>
                </a:cubicBezTo>
                <a:close/>
                <a:moveTo>
                  <a:pt x="2183" y="495"/>
                </a:moveTo>
                <a:cubicBezTo>
                  <a:pt x="2185" y="495"/>
                  <a:pt x="2187" y="493"/>
                  <a:pt x="2187" y="491"/>
                </a:cubicBezTo>
                <a:cubicBezTo>
                  <a:pt x="2187" y="489"/>
                  <a:pt x="2185" y="487"/>
                  <a:pt x="2183" y="487"/>
                </a:cubicBezTo>
                <a:cubicBezTo>
                  <a:pt x="2181" y="487"/>
                  <a:pt x="2179" y="489"/>
                  <a:pt x="2179" y="491"/>
                </a:cubicBezTo>
                <a:cubicBezTo>
                  <a:pt x="2179" y="493"/>
                  <a:pt x="2181" y="495"/>
                  <a:pt x="2183" y="495"/>
                </a:cubicBezTo>
                <a:close/>
                <a:moveTo>
                  <a:pt x="2196" y="495"/>
                </a:moveTo>
                <a:cubicBezTo>
                  <a:pt x="2198" y="495"/>
                  <a:pt x="2200" y="493"/>
                  <a:pt x="2200" y="491"/>
                </a:cubicBezTo>
                <a:cubicBezTo>
                  <a:pt x="2200" y="489"/>
                  <a:pt x="2198" y="487"/>
                  <a:pt x="2196" y="487"/>
                </a:cubicBezTo>
                <a:cubicBezTo>
                  <a:pt x="2193" y="487"/>
                  <a:pt x="2192" y="489"/>
                  <a:pt x="2192" y="491"/>
                </a:cubicBezTo>
                <a:cubicBezTo>
                  <a:pt x="2192" y="493"/>
                  <a:pt x="2193" y="495"/>
                  <a:pt x="2196" y="495"/>
                </a:cubicBezTo>
                <a:close/>
                <a:moveTo>
                  <a:pt x="2209" y="495"/>
                </a:moveTo>
                <a:cubicBezTo>
                  <a:pt x="2211" y="495"/>
                  <a:pt x="2213" y="493"/>
                  <a:pt x="2213" y="491"/>
                </a:cubicBezTo>
                <a:cubicBezTo>
                  <a:pt x="2213" y="489"/>
                  <a:pt x="2211" y="487"/>
                  <a:pt x="2209" y="487"/>
                </a:cubicBezTo>
                <a:cubicBezTo>
                  <a:pt x="2206" y="487"/>
                  <a:pt x="2204" y="489"/>
                  <a:pt x="2204" y="491"/>
                </a:cubicBezTo>
                <a:cubicBezTo>
                  <a:pt x="2204" y="493"/>
                  <a:pt x="2206" y="495"/>
                  <a:pt x="2209" y="495"/>
                </a:cubicBezTo>
                <a:close/>
                <a:moveTo>
                  <a:pt x="2222" y="495"/>
                </a:moveTo>
                <a:cubicBezTo>
                  <a:pt x="2224" y="495"/>
                  <a:pt x="2226" y="493"/>
                  <a:pt x="2226" y="491"/>
                </a:cubicBezTo>
                <a:cubicBezTo>
                  <a:pt x="2226" y="489"/>
                  <a:pt x="2224" y="487"/>
                  <a:pt x="2222" y="487"/>
                </a:cubicBezTo>
                <a:cubicBezTo>
                  <a:pt x="2219" y="487"/>
                  <a:pt x="2217" y="489"/>
                  <a:pt x="2217" y="491"/>
                </a:cubicBezTo>
                <a:cubicBezTo>
                  <a:pt x="2217" y="493"/>
                  <a:pt x="2219" y="495"/>
                  <a:pt x="2222" y="495"/>
                </a:cubicBezTo>
                <a:close/>
                <a:moveTo>
                  <a:pt x="2234" y="495"/>
                </a:moveTo>
                <a:cubicBezTo>
                  <a:pt x="2237" y="495"/>
                  <a:pt x="2239" y="493"/>
                  <a:pt x="2239" y="491"/>
                </a:cubicBezTo>
                <a:cubicBezTo>
                  <a:pt x="2239" y="489"/>
                  <a:pt x="2237" y="487"/>
                  <a:pt x="2234" y="487"/>
                </a:cubicBezTo>
                <a:cubicBezTo>
                  <a:pt x="2232" y="487"/>
                  <a:pt x="2230" y="489"/>
                  <a:pt x="2230" y="491"/>
                </a:cubicBezTo>
                <a:cubicBezTo>
                  <a:pt x="2230" y="493"/>
                  <a:pt x="2232" y="495"/>
                  <a:pt x="2234" y="495"/>
                </a:cubicBezTo>
                <a:close/>
                <a:moveTo>
                  <a:pt x="2247" y="495"/>
                </a:moveTo>
                <a:cubicBezTo>
                  <a:pt x="2250" y="495"/>
                  <a:pt x="2252" y="493"/>
                  <a:pt x="2252" y="491"/>
                </a:cubicBezTo>
                <a:cubicBezTo>
                  <a:pt x="2252" y="489"/>
                  <a:pt x="2250" y="487"/>
                  <a:pt x="2247" y="487"/>
                </a:cubicBezTo>
                <a:cubicBezTo>
                  <a:pt x="2245" y="487"/>
                  <a:pt x="2243" y="489"/>
                  <a:pt x="2243" y="491"/>
                </a:cubicBezTo>
                <a:cubicBezTo>
                  <a:pt x="2243" y="493"/>
                  <a:pt x="2245" y="495"/>
                  <a:pt x="2247" y="495"/>
                </a:cubicBezTo>
                <a:close/>
                <a:moveTo>
                  <a:pt x="2260" y="495"/>
                </a:moveTo>
                <a:cubicBezTo>
                  <a:pt x="2263" y="495"/>
                  <a:pt x="2264" y="493"/>
                  <a:pt x="2264" y="491"/>
                </a:cubicBezTo>
                <a:cubicBezTo>
                  <a:pt x="2264" y="489"/>
                  <a:pt x="2263" y="487"/>
                  <a:pt x="2260" y="487"/>
                </a:cubicBezTo>
                <a:cubicBezTo>
                  <a:pt x="2258" y="487"/>
                  <a:pt x="2256" y="489"/>
                  <a:pt x="2256" y="491"/>
                </a:cubicBezTo>
                <a:cubicBezTo>
                  <a:pt x="2256" y="493"/>
                  <a:pt x="2258" y="495"/>
                  <a:pt x="2260" y="495"/>
                </a:cubicBezTo>
                <a:close/>
                <a:moveTo>
                  <a:pt x="2273" y="495"/>
                </a:moveTo>
                <a:cubicBezTo>
                  <a:pt x="2276" y="495"/>
                  <a:pt x="2277" y="493"/>
                  <a:pt x="2277" y="491"/>
                </a:cubicBezTo>
                <a:cubicBezTo>
                  <a:pt x="2277" y="489"/>
                  <a:pt x="2276" y="487"/>
                  <a:pt x="2273" y="487"/>
                </a:cubicBezTo>
                <a:cubicBezTo>
                  <a:pt x="2271" y="487"/>
                  <a:pt x="2269" y="489"/>
                  <a:pt x="2269" y="491"/>
                </a:cubicBezTo>
                <a:cubicBezTo>
                  <a:pt x="2269" y="493"/>
                  <a:pt x="2271" y="495"/>
                  <a:pt x="2273" y="495"/>
                </a:cubicBezTo>
                <a:close/>
                <a:moveTo>
                  <a:pt x="2286" y="495"/>
                </a:moveTo>
                <a:cubicBezTo>
                  <a:pt x="2288" y="495"/>
                  <a:pt x="2290" y="493"/>
                  <a:pt x="2290" y="491"/>
                </a:cubicBezTo>
                <a:cubicBezTo>
                  <a:pt x="2290" y="489"/>
                  <a:pt x="2288" y="487"/>
                  <a:pt x="2286" y="487"/>
                </a:cubicBezTo>
                <a:cubicBezTo>
                  <a:pt x="2284" y="487"/>
                  <a:pt x="2282" y="489"/>
                  <a:pt x="2282" y="491"/>
                </a:cubicBezTo>
                <a:cubicBezTo>
                  <a:pt x="2282" y="493"/>
                  <a:pt x="2284" y="495"/>
                  <a:pt x="2286" y="495"/>
                </a:cubicBezTo>
                <a:close/>
                <a:moveTo>
                  <a:pt x="2299" y="495"/>
                </a:moveTo>
                <a:cubicBezTo>
                  <a:pt x="2301" y="495"/>
                  <a:pt x="2303" y="493"/>
                  <a:pt x="2303" y="491"/>
                </a:cubicBezTo>
                <a:cubicBezTo>
                  <a:pt x="2303" y="489"/>
                  <a:pt x="2301" y="487"/>
                  <a:pt x="2299" y="487"/>
                </a:cubicBezTo>
                <a:cubicBezTo>
                  <a:pt x="2297" y="487"/>
                  <a:pt x="2295" y="489"/>
                  <a:pt x="2295" y="491"/>
                </a:cubicBezTo>
                <a:cubicBezTo>
                  <a:pt x="2295" y="493"/>
                  <a:pt x="2297" y="495"/>
                  <a:pt x="2299" y="495"/>
                </a:cubicBezTo>
                <a:close/>
                <a:moveTo>
                  <a:pt x="2312" y="495"/>
                </a:moveTo>
                <a:cubicBezTo>
                  <a:pt x="2314" y="495"/>
                  <a:pt x="2316" y="493"/>
                  <a:pt x="2316" y="491"/>
                </a:cubicBezTo>
                <a:cubicBezTo>
                  <a:pt x="2316" y="489"/>
                  <a:pt x="2314" y="487"/>
                  <a:pt x="2312" y="487"/>
                </a:cubicBezTo>
                <a:cubicBezTo>
                  <a:pt x="2310" y="487"/>
                  <a:pt x="2308" y="489"/>
                  <a:pt x="2308" y="491"/>
                </a:cubicBezTo>
                <a:cubicBezTo>
                  <a:pt x="2308" y="493"/>
                  <a:pt x="2310" y="495"/>
                  <a:pt x="2312" y="495"/>
                </a:cubicBezTo>
                <a:close/>
                <a:moveTo>
                  <a:pt x="2325" y="495"/>
                </a:moveTo>
                <a:cubicBezTo>
                  <a:pt x="2327" y="495"/>
                  <a:pt x="2329" y="493"/>
                  <a:pt x="2329" y="491"/>
                </a:cubicBezTo>
                <a:cubicBezTo>
                  <a:pt x="2329" y="489"/>
                  <a:pt x="2327" y="487"/>
                  <a:pt x="2325" y="487"/>
                </a:cubicBezTo>
                <a:cubicBezTo>
                  <a:pt x="2323" y="487"/>
                  <a:pt x="2321" y="489"/>
                  <a:pt x="2321" y="491"/>
                </a:cubicBezTo>
                <a:cubicBezTo>
                  <a:pt x="2321" y="493"/>
                  <a:pt x="2323" y="495"/>
                  <a:pt x="2325" y="495"/>
                </a:cubicBezTo>
                <a:close/>
                <a:moveTo>
                  <a:pt x="2338" y="495"/>
                </a:moveTo>
                <a:cubicBezTo>
                  <a:pt x="2340" y="495"/>
                  <a:pt x="2342" y="493"/>
                  <a:pt x="2342" y="491"/>
                </a:cubicBezTo>
                <a:cubicBezTo>
                  <a:pt x="2342" y="489"/>
                  <a:pt x="2340" y="487"/>
                  <a:pt x="2338" y="487"/>
                </a:cubicBezTo>
                <a:cubicBezTo>
                  <a:pt x="2335" y="487"/>
                  <a:pt x="2334" y="489"/>
                  <a:pt x="2334" y="491"/>
                </a:cubicBezTo>
                <a:cubicBezTo>
                  <a:pt x="2334" y="493"/>
                  <a:pt x="2335" y="495"/>
                  <a:pt x="2338" y="495"/>
                </a:cubicBezTo>
                <a:close/>
                <a:moveTo>
                  <a:pt x="2351" y="495"/>
                </a:moveTo>
                <a:cubicBezTo>
                  <a:pt x="2353" y="495"/>
                  <a:pt x="2355" y="493"/>
                  <a:pt x="2355" y="491"/>
                </a:cubicBezTo>
                <a:cubicBezTo>
                  <a:pt x="2355" y="489"/>
                  <a:pt x="2353" y="487"/>
                  <a:pt x="2351" y="487"/>
                </a:cubicBezTo>
                <a:cubicBezTo>
                  <a:pt x="2348" y="487"/>
                  <a:pt x="2347" y="489"/>
                  <a:pt x="2347" y="491"/>
                </a:cubicBezTo>
                <a:cubicBezTo>
                  <a:pt x="2347" y="493"/>
                  <a:pt x="2348" y="495"/>
                  <a:pt x="2351" y="495"/>
                </a:cubicBezTo>
                <a:close/>
                <a:moveTo>
                  <a:pt x="2364" y="495"/>
                </a:moveTo>
                <a:cubicBezTo>
                  <a:pt x="2366" y="495"/>
                  <a:pt x="2368" y="493"/>
                  <a:pt x="2368" y="491"/>
                </a:cubicBezTo>
                <a:cubicBezTo>
                  <a:pt x="2368" y="489"/>
                  <a:pt x="2366" y="487"/>
                  <a:pt x="2364" y="487"/>
                </a:cubicBezTo>
                <a:cubicBezTo>
                  <a:pt x="2361" y="487"/>
                  <a:pt x="2359" y="489"/>
                  <a:pt x="2359" y="491"/>
                </a:cubicBezTo>
                <a:cubicBezTo>
                  <a:pt x="2359" y="493"/>
                  <a:pt x="2361" y="495"/>
                  <a:pt x="2364" y="495"/>
                </a:cubicBezTo>
                <a:close/>
                <a:moveTo>
                  <a:pt x="2377" y="495"/>
                </a:moveTo>
                <a:cubicBezTo>
                  <a:pt x="2379" y="495"/>
                  <a:pt x="2381" y="493"/>
                  <a:pt x="2381" y="491"/>
                </a:cubicBezTo>
                <a:cubicBezTo>
                  <a:pt x="2381" y="489"/>
                  <a:pt x="2379" y="487"/>
                  <a:pt x="2377" y="487"/>
                </a:cubicBezTo>
                <a:cubicBezTo>
                  <a:pt x="2374" y="487"/>
                  <a:pt x="2372" y="489"/>
                  <a:pt x="2372" y="491"/>
                </a:cubicBezTo>
                <a:cubicBezTo>
                  <a:pt x="2372" y="493"/>
                  <a:pt x="2374" y="495"/>
                  <a:pt x="2377" y="495"/>
                </a:cubicBezTo>
                <a:close/>
                <a:moveTo>
                  <a:pt x="2389" y="495"/>
                </a:moveTo>
                <a:cubicBezTo>
                  <a:pt x="2392" y="495"/>
                  <a:pt x="2394" y="493"/>
                  <a:pt x="2394" y="491"/>
                </a:cubicBezTo>
                <a:cubicBezTo>
                  <a:pt x="2394" y="489"/>
                  <a:pt x="2392" y="487"/>
                  <a:pt x="2389" y="487"/>
                </a:cubicBezTo>
                <a:cubicBezTo>
                  <a:pt x="2387" y="487"/>
                  <a:pt x="2385" y="489"/>
                  <a:pt x="2385" y="491"/>
                </a:cubicBezTo>
                <a:cubicBezTo>
                  <a:pt x="2385" y="493"/>
                  <a:pt x="2387" y="495"/>
                  <a:pt x="2389" y="495"/>
                </a:cubicBezTo>
                <a:close/>
                <a:moveTo>
                  <a:pt x="2402" y="495"/>
                </a:moveTo>
                <a:cubicBezTo>
                  <a:pt x="2405" y="495"/>
                  <a:pt x="2407" y="493"/>
                  <a:pt x="2407" y="491"/>
                </a:cubicBezTo>
                <a:cubicBezTo>
                  <a:pt x="2407" y="489"/>
                  <a:pt x="2405" y="487"/>
                  <a:pt x="2402" y="487"/>
                </a:cubicBezTo>
                <a:cubicBezTo>
                  <a:pt x="2400" y="487"/>
                  <a:pt x="2398" y="489"/>
                  <a:pt x="2398" y="491"/>
                </a:cubicBezTo>
                <a:cubicBezTo>
                  <a:pt x="2398" y="493"/>
                  <a:pt x="2400" y="495"/>
                  <a:pt x="2402" y="495"/>
                </a:cubicBezTo>
                <a:close/>
                <a:moveTo>
                  <a:pt x="2415" y="495"/>
                </a:moveTo>
                <a:cubicBezTo>
                  <a:pt x="2418" y="495"/>
                  <a:pt x="2419" y="493"/>
                  <a:pt x="2419" y="491"/>
                </a:cubicBezTo>
                <a:cubicBezTo>
                  <a:pt x="2419" y="489"/>
                  <a:pt x="2418" y="487"/>
                  <a:pt x="2415" y="487"/>
                </a:cubicBezTo>
                <a:cubicBezTo>
                  <a:pt x="2413" y="487"/>
                  <a:pt x="2411" y="489"/>
                  <a:pt x="2411" y="491"/>
                </a:cubicBezTo>
                <a:cubicBezTo>
                  <a:pt x="2411" y="493"/>
                  <a:pt x="2413" y="495"/>
                  <a:pt x="2415" y="495"/>
                </a:cubicBezTo>
                <a:close/>
                <a:moveTo>
                  <a:pt x="2428" y="495"/>
                </a:moveTo>
                <a:cubicBezTo>
                  <a:pt x="2431" y="495"/>
                  <a:pt x="2432" y="493"/>
                  <a:pt x="2432" y="491"/>
                </a:cubicBezTo>
                <a:cubicBezTo>
                  <a:pt x="2432" y="489"/>
                  <a:pt x="2431" y="487"/>
                  <a:pt x="2428" y="487"/>
                </a:cubicBezTo>
                <a:cubicBezTo>
                  <a:pt x="2426" y="487"/>
                  <a:pt x="2424" y="489"/>
                  <a:pt x="2424" y="491"/>
                </a:cubicBezTo>
                <a:cubicBezTo>
                  <a:pt x="2424" y="493"/>
                  <a:pt x="2426" y="495"/>
                  <a:pt x="2428" y="495"/>
                </a:cubicBezTo>
                <a:close/>
                <a:moveTo>
                  <a:pt x="2441" y="495"/>
                </a:moveTo>
                <a:cubicBezTo>
                  <a:pt x="2443" y="495"/>
                  <a:pt x="2445" y="493"/>
                  <a:pt x="2445" y="491"/>
                </a:cubicBezTo>
                <a:cubicBezTo>
                  <a:pt x="2445" y="489"/>
                  <a:pt x="2443" y="487"/>
                  <a:pt x="2441" y="487"/>
                </a:cubicBezTo>
                <a:cubicBezTo>
                  <a:pt x="2439" y="487"/>
                  <a:pt x="2437" y="489"/>
                  <a:pt x="2437" y="491"/>
                </a:cubicBezTo>
                <a:cubicBezTo>
                  <a:pt x="2437" y="493"/>
                  <a:pt x="2439" y="495"/>
                  <a:pt x="2441" y="495"/>
                </a:cubicBezTo>
                <a:close/>
                <a:moveTo>
                  <a:pt x="2454" y="495"/>
                </a:moveTo>
                <a:cubicBezTo>
                  <a:pt x="2456" y="495"/>
                  <a:pt x="2458" y="493"/>
                  <a:pt x="2458" y="491"/>
                </a:cubicBezTo>
                <a:cubicBezTo>
                  <a:pt x="2458" y="489"/>
                  <a:pt x="2456" y="487"/>
                  <a:pt x="2454" y="487"/>
                </a:cubicBezTo>
                <a:cubicBezTo>
                  <a:pt x="2452" y="487"/>
                  <a:pt x="2450" y="489"/>
                  <a:pt x="2450" y="491"/>
                </a:cubicBezTo>
                <a:cubicBezTo>
                  <a:pt x="2450" y="493"/>
                  <a:pt x="2452" y="495"/>
                  <a:pt x="2454" y="495"/>
                </a:cubicBezTo>
                <a:close/>
                <a:moveTo>
                  <a:pt x="2467" y="495"/>
                </a:moveTo>
                <a:cubicBezTo>
                  <a:pt x="2469" y="495"/>
                  <a:pt x="2471" y="493"/>
                  <a:pt x="2471" y="491"/>
                </a:cubicBezTo>
                <a:cubicBezTo>
                  <a:pt x="2471" y="489"/>
                  <a:pt x="2469" y="487"/>
                  <a:pt x="2467" y="487"/>
                </a:cubicBezTo>
                <a:cubicBezTo>
                  <a:pt x="2465" y="487"/>
                  <a:pt x="2463" y="489"/>
                  <a:pt x="2463" y="491"/>
                </a:cubicBezTo>
                <a:cubicBezTo>
                  <a:pt x="2463" y="493"/>
                  <a:pt x="2465" y="495"/>
                  <a:pt x="2467" y="495"/>
                </a:cubicBezTo>
                <a:close/>
                <a:moveTo>
                  <a:pt x="2480" y="495"/>
                </a:moveTo>
                <a:cubicBezTo>
                  <a:pt x="2482" y="495"/>
                  <a:pt x="2484" y="493"/>
                  <a:pt x="2484" y="491"/>
                </a:cubicBezTo>
                <a:cubicBezTo>
                  <a:pt x="2484" y="489"/>
                  <a:pt x="2482" y="487"/>
                  <a:pt x="2480" y="487"/>
                </a:cubicBezTo>
                <a:cubicBezTo>
                  <a:pt x="2478" y="487"/>
                  <a:pt x="2476" y="489"/>
                  <a:pt x="2476" y="491"/>
                </a:cubicBezTo>
                <a:cubicBezTo>
                  <a:pt x="2476" y="493"/>
                  <a:pt x="2478" y="495"/>
                  <a:pt x="2480" y="495"/>
                </a:cubicBezTo>
                <a:close/>
                <a:moveTo>
                  <a:pt x="2493" y="495"/>
                </a:moveTo>
                <a:cubicBezTo>
                  <a:pt x="2495" y="495"/>
                  <a:pt x="2497" y="493"/>
                  <a:pt x="2497" y="491"/>
                </a:cubicBezTo>
                <a:cubicBezTo>
                  <a:pt x="2497" y="489"/>
                  <a:pt x="2495" y="487"/>
                  <a:pt x="2493" y="487"/>
                </a:cubicBezTo>
                <a:cubicBezTo>
                  <a:pt x="2490" y="487"/>
                  <a:pt x="2489" y="489"/>
                  <a:pt x="2489" y="491"/>
                </a:cubicBezTo>
                <a:cubicBezTo>
                  <a:pt x="2489" y="493"/>
                  <a:pt x="2490" y="495"/>
                  <a:pt x="2493" y="495"/>
                </a:cubicBezTo>
                <a:close/>
                <a:moveTo>
                  <a:pt x="2506" y="495"/>
                </a:moveTo>
                <a:cubicBezTo>
                  <a:pt x="2508" y="495"/>
                  <a:pt x="2510" y="493"/>
                  <a:pt x="2510" y="491"/>
                </a:cubicBezTo>
                <a:cubicBezTo>
                  <a:pt x="2510" y="489"/>
                  <a:pt x="2508" y="487"/>
                  <a:pt x="2506" y="487"/>
                </a:cubicBezTo>
                <a:cubicBezTo>
                  <a:pt x="2503" y="487"/>
                  <a:pt x="2502" y="489"/>
                  <a:pt x="2502" y="491"/>
                </a:cubicBezTo>
                <a:cubicBezTo>
                  <a:pt x="2502" y="493"/>
                  <a:pt x="2503" y="495"/>
                  <a:pt x="2506" y="495"/>
                </a:cubicBezTo>
                <a:close/>
                <a:moveTo>
                  <a:pt x="2519" y="495"/>
                </a:moveTo>
                <a:cubicBezTo>
                  <a:pt x="2521" y="495"/>
                  <a:pt x="2523" y="493"/>
                  <a:pt x="2523" y="491"/>
                </a:cubicBezTo>
                <a:cubicBezTo>
                  <a:pt x="2523" y="489"/>
                  <a:pt x="2521" y="487"/>
                  <a:pt x="2519" y="487"/>
                </a:cubicBezTo>
                <a:cubicBezTo>
                  <a:pt x="2516" y="487"/>
                  <a:pt x="2514" y="489"/>
                  <a:pt x="2514" y="491"/>
                </a:cubicBezTo>
                <a:cubicBezTo>
                  <a:pt x="2514" y="493"/>
                  <a:pt x="2516" y="495"/>
                  <a:pt x="2519" y="495"/>
                </a:cubicBezTo>
                <a:close/>
                <a:moveTo>
                  <a:pt x="2532" y="495"/>
                </a:moveTo>
                <a:cubicBezTo>
                  <a:pt x="2534" y="495"/>
                  <a:pt x="2536" y="493"/>
                  <a:pt x="2536" y="491"/>
                </a:cubicBezTo>
                <a:cubicBezTo>
                  <a:pt x="2536" y="489"/>
                  <a:pt x="2534" y="487"/>
                  <a:pt x="2532" y="487"/>
                </a:cubicBezTo>
                <a:cubicBezTo>
                  <a:pt x="2529" y="487"/>
                  <a:pt x="2527" y="489"/>
                  <a:pt x="2527" y="491"/>
                </a:cubicBezTo>
                <a:cubicBezTo>
                  <a:pt x="2527" y="493"/>
                  <a:pt x="2529" y="495"/>
                  <a:pt x="2532" y="495"/>
                </a:cubicBezTo>
                <a:close/>
                <a:moveTo>
                  <a:pt x="2544" y="495"/>
                </a:moveTo>
                <a:cubicBezTo>
                  <a:pt x="2547" y="495"/>
                  <a:pt x="2549" y="493"/>
                  <a:pt x="2549" y="491"/>
                </a:cubicBezTo>
                <a:cubicBezTo>
                  <a:pt x="2549" y="489"/>
                  <a:pt x="2547" y="487"/>
                  <a:pt x="2544" y="487"/>
                </a:cubicBezTo>
                <a:cubicBezTo>
                  <a:pt x="2542" y="487"/>
                  <a:pt x="2540" y="489"/>
                  <a:pt x="2540" y="491"/>
                </a:cubicBezTo>
                <a:cubicBezTo>
                  <a:pt x="2540" y="493"/>
                  <a:pt x="2542" y="495"/>
                  <a:pt x="2544" y="495"/>
                </a:cubicBezTo>
                <a:close/>
                <a:moveTo>
                  <a:pt x="2557" y="495"/>
                </a:moveTo>
                <a:cubicBezTo>
                  <a:pt x="2560" y="495"/>
                  <a:pt x="2562" y="493"/>
                  <a:pt x="2562" y="491"/>
                </a:cubicBezTo>
                <a:cubicBezTo>
                  <a:pt x="2562" y="489"/>
                  <a:pt x="2560" y="487"/>
                  <a:pt x="2557" y="487"/>
                </a:cubicBezTo>
                <a:cubicBezTo>
                  <a:pt x="2555" y="487"/>
                  <a:pt x="2553" y="489"/>
                  <a:pt x="2553" y="491"/>
                </a:cubicBezTo>
                <a:cubicBezTo>
                  <a:pt x="2553" y="493"/>
                  <a:pt x="2555" y="495"/>
                  <a:pt x="2557" y="495"/>
                </a:cubicBezTo>
                <a:close/>
                <a:moveTo>
                  <a:pt x="2570" y="495"/>
                </a:moveTo>
                <a:cubicBezTo>
                  <a:pt x="2573" y="495"/>
                  <a:pt x="2574" y="493"/>
                  <a:pt x="2574" y="491"/>
                </a:cubicBezTo>
                <a:cubicBezTo>
                  <a:pt x="2574" y="489"/>
                  <a:pt x="2573" y="487"/>
                  <a:pt x="2570" y="487"/>
                </a:cubicBezTo>
                <a:cubicBezTo>
                  <a:pt x="2568" y="487"/>
                  <a:pt x="2566" y="489"/>
                  <a:pt x="2566" y="491"/>
                </a:cubicBezTo>
                <a:cubicBezTo>
                  <a:pt x="2566" y="493"/>
                  <a:pt x="2568" y="495"/>
                  <a:pt x="2570" y="495"/>
                </a:cubicBezTo>
                <a:close/>
                <a:moveTo>
                  <a:pt x="2583" y="495"/>
                </a:moveTo>
                <a:cubicBezTo>
                  <a:pt x="2585" y="495"/>
                  <a:pt x="2587" y="493"/>
                  <a:pt x="2587" y="491"/>
                </a:cubicBezTo>
                <a:cubicBezTo>
                  <a:pt x="2587" y="489"/>
                  <a:pt x="2585" y="487"/>
                  <a:pt x="2583" y="487"/>
                </a:cubicBezTo>
                <a:cubicBezTo>
                  <a:pt x="2581" y="487"/>
                  <a:pt x="2579" y="489"/>
                  <a:pt x="2579" y="491"/>
                </a:cubicBezTo>
                <a:cubicBezTo>
                  <a:pt x="2579" y="493"/>
                  <a:pt x="2581" y="495"/>
                  <a:pt x="2583" y="495"/>
                </a:cubicBezTo>
                <a:close/>
                <a:moveTo>
                  <a:pt x="2596" y="495"/>
                </a:moveTo>
                <a:cubicBezTo>
                  <a:pt x="2598" y="495"/>
                  <a:pt x="2600" y="493"/>
                  <a:pt x="2600" y="491"/>
                </a:cubicBezTo>
                <a:cubicBezTo>
                  <a:pt x="2600" y="489"/>
                  <a:pt x="2598" y="487"/>
                  <a:pt x="2596" y="487"/>
                </a:cubicBezTo>
                <a:cubicBezTo>
                  <a:pt x="2594" y="487"/>
                  <a:pt x="2592" y="489"/>
                  <a:pt x="2592" y="491"/>
                </a:cubicBezTo>
                <a:cubicBezTo>
                  <a:pt x="2592" y="493"/>
                  <a:pt x="2594" y="495"/>
                  <a:pt x="2596" y="495"/>
                </a:cubicBezTo>
                <a:close/>
                <a:moveTo>
                  <a:pt x="2609" y="495"/>
                </a:moveTo>
                <a:cubicBezTo>
                  <a:pt x="2611" y="495"/>
                  <a:pt x="2613" y="493"/>
                  <a:pt x="2613" y="491"/>
                </a:cubicBezTo>
                <a:cubicBezTo>
                  <a:pt x="2613" y="489"/>
                  <a:pt x="2611" y="487"/>
                  <a:pt x="2609" y="487"/>
                </a:cubicBezTo>
                <a:cubicBezTo>
                  <a:pt x="2607" y="487"/>
                  <a:pt x="2605" y="489"/>
                  <a:pt x="2605" y="491"/>
                </a:cubicBezTo>
                <a:cubicBezTo>
                  <a:pt x="2605" y="493"/>
                  <a:pt x="2607" y="495"/>
                  <a:pt x="2609" y="495"/>
                </a:cubicBezTo>
                <a:close/>
                <a:moveTo>
                  <a:pt x="2622" y="495"/>
                </a:moveTo>
                <a:cubicBezTo>
                  <a:pt x="2624" y="495"/>
                  <a:pt x="2626" y="493"/>
                  <a:pt x="2626" y="491"/>
                </a:cubicBezTo>
                <a:cubicBezTo>
                  <a:pt x="2626" y="489"/>
                  <a:pt x="2624" y="487"/>
                  <a:pt x="2622" y="487"/>
                </a:cubicBezTo>
                <a:cubicBezTo>
                  <a:pt x="2620" y="487"/>
                  <a:pt x="2618" y="489"/>
                  <a:pt x="2618" y="491"/>
                </a:cubicBezTo>
                <a:cubicBezTo>
                  <a:pt x="2618" y="493"/>
                  <a:pt x="2620" y="495"/>
                  <a:pt x="2622" y="495"/>
                </a:cubicBezTo>
                <a:close/>
                <a:moveTo>
                  <a:pt x="2635" y="495"/>
                </a:moveTo>
                <a:cubicBezTo>
                  <a:pt x="2637" y="495"/>
                  <a:pt x="2639" y="493"/>
                  <a:pt x="2639" y="491"/>
                </a:cubicBezTo>
                <a:cubicBezTo>
                  <a:pt x="2639" y="489"/>
                  <a:pt x="2637" y="487"/>
                  <a:pt x="2635" y="487"/>
                </a:cubicBezTo>
                <a:cubicBezTo>
                  <a:pt x="2633" y="487"/>
                  <a:pt x="2631" y="489"/>
                  <a:pt x="2631" y="491"/>
                </a:cubicBezTo>
                <a:cubicBezTo>
                  <a:pt x="2631" y="493"/>
                  <a:pt x="2633" y="495"/>
                  <a:pt x="2635" y="495"/>
                </a:cubicBezTo>
                <a:close/>
                <a:moveTo>
                  <a:pt x="2648" y="495"/>
                </a:moveTo>
                <a:cubicBezTo>
                  <a:pt x="2650" y="495"/>
                  <a:pt x="2652" y="493"/>
                  <a:pt x="2652" y="491"/>
                </a:cubicBezTo>
                <a:cubicBezTo>
                  <a:pt x="2652" y="489"/>
                  <a:pt x="2650" y="487"/>
                  <a:pt x="2648" y="487"/>
                </a:cubicBezTo>
                <a:cubicBezTo>
                  <a:pt x="2645" y="487"/>
                  <a:pt x="2644" y="489"/>
                  <a:pt x="2644" y="491"/>
                </a:cubicBezTo>
                <a:cubicBezTo>
                  <a:pt x="2644" y="493"/>
                  <a:pt x="2645" y="495"/>
                  <a:pt x="2648" y="495"/>
                </a:cubicBezTo>
                <a:close/>
                <a:moveTo>
                  <a:pt x="2661" y="495"/>
                </a:moveTo>
                <a:cubicBezTo>
                  <a:pt x="2663" y="495"/>
                  <a:pt x="2665" y="493"/>
                  <a:pt x="2665" y="491"/>
                </a:cubicBezTo>
                <a:cubicBezTo>
                  <a:pt x="2665" y="489"/>
                  <a:pt x="2663" y="487"/>
                  <a:pt x="2661" y="487"/>
                </a:cubicBezTo>
                <a:cubicBezTo>
                  <a:pt x="2658" y="487"/>
                  <a:pt x="2656" y="489"/>
                  <a:pt x="2656" y="491"/>
                </a:cubicBezTo>
                <a:cubicBezTo>
                  <a:pt x="2656" y="493"/>
                  <a:pt x="2658" y="495"/>
                  <a:pt x="2661" y="495"/>
                </a:cubicBezTo>
                <a:close/>
                <a:moveTo>
                  <a:pt x="2674" y="495"/>
                </a:moveTo>
                <a:cubicBezTo>
                  <a:pt x="2676" y="495"/>
                  <a:pt x="2678" y="493"/>
                  <a:pt x="2678" y="491"/>
                </a:cubicBezTo>
                <a:cubicBezTo>
                  <a:pt x="2678" y="489"/>
                  <a:pt x="2676" y="487"/>
                  <a:pt x="2674" y="487"/>
                </a:cubicBezTo>
                <a:cubicBezTo>
                  <a:pt x="2671" y="487"/>
                  <a:pt x="2669" y="489"/>
                  <a:pt x="2669" y="491"/>
                </a:cubicBezTo>
                <a:cubicBezTo>
                  <a:pt x="2669" y="493"/>
                  <a:pt x="2671" y="495"/>
                  <a:pt x="2674" y="495"/>
                </a:cubicBezTo>
                <a:close/>
                <a:moveTo>
                  <a:pt x="2686" y="495"/>
                </a:moveTo>
                <a:cubicBezTo>
                  <a:pt x="2689" y="495"/>
                  <a:pt x="2691" y="493"/>
                  <a:pt x="2691" y="491"/>
                </a:cubicBezTo>
                <a:cubicBezTo>
                  <a:pt x="2691" y="489"/>
                  <a:pt x="2689" y="487"/>
                  <a:pt x="2686" y="487"/>
                </a:cubicBezTo>
                <a:cubicBezTo>
                  <a:pt x="2684" y="487"/>
                  <a:pt x="2682" y="489"/>
                  <a:pt x="2682" y="491"/>
                </a:cubicBezTo>
                <a:cubicBezTo>
                  <a:pt x="2682" y="493"/>
                  <a:pt x="2684" y="495"/>
                  <a:pt x="2686" y="495"/>
                </a:cubicBezTo>
                <a:close/>
                <a:moveTo>
                  <a:pt x="2699" y="495"/>
                </a:moveTo>
                <a:cubicBezTo>
                  <a:pt x="2702" y="495"/>
                  <a:pt x="2704" y="493"/>
                  <a:pt x="2704" y="491"/>
                </a:cubicBezTo>
                <a:cubicBezTo>
                  <a:pt x="2704" y="489"/>
                  <a:pt x="2702" y="487"/>
                  <a:pt x="2699" y="487"/>
                </a:cubicBezTo>
                <a:cubicBezTo>
                  <a:pt x="2697" y="487"/>
                  <a:pt x="2695" y="489"/>
                  <a:pt x="2695" y="491"/>
                </a:cubicBezTo>
                <a:cubicBezTo>
                  <a:pt x="2695" y="493"/>
                  <a:pt x="2697" y="495"/>
                  <a:pt x="2699" y="495"/>
                </a:cubicBezTo>
                <a:close/>
                <a:moveTo>
                  <a:pt x="2712" y="495"/>
                </a:moveTo>
                <a:cubicBezTo>
                  <a:pt x="2715" y="495"/>
                  <a:pt x="2716" y="493"/>
                  <a:pt x="2716" y="491"/>
                </a:cubicBezTo>
                <a:cubicBezTo>
                  <a:pt x="2716" y="489"/>
                  <a:pt x="2715" y="487"/>
                  <a:pt x="2712" y="487"/>
                </a:cubicBezTo>
                <a:cubicBezTo>
                  <a:pt x="2710" y="487"/>
                  <a:pt x="2708" y="489"/>
                  <a:pt x="2708" y="491"/>
                </a:cubicBezTo>
                <a:cubicBezTo>
                  <a:pt x="2708" y="493"/>
                  <a:pt x="2710" y="495"/>
                  <a:pt x="2712" y="495"/>
                </a:cubicBezTo>
                <a:close/>
                <a:moveTo>
                  <a:pt x="2725" y="495"/>
                </a:moveTo>
                <a:cubicBezTo>
                  <a:pt x="2728" y="495"/>
                  <a:pt x="2729" y="493"/>
                  <a:pt x="2729" y="491"/>
                </a:cubicBezTo>
                <a:cubicBezTo>
                  <a:pt x="2729" y="489"/>
                  <a:pt x="2728" y="487"/>
                  <a:pt x="2725" y="487"/>
                </a:cubicBezTo>
                <a:cubicBezTo>
                  <a:pt x="2723" y="487"/>
                  <a:pt x="2721" y="489"/>
                  <a:pt x="2721" y="491"/>
                </a:cubicBezTo>
                <a:cubicBezTo>
                  <a:pt x="2721" y="493"/>
                  <a:pt x="2723" y="495"/>
                  <a:pt x="2725" y="495"/>
                </a:cubicBezTo>
                <a:close/>
                <a:moveTo>
                  <a:pt x="2738" y="495"/>
                </a:moveTo>
                <a:cubicBezTo>
                  <a:pt x="2740" y="495"/>
                  <a:pt x="2742" y="493"/>
                  <a:pt x="2742" y="491"/>
                </a:cubicBezTo>
                <a:cubicBezTo>
                  <a:pt x="2742" y="489"/>
                  <a:pt x="2740" y="487"/>
                  <a:pt x="2738" y="487"/>
                </a:cubicBezTo>
                <a:cubicBezTo>
                  <a:pt x="2736" y="487"/>
                  <a:pt x="2734" y="489"/>
                  <a:pt x="2734" y="491"/>
                </a:cubicBezTo>
                <a:cubicBezTo>
                  <a:pt x="2734" y="493"/>
                  <a:pt x="2736" y="495"/>
                  <a:pt x="2738" y="495"/>
                </a:cubicBezTo>
                <a:close/>
                <a:moveTo>
                  <a:pt x="2751" y="495"/>
                </a:moveTo>
                <a:cubicBezTo>
                  <a:pt x="2753" y="495"/>
                  <a:pt x="2755" y="493"/>
                  <a:pt x="2755" y="491"/>
                </a:cubicBezTo>
                <a:cubicBezTo>
                  <a:pt x="2755" y="489"/>
                  <a:pt x="2753" y="487"/>
                  <a:pt x="2751" y="487"/>
                </a:cubicBezTo>
                <a:cubicBezTo>
                  <a:pt x="2749" y="487"/>
                  <a:pt x="2747" y="489"/>
                  <a:pt x="2747" y="491"/>
                </a:cubicBezTo>
                <a:cubicBezTo>
                  <a:pt x="2747" y="493"/>
                  <a:pt x="2749" y="495"/>
                  <a:pt x="2751" y="495"/>
                </a:cubicBezTo>
                <a:close/>
                <a:moveTo>
                  <a:pt x="2764" y="495"/>
                </a:moveTo>
                <a:cubicBezTo>
                  <a:pt x="2766" y="495"/>
                  <a:pt x="2768" y="493"/>
                  <a:pt x="2768" y="491"/>
                </a:cubicBezTo>
                <a:cubicBezTo>
                  <a:pt x="2768" y="489"/>
                  <a:pt x="2766" y="487"/>
                  <a:pt x="2764" y="487"/>
                </a:cubicBezTo>
                <a:cubicBezTo>
                  <a:pt x="2762" y="487"/>
                  <a:pt x="2760" y="489"/>
                  <a:pt x="2760" y="491"/>
                </a:cubicBezTo>
                <a:cubicBezTo>
                  <a:pt x="2760" y="493"/>
                  <a:pt x="2762" y="495"/>
                  <a:pt x="2764" y="495"/>
                </a:cubicBezTo>
                <a:close/>
                <a:moveTo>
                  <a:pt x="2777" y="495"/>
                </a:moveTo>
                <a:cubicBezTo>
                  <a:pt x="2779" y="495"/>
                  <a:pt x="2781" y="493"/>
                  <a:pt x="2781" y="491"/>
                </a:cubicBezTo>
                <a:cubicBezTo>
                  <a:pt x="2781" y="489"/>
                  <a:pt x="2779" y="487"/>
                  <a:pt x="2777" y="487"/>
                </a:cubicBezTo>
                <a:cubicBezTo>
                  <a:pt x="2775" y="487"/>
                  <a:pt x="2773" y="489"/>
                  <a:pt x="2773" y="491"/>
                </a:cubicBezTo>
                <a:cubicBezTo>
                  <a:pt x="2773" y="493"/>
                  <a:pt x="2775" y="495"/>
                  <a:pt x="2777" y="495"/>
                </a:cubicBezTo>
                <a:close/>
                <a:moveTo>
                  <a:pt x="2790" y="495"/>
                </a:moveTo>
                <a:cubicBezTo>
                  <a:pt x="2792" y="495"/>
                  <a:pt x="2794" y="493"/>
                  <a:pt x="2794" y="491"/>
                </a:cubicBezTo>
                <a:cubicBezTo>
                  <a:pt x="2794" y="489"/>
                  <a:pt x="2792" y="487"/>
                  <a:pt x="2790" y="487"/>
                </a:cubicBezTo>
                <a:cubicBezTo>
                  <a:pt x="2787" y="487"/>
                  <a:pt x="2786" y="489"/>
                  <a:pt x="2786" y="491"/>
                </a:cubicBezTo>
                <a:cubicBezTo>
                  <a:pt x="2786" y="493"/>
                  <a:pt x="2787" y="495"/>
                  <a:pt x="2790" y="495"/>
                </a:cubicBezTo>
                <a:close/>
                <a:moveTo>
                  <a:pt x="2803" y="495"/>
                </a:moveTo>
                <a:cubicBezTo>
                  <a:pt x="2805" y="495"/>
                  <a:pt x="2807" y="493"/>
                  <a:pt x="2807" y="491"/>
                </a:cubicBezTo>
                <a:cubicBezTo>
                  <a:pt x="2807" y="489"/>
                  <a:pt x="2805" y="487"/>
                  <a:pt x="2803" y="487"/>
                </a:cubicBezTo>
                <a:cubicBezTo>
                  <a:pt x="2800" y="487"/>
                  <a:pt x="2799" y="489"/>
                  <a:pt x="2799" y="491"/>
                </a:cubicBezTo>
                <a:cubicBezTo>
                  <a:pt x="2799" y="493"/>
                  <a:pt x="2800" y="495"/>
                  <a:pt x="2803" y="495"/>
                </a:cubicBezTo>
                <a:close/>
                <a:moveTo>
                  <a:pt x="2816" y="495"/>
                </a:moveTo>
                <a:cubicBezTo>
                  <a:pt x="2818" y="495"/>
                  <a:pt x="2820" y="493"/>
                  <a:pt x="2820" y="491"/>
                </a:cubicBezTo>
                <a:cubicBezTo>
                  <a:pt x="2820" y="489"/>
                  <a:pt x="2818" y="487"/>
                  <a:pt x="2816" y="487"/>
                </a:cubicBezTo>
                <a:cubicBezTo>
                  <a:pt x="2813" y="487"/>
                  <a:pt x="2811" y="489"/>
                  <a:pt x="2811" y="491"/>
                </a:cubicBezTo>
                <a:cubicBezTo>
                  <a:pt x="2811" y="493"/>
                  <a:pt x="2813" y="495"/>
                  <a:pt x="2816" y="495"/>
                </a:cubicBezTo>
                <a:close/>
                <a:moveTo>
                  <a:pt x="2829" y="495"/>
                </a:moveTo>
                <a:cubicBezTo>
                  <a:pt x="2831" y="495"/>
                  <a:pt x="2833" y="493"/>
                  <a:pt x="2833" y="491"/>
                </a:cubicBezTo>
                <a:cubicBezTo>
                  <a:pt x="2833" y="489"/>
                  <a:pt x="2831" y="487"/>
                  <a:pt x="2829" y="487"/>
                </a:cubicBezTo>
                <a:cubicBezTo>
                  <a:pt x="2826" y="487"/>
                  <a:pt x="2824" y="489"/>
                  <a:pt x="2824" y="491"/>
                </a:cubicBezTo>
                <a:cubicBezTo>
                  <a:pt x="2824" y="493"/>
                  <a:pt x="2826" y="495"/>
                  <a:pt x="2829" y="495"/>
                </a:cubicBezTo>
                <a:close/>
                <a:moveTo>
                  <a:pt x="2841" y="495"/>
                </a:moveTo>
                <a:cubicBezTo>
                  <a:pt x="2844" y="495"/>
                  <a:pt x="2846" y="493"/>
                  <a:pt x="2846" y="491"/>
                </a:cubicBezTo>
                <a:cubicBezTo>
                  <a:pt x="2846" y="489"/>
                  <a:pt x="2844" y="487"/>
                  <a:pt x="2841" y="487"/>
                </a:cubicBezTo>
                <a:cubicBezTo>
                  <a:pt x="2839" y="487"/>
                  <a:pt x="2837" y="489"/>
                  <a:pt x="2837" y="491"/>
                </a:cubicBezTo>
                <a:cubicBezTo>
                  <a:pt x="2837" y="493"/>
                  <a:pt x="2839" y="495"/>
                  <a:pt x="2841" y="495"/>
                </a:cubicBezTo>
                <a:close/>
                <a:moveTo>
                  <a:pt x="2854" y="495"/>
                </a:moveTo>
                <a:cubicBezTo>
                  <a:pt x="2857" y="495"/>
                  <a:pt x="2859" y="493"/>
                  <a:pt x="2859" y="491"/>
                </a:cubicBezTo>
                <a:cubicBezTo>
                  <a:pt x="2859" y="489"/>
                  <a:pt x="2857" y="487"/>
                  <a:pt x="2854" y="487"/>
                </a:cubicBezTo>
                <a:cubicBezTo>
                  <a:pt x="2852" y="487"/>
                  <a:pt x="2850" y="489"/>
                  <a:pt x="2850" y="491"/>
                </a:cubicBezTo>
                <a:cubicBezTo>
                  <a:pt x="2850" y="493"/>
                  <a:pt x="2852" y="495"/>
                  <a:pt x="2854" y="495"/>
                </a:cubicBezTo>
                <a:close/>
                <a:moveTo>
                  <a:pt x="2867" y="495"/>
                </a:moveTo>
                <a:cubicBezTo>
                  <a:pt x="2870" y="495"/>
                  <a:pt x="2871" y="493"/>
                  <a:pt x="2871" y="491"/>
                </a:cubicBezTo>
                <a:cubicBezTo>
                  <a:pt x="2871" y="489"/>
                  <a:pt x="2870" y="487"/>
                  <a:pt x="2867" y="487"/>
                </a:cubicBezTo>
                <a:cubicBezTo>
                  <a:pt x="2865" y="487"/>
                  <a:pt x="2863" y="489"/>
                  <a:pt x="2863" y="491"/>
                </a:cubicBezTo>
                <a:cubicBezTo>
                  <a:pt x="2863" y="493"/>
                  <a:pt x="2865" y="495"/>
                  <a:pt x="2867" y="495"/>
                </a:cubicBezTo>
                <a:close/>
                <a:moveTo>
                  <a:pt x="2880" y="495"/>
                </a:moveTo>
                <a:cubicBezTo>
                  <a:pt x="2882" y="495"/>
                  <a:pt x="2884" y="493"/>
                  <a:pt x="2884" y="491"/>
                </a:cubicBezTo>
                <a:cubicBezTo>
                  <a:pt x="2884" y="489"/>
                  <a:pt x="2882" y="487"/>
                  <a:pt x="2880" y="487"/>
                </a:cubicBezTo>
                <a:cubicBezTo>
                  <a:pt x="2878" y="487"/>
                  <a:pt x="2876" y="489"/>
                  <a:pt x="2876" y="491"/>
                </a:cubicBezTo>
                <a:cubicBezTo>
                  <a:pt x="2876" y="493"/>
                  <a:pt x="2878" y="495"/>
                  <a:pt x="2880" y="495"/>
                </a:cubicBezTo>
                <a:close/>
                <a:moveTo>
                  <a:pt x="2893" y="495"/>
                </a:moveTo>
                <a:cubicBezTo>
                  <a:pt x="2895" y="495"/>
                  <a:pt x="2897" y="493"/>
                  <a:pt x="2897" y="491"/>
                </a:cubicBezTo>
                <a:cubicBezTo>
                  <a:pt x="2897" y="489"/>
                  <a:pt x="2895" y="487"/>
                  <a:pt x="2893" y="487"/>
                </a:cubicBezTo>
                <a:cubicBezTo>
                  <a:pt x="2891" y="487"/>
                  <a:pt x="2889" y="489"/>
                  <a:pt x="2889" y="491"/>
                </a:cubicBezTo>
                <a:cubicBezTo>
                  <a:pt x="2889" y="493"/>
                  <a:pt x="2891" y="495"/>
                  <a:pt x="2893" y="495"/>
                </a:cubicBezTo>
                <a:close/>
                <a:moveTo>
                  <a:pt x="2906" y="495"/>
                </a:moveTo>
                <a:cubicBezTo>
                  <a:pt x="2908" y="495"/>
                  <a:pt x="2910" y="493"/>
                  <a:pt x="2910" y="491"/>
                </a:cubicBezTo>
                <a:cubicBezTo>
                  <a:pt x="2910" y="489"/>
                  <a:pt x="2908" y="487"/>
                  <a:pt x="2906" y="487"/>
                </a:cubicBezTo>
                <a:cubicBezTo>
                  <a:pt x="2904" y="487"/>
                  <a:pt x="2902" y="489"/>
                  <a:pt x="2902" y="491"/>
                </a:cubicBezTo>
                <a:cubicBezTo>
                  <a:pt x="2902" y="493"/>
                  <a:pt x="2904" y="495"/>
                  <a:pt x="2906" y="495"/>
                </a:cubicBezTo>
                <a:close/>
                <a:moveTo>
                  <a:pt x="2919" y="495"/>
                </a:moveTo>
                <a:cubicBezTo>
                  <a:pt x="2921" y="495"/>
                  <a:pt x="2923" y="493"/>
                  <a:pt x="2923" y="491"/>
                </a:cubicBezTo>
                <a:cubicBezTo>
                  <a:pt x="2923" y="489"/>
                  <a:pt x="2921" y="487"/>
                  <a:pt x="2919" y="487"/>
                </a:cubicBezTo>
                <a:cubicBezTo>
                  <a:pt x="2917" y="487"/>
                  <a:pt x="2915" y="489"/>
                  <a:pt x="2915" y="491"/>
                </a:cubicBezTo>
                <a:cubicBezTo>
                  <a:pt x="2915" y="493"/>
                  <a:pt x="2917" y="495"/>
                  <a:pt x="2919" y="495"/>
                </a:cubicBezTo>
                <a:close/>
                <a:moveTo>
                  <a:pt x="2932" y="495"/>
                </a:moveTo>
                <a:cubicBezTo>
                  <a:pt x="2934" y="495"/>
                  <a:pt x="2936" y="493"/>
                  <a:pt x="2936" y="491"/>
                </a:cubicBezTo>
                <a:cubicBezTo>
                  <a:pt x="2936" y="489"/>
                  <a:pt x="2934" y="487"/>
                  <a:pt x="2932" y="487"/>
                </a:cubicBezTo>
                <a:cubicBezTo>
                  <a:pt x="2930" y="487"/>
                  <a:pt x="2928" y="489"/>
                  <a:pt x="2928" y="491"/>
                </a:cubicBezTo>
                <a:cubicBezTo>
                  <a:pt x="2928" y="493"/>
                  <a:pt x="2930" y="495"/>
                  <a:pt x="2932" y="495"/>
                </a:cubicBezTo>
                <a:close/>
                <a:moveTo>
                  <a:pt x="2945" y="495"/>
                </a:moveTo>
                <a:cubicBezTo>
                  <a:pt x="2947" y="495"/>
                  <a:pt x="2949" y="493"/>
                  <a:pt x="2949" y="491"/>
                </a:cubicBezTo>
                <a:cubicBezTo>
                  <a:pt x="2949" y="489"/>
                  <a:pt x="2947" y="487"/>
                  <a:pt x="2945" y="487"/>
                </a:cubicBezTo>
                <a:cubicBezTo>
                  <a:pt x="2942" y="487"/>
                  <a:pt x="2941" y="489"/>
                  <a:pt x="2941" y="491"/>
                </a:cubicBezTo>
                <a:cubicBezTo>
                  <a:pt x="2941" y="493"/>
                  <a:pt x="2942" y="495"/>
                  <a:pt x="2945" y="495"/>
                </a:cubicBezTo>
                <a:close/>
                <a:moveTo>
                  <a:pt x="2958" y="495"/>
                </a:moveTo>
                <a:cubicBezTo>
                  <a:pt x="2960" y="495"/>
                  <a:pt x="2962" y="493"/>
                  <a:pt x="2962" y="491"/>
                </a:cubicBezTo>
                <a:cubicBezTo>
                  <a:pt x="2962" y="489"/>
                  <a:pt x="2960" y="487"/>
                  <a:pt x="2958" y="487"/>
                </a:cubicBezTo>
                <a:cubicBezTo>
                  <a:pt x="2955" y="487"/>
                  <a:pt x="2953" y="489"/>
                  <a:pt x="2953" y="491"/>
                </a:cubicBezTo>
                <a:cubicBezTo>
                  <a:pt x="2953" y="493"/>
                  <a:pt x="2955" y="495"/>
                  <a:pt x="2958" y="495"/>
                </a:cubicBezTo>
                <a:close/>
                <a:moveTo>
                  <a:pt x="2971" y="495"/>
                </a:moveTo>
                <a:cubicBezTo>
                  <a:pt x="2973" y="495"/>
                  <a:pt x="2975" y="493"/>
                  <a:pt x="2975" y="491"/>
                </a:cubicBezTo>
                <a:cubicBezTo>
                  <a:pt x="2975" y="489"/>
                  <a:pt x="2973" y="487"/>
                  <a:pt x="2971" y="487"/>
                </a:cubicBezTo>
                <a:cubicBezTo>
                  <a:pt x="2968" y="487"/>
                  <a:pt x="2966" y="489"/>
                  <a:pt x="2966" y="491"/>
                </a:cubicBezTo>
                <a:cubicBezTo>
                  <a:pt x="2966" y="493"/>
                  <a:pt x="2968" y="495"/>
                  <a:pt x="2971" y="495"/>
                </a:cubicBezTo>
                <a:close/>
                <a:moveTo>
                  <a:pt x="2983" y="495"/>
                </a:moveTo>
                <a:cubicBezTo>
                  <a:pt x="2986" y="495"/>
                  <a:pt x="2988" y="493"/>
                  <a:pt x="2988" y="491"/>
                </a:cubicBezTo>
                <a:cubicBezTo>
                  <a:pt x="2988" y="489"/>
                  <a:pt x="2986" y="487"/>
                  <a:pt x="2983" y="487"/>
                </a:cubicBezTo>
                <a:cubicBezTo>
                  <a:pt x="2981" y="487"/>
                  <a:pt x="2979" y="489"/>
                  <a:pt x="2979" y="491"/>
                </a:cubicBezTo>
                <a:cubicBezTo>
                  <a:pt x="2979" y="493"/>
                  <a:pt x="2981" y="495"/>
                  <a:pt x="2983" y="495"/>
                </a:cubicBezTo>
                <a:close/>
                <a:moveTo>
                  <a:pt x="2996" y="495"/>
                </a:moveTo>
                <a:cubicBezTo>
                  <a:pt x="2999" y="495"/>
                  <a:pt x="3001" y="493"/>
                  <a:pt x="3001" y="491"/>
                </a:cubicBezTo>
                <a:cubicBezTo>
                  <a:pt x="3001" y="489"/>
                  <a:pt x="2999" y="487"/>
                  <a:pt x="2996" y="487"/>
                </a:cubicBezTo>
                <a:cubicBezTo>
                  <a:pt x="2994" y="487"/>
                  <a:pt x="2992" y="489"/>
                  <a:pt x="2992" y="491"/>
                </a:cubicBezTo>
                <a:cubicBezTo>
                  <a:pt x="2992" y="493"/>
                  <a:pt x="2994" y="495"/>
                  <a:pt x="2996" y="495"/>
                </a:cubicBezTo>
                <a:close/>
                <a:moveTo>
                  <a:pt x="3009" y="495"/>
                </a:moveTo>
                <a:cubicBezTo>
                  <a:pt x="3012" y="495"/>
                  <a:pt x="3013" y="493"/>
                  <a:pt x="3013" y="491"/>
                </a:cubicBezTo>
                <a:cubicBezTo>
                  <a:pt x="3013" y="489"/>
                  <a:pt x="3012" y="487"/>
                  <a:pt x="3009" y="487"/>
                </a:cubicBezTo>
                <a:cubicBezTo>
                  <a:pt x="3007" y="487"/>
                  <a:pt x="3005" y="489"/>
                  <a:pt x="3005" y="491"/>
                </a:cubicBezTo>
                <a:cubicBezTo>
                  <a:pt x="3005" y="493"/>
                  <a:pt x="3007" y="495"/>
                  <a:pt x="3009" y="495"/>
                </a:cubicBezTo>
                <a:close/>
                <a:moveTo>
                  <a:pt x="3022" y="495"/>
                </a:moveTo>
                <a:cubicBezTo>
                  <a:pt x="3025" y="495"/>
                  <a:pt x="3026" y="493"/>
                  <a:pt x="3026" y="491"/>
                </a:cubicBezTo>
                <a:cubicBezTo>
                  <a:pt x="3026" y="489"/>
                  <a:pt x="3025" y="487"/>
                  <a:pt x="3022" y="487"/>
                </a:cubicBezTo>
                <a:cubicBezTo>
                  <a:pt x="3020" y="487"/>
                  <a:pt x="3018" y="489"/>
                  <a:pt x="3018" y="491"/>
                </a:cubicBezTo>
                <a:cubicBezTo>
                  <a:pt x="3018" y="493"/>
                  <a:pt x="3020" y="495"/>
                  <a:pt x="3022" y="495"/>
                </a:cubicBezTo>
                <a:close/>
                <a:moveTo>
                  <a:pt x="3035" y="495"/>
                </a:moveTo>
                <a:cubicBezTo>
                  <a:pt x="3037" y="495"/>
                  <a:pt x="3039" y="493"/>
                  <a:pt x="3039" y="491"/>
                </a:cubicBezTo>
                <a:cubicBezTo>
                  <a:pt x="3039" y="489"/>
                  <a:pt x="3037" y="487"/>
                  <a:pt x="3035" y="487"/>
                </a:cubicBezTo>
                <a:cubicBezTo>
                  <a:pt x="3033" y="487"/>
                  <a:pt x="3031" y="489"/>
                  <a:pt x="3031" y="491"/>
                </a:cubicBezTo>
                <a:cubicBezTo>
                  <a:pt x="3031" y="493"/>
                  <a:pt x="3033" y="495"/>
                  <a:pt x="3035" y="495"/>
                </a:cubicBezTo>
                <a:close/>
                <a:moveTo>
                  <a:pt x="3048" y="495"/>
                </a:moveTo>
                <a:cubicBezTo>
                  <a:pt x="3050" y="495"/>
                  <a:pt x="3052" y="493"/>
                  <a:pt x="3052" y="491"/>
                </a:cubicBezTo>
                <a:cubicBezTo>
                  <a:pt x="3052" y="489"/>
                  <a:pt x="3050" y="487"/>
                  <a:pt x="3048" y="487"/>
                </a:cubicBezTo>
                <a:cubicBezTo>
                  <a:pt x="3046" y="487"/>
                  <a:pt x="3044" y="489"/>
                  <a:pt x="3044" y="491"/>
                </a:cubicBezTo>
                <a:cubicBezTo>
                  <a:pt x="3044" y="493"/>
                  <a:pt x="3046" y="495"/>
                  <a:pt x="3048" y="495"/>
                </a:cubicBezTo>
                <a:close/>
                <a:moveTo>
                  <a:pt x="3061" y="495"/>
                </a:moveTo>
                <a:cubicBezTo>
                  <a:pt x="3063" y="495"/>
                  <a:pt x="3065" y="493"/>
                  <a:pt x="3065" y="491"/>
                </a:cubicBezTo>
                <a:cubicBezTo>
                  <a:pt x="3065" y="489"/>
                  <a:pt x="3063" y="487"/>
                  <a:pt x="3061" y="487"/>
                </a:cubicBezTo>
                <a:cubicBezTo>
                  <a:pt x="3059" y="487"/>
                  <a:pt x="3057" y="489"/>
                  <a:pt x="3057" y="491"/>
                </a:cubicBezTo>
                <a:cubicBezTo>
                  <a:pt x="3057" y="493"/>
                  <a:pt x="3059" y="495"/>
                  <a:pt x="3061" y="495"/>
                </a:cubicBezTo>
                <a:close/>
                <a:moveTo>
                  <a:pt x="3074" y="487"/>
                </a:moveTo>
                <a:cubicBezTo>
                  <a:pt x="3072" y="487"/>
                  <a:pt x="3070" y="489"/>
                  <a:pt x="3070" y="491"/>
                </a:cubicBezTo>
                <a:cubicBezTo>
                  <a:pt x="3070" y="493"/>
                  <a:pt x="3072" y="495"/>
                  <a:pt x="3074" y="495"/>
                </a:cubicBezTo>
                <a:cubicBezTo>
                  <a:pt x="3076" y="495"/>
                  <a:pt x="3078" y="493"/>
                  <a:pt x="3078" y="491"/>
                </a:cubicBezTo>
                <a:cubicBezTo>
                  <a:pt x="3078" y="489"/>
                  <a:pt x="3076" y="487"/>
                  <a:pt x="3074" y="487"/>
                </a:cubicBezTo>
                <a:close/>
                <a:moveTo>
                  <a:pt x="3255" y="495"/>
                </a:moveTo>
                <a:cubicBezTo>
                  <a:pt x="3257" y="495"/>
                  <a:pt x="3259" y="493"/>
                  <a:pt x="3259" y="491"/>
                </a:cubicBezTo>
                <a:cubicBezTo>
                  <a:pt x="3259" y="489"/>
                  <a:pt x="3257" y="487"/>
                  <a:pt x="3255" y="487"/>
                </a:cubicBezTo>
                <a:cubicBezTo>
                  <a:pt x="3252" y="487"/>
                  <a:pt x="3250" y="489"/>
                  <a:pt x="3250" y="491"/>
                </a:cubicBezTo>
                <a:cubicBezTo>
                  <a:pt x="3250" y="493"/>
                  <a:pt x="3252" y="495"/>
                  <a:pt x="3255" y="495"/>
                </a:cubicBezTo>
                <a:close/>
                <a:moveTo>
                  <a:pt x="3268" y="495"/>
                </a:moveTo>
                <a:cubicBezTo>
                  <a:pt x="3270" y="495"/>
                  <a:pt x="3272" y="493"/>
                  <a:pt x="3272" y="491"/>
                </a:cubicBezTo>
                <a:cubicBezTo>
                  <a:pt x="3272" y="489"/>
                  <a:pt x="3270" y="487"/>
                  <a:pt x="3268" y="487"/>
                </a:cubicBezTo>
                <a:cubicBezTo>
                  <a:pt x="3265" y="487"/>
                  <a:pt x="3263" y="489"/>
                  <a:pt x="3263" y="491"/>
                </a:cubicBezTo>
                <a:cubicBezTo>
                  <a:pt x="3263" y="493"/>
                  <a:pt x="3265" y="495"/>
                  <a:pt x="3268" y="495"/>
                </a:cubicBezTo>
                <a:close/>
                <a:moveTo>
                  <a:pt x="3281" y="495"/>
                </a:moveTo>
                <a:cubicBezTo>
                  <a:pt x="3283" y="495"/>
                  <a:pt x="3285" y="493"/>
                  <a:pt x="3285" y="491"/>
                </a:cubicBezTo>
                <a:cubicBezTo>
                  <a:pt x="3285" y="489"/>
                  <a:pt x="3283" y="487"/>
                  <a:pt x="3281" y="487"/>
                </a:cubicBezTo>
                <a:cubicBezTo>
                  <a:pt x="3278" y="487"/>
                  <a:pt x="3276" y="489"/>
                  <a:pt x="3276" y="491"/>
                </a:cubicBezTo>
                <a:cubicBezTo>
                  <a:pt x="3276" y="493"/>
                  <a:pt x="3278" y="495"/>
                  <a:pt x="3281" y="495"/>
                </a:cubicBezTo>
                <a:close/>
                <a:moveTo>
                  <a:pt x="3293" y="495"/>
                </a:moveTo>
                <a:cubicBezTo>
                  <a:pt x="3296" y="495"/>
                  <a:pt x="3298" y="493"/>
                  <a:pt x="3298" y="491"/>
                </a:cubicBezTo>
                <a:cubicBezTo>
                  <a:pt x="3298" y="489"/>
                  <a:pt x="3296" y="487"/>
                  <a:pt x="3293" y="487"/>
                </a:cubicBezTo>
                <a:cubicBezTo>
                  <a:pt x="3291" y="487"/>
                  <a:pt x="3289" y="489"/>
                  <a:pt x="3289" y="491"/>
                </a:cubicBezTo>
                <a:cubicBezTo>
                  <a:pt x="3289" y="493"/>
                  <a:pt x="3291" y="495"/>
                  <a:pt x="3293" y="495"/>
                </a:cubicBezTo>
                <a:close/>
                <a:moveTo>
                  <a:pt x="3306" y="487"/>
                </a:moveTo>
                <a:cubicBezTo>
                  <a:pt x="3304" y="487"/>
                  <a:pt x="3302" y="489"/>
                  <a:pt x="3302" y="491"/>
                </a:cubicBezTo>
                <a:cubicBezTo>
                  <a:pt x="3302" y="493"/>
                  <a:pt x="3304" y="495"/>
                  <a:pt x="3306" y="495"/>
                </a:cubicBezTo>
                <a:cubicBezTo>
                  <a:pt x="3309" y="495"/>
                  <a:pt x="3310" y="493"/>
                  <a:pt x="3310" y="491"/>
                </a:cubicBezTo>
                <a:cubicBezTo>
                  <a:pt x="3310" y="489"/>
                  <a:pt x="3309" y="487"/>
                  <a:pt x="3306" y="487"/>
                </a:cubicBezTo>
                <a:close/>
                <a:moveTo>
                  <a:pt x="91" y="500"/>
                </a:moveTo>
                <a:cubicBezTo>
                  <a:pt x="89" y="500"/>
                  <a:pt x="87" y="502"/>
                  <a:pt x="87" y="504"/>
                </a:cubicBezTo>
                <a:cubicBezTo>
                  <a:pt x="87" y="506"/>
                  <a:pt x="89" y="508"/>
                  <a:pt x="91" y="508"/>
                </a:cubicBezTo>
                <a:cubicBezTo>
                  <a:pt x="93" y="508"/>
                  <a:pt x="95" y="506"/>
                  <a:pt x="95" y="504"/>
                </a:cubicBezTo>
                <a:cubicBezTo>
                  <a:pt x="95" y="502"/>
                  <a:pt x="93" y="500"/>
                  <a:pt x="91" y="500"/>
                </a:cubicBezTo>
                <a:close/>
                <a:moveTo>
                  <a:pt x="104" y="501"/>
                </a:moveTo>
                <a:cubicBezTo>
                  <a:pt x="102" y="501"/>
                  <a:pt x="101" y="503"/>
                  <a:pt x="101" y="504"/>
                </a:cubicBezTo>
                <a:cubicBezTo>
                  <a:pt x="101" y="505"/>
                  <a:pt x="102" y="506"/>
                  <a:pt x="104" y="506"/>
                </a:cubicBezTo>
                <a:cubicBezTo>
                  <a:pt x="105" y="506"/>
                  <a:pt x="106" y="505"/>
                  <a:pt x="106" y="504"/>
                </a:cubicBezTo>
                <a:cubicBezTo>
                  <a:pt x="106" y="503"/>
                  <a:pt x="105" y="501"/>
                  <a:pt x="104" y="501"/>
                </a:cubicBezTo>
                <a:close/>
                <a:moveTo>
                  <a:pt x="117" y="504"/>
                </a:moveTo>
                <a:cubicBezTo>
                  <a:pt x="117" y="504"/>
                  <a:pt x="117" y="504"/>
                  <a:pt x="117" y="504"/>
                </a:cubicBezTo>
                <a:cubicBezTo>
                  <a:pt x="117" y="504"/>
                  <a:pt x="117" y="504"/>
                  <a:pt x="117" y="504"/>
                </a:cubicBezTo>
                <a:cubicBezTo>
                  <a:pt x="117" y="504"/>
                  <a:pt x="117" y="504"/>
                  <a:pt x="117" y="504"/>
                </a:cubicBezTo>
                <a:cubicBezTo>
                  <a:pt x="117" y="504"/>
                  <a:pt x="117" y="504"/>
                  <a:pt x="117" y="504"/>
                </a:cubicBezTo>
                <a:close/>
                <a:moveTo>
                  <a:pt x="336" y="501"/>
                </a:moveTo>
                <a:cubicBezTo>
                  <a:pt x="334" y="501"/>
                  <a:pt x="333" y="502"/>
                  <a:pt x="333" y="504"/>
                </a:cubicBezTo>
                <a:cubicBezTo>
                  <a:pt x="333" y="506"/>
                  <a:pt x="334" y="507"/>
                  <a:pt x="336" y="507"/>
                </a:cubicBezTo>
                <a:cubicBezTo>
                  <a:pt x="338" y="507"/>
                  <a:pt x="339" y="506"/>
                  <a:pt x="339" y="504"/>
                </a:cubicBezTo>
                <a:cubicBezTo>
                  <a:pt x="339" y="502"/>
                  <a:pt x="338" y="501"/>
                  <a:pt x="336" y="501"/>
                </a:cubicBezTo>
                <a:close/>
                <a:moveTo>
                  <a:pt x="349" y="504"/>
                </a:moveTo>
                <a:cubicBezTo>
                  <a:pt x="349" y="504"/>
                  <a:pt x="349" y="504"/>
                  <a:pt x="349" y="504"/>
                </a:cubicBezTo>
                <a:cubicBezTo>
                  <a:pt x="349" y="504"/>
                  <a:pt x="349" y="504"/>
                  <a:pt x="349" y="504"/>
                </a:cubicBezTo>
                <a:cubicBezTo>
                  <a:pt x="349" y="504"/>
                  <a:pt x="349" y="504"/>
                  <a:pt x="349" y="504"/>
                </a:cubicBezTo>
                <a:cubicBezTo>
                  <a:pt x="349" y="504"/>
                  <a:pt x="349" y="504"/>
                  <a:pt x="349" y="504"/>
                </a:cubicBezTo>
                <a:close/>
                <a:moveTo>
                  <a:pt x="364" y="504"/>
                </a:moveTo>
                <a:cubicBezTo>
                  <a:pt x="364" y="503"/>
                  <a:pt x="363" y="502"/>
                  <a:pt x="362" y="502"/>
                </a:cubicBezTo>
                <a:cubicBezTo>
                  <a:pt x="361" y="502"/>
                  <a:pt x="360" y="503"/>
                  <a:pt x="360" y="504"/>
                </a:cubicBezTo>
                <a:cubicBezTo>
                  <a:pt x="360" y="505"/>
                  <a:pt x="361" y="506"/>
                  <a:pt x="362" y="506"/>
                </a:cubicBezTo>
                <a:cubicBezTo>
                  <a:pt x="363" y="506"/>
                  <a:pt x="364" y="505"/>
                  <a:pt x="364" y="504"/>
                </a:cubicBezTo>
                <a:close/>
                <a:moveTo>
                  <a:pt x="375" y="508"/>
                </a:moveTo>
                <a:cubicBezTo>
                  <a:pt x="377" y="508"/>
                  <a:pt x="379" y="506"/>
                  <a:pt x="379" y="504"/>
                </a:cubicBezTo>
                <a:cubicBezTo>
                  <a:pt x="379" y="502"/>
                  <a:pt x="377" y="500"/>
                  <a:pt x="375" y="500"/>
                </a:cubicBezTo>
                <a:cubicBezTo>
                  <a:pt x="373" y="500"/>
                  <a:pt x="371" y="502"/>
                  <a:pt x="371" y="504"/>
                </a:cubicBezTo>
                <a:cubicBezTo>
                  <a:pt x="371" y="506"/>
                  <a:pt x="373" y="508"/>
                  <a:pt x="375" y="508"/>
                </a:cubicBezTo>
                <a:close/>
                <a:moveTo>
                  <a:pt x="388" y="508"/>
                </a:moveTo>
                <a:cubicBezTo>
                  <a:pt x="390" y="508"/>
                  <a:pt x="392" y="506"/>
                  <a:pt x="392" y="504"/>
                </a:cubicBezTo>
                <a:cubicBezTo>
                  <a:pt x="392" y="502"/>
                  <a:pt x="390" y="500"/>
                  <a:pt x="388" y="500"/>
                </a:cubicBezTo>
                <a:cubicBezTo>
                  <a:pt x="386" y="500"/>
                  <a:pt x="384" y="502"/>
                  <a:pt x="384" y="504"/>
                </a:cubicBezTo>
                <a:cubicBezTo>
                  <a:pt x="384" y="506"/>
                  <a:pt x="386" y="508"/>
                  <a:pt x="388" y="508"/>
                </a:cubicBezTo>
                <a:close/>
                <a:moveTo>
                  <a:pt x="401" y="508"/>
                </a:moveTo>
                <a:cubicBezTo>
                  <a:pt x="403" y="508"/>
                  <a:pt x="405" y="506"/>
                  <a:pt x="405" y="504"/>
                </a:cubicBezTo>
                <a:cubicBezTo>
                  <a:pt x="405" y="502"/>
                  <a:pt x="403" y="500"/>
                  <a:pt x="401" y="500"/>
                </a:cubicBezTo>
                <a:cubicBezTo>
                  <a:pt x="398" y="500"/>
                  <a:pt x="397" y="502"/>
                  <a:pt x="397" y="504"/>
                </a:cubicBezTo>
                <a:cubicBezTo>
                  <a:pt x="397" y="506"/>
                  <a:pt x="398" y="508"/>
                  <a:pt x="401" y="508"/>
                </a:cubicBezTo>
                <a:close/>
                <a:moveTo>
                  <a:pt x="414" y="508"/>
                </a:moveTo>
                <a:cubicBezTo>
                  <a:pt x="416" y="508"/>
                  <a:pt x="418" y="506"/>
                  <a:pt x="418" y="504"/>
                </a:cubicBezTo>
                <a:cubicBezTo>
                  <a:pt x="418" y="502"/>
                  <a:pt x="416" y="500"/>
                  <a:pt x="414" y="500"/>
                </a:cubicBezTo>
                <a:cubicBezTo>
                  <a:pt x="411" y="500"/>
                  <a:pt x="409" y="502"/>
                  <a:pt x="409" y="504"/>
                </a:cubicBezTo>
                <a:cubicBezTo>
                  <a:pt x="409" y="506"/>
                  <a:pt x="411" y="508"/>
                  <a:pt x="414" y="508"/>
                </a:cubicBezTo>
                <a:close/>
                <a:moveTo>
                  <a:pt x="427" y="508"/>
                </a:moveTo>
                <a:cubicBezTo>
                  <a:pt x="429" y="508"/>
                  <a:pt x="431" y="506"/>
                  <a:pt x="431" y="504"/>
                </a:cubicBezTo>
                <a:cubicBezTo>
                  <a:pt x="431" y="502"/>
                  <a:pt x="429" y="500"/>
                  <a:pt x="427" y="500"/>
                </a:cubicBezTo>
                <a:cubicBezTo>
                  <a:pt x="424" y="500"/>
                  <a:pt x="422" y="502"/>
                  <a:pt x="422" y="504"/>
                </a:cubicBezTo>
                <a:cubicBezTo>
                  <a:pt x="422" y="506"/>
                  <a:pt x="424" y="508"/>
                  <a:pt x="427" y="508"/>
                </a:cubicBezTo>
                <a:close/>
                <a:moveTo>
                  <a:pt x="440" y="508"/>
                </a:moveTo>
                <a:cubicBezTo>
                  <a:pt x="442" y="508"/>
                  <a:pt x="444" y="506"/>
                  <a:pt x="444" y="504"/>
                </a:cubicBezTo>
                <a:cubicBezTo>
                  <a:pt x="444" y="502"/>
                  <a:pt x="442" y="500"/>
                  <a:pt x="440" y="500"/>
                </a:cubicBezTo>
                <a:cubicBezTo>
                  <a:pt x="437" y="500"/>
                  <a:pt x="435" y="502"/>
                  <a:pt x="435" y="504"/>
                </a:cubicBezTo>
                <a:cubicBezTo>
                  <a:pt x="435" y="506"/>
                  <a:pt x="437" y="508"/>
                  <a:pt x="440" y="508"/>
                </a:cubicBezTo>
                <a:close/>
                <a:moveTo>
                  <a:pt x="452" y="508"/>
                </a:moveTo>
                <a:cubicBezTo>
                  <a:pt x="455" y="508"/>
                  <a:pt x="457" y="506"/>
                  <a:pt x="457" y="504"/>
                </a:cubicBezTo>
                <a:cubicBezTo>
                  <a:pt x="457" y="502"/>
                  <a:pt x="455" y="500"/>
                  <a:pt x="452" y="500"/>
                </a:cubicBezTo>
                <a:cubicBezTo>
                  <a:pt x="450" y="500"/>
                  <a:pt x="448" y="502"/>
                  <a:pt x="448" y="504"/>
                </a:cubicBezTo>
                <a:cubicBezTo>
                  <a:pt x="448" y="506"/>
                  <a:pt x="450" y="508"/>
                  <a:pt x="452" y="508"/>
                </a:cubicBezTo>
                <a:close/>
                <a:moveTo>
                  <a:pt x="465" y="508"/>
                </a:moveTo>
                <a:cubicBezTo>
                  <a:pt x="468" y="508"/>
                  <a:pt x="470" y="506"/>
                  <a:pt x="470" y="504"/>
                </a:cubicBezTo>
                <a:cubicBezTo>
                  <a:pt x="470" y="502"/>
                  <a:pt x="468" y="500"/>
                  <a:pt x="465" y="500"/>
                </a:cubicBezTo>
                <a:cubicBezTo>
                  <a:pt x="463" y="500"/>
                  <a:pt x="461" y="502"/>
                  <a:pt x="461" y="504"/>
                </a:cubicBezTo>
                <a:cubicBezTo>
                  <a:pt x="461" y="506"/>
                  <a:pt x="463" y="508"/>
                  <a:pt x="465" y="508"/>
                </a:cubicBezTo>
                <a:close/>
                <a:moveTo>
                  <a:pt x="478" y="508"/>
                </a:moveTo>
                <a:cubicBezTo>
                  <a:pt x="481" y="508"/>
                  <a:pt x="482" y="506"/>
                  <a:pt x="482" y="504"/>
                </a:cubicBezTo>
                <a:cubicBezTo>
                  <a:pt x="482" y="502"/>
                  <a:pt x="481" y="500"/>
                  <a:pt x="478" y="500"/>
                </a:cubicBezTo>
                <a:cubicBezTo>
                  <a:pt x="476" y="500"/>
                  <a:pt x="474" y="502"/>
                  <a:pt x="474" y="504"/>
                </a:cubicBezTo>
                <a:cubicBezTo>
                  <a:pt x="474" y="506"/>
                  <a:pt x="476" y="508"/>
                  <a:pt x="478" y="508"/>
                </a:cubicBezTo>
                <a:close/>
                <a:moveTo>
                  <a:pt x="491" y="508"/>
                </a:moveTo>
                <a:cubicBezTo>
                  <a:pt x="493" y="508"/>
                  <a:pt x="495" y="506"/>
                  <a:pt x="495" y="504"/>
                </a:cubicBezTo>
                <a:cubicBezTo>
                  <a:pt x="495" y="502"/>
                  <a:pt x="493" y="500"/>
                  <a:pt x="491" y="500"/>
                </a:cubicBezTo>
                <a:cubicBezTo>
                  <a:pt x="489" y="500"/>
                  <a:pt x="487" y="502"/>
                  <a:pt x="487" y="504"/>
                </a:cubicBezTo>
                <a:cubicBezTo>
                  <a:pt x="487" y="506"/>
                  <a:pt x="489" y="508"/>
                  <a:pt x="491" y="508"/>
                </a:cubicBezTo>
                <a:close/>
                <a:moveTo>
                  <a:pt x="504" y="508"/>
                </a:moveTo>
                <a:cubicBezTo>
                  <a:pt x="506" y="508"/>
                  <a:pt x="508" y="506"/>
                  <a:pt x="508" y="504"/>
                </a:cubicBezTo>
                <a:cubicBezTo>
                  <a:pt x="508" y="502"/>
                  <a:pt x="506" y="500"/>
                  <a:pt x="504" y="500"/>
                </a:cubicBezTo>
                <a:cubicBezTo>
                  <a:pt x="502" y="500"/>
                  <a:pt x="500" y="502"/>
                  <a:pt x="500" y="504"/>
                </a:cubicBezTo>
                <a:cubicBezTo>
                  <a:pt x="500" y="506"/>
                  <a:pt x="502" y="508"/>
                  <a:pt x="504" y="508"/>
                </a:cubicBezTo>
                <a:close/>
                <a:moveTo>
                  <a:pt x="517" y="508"/>
                </a:moveTo>
                <a:cubicBezTo>
                  <a:pt x="519" y="508"/>
                  <a:pt x="521" y="506"/>
                  <a:pt x="521" y="504"/>
                </a:cubicBezTo>
                <a:cubicBezTo>
                  <a:pt x="521" y="502"/>
                  <a:pt x="519" y="500"/>
                  <a:pt x="517" y="500"/>
                </a:cubicBezTo>
                <a:cubicBezTo>
                  <a:pt x="515" y="500"/>
                  <a:pt x="513" y="502"/>
                  <a:pt x="513" y="504"/>
                </a:cubicBezTo>
                <a:cubicBezTo>
                  <a:pt x="513" y="506"/>
                  <a:pt x="515" y="508"/>
                  <a:pt x="517" y="508"/>
                </a:cubicBezTo>
                <a:close/>
                <a:moveTo>
                  <a:pt x="530" y="508"/>
                </a:moveTo>
                <a:cubicBezTo>
                  <a:pt x="532" y="508"/>
                  <a:pt x="534" y="506"/>
                  <a:pt x="534" y="504"/>
                </a:cubicBezTo>
                <a:cubicBezTo>
                  <a:pt x="534" y="502"/>
                  <a:pt x="532" y="500"/>
                  <a:pt x="530" y="500"/>
                </a:cubicBezTo>
                <a:cubicBezTo>
                  <a:pt x="528" y="500"/>
                  <a:pt x="526" y="502"/>
                  <a:pt x="526" y="504"/>
                </a:cubicBezTo>
                <a:cubicBezTo>
                  <a:pt x="526" y="506"/>
                  <a:pt x="528" y="508"/>
                  <a:pt x="530" y="508"/>
                </a:cubicBezTo>
                <a:close/>
                <a:moveTo>
                  <a:pt x="543" y="508"/>
                </a:moveTo>
                <a:cubicBezTo>
                  <a:pt x="545" y="508"/>
                  <a:pt x="547" y="506"/>
                  <a:pt x="547" y="504"/>
                </a:cubicBezTo>
                <a:cubicBezTo>
                  <a:pt x="547" y="502"/>
                  <a:pt x="545" y="500"/>
                  <a:pt x="543" y="500"/>
                </a:cubicBezTo>
                <a:cubicBezTo>
                  <a:pt x="541" y="500"/>
                  <a:pt x="539" y="502"/>
                  <a:pt x="539" y="504"/>
                </a:cubicBezTo>
                <a:cubicBezTo>
                  <a:pt x="539" y="506"/>
                  <a:pt x="541" y="508"/>
                  <a:pt x="543" y="508"/>
                </a:cubicBezTo>
                <a:close/>
                <a:moveTo>
                  <a:pt x="556" y="508"/>
                </a:moveTo>
                <a:cubicBezTo>
                  <a:pt x="558" y="508"/>
                  <a:pt x="560" y="506"/>
                  <a:pt x="560" y="504"/>
                </a:cubicBezTo>
                <a:cubicBezTo>
                  <a:pt x="560" y="502"/>
                  <a:pt x="558" y="500"/>
                  <a:pt x="556" y="500"/>
                </a:cubicBezTo>
                <a:cubicBezTo>
                  <a:pt x="553" y="500"/>
                  <a:pt x="552" y="502"/>
                  <a:pt x="552" y="504"/>
                </a:cubicBezTo>
                <a:cubicBezTo>
                  <a:pt x="552" y="506"/>
                  <a:pt x="553" y="508"/>
                  <a:pt x="556" y="508"/>
                </a:cubicBezTo>
                <a:close/>
                <a:moveTo>
                  <a:pt x="569" y="508"/>
                </a:moveTo>
                <a:cubicBezTo>
                  <a:pt x="571" y="508"/>
                  <a:pt x="573" y="506"/>
                  <a:pt x="573" y="504"/>
                </a:cubicBezTo>
                <a:cubicBezTo>
                  <a:pt x="573" y="502"/>
                  <a:pt x="571" y="500"/>
                  <a:pt x="569" y="500"/>
                </a:cubicBezTo>
                <a:cubicBezTo>
                  <a:pt x="566" y="500"/>
                  <a:pt x="564" y="502"/>
                  <a:pt x="564" y="504"/>
                </a:cubicBezTo>
                <a:cubicBezTo>
                  <a:pt x="564" y="506"/>
                  <a:pt x="566" y="508"/>
                  <a:pt x="569" y="508"/>
                </a:cubicBezTo>
                <a:close/>
                <a:moveTo>
                  <a:pt x="582" y="508"/>
                </a:moveTo>
                <a:cubicBezTo>
                  <a:pt x="584" y="508"/>
                  <a:pt x="586" y="506"/>
                  <a:pt x="586" y="504"/>
                </a:cubicBezTo>
                <a:cubicBezTo>
                  <a:pt x="586" y="502"/>
                  <a:pt x="584" y="500"/>
                  <a:pt x="582" y="500"/>
                </a:cubicBezTo>
                <a:cubicBezTo>
                  <a:pt x="579" y="500"/>
                  <a:pt x="577" y="502"/>
                  <a:pt x="577" y="504"/>
                </a:cubicBezTo>
                <a:cubicBezTo>
                  <a:pt x="577" y="506"/>
                  <a:pt x="579" y="508"/>
                  <a:pt x="582" y="508"/>
                </a:cubicBezTo>
                <a:close/>
                <a:moveTo>
                  <a:pt x="594" y="508"/>
                </a:moveTo>
                <a:cubicBezTo>
                  <a:pt x="597" y="508"/>
                  <a:pt x="599" y="506"/>
                  <a:pt x="599" y="504"/>
                </a:cubicBezTo>
                <a:cubicBezTo>
                  <a:pt x="599" y="502"/>
                  <a:pt x="597" y="500"/>
                  <a:pt x="594" y="500"/>
                </a:cubicBezTo>
                <a:cubicBezTo>
                  <a:pt x="592" y="500"/>
                  <a:pt x="590" y="502"/>
                  <a:pt x="590" y="504"/>
                </a:cubicBezTo>
                <a:cubicBezTo>
                  <a:pt x="590" y="506"/>
                  <a:pt x="592" y="508"/>
                  <a:pt x="594" y="508"/>
                </a:cubicBezTo>
                <a:close/>
                <a:moveTo>
                  <a:pt x="607" y="508"/>
                </a:moveTo>
                <a:cubicBezTo>
                  <a:pt x="610" y="508"/>
                  <a:pt x="612" y="506"/>
                  <a:pt x="612" y="504"/>
                </a:cubicBezTo>
                <a:cubicBezTo>
                  <a:pt x="612" y="502"/>
                  <a:pt x="610" y="500"/>
                  <a:pt x="607" y="500"/>
                </a:cubicBezTo>
                <a:cubicBezTo>
                  <a:pt x="605" y="500"/>
                  <a:pt x="603" y="502"/>
                  <a:pt x="603" y="504"/>
                </a:cubicBezTo>
                <a:cubicBezTo>
                  <a:pt x="603" y="506"/>
                  <a:pt x="605" y="508"/>
                  <a:pt x="607" y="508"/>
                </a:cubicBezTo>
                <a:close/>
                <a:moveTo>
                  <a:pt x="620" y="508"/>
                </a:moveTo>
                <a:cubicBezTo>
                  <a:pt x="623" y="508"/>
                  <a:pt x="624" y="506"/>
                  <a:pt x="624" y="504"/>
                </a:cubicBezTo>
                <a:cubicBezTo>
                  <a:pt x="624" y="502"/>
                  <a:pt x="623" y="500"/>
                  <a:pt x="620" y="500"/>
                </a:cubicBezTo>
                <a:cubicBezTo>
                  <a:pt x="618" y="500"/>
                  <a:pt x="616" y="502"/>
                  <a:pt x="616" y="504"/>
                </a:cubicBezTo>
                <a:cubicBezTo>
                  <a:pt x="616" y="506"/>
                  <a:pt x="618" y="508"/>
                  <a:pt x="620" y="508"/>
                </a:cubicBezTo>
                <a:close/>
                <a:moveTo>
                  <a:pt x="633" y="508"/>
                </a:moveTo>
                <a:cubicBezTo>
                  <a:pt x="636" y="508"/>
                  <a:pt x="637" y="506"/>
                  <a:pt x="637" y="504"/>
                </a:cubicBezTo>
                <a:cubicBezTo>
                  <a:pt x="637" y="502"/>
                  <a:pt x="636" y="500"/>
                  <a:pt x="633" y="500"/>
                </a:cubicBezTo>
                <a:cubicBezTo>
                  <a:pt x="631" y="500"/>
                  <a:pt x="629" y="502"/>
                  <a:pt x="629" y="504"/>
                </a:cubicBezTo>
                <a:cubicBezTo>
                  <a:pt x="629" y="506"/>
                  <a:pt x="631" y="508"/>
                  <a:pt x="633" y="508"/>
                </a:cubicBezTo>
                <a:close/>
                <a:moveTo>
                  <a:pt x="646" y="508"/>
                </a:moveTo>
                <a:cubicBezTo>
                  <a:pt x="648" y="508"/>
                  <a:pt x="650" y="506"/>
                  <a:pt x="650" y="504"/>
                </a:cubicBezTo>
                <a:cubicBezTo>
                  <a:pt x="650" y="502"/>
                  <a:pt x="648" y="500"/>
                  <a:pt x="646" y="500"/>
                </a:cubicBezTo>
                <a:cubicBezTo>
                  <a:pt x="644" y="500"/>
                  <a:pt x="642" y="502"/>
                  <a:pt x="642" y="504"/>
                </a:cubicBezTo>
                <a:cubicBezTo>
                  <a:pt x="642" y="506"/>
                  <a:pt x="644" y="508"/>
                  <a:pt x="646" y="508"/>
                </a:cubicBezTo>
                <a:close/>
                <a:moveTo>
                  <a:pt x="659" y="508"/>
                </a:moveTo>
                <a:cubicBezTo>
                  <a:pt x="661" y="508"/>
                  <a:pt x="663" y="506"/>
                  <a:pt x="663" y="504"/>
                </a:cubicBezTo>
                <a:cubicBezTo>
                  <a:pt x="663" y="502"/>
                  <a:pt x="661" y="500"/>
                  <a:pt x="659" y="500"/>
                </a:cubicBezTo>
                <a:cubicBezTo>
                  <a:pt x="657" y="500"/>
                  <a:pt x="655" y="502"/>
                  <a:pt x="655" y="504"/>
                </a:cubicBezTo>
                <a:cubicBezTo>
                  <a:pt x="655" y="506"/>
                  <a:pt x="657" y="508"/>
                  <a:pt x="659" y="508"/>
                </a:cubicBezTo>
                <a:close/>
                <a:moveTo>
                  <a:pt x="672" y="508"/>
                </a:moveTo>
                <a:cubicBezTo>
                  <a:pt x="674" y="508"/>
                  <a:pt x="676" y="506"/>
                  <a:pt x="676" y="504"/>
                </a:cubicBezTo>
                <a:cubicBezTo>
                  <a:pt x="676" y="502"/>
                  <a:pt x="674" y="500"/>
                  <a:pt x="672" y="500"/>
                </a:cubicBezTo>
                <a:cubicBezTo>
                  <a:pt x="670" y="500"/>
                  <a:pt x="668" y="502"/>
                  <a:pt x="668" y="504"/>
                </a:cubicBezTo>
                <a:cubicBezTo>
                  <a:pt x="668" y="506"/>
                  <a:pt x="670" y="508"/>
                  <a:pt x="672" y="508"/>
                </a:cubicBezTo>
                <a:close/>
                <a:moveTo>
                  <a:pt x="685" y="508"/>
                </a:moveTo>
                <a:cubicBezTo>
                  <a:pt x="687" y="508"/>
                  <a:pt x="689" y="506"/>
                  <a:pt x="689" y="504"/>
                </a:cubicBezTo>
                <a:cubicBezTo>
                  <a:pt x="689" y="502"/>
                  <a:pt x="687" y="500"/>
                  <a:pt x="685" y="500"/>
                </a:cubicBezTo>
                <a:cubicBezTo>
                  <a:pt x="683" y="500"/>
                  <a:pt x="681" y="502"/>
                  <a:pt x="681" y="504"/>
                </a:cubicBezTo>
                <a:cubicBezTo>
                  <a:pt x="681" y="506"/>
                  <a:pt x="683" y="508"/>
                  <a:pt x="685" y="508"/>
                </a:cubicBezTo>
                <a:close/>
                <a:moveTo>
                  <a:pt x="698" y="508"/>
                </a:moveTo>
                <a:cubicBezTo>
                  <a:pt x="700" y="508"/>
                  <a:pt x="702" y="506"/>
                  <a:pt x="702" y="504"/>
                </a:cubicBezTo>
                <a:cubicBezTo>
                  <a:pt x="702" y="502"/>
                  <a:pt x="700" y="500"/>
                  <a:pt x="698" y="500"/>
                </a:cubicBezTo>
                <a:cubicBezTo>
                  <a:pt x="695" y="500"/>
                  <a:pt x="694" y="502"/>
                  <a:pt x="694" y="504"/>
                </a:cubicBezTo>
                <a:cubicBezTo>
                  <a:pt x="694" y="506"/>
                  <a:pt x="695" y="508"/>
                  <a:pt x="698" y="508"/>
                </a:cubicBezTo>
                <a:close/>
                <a:moveTo>
                  <a:pt x="711" y="508"/>
                </a:moveTo>
                <a:cubicBezTo>
                  <a:pt x="713" y="508"/>
                  <a:pt x="715" y="506"/>
                  <a:pt x="715" y="504"/>
                </a:cubicBezTo>
                <a:cubicBezTo>
                  <a:pt x="715" y="502"/>
                  <a:pt x="713" y="500"/>
                  <a:pt x="711" y="500"/>
                </a:cubicBezTo>
                <a:cubicBezTo>
                  <a:pt x="708" y="500"/>
                  <a:pt x="707" y="502"/>
                  <a:pt x="707" y="504"/>
                </a:cubicBezTo>
                <a:cubicBezTo>
                  <a:pt x="707" y="506"/>
                  <a:pt x="708" y="508"/>
                  <a:pt x="711" y="508"/>
                </a:cubicBezTo>
                <a:close/>
                <a:moveTo>
                  <a:pt x="724" y="508"/>
                </a:moveTo>
                <a:cubicBezTo>
                  <a:pt x="726" y="508"/>
                  <a:pt x="728" y="506"/>
                  <a:pt x="728" y="504"/>
                </a:cubicBezTo>
                <a:cubicBezTo>
                  <a:pt x="728" y="502"/>
                  <a:pt x="726" y="500"/>
                  <a:pt x="724" y="500"/>
                </a:cubicBezTo>
                <a:cubicBezTo>
                  <a:pt x="721" y="500"/>
                  <a:pt x="719" y="502"/>
                  <a:pt x="719" y="504"/>
                </a:cubicBezTo>
                <a:cubicBezTo>
                  <a:pt x="719" y="506"/>
                  <a:pt x="721" y="508"/>
                  <a:pt x="724" y="508"/>
                </a:cubicBezTo>
                <a:close/>
                <a:moveTo>
                  <a:pt x="737" y="508"/>
                </a:moveTo>
                <a:cubicBezTo>
                  <a:pt x="739" y="508"/>
                  <a:pt x="741" y="506"/>
                  <a:pt x="741" y="504"/>
                </a:cubicBezTo>
                <a:cubicBezTo>
                  <a:pt x="741" y="502"/>
                  <a:pt x="739" y="500"/>
                  <a:pt x="737" y="500"/>
                </a:cubicBezTo>
                <a:cubicBezTo>
                  <a:pt x="734" y="500"/>
                  <a:pt x="732" y="502"/>
                  <a:pt x="732" y="504"/>
                </a:cubicBezTo>
                <a:cubicBezTo>
                  <a:pt x="732" y="506"/>
                  <a:pt x="734" y="508"/>
                  <a:pt x="737" y="508"/>
                </a:cubicBezTo>
                <a:close/>
                <a:moveTo>
                  <a:pt x="749" y="508"/>
                </a:moveTo>
                <a:cubicBezTo>
                  <a:pt x="752" y="508"/>
                  <a:pt x="754" y="506"/>
                  <a:pt x="754" y="504"/>
                </a:cubicBezTo>
                <a:cubicBezTo>
                  <a:pt x="754" y="502"/>
                  <a:pt x="752" y="500"/>
                  <a:pt x="749" y="500"/>
                </a:cubicBezTo>
                <a:cubicBezTo>
                  <a:pt x="747" y="500"/>
                  <a:pt x="745" y="502"/>
                  <a:pt x="745" y="504"/>
                </a:cubicBezTo>
                <a:cubicBezTo>
                  <a:pt x="745" y="506"/>
                  <a:pt x="747" y="508"/>
                  <a:pt x="749" y="508"/>
                </a:cubicBezTo>
                <a:close/>
                <a:moveTo>
                  <a:pt x="762" y="508"/>
                </a:moveTo>
                <a:cubicBezTo>
                  <a:pt x="765" y="508"/>
                  <a:pt x="767" y="506"/>
                  <a:pt x="767" y="504"/>
                </a:cubicBezTo>
                <a:cubicBezTo>
                  <a:pt x="767" y="502"/>
                  <a:pt x="765" y="500"/>
                  <a:pt x="762" y="500"/>
                </a:cubicBezTo>
                <a:cubicBezTo>
                  <a:pt x="760" y="500"/>
                  <a:pt x="758" y="502"/>
                  <a:pt x="758" y="504"/>
                </a:cubicBezTo>
                <a:cubicBezTo>
                  <a:pt x="758" y="506"/>
                  <a:pt x="760" y="508"/>
                  <a:pt x="762" y="508"/>
                </a:cubicBezTo>
                <a:close/>
                <a:moveTo>
                  <a:pt x="775" y="508"/>
                </a:moveTo>
                <a:cubicBezTo>
                  <a:pt x="778" y="508"/>
                  <a:pt x="779" y="506"/>
                  <a:pt x="779" y="504"/>
                </a:cubicBezTo>
                <a:cubicBezTo>
                  <a:pt x="779" y="502"/>
                  <a:pt x="778" y="500"/>
                  <a:pt x="775" y="500"/>
                </a:cubicBezTo>
                <a:cubicBezTo>
                  <a:pt x="773" y="500"/>
                  <a:pt x="771" y="502"/>
                  <a:pt x="771" y="504"/>
                </a:cubicBezTo>
                <a:cubicBezTo>
                  <a:pt x="771" y="506"/>
                  <a:pt x="773" y="508"/>
                  <a:pt x="775" y="508"/>
                </a:cubicBezTo>
                <a:close/>
                <a:moveTo>
                  <a:pt x="788" y="508"/>
                </a:moveTo>
                <a:cubicBezTo>
                  <a:pt x="790" y="508"/>
                  <a:pt x="792" y="506"/>
                  <a:pt x="792" y="504"/>
                </a:cubicBezTo>
                <a:cubicBezTo>
                  <a:pt x="792" y="502"/>
                  <a:pt x="790" y="500"/>
                  <a:pt x="788" y="500"/>
                </a:cubicBezTo>
                <a:cubicBezTo>
                  <a:pt x="786" y="500"/>
                  <a:pt x="784" y="502"/>
                  <a:pt x="784" y="504"/>
                </a:cubicBezTo>
                <a:cubicBezTo>
                  <a:pt x="784" y="506"/>
                  <a:pt x="786" y="508"/>
                  <a:pt x="788" y="508"/>
                </a:cubicBezTo>
                <a:close/>
                <a:moveTo>
                  <a:pt x="801" y="508"/>
                </a:moveTo>
                <a:cubicBezTo>
                  <a:pt x="803" y="508"/>
                  <a:pt x="805" y="506"/>
                  <a:pt x="805" y="504"/>
                </a:cubicBezTo>
                <a:cubicBezTo>
                  <a:pt x="805" y="502"/>
                  <a:pt x="803" y="500"/>
                  <a:pt x="801" y="500"/>
                </a:cubicBezTo>
                <a:cubicBezTo>
                  <a:pt x="799" y="500"/>
                  <a:pt x="797" y="502"/>
                  <a:pt x="797" y="504"/>
                </a:cubicBezTo>
                <a:cubicBezTo>
                  <a:pt x="797" y="506"/>
                  <a:pt x="799" y="508"/>
                  <a:pt x="801" y="508"/>
                </a:cubicBezTo>
                <a:close/>
                <a:moveTo>
                  <a:pt x="889" y="504"/>
                </a:moveTo>
                <a:cubicBezTo>
                  <a:pt x="889" y="505"/>
                  <a:pt x="890" y="507"/>
                  <a:pt x="891" y="507"/>
                </a:cubicBezTo>
                <a:cubicBezTo>
                  <a:pt x="893" y="507"/>
                  <a:pt x="894" y="505"/>
                  <a:pt x="894" y="504"/>
                </a:cubicBezTo>
                <a:cubicBezTo>
                  <a:pt x="894" y="502"/>
                  <a:pt x="893" y="501"/>
                  <a:pt x="891" y="501"/>
                </a:cubicBezTo>
                <a:cubicBezTo>
                  <a:pt x="890" y="501"/>
                  <a:pt x="889" y="502"/>
                  <a:pt x="889" y="504"/>
                </a:cubicBezTo>
                <a:close/>
                <a:moveTo>
                  <a:pt x="917" y="504"/>
                </a:moveTo>
                <a:cubicBezTo>
                  <a:pt x="917" y="504"/>
                  <a:pt x="917" y="504"/>
                  <a:pt x="917" y="504"/>
                </a:cubicBezTo>
                <a:cubicBezTo>
                  <a:pt x="917" y="504"/>
                  <a:pt x="917" y="504"/>
                  <a:pt x="917" y="504"/>
                </a:cubicBezTo>
                <a:cubicBezTo>
                  <a:pt x="917" y="504"/>
                  <a:pt x="917" y="504"/>
                  <a:pt x="917" y="504"/>
                </a:cubicBezTo>
                <a:cubicBezTo>
                  <a:pt x="917" y="504"/>
                  <a:pt x="917" y="504"/>
                  <a:pt x="917" y="504"/>
                </a:cubicBezTo>
                <a:close/>
                <a:moveTo>
                  <a:pt x="930" y="508"/>
                </a:moveTo>
                <a:cubicBezTo>
                  <a:pt x="933" y="508"/>
                  <a:pt x="934" y="506"/>
                  <a:pt x="934" y="504"/>
                </a:cubicBezTo>
                <a:cubicBezTo>
                  <a:pt x="934" y="502"/>
                  <a:pt x="933" y="500"/>
                  <a:pt x="930" y="500"/>
                </a:cubicBezTo>
                <a:cubicBezTo>
                  <a:pt x="928" y="500"/>
                  <a:pt x="926" y="502"/>
                  <a:pt x="926" y="504"/>
                </a:cubicBezTo>
                <a:cubicBezTo>
                  <a:pt x="926" y="506"/>
                  <a:pt x="928" y="508"/>
                  <a:pt x="930" y="508"/>
                </a:cubicBezTo>
                <a:close/>
                <a:moveTo>
                  <a:pt x="943" y="508"/>
                </a:moveTo>
                <a:cubicBezTo>
                  <a:pt x="945" y="508"/>
                  <a:pt x="947" y="506"/>
                  <a:pt x="947" y="504"/>
                </a:cubicBezTo>
                <a:cubicBezTo>
                  <a:pt x="947" y="502"/>
                  <a:pt x="945" y="500"/>
                  <a:pt x="943" y="500"/>
                </a:cubicBezTo>
                <a:cubicBezTo>
                  <a:pt x="941" y="500"/>
                  <a:pt x="939" y="502"/>
                  <a:pt x="939" y="504"/>
                </a:cubicBezTo>
                <a:cubicBezTo>
                  <a:pt x="939" y="506"/>
                  <a:pt x="941" y="508"/>
                  <a:pt x="943" y="508"/>
                </a:cubicBezTo>
                <a:close/>
                <a:moveTo>
                  <a:pt x="956" y="508"/>
                </a:moveTo>
                <a:cubicBezTo>
                  <a:pt x="958" y="508"/>
                  <a:pt x="960" y="506"/>
                  <a:pt x="960" y="504"/>
                </a:cubicBezTo>
                <a:cubicBezTo>
                  <a:pt x="960" y="502"/>
                  <a:pt x="958" y="500"/>
                  <a:pt x="956" y="500"/>
                </a:cubicBezTo>
                <a:cubicBezTo>
                  <a:pt x="954" y="500"/>
                  <a:pt x="952" y="502"/>
                  <a:pt x="952" y="504"/>
                </a:cubicBezTo>
                <a:cubicBezTo>
                  <a:pt x="952" y="506"/>
                  <a:pt x="954" y="508"/>
                  <a:pt x="956" y="508"/>
                </a:cubicBezTo>
                <a:close/>
                <a:moveTo>
                  <a:pt x="969" y="508"/>
                </a:moveTo>
                <a:cubicBezTo>
                  <a:pt x="971" y="508"/>
                  <a:pt x="973" y="506"/>
                  <a:pt x="973" y="504"/>
                </a:cubicBezTo>
                <a:cubicBezTo>
                  <a:pt x="973" y="502"/>
                  <a:pt x="971" y="500"/>
                  <a:pt x="969" y="500"/>
                </a:cubicBezTo>
                <a:cubicBezTo>
                  <a:pt x="967" y="500"/>
                  <a:pt x="965" y="502"/>
                  <a:pt x="965" y="504"/>
                </a:cubicBezTo>
                <a:cubicBezTo>
                  <a:pt x="965" y="506"/>
                  <a:pt x="967" y="508"/>
                  <a:pt x="969" y="508"/>
                </a:cubicBezTo>
                <a:close/>
                <a:moveTo>
                  <a:pt x="982" y="508"/>
                </a:moveTo>
                <a:cubicBezTo>
                  <a:pt x="984" y="508"/>
                  <a:pt x="986" y="506"/>
                  <a:pt x="986" y="504"/>
                </a:cubicBezTo>
                <a:cubicBezTo>
                  <a:pt x="986" y="502"/>
                  <a:pt x="984" y="500"/>
                  <a:pt x="982" y="500"/>
                </a:cubicBezTo>
                <a:cubicBezTo>
                  <a:pt x="980" y="500"/>
                  <a:pt x="978" y="502"/>
                  <a:pt x="978" y="504"/>
                </a:cubicBezTo>
                <a:cubicBezTo>
                  <a:pt x="978" y="506"/>
                  <a:pt x="980" y="508"/>
                  <a:pt x="982" y="508"/>
                </a:cubicBezTo>
                <a:close/>
                <a:moveTo>
                  <a:pt x="995" y="508"/>
                </a:moveTo>
                <a:cubicBezTo>
                  <a:pt x="997" y="508"/>
                  <a:pt x="999" y="506"/>
                  <a:pt x="999" y="504"/>
                </a:cubicBezTo>
                <a:cubicBezTo>
                  <a:pt x="999" y="502"/>
                  <a:pt x="997" y="500"/>
                  <a:pt x="995" y="500"/>
                </a:cubicBezTo>
                <a:cubicBezTo>
                  <a:pt x="992" y="500"/>
                  <a:pt x="991" y="502"/>
                  <a:pt x="991" y="504"/>
                </a:cubicBezTo>
                <a:cubicBezTo>
                  <a:pt x="991" y="506"/>
                  <a:pt x="992" y="508"/>
                  <a:pt x="995" y="508"/>
                </a:cubicBezTo>
                <a:close/>
                <a:moveTo>
                  <a:pt x="1008" y="508"/>
                </a:moveTo>
                <a:cubicBezTo>
                  <a:pt x="1010" y="508"/>
                  <a:pt x="1012" y="506"/>
                  <a:pt x="1012" y="504"/>
                </a:cubicBezTo>
                <a:cubicBezTo>
                  <a:pt x="1012" y="502"/>
                  <a:pt x="1010" y="500"/>
                  <a:pt x="1008" y="500"/>
                </a:cubicBezTo>
                <a:cubicBezTo>
                  <a:pt x="1005" y="500"/>
                  <a:pt x="1004" y="502"/>
                  <a:pt x="1004" y="504"/>
                </a:cubicBezTo>
                <a:cubicBezTo>
                  <a:pt x="1004" y="506"/>
                  <a:pt x="1005" y="508"/>
                  <a:pt x="1008" y="508"/>
                </a:cubicBezTo>
                <a:close/>
                <a:moveTo>
                  <a:pt x="1021" y="508"/>
                </a:moveTo>
                <a:cubicBezTo>
                  <a:pt x="1023" y="508"/>
                  <a:pt x="1025" y="506"/>
                  <a:pt x="1025" y="504"/>
                </a:cubicBezTo>
                <a:cubicBezTo>
                  <a:pt x="1025" y="502"/>
                  <a:pt x="1023" y="500"/>
                  <a:pt x="1021" y="500"/>
                </a:cubicBezTo>
                <a:cubicBezTo>
                  <a:pt x="1018" y="500"/>
                  <a:pt x="1016" y="502"/>
                  <a:pt x="1016" y="504"/>
                </a:cubicBezTo>
                <a:cubicBezTo>
                  <a:pt x="1016" y="506"/>
                  <a:pt x="1018" y="508"/>
                  <a:pt x="1021" y="508"/>
                </a:cubicBezTo>
                <a:close/>
                <a:moveTo>
                  <a:pt x="1034" y="508"/>
                </a:moveTo>
                <a:cubicBezTo>
                  <a:pt x="1036" y="508"/>
                  <a:pt x="1038" y="506"/>
                  <a:pt x="1038" y="504"/>
                </a:cubicBezTo>
                <a:cubicBezTo>
                  <a:pt x="1038" y="502"/>
                  <a:pt x="1036" y="500"/>
                  <a:pt x="1034" y="500"/>
                </a:cubicBezTo>
                <a:cubicBezTo>
                  <a:pt x="1031" y="500"/>
                  <a:pt x="1029" y="502"/>
                  <a:pt x="1029" y="504"/>
                </a:cubicBezTo>
                <a:cubicBezTo>
                  <a:pt x="1029" y="506"/>
                  <a:pt x="1031" y="508"/>
                  <a:pt x="1034" y="508"/>
                </a:cubicBezTo>
                <a:close/>
                <a:moveTo>
                  <a:pt x="1046" y="508"/>
                </a:moveTo>
                <a:cubicBezTo>
                  <a:pt x="1049" y="508"/>
                  <a:pt x="1051" y="506"/>
                  <a:pt x="1051" y="504"/>
                </a:cubicBezTo>
                <a:cubicBezTo>
                  <a:pt x="1051" y="502"/>
                  <a:pt x="1049" y="500"/>
                  <a:pt x="1046" y="500"/>
                </a:cubicBezTo>
                <a:cubicBezTo>
                  <a:pt x="1044" y="500"/>
                  <a:pt x="1042" y="502"/>
                  <a:pt x="1042" y="504"/>
                </a:cubicBezTo>
                <a:cubicBezTo>
                  <a:pt x="1042" y="506"/>
                  <a:pt x="1044" y="508"/>
                  <a:pt x="1046" y="508"/>
                </a:cubicBezTo>
                <a:close/>
                <a:moveTo>
                  <a:pt x="1059" y="508"/>
                </a:moveTo>
                <a:cubicBezTo>
                  <a:pt x="1062" y="508"/>
                  <a:pt x="1064" y="506"/>
                  <a:pt x="1064" y="504"/>
                </a:cubicBezTo>
                <a:cubicBezTo>
                  <a:pt x="1064" y="502"/>
                  <a:pt x="1062" y="500"/>
                  <a:pt x="1059" y="500"/>
                </a:cubicBezTo>
                <a:cubicBezTo>
                  <a:pt x="1057" y="500"/>
                  <a:pt x="1055" y="502"/>
                  <a:pt x="1055" y="504"/>
                </a:cubicBezTo>
                <a:cubicBezTo>
                  <a:pt x="1055" y="506"/>
                  <a:pt x="1057" y="508"/>
                  <a:pt x="1059" y="508"/>
                </a:cubicBezTo>
                <a:close/>
                <a:moveTo>
                  <a:pt x="1072" y="504"/>
                </a:moveTo>
                <a:cubicBezTo>
                  <a:pt x="1072" y="504"/>
                  <a:pt x="1072" y="505"/>
                  <a:pt x="1072" y="505"/>
                </a:cubicBezTo>
                <a:cubicBezTo>
                  <a:pt x="1073" y="505"/>
                  <a:pt x="1073" y="504"/>
                  <a:pt x="1073" y="504"/>
                </a:cubicBezTo>
                <a:cubicBezTo>
                  <a:pt x="1073" y="503"/>
                  <a:pt x="1073" y="503"/>
                  <a:pt x="1072" y="503"/>
                </a:cubicBezTo>
                <a:cubicBezTo>
                  <a:pt x="1072" y="503"/>
                  <a:pt x="1072" y="503"/>
                  <a:pt x="1072" y="504"/>
                </a:cubicBezTo>
                <a:close/>
                <a:moveTo>
                  <a:pt x="1628" y="504"/>
                </a:moveTo>
                <a:cubicBezTo>
                  <a:pt x="1628" y="504"/>
                  <a:pt x="1628" y="504"/>
                  <a:pt x="1628" y="504"/>
                </a:cubicBezTo>
                <a:cubicBezTo>
                  <a:pt x="1628" y="504"/>
                  <a:pt x="1628" y="504"/>
                  <a:pt x="1628" y="504"/>
                </a:cubicBezTo>
                <a:cubicBezTo>
                  <a:pt x="1628" y="504"/>
                  <a:pt x="1628" y="504"/>
                  <a:pt x="1628" y="504"/>
                </a:cubicBezTo>
                <a:cubicBezTo>
                  <a:pt x="1628" y="504"/>
                  <a:pt x="1628" y="504"/>
                  <a:pt x="1628" y="504"/>
                </a:cubicBezTo>
                <a:close/>
                <a:moveTo>
                  <a:pt x="1640" y="508"/>
                </a:moveTo>
                <a:cubicBezTo>
                  <a:pt x="1643" y="508"/>
                  <a:pt x="1645" y="506"/>
                  <a:pt x="1645" y="504"/>
                </a:cubicBezTo>
                <a:cubicBezTo>
                  <a:pt x="1645" y="502"/>
                  <a:pt x="1643" y="500"/>
                  <a:pt x="1640" y="500"/>
                </a:cubicBezTo>
                <a:cubicBezTo>
                  <a:pt x="1638" y="500"/>
                  <a:pt x="1636" y="502"/>
                  <a:pt x="1636" y="504"/>
                </a:cubicBezTo>
                <a:cubicBezTo>
                  <a:pt x="1636" y="506"/>
                  <a:pt x="1638" y="508"/>
                  <a:pt x="1640" y="508"/>
                </a:cubicBezTo>
                <a:close/>
                <a:moveTo>
                  <a:pt x="1651" y="504"/>
                </a:moveTo>
                <a:cubicBezTo>
                  <a:pt x="1651" y="505"/>
                  <a:pt x="1652" y="506"/>
                  <a:pt x="1653" y="506"/>
                </a:cubicBezTo>
                <a:cubicBezTo>
                  <a:pt x="1655" y="506"/>
                  <a:pt x="1656" y="505"/>
                  <a:pt x="1656" y="504"/>
                </a:cubicBezTo>
                <a:cubicBezTo>
                  <a:pt x="1656" y="503"/>
                  <a:pt x="1655" y="501"/>
                  <a:pt x="1653" y="501"/>
                </a:cubicBezTo>
                <a:cubicBezTo>
                  <a:pt x="1652" y="501"/>
                  <a:pt x="1651" y="503"/>
                  <a:pt x="1651" y="504"/>
                </a:cubicBezTo>
                <a:close/>
                <a:moveTo>
                  <a:pt x="1770" y="508"/>
                </a:moveTo>
                <a:cubicBezTo>
                  <a:pt x="1772" y="508"/>
                  <a:pt x="1774" y="506"/>
                  <a:pt x="1774" y="504"/>
                </a:cubicBezTo>
                <a:cubicBezTo>
                  <a:pt x="1774" y="502"/>
                  <a:pt x="1772" y="500"/>
                  <a:pt x="1770" y="500"/>
                </a:cubicBezTo>
                <a:cubicBezTo>
                  <a:pt x="1767" y="500"/>
                  <a:pt x="1765" y="502"/>
                  <a:pt x="1765" y="504"/>
                </a:cubicBezTo>
                <a:cubicBezTo>
                  <a:pt x="1765" y="506"/>
                  <a:pt x="1767" y="508"/>
                  <a:pt x="1770" y="508"/>
                </a:cubicBezTo>
                <a:close/>
                <a:moveTo>
                  <a:pt x="1783" y="508"/>
                </a:moveTo>
                <a:cubicBezTo>
                  <a:pt x="1785" y="508"/>
                  <a:pt x="1787" y="506"/>
                  <a:pt x="1787" y="504"/>
                </a:cubicBezTo>
                <a:cubicBezTo>
                  <a:pt x="1787" y="502"/>
                  <a:pt x="1785" y="500"/>
                  <a:pt x="1783" y="500"/>
                </a:cubicBezTo>
                <a:cubicBezTo>
                  <a:pt x="1780" y="500"/>
                  <a:pt x="1778" y="502"/>
                  <a:pt x="1778" y="504"/>
                </a:cubicBezTo>
                <a:cubicBezTo>
                  <a:pt x="1778" y="506"/>
                  <a:pt x="1780" y="508"/>
                  <a:pt x="1783" y="508"/>
                </a:cubicBezTo>
                <a:close/>
                <a:moveTo>
                  <a:pt x="1795" y="504"/>
                </a:moveTo>
                <a:cubicBezTo>
                  <a:pt x="1795" y="504"/>
                  <a:pt x="1795" y="504"/>
                  <a:pt x="1795" y="504"/>
                </a:cubicBezTo>
                <a:cubicBezTo>
                  <a:pt x="1795" y="504"/>
                  <a:pt x="1795" y="504"/>
                  <a:pt x="1795" y="504"/>
                </a:cubicBezTo>
                <a:cubicBezTo>
                  <a:pt x="1795" y="504"/>
                  <a:pt x="1795" y="504"/>
                  <a:pt x="1795" y="504"/>
                </a:cubicBezTo>
                <a:cubicBezTo>
                  <a:pt x="1795" y="504"/>
                  <a:pt x="1795" y="504"/>
                  <a:pt x="1795" y="504"/>
                </a:cubicBezTo>
                <a:close/>
                <a:moveTo>
                  <a:pt x="1821" y="508"/>
                </a:moveTo>
                <a:cubicBezTo>
                  <a:pt x="1824" y="508"/>
                  <a:pt x="1825" y="506"/>
                  <a:pt x="1825" y="504"/>
                </a:cubicBezTo>
                <a:cubicBezTo>
                  <a:pt x="1825" y="502"/>
                  <a:pt x="1824" y="500"/>
                  <a:pt x="1821" y="500"/>
                </a:cubicBezTo>
                <a:cubicBezTo>
                  <a:pt x="1819" y="500"/>
                  <a:pt x="1817" y="502"/>
                  <a:pt x="1817" y="504"/>
                </a:cubicBezTo>
                <a:cubicBezTo>
                  <a:pt x="1817" y="506"/>
                  <a:pt x="1819" y="508"/>
                  <a:pt x="1821" y="508"/>
                </a:cubicBezTo>
                <a:close/>
                <a:moveTo>
                  <a:pt x="1834" y="508"/>
                </a:moveTo>
                <a:cubicBezTo>
                  <a:pt x="1836" y="508"/>
                  <a:pt x="1838" y="506"/>
                  <a:pt x="1838" y="504"/>
                </a:cubicBezTo>
                <a:cubicBezTo>
                  <a:pt x="1838" y="502"/>
                  <a:pt x="1836" y="500"/>
                  <a:pt x="1834" y="500"/>
                </a:cubicBezTo>
                <a:cubicBezTo>
                  <a:pt x="1832" y="500"/>
                  <a:pt x="1830" y="502"/>
                  <a:pt x="1830" y="504"/>
                </a:cubicBezTo>
                <a:cubicBezTo>
                  <a:pt x="1830" y="506"/>
                  <a:pt x="1832" y="508"/>
                  <a:pt x="1834" y="508"/>
                </a:cubicBezTo>
                <a:close/>
                <a:moveTo>
                  <a:pt x="1847" y="508"/>
                </a:moveTo>
                <a:cubicBezTo>
                  <a:pt x="1849" y="508"/>
                  <a:pt x="1851" y="506"/>
                  <a:pt x="1851" y="504"/>
                </a:cubicBezTo>
                <a:cubicBezTo>
                  <a:pt x="1851" y="502"/>
                  <a:pt x="1849" y="500"/>
                  <a:pt x="1847" y="500"/>
                </a:cubicBezTo>
                <a:cubicBezTo>
                  <a:pt x="1845" y="500"/>
                  <a:pt x="1843" y="502"/>
                  <a:pt x="1843" y="504"/>
                </a:cubicBezTo>
                <a:cubicBezTo>
                  <a:pt x="1843" y="506"/>
                  <a:pt x="1845" y="508"/>
                  <a:pt x="1847" y="508"/>
                </a:cubicBezTo>
                <a:close/>
                <a:moveTo>
                  <a:pt x="1899" y="508"/>
                </a:moveTo>
                <a:cubicBezTo>
                  <a:pt x="1901" y="508"/>
                  <a:pt x="1903" y="506"/>
                  <a:pt x="1903" y="504"/>
                </a:cubicBezTo>
                <a:cubicBezTo>
                  <a:pt x="1903" y="502"/>
                  <a:pt x="1901" y="500"/>
                  <a:pt x="1899" y="500"/>
                </a:cubicBezTo>
                <a:cubicBezTo>
                  <a:pt x="1896" y="500"/>
                  <a:pt x="1895" y="502"/>
                  <a:pt x="1895" y="504"/>
                </a:cubicBezTo>
                <a:cubicBezTo>
                  <a:pt x="1895" y="506"/>
                  <a:pt x="1896" y="508"/>
                  <a:pt x="1899" y="508"/>
                </a:cubicBezTo>
                <a:close/>
                <a:moveTo>
                  <a:pt x="1912" y="508"/>
                </a:moveTo>
                <a:cubicBezTo>
                  <a:pt x="1914" y="508"/>
                  <a:pt x="1916" y="506"/>
                  <a:pt x="1916" y="504"/>
                </a:cubicBezTo>
                <a:cubicBezTo>
                  <a:pt x="1916" y="502"/>
                  <a:pt x="1914" y="500"/>
                  <a:pt x="1912" y="500"/>
                </a:cubicBezTo>
                <a:cubicBezTo>
                  <a:pt x="1909" y="500"/>
                  <a:pt x="1907" y="502"/>
                  <a:pt x="1907" y="504"/>
                </a:cubicBezTo>
                <a:cubicBezTo>
                  <a:pt x="1907" y="506"/>
                  <a:pt x="1909" y="508"/>
                  <a:pt x="1912" y="508"/>
                </a:cubicBezTo>
                <a:close/>
                <a:moveTo>
                  <a:pt x="1925" y="508"/>
                </a:moveTo>
                <a:cubicBezTo>
                  <a:pt x="1927" y="508"/>
                  <a:pt x="1929" y="506"/>
                  <a:pt x="1929" y="504"/>
                </a:cubicBezTo>
                <a:cubicBezTo>
                  <a:pt x="1929" y="502"/>
                  <a:pt x="1927" y="500"/>
                  <a:pt x="1925" y="500"/>
                </a:cubicBezTo>
                <a:cubicBezTo>
                  <a:pt x="1922" y="500"/>
                  <a:pt x="1920" y="502"/>
                  <a:pt x="1920" y="504"/>
                </a:cubicBezTo>
                <a:cubicBezTo>
                  <a:pt x="1920" y="506"/>
                  <a:pt x="1922" y="508"/>
                  <a:pt x="1925" y="508"/>
                </a:cubicBezTo>
                <a:close/>
                <a:moveTo>
                  <a:pt x="1937" y="508"/>
                </a:moveTo>
                <a:cubicBezTo>
                  <a:pt x="1940" y="508"/>
                  <a:pt x="1942" y="506"/>
                  <a:pt x="1942" y="504"/>
                </a:cubicBezTo>
                <a:cubicBezTo>
                  <a:pt x="1942" y="502"/>
                  <a:pt x="1940" y="500"/>
                  <a:pt x="1937" y="500"/>
                </a:cubicBezTo>
                <a:cubicBezTo>
                  <a:pt x="1935" y="500"/>
                  <a:pt x="1933" y="502"/>
                  <a:pt x="1933" y="504"/>
                </a:cubicBezTo>
                <a:cubicBezTo>
                  <a:pt x="1933" y="506"/>
                  <a:pt x="1935" y="508"/>
                  <a:pt x="1937" y="508"/>
                </a:cubicBezTo>
                <a:close/>
                <a:moveTo>
                  <a:pt x="1950" y="508"/>
                </a:moveTo>
                <a:cubicBezTo>
                  <a:pt x="1953" y="508"/>
                  <a:pt x="1955" y="506"/>
                  <a:pt x="1955" y="504"/>
                </a:cubicBezTo>
                <a:cubicBezTo>
                  <a:pt x="1955" y="502"/>
                  <a:pt x="1953" y="500"/>
                  <a:pt x="1950" y="500"/>
                </a:cubicBezTo>
                <a:cubicBezTo>
                  <a:pt x="1948" y="500"/>
                  <a:pt x="1946" y="502"/>
                  <a:pt x="1946" y="504"/>
                </a:cubicBezTo>
                <a:cubicBezTo>
                  <a:pt x="1946" y="506"/>
                  <a:pt x="1948" y="508"/>
                  <a:pt x="1950" y="508"/>
                </a:cubicBezTo>
                <a:close/>
                <a:moveTo>
                  <a:pt x="1963" y="508"/>
                </a:moveTo>
                <a:cubicBezTo>
                  <a:pt x="1966" y="508"/>
                  <a:pt x="1967" y="506"/>
                  <a:pt x="1967" y="504"/>
                </a:cubicBezTo>
                <a:cubicBezTo>
                  <a:pt x="1967" y="502"/>
                  <a:pt x="1966" y="500"/>
                  <a:pt x="1963" y="500"/>
                </a:cubicBezTo>
                <a:cubicBezTo>
                  <a:pt x="1961" y="500"/>
                  <a:pt x="1959" y="502"/>
                  <a:pt x="1959" y="504"/>
                </a:cubicBezTo>
                <a:cubicBezTo>
                  <a:pt x="1959" y="506"/>
                  <a:pt x="1961" y="508"/>
                  <a:pt x="1963" y="508"/>
                </a:cubicBezTo>
                <a:close/>
                <a:moveTo>
                  <a:pt x="1976" y="508"/>
                </a:moveTo>
                <a:cubicBezTo>
                  <a:pt x="1979" y="508"/>
                  <a:pt x="1980" y="506"/>
                  <a:pt x="1980" y="504"/>
                </a:cubicBezTo>
                <a:cubicBezTo>
                  <a:pt x="1980" y="502"/>
                  <a:pt x="1979" y="500"/>
                  <a:pt x="1976" y="500"/>
                </a:cubicBezTo>
                <a:cubicBezTo>
                  <a:pt x="1974" y="500"/>
                  <a:pt x="1972" y="502"/>
                  <a:pt x="1972" y="504"/>
                </a:cubicBezTo>
                <a:cubicBezTo>
                  <a:pt x="1972" y="506"/>
                  <a:pt x="1974" y="508"/>
                  <a:pt x="1976" y="508"/>
                </a:cubicBezTo>
                <a:close/>
                <a:moveTo>
                  <a:pt x="1989" y="508"/>
                </a:moveTo>
                <a:cubicBezTo>
                  <a:pt x="1991" y="508"/>
                  <a:pt x="1993" y="506"/>
                  <a:pt x="1993" y="504"/>
                </a:cubicBezTo>
                <a:cubicBezTo>
                  <a:pt x="1993" y="502"/>
                  <a:pt x="1991" y="500"/>
                  <a:pt x="1989" y="500"/>
                </a:cubicBezTo>
                <a:cubicBezTo>
                  <a:pt x="1987" y="500"/>
                  <a:pt x="1985" y="502"/>
                  <a:pt x="1985" y="504"/>
                </a:cubicBezTo>
                <a:cubicBezTo>
                  <a:pt x="1985" y="506"/>
                  <a:pt x="1987" y="508"/>
                  <a:pt x="1989" y="508"/>
                </a:cubicBezTo>
                <a:close/>
                <a:moveTo>
                  <a:pt x="2002" y="508"/>
                </a:moveTo>
                <a:cubicBezTo>
                  <a:pt x="2004" y="508"/>
                  <a:pt x="2006" y="506"/>
                  <a:pt x="2006" y="504"/>
                </a:cubicBezTo>
                <a:cubicBezTo>
                  <a:pt x="2006" y="502"/>
                  <a:pt x="2004" y="500"/>
                  <a:pt x="2002" y="500"/>
                </a:cubicBezTo>
                <a:cubicBezTo>
                  <a:pt x="2000" y="500"/>
                  <a:pt x="1998" y="502"/>
                  <a:pt x="1998" y="504"/>
                </a:cubicBezTo>
                <a:cubicBezTo>
                  <a:pt x="1998" y="506"/>
                  <a:pt x="2000" y="508"/>
                  <a:pt x="2002" y="508"/>
                </a:cubicBezTo>
                <a:close/>
                <a:moveTo>
                  <a:pt x="2015" y="508"/>
                </a:moveTo>
                <a:cubicBezTo>
                  <a:pt x="2017" y="508"/>
                  <a:pt x="2019" y="506"/>
                  <a:pt x="2019" y="504"/>
                </a:cubicBezTo>
                <a:cubicBezTo>
                  <a:pt x="2019" y="502"/>
                  <a:pt x="2017" y="500"/>
                  <a:pt x="2015" y="500"/>
                </a:cubicBezTo>
                <a:cubicBezTo>
                  <a:pt x="2013" y="500"/>
                  <a:pt x="2011" y="502"/>
                  <a:pt x="2011" y="504"/>
                </a:cubicBezTo>
                <a:cubicBezTo>
                  <a:pt x="2011" y="506"/>
                  <a:pt x="2013" y="508"/>
                  <a:pt x="2015" y="508"/>
                </a:cubicBezTo>
                <a:close/>
                <a:moveTo>
                  <a:pt x="2028" y="508"/>
                </a:moveTo>
                <a:cubicBezTo>
                  <a:pt x="2030" y="508"/>
                  <a:pt x="2032" y="506"/>
                  <a:pt x="2032" y="504"/>
                </a:cubicBezTo>
                <a:cubicBezTo>
                  <a:pt x="2032" y="502"/>
                  <a:pt x="2030" y="500"/>
                  <a:pt x="2028" y="500"/>
                </a:cubicBezTo>
                <a:cubicBezTo>
                  <a:pt x="2026" y="500"/>
                  <a:pt x="2024" y="502"/>
                  <a:pt x="2024" y="504"/>
                </a:cubicBezTo>
                <a:cubicBezTo>
                  <a:pt x="2024" y="506"/>
                  <a:pt x="2026" y="508"/>
                  <a:pt x="2028" y="508"/>
                </a:cubicBezTo>
                <a:close/>
                <a:moveTo>
                  <a:pt x="2041" y="508"/>
                </a:moveTo>
                <a:cubicBezTo>
                  <a:pt x="2043" y="508"/>
                  <a:pt x="2045" y="506"/>
                  <a:pt x="2045" y="504"/>
                </a:cubicBezTo>
                <a:cubicBezTo>
                  <a:pt x="2045" y="502"/>
                  <a:pt x="2043" y="500"/>
                  <a:pt x="2041" y="500"/>
                </a:cubicBezTo>
                <a:cubicBezTo>
                  <a:pt x="2038" y="500"/>
                  <a:pt x="2037" y="502"/>
                  <a:pt x="2037" y="504"/>
                </a:cubicBezTo>
                <a:cubicBezTo>
                  <a:pt x="2037" y="506"/>
                  <a:pt x="2038" y="508"/>
                  <a:pt x="2041" y="508"/>
                </a:cubicBezTo>
                <a:close/>
                <a:moveTo>
                  <a:pt x="2054" y="508"/>
                </a:moveTo>
                <a:cubicBezTo>
                  <a:pt x="2056" y="508"/>
                  <a:pt x="2058" y="506"/>
                  <a:pt x="2058" y="504"/>
                </a:cubicBezTo>
                <a:cubicBezTo>
                  <a:pt x="2058" y="502"/>
                  <a:pt x="2056" y="500"/>
                  <a:pt x="2054" y="500"/>
                </a:cubicBezTo>
                <a:cubicBezTo>
                  <a:pt x="2051" y="500"/>
                  <a:pt x="2050" y="502"/>
                  <a:pt x="2050" y="504"/>
                </a:cubicBezTo>
                <a:cubicBezTo>
                  <a:pt x="2050" y="506"/>
                  <a:pt x="2051" y="508"/>
                  <a:pt x="2054" y="508"/>
                </a:cubicBezTo>
                <a:close/>
                <a:moveTo>
                  <a:pt x="2067" y="508"/>
                </a:moveTo>
                <a:cubicBezTo>
                  <a:pt x="2069" y="508"/>
                  <a:pt x="2071" y="506"/>
                  <a:pt x="2071" y="504"/>
                </a:cubicBezTo>
                <a:cubicBezTo>
                  <a:pt x="2071" y="502"/>
                  <a:pt x="2069" y="500"/>
                  <a:pt x="2067" y="500"/>
                </a:cubicBezTo>
                <a:cubicBezTo>
                  <a:pt x="2064" y="500"/>
                  <a:pt x="2062" y="502"/>
                  <a:pt x="2062" y="504"/>
                </a:cubicBezTo>
                <a:cubicBezTo>
                  <a:pt x="2062" y="506"/>
                  <a:pt x="2064" y="508"/>
                  <a:pt x="2067" y="508"/>
                </a:cubicBezTo>
                <a:close/>
                <a:moveTo>
                  <a:pt x="2080" y="508"/>
                </a:moveTo>
                <a:cubicBezTo>
                  <a:pt x="2082" y="508"/>
                  <a:pt x="2084" y="506"/>
                  <a:pt x="2084" y="504"/>
                </a:cubicBezTo>
                <a:cubicBezTo>
                  <a:pt x="2084" y="502"/>
                  <a:pt x="2082" y="500"/>
                  <a:pt x="2080" y="500"/>
                </a:cubicBezTo>
                <a:cubicBezTo>
                  <a:pt x="2077" y="500"/>
                  <a:pt x="2075" y="502"/>
                  <a:pt x="2075" y="504"/>
                </a:cubicBezTo>
                <a:cubicBezTo>
                  <a:pt x="2075" y="506"/>
                  <a:pt x="2077" y="508"/>
                  <a:pt x="2080" y="508"/>
                </a:cubicBezTo>
                <a:close/>
                <a:moveTo>
                  <a:pt x="2092" y="508"/>
                </a:moveTo>
                <a:cubicBezTo>
                  <a:pt x="2095" y="508"/>
                  <a:pt x="2097" y="506"/>
                  <a:pt x="2097" y="504"/>
                </a:cubicBezTo>
                <a:cubicBezTo>
                  <a:pt x="2097" y="502"/>
                  <a:pt x="2095" y="500"/>
                  <a:pt x="2092" y="500"/>
                </a:cubicBezTo>
                <a:cubicBezTo>
                  <a:pt x="2090" y="500"/>
                  <a:pt x="2088" y="502"/>
                  <a:pt x="2088" y="504"/>
                </a:cubicBezTo>
                <a:cubicBezTo>
                  <a:pt x="2088" y="506"/>
                  <a:pt x="2090" y="508"/>
                  <a:pt x="2092" y="508"/>
                </a:cubicBezTo>
                <a:close/>
                <a:moveTo>
                  <a:pt x="2105" y="508"/>
                </a:moveTo>
                <a:cubicBezTo>
                  <a:pt x="2108" y="508"/>
                  <a:pt x="2110" y="506"/>
                  <a:pt x="2110" y="504"/>
                </a:cubicBezTo>
                <a:cubicBezTo>
                  <a:pt x="2110" y="502"/>
                  <a:pt x="2108" y="500"/>
                  <a:pt x="2105" y="500"/>
                </a:cubicBezTo>
                <a:cubicBezTo>
                  <a:pt x="2103" y="500"/>
                  <a:pt x="2101" y="502"/>
                  <a:pt x="2101" y="504"/>
                </a:cubicBezTo>
                <a:cubicBezTo>
                  <a:pt x="2101" y="506"/>
                  <a:pt x="2103" y="508"/>
                  <a:pt x="2105" y="508"/>
                </a:cubicBezTo>
                <a:close/>
                <a:moveTo>
                  <a:pt x="2118" y="508"/>
                </a:moveTo>
                <a:cubicBezTo>
                  <a:pt x="2121" y="508"/>
                  <a:pt x="2122" y="506"/>
                  <a:pt x="2122" y="504"/>
                </a:cubicBezTo>
                <a:cubicBezTo>
                  <a:pt x="2122" y="502"/>
                  <a:pt x="2121" y="500"/>
                  <a:pt x="2118" y="500"/>
                </a:cubicBezTo>
                <a:cubicBezTo>
                  <a:pt x="2116" y="500"/>
                  <a:pt x="2114" y="502"/>
                  <a:pt x="2114" y="504"/>
                </a:cubicBezTo>
                <a:cubicBezTo>
                  <a:pt x="2114" y="506"/>
                  <a:pt x="2116" y="508"/>
                  <a:pt x="2118" y="508"/>
                </a:cubicBezTo>
                <a:close/>
                <a:moveTo>
                  <a:pt x="2131" y="508"/>
                </a:moveTo>
                <a:cubicBezTo>
                  <a:pt x="2134" y="508"/>
                  <a:pt x="2135" y="506"/>
                  <a:pt x="2135" y="504"/>
                </a:cubicBezTo>
                <a:cubicBezTo>
                  <a:pt x="2135" y="502"/>
                  <a:pt x="2134" y="500"/>
                  <a:pt x="2131" y="500"/>
                </a:cubicBezTo>
                <a:cubicBezTo>
                  <a:pt x="2129" y="500"/>
                  <a:pt x="2127" y="502"/>
                  <a:pt x="2127" y="504"/>
                </a:cubicBezTo>
                <a:cubicBezTo>
                  <a:pt x="2127" y="506"/>
                  <a:pt x="2129" y="508"/>
                  <a:pt x="2131" y="508"/>
                </a:cubicBezTo>
                <a:close/>
                <a:moveTo>
                  <a:pt x="2144" y="508"/>
                </a:moveTo>
                <a:cubicBezTo>
                  <a:pt x="2146" y="508"/>
                  <a:pt x="2148" y="506"/>
                  <a:pt x="2148" y="504"/>
                </a:cubicBezTo>
                <a:cubicBezTo>
                  <a:pt x="2148" y="502"/>
                  <a:pt x="2146" y="500"/>
                  <a:pt x="2144" y="500"/>
                </a:cubicBezTo>
                <a:cubicBezTo>
                  <a:pt x="2142" y="500"/>
                  <a:pt x="2140" y="502"/>
                  <a:pt x="2140" y="504"/>
                </a:cubicBezTo>
                <a:cubicBezTo>
                  <a:pt x="2140" y="506"/>
                  <a:pt x="2142" y="508"/>
                  <a:pt x="2144" y="508"/>
                </a:cubicBezTo>
                <a:close/>
                <a:moveTo>
                  <a:pt x="2157" y="508"/>
                </a:moveTo>
                <a:cubicBezTo>
                  <a:pt x="2159" y="508"/>
                  <a:pt x="2161" y="506"/>
                  <a:pt x="2161" y="504"/>
                </a:cubicBezTo>
                <a:cubicBezTo>
                  <a:pt x="2161" y="502"/>
                  <a:pt x="2159" y="500"/>
                  <a:pt x="2157" y="500"/>
                </a:cubicBezTo>
                <a:cubicBezTo>
                  <a:pt x="2155" y="500"/>
                  <a:pt x="2153" y="502"/>
                  <a:pt x="2153" y="504"/>
                </a:cubicBezTo>
                <a:cubicBezTo>
                  <a:pt x="2153" y="506"/>
                  <a:pt x="2155" y="508"/>
                  <a:pt x="2157" y="508"/>
                </a:cubicBezTo>
                <a:close/>
                <a:moveTo>
                  <a:pt x="2170" y="508"/>
                </a:moveTo>
                <a:cubicBezTo>
                  <a:pt x="2172" y="508"/>
                  <a:pt x="2174" y="506"/>
                  <a:pt x="2174" y="504"/>
                </a:cubicBezTo>
                <a:cubicBezTo>
                  <a:pt x="2174" y="502"/>
                  <a:pt x="2172" y="500"/>
                  <a:pt x="2170" y="500"/>
                </a:cubicBezTo>
                <a:cubicBezTo>
                  <a:pt x="2168" y="500"/>
                  <a:pt x="2166" y="502"/>
                  <a:pt x="2166" y="504"/>
                </a:cubicBezTo>
                <a:cubicBezTo>
                  <a:pt x="2166" y="506"/>
                  <a:pt x="2168" y="508"/>
                  <a:pt x="2170" y="508"/>
                </a:cubicBezTo>
                <a:close/>
                <a:moveTo>
                  <a:pt x="2183" y="508"/>
                </a:moveTo>
                <a:cubicBezTo>
                  <a:pt x="2185" y="508"/>
                  <a:pt x="2187" y="506"/>
                  <a:pt x="2187" y="504"/>
                </a:cubicBezTo>
                <a:cubicBezTo>
                  <a:pt x="2187" y="502"/>
                  <a:pt x="2185" y="500"/>
                  <a:pt x="2183" y="500"/>
                </a:cubicBezTo>
                <a:cubicBezTo>
                  <a:pt x="2181" y="500"/>
                  <a:pt x="2179" y="502"/>
                  <a:pt x="2179" y="504"/>
                </a:cubicBezTo>
                <a:cubicBezTo>
                  <a:pt x="2179" y="506"/>
                  <a:pt x="2181" y="508"/>
                  <a:pt x="2183" y="508"/>
                </a:cubicBezTo>
                <a:close/>
                <a:moveTo>
                  <a:pt x="2196" y="508"/>
                </a:moveTo>
                <a:cubicBezTo>
                  <a:pt x="2198" y="508"/>
                  <a:pt x="2200" y="506"/>
                  <a:pt x="2200" y="504"/>
                </a:cubicBezTo>
                <a:cubicBezTo>
                  <a:pt x="2200" y="502"/>
                  <a:pt x="2198" y="500"/>
                  <a:pt x="2196" y="500"/>
                </a:cubicBezTo>
                <a:cubicBezTo>
                  <a:pt x="2193" y="500"/>
                  <a:pt x="2192" y="502"/>
                  <a:pt x="2192" y="504"/>
                </a:cubicBezTo>
                <a:cubicBezTo>
                  <a:pt x="2192" y="506"/>
                  <a:pt x="2193" y="508"/>
                  <a:pt x="2196" y="508"/>
                </a:cubicBezTo>
                <a:close/>
                <a:moveTo>
                  <a:pt x="2209" y="508"/>
                </a:moveTo>
                <a:cubicBezTo>
                  <a:pt x="2211" y="508"/>
                  <a:pt x="2213" y="506"/>
                  <a:pt x="2213" y="504"/>
                </a:cubicBezTo>
                <a:cubicBezTo>
                  <a:pt x="2213" y="502"/>
                  <a:pt x="2211" y="500"/>
                  <a:pt x="2209" y="500"/>
                </a:cubicBezTo>
                <a:cubicBezTo>
                  <a:pt x="2206" y="500"/>
                  <a:pt x="2204" y="502"/>
                  <a:pt x="2204" y="504"/>
                </a:cubicBezTo>
                <a:cubicBezTo>
                  <a:pt x="2204" y="506"/>
                  <a:pt x="2206" y="508"/>
                  <a:pt x="2209" y="508"/>
                </a:cubicBezTo>
                <a:close/>
                <a:moveTo>
                  <a:pt x="2222" y="508"/>
                </a:moveTo>
                <a:cubicBezTo>
                  <a:pt x="2224" y="508"/>
                  <a:pt x="2226" y="506"/>
                  <a:pt x="2226" y="504"/>
                </a:cubicBezTo>
                <a:cubicBezTo>
                  <a:pt x="2226" y="502"/>
                  <a:pt x="2224" y="500"/>
                  <a:pt x="2222" y="500"/>
                </a:cubicBezTo>
                <a:cubicBezTo>
                  <a:pt x="2219" y="500"/>
                  <a:pt x="2217" y="502"/>
                  <a:pt x="2217" y="504"/>
                </a:cubicBezTo>
                <a:cubicBezTo>
                  <a:pt x="2217" y="506"/>
                  <a:pt x="2219" y="508"/>
                  <a:pt x="2222" y="508"/>
                </a:cubicBezTo>
                <a:close/>
                <a:moveTo>
                  <a:pt x="2234" y="508"/>
                </a:moveTo>
                <a:cubicBezTo>
                  <a:pt x="2237" y="508"/>
                  <a:pt x="2239" y="506"/>
                  <a:pt x="2239" y="504"/>
                </a:cubicBezTo>
                <a:cubicBezTo>
                  <a:pt x="2239" y="502"/>
                  <a:pt x="2237" y="500"/>
                  <a:pt x="2234" y="500"/>
                </a:cubicBezTo>
                <a:cubicBezTo>
                  <a:pt x="2232" y="500"/>
                  <a:pt x="2230" y="502"/>
                  <a:pt x="2230" y="504"/>
                </a:cubicBezTo>
                <a:cubicBezTo>
                  <a:pt x="2230" y="506"/>
                  <a:pt x="2232" y="508"/>
                  <a:pt x="2234" y="508"/>
                </a:cubicBezTo>
                <a:close/>
                <a:moveTo>
                  <a:pt x="2247" y="508"/>
                </a:moveTo>
                <a:cubicBezTo>
                  <a:pt x="2250" y="508"/>
                  <a:pt x="2252" y="506"/>
                  <a:pt x="2252" y="504"/>
                </a:cubicBezTo>
                <a:cubicBezTo>
                  <a:pt x="2252" y="502"/>
                  <a:pt x="2250" y="500"/>
                  <a:pt x="2247" y="500"/>
                </a:cubicBezTo>
                <a:cubicBezTo>
                  <a:pt x="2245" y="500"/>
                  <a:pt x="2243" y="502"/>
                  <a:pt x="2243" y="504"/>
                </a:cubicBezTo>
                <a:cubicBezTo>
                  <a:pt x="2243" y="506"/>
                  <a:pt x="2245" y="508"/>
                  <a:pt x="2247" y="508"/>
                </a:cubicBezTo>
                <a:close/>
                <a:moveTo>
                  <a:pt x="2260" y="508"/>
                </a:moveTo>
                <a:cubicBezTo>
                  <a:pt x="2263" y="508"/>
                  <a:pt x="2265" y="506"/>
                  <a:pt x="2265" y="504"/>
                </a:cubicBezTo>
                <a:cubicBezTo>
                  <a:pt x="2265" y="502"/>
                  <a:pt x="2263" y="500"/>
                  <a:pt x="2260" y="500"/>
                </a:cubicBezTo>
                <a:cubicBezTo>
                  <a:pt x="2258" y="500"/>
                  <a:pt x="2256" y="502"/>
                  <a:pt x="2256" y="504"/>
                </a:cubicBezTo>
                <a:cubicBezTo>
                  <a:pt x="2256" y="506"/>
                  <a:pt x="2258" y="508"/>
                  <a:pt x="2260" y="508"/>
                </a:cubicBezTo>
                <a:close/>
                <a:moveTo>
                  <a:pt x="2273" y="508"/>
                </a:moveTo>
                <a:cubicBezTo>
                  <a:pt x="2276" y="508"/>
                  <a:pt x="2277" y="506"/>
                  <a:pt x="2277" y="504"/>
                </a:cubicBezTo>
                <a:cubicBezTo>
                  <a:pt x="2277" y="502"/>
                  <a:pt x="2276" y="500"/>
                  <a:pt x="2273" y="500"/>
                </a:cubicBezTo>
                <a:cubicBezTo>
                  <a:pt x="2271" y="500"/>
                  <a:pt x="2269" y="502"/>
                  <a:pt x="2269" y="504"/>
                </a:cubicBezTo>
                <a:cubicBezTo>
                  <a:pt x="2269" y="506"/>
                  <a:pt x="2271" y="508"/>
                  <a:pt x="2273" y="508"/>
                </a:cubicBezTo>
                <a:close/>
                <a:moveTo>
                  <a:pt x="2286" y="508"/>
                </a:moveTo>
                <a:cubicBezTo>
                  <a:pt x="2288" y="508"/>
                  <a:pt x="2290" y="506"/>
                  <a:pt x="2290" y="504"/>
                </a:cubicBezTo>
                <a:cubicBezTo>
                  <a:pt x="2290" y="502"/>
                  <a:pt x="2288" y="500"/>
                  <a:pt x="2286" y="500"/>
                </a:cubicBezTo>
                <a:cubicBezTo>
                  <a:pt x="2284" y="500"/>
                  <a:pt x="2282" y="502"/>
                  <a:pt x="2282" y="504"/>
                </a:cubicBezTo>
                <a:cubicBezTo>
                  <a:pt x="2282" y="506"/>
                  <a:pt x="2284" y="508"/>
                  <a:pt x="2286" y="508"/>
                </a:cubicBezTo>
                <a:close/>
                <a:moveTo>
                  <a:pt x="2299" y="508"/>
                </a:moveTo>
                <a:cubicBezTo>
                  <a:pt x="2301" y="508"/>
                  <a:pt x="2303" y="506"/>
                  <a:pt x="2303" y="504"/>
                </a:cubicBezTo>
                <a:cubicBezTo>
                  <a:pt x="2303" y="502"/>
                  <a:pt x="2301" y="500"/>
                  <a:pt x="2299" y="500"/>
                </a:cubicBezTo>
                <a:cubicBezTo>
                  <a:pt x="2297" y="500"/>
                  <a:pt x="2295" y="502"/>
                  <a:pt x="2295" y="504"/>
                </a:cubicBezTo>
                <a:cubicBezTo>
                  <a:pt x="2295" y="506"/>
                  <a:pt x="2297" y="508"/>
                  <a:pt x="2299" y="508"/>
                </a:cubicBezTo>
                <a:close/>
                <a:moveTo>
                  <a:pt x="2312" y="508"/>
                </a:moveTo>
                <a:cubicBezTo>
                  <a:pt x="2314" y="508"/>
                  <a:pt x="2316" y="506"/>
                  <a:pt x="2316" y="504"/>
                </a:cubicBezTo>
                <a:cubicBezTo>
                  <a:pt x="2316" y="502"/>
                  <a:pt x="2314" y="500"/>
                  <a:pt x="2312" y="500"/>
                </a:cubicBezTo>
                <a:cubicBezTo>
                  <a:pt x="2310" y="500"/>
                  <a:pt x="2308" y="502"/>
                  <a:pt x="2308" y="504"/>
                </a:cubicBezTo>
                <a:cubicBezTo>
                  <a:pt x="2308" y="506"/>
                  <a:pt x="2310" y="508"/>
                  <a:pt x="2312" y="508"/>
                </a:cubicBezTo>
                <a:close/>
                <a:moveTo>
                  <a:pt x="2325" y="508"/>
                </a:moveTo>
                <a:cubicBezTo>
                  <a:pt x="2327" y="508"/>
                  <a:pt x="2329" y="506"/>
                  <a:pt x="2329" y="504"/>
                </a:cubicBezTo>
                <a:cubicBezTo>
                  <a:pt x="2329" y="502"/>
                  <a:pt x="2327" y="500"/>
                  <a:pt x="2325" y="500"/>
                </a:cubicBezTo>
                <a:cubicBezTo>
                  <a:pt x="2323" y="500"/>
                  <a:pt x="2321" y="502"/>
                  <a:pt x="2321" y="504"/>
                </a:cubicBezTo>
                <a:cubicBezTo>
                  <a:pt x="2321" y="506"/>
                  <a:pt x="2323" y="508"/>
                  <a:pt x="2325" y="508"/>
                </a:cubicBezTo>
                <a:close/>
                <a:moveTo>
                  <a:pt x="2338" y="508"/>
                </a:moveTo>
                <a:cubicBezTo>
                  <a:pt x="2340" y="508"/>
                  <a:pt x="2342" y="506"/>
                  <a:pt x="2342" y="504"/>
                </a:cubicBezTo>
                <a:cubicBezTo>
                  <a:pt x="2342" y="502"/>
                  <a:pt x="2340" y="500"/>
                  <a:pt x="2338" y="500"/>
                </a:cubicBezTo>
                <a:cubicBezTo>
                  <a:pt x="2336" y="500"/>
                  <a:pt x="2334" y="502"/>
                  <a:pt x="2334" y="504"/>
                </a:cubicBezTo>
                <a:cubicBezTo>
                  <a:pt x="2334" y="506"/>
                  <a:pt x="2336" y="508"/>
                  <a:pt x="2338" y="508"/>
                </a:cubicBezTo>
                <a:close/>
                <a:moveTo>
                  <a:pt x="2351" y="508"/>
                </a:moveTo>
                <a:cubicBezTo>
                  <a:pt x="2353" y="508"/>
                  <a:pt x="2355" y="506"/>
                  <a:pt x="2355" y="504"/>
                </a:cubicBezTo>
                <a:cubicBezTo>
                  <a:pt x="2355" y="502"/>
                  <a:pt x="2353" y="500"/>
                  <a:pt x="2351" y="500"/>
                </a:cubicBezTo>
                <a:cubicBezTo>
                  <a:pt x="2348" y="500"/>
                  <a:pt x="2347" y="502"/>
                  <a:pt x="2347" y="504"/>
                </a:cubicBezTo>
                <a:cubicBezTo>
                  <a:pt x="2347" y="506"/>
                  <a:pt x="2348" y="508"/>
                  <a:pt x="2351" y="508"/>
                </a:cubicBezTo>
                <a:close/>
                <a:moveTo>
                  <a:pt x="2364" y="508"/>
                </a:moveTo>
                <a:cubicBezTo>
                  <a:pt x="2366" y="508"/>
                  <a:pt x="2368" y="506"/>
                  <a:pt x="2368" y="504"/>
                </a:cubicBezTo>
                <a:cubicBezTo>
                  <a:pt x="2368" y="502"/>
                  <a:pt x="2366" y="500"/>
                  <a:pt x="2364" y="500"/>
                </a:cubicBezTo>
                <a:cubicBezTo>
                  <a:pt x="2361" y="500"/>
                  <a:pt x="2359" y="502"/>
                  <a:pt x="2359" y="504"/>
                </a:cubicBezTo>
                <a:cubicBezTo>
                  <a:pt x="2359" y="506"/>
                  <a:pt x="2361" y="508"/>
                  <a:pt x="2364" y="508"/>
                </a:cubicBezTo>
                <a:close/>
                <a:moveTo>
                  <a:pt x="2377" y="508"/>
                </a:moveTo>
                <a:cubicBezTo>
                  <a:pt x="2379" y="508"/>
                  <a:pt x="2381" y="506"/>
                  <a:pt x="2381" y="504"/>
                </a:cubicBezTo>
                <a:cubicBezTo>
                  <a:pt x="2381" y="502"/>
                  <a:pt x="2379" y="500"/>
                  <a:pt x="2377" y="500"/>
                </a:cubicBezTo>
                <a:cubicBezTo>
                  <a:pt x="2374" y="500"/>
                  <a:pt x="2372" y="502"/>
                  <a:pt x="2372" y="504"/>
                </a:cubicBezTo>
                <a:cubicBezTo>
                  <a:pt x="2372" y="506"/>
                  <a:pt x="2374" y="508"/>
                  <a:pt x="2377" y="508"/>
                </a:cubicBezTo>
                <a:close/>
                <a:moveTo>
                  <a:pt x="2389" y="508"/>
                </a:moveTo>
                <a:cubicBezTo>
                  <a:pt x="2392" y="508"/>
                  <a:pt x="2394" y="506"/>
                  <a:pt x="2394" y="504"/>
                </a:cubicBezTo>
                <a:cubicBezTo>
                  <a:pt x="2394" y="502"/>
                  <a:pt x="2392" y="500"/>
                  <a:pt x="2389" y="500"/>
                </a:cubicBezTo>
                <a:cubicBezTo>
                  <a:pt x="2387" y="500"/>
                  <a:pt x="2385" y="502"/>
                  <a:pt x="2385" y="504"/>
                </a:cubicBezTo>
                <a:cubicBezTo>
                  <a:pt x="2385" y="506"/>
                  <a:pt x="2387" y="508"/>
                  <a:pt x="2389" y="508"/>
                </a:cubicBezTo>
                <a:close/>
                <a:moveTo>
                  <a:pt x="2402" y="508"/>
                </a:moveTo>
                <a:cubicBezTo>
                  <a:pt x="2405" y="508"/>
                  <a:pt x="2407" y="506"/>
                  <a:pt x="2407" y="504"/>
                </a:cubicBezTo>
                <a:cubicBezTo>
                  <a:pt x="2407" y="502"/>
                  <a:pt x="2405" y="500"/>
                  <a:pt x="2402" y="500"/>
                </a:cubicBezTo>
                <a:cubicBezTo>
                  <a:pt x="2400" y="500"/>
                  <a:pt x="2398" y="502"/>
                  <a:pt x="2398" y="504"/>
                </a:cubicBezTo>
                <a:cubicBezTo>
                  <a:pt x="2398" y="506"/>
                  <a:pt x="2400" y="508"/>
                  <a:pt x="2402" y="508"/>
                </a:cubicBezTo>
                <a:close/>
                <a:moveTo>
                  <a:pt x="2415" y="508"/>
                </a:moveTo>
                <a:cubicBezTo>
                  <a:pt x="2418" y="508"/>
                  <a:pt x="2419" y="506"/>
                  <a:pt x="2419" y="504"/>
                </a:cubicBezTo>
                <a:cubicBezTo>
                  <a:pt x="2419" y="502"/>
                  <a:pt x="2418" y="500"/>
                  <a:pt x="2415" y="500"/>
                </a:cubicBezTo>
                <a:cubicBezTo>
                  <a:pt x="2413" y="500"/>
                  <a:pt x="2411" y="502"/>
                  <a:pt x="2411" y="504"/>
                </a:cubicBezTo>
                <a:cubicBezTo>
                  <a:pt x="2411" y="506"/>
                  <a:pt x="2413" y="508"/>
                  <a:pt x="2415" y="508"/>
                </a:cubicBezTo>
                <a:close/>
                <a:moveTo>
                  <a:pt x="2428" y="508"/>
                </a:moveTo>
                <a:cubicBezTo>
                  <a:pt x="2431" y="508"/>
                  <a:pt x="2432" y="506"/>
                  <a:pt x="2432" y="504"/>
                </a:cubicBezTo>
                <a:cubicBezTo>
                  <a:pt x="2432" y="502"/>
                  <a:pt x="2431" y="500"/>
                  <a:pt x="2428" y="500"/>
                </a:cubicBezTo>
                <a:cubicBezTo>
                  <a:pt x="2426" y="500"/>
                  <a:pt x="2424" y="502"/>
                  <a:pt x="2424" y="504"/>
                </a:cubicBezTo>
                <a:cubicBezTo>
                  <a:pt x="2424" y="506"/>
                  <a:pt x="2426" y="508"/>
                  <a:pt x="2428" y="508"/>
                </a:cubicBezTo>
                <a:close/>
                <a:moveTo>
                  <a:pt x="2441" y="508"/>
                </a:moveTo>
                <a:cubicBezTo>
                  <a:pt x="2443" y="508"/>
                  <a:pt x="2445" y="506"/>
                  <a:pt x="2445" y="504"/>
                </a:cubicBezTo>
                <a:cubicBezTo>
                  <a:pt x="2445" y="502"/>
                  <a:pt x="2443" y="500"/>
                  <a:pt x="2441" y="500"/>
                </a:cubicBezTo>
                <a:cubicBezTo>
                  <a:pt x="2439" y="500"/>
                  <a:pt x="2437" y="502"/>
                  <a:pt x="2437" y="504"/>
                </a:cubicBezTo>
                <a:cubicBezTo>
                  <a:pt x="2437" y="506"/>
                  <a:pt x="2439" y="508"/>
                  <a:pt x="2441" y="508"/>
                </a:cubicBezTo>
                <a:close/>
                <a:moveTo>
                  <a:pt x="2454" y="508"/>
                </a:moveTo>
                <a:cubicBezTo>
                  <a:pt x="2456" y="508"/>
                  <a:pt x="2458" y="506"/>
                  <a:pt x="2458" y="504"/>
                </a:cubicBezTo>
                <a:cubicBezTo>
                  <a:pt x="2458" y="502"/>
                  <a:pt x="2456" y="500"/>
                  <a:pt x="2454" y="500"/>
                </a:cubicBezTo>
                <a:cubicBezTo>
                  <a:pt x="2452" y="500"/>
                  <a:pt x="2450" y="502"/>
                  <a:pt x="2450" y="504"/>
                </a:cubicBezTo>
                <a:cubicBezTo>
                  <a:pt x="2450" y="506"/>
                  <a:pt x="2452" y="508"/>
                  <a:pt x="2454" y="508"/>
                </a:cubicBezTo>
                <a:close/>
                <a:moveTo>
                  <a:pt x="2467" y="508"/>
                </a:moveTo>
                <a:cubicBezTo>
                  <a:pt x="2469" y="508"/>
                  <a:pt x="2471" y="506"/>
                  <a:pt x="2471" y="504"/>
                </a:cubicBezTo>
                <a:cubicBezTo>
                  <a:pt x="2471" y="502"/>
                  <a:pt x="2469" y="500"/>
                  <a:pt x="2467" y="500"/>
                </a:cubicBezTo>
                <a:cubicBezTo>
                  <a:pt x="2465" y="500"/>
                  <a:pt x="2463" y="502"/>
                  <a:pt x="2463" y="504"/>
                </a:cubicBezTo>
                <a:cubicBezTo>
                  <a:pt x="2463" y="506"/>
                  <a:pt x="2465" y="508"/>
                  <a:pt x="2467" y="508"/>
                </a:cubicBezTo>
                <a:close/>
                <a:moveTo>
                  <a:pt x="2480" y="508"/>
                </a:moveTo>
                <a:cubicBezTo>
                  <a:pt x="2482" y="508"/>
                  <a:pt x="2484" y="506"/>
                  <a:pt x="2484" y="504"/>
                </a:cubicBezTo>
                <a:cubicBezTo>
                  <a:pt x="2484" y="502"/>
                  <a:pt x="2482" y="500"/>
                  <a:pt x="2480" y="500"/>
                </a:cubicBezTo>
                <a:cubicBezTo>
                  <a:pt x="2478" y="500"/>
                  <a:pt x="2476" y="502"/>
                  <a:pt x="2476" y="504"/>
                </a:cubicBezTo>
                <a:cubicBezTo>
                  <a:pt x="2476" y="506"/>
                  <a:pt x="2478" y="508"/>
                  <a:pt x="2480" y="508"/>
                </a:cubicBezTo>
                <a:close/>
                <a:moveTo>
                  <a:pt x="2493" y="508"/>
                </a:moveTo>
                <a:cubicBezTo>
                  <a:pt x="2495" y="508"/>
                  <a:pt x="2497" y="506"/>
                  <a:pt x="2497" y="504"/>
                </a:cubicBezTo>
                <a:cubicBezTo>
                  <a:pt x="2497" y="502"/>
                  <a:pt x="2495" y="500"/>
                  <a:pt x="2493" y="500"/>
                </a:cubicBezTo>
                <a:cubicBezTo>
                  <a:pt x="2490" y="500"/>
                  <a:pt x="2489" y="502"/>
                  <a:pt x="2489" y="504"/>
                </a:cubicBezTo>
                <a:cubicBezTo>
                  <a:pt x="2489" y="506"/>
                  <a:pt x="2490" y="508"/>
                  <a:pt x="2493" y="508"/>
                </a:cubicBezTo>
                <a:close/>
                <a:moveTo>
                  <a:pt x="2506" y="508"/>
                </a:moveTo>
                <a:cubicBezTo>
                  <a:pt x="2508" y="508"/>
                  <a:pt x="2510" y="506"/>
                  <a:pt x="2510" y="504"/>
                </a:cubicBezTo>
                <a:cubicBezTo>
                  <a:pt x="2510" y="502"/>
                  <a:pt x="2508" y="500"/>
                  <a:pt x="2506" y="500"/>
                </a:cubicBezTo>
                <a:cubicBezTo>
                  <a:pt x="2503" y="500"/>
                  <a:pt x="2502" y="502"/>
                  <a:pt x="2502" y="504"/>
                </a:cubicBezTo>
                <a:cubicBezTo>
                  <a:pt x="2502" y="506"/>
                  <a:pt x="2503" y="508"/>
                  <a:pt x="2506" y="508"/>
                </a:cubicBezTo>
                <a:close/>
                <a:moveTo>
                  <a:pt x="2519" y="508"/>
                </a:moveTo>
                <a:cubicBezTo>
                  <a:pt x="2521" y="508"/>
                  <a:pt x="2523" y="506"/>
                  <a:pt x="2523" y="504"/>
                </a:cubicBezTo>
                <a:cubicBezTo>
                  <a:pt x="2523" y="502"/>
                  <a:pt x="2521" y="500"/>
                  <a:pt x="2519" y="500"/>
                </a:cubicBezTo>
                <a:cubicBezTo>
                  <a:pt x="2516" y="500"/>
                  <a:pt x="2514" y="502"/>
                  <a:pt x="2514" y="504"/>
                </a:cubicBezTo>
                <a:cubicBezTo>
                  <a:pt x="2514" y="506"/>
                  <a:pt x="2516" y="508"/>
                  <a:pt x="2519" y="508"/>
                </a:cubicBezTo>
                <a:close/>
                <a:moveTo>
                  <a:pt x="2532" y="508"/>
                </a:moveTo>
                <a:cubicBezTo>
                  <a:pt x="2534" y="508"/>
                  <a:pt x="2536" y="506"/>
                  <a:pt x="2536" y="504"/>
                </a:cubicBezTo>
                <a:cubicBezTo>
                  <a:pt x="2536" y="502"/>
                  <a:pt x="2534" y="500"/>
                  <a:pt x="2532" y="500"/>
                </a:cubicBezTo>
                <a:cubicBezTo>
                  <a:pt x="2529" y="500"/>
                  <a:pt x="2527" y="502"/>
                  <a:pt x="2527" y="504"/>
                </a:cubicBezTo>
                <a:cubicBezTo>
                  <a:pt x="2527" y="506"/>
                  <a:pt x="2529" y="508"/>
                  <a:pt x="2532" y="508"/>
                </a:cubicBezTo>
                <a:close/>
                <a:moveTo>
                  <a:pt x="2544" y="508"/>
                </a:moveTo>
                <a:cubicBezTo>
                  <a:pt x="2547" y="508"/>
                  <a:pt x="2549" y="506"/>
                  <a:pt x="2549" y="504"/>
                </a:cubicBezTo>
                <a:cubicBezTo>
                  <a:pt x="2549" y="502"/>
                  <a:pt x="2547" y="500"/>
                  <a:pt x="2544" y="500"/>
                </a:cubicBezTo>
                <a:cubicBezTo>
                  <a:pt x="2542" y="500"/>
                  <a:pt x="2540" y="502"/>
                  <a:pt x="2540" y="504"/>
                </a:cubicBezTo>
                <a:cubicBezTo>
                  <a:pt x="2540" y="506"/>
                  <a:pt x="2542" y="508"/>
                  <a:pt x="2544" y="508"/>
                </a:cubicBezTo>
                <a:close/>
                <a:moveTo>
                  <a:pt x="2557" y="508"/>
                </a:moveTo>
                <a:cubicBezTo>
                  <a:pt x="2560" y="508"/>
                  <a:pt x="2562" y="506"/>
                  <a:pt x="2562" y="504"/>
                </a:cubicBezTo>
                <a:cubicBezTo>
                  <a:pt x="2562" y="502"/>
                  <a:pt x="2560" y="500"/>
                  <a:pt x="2557" y="500"/>
                </a:cubicBezTo>
                <a:cubicBezTo>
                  <a:pt x="2555" y="500"/>
                  <a:pt x="2553" y="502"/>
                  <a:pt x="2553" y="504"/>
                </a:cubicBezTo>
                <a:cubicBezTo>
                  <a:pt x="2553" y="506"/>
                  <a:pt x="2555" y="508"/>
                  <a:pt x="2557" y="508"/>
                </a:cubicBezTo>
                <a:close/>
                <a:moveTo>
                  <a:pt x="2570" y="508"/>
                </a:moveTo>
                <a:cubicBezTo>
                  <a:pt x="2573" y="508"/>
                  <a:pt x="2574" y="506"/>
                  <a:pt x="2574" y="504"/>
                </a:cubicBezTo>
                <a:cubicBezTo>
                  <a:pt x="2574" y="502"/>
                  <a:pt x="2573" y="500"/>
                  <a:pt x="2570" y="500"/>
                </a:cubicBezTo>
                <a:cubicBezTo>
                  <a:pt x="2568" y="500"/>
                  <a:pt x="2566" y="502"/>
                  <a:pt x="2566" y="504"/>
                </a:cubicBezTo>
                <a:cubicBezTo>
                  <a:pt x="2566" y="506"/>
                  <a:pt x="2568" y="508"/>
                  <a:pt x="2570" y="508"/>
                </a:cubicBezTo>
                <a:close/>
                <a:moveTo>
                  <a:pt x="2583" y="508"/>
                </a:moveTo>
                <a:cubicBezTo>
                  <a:pt x="2585" y="508"/>
                  <a:pt x="2587" y="506"/>
                  <a:pt x="2587" y="504"/>
                </a:cubicBezTo>
                <a:cubicBezTo>
                  <a:pt x="2587" y="502"/>
                  <a:pt x="2585" y="500"/>
                  <a:pt x="2583" y="500"/>
                </a:cubicBezTo>
                <a:cubicBezTo>
                  <a:pt x="2581" y="500"/>
                  <a:pt x="2579" y="502"/>
                  <a:pt x="2579" y="504"/>
                </a:cubicBezTo>
                <a:cubicBezTo>
                  <a:pt x="2579" y="506"/>
                  <a:pt x="2581" y="508"/>
                  <a:pt x="2583" y="508"/>
                </a:cubicBezTo>
                <a:close/>
                <a:moveTo>
                  <a:pt x="2596" y="508"/>
                </a:moveTo>
                <a:cubicBezTo>
                  <a:pt x="2598" y="508"/>
                  <a:pt x="2600" y="506"/>
                  <a:pt x="2600" y="504"/>
                </a:cubicBezTo>
                <a:cubicBezTo>
                  <a:pt x="2600" y="502"/>
                  <a:pt x="2598" y="500"/>
                  <a:pt x="2596" y="500"/>
                </a:cubicBezTo>
                <a:cubicBezTo>
                  <a:pt x="2594" y="500"/>
                  <a:pt x="2592" y="502"/>
                  <a:pt x="2592" y="504"/>
                </a:cubicBezTo>
                <a:cubicBezTo>
                  <a:pt x="2592" y="506"/>
                  <a:pt x="2594" y="508"/>
                  <a:pt x="2596" y="508"/>
                </a:cubicBezTo>
                <a:close/>
                <a:moveTo>
                  <a:pt x="2609" y="508"/>
                </a:moveTo>
                <a:cubicBezTo>
                  <a:pt x="2611" y="508"/>
                  <a:pt x="2613" y="506"/>
                  <a:pt x="2613" y="504"/>
                </a:cubicBezTo>
                <a:cubicBezTo>
                  <a:pt x="2613" y="502"/>
                  <a:pt x="2611" y="500"/>
                  <a:pt x="2609" y="500"/>
                </a:cubicBezTo>
                <a:cubicBezTo>
                  <a:pt x="2607" y="500"/>
                  <a:pt x="2605" y="502"/>
                  <a:pt x="2605" y="504"/>
                </a:cubicBezTo>
                <a:cubicBezTo>
                  <a:pt x="2605" y="506"/>
                  <a:pt x="2607" y="508"/>
                  <a:pt x="2609" y="508"/>
                </a:cubicBezTo>
                <a:close/>
                <a:moveTo>
                  <a:pt x="2622" y="508"/>
                </a:moveTo>
                <a:cubicBezTo>
                  <a:pt x="2624" y="508"/>
                  <a:pt x="2626" y="506"/>
                  <a:pt x="2626" y="504"/>
                </a:cubicBezTo>
                <a:cubicBezTo>
                  <a:pt x="2626" y="502"/>
                  <a:pt x="2624" y="500"/>
                  <a:pt x="2622" y="500"/>
                </a:cubicBezTo>
                <a:cubicBezTo>
                  <a:pt x="2620" y="500"/>
                  <a:pt x="2618" y="502"/>
                  <a:pt x="2618" y="504"/>
                </a:cubicBezTo>
                <a:cubicBezTo>
                  <a:pt x="2618" y="506"/>
                  <a:pt x="2620" y="508"/>
                  <a:pt x="2622" y="508"/>
                </a:cubicBezTo>
                <a:close/>
                <a:moveTo>
                  <a:pt x="2635" y="508"/>
                </a:moveTo>
                <a:cubicBezTo>
                  <a:pt x="2637" y="508"/>
                  <a:pt x="2639" y="506"/>
                  <a:pt x="2639" y="504"/>
                </a:cubicBezTo>
                <a:cubicBezTo>
                  <a:pt x="2639" y="502"/>
                  <a:pt x="2637" y="500"/>
                  <a:pt x="2635" y="500"/>
                </a:cubicBezTo>
                <a:cubicBezTo>
                  <a:pt x="2633" y="500"/>
                  <a:pt x="2631" y="502"/>
                  <a:pt x="2631" y="504"/>
                </a:cubicBezTo>
                <a:cubicBezTo>
                  <a:pt x="2631" y="506"/>
                  <a:pt x="2633" y="508"/>
                  <a:pt x="2635" y="508"/>
                </a:cubicBezTo>
                <a:close/>
                <a:moveTo>
                  <a:pt x="2648" y="508"/>
                </a:moveTo>
                <a:cubicBezTo>
                  <a:pt x="2650" y="508"/>
                  <a:pt x="2652" y="506"/>
                  <a:pt x="2652" y="504"/>
                </a:cubicBezTo>
                <a:cubicBezTo>
                  <a:pt x="2652" y="502"/>
                  <a:pt x="2650" y="500"/>
                  <a:pt x="2648" y="500"/>
                </a:cubicBezTo>
                <a:cubicBezTo>
                  <a:pt x="2645" y="500"/>
                  <a:pt x="2644" y="502"/>
                  <a:pt x="2644" y="504"/>
                </a:cubicBezTo>
                <a:cubicBezTo>
                  <a:pt x="2644" y="506"/>
                  <a:pt x="2645" y="508"/>
                  <a:pt x="2648" y="508"/>
                </a:cubicBezTo>
                <a:close/>
                <a:moveTo>
                  <a:pt x="2661" y="508"/>
                </a:moveTo>
                <a:cubicBezTo>
                  <a:pt x="2663" y="508"/>
                  <a:pt x="2665" y="506"/>
                  <a:pt x="2665" y="504"/>
                </a:cubicBezTo>
                <a:cubicBezTo>
                  <a:pt x="2665" y="502"/>
                  <a:pt x="2663" y="500"/>
                  <a:pt x="2661" y="500"/>
                </a:cubicBezTo>
                <a:cubicBezTo>
                  <a:pt x="2658" y="500"/>
                  <a:pt x="2656" y="502"/>
                  <a:pt x="2656" y="504"/>
                </a:cubicBezTo>
                <a:cubicBezTo>
                  <a:pt x="2656" y="506"/>
                  <a:pt x="2658" y="508"/>
                  <a:pt x="2661" y="508"/>
                </a:cubicBezTo>
                <a:close/>
                <a:moveTo>
                  <a:pt x="2674" y="508"/>
                </a:moveTo>
                <a:cubicBezTo>
                  <a:pt x="2676" y="508"/>
                  <a:pt x="2678" y="506"/>
                  <a:pt x="2678" y="504"/>
                </a:cubicBezTo>
                <a:cubicBezTo>
                  <a:pt x="2678" y="502"/>
                  <a:pt x="2676" y="500"/>
                  <a:pt x="2674" y="500"/>
                </a:cubicBezTo>
                <a:cubicBezTo>
                  <a:pt x="2671" y="500"/>
                  <a:pt x="2669" y="502"/>
                  <a:pt x="2669" y="504"/>
                </a:cubicBezTo>
                <a:cubicBezTo>
                  <a:pt x="2669" y="506"/>
                  <a:pt x="2671" y="508"/>
                  <a:pt x="2674" y="508"/>
                </a:cubicBezTo>
                <a:close/>
                <a:moveTo>
                  <a:pt x="2686" y="508"/>
                </a:moveTo>
                <a:cubicBezTo>
                  <a:pt x="2689" y="508"/>
                  <a:pt x="2691" y="506"/>
                  <a:pt x="2691" y="504"/>
                </a:cubicBezTo>
                <a:cubicBezTo>
                  <a:pt x="2691" y="502"/>
                  <a:pt x="2689" y="500"/>
                  <a:pt x="2686" y="500"/>
                </a:cubicBezTo>
                <a:cubicBezTo>
                  <a:pt x="2684" y="500"/>
                  <a:pt x="2682" y="502"/>
                  <a:pt x="2682" y="504"/>
                </a:cubicBezTo>
                <a:cubicBezTo>
                  <a:pt x="2682" y="506"/>
                  <a:pt x="2684" y="508"/>
                  <a:pt x="2686" y="508"/>
                </a:cubicBezTo>
                <a:close/>
                <a:moveTo>
                  <a:pt x="2699" y="508"/>
                </a:moveTo>
                <a:cubicBezTo>
                  <a:pt x="2702" y="508"/>
                  <a:pt x="2704" y="506"/>
                  <a:pt x="2704" y="504"/>
                </a:cubicBezTo>
                <a:cubicBezTo>
                  <a:pt x="2704" y="502"/>
                  <a:pt x="2702" y="500"/>
                  <a:pt x="2699" y="500"/>
                </a:cubicBezTo>
                <a:cubicBezTo>
                  <a:pt x="2697" y="500"/>
                  <a:pt x="2695" y="502"/>
                  <a:pt x="2695" y="504"/>
                </a:cubicBezTo>
                <a:cubicBezTo>
                  <a:pt x="2695" y="506"/>
                  <a:pt x="2697" y="508"/>
                  <a:pt x="2699" y="508"/>
                </a:cubicBezTo>
                <a:close/>
                <a:moveTo>
                  <a:pt x="2712" y="508"/>
                </a:moveTo>
                <a:cubicBezTo>
                  <a:pt x="2715" y="508"/>
                  <a:pt x="2716" y="506"/>
                  <a:pt x="2716" y="504"/>
                </a:cubicBezTo>
                <a:cubicBezTo>
                  <a:pt x="2716" y="502"/>
                  <a:pt x="2715" y="500"/>
                  <a:pt x="2712" y="500"/>
                </a:cubicBezTo>
                <a:cubicBezTo>
                  <a:pt x="2710" y="500"/>
                  <a:pt x="2708" y="502"/>
                  <a:pt x="2708" y="504"/>
                </a:cubicBezTo>
                <a:cubicBezTo>
                  <a:pt x="2708" y="506"/>
                  <a:pt x="2710" y="508"/>
                  <a:pt x="2712" y="508"/>
                </a:cubicBezTo>
                <a:close/>
                <a:moveTo>
                  <a:pt x="2725" y="508"/>
                </a:moveTo>
                <a:cubicBezTo>
                  <a:pt x="2728" y="508"/>
                  <a:pt x="2729" y="506"/>
                  <a:pt x="2729" y="504"/>
                </a:cubicBezTo>
                <a:cubicBezTo>
                  <a:pt x="2729" y="502"/>
                  <a:pt x="2728" y="500"/>
                  <a:pt x="2725" y="500"/>
                </a:cubicBezTo>
                <a:cubicBezTo>
                  <a:pt x="2723" y="500"/>
                  <a:pt x="2721" y="502"/>
                  <a:pt x="2721" y="504"/>
                </a:cubicBezTo>
                <a:cubicBezTo>
                  <a:pt x="2721" y="506"/>
                  <a:pt x="2723" y="508"/>
                  <a:pt x="2725" y="508"/>
                </a:cubicBezTo>
                <a:close/>
                <a:moveTo>
                  <a:pt x="2738" y="508"/>
                </a:moveTo>
                <a:cubicBezTo>
                  <a:pt x="2740" y="508"/>
                  <a:pt x="2742" y="506"/>
                  <a:pt x="2742" y="504"/>
                </a:cubicBezTo>
                <a:cubicBezTo>
                  <a:pt x="2742" y="502"/>
                  <a:pt x="2740" y="500"/>
                  <a:pt x="2738" y="500"/>
                </a:cubicBezTo>
                <a:cubicBezTo>
                  <a:pt x="2736" y="500"/>
                  <a:pt x="2734" y="502"/>
                  <a:pt x="2734" y="504"/>
                </a:cubicBezTo>
                <a:cubicBezTo>
                  <a:pt x="2734" y="506"/>
                  <a:pt x="2736" y="508"/>
                  <a:pt x="2738" y="508"/>
                </a:cubicBezTo>
                <a:close/>
                <a:moveTo>
                  <a:pt x="2751" y="508"/>
                </a:moveTo>
                <a:cubicBezTo>
                  <a:pt x="2753" y="508"/>
                  <a:pt x="2755" y="506"/>
                  <a:pt x="2755" y="504"/>
                </a:cubicBezTo>
                <a:cubicBezTo>
                  <a:pt x="2755" y="502"/>
                  <a:pt x="2753" y="500"/>
                  <a:pt x="2751" y="500"/>
                </a:cubicBezTo>
                <a:cubicBezTo>
                  <a:pt x="2749" y="500"/>
                  <a:pt x="2747" y="502"/>
                  <a:pt x="2747" y="504"/>
                </a:cubicBezTo>
                <a:cubicBezTo>
                  <a:pt x="2747" y="506"/>
                  <a:pt x="2749" y="508"/>
                  <a:pt x="2751" y="508"/>
                </a:cubicBezTo>
                <a:close/>
                <a:moveTo>
                  <a:pt x="2764" y="508"/>
                </a:moveTo>
                <a:cubicBezTo>
                  <a:pt x="2766" y="508"/>
                  <a:pt x="2768" y="506"/>
                  <a:pt x="2768" y="504"/>
                </a:cubicBezTo>
                <a:cubicBezTo>
                  <a:pt x="2768" y="502"/>
                  <a:pt x="2766" y="500"/>
                  <a:pt x="2764" y="500"/>
                </a:cubicBezTo>
                <a:cubicBezTo>
                  <a:pt x="2762" y="500"/>
                  <a:pt x="2760" y="502"/>
                  <a:pt x="2760" y="504"/>
                </a:cubicBezTo>
                <a:cubicBezTo>
                  <a:pt x="2760" y="506"/>
                  <a:pt x="2762" y="508"/>
                  <a:pt x="2764" y="508"/>
                </a:cubicBezTo>
                <a:close/>
                <a:moveTo>
                  <a:pt x="2777" y="508"/>
                </a:moveTo>
                <a:cubicBezTo>
                  <a:pt x="2779" y="508"/>
                  <a:pt x="2781" y="506"/>
                  <a:pt x="2781" y="504"/>
                </a:cubicBezTo>
                <a:cubicBezTo>
                  <a:pt x="2781" y="502"/>
                  <a:pt x="2779" y="500"/>
                  <a:pt x="2777" y="500"/>
                </a:cubicBezTo>
                <a:cubicBezTo>
                  <a:pt x="2775" y="500"/>
                  <a:pt x="2773" y="502"/>
                  <a:pt x="2773" y="504"/>
                </a:cubicBezTo>
                <a:cubicBezTo>
                  <a:pt x="2773" y="506"/>
                  <a:pt x="2775" y="508"/>
                  <a:pt x="2777" y="508"/>
                </a:cubicBezTo>
                <a:close/>
                <a:moveTo>
                  <a:pt x="2790" y="508"/>
                </a:moveTo>
                <a:cubicBezTo>
                  <a:pt x="2792" y="508"/>
                  <a:pt x="2794" y="506"/>
                  <a:pt x="2794" y="504"/>
                </a:cubicBezTo>
                <a:cubicBezTo>
                  <a:pt x="2794" y="502"/>
                  <a:pt x="2792" y="500"/>
                  <a:pt x="2790" y="500"/>
                </a:cubicBezTo>
                <a:cubicBezTo>
                  <a:pt x="2787" y="500"/>
                  <a:pt x="2786" y="502"/>
                  <a:pt x="2786" y="504"/>
                </a:cubicBezTo>
                <a:cubicBezTo>
                  <a:pt x="2786" y="506"/>
                  <a:pt x="2787" y="508"/>
                  <a:pt x="2790" y="508"/>
                </a:cubicBezTo>
                <a:close/>
                <a:moveTo>
                  <a:pt x="2803" y="508"/>
                </a:moveTo>
                <a:cubicBezTo>
                  <a:pt x="2805" y="508"/>
                  <a:pt x="2807" y="506"/>
                  <a:pt x="2807" y="504"/>
                </a:cubicBezTo>
                <a:cubicBezTo>
                  <a:pt x="2807" y="502"/>
                  <a:pt x="2805" y="500"/>
                  <a:pt x="2803" y="500"/>
                </a:cubicBezTo>
                <a:cubicBezTo>
                  <a:pt x="2800" y="500"/>
                  <a:pt x="2799" y="502"/>
                  <a:pt x="2799" y="504"/>
                </a:cubicBezTo>
                <a:cubicBezTo>
                  <a:pt x="2799" y="506"/>
                  <a:pt x="2800" y="508"/>
                  <a:pt x="2803" y="508"/>
                </a:cubicBezTo>
                <a:close/>
                <a:moveTo>
                  <a:pt x="2816" y="508"/>
                </a:moveTo>
                <a:cubicBezTo>
                  <a:pt x="2818" y="508"/>
                  <a:pt x="2820" y="506"/>
                  <a:pt x="2820" y="504"/>
                </a:cubicBezTo>
                <a:cubicBezTo>
                  <a:pt x="2820" y="502"/>
                  <a:pt x="2818" y="500"/>
                  <a:pt x="2816" y="500"/>
                </a:cubicBezTo>
                <a:cubicBezTo>
                  <a:pt x="2813" y="500"/>
                  <a:pt x="2811" y="502"/>
                  <a:pt x="2811" y="504"/>
                </a:cubicBezTo>
                <a:cubicBezTo>
                  <a:pt x="2811" y="506"/>
                  <a:pt x="2813" y="508"/>
                  <a:pt x="2816" y="508"/>
                </a:cubicBezTo>
                <a:close/>
                <a:moveTo>
                  <a:pt x="2829" y="508"/>
                </a:moveTo>
                <a:cubicBezTo>
                  <a:pt x="2831" y="508"/>
                  <a:pt x="2833" y="506"/>
                  <a:pt x="2833" y="504"/>
                </a:cubicBezTo>
                <a:cubicBezTo>
                  <a:pt x="2833" y="502"/>
                  <a:pt x="2831" y="500"/>
                  <a:pt x="2829" y="500"/>
                </a:cubicBezTo>
                <a:cubicBezTo>
                  <a:pt x="2826" y="500"/>
                  <a:pt x="2824" y="502"/>
                  <a:pt x="2824" y="504"/>
                </a:cubicBezTo>
                <a:cubicBezTo>
                  <a:pt x="2824" y="506"/>
                  <a:pt x="2826" y="508"/>
                  <a:pt x="2829" y="508"/>
                </a:cubicBezTo>
                <a:close/>
                <a:moveTo>
                  <a:pt x="2841" y="508"/>
                </a:moveTo>
                <a:cubicBezTo>
                  <a:pt x="2844" y="508"/>
                  <a:pt x="2846" y="506"/>
                  <a:pt x="2846" y="504"/>
                </a:cubicBezTo>
                <a:cubicBezTo>
                  <a:pt x="2846" y="502"/>
                  <a:pt x="2844" y="500"/>
                  <a:pt x="2841" y="500"/>
                </a:cubicBezTo>
                <a:cubicBezTo>
                  <a:pt x="2839" y="500"/>
                  <a:pt x="2837" y="502"/>
                  <a:pt x="2837" y="504"/>
                </a:cubicBezTo>
                <a:cubicBezTo>
                  <a:pt x="2837" y="506"/>
                  <a:pt x="2839" y="508"/>
                  <a:pt x="2841" y="508"/>
                </a:cubicBezTo>
                <a:close/>
                <a:moveTo>
                  <a:pt x="2854" y="508"/>
                </a:moveTo>
                <a:cubicBezTo>
                  <a:pt x="2857" y="508"/>
                  <a:pt x="2859" y="506"/>
                  <a:pt x="2859" y="504"/>
                </a:cubicBezTo>
                <a:cubicBezTo>
                  <a:pt x="2859" y="502"/>
                  <a:pt x="2857" y="500"/>
                  <a:pt x="2854" y="500"/>
                </a:cubicBezTo>
                <a:cubicBezTo>
                  <a:pt x="2852" y="500"/>
                  <a:pt x="2850" y="502"/>
                  <a:pt x="2850" y="504"/>
                </a:cubicBezTo>
                <a:cubicBezTo>
                  <a:pt x="2850" y="506"/>
                  <a:pt x="2852" y="508"/>
                  <a:pt x="2854" y="508"/>
                </a:cubicBezTo>
                <a:close/>
                <a:moveTo>
                  <a:pt x="2867" y="508"/>
                </a:moveTo>
                <a:cubicBezTo>
                  <a:pt x="2870" y="508"/>
                  <a:pt x="2871" y="506"/>
                  <a:pt x="2871" y="504"/>
                </a:cubicBezTo>
                <a:cubicBezTo>
                  <a:pt x="2871" y="502"/>
                  <a:pt x="2870" y="500"/>
                  <a:pt x="2867" y="500"/>
                </a:cubicBezTo>
                <a:cubicBezTo>
                  <a:pt x="2865" y="500"/>
                  <a:pt x="2863" y="502"/>
                  <a:pt x="2863" y="504"/>
                </a:cubicBezTo>
                <a:cubicBezTo>
                  <a:pt x="2863" y="506"/>
                  <a:pt x="2865" y="508"/>
                  <a:pt x="2867" y="508"/>
                </a:cubicBezTo>
                <a:close/>
                <a:moveTo>
                  <a:pt x="2880" y="508"/>
                </a:moveTo>
                <a:cubicBezTo>
                  <a:pt x="2882" y="508"/>
                  <a:pt x="2884" y="506"/>
                  <a:pt x="2884" y="504"/>
                </a:cubicBezTo>
                <a:cubicBezTo>
                  <a:pt x="2884" y="502"/>
                  <a:pt x="2882" y="500"/>
                  <a:pt x="2880" y="500"/>
                </a:cubicBezTo>
                <a:cubicBezTo>
                  <a:pt x="2878" y="500"/>
                  <a:pt x="2876" y="502"/>
                  <a:pt x="2876" y="504"/>
                </a:cubicBezTo>
                <a:cubicBezTo>
                  <a:pt x="2876" y="506"/>
                  <a:pt x="2878" y="508"/>
                  <a:pt x="2880" y="508"/>
                </a:cubicBezTo>
                <a:close/>
                <a:moveTo>
                  <a:pt x="2893" y="508"/>
                </a:moveTo>
                <a:cubicBezTo>
                  <a:pt x="2895" y="508"/>
                  <a:pt x="2897" y="506"/>
                  <a:pt x="2897" y="504"/>
                </a:cubicBezTo>
                <a:cubicBezTo>
                  <a:pt x="2897" y="502"/>
                  <a:pt x="2895" y="500"/>
                  <a:pt x="2893" y="500"/>
                </a:cubicBezTo>
                <a:cubicBezTo>
                  <a:pt x="2891" y="500"/>
                  <a:pt x="2889" y="502"/>
                  <a:pt x="2889" y="504"/>
                </a:cubicBezTo>
                <a:cubicBezTo>
                  <a:pt x="2889" y="506"/>
                  <a:pt x="2891" y="508"/>
                  <a:pt x="2893" y="508"/>
                </a:cubicBezTo>
                <a:close/>
                <a:moveTo>
                  <a:pt x="2906" y="508"/>
                </a:moveTo>
                <a:cubicBezTo>
                  <a:pt x="2908" y="508"/>
                  <a:pt x="2910" y="506"/>
                  <a:pt x="2910" y="504"/>
                </a:cubicBezTo>
                <a:cubicBezTo>
                  <a:pt x="2910" y="502"/>
                  <a:pt x="2908" y="500"/>
                  <a:pt x="2906" y="500"/>
                </a:cubicBezTo>
                <a:cubicBezTo>
                  <a:pt x="2904" y="500"/>
                  <a:pt x="2902" y="502"/>
                  <a:pt x="2902" y="504"/>
                </a:cubicBezTo>
                <a:cubicBezTo>
                  <a:pt x="2902" y="506"/>
                  <a:pt x="2904" y="508"/>
                  <a:pt x="2906" y="508"/>
                </a:cubicBezTo>
                <a:close/>
                <a:moveTo>
                  <a:pt x="2919" y="508"/>
                </a:moveTo>
                <a:cubicBezTo>
                  <a:pt x="2921" y="508"/>
                  <a:pt x="2923" y="506"/>
                  <a:pt x="2923" y="504"/>
                </a:cubicBezTo>
                <a:cubicBezTo>
                  <a:pt x="2923" y="502"/>
                  <a:pt x="2921" y="500"/>
                  <a:pt x="2919" y="500"/>
                </a:cubicBezTo>
                <a:cubicBezTo>
                  <a:pt x="2917" y="500"/>
                  <a:pt x="2915" y="502"/>
                  <a:pt x="2915" y="504"/>
                </a:cubicBezTo>
                <a:cubicBezTo>
                  <a:pt x="2915" y="506"/>
                  <a:pt x="2917" y="508"/>
                  <a:pt x="2919" y="508"/>
                </a:cubicBezTo>
                <a:close/>
                <a:moveTo>
                  <a:pt x="2932" y="508"/>
                </a:moveTo>
                <a:cubicBezTo>
                  <a:pt x="2934" y="508"/>
                  <a:pt x="2936" y="506"/>
                  <a:pt x="2936" y="504"/>
                </a:cubicBezTo>
                <a:cubicBezTo>
                  <a:pt x="2936" y="502"/>
                  <a:pt x="2934" y="500"/>
                  <a:pt x="2932" y="500"/>
                </a:cubicBezTo>
                <a:cubicBezTo>
                  <a:pt x="2930" y="500"/>
                  <a:pt x="2928" y="502"/>
                  <a:pt x="2928" y="504"/>
                </a:cubicBezTo>
                <a:cubicBezTo>
                  <a:pt x="2928" y="506"/>
                  <a:pt x="2930" y="508"/>
                  <a:pt x="2932" y="508"/>
                </a:cubicBezTo>
                <a:close/>
                <a:moveTo>
                  <a:pt x="2945" y="508"/>
                </a:moveTo>
                <a:cubicBezTo>
                  <a:pt x="2947" y="508"/>
                  <a:pt x="2949" y="506"/>
                  <a:pt x="2949" y="504"/>
                </a:cubicBezTo>
                <a:cubicBezTo>
                  <a:pt x="2949" y="502"/>
                  <a:pt x="2947" y="500"/>
                  <a:pt x="2945" y="500"/>
                </a:cubicBezTo>
                <a:cubicBezTo>
                  <a:pt x="2942" y="500"/>
                  <a:pt x="2941" y="502"/>
                  <a:pt x="2941" y="504"/>
                </a:cubicBezTo>
                <a:cubicBezTo>
                  <a:pt x="2941" y="506"/>
                  <a:pt x="2942" y="508"/>
                  <a:pt x="2945" y="508"/>
                </a:cubicBezTo>
                <a:close/>
                <a:moveTo>
                  <a:pt x="2958" y="508"/>
                </a:moveTo>
                <a:cubicBezTo>
                  <a:pt x="2960" y="508"/>
                  <a:pt x="2962" y="506"/>
                  <a:pt x="2962" y="504"/>
                </a:cubicBezTo>
                <a:cubicBezTo>
                  <a:pt x="2962" y="502"/>
                  <a:pt x="2960" y="500"/>
                  <a:pt x="2958" y="500"/>
                </a:cubicBezTo>
                <a:cubicBezTo>
                  <a:pt x="2955" y="500"/>
                  <a:pt x="2953" y="502"/>
                  <a:pt x="2953" y="504"/>
                </a:cubicBezTo>
                <a:cubicBezTo>
                  <a:pt x="2953" y="506"/>
                  <a:pt x="2955" y="508"/>
                  <a:pt x="2958" y="508"/>
                </a:cubicBezTo>
                <a:close/>
                <a:moveTo>
                  <a:pt x="2971" y="508"/>
                </a:moveTo>
                <a:cubicBezTo>
                  <a:pt x="2973" y="508"/>
                  <a:pt x="2975" y="506"/>
                  <a:pt x="2975" y="504"/>
                </a:cubicBezTo>
                <a:cubicBezTo>
                  <a:pt x="2975" y="502"/>
                  <a:pt x="2973" y="500"/>
                  <a:pt x="2971" y="500"/>
                </a:cubicBezTo>
                <a:cubicBezTo>
                  <a:pt x="2968" y="500"/>
                  <a:pt x="2966" y="502"/>
                  <a:pt x="2966" y="504"/>
                </a:cubicBezTo>
                <a:cubicBezTo>
                  <a:pt x="2966" y="506"/>
                  <a:pt x="2968" y="508"/>
                  <a:pt x="2971" y="508"/>
                </a:cubicBezTo>
                <a:close/>
                <a:moveTo>
                  <a:pt x="2983" y="508"/>
                </a:moveTo>
                <a:cubicBezTo>
                  <a:pt x="2986" y="508"/>
                  <a:pt x="2988" y="506"/>
                  <a:pt x="2988" y="504"/>
                </a:cubicBezTo>
                <a:cubicBezTo>
                  <a:pt x="2988" y="502"/>
                  <a:pt x="2986" y="500"/>
                  <a:pt x="2983" y="500"/>
                </a:cubicBezTo>
                <a:cubicBezTo>
                  <a:pt x="2981" y="500"/>
                  <a:pt x="2979" y="502"/>
                  <a:pt x="2979" y="504"/>
                </a:cubicBezTo>
                <a:cubicBezTo>
                  <a:pt x="2979" y="506"/>
                  <a:pt x="2981" y="508"/>
                  <a:pt x="2983" y="508"/>
                </a:cubicBezTo>
                <a:close/>
                <a:moveTo>
                  <a:pt x="2996" y="508"/>
                </a:moveTo>
                <a:cubicBezTo>
                  <a:pt x="2999" y="508"/>
                  <a:pt x="3001" y="506"/>
                  <a:pt x="3001" y="504"/>
                </a:cubicBezTo>
                <a:cubicBezTo>
                  <a:pt x="3001" y="502"/>
                  <a:pt x="2999" y="500"/>
                  <a:pt x="2996" y="500"/>
                </a:cubicBezTo>
                <a:cubicBezTo>
                  <a:pt x="2994" y="500"/>
                  <a:pt x="2992" y="502"/>
                  <a:pt x="2992" y="504"/>
                </a:cubicBezTo>
                <a:cubicBezTo>
                  <a:pt x="2992" y="506"/>
                  <a:pt x="2994" y="508"/>
                  <a:pt x="2996" y="508"/>
                </a:cubicBezTo>
                <a:close/>
                <a:moveTo>
                  <a:pt x="3009" y="508"/>
                </a:moveTo>
                <a:cubicBezTo>
                  <a:pt x="3012" y="508"/>
                  <a:pt x="3013" y="506"/>
                  <a:pt x="3013" y="504"/>
                </a:cubicBezTo>
                <a:cubicBezTo>
                  <a:pt x="3013" y="502"/>
                  <a:pt x="3012" y="500"/>
                  <a:pt x="3009" y="500"/>
                </a:cubicBezTo>
                <a:cubicBezTo>
                  <a:pt x="3007" y="500"/>
                  <a:pt x="3005" y="502"/>
                  <a:pt x="3005" y="504"/>
                </a:cubicBezTo>
                <a:cubicBezTo>
                  <a:pt x="3005" y="506"/>
                  <a:pt x="3007" y="508"/>
                  <a:pt x="3009" y="508"/>
                </a:cubicBezTo>
                <a:close/>
                <a:moveTo>
                  <a:pt x="3022" y="508"/>
                </a:moveTo>
                <a:cubicBezTo>
                  <a:pt x="3025" y="508"/>
                  <a:pt x="3026" y="506"/>
                  <a:pt x="3026" y="504"/>
                </a:cubicBezTo>
                <a:cubicBezTo>
                  <a:pt x="3026" y="502"/>
                  <a:pt x="3025" y="500"/>
                  <a:pt x="3022" y="500"/>
                </a:cubicBezTo>
                <a:cubicBezTo>
                  <a:pt x="3020" y="500"/>
                  <a:pt x="3018" y="502"/>
                  <a:pt x="3018" y="504"/>
                </a:cubicBezTo>
                <a:cubicBezTo>
                  <a:pt x="3018" y="506"/>
                  <a:pt x="3020" y="508"/>
                  <a:pt x="3022" y="508"/>
                </a:cubicBezTo>
                <a:close/>
                <a:moveTo>
                  <a:pt x="3035" y="508"/>
                </a:moveTo>
                <a:cubicBezTo>
                  <a:pt x="3037" y="508"/>
                  <a:pt x="3039" y="506"/>
                  <a:pt x="3039" y="504"/>
                </a:cubicBezTo>
                <a:cubicBezTo>
                  <a:pt x="3039" y="502"/>
                  <a:pt x="3037" y="500"/>
                  <a:pt x="3035" y="500"/>
                </a:cubicBezTo>
                <a:cubicBezTo>
                  <a:pt x="3033" y="500"/>
                  <a:pt x="3031" y="502"/>
                  <a:pt x="3031" y="504"/>
                </a:cubicBezTo>
                <a:cubicBezTo>
                  <a:pt x="3031" y="506"/>
                  <a:pt x="3033" y="508"/>
                  <a:pt x="3035" y="508"/>
                </a:cubicBezTo>
                <a:close/>
                <a:moveTo>
                  <a:pt x="3048" y="508"/>
                </a:moveTo>
                <a:cubicBezTo>
                  <a:pt x="3050" y="508"/>
                  <a:pt x="3052" y="506"/>
                  <a:pt x="3052" y="504"/>
                </a:cubicBezTo>
                <a:cubicBezTo>
                  <a:pt x="3052" y="502"/>
                  <a:pt x="3050" y="500"/>
                  <a:pt x="3048" y="500"/>
                </a:cubicBezTo>
                <a:cubicBezTo>
                  <a:pt x="3046" y="500"/>
                  <a:pt x="3044" y="502"/>
                  <a:pt x="3044" y="504"/>
                </a:cubicBezTo>
                <a:cubicBezTo>
                  <a:pt x="3044" y="506"/>
                  <a:pt x="3046" y="508"/>
                  <a:pt x="3048" y="508"/>
                </a:cubicBezTo>
                <a:close/>
                <a:moveTo>
                  <a:pt x="3064" y="504"/>
                </a:moveTo>
                <a:cubicBezTo>
                  <a:pt x="3064" y="502"/>
                  <a:pt x="3063" y="501"/>
                  <a:pt x="3061" y="501"/>
                </a:cubicBezTo>
                <a:cubicBezTo>
                  <a:pt x="3059" y="501"/>
                  <a:pt x="3058" y="502"/>
                  <a:pt x="3058" y="504"/>
                </a:cubicBezTo>
                <a:cubicBezTo>
                  <a:pt x="3058" y="505"/>
                  <a:pt x="3059" y="507"/>
                  <a:pt x="3061" y="507"/>
                </a:cubicBezTo>
                <a:cubicBezTo>
                  <a:pt x="3063" y="507"/>
                  <a:pt x="3064" y="505"/>
                  <a:pt x="3064" y="504"/>
                </a:cubicBezTo>
                <a:close/>
                <a:moveTo>
                  <a:pt x="3242" y="508"/>
                </a:moveTo>
                <a:cubicBezTo>
                  <a:pt x="3244" y="508"/>
                  <a:pt x="3246" y="506"/>
                  <a:pt x="3246" y="504"/>
                </a:cubicBezTo>
                <a:cubicBezTo>
                  <a:pt x="3246" y="502"/>
                  <a:pt x="3244" y="500"/>
                  <a:pt x="3242" y="500"/>
                </a:cubicBezTo>
                <a:cubicBezTo>
                  <a:pt x="3239" y="500"/>
                  <a:pt x="3238" y="502"/>
                  <a:pt x="3238" y="504"/>
                </a:cubicBezTo>
                <a:cubicBezTo>
                  <a:pt x="3238" y="506"/>
                  <a:pt x="3239" y="508"/>
                  <a:pt x="3242" y="508"/>
                </a:cubicBezTo>
                <a:close/>
                <a:moveTo>
                  <a:pt x="3255" y="508"/>
                </a:moveTo>
                <a:cubicBezTo>
                  <a:pt x="3257" y="508"/>
                  <a:pt x="3259" y="506"/>
                  <a:pt x="3259" y="504"/>
                </a:cubicBezTo>
                <a:cubicBezTo>
                  <a:pt x="3259" y="502"/>
                  <a:pt x="3257" y="500"/>
                  <a:pt x="3255" y="500"/>
                </a:cubicBezTo>
                <a:cubicBezTo>
                  <a:pt x="3252" y="500"/>
                  <a:pt x="3251" y="502"/>
                  <a:pt x="3251" y="504"/>
                </a:cubicBezTo>
                <a:cubicBezTo>
                  <a:pt x="3251" y="506"/>
                  <a:pt x="3252" y="508"/>
                  <a:pt x="3255" y="508"/>
                </a:cubicBezTo>
                <a:close/>
                <a:moveTo>
                  <a:pt x="3268" y="508"/>
                </a:moveTo>
                <a:cubicBezTo>
                  <a:pt x="3270" y="508"/>
                  <a:pt x="3272" y="506"/>
                  <a:pt x="3272" y="504"/>
                </a:cubicBezTo>
                <a:cubicBezTo>
                  <a:pt x="3272" y="502"/>
                  <a:pt x="3270" y="500"/>
                  <a:pt x="3268" y="500"/>
                </a:cubicBezTo>
                <a:cubicBezTo>
                  <a:pt x="3265" y="500"/>
                  <a:pt x="3263" y="502"/>
                  <a:pt x="3263" y="504"/>
                </a:cubicBezTo>
                <a:cubicBezTo>
                  <a:pt x="3263" y="506"/>
                  <a:pt x="3265" y="508"/>
                  <a:pt x="3268" y="508"/>
                </a:cubicBezTo>
                <a:close/>
                <a:moveTo>
                  <a:pt x="3281" y="508"/>
                </a:moveTo>
                <a:cubicBezTo>
                  <a:pt x="3283" y="508"/>
                  <a:pt x="3285" y="506"/>
                  <a:pt x="3285" y="504"/>
                </a:cubicBezTo>
                <a:cubicBezTo>
                  <a:pt x="3285" y="502"/>
                  <a:pt x="3283" y="500"/>
                  <a:pt x="3281" y="500"/>
                </a:cubicBezTo>
                <a:cubicBezTo>
                  <a:pt x="3278" y="500"/>
                  <a:pt x="3276" y="502"/>
                  <a:pt x="3276" y="504"/>
                </a:cubicBezTo>
                <a:cubicBezTo>
                  <a:pt x="3276" y="506"/>
                  <a:pt x="3278" y="508"/>
                  <a:pt x="3281" y="508"/>
                </a:cubicBezTo>
                <a:close/>
                <a:moveTo>
                  <a:pt x="3293" y="508"/>
                </a:moveTo>
                <a:cubicBezTo>
                  <a:pt x="3296" y="508"/>
                  <a:pt x="3298" y="506"/>
                  <a:pt x="3298" y="504"/>
                </a:cubicBezTo>
                <a:cubicBezTo>
                  <a:pt x="3298" y="502"/>
                  <a:pt x="3296" y="500"/>
                  <a:pt x="3293" y="500"/>
                </a:cubicBezTo>
                <a:cubicBezTo>
                  <a:pt x="3291" y="500"/>
                  <a:pt x="3289" y="502"/>
                  <a:pt x="3289" y="504"/>
                </a:cubicBezTo>
                <a:cubicBezTo>
                  <a:pt x="3289" y="506"/>
                  <a:pt x="3291" y="508"/>
                  <a:pt x="3293" y="508"/>
                </a:cubicBezTo>
                <a:close/>
                <a:moveTo>
                  <a:pt x="3306" y="500"/>
                </a:moveTo>
                <a:cubicBezTo>
                  <a:pt x="3304" y="500"/>
                  <a:pt x="3303" y="502"/>
                  <a:pt x="3303" y="504"/>
                </a:cubicBezTo>
                <a:cubicBezTo>
                  <a:pt x="3303" y="506"/>
                  <a:pt x="3304" y="507"/>
                  <a:pt x="3306" y="507"/>
                </a:cubicBezTo>
                <a:cubicBezTo>
                  <a:pt x="3308" y="507"/>
                  <a:pt x="3310" y="506"/>
                  <a:pt x="3310" y="504"/>
                </a:cubicBezTo>
                <a:cubicBezTo>
                  <a:pt x="3310" y="502"/>
                  <a:pt x="3308" y="500"/>
                  <a:pt x="3306" y="500"/>
                </a:cubicBezTo>
                <a:close/>
                <a:moveTo>
                  <a:pt x="3578" y="504"/>
                </a:moveTo>
                <a:cubicBezTo>
                  <a:pt x="3578" y="504"/>
                  <a:pt x="3578" y="504"/>
                  <a:pt x="3578" y="504"/>
                </a:cubicBezTo>
                <a:cubicBezTo>
                  <a:pt x="3578" y="504"/>
                  <a:pt x="3578" y="504"/>
                  <a:pt x="3578" y="504"/>
                </a:cubicBezTo>
                <a:cubicBezTo>
                  <a:pt x="3578" y="504"/>
                  <a:pt x="3578" y="504"/>
                  <a:pt x="3578" y="504"/>
                </a:cubicBezTo>
                <a:cubicBezTo>
                  <a:pt x="3578" y="504"/>
                  <a:pt x="3578" y="504"/>
                  <a:pt x="3578" y="504"/>
                </a:cubicBezTo>
                <a:close/>
                <a:moveTo>
                  <a:pt x="65" y="513"/>
                </a:moveTo>
                <a:cubicBezTo>
                  <a:pt x="63" y="513"/>
                  <a:pt x="61" y="514"/>
                  <a:pt x="61" y="517"/>
                </a:cubicBezTo>
                <a:cubicBezTo>
                  <a:pt x="61" y="519"/>
                  <a:pt x="63" y="521"/>
                  <a:pt x="65" y="521"/>
                </a:cubicBezTo>
                <a:cubicBezTo>
                  <a:pt x="67" y="521"/>
                  <a:pt x="69" y="519"/>
                  <a:pt x="69" y="517"/>
                </a:cubicBezTo>
                <a:cubicBezTo>
                  <a:pt x="69" y="514"/>
                  <a:pt x="67" y="513"/>
                  <a:pt x="65" y="513"/>
                </a:cubicBezTo>
                <a:close/>
                <a:moveTo>
                  <a:pt x="78" y="513"/>
                </a:moveTo>
                <a:cubicBezTo>
                  <a:pt x="76" y="513"/>
                  <a:pt x="74" y="514"/>
                  <a:pt x="74" y="517"/>
                </a:cubicBezTo>
                <a:cubicBezTo>
                  <a:pt x="74" y="519"/>
                  <a:pt x="76" y="521"/>
                  <a:pt x="78" y="521"/>
                </a:cubicBezTo>
                <a:cubicBezTo>
                  <a:pt x="80" y="521"/>
                  <a:pt x="82" y="519"/>
                  <a:pt x="82" y="517"/>
                </a:cubicBezTo>
                <a:cubicBezTo>
                  <a:pt x="82" y="514"/>
                  <a:pt x="80" y="513"/>
                  <a:pt x="78" y="513"/>
                </a:cubicBezTo>
                <a:close/>
                <a:moveTo>
                  <a:pt x="349" y="517"/>
                </a:moveTo>
                <a:cubicBezTo>
                  <a:pt x="349" y="517"/>
                  <a:pt x="349" y="517"/>
                  <a:pt x="349" y="517"/>
                </a:cubicBezTo>
                <a:cubicBezTo>
                  <a:pt x="349" y="517"/>
                  <a:pt x="349" y="517"/>
                  <a:pt x="349" y="517"/>
                </a:cubicBezTo>
                <a:cubicBezTo>
                  <a:pt x="349" y="517"/>
                  <a:pt x="349" y="517"/>
                  <a:pt x="349" y="517"/>
                </a:cubicBezTo>
                <a:cubicBezTo>
                  <a:pt x="349" y="517"/>
                  <a:pt x="349" y="517"/>
                  <a:pt x="349" y="517"/>
                </a:cubicBezTo>
                <a:close/>
                <a:moveTo>
                  <a:pt x="362" y="514"/>
                </a:moveTo>
                <a:cubicBezTo>
                  <a:pt x="360" y="514"/>
                  <a:pt x="359" y="515"/>
                  <a:pt x="359" y="517"/>
                </a:cubicBezTo>
                <a:cubicBezTo>
                  <a:pt x="359" y="519"/>
                  <a:pt x="360" y="520"/>
                  <a:pt x="362" y="520"/>
                </a:cubicBezTo>
                <a:cubicBezTo>
                  <a:pt x="364" y="520"/>
                  <a:pt x="365" y="519"/>
                  <a:pt x="365" y="517"/>
                </a:cubicBezTo>
                <a:cubicBezTo>
                  <a:pt x="365" y="515"/>
                  <a:pt x="364" y="514"/>
                  <a:pt x="362" y="514"/>
                </a:cubicBezTo>
                <a:close/>
                <a:moveTo>
                  <a:pt x="375" y="513"/>
                </a:moveTo>
                <a:cubicBezTo>
                  <a:pt x="373" y="513"/>
                  <a:pt x="371" y="514"/>
                  <a:pt x="371" y="517"/>
                </a:cubicBezTo>
                <a:cubicBezTo>
                  <a:pt x="371" y="519"/>
                  <a:pt x="373" y="521"/>
                  <a:pt x="375" y="521"/>
                </a:cubicBezTo>
                <a:cubicBezTo>
                  <a:pt x="377" y="521"/>
                  <a:pt x="379" y="519"/>
                  <a:pt x="379" y="517"/>
                </a:cubicBezTo>
                <a:cubicBezTo>
                  <a:pt x="379" y="514"/>
                  <a:pt x="377" y="513"/>
                  <a:pt x="375" y="513"/>
                </a:cubicBezTo>
                <a:close/>
                <a:moveTo>
                  <a:pt x="388" y="513"/>
                </a:moveTo>
                <a:cubicBezTo>
                  <a:pt x="386" y="513"/>
                  <a:pt x="384" y="515"/>
                  <a:pt x="384" y="517"/>
                </a:cubicBezTo>
                <a:cubicBezTo>
                  <a:pt x="384" y="519"/>
                  <a:pt x="386" y="521"/>
                  <a:pt x="388" y="521"/>
                </a:cubicBezTo>
                <a:cubicBezTo>
                  <a:pt x="390" y="521"/>
                  <a:pt x="392" y="519"/>
                  <a:pt x="392" y="517"/>
                </a:cubicBezTo>
                <a:cubicBezTo>
                  <a:pt x="392" y="515"/>
                  <a:pt x="390" y="513"/>
                  <a:pt x="388" y="513"/>
                </a:cubicBezTo>
                <a:close/>
                <a:moveTo>
                  <a:pt x="401" y="521"/>
                </a:moveTo>
                <a:cubicBezTo>
                  <a:pt x="403" y="521"/>
                  <a:pt x="405" y="519"/>
                  <a:pt x="405" y="517"/>
                </a:cubicBezTo>
                <a:cubicBezTo>
                  <a:pt x="405" y="514"/>
                  <a:pt x="403" y="513"/>
                  <a:pt x="401" y="513"/>
                </a:cubicBezTo>
                <a:cubicBezTo>
                  <a:pt x="398" y="513"/>
                  <a:pt x="397" y="514"/>
                  <a:pt x="397" y="517"/>
                </a:cubicBezTo>
                <a:cubicBezTo>
                  <a:pt x="397" y="519"/>
                  <a:pt x="398" y="521"/>
                  <a:pt x="401" y="521"/>
                </a:cubicBezTo>
                <a:close/>
                <a:moveTo>
                  <a:pt x="414" y="521"/>
                </a:moveTo>
                <a:cubicBezTo>
                  <a:pt x="416" y="521"/>
                  <a:pt x="418" y="519"/>
                  <a:pt x="418" y="517"/>
                </a:cubicBezTo>
                <a:cubicBezTo>
                  <a:pt x="418" y="514"/>
                  <a:pt x="416" y="513"/>
                  <a:pt x="414" y="513"/>
                </a:cubicBezTo>
                <a:cubicBezTo>
                  <a:pt x="411" y="513"/>
                  <a:pt x="410" y="514"/>
                  <a:pt x="410" y="517"/>
                </a:cubicBezTo>
                <a:cubicBezTo>
                  <a:pt x="410" y="519"/>
                  <a:pt x="411" y="521"/>
                  <a:pt x="414" y="521"/>
                </a:cubicBezTo>
                <a:close/>
                <a:moveTo>
                  <a:pt x="427" y="521"/>
                </a:moveTo>
                <a:cubicBezTo>
                  <a:pt x="429" y="521"/>
                  <a:pt x="431" y="519"/>
                  <a:pt x="431" y="517"/>
                </a:cubicBezTo>
                <a:cubicBezTo>
                  <a:pt x="431" y="514"/>
                  <a:pt x="429" y="513"/>
                  <a:pt x="427" y="513"/>
                </a:cubicBezTo>
                <a:cubicBezTo>
                  <a:pt x="424" y="513"/>
                  <a:pt x="422" y="514"/>
                  <a:pt x="422" y="517"/>
                </a:cubicBezTo>
                <a:cubicBezTo>
                  <a:pt x="422" y="519"/>
                  <a:pt x="424" y="521"/>
                  <a:pt x="427" y="521"/>
                </a:cubicBezTo>
                <a:close/>
                <a:moveTo>
                  <a:pt x="440" y="521"/>
                </a:moveTo>
                <a:cubicBezTo>
                  <a:pt x="442" y="521"/>
                  <a:pt x="444" y="519"/>
                  <a:pt x="444" y="517"/>
                </a:cubicBezTo>
                <a:cubicBezTo>
                  <a:pt x="444" y="514"/>
                  <a:pt x="442" y="513"/>
                  <a:pt x="440" y="513"/>
                </a:cubicBezTo>
                <a:cubicBezTo>
                  <a:pt x="437" y="513"/>
                  <a:pt x="435" y="514"/>
                  <a:pt x="435" y="517"/>
                </a:cubicBezTo>
                <a:cubicBezTo>
                  <a:pt x="435" y="519"/>
                  <a:pt x="437" y="521"/>
                  <a:pt x="440" y="521"/>
                </a:cubicBezTo>
                <a:close/>
                <a:moveTo>
                  <a:pt x="452" y="521"/>
                </a:moveTo>
                <a:cubicBezTo>
                  <a:pt x="455" y="521"/>
                  <a:pt x="457" y="519"/>
                  <a:pt x="457" y="517"/>
                </a:cubicBezTo>
                <a:cubicBezTo>
                  <a:pt x="457" y="514"/>
                  <a:pt x="455" y="513"/>
                  <a:pt x="452" y="513"/>
                </a:cubicBezTo>
                <a:cubicBezTo>
                  <a:pt x="450" y="513"/>
                  <a:pt x="448" y="514"/>
                  <a:pt x="448" y="517"/>
                </a:cubicBezTo>
                <a:cubicBezTo>
                  <a:pt x="448" y="519"/>
                  <a:pt x="450" y="521"/>
                  <a:pt x="452" y="521"/>
                </a:cubicBezTo>
                <a:close/>
                <a:moveTo>
                  <a:pt x="465" y="521"/>
                </a:moveTo>
                <a:cubicBezTo>
                  <a:pt x="468" y="521"/>
                  <a:pt x="470" y="519"/>
                  <a:pt x="470" y="517"/>
                </a:cubicBezTo>
                <a:cubicBezTo>
                  <a:pt x="470" y="514"/>
                  <a:pt x="468" y="513"/>
                  <a:pt x="465" y="513"/>
                </a:cubicBezTo>
                <a:cubicBezTo>
                  <a:pt x="463" y="513"/>
                  <a:pt x="461" y="514"/>
                  <a:pt x="461" y="517"/>
                </a:cubicBezTo>
                <a:cubicBezTo>
                  <a:pt x="461" y="519"/>
                  <a:pt x="463" y="521"/>
                  <a:pt x="465" y="521"/>
                </a:cubicBezTo>
                <a:close/>
                <a:moveTo>
                  <a:pt x="478" y="521"/>
                </a:moveTo>
                <a:cubicBezTo>
                  <a:pt x="481" y="521"/>
                  <a:pt x="482" y="519"/>
                  <a:pt x="482" y="517"/>
                </a:cubicBezTo>
                <a:cubicBezTo>
                  <a:pt x="482" y="514"/>
                  <a:pt x="481" y="513"/>
                  <a:pt x="478" y="513"/>
                </a:cubicBezTo>
                <a:cubicBezTo>
                  <a:pt x="476" y="513"/>
                  <a:pt x="474" y="514"/>
                  <a:pt x="474" y="517"/>
                </a:cubicBezTo>
                <a:cubicBezTo>
                  <a:pt x="474" y="519"/>
                  <a:pt x="476" y="521"/>
                  <a:pt x="478" y="521"/>
                </a:cubicBezTo>
                <a:close/>
                <a:moveTo>
                  <a:pt x="491" y="521"/>
                </a:moveTo>
                <a:cubicBezTo>
                  <a:pt x="493" y="521"/>
                  <a:pt x="495" y="519"/>
                  <a:pt x="495" y="517"/>
                </a:cubicBezTo>
                <a:cubicBezTo>
                  <a:pt x="495" y="514"/>
                  <a:pt x="493" y="513"/>
                  <a:pt x="491" y="513"/>
                </a:cubicBezTo>
                <a:cubicBezTo>
                  <a:pt x="489" y="513"/>
                  <a:pt x="487" y="514"/>
                  <a:pt x="487" y="517"/>
                </a:cubicBezTo>
                <a:cubicBezTo>
                  <a:pt x="487" y="519"/>
                  <a:pt x="489" y="521"/>
                  <a:pt x="491" y="521"/>
                </a:cubicBezTo>
                <a:close/>
                <a:moveTo>
                  <a:pt x="504" y="521"/>
                </a:moveTo>
                <a:cubicBezTo>
                  <a:pt x="506" y="521"/>
                  <a:pt x="508" y="519"/>
                  <a:pt x="508" y="517"/>
                </a:cubicBezTo>
                <a:cubicBezTo>
                  <a:pt x="508" y="514"/>
                  <a:pt x="506" y="513"/>
                  <a:pt x="504" y="513"/>
                </a:cubicBezTo>
                <a:cubicBezTo>
                  <a:pt x="502" y="513"/>
                  <a:pt x="500" y="514"/>
                  <a:pt x="500" y="517"/>
                </a:cubicBezTo>
                <a:cubicBezTo>
                  <a:pt x="500" y="519"/>
                  <a:pt x="502" y="521"/>
                  <a:pt x="504" y="521"/>
                </a:cubicBezTo>
                <a:close/>
                <a:moveTo>
                  <a:pt x="517" y="521"/>
                </a:moveTo>
                <a:cubicBezTo>
                  <a:pt x="519" y="521"/>
                  <a:pt x="521" y="519"/>
                  <a:pt x="521" y="517"/>
                </a:cubicBezTo>
                <a:cubicBezTo>
                  <a:pt x="521" y="514"/>
                  <a:pt x="519" y="513"/>
                  <a:pt x="517" y="513"/>
                </a:cubicBezTo>
                <a:cubicBezTo>
                  <a:pt x="515" y="513"/>
                  <a:pt x="513" y="514"/>
                  <a:pt x="513" y="517"/>
                </a:cubicBezTo>
                <a:cubicBezTo>
                  <a:pt x="513" y="519"/>
                  <a:pt x="515" y="521"/>
                  <a:pt x="517" y="521"/>
                </a:cubicBezTo>
                <a:close/>
                <a:moveTo>
                  <a:pt x="530" y="521"/>
                </a:moveTo>
                <a:cubicBezTo>
                  <a:pt x="532" y="521"/>
                  <a:pt x="534" y="519"/>
                  <a:pt x="534" y="517"/>
                </a:cubicBezTo>
                <a:cubicBezTo>
                  <a:pt x="534" y="514"/>
                  <a:pt x="532" y="513"/>
                  <a:pt x="530" y="513"/>
                </a:cubicBezTo>
                <a:cubicBezTo>
                  <a:pt x="528" y="513"/>
                  <a:pt x="526" y="514"/>
                  <a:pt x="526" y="517"/>
                </a:cubicBezTo>
                <a:cubicBezTo>
                  <a:pt x="526" y="519"/>
                  <a:pt x="528" y="521"/>
                  <a:pt x="530" y="521"/>
                </a:cubicBezTo>
                <a:close/>
                <a:moveTo>
                  <a:pt x="543" y="521"/>
                </a:moveTo>
                <a:cubicBezTo>
                  <a:pt x="545" y="521"/>
                  <a:pt x="547" y="519"/>
                  <a:pt x="547" y="517"/>
                </a:cubicBezTo>
                <a:cubicBezTo>
                  <a:pt x="547" y="514"/>
                  <a:pt x="545" y="513"/>
                  <a:pt x="543" y="513"/>
                </a:cubicBezTo>
                <a:cubicBezTo>
                  <a:pt x="541" y="513"/>
                  <a:pt x="539" y="514"/>
                  <a:pt x="539" y="517"/>
                </a:cubicBezTo>
                <a:cubicBezTo>
                  <a:pt x="539" y="519"/>
                  <a:pt x="541" y="521"/>
                  <a:pt x="543" y="521"/>
                </a:cubicBezTo>
                <a:close/>
                <a:moveTo>
                  <a:pt x="556" y="521"/>
                </a:moveTo>
                <a:cubicBezTo>
                  <a:pt x="558" y="521"/>
                  <a:pt x="560" y="519"/>
                  <a:pt x="560" y="517"/>
                </a:cubicBezTo>
                <a:cubicBezTo>
                  <a:pt x="560" y="514"/>
                  <a:pt x="558" y="513"/>
                  <a:pt x="556" y="513"/>
                </a:cubicBezTo>
                <a:cubicBezTo>
                  <a:pt x="553" y="513"/>
                  <a:pt x="552" y="514"/>
                  <a:pt x="552" y="517"/>
                </a:cubicBezTo>
                <a:cubicBezTo>
                  <a:pt x="552" y="519"/>
                  <a:pt x="553" y="521"/>
                  <a:pt x="556" y="521"/>
                </a:cubicBezTo>
                <a:close/>
                <a:moveTo>
                  <a:pt x="569" y="521"/>
                </a:moveTo>
                <a:cubicBezTo>
                  <a:pt x="571" y="521"/>
                  <a:pt x="573" y="519"/>
                  <a:pt x="573" y="517"/>
                </a:cubicBezTo>
                <a:cubicBezTo>
                  <a:pt x="573" y="514"/>
                  <a:pt x="571" y="513"/>
                  <a:pt x="569" y="513"/>
                </a:cubicBezTo>
                <a:cubicBezTo>
                  <a:pt x="566" y="513"/>
                  <a:pt x="564" y="514"/>
                  <a:pt x="564" y="517"/>
                </a:cubicBezTo>
                <a:cubicBezTo>
                  <a:pt x="564" y="519"/>
                  <a:pt x="566" y="521"/>
                  <a:pt x="569" y="521"/>
                </a:cubicBezTo>
                <a:close/>
                <a:moveTo>
                  <a:pt x="582" y="521"/>
                </a:moveTo>
                <a:cubicBezTo>
                  <a:pt x="584" y="521"/>
                  <a:pt x="586" y="519"/>
                  <a:pt x="586" y="517"/>
                </a:cubicBezTo>
                <a:cubicBezTo>
                  <a:pt x="586" y="514"/>
                  <a:pt x="584" y="513"/>
                  <a:pt x="582" y="513"/>
                </a:cubicBezTo>
                <a:cubicBezTo>
                  <a:pt x="579" y="513"/>
                  <a:pt x="577" y="514"/>
                  <a:pt x="577" y="517"/>
                </a:cubicBezTo>
                <a:cubicBezTo>
                  <a:pt x="577" y="519"/>
                  <a:pt x="579" y="521"/>
                  <a:pt x="582" y="521"/>
                </a:cubicBezTo>
                <a:close/>
                <a:moveTo>
                  <a:pt x="594" y="521"/>
                </a:moveTo>
                <a:cubicBezTo>
                  <a:pt x="597" y="521"/>
                  <a:pt x="599" y="519"/>
                  <a:pt x="599" y="517"/>
                </a:cubicBezTo>
                <a:cubicBezTo>
                  <a:pt x="599" y="514"/>
                  <a:pt x="597" y="513"/>
                  <a:pt x="594" y="513"/>
                </a:cubicBezTo>
                <a:cubicBezTo>
                  <a:pt x="592" y="513"/>
                  <a:pt x="590" y="514"/>
                  <a:pt x="590" y="517"/>
                </a:cubicBezTo>
                <a:cubicBezTo>
                  <a:pt x="590" y="519"/>
                  <a:pt x="592" y="521"/>
                  <a:pt x="594" y="521"/>
                </a:cubicBezTo>
                <a:close/>
                <a:moveTo>
                  <a:pt x="607" y="521"/>
                </a:moveTo>
                <a:cubicBezTo>
                  <a:pt x="610" y="521"/>
                  <a:pt x="612" y="519"/>
                  <a:pt x="612" y="517"/>
                </a:cubicBezTo>
                <a:cubicBezTo>
                  <a:pt x="612" y="514"/>
                  <a:pt x="610" y="513"/>
                  <a:pt x="607" y="513"/>
                </a:cubicBezTo>
                <a:cubicBezTo>
                  <a:pt x="605" y="513"/>
                  <a:pt x="603" y="514"/>
                  <a:pt x="603" y="517"/>
                </a:cubicBezTo>
                <a:cubicBezTo>
                  <a:pt x="603" y="519"/>
                  <a:pt x="605" y="521"/>
                  <a:pt x="607" y="521"/>
                </a:cubicBezTo>
                <a:close/>
                <a:moveTo>
                  <a:pt x="620" y="521"/>
                </a:moveTo>
                <a:cubicBezTo>
                  <a:pt x="623" y="521"/>
                  <a:pt x="624" y="519"/>
                  <a:pt x="624" y="517"/>
                </a:cubicBezTo>
                <a:cubicBezTo>
                  <a:pt x="624" y="514"/>
                  <a:pt x="623" y="513"/>
                  <a:pt x="620" y="513"/>
                </a:cubicBezTo>
                <a:cubicBezTo>
                  <a:pt x="618" y="513"/>
                  <a:pt x="616" y="514"/>
                  <a:pt x="616" y="517"/>
                </a:cubicBezTo>
                <a:cubicBezTo>
                  <a:pt x="616" y="519"/>
                  <a:pt x="618" y="521"/>
                  <a:pt x="620" y="521"/>
                </a:cubicBezTo>
                <a:close/>
                <a:moveTo>
                  <a:pt x="633" y="521"/>
                </a:moveTo>
                <a:cubicBezTo>
                  <a:pt x="636" y="521"/>
                  <a:pt x="637" y="519"/>
                  <a:pt x="637" y="517"/>
                </a:cubicBezTo>
                <a:cubicBezTo>
                  <a:pt x="637" y="514"/>
                  <a:pt x="636" y="513"/>
                  <a:pt x="633" y="513"/>
                </a:cubicBezTo>
                <a:cubicBezTo>
                  <a:pt x="631" y="513"/>
                  <a:pt x="629" y="514"/>
                  <a:pt x="629" y="517"/>
                </a:cubicBezTo>
                <a:cubicBezTo>
                  <a:pt x="629" y="519"/>
                  <a:pt x="631" y="521"/>
                  <a:pt x="633" y="521"/>
                </a:cubicBezTo>
                <a:close/>
                <a:moveTo>
                  <a:pt x="646" y="521"/>
                </a:moveTo>
                <a:cubicBezTo>
                  <a:pt x="648" y="521"/>
                  <a:pt x="650" y="519"/>
                  <a:pt x="650" y="517"/>
                </a:cubicBezTo>
                <a:cubicBezTo>
                  <a:pt x="650" y="514"/>
                  <a:pt x="648" y="513"/>
                  <a:pt x="646" y="513"/>
                </a:cubicBezTo>
                <a:cubicBezTo>
                  <a:pt x="644" y="513"/>
                  <a:pt x="642" y="514"/>
                  <a:pt x="642" y="517"/>
                </a:cubicBezTo>
                <a:cubicBezTo>
                  <a:pt x="642" y="519"/>
                  <a:pt x="644" y="521"/>
                  <a:pt x="646" y="521"/>
                </a:cubicBezTo>
                <a:close/>
                <a:moveTo>
                  <a:pt x="659" y="521"/>
                </a:moveTo>
                <a:cubicBezTo>
                  <a:pt x="661" y="521"/>
                  <a:pt x="663" y="519"/>
                  <a:pt x="663" y="517"/>
                </a:cubicBezTo>
                <a:cubicBezTo>
                  <a:pt x="663" y="514"/>
                  <a:pt x="661" y="513"/>
                  <a:pt x="659" y="513"/>
                </a:cubicBezTo>
                <a:cubicBezTo>
                  <a:pt x="657" y="513"/>
                  <a:pt x="655" y="514"/>
                  <a:pt x="655" y="517"/>
                </a:cubicBezTo>
                <a:cubicBezTo>
                  <a:pt x="655" y="519"/>
                  <a:pt x="657" y="521"/>
                  <a:pt x="659" y="521"/>
                </a:cubicBezTo>
                <a:close/>
                <a:moveTo>
                  <a:pt x="672" y="521"/>
                </a:moveTo>
                <a:cubicBezTo>
                  <a:pt x="674" y="521"/>
                  <a:pt x="676" y="519"/>
                  <a:pt x="676" y="517"/>
                </a:cubicBezTo>
                <a:cubicBezTo>
                  <a:pt x="676" y="514"/>
                  <a:pt x="674" y="513"/>
                  <a:pt x="672" y="513"/>
                </a:cubicBezTo>
                <a:cubicBezTo>
                  <a:pt x="670" y="513"/>
                  <a:pt x="668" y="514"/>
                  <a:pt x="668" y="517"/>
                </a:cubicBezTo>
                <a:cubicBezTo>
                  <a:pt x="668" y="519"/>
                  <a:pt x="670" y="521"/>
                  <a:pt x="672" y="521"/>
                </a:cubicBezTo>
                <a:close/>
                <a:moveTo>
                  <a:pt x="685" y="521"/>
                </a:moveTo>
                <a:cubicBezTo>
                  <a:pt x="687" y="521"/>
                  <a:pt x="689" y="519"/>
                  <a:pt x="689" y="517"/>
                </a:cubicBezTo>
                <a:cubicBezTo>
                  <a:pt x="689" y="514"/>
                  <a:pt x="687" y="513"/>
                  <a:pt x="685" y="513"/>
                </a:cubicBezTo>
                <a:cubicBezTo>
                  <a:pt x="683" y="513"/>
                  <a:pt x="681" y="514"/>
                  <a:pt x="681" y="517"/>
                </a:cubicBezTo>
                <a:cubicBezTo>
                  <a:pt x="681" y="519"/>
                  <a:pt x="683" y="521"/>
                  <a:pt x="685" y="521"/>
                </a:cubicBezTo>
                <a:close/>
                <a:moveTo>
                  <a:pt x="698" y="521"/>
                </a:moveTo>
                <a:cubicBezTo>
                  <a:pt x="700" y="521"/>
                  <a:pt x="702" y="519"/>
                  <a:pt x="702" y="517"/>
                </a:cubicBezTo>
                <a:cubicBezTo>
                  <a:pt x="702" y="514"/>
                  <a:pt x="700" y="513"/>
                  <a:pt x="698" y="513"/>
                </a:cubicBezTo>
                <a:cubicBezTo>
                  <a:pt x="695" y="513"/>
                  <a:pt x="694" y="514"/>
                  <a:pt x="694" y="517"/>
                </a:cubicBezTo>
                <a:cubicBezTo>
                  <a:pt x="694" y="519"/>
                  <a:pt x="695" y="521"/>
                  <a:pt x="698" y="521"/>
                </a:cubicBezTo>
                <a:close/>
                <a:moveTo>
                  <a:pt x="711" y="521"/>
                </a:moveTo>
                <a:cubicBezTo>
                  <a:pt x="713" y="521"/>
                  <a:pt x="715" y="519"/>
                  <a:pt x="715" y="517"/>
                </a:cubicBezTo>
                <a:cubicBezTo>
                  <a:pt x="715" y="514"/>
                  <a:pt x="713" y="513"/>
                  <a:pt x="711" y="513"/>
                </a:cubicBezTo>
                <a:cubicBezTo>
                  <a:pt x="708" y="513"/>
                  <a:pt x="707" y="514"/>
                  <a:pt x="707" y="517"/>
                </a:cubicBezTo>
                <a:cubicBezTo>
                  <a:pt x="707" y="519"/>
                  <a:pt x="708" y="521"/>
                  <a:pt x="711" y="521"/>
                </a:cubicBezTo>
                <a:close/>
                <a:moveTo>
                  <a:pt x="724" y="521"/>
                </a:moveTo>
                <a:cubicBezTo>
                  <a:pt x="726" y="521"/>
                  <a:pt x="728" y="519"/>
                  <a:pt x="728" y="517"/>
                </a:cubicBezTo>
                <a:cubicBezTo>
                  <a:pt x="728" y="514"/>
                  <a:pt x="726" y="513"/>
                  <a:pt x="724" y="513"/>
                </a:cubicBezTo>
                <a:cubicBezTo>
                  <a:pt x="721" y="513"/>
                  <a:pt x="719" y="514"/>
                  <a:pt x="719" y="517"/>
                </a:cubicBezTo>
                <a:cubicBezTo>
                  <a:pt x="719" y="519"/>
                  <a:pt x="721" y="521"/>
                  <a:pt x="724" y="521"/>
                </a:cubicBezTo>
                <a:close/>
                <a:moveTo>
                  <a:pt x="737" y="521"/>
                </a:moveTo>
                <a:cubicBezTo>
                  <a:pt x="739" y="521"/>
                  <a:pt x="741" y="519"/>
                  <a:pt x="741" y="517"/>
                </a:cubicBezTo>
                <a:cubicBezTo>
                  <a:pt x="741" y="514"/>
                  <a:pt x="739" y="513"/>
                  <a:pt x="737" y="513"/>
                </a:cubicBezTo>
                <a:cubicBezTo>
                  <a:pt x="734" y="513"/>
                  <a:pt x="732" y="514"/>
                  <a:pt x="732" y="517"/>
                </a:cubicBezTo>
                <a:cubicBezTo>
                  <a:pt x="732" y="519"/>
                  <a:pt x="734" y="521"/>
                  <a:pt x="737" y="521"/>
                </a:cubicBezTo>
                <a:close/>
                <a:moveTo>
                  <a:pt x="749" y="521"/>
                </a:moveTo>
                <a:cubicBezTo>
                  <a:pt x="752" y="521"/>
                  <a:pt x="754" y="519"/>
                  <a:pt x="754" y="517"/>
                </a:cubicBezTo>
                <a:cubicBezTo>
                  <a:pt x="754" y="514"/>
                  <a:pt x="752" y="513"/>
                  <a:pt x="749" y="513"/>
                </a:cubicBezTo>
                <a:cubicBezTo>
                  <a:pt x="747" y="513"/>
                  <a:pt x="745" y="514"/>
                  <a:pt x="745" y="517"/>
                </a:cubicBezTo>
                <a:cubicBezTo>
                  <a:pt x="745" y="519"/>
                  <a:pt x="747" y="521"/>
                  <a:pt x="749" y="521"/>
                </a:cubicBezTo>
                <a:close/>
                <a:moveTo>
                  <a:pt x="762" y="521"/>
                </a:moveTo>
                <a:cubicBezTo>
                  <a:pt x="765" y="521"/>
                  <a:pt x="767" y="519"/>
                  <a:pt x="767" y="517"/>
                </a:cubicBezTo>
                <a:cubicBezTo>
                  <a:pt x="767" y="514"/>
                  <a:pt x="765" y="513"/>
                  <a:pt x="762" y="513"/>
                </a:cubicBezTo>
                <a:cubicBezTo>
                  <a:pt x="760" y="513"/>
                  <a:pt x="758" y="514"/>
                  <a:pt x="758" y="517"/>
                </a:cubicBezTo>
                <a:cubicBezTo>
                  <a:pt x="758" y="519"/>
                  <a:pt x="760" y="521"/>
                  <a:pt x="762" y="521"/>
                </a:cubicBezTo>
                <a:close/>
                <a:moveTo>
                  <a:pt x="775" y="521"/>
                </a:moveTo>
                <a:cubicBezTo>
                  <a:pt x="778" y="521"/>
                  <a:pt x="779" y="519"/>
                  <a:pt x="779" y="517"/>
                </a:cubicBezTo>
                <a:cubicBezTo>
                  <a:pt x="779" y="514"/>
                  <a:pt x="778" y="513"/>
                  <a:pt x="775" y="513"/>
                </a:cubicBezTo>
                <a:cubicBezTo>
                  <a:pt x="773" y="513"/>
                  <a:pt x="771" y="514"/>
                  <a:pt x="771" y="517"/>
                </a:cubicBezTo>
                <a:cubicBezTo>
                  <a:pt x="771" y="519"/>
                  <a:pt x="773" y="521"/>
                  <a:pt x="775" y="521"/>
                </a:cubicBezTo>
                <a:close/>
                <a:moveTo>
                  <a:pt x="788" y="521"/>
                </a:moveTo>
                <a:cubicBezTo>
                  <a:pt x="790" y="521"/>
                  <a:pt x="792" y="519"/>
                  <a:pt x="792" y="517"/>
                </a:cubicBezTo>
                <a:cubicBezTo>
                  <a:pt x="792" y="514"/>
                  <a:pt x="790" y="513"/>
                  <a:pt x="788" y="513"/>
                </a:cubicBezTo>
                <a:cubicBezTo>
                  <a:pt x="786" y="513"/>
                  <a:pt x="784" y="514"/>
                  <a:pt x="784" y="517"/>
                </a:cubicBezTo>
                <a:cubicBezTo>
                  <a:pt x="784" y="519"/>
                  <a:pt x="786" y="521"/>
                  <a:pt x="788" y="521"/>
                </a:cubicBezTo>
                <a:close/>
                <a:moveTo>
                  <a:pt x="801" y="521"/>
                </a:moveTo>
                <a:cubicBezTo>
                  <a:pt x="803" y="521"/>
                  <a:pt x="805" y="519"/>
                  <a:pt x="805" y="517"/>
                </a:cubicBezTo>
                <a:cubicBezTo>
                  <a:pt x="805" y="514"/>
                  <a:pt x="803" y="513"/>
                  <a:pt x="801" y="513"/>
                </a:cubicBezTo>
                <a:cubicBezTo>
                  <a:pt x="799" y="513"/>
                  <a:pt x="797" y="514"/>
                  <a:pt x="797" y="517"/>
                </a:cubicBezTo>
                <a:cubicBezTo>
                  <a:pt x="797" y="519"/>
                  <a:pt x="799" y="521"/>
                  <a:pt x="801" y="521"/>
                </a:cubicBezTo>
                <a:close/>
                <a:moveTo>
                  <a:pt x="814" y="521"/>
                </a:moveTo>
                <a:cubicBezTo>
                  <a:pt x="816" y="521"/>
                  <a:pt x="818" y="519"/>
                  <a:pt x="818" y="517"/>
                </a:cubicBezTo>
                <a:cubicBezTo>
                  <a:pt x="818" y="514"/>
                  <a:pt x="816" y="513"/>
                  <a:pt x="814" y="513"/>
                </a:cubicBezTo>
                <a:cubicBezTo>
                  <a:pt x="812" y="513"/>
                  <a:pt x="810" y="514"/>
                  <a:pt x="810" y="517"/>
                </a:cubicBezTo>
                <a:cubicBezTo>
                  <a:pt x="810" y="519"/>
                  <a:pt x="812" y="521"/>
                  <a:pt x="814" y="521"/>
                </a:cubicBezTo>
                <a:close/>
                <a:moveTo>
                  <a:pt x="827" y="521"/>
                </a:moveTo>
                <a:cubicBezTo>
                  <a:pt x="829" y="521"/>
                  <a:pt x="831" y="519"/>
                  <a:pt x="831" y="517"/>
                </a:cubicBezTo>
                <a:cubicBezTo>
                  <a:pt x="831" y="514"/>
                  <a:pt x="829" y="513"/>
                  <a:pt x="827" y="513"/>
                </a:cubicBezTo>
                <a:cubicBezTo>
                  <a:pt x="825" y="513"/>
                  <a:pt x="823" y="514"/>
                  <a:pt x="823" y="517"/>
                </a:cubicBezTo>
                <a:cubicBezTo>
                  <a:pt x="823" y="519"/>
                  <a:pt x="825" y="521"/>
                  <a:pt x="827" y="521"/>
                </a:cubicBezTo>
                <a:close/>
                <a:moveTo>
                  <a:pt x="917" y="521"/>
                </a:moveTo>
                <a:cubicBezTo>
                  <a:pt x="920" y="521"/>
                  <a:pt x="921" y="519"/>
                  <a:pt x="921" y="517"/>
                </a:cubicBezTo>
                <a:cubicBezTo>
                  <a:pt x="921" y="514"/>
                  <a:pt x="920" y="513"/>
                  <a:pt x="917" y="513"/>
                </a:cubicBezTo>
                <a:cubicBezTo>
                  <a:pt x="915" y="513"/>
                  <a:pt x="913" y="514"/>
                  <a:pt x="913" y="517"/>
                </a:cubicBezTo>
                <a:cubicBezTo>
                  <a:pt x="913" y="519"/>
                  <a:pt x="915" y="521"/>
                  <a:pt x="917" y="521"/>
                </a:cubicBezTo>
                <a:close/>
                <a:moveTo>
                  <a:pt x="930" y="521"/>
                </a:moveTo>
                <a:cubicBezTo>
                  <a:pt x="933" y="521"/>
                  <a:pt x="934" y="519"/>
                  <a:pt x="934" y="517"/>
                </a:cubicBezTo>
                <a:cubicBezTo>
                  <a:pt x="934" y="514"/>
                  <a:pt x="933" y="513"/>
                  <a:pt x="930" y="513"/>
                </a:cubicBezTo>
                <a:cubicBezTo>
                  <a:pt x="928" y="513"/>
                  <a:pt x="926" y="514"/>
                  <a:pt x="926" y="517"/>
                </a:cubicBezTo>
                <a:cubicBezTo>
                  <a:pt x="926" y="519"/>
                  <a:pt x="928" y="521"/>
                  <a:pt x="930" y="521"/>
                </a:cubicBezTo>
                <a:close/>
                <a:moveTo>
                  <a:pt x="943" y="521"/>
                </a:moveTo>
                <a:cubicBezTo>
                  <a:pt x="945" y="521"/>
                  <a:pt x="947" y="519"/>
                  <a:pt x="947" y="517"/>
                </a:cubicBezTo>
                <a:cubicBezTo>
                  <a:pt x="947" y="514"/>
                  <a:pt x="945" y="513"/>
                  <a:pt x="943" y="513"/>
                </a:cubicBezTo>
                <a:cubicBezTo>
                  <a:pt x="941" y="513"/>
                  <a:pt x="939" y="514"/>
                  <a:pt x="939" y="517"/>
                </a:cubicBezTo>
                <a:cubicBezTo>
                  <a:pt x="939" y="519"/>
                  <a:pt x="941" y="521"/>
                  <a:pt x="943" y="521"/>
                </a:cubicBezTo>
                <a:close/>
                <a:moveTo>
                  <a:pt x="956" y="521"/>
                </a:moveTo>
                <a:cubicBezTo>
                  <a:pt x="958" y="521"/>
                  <a:pt x="960" y="519"/>
                  <a:pt x="960" y="517"/>
                </a:cubicBezTo>
                <a:cubicBezTo>
                  <a:pt x="960" y="514"/>
                  <a:pt x="958" y="513"/>
                  <a:pt x="956" y="513"/>
                </a:cubicBezTo>
                <a:cubicBezTo>
                  <a:pt x="954" y="513"/>
                  <a:pt x="952" y="514"/>
                  <a:pt x="952" y="517"/>
                </a:cubicBezTo>
                <a:cubicBezTo>
                  <a:pt x="952" y="519"/>
                  <a:pt x="954" y="521"/>
                  <a:pt x="956" y="521"/>
                </a:cubicBezTo>
                <a:close/>
                <a:moveTo>
                  <a:pt x="969" y="521"/>
                </a:moveTo>
                <a:cubicBezTo>
                  <a:pt x="971" y="521"/>
                  <a:pt x="973" y="519"/>
                  <a:pt x="973" y="517"/>
                </a:cubicBezTo>
                <a:cubicBezTo>
                  <a:pt x="973" y="514"/>
                  <a:pt x="971" y="513"/>
                  <a:pt x="969" y="513"/>
                </a:cubicBezTo>
                <a:cubicBezTo>
                  <a:pt x="967" y="513"/>
                  <a:pt x="965" y="514"/>
                  <a:pt x="965" y="517"/>
                </a:cubicBezTo>
                <a:cubicBezTo>
                  <a:pt x="965" y="519"/>
                  <a:pt x="967" y="521"/>
                  <a:pt x="969" y="521"/>
                </a:cubicBezTo>
                <a:close/>
                <a:moveTo>
                  <a:pt x="982" y="521"/>
                </a:moveTo>
                <a:cubicBezTo>
                  <a:pt x="984" y="521"/>
                  <a:pt x="986" y="519"/>
                  <a:pt x="986" y="517"/>
                </a:cubicBezTo>
                <a:cubicBezTo>
                  <a:pt x="986" y="514"/>
                  <a:pt x="984" y="513"/>
                  <a:pt x="982" y="513"/>
                </a:cubicBezTo>
                <a:cubicBezTo>
                  <a:pt x="980" y="513"/>
                  <a:pt x="978" y="514"/>
                  <a:pt x="978" y="517"/>
                </a:cubicBezTo>
                <a:cubicBezTo>
                  <a:pt x="978" y="519"/>
                  <a:pt x="980" y="521"/>
                  <a:pt x="982" y="521"/>
                </a:cubicBezTo>
                <a:close/>
                <a:moveTo>
                  <a:pt x="995" y="521"/>
                </a:moveTo>
                <a:cubicBezTo>
                  <a:pt x="997" y="521"/>
                  <a:pt x="999" y="519"/>
                  <a:pt x="999" y="517"/>
                </a:cubicBezTo>
                <a:cubicBezTo>
                  <a:pt x="999" y="514"/>
                  <a:pt x="997" y="513"/>
                  <a:pt x="995" y="513"/>
                </a:cubicBezTo>
                <a:cubicBezTo>
                  <a:pt x="992" y="513"/>
                  <a:pt x="991" y="514"/>
                  <a:pt x="991" y="517"/>
                </a:cubicBezTo>
                <a:cubicBezTo>
                  <a:pt x="991" y="519"/>
                  <a:pt x="992" y="521"/>
                  <a:pt x="995" y="521"/>
                </a:cubicBezTo>
                <a:close/>
                <a:moveTo>
                  <a:pt x="1008" y="521"/>
                </a:moveTo>
                <a:cubicBezTo>
                  <a:pt x="1010" y="521"/>
                  <a:pt x="1012" y="519"/>
                  <a:pt x="1012" y="517"/>
                </a:cubicBezTo>
                <a:cubicBezTo>
                  <a:pt x="1012" y="514"/>
                  <a:pt x="1010" y="513"/>
                  <a:pt x="1008" y="513"/>
                </a:cubicBezTo>
                <a:cubicBezTo>
                  <a:pt x="1005" y="513"/>
                  <a:pt x="1004" y="514"/>
                  <a:pt x="1004" y="517"/>
                </a:cubicBezTo>
                <a:cubicBezTo>
                  <a:pt x="1004" y="519"/>
                  <a:pt x="1005" y="521"/>
                  <a:pt x="1008" y="521"/>
                </a:cubicBezTo>
                <a:close/>
                <a:moveTo>
                  <a:pt x="1021" y="521"/>
                </a:moveTo>
                <a:cubicBezTo>
                  <a:pt x="1023" y="521"/>
                  <a:pt x="1025" y="519"/>
                  <a:pt x="1025" y="517"/>
                </a:cubicBezTo>
                <a:cubicBezTo>
                  <a:pt x="1025" y="514"/>
                  <a:pt x="1023" y="513"/>
                  <a:pt x="1021" y="513"/>
                </a:cubicBezTo>
                <a:cubicBezTo>
                  <a:pt x="1018" y="513"/>
                  <a:pt x="1016" y="514"/>
                  <a:pt x="1016" y="517"/>
                </a:cubicBezTo>
                <a:cubicBezTo>
                  <a:pt x="1016" y="519"/>
                  <a:pt x="1018" y="521"/>
                  <a:pt x="1021" y="521"/>
                </a:cubicBezTo>
                <a:close/>
                <a:moveTo>
                  <a:pt x="1034" y="521"/>
                </a:moveTo>
                <a:cubicBezTo>
                  <a:pt x="1036" y="521"/>
                  <a:pt x="1038" y="519"/>
                  <a:pt x="1038" y="517"/>
                </a:cubicBezTo>
                <a:cubicBezTo>
                  <a:pt x="1038" y="514"/>
                  <a:pt x="1036" y="513"/>
                  <a:pt x="1034" y="513"/>
                </a:cubicBezTo>
                <a:cubicBezTo>
                  <a:pt x="1031" y="513"/>
                  <a:pt x="1029" y="514"/>
                  <a:pt x="1029" y="517"/>
                </a:cubicBezTo>
                <a:cubicBezTo>
                  <a:pt x="1029" y="519"/>
                  <a:pt x="1031" y="521"/>
                  <a:pt x="1034" y="521"/>
                </a:cubicBezTo>
                <a:close/>
                <a:moveTo>
                  <a:pt x="1046" y="521"/>
                </a:moveTo>
                <a:cubicBezTo>
                  <a:pt x="1049" y="521"/>
                  <a:pt x="1051" y="519"/>
                  <a:pt x="1051" y="517"/>
                </a:cubicBezTo>
                <a:cubicBezTo>
                  <a:pt x="1051" y="514"/>
                  <a:pt x="1049" y="513"/>
                  <a:pt x="1046" y="513"/>
                </a:cubicBezTo>
                <a:cubicBezTo>
                  <a:pt x="1044" y="513"/>
                  <a:pt x="1042" y="514"/>
                  <a:pt x="1042" y="517"/>
                </a:cubicBezTo>
                <a:cubicBezTo>
                  <a:pt x="1042" y="519"/>
                  <a:pt x="1044" y="521"/>
                  <a:pt x="1046" y="521"/>
                </a:cubicBezTo>
                <a:close/>
                <a:moveTo>
                  <a:pt x="1059" y="521"/>
                </a:moveTo>
                <a:cubicBezTo>
                  <a:pt x="1062" y="521"/>
                  <a:pt x="1064" y="519"/>
                  <a:pt x="1064" y="517"/>
                </a:cubicBezTo>
                <a:cubicBezTo>
                  <a:pt x="1064" y="514"/>
                  <a:pt x="1062" y="513"/>
                  <a:pt x="1059" y="513"/>
                </a:cubicBezTo>
                <a:cubicBezTo>
                  <a:pt x="1057" y="513"/>
                  <a:pt x="1055" y="514"/>
                  <a:pt x="1055" y="517"/>
                </a:cubicBezTo>
                <a:cubicBezTo>
                  <a:pt x="1055" y="519"/>
                  <a:pt x="1057" y="521"/>
                  <a:pt x="1059" y="521"/>
                </a:cubicBezTo>
                <a:close/>
                <a:moveTo>
                  <a:pt x="1072" y="521"/>
                </a:moveTo>
                <a:cubicBezTo>
                  <a:pt x="1075" y="521"/>
                  <a:pt x="1076" y="519"/>
                  <a:pt x="1076" y="517"/>
                </a:cubicBezTo>
                <a:cubicBezTo>
                  <a:pt x="1076" y="514"/>
                  <a:pt x="1075" y="513"/>
                  <a:pt x="1072" y="513"/>
                </a:cubicBezTo>
                <a:cubicBezTo>
                  <a:pt x="1070" y="513"/>
                  <a:pt x="1068" y="514"/>
                  <a:pt x="1068" y="517"/>
                </a:cubicBezTo>
                <a:cubicBezTo>
                  <a:pt x="1068" y="519"/>
                  <a:pt x="1070" y="521"/>
                  <a:pt x="1072" y="521"/>
                </a:cubicBezTo>
                <a:close/>
                <a:moveTo>
                  <a:pt x="1615" y="517"/>
                </a:moveTo>
                <a:cubicBezTo>
                  <a:pt x="1615" y="517"/>
                  <a:pt x="1615" y="517"/>
                  <a:pt x="1615" y="517"/>
                </a:cubicBezTo>
                <a:cubicBezTo>
                  <a:pt x="1615" y="517"/>
                  <a:pt x="1615" y="517"/>
                  <a:pt x="1615" y="517"/>
                </a:cubicBezTo>
                <a:cubicBezTo>
                  <a:pt x="1615" y="517"/>
                  <a:pt x="1615" y="517"/>
                  <a:pt x="1615" y="517"/>
                </a:cubicBezTo>
                <a:cubicBezTo>
                  <a:pt x="1615" y="517"/>
                  <a:pt x="1615" y="517"/>
                  <a:pt x="1615" y="517"/>
                </a:cubicBezTo>
                <a:close/>
                <a:moveTo>
                  <a:pt x="1631" y="517"/>
                </a:moveTo>
                <a:cubicBezTo>
                  <a:pt x="1631" y="515"/>
                  <a:pt x="1630" y="513"/>
                  <a:pt x="1628" y="513"/>
                </a:cubicBezTo>
                <a:cubicBezTo>
                  <a:pt x="1626" y="513"/>
                  <a:pt x="1624" y="515"/>
                  <a:pt x="1624" y="517"/>
                </a:cubicBezTo>
                <a:cubicBezTo>
                  <a:pt x="1624" y="519"/>
                  <a:pt x="1626" y="521"/>
                  <a:pt x="1628" y="521"/>
                </a:cubicBezTo>
                <a:cubicBezTo>
                  <a:pt x="1630" y="521"/>
                  <a:pt x="1631" y="519"/>
                  <a:pt x="1631" y="517"/>
                </a:cubicBezTo>
                <a:close/>
                <a:moveTo>
                  <a:pt x="1640" y="521"/>
                </a:moveTo>
                <a:cubicBezTo>
                  <a:pt x="1643" y="521"/>
                  <a:pt x="1645" y="519"/>
                  <a:pt x="1645" y="517"/>
                </a:cubicBezTo>
                <a:cubicBezTo>
                  <a:pt x="1645" y="514"/>
                  <a:pt x="1643" y="513"/>
                  <a:pt x="1640" y="513"/>
                </a:cubicBezTo>
                <a:cubicBezTo>
                  <a:pt x="1638" y="513"/>
                  <a:pt x="1636" y="514"/>
                  <a:pt x="1636" y="517"/>
                </a:cubicBezTo>
                <a:cubicBezTo>
                  <a:pt x="1636" y="519"/>
                  <a:pt x="1638" y="521"/>
                  <a:pt x="1640" y="521"/>
                </a:cubicBezTo>
                <a:close/>
                <a:moveTo>
                  <a:pt x="1653" y="521"/>
                </a:moveTo>
                <a:cubicBezTo>
                  <a:pt x="1656" y="521"/>
                  <a:pt x="1658" y="519"/>
                  <a:pt x="1658" y="517"/>
                </a:cubicBezTo>
                <a:cubicBezTo>
                  <a:pt x="1658" y="514"/>
                  <a:pt x="1656" y="513"/>
                  <a:pt x="1653" y="513"/>
                </a:cubicBezTo>
                <a:cubicBezTo>
                  <a:pt x="1651" y="513"/>
                  <a:pt x="1649" y="514"/>
                  <a:pt x="1649" y="517"/>
                </a:cubicBezTo>
                <a:cubicBezTo>
                  <a:pt x="1649" y="519"/>
                  <a:pt x="1651" y="521"/>
                  <a:pt x="1653" y="521"/>
                </a:cubicBezTo>
                <a:close/>
                <a:moveTo>
                  <a:pt x="1666" y="517"/>
                </a:moveTo>
                <a:cubicBezTo>
                  <a:pt x="1666" y="517"/>
                  <a:pt x="1666" y="517"/>
                  <a:pt x="1666" y="517"/>
                </a:cubicBezTo>
                <a:cubicBezTo>
                  <a:pt x="1666" y="517"/>
                  <a:pt x="1666" y="517"/>
                  <a:pt x="1666" y="517"/>
                </a:cubicBezTo>
                <a:cubicBezTo>
                  <a:pt x="1666" y="517"/>
                  <a:pt x="1666" y="517"/>
                  <a:pt x="1666" y="517"/>
                </a:cubicBezTo>
                <a:cubicBezTo>
                  <a:pt x="1666" y="517"/>
                  <a:pt x="1666" y="517"/>
                  <a:pt x="1666" y="517"/>
                </a:cubicBezTo>
                <a:close/>
                <a:moveTo>
                  <a:pt x="1770" y="521"/>
                </a:moveTo>
                <a:cubicBezTo>
                  <a:pt x="1772" y="521"/>
                  <a:pt x="1774" y="519"/>
                  <a:pt x="1774" y="517"/>
                </a:cubicBezTo>
                <a:cubicBezTo>
                  <a:pt x="1774" y="514"/>
                  <a:pt x="1772" y="513"/>
                  <a:pt x="1770" y="513"/>
                </a:cubicBezTo>
                <a:cubicBezTo>
                  <a:pt x="1767" y="513"/>
                  <a:pt x="1765" y="514"/>
                  <a:pt x="1765" y="517"/>
                </a:cubicBezTo>
                <a:cubicBezTo>
                  <a:pt x="1765" y="519"/>
                  <a:pt x="1767" y="521"/>
                  <a:pt x="1770" y="521"/>
                </a:cubicBezTo>
                <a:close/>
                <a:moveTo>
                  <a:pt x="1786" y="517"/>
                </a:moveTo>
                <a:cubicBezTo>
                  <a:pt x="1786" y="515"/>
                  <a:pt x="1785" y="513"/>
                  <a:pt x="1783" y="513"/>
                </a:cubicBezTo>
                <a:cubicBezTo>
                  <a:pt x="1780" y="513"/>
                  <a:pt x="1779" y="515"/>
                  <a:pt x="1779" y="517"/>
                </a:cubicBezTo>
                <a:cubicBezTo>
                  <a:pt x="1779" y="519"/>
                  <a:pt x="1780" y="521"/>
                  <a:pt x="1783" y="521"/>
                </a:cubicBezTo>
                <a:cubicBezTo>
                  <a:pt x="1785" y="521"/>
                  <a:pt x="1786" y="519"/>
                  <a:pt x="1786" y="517"/>
                </a:cubicBezTo>
                <a:close/>
                <a:moveTo>
                  <a:pt x="1800" y="517"/>
                </a:moveTo>
                <a:cubicBezTo>
                  <a:pt x="1800" y="514"/>
                  <a:pt x="1798" y="513"/>
                  <a:pt x="1795" y="513"/>
                </a:cubicBezTo>
                <a:cubicBezTo>
                  <a:pt x="1793" y="513"/>
                  <a:pt x="1791" y="514"/>
                  <a:pt x="1791" y="517"/>
                </a:cubicBezTo>
                <a:cubicBezTo>
                  <a:pt x="1791" y="519"/>
                  <a:pt x="1793" y="521"/>
                  <a:pt x="1795" y="521"/>
                </a:cubicBezTo>
                <a:cubicBezTo>
                  <a:pt x="1798" y="521"/>
                  <a:pt x="1800" y="519"/>
                  <a:pt x="1800" y="517"/>
                </a:cubicBezTo>
                <a:close/>
                <a:moveTo>
                  <a:pt x="1821" y="521"/>
                </a:moveTo>
                <a:cubicBezTo>
                  <a:pt x="1824" y="521"/>
                  <a:pt x="1825" y="519"/>
                  <a:pt x="1825" y="517"/>
                </a:cubicBezTo>
                <a:cubicBezTo>
                  <a:pt x="1825" y="514"/>
                  <a:pt x="1824" y="513"/>
                  <a:pt x="1821" y="513"/>
                </a:cubicBezTo>
                <a:cubicBezTo>
                  <a:pt x="1819" y="513"/>
                  <a:pt x="1817" y="514"/>
                  <a:pt x="1817" y="517"/>
                </a:cubicBezTo>
                <a:cubicBezTo>
                  <a:pt x="1817" y="519"/>
                  <a:pt x="1819" y="521"/>
                  <a:pt x="1821" y="521"/>
                </a:cubicBezTo>
                <a:close/>
                <a:moveTo>
                  <a:pt x="1899" y="521"/>
                </a:moveTo>
                <a:cubicBezTo>
                  <a:pt x="1901" y="521"/>
                  <a:pt x="1903" y="519"/>
                  <a:pt x="1903" y="517"/>
                </a:cubicBezTo>
                <a:cubicBezTo>
                  <a:pt x="1903" y="514"/>
                  <a:pt x="1901" y="513"/>
                  <a:pt x="1899" y="513"/>
                </a:cubicBezTo>
                <a:cubicBezTo>
                  <a:pt x="1896" y="513"/>
                  <a:pt x="1895" y="514"/>
                  <a:pt x="1895" y="517"/>
                </a:cubicBezTo>
                <a:cubicBezTo>
                  <a:pt x="1895" y="519"/>
                  <a:pt x="1896" y="521"/>
                  <a:pt x="1899" y="521"/>
                </a:cubicBezTo>
                <a:close/>
                <a:moveTo>
                  <a:pt x="1912" y="521"/>
                </a:moveTo>
                <a:cubicBezTo>
                  <a:pt x="1914" y="521"/>
                  <a:pt x="1916" y="519"/>
                  <a:pt x="1916" y="517"/>
                </a:cubicBezTo>
                <a:cubicBezTo>
                  <a:pt x="1916" y="514"/>
                  <a:pt x="1914" y="513"/>
                  <a:pt x="1912" y="513"/>
                </a:cubicBezTo>
                <a:cubicBezTo>
                  <a:pt x="1909" y="513"/>
                  <a:pt x="1907" y="514"/>
                  <a:pt x="1907" y="517"/>
                </a:cubicBezTo>
                <a:cubicBezTo>
                  <a:pt x="1907" y="519"/>
                  <a:pt x="1909" y="521"/>
                  <a:pt x="1912" y="521"/>
                </a:cubicBezTo>
                <a:close/>
                <a:moveTo>
                  <a:pt x="1925" y="521"/>
                </a:moveTo>
                <a:cubicBezTo>
                  <a:pt x="1927" y="521"/>
                  <a:pt x="1929" y="519"/>
                  <a:pt x="1929" y="517"/>
                </a:cubicBezTo>
                <a:cubicBezTo>
                  <a:pt x="1929" y="514"/>
                  <a:pt x="1927" y="513"/>
                  <a:pt x="1925" y="513"/>
                </a:cubicBezTo>
                <a:cubicBezTo>
                  <a:pt x="1922" y="513"/>
                  <a:pt x="1920" y="514"/>
                  <a:pt x="1920" y="517"/>
                </a:cubicBezTo>
                <a:cubicBezTo>
                  <a:pt x="1920" y="519"/>
                  <a:pt x="1922" y="521"/>
                  <a:pt x="1925" y="521"/>
                </a:cubicBezTo>
                <a:close/>
                <a:moveTo>
                  <a:pt x="1937" y="521"/>
                </a:moveTo>
                <a:cubicBezTo>
                  <a:pt x="1940" y="521"/>
                  <a:pt x="1942" y="519"/>
                  <a:pt x="1942" y="517"/>
                </a:cubicBezTo>
                <a:cubicBezTo>
                  <a:pt x="1942" y="514"/>
                  <a:pt x="1940" y="513"/>
                  <a:pt x="1937" y="513"/>
                </a:cubicBezTo>
                <a:cubicBezTo>
                  <a:pt x="1935" y="513"/>
                  <a:pt x="1933" y="514"/>
                  <a:pt x="1933" y="517"/>
                </a:cubicBezTo>
                <a:cubicBezTo>
                  <a:pt x="1933" y="519"/>
                  <a:pt x="1935" y="521"/>
                  <a:pt x="1937" y="521"/>
                </a:cubicBezTo>
                <a:close/>
                <a:moveTo>
                  <a:pt x="1950" y="521"/>
                </a:moveTo>
                <a:cubicBezTo>
                  <a:pt x="1953" y="521"/>
                  <a:pt x="1955" y="519"/>
                  <a:pt x="1955" y="517"/>
                </a:cubicBezTo>
                <a:cubicBezTo>
                  <a:pt x="1955" y="514"/>
                  <a:pt x="1953" y="513"/>
                  <a:pt x="1950" y="513"/>
                </a:cubicBezTo>
                <a:cubicBezTo>
                  <a:pt x="1948" y="513"/>
                  <a:pt x="1946" y="514"/>
                  <a:pt x="1946" y="517"/>
                </a:cubicBezTo>
                <a:cubicBezTo>
                  <a:pt x="1946" y="519"/>
                  <a:pt x="1948" y="521"/>
                  <a:pt x="1950" y="521"/>
                </a:cubicBezTo>
                <a:close/>
                <a:moveTo>
                  <a:pt x="1963" y="521"/>
                </a:moveTo>
                <a:cubicBezTo>
                  <a:pt x="1966" y="521"/>
                  <a:pt x="1967" y="519"/>
                  <a:pt x="1967" y="517"/>
                </a:cubicBezTo>
                <a:cubicBezTo>
                  <a:pt x="1967" y="514"/>
                  <a:pt x="1966" y="513"/>
                  <a:pt x="1963" y="513"/>
                </a:cubicBezTo>
                <a:cubicBezTo>
                  <a:pt x="1961" y="513"/>
                  <a:pt x="1959" y="514"/>
                  <a:pt x="1959" y="517"/>
                </a:cubicBezTo>
                <a:cubicBezTo>
                  <a:pt x="1959" y="519"/>
                  <a:pt x="1961" y="521"/>
                  <a:pt x="1963" y="521"/>
                </a:cubicBezTo>
                <a:close/>
                <a:moveTo>
                  <a:pt x="1976" y="521"/>
                </a:moveTo>
                <a:cubicBezTo>
                  <a:pt x="1979" y="521"/>
                  <a:pt x="1980" y="519"/>
                  <a:pt x="1980" y="517"/>
                </a:cubicBezTo>
                <a:cubicBezTo>
                  <a:pt x="1980" y="514"/>
                  <a:pt x="1979" y="513"/>
                  <a:pt x="1976" y="513"/>
                </a:cubicBezTo>
                <a:cubicBezTo>
                  <a:pt x="1974" y="513"/>
                  <a:pt x="1972" y="514"/>
                  <a:pt x="1972" y="517"/>
                </a:cubicBezTo>
                <a:cubicBezTo>
                  <a:pt x="1972" y="519"/>
                  <a:pt x="1974" y="521"/>
                  <a:pt x="1976" y="521"/>
                </a:cubicBezTo>
                <a:close/>
                <a:moveTo>
                  <a:pt x="1989" y="521"/>
                </a:moveTo>
                <a:cubicBezTo>
                  <a:pt x="1991" y="521"/>
                  <a:pt x="1993" y="519"/>
                  <a:pt x="1993" y="517"/>
                </a:cubicBezTo>
                <a:cubicBezTo>
                  <a:pt x="1993" y="514"/>
                  <a:pt x="1991" y="513"/>
                  <a:pt x="1989" y="513"/>
                </a:cubicBezTo>
                <a:cubicBezTo>
                  <a:pt x="1987" y="513"/>
                  <a:pt x="1985" y="514"/>
                  <a:pt x="1985" y="517"/>
                </a:cubicBezTo>
                <a:cubicBezTo>
                  <a:pt x="1985" y="519"/>
                  <a:pt x="1987" y="521"/>
                  <a:pt x="1989" y="521"/>
                </a:cubicBezTo>
                <a:close/>
                <a:moveTo>
                  <a:pt x="2002" y="521"/>
                </a:moveTo>
                <a:cubicBezTo>
                  <a:pt x="2004" y="521"/>
                  <a:pt x="2006" y="519"/>
                  <a:pt x="2006" y="517"/>
                </a:cubicBezTo>
                <a:cubicBezTo>
                  <a:pt x="2006" y="514"/>
                  <a:pt x="2004" y="513"/>
                  <a:pt x="2002" y="513"/>
                </a:cubicBezTo>
                <a:cubicBezTo>
                  <a:pt x="2000" y="513"/>
                  <a:pt x="1998" y="514"/>
                  <a:pt x="1998" y="517"/>
                </a:cubicBezTo>
                <a:cubicBezTo>
                  <a:pt x="1998" y="519"/>
                  <a:pt x="2000" y="521"/>
                  <a:pt x="2002" y="521"/>
                </a:cubicBezTo>
                <a:close/>
                <a:moveTo>
                  <a:pt x="2015" y="521"/>
                </a:moveTo>
                <a:cubicBezTo>
                  <a:pt x="2017" y="521"/>
                  <a:pt x="2019" y="519"/>
                  <a:pt x="2019" y="517"/>
                </a:cubicBezTo>
                <a:cubicBezTo>
                  <a:pt x="2019" y="514"/>
                  <a:pt x="2017" y="513"/>
                  <a:pt x="2015" y="513"/>
                </a:cubicBezTo>
                <a:cubicBezTo>
                  <a:pt x="2013" y="513"/>
                  <a:pt x="2011" y="514"/>
                  <a:pt x="2011" y="517"/>
                </a:cubicBezTo>
                <a:cubicBezTo>
                  <a:pt x="2011" y="519"/>
                  <a:pt x="2013" y="521"/>
                  <a:pt x="2015" y="521"/>
                </a:cubicBezTo>
                <a:close/>
                <a:moveTo>
                  <a:pt x="2028" y="521"/>
                </a:moveTo>
                <a:cubicBezTo>
                  <a:pt x="2030" y="521"/>
                  <a:pt x="2032" y="519"/>
                  <a:pt x="2032" y="517"/>
                </a:cubicBezTo>
                <a:cubicBezTo>
                  <a:pt x="2032" y="514"/>
                  <a:pt x="2030" y="513"/>
                  <a:pt x="2028" y="513"/>
                </a:cubicBezTo>
                <a:cubicBezTo>
                  <a:pt x="2026" y="513"/>
                  <a:pt x="2024" y="514"/>
                  <a:pt x="2024" y="517"/>
                </a:cubicBezTo>
                <a:cubicBezTo>
                  <a:pt x="2024" y="519"/>
                  <a:pt x="2026" y="521"/>
                  <a:pt x="2028" y="521"/>
                </a:cubicBezTo>
                <a:close/>
                <a:moveTo>
                  <a:pt x="2041" y="521"/>
                </a:moveTo>
                <a:cubicBezTo>
                  <a:pt x="2043" y="521"/>
                  <a:pt x="2045" y="519"/>
                  <a:pt x="2045" y="517"/>
                </a:cubicBezTo>
                <a:cubicBezTo>
                  <a:pt x="2045" y="514"/>
                  <a:pt x="2043" y="513"/>
                  <a:pt x="2041" y="513"/>
                </a:cubicBezTo>
                <a:cubicBezTo>
                  <a:pt x="2038" y="513"/>
                  <a:pt x="2037" y="514"/>
                  <a:pt x="2037" y="517"/>
                </a:cubicBezTo>
                <a:cubicBezTo>
                  <a:pt x="2037" y="519"/>
                  <a:pt x="2038" y="521"/>
                  <a:pt x="2041" y="521"/>
                </a:cubicBezTo>
                <a:close/>
                <a:moveTo>
                  <a:pt x="2054" y="521"/>
                </a:moveTo>
                <a:cubicBezTo>
                  <a:pt x="2056" y="521"/>
                  <a:pt x="2058" y="519"/>
                  <a:pt x="2058" y="517"/>
                </a:cubicBezTo>
                <a:cubicBezTo>
                  <a:pt x="2058" y="514"/>
                  <a:pt x="2056" y="513"/>
                  <a:pt x="2054" y="513"/>
                </a:cubicBezTo>
                <a:cubicBezTo>
                  <a:pt x="2051" y="513"/>
                  <a:pt x="2050" y="514"/>
                  <a:pt x="2050" y="517"/>
                </a:cubicBezTo>
                <a:cubicBezTo>
                  <a:pt x="2050" y="519"/>
                  <a:pt x="2051" y="521"/>
                  <a:pt x="2054" y="521"/>
                </a:cubicBezTo>
                <a:close/>
                <a:moveTo>
                  <a:pt x="2067" y="521"/>
                </a:moveTo>
                <a:cubicBezTo>
                  <a:pt x="2069" y="521"/>
                  <a:pt x="2071" y="519"/>
                  <a:pt x="2071" y="517"/>
                </a:cubicBezTo>
                <a:cubicBezTo>
                  <a:pt x="2071" y="514"/>
                  <a:pt x="2069" y="513"/>
                  <a:pt x="2067" y="513"/>
                </a:cubicBezTo>
                <a:cubicBezTo>
                  <a:pt x="2064" y="513"/>
                  <a:pt x="2062" y="514"/>
                  <a:pt x="2062" y="517"/>
                </a:cubicBezTo>
                <a:cubicBezTo>
                  <a:pt x="2062" y="519"/>
                  <a:pt x="2064" y="521"/>
                  <a:pt x="2067" y="521"/>
                </a:cubicBezTo>
                <a:close/>
                <a:moveTo>
                  <a:pt x="2080" y="521"/>
                </a:moveTo>
                <a:cubicBezTo>
                  <a:pt x="2082" y="521"/>
                  <a:pt x="2084" y="519"/>
                  <a:pt x="2084" y="517"/>
                </a:cubicBezTo>
                <a:cubicBezTo>
                  <a:pt x="2084" y="514"/>
                  <a:pt x="2082" y="513"/>
                  <a:pt x="2080" y="513"/>
                </a:cubicBezTo>
                <a:cubicBezTo>
                  <a:pt x="2077" y="513"/>
                  <a:pt x="2075" y="514"/>
                  <a:pt x="2075" y="517"/>
                </a:cubicBezTo>
                <a:cubicBezTo>
                  <a:pt x="2075" y="519"/>
                  <a:pt x="2077" y="521"/>
                  <a:pt x="2080" y="521"/>
                </a:cubicBezTo>
                <a:close/>
                <a:moveTo>
                  <a:pt x="2092" y="521"/>
                </a:moveTo>
                <a:cubicBezTo>
                  <a:pt x="2095" y="521"/>
                  <a:pt x="2097" y="519"/>
                  <a:pt x="2097" y="517"/>
                </a:cubicBezTo>
                <a:cubicBezTo>
                  <a:pt x="2097" y="514"/>
                  <a:pt x="2095" y="513"/>
                  <a:pt x="2092" y="513"/>
                </a:cubicBezTo>
                <a:cubicBezTo>
                  <a:pt x="2090" y="513"/>
                  <a:pt x="2088" y="514"/>
                  <a:pt x="2088" y="517"/>
                </a:cubicBezTo>
                <a:cubicBezTo>
                  <a:pt x="2088" y="519"/>
                  <a:pt x="2090" y="521"/>
                  <a:pt x="2092" y="521"/>
                </a:cubicBezTo>
                <a:close/>
                <a:moveTo>
                  <a:pt x="2105" y="521"/>
                </a:moveTo>
                <a:cubicBezTo>
                  <a:pt x="2108" y="521"/>
                  <a:pt x="2110" y="519"/>
                  <a:pt x="2110" y="517"/>
                </a:cubicBezTo>
                <a:cubicBezTo>
                  <a:pt x="2110" y="514"/>
                  <a:pt x="2108" y="513"/>
                  <a:pt x="2105" y="513"/>
                </a:cubicBezTo>
                <a:cubicBezTo>
                  <a:pt x="2103" y="513"/>
                  <a:pt x="2101" y="514"/>
                  <a:pt x="2101" y="517"/>
                </a:cubicBezTo>
                <a:cubicBezTo>
                  <a:pt x="2101" y="519"/>
                  <a:pt x="2103" y="521"/>
                  <a:pt x="2105" y="521"/>
                </a:cubicBezTo>
                <a:close/>
                <a:moveTo>
                  <a:pt x="2118" y="521"/>
                </a:moveTo>
                <a:cubicBezTo>
                  <a:pt x="2121" y="521"/>
                  <a:pt x="2122" y="519"/>
                  <a:pt x="2122" y="517"/>
                </a:cubicBezTo>
                <a:cubicBezTo>
                  <a:pt x="2122" y="514"/>
                  <a:pt x="2121" y="513"/>
                  <a:pt x="2118" y="513"/>
                </a:cubicBezTo>
                <a:cubicBezTo>
                  <a:pt x="2116" y="513"/>
                  <a:pt x="2114" y="514"/>
                  <a:pt x="2114" y="517"/>
                </a:cubicBezTo>
                <a:cubicBezTo>
                  <a:pt x="2114" y="519"/>
                  <a:pt x="2116" y="521"/>
                  <a:pt x="2118" y="521"/>
                </a:cubicBezTo>
                <a:close/>
                <a:moveTo>
                  <a:pt x="2131" y="521"/>
                </a:moveTo>
                <a:cubicBezTo>
                  <a:pt x="2134" y="521"/>
                  <a:pt x="2135" y="519"/>
                  <a:pt x="2135" y="517"/>
                </a:cubicBezTo>
                <a:cubicBezTo>
                  <a:pt x="2135" y="514"/>
                  <a:pt x="2134" y="513"/>
                  <a:pt x="2131" y="513"/>
                </a:cubicBezTo>
                <a:cubicBezTo>
                  <a:pt x="2129" y="513"/>
                  <a:pt x="2127" y="514"/>
                  <a:pt x="2127" y="517"/>
                </a:cubicBezTo>
                <a:cubicBezTo>
                  <a:pt x="2127" y="519"/>
                  <a:pt x="2129" y="521"/>
                  <a:pt x="2131" y="521"/>
                </a:cubicBezTo>
                <a:close/>
                <a:moveTo>
                  <a:pt x="2144" y="521"/>
                </a:moveTo>
                <a:cubicBezTo>
                  <a:pt x="2146" y="521"/>
                  <a:pt x="2148" y="519"/>
                  <a:pt x="2148" y="517"/>
                </a:cubicBezTo>
                <a:cubicBezTo>
                  <a:pt x="2148" y="514"/>
                  <a:pt x="2146" y="513"/>
                  <a:pt x="2144" y="513"/>
                </a:cubicBezTo>
                <a:cubicBezTo>
                  <a:pt x="2142" y="513"/>
                  <a:pt x="2140" y="514"/>
                  <a:pt x="2140" y="517"/>
                </a:cubicBezTo>
                <a:cubicBezTo>
                  <a:pt x="2140" y="519"/>
                  <a:pt x="2142" y="521"/>
                  <a:pt x="2144" y="521"/>
                </a:cubicBezTo>
                <a:close/>
                <a:moveTo>
                  <a:pt x="2157" y="521"/>
                </a:moveTo>
                <a:cubicBezTo>
                  <a:pt x="2159" y="521"/>
                  <a:pt x="2161" y="519"/>
                  <a:pt x="2161" y="517"/>
                </a:cubicBezTo>
                <a:cubicBezTo>
                  <a:pt x="2161" y="514"/>
                  <a:pt x="2159" y="513"/>
                  <a:pt x="2157" y="513"/>
                </a:cubicBezTo>
                <a:cubicBezTo>
                  <a:pt x="2155" y="513"/>
                  <a:pt x="2153" y="514"/>
                  <a:pt x="2153" y="517"/>
                </a:cubicBezTo>
                <a:cubicBezTo>
                  <a:pt x="2153" y="519"/>
                  <a:pt x="2155" y="521"/>
                  <a:pt x="2157" y="521"/>
                </a:cubicBezTo>
                <a:close/>
                <a:moveTo>
                  <a:pt x="2170" y="521"/>
                </a:moveTo>
                <a:cubicBezTo>
                  <a:pt x="2172" y="521"/>
                  <a:pt x="2174" y="519"/>
                  <a:pt x="2174" y="517"/>
                </a:cubicBezTo>
                <a:cubicBezTo>
                  <a:pt x="2174" y="514"/>
                  <a:pt x="2172" y="513"/>
                  <a:pt x="2170" y="513"/>
                </a:cubicBezTo>
                <a:cubicBezTo>
                  <a:pt x="2168" y="513"/>
                  <a:pt x="2166" y="514"/>
                  <a:pt x="2166" y="517"/>
                </a:cubicBezTo>
                <a:cubicBezTo>
                  <a:pt x="2166" y="519"/>
                  <a:pt x="2168" y="521"/>
                  <a:pt x="2170" y="521"/>
                </a:cubicBezTo>
                <a:close/>
                <a:moveTo>
                  <a:pt x="2183" y="521"/>
                </a:moveTo>
                <a:cubicBezTo>
                  <a:pt x="2185" y="521"/>
                  <a:pt x="2187" y="519"/>
                  <a:pt x="2187" y="517"/>
                </a:cubicBezTo>
                <a:cubicBezTo>
                  <a:pt x="2187" y="514"/>
                  <a:pt x="2185" y="513"/>
                  <a:pt x="2183" y="513"/>
                </a:cubicBezTo>
                <a:cubicBezTo>
                  <a:pt x="2181" y="513"/>
                  <a:pt x="2179" y="514"/>
                  <a:pt x="2179" y="517"/>
                </a:cubicBezTo>
                <a:cubicBezTo>
                  <a:pt x="2179" y="519"/>
                  <a:pt x="2181" y="521"/>
                  <a:pt x="2183" y="521"/>
                </a:cubicBezTo>
                <a:close/>
                <a:moveTo>
                  <a:pt x="2196" y="521"/>
                </a:moveTo>
                <a:cubicBezTo>
                  <a:pt x="2198" y="521"/>
                  <a:pt x="2200" y="519"/>
                  <a:pt x="2200" y="517"/>
                </a:cubicBezTo>
                <a:cubicBezTo>
                  <a:pt x="2200" y="514"/>
                  <a:pt x="2198" y="513"/>
                  <a:pt x="2196" y="513"/>
                </a:cubicBezTo>
                <a:cubicBezTo>
                  <a:pt x="2193" y="513"/>
                  <a:pt x="2192" y="514"/>
                  <a:pt x="2192" y="517"/>
                </a:cubicBezTo>
                <a:cubicBezTo>
                  <a:pt x="2192" y="519"/>
                  <a:pt x="2193" y="521"/>
                  <a:pt x="2196" y="521"/>
                </a:cubicBezTo>
                <a:close/>
                <a:moveTo>
                  <a:pt x="2209" y="521"/>
                </a:moveTo>
                <a:cubicBezTo>
                  <a:pt x="2211" y="521"/>
                  <a:pt x="2213" y="519"/>
                  <a:pt x="2213" y="517"/>
                </a:cubicBezTo>
                <a:cubicBezTo>
                  <a:pt x="2213" y="514"/>
                  <a:pt x="2211" y="513"/>
                  <a:pt x="2209" y="513"/>
                </a:cubicBezTo>
                <a:cubicBezTo>
                  <a:pt x="2206" y="513"/>
                  <a:pt x="2204" y="514"/>
                  <a:pt x="2204" y="517"/>
                </a:cubicBezTo>
                <a:cubicBezTo>
                  <a:pt x="2204" y="519"/>
                  <a:pt x="2206" y="521"/>
                  <a:pt x="2209" y="521"/>
                </a:cubicBezTo>
                <a:close/>
                <a:moveTo>
                  <a:pt x="2222" y="521"/>
                </a:moveTo>
                <a:cubicBezTo>
                  <a:pt x="2224" y="521"/>
                  <a:pt x="2226" y="519"/>
                  <a:pt x="2226" y="517"/>
                </a:cubicBezTo>
                <a:cubicBezTo>
                  <a:pt x="2226" y="514"/>
                  <a:pt x="2224" y="513"/>
                  <a:pt x="2222" y="513"/>
                </a:cubicBezTo>
                <a:cubicBezTo>
                  <a:pt x="2219" y="513"/>
                  <a:pt x="2217" y="514"/>
                  <a:pt x="2217" y="517"/>
                </a:cubicBezTo>
                <a:cubicBezTo>
                  <a:pt x="2217" y="519"/>
                  <a:pt x="2219" y="521"/>
                  <a:pt x="2222" y="521"/>
                </a:cubicBezTo>
                <a:close/>
                <a:moveTo>
                  <a:pt x="2235" y="521"/>
                </a:moveTo>
                <a:cubicBezTo>
                  <a:pt x="2237" y="521"/>
                  <a:pt x="2239" y="519"/>
                  <a:pt x="2239" y="517"/>
                </a:cubicBezTo>
                <a:cubicBezTo>
                  <a:pt x="2239" y="514"/>
                  <a:pt x="2237" y="513"/>
                  <a:pt x="2235" y="513"/>
                </a:cubicBezTo>
                <a:cubicBezTo>
                  <a:pt x="2232" y="513"/>
                  <a:pt x="2230" y="514"/>
                  <a:pt x="2230" y="517"/>
                </a:cubicBezTo>
                <a:cubicBezTo>
                  <a:pt x="2230" y="519"/>
                  <a:pt x="2232" y="521"/>
                  <a:pt x="2235" y="521"/>
                </a:cubicBezTo>
                <a:close/>
                <a:moveTo>
                  <a:pt x="2247" y="521"/>
                </a:moveTo>
                <a:cubicBezTo>
                  <a:pt x="2250" y="521"/>
                  <a:pt x="2252" y="519"/>
                  <a:pt x="2252" y="517"/>
                </a:cubicBezTo>
                <a:cubicBezTo>
                  <a:pt x="2252" y="514"/>
                  <a:pt x="2250" y="513"/>
                  <a:pt x="2247" y="513"/>
                </a:cubicBezTo>
                <a:cubicBezTo>
                  <a:pt x="2245" y="513"/>
                  <a:pt x="2243" y="514"/>
                  <a:pt x="2243" y="517"/>
                </a:cubicBezTo>
                <a:cubicBezTo>
                  <a:pt x="2243" y="519"/>
                  <a:pt x="2245" y="521"/>
                  <a:pt x="2247" y="521"/>
                </a:cubicBezTo>
                <a:close/>
                <a:moveTo>
                  <a:pt x="2260" y="521"/>
                </a:moveTo>
                <a:cubicBezTo>
                  <a:pt x="2263" y="521"/>
                  <a:pt x="2265" y="519"/>
                  <a:pt x="2265" y="517"/>
                </a:cubicBezTo>
                <a:cubicBezTo>
                  <a:pt x="2265" y="514"/>
                  <a:pt x="2263" y="513"/>
                  <a:pt x="2260" y="513"/>
                </a:cubicBezTo>
                <a:cubicBezTo>
                  <a:pt x="2258" y="513"/>
                  <a:pt x="2256" y="514"/>
                  <a:pt x="2256" y="517"/>
                </a:cubicBezTo>
                <a:cubicBezTo>
                  <a:pt x="2256" y="519"/>
                  <a:pt x="2258" y="521"/>
                  <a:pt x="2260" y="521"/>
                </a:cubicBezTo>
                <a:close/>
                <a:moveTo>
                  <a:pt x="2273" y="521"/>
                </a:moveTo>
                <a:cubicBezTo>
                  <a:pt x="2276" y="521"/>
                  <a:pt x="2277" y="519"/>
                  <a:pt x="2277" y="517"/>
                </a:cubicBezTo>
                <a:cubicBezTo>
                  <a:pt x="2277" y="514"/>
                  <a:pt x="2276" y="513"/>
                  <a:pt x="2273" y="513"/>
                </a:cubicBezTo>
                <a:cubicBezTo>
                  <a:pt x="2271" y="513"/>
                  <a:pt x="2269" y="514"/>
                  <a:pt x="2269" y="517"/>
                </a:cubicBezTo>
                <a:cubicBezTo>
                  <a:pt x="2269" y="519"/>
                  <a:pt x="2271" y="521"/>
                  <a:pt x="2273" y="521"/>
                </a:cubicBezTo>
                <a:close/>
                <a:moveTo>
                  <a:pt x="2286" y="521"/>
                </a:moveTo>
                <a:cubicBezTo>
                  <a:pt x="2288" y="521"/>
                  <a:pt x="2290" y="519"/>
                  <a:pt x="2290" y="517"/>
                </a:cubicBezTo>
                <a:cubicBezTo>
                  <a:pt x="2290" y="514"/>
                  <a:pt x="2288" y="513"/>
                  <a:pt x="2286" y="513"/>
                </a:cubicBezTo>
                <a:cubicBezTo>
                  <a:pt x="2284" y="513"/>
                  <a:pt x="2282" y="514"/>
                  <a:pt x="2282" y="517"/>
                </a:cubicBezTo>
                <a:cubicBezTo>
                  <a:pt x="2282" y="519"/>
                  <a:pt x="2284" y="521"/>
                  <a:pt x="2286" y="521"/>
                </a:cubicBezTo>
                <a:close/>
                <a:moveTo>
                  <a:pt x="2299" y="521"/>
                </a:moveTo>
                <a:cubicBezTo>
                  <a:pt x="2301" y="521"/>
                  <a:pt x="2303" y="519"/>
                  <a:pt x="2303" y="517"/>
                </a:cubicBezTo>
                <a:cubicBezTo>
                  <a:pt x="2303" y="514"/>
                  <a:pt x="2301" y="513"/>
                  <a:pt x="2299" y="513"/>
                </a:cubicBezTo>
                <a:cubicBezTo>
                  <a:pt x="2297" y="513"/>
                  <a:pt x="2295" y="514"/>
                  <a:pt x="2295" y="517"/>
                </a:cubicBezTo>
                <a:cubicBezTo>
                  <a:pt x="2295" y="519"/>
                  <a:pt x="2297" y="521"/>
                  <a:pt x="2299" y="521"/>
                </a:cubicBezTo>
                <a:close/>
                <a:moveTo>
                  <a:pt x="2312" y="521"/>
                </a:moveTo>
                <a:cubicBezTo>
                  <a:pt x="2314" y="521"/>
                  <a:pt x="2316" y="519"/>
                  <a:pt x="2316" y="517"/>
                </a:cubicBezTo>
                <a:cubicBezTo>
                  <a:pt x="2316" y="514"/>
                  <a:pt x="2314" y="513"/>
                  <a:pt x="2312" y="513"/>
                </a:cubicBezTo>
                <a:cubicBezTo>
                  <a:pt x="2310" y="513"/>
                  <a:pt x="2308" y="514"/>
                  <a:pt x="2308" y="517"/>
                </a:cubicBezTo>
                <a:cubicBezTo>
                  <a:pt x="2308" y="519"/>
                  <a:pt x="2310" y="521"/>
                  <a:pt x="2312" y="521"/>
                </a:cubicBezTo>
                <a:close/>
                <a:moveTo>
                  <a:pt x="2325" y="521"/>
                </a:moveTo>
                <a:cubicBezTo>
                  <a:pt x="2327" y="521"/>
                  <a:pt x="2329" y="519"/>
                  <a:pt x="2329" y="517"/>
                </a:cubicBezTo>
                <a:cubicBezTo>
                  <a:pt x="2329" y="514"/>
                  <a:pt x="2327" y="513"/>
                  <a:pt x="2325" y="513"/>
                </a:cubicBezTo>
                <a:cubicBezTo>
                  <a:pt x="2323" y="513"/>
                  <a:pt x="2321" y="514"/>
                  <a:pt x="2321" y="517"/>
                </a:cubicBezTo>
                <a:cubicBezTo>
                  <a:pt x="2321" y="519"/>
                  <a:pt x="2323" y="521"/>
                  <a:pt x="2325" y="521"/>
                </a:cubicBezTo>
                <a:close/>
                <a:moveTo>
                  <a:pt x="2338" y="521"/>
                </a:moveTo>
                <a:cubicBezTo>
                  <a:pt x="2340" y="521"/>
                  <a:pt x="2342" y="519"/>
                  <a:pt x="2342" y="517"/>
                </a:cubicBezTo>
                <a:cubicBezTo>
                  <a:pt x="2342" y="514"/>
                  <a:pt x="2340" y="513"/>
                  <a:pt x="2338" y="513"/>
                </a:cubicBezTo>
                <a:cubicBezTo>
                  <a:pt x="2336" y="513"/>
                  <a:pt x="2334" y="514"/>
                  <a:pt x="2334" y="517"/>
                </a:cubicBezTo>
                <a:cubicBezTo>
                  <a:pt x="2334" y="519"/>
                  <a:pt x="2336" y="521"/>
                  <a:pt x="2338" y="521"/>
                </a:cubicBezTo>
                <a:close/>
                <a:moveTo>
                  <a:pt x="2351" y="521"/>
                </a:moveTo>
                <a:cubicBezTo>
                  <a:pt x="2353" y="521"/>
                  <a:pt x="2355" y="519"/>
                  <a:pt x="2355" y="517"/>
                </a:cubicBezTo>
                <a:cubicBezTo>
                  <a:pt x="2355" y="514"/>
                  <a:pt x="2353" y="513"/>
                  <a:pt x="2351" y="513"/>
                </a:cubicBezTo>
                <a:cubicBezTo>
                  <a:pt x="2348" y="513"/>
                  <a:pt x="2347" y="514"/>
                  <a:pt x="2347" y="517"/>
                </a:cubicBezTo>
                <a:cubicBezTo>
                  <a:pt x="2347" y="519"/>
                  <a:pt x="2348" y="521"/>
                  <a:pt x="2351" y="521"/>
                </a:cubicBezTo>
                <a:close/>
                <a:moveTo>
                  <a:pt x="2364" y="521"/>
                </a:moveTo>
                <a:cubicBezTo>
                  <a:pt x="2366" y="521"/>
                  <a:pt x="2368" y="519"/>
                  <a:pt x="2368" y="517"/>
                </a:cubicBezTo>
                <a:cubicBezTo>
                  <a:pt x="2368" y="514"/>
                  <a:pt x="2366" y="513"/>
                  <a:pt x="2364" y="513"/>
                </a:cubicBezTo>
                <a:cubicBezTo>
                  <a:pt x="2361" y="513"/>
                  <a:pt x="2359" y="514"/>
                  <a:pt x="2359" y="517"/>
                </a:cubicBezTo>
                <a:cubicBezTo>
                  <a:pt x="2359" y="519"/>
                  <a:pt x="2361" y="521"/>
                  <a:pt x="2364" y="521"/>
                </a:cubicBezTo>
                <a:close/>
                <a:moveTo>
                  <a:pt x="2377" y="521"/>
                </a:moveTo>
                <a:cubicBezTo>
                  <a:pt x="2379" y="521"/>
                  <a:pt x="2381" y="519"/>
                  <a:pt x="2381" y="517"/>
                </a:cubicBezTo>
                <a:cubicBezTo>
                  <a:pt x="2381" y="514"/>
                  <a:pt x="2379" y="513"/>
                  <a:pt x="2377" y="513"/>
                </a:cubicBezTo>
                <a:cubicBezTo>
                  <a:pt x="2374" y="513"/>
                  <a:pt x="2372" y="514"/>
                  <a:pt x="2372" y="517"/>
                </a:cubicBezTo>
                <a:cubicBezTo>
                  <a:pt x="2372" y="519"/>
                  <a:pt x="2374" y="521"/>
                  <a:pt x="2377" y="521"/>
                </a:cubicBezTo>
                <a:close/>
                <a:moveTo>
                  <a:pt x="2389" y="521"/>
                </a:moveTo>
                <a:cubicBezTo>
                  <a:pt x="2392" y="521"/>
                  <a:pt x="2394" y="519"/>
                  <a:pt x="2394" y="517"/>
                </a:cubicBezTo>
                <a:cubicBezTo>
                  <a:pt x="2394" y="514"/>
                  <a:pt x="2392" y="513"/>
                  <a:pt x="2389" y="513"/>
                </a:cubicBezTo>
                <a:cubicBezTo>
                  <a:pt x="2387" y="513"/>
                  <a:pt x="2385" y="514"/>
                  <a:pt x="2385" y="517"/>
                </a:cubicBezTo>
                <a:cubicBezTo>
                  <a:pt x="2385" y="519"/>
                  <a:pt x="2387" y="521"/>
                  <a:pt x="2389" y="521"/>
                </a:cubicBezTo>
                <a:close/>
                <a:moveTo>
                  <a:pt x="2402" y="521"/>
                </a:moveTo>
                <a:cubicBezTo>
                  <a:pt x="2405" y="521"/>
                  <a:pt x="2407" y="519"/>
                  <a:pt x="2407" y="517"/>
                </a:cubicBezTo>
                <a:cubicBezTo>
                  <a:pt x="2407" y="514"/>
                  <a:pt x="2405" y="513"/>
                  <a:pt x="2402" y="513"/>
                </a:cubicBezTo>
                <a:cubicBezTo>
                  <a:pt x="2400" y="513"/>
                  <a:pt x="2398" y="514"/>
                  <a:pt x="2398" y="517"/>
                </a:cubicBezTo>
                <a:cubicBezTo>
                  <a:pt x="2398" y="519"/>
                  <a:pt x="2400" y="521"/>
                  <a:pt x="2402" y="521"/>
                </a:cubicBezTo>
                <a:close/>
                <a:moveTo>
                  <a:pt x="2415" y="521"/>
                </a:moveTo>
                <a:cubicBezTo>
                  <a:pt x="2418" y="521"/>
                  <a:pt x="2419" y="519"/>
                  <a:pt x="2419" y="517"/>
                </a:cubicBezTo>
                <a:cubicBezTo>
                  <a:pt x="2419" y="514"/>
                  <a:pt x="2418" y="513"/>
                  <a:pt x="2415" y="513"/>
                </a:cubicBezTo>
                <a:cubicBezTo>
                  <a:pt x="2413" y="513"/>
                  <a:pt x="2411" y="514"/>
                  <a:pt x="2411" y="517"/>
                </a:cubicBezTo>
                <a:cubicBezTo>
                  <a:pt x="2411" y="519"/>
                  <a:pt x="2413" y="521"/>
                  <a:pt x="2415" y="521"/>
                </a:cubicBezTo>
                <a:close/>
                <a:moveTo>
                  <a:pt x="2428" y="521"/>
                </a:moveTo>
                <a:cubicBezTo>
                  <a:pt x="2431" y="521"/>
                  <a:pt x="2432" y="519"/>
                  <a:pt x="2432" y="517"/>
                </a:cubicBezTo>
                <a:cubicBezTo>
                  <a:pt x="2432" y="514"/>
                  <a:pt x="2431" y="513"/>
                  <a:pt x="2428" y="513"/>
                </a:cubicBezTo>
                <a:cubicBezTo>
                  <a:pt x="2426" y="513"/>
                  <a:pt x="2424" y="514"/>
                  <a:pt x="2424" y="517"/>
                </a:cubicBezTo>
                <a:cubicBezTo>
                  <a:pt x="2424" y="519"/>
                  <a:pt x="2426" y="521"/>
                  <a:pt x="2428" y="521"/>
                </a:cubicBezTo>
                <a:close/>
                <a:moveTo>
                  <a:pt x="2441" y="521"/>
                </a:moveTo>
                <a:cubicBezTo>
                  <a:pt x="2443" y="521"/>
                  <a:pt x="2445" y="519"/>
                  <a:pt x="2445" y="517"/>
                </a:cubicBezTo>
                <a:cubicBezTo>
                  <a:pt x="2445" y="514"/>
                  <a:pt x="2443" y="513"/>
                  <a:pt x="2441" y="513"/>
                </a:cubicBezTo>
                <a:cubicBezTo>
                  <a:pt x="2439" y="513"/>
                  <a:pt x="2437" y="514"/>
                  <a:pt x="2437" y="517"/>
                </a:cubicBezTo>
                <a:cubicBezTo>
                  <a:pt x="2437" y="519"/>
                  <a:pt x="2439" y="521"/>
                  <a:pt x="2441" y="521"/>
                </a:cubicBezTo>
                <a:close/>
                <a:moveTo>
                  <a:pt x="2454" y="521"/>
                </a:moveTo>
                <a:cubicBezTo>
                  <a:pt x="2456" y="521"/>
                  <a:pt x="2458" y="519"/>
                  <a:pt x="2458" y="517"/>
                </a:cubicBezTo>
                <a:cubicBezTo>
                  <a:pt x="2458" y="514"/>
                  <a:pt x="2456" y="513"/>
                  <a:pt x="2454" y="513"/>
                </a:cubicBezTo>
                <a:cubicBezTo>
                  <a:pt x="2452" y="513"/>
                  <a:pt x="2450" y="514"/>
                  <a:pt x="2450" y="517"/>
                </a:cubicBezTo>
                <a:cubicBezTo>
                  <a:pt x="2450" y="519"/>
                  <a:pt x="2452" y="521"/>
                  <a:pt x="2454" y="521"/>
                </a:cubicBezTo>
                <a:close/>
                <a:moveTo>
                  <a:pt x="2467" y="521"/>
                </a:moveTo>
                <a:cubicBezTo>
                  <a:pt x="2469" y="521"/>
                  <a:pt x="2471" y="519"/>
                  <a:pt x="2471" y="517"/>
                </a:cubicBezTo>
                <a:cubicBezTo>
                  <a:pt x="2471" y="514"/>
                  <a:pt x="2469" y="513"/>
                  <a:pt x="2467" y="513"/>
                </a:cubicBezTo>
                <a:cubicBezTo>
                  <a:pt x="2465" y="513"/>
                  <a:pt x="2463" y="514"/>
                  <a:pt x="2463" y="517"/>
                </a:cubicBezTo>
                <a:cubicBezTo>
                  <a:pt x="2463" y="519"/>
                  <a:pt x="2465" y="521"/>
                  <a:pt x="2467" y="521"/>
                </a:cubicBezTo>
                <a:close/>
                <a:moveTo>
                  <a:pt x="2480" y="521"/>
                </a:moveTo>
                <a:cubicBezTo>
                  <a:pt x="2482" y="521"/>
                  <a:pt x="2484" y="519"/>
                  <a:pt x="2484" y="517"/>
                </a:cubicBezTo>
                <a:cubicBezTo>
                  <a:pt x="2484" y="514"/>
                  <a:pt x="2482" y="513"/>
                  <a:pt x="2480" y="513"/>
                </a:cubicBezTo>
                <a:cubicBezTo>
                  <a:pt x="2478" y="513"/>
                  <a:pt x="2476" y="514"/>
                  <a:pt x="2476" y="517"/>
                </a:cubicBezTo>
                <a:cubicBezTo>
                  <a:pt x="2476" y="519"/>
                  <a:pt x="2478" y="521"/>
                  <a:pt x="2480" y="521"/>
                </a:cubicBezTo>
                <a:close/>
                <a:moveTo>
                  <a:pt x="2493" y="521"/>
                </a:moveTo>
                <a:cubicBezTo>
                  <a:pt x="2495" y="521"/>
                  <a:pt x="2497" y="519"/>
                  <a:pt x="2497" y="517"/>
                </a:cubicBezTo>
                <a:cubicBezTo>
                  <a:pt x="2497" y="514"/>
                  <a:pt x="2495" y="513"/>
                  <a:pt x="2493" y="513"/>
                </a:cubicBezTo>
                <a:cubicBezTo>
                  <a:pt x="2490" y="513"/>
                  <a:pt x="2489" y="514"/>
                  <a:pt x="2489" y="517"/>
                </a:cubicBezTo>
                <a:cubicBezTo>
                  <a:pt x="2489" y="519"/>
                  <a:pt x="2490" y="521"/>
                  <a:pt x="2493" y="521"/>
                </a:cubicBezTo>
                <a:close/>
                <a:moveTo>
                  <a:pt x="2506" y="521"/>
                </a:moveTo>
                <a:cubicBezTo>
                  <a:pt x="2508" y="521"/>
                  <a:pt x="2510" y="519"/>
                  <a:pt x="2510" y="517"/>
                </a:cubicBezTo>
                <a:cubicBezTo>
                  <a:pt x="2510" y="514"/>
                  <a:pt x="2508" y="513"/>
                  <a:pt x="2506" y="513"/>
                </a:cubicBezTo>
                <a:cubicBezTo>
                  <a:pt x="2503" y="513"/>
                  <a:pt x="2502" y="514"/>
                  <a:pt x="2502" y="517"/>
                </a:cubicBezTo>
                <a:cubicBezTo>
                  <a:pt x="2502" y="519"/>
                  <a:pt x="2503" y="521"/>
                  <a:pt x="2506" y="521"/>
                </a:cubicBezTo>
                <a:close/>
                <a:moveTo>
                  <a:pt x="2519" y="521"/>
                </a:moveTo>
                <a:cubicBezTo>
                  <a:pt x="2521" y="521"/>
                  <a:pt x="2523" y="519"/>
                  <a:pt x="2523" y="517"/>
                </a:cubicBezTo>
                <a:cubicBezTo>
                  <a:pt x="2523" y="514"/>
                  <a:pt x="2521" y="513"/>
                  <a:pt x="2519" y="513"/>
                </a:cubicBezTo>
                <a:cubicBezTo>
                  <a:pt x="2516" y="513"/>
                  <a:pt x="2514" y="514"/>
                  <a:pt x="2514" y="517"/>
                </a:cubicBezTo>
                <a:cubicBezTo>
                  <a:pt x="2514" y="519"/>
                  <a:pt x="2516" y="521"/>
                  <a:pt x="2519" y="521"/>
                </a:cubicBezTo>
                <a:close/>
                <a:moveTo>
                  <a:pt x="2532" y="521"/>
                </a:moveTo>
                <a:cubicBezTo>
                  <a:pt x="2534" y="521"/>
                  <a:pt x="2536" y="519"/>
                  <a:pt x="2536" y="517"/>
                </a:cubicBezTo>
                <a:cubicBezTo>
                  <a:pt x="2536" y="514"/>
                  <a:pt x="2534" y="513"/>
                  <a:pt x="2532" y="513"/>
                </a:cubicBezTo>
                <a:cubicBezTo>
                  <a:pt x="2529" y="513"/>
                  <a:pt x="2527" y="514"/>
                  <a:pt x="2527" y="517"/>
                </a:cubicBezTo>
                <a:cubicBezTo>
                  <a:pt x="2527" y="519"/>
                  <a:pt x="2529" y="521"/>
                  <a:pt x="2532" y="521"/>
                </a:cubicBezTo>
                <a:close/>
                <a:moveTo>
                  <a:pt x="2544" y="521"/>
                </a:moveTo>
                <a:cubicBezTo>
                  <a:pt x="2547" y="521"/>
                  <a:pt x="2549" y="519"/>
                  <a:pt x="2549" y="517"/>
                </a:cubicBezTo>
                <a:cubicBezTo>
                  <a:pt x="2549" y="514"/>
                  <a:pt x="2547" y="513"/>
                  <a:pt x="2544" y="513"/>
                </a:cubicBezTo>
                <a:cubicBezTo>
                  <a:pt x="2542" y="513"/>
                  <a:pt x="2540" y="514"/>
                  <a:pt x="2540" y="517"/>
                </a:cubicBezTo>
                <a:cubicBezTo>
                  <a:pt x="2540" y="519"/>
                  <a:pt x="2542" y="521"/>
                  <a:pt x="2544" y="521"/>
                </a:cubicBezTo>
                <a:close/>
                <a:moveTo>
                  <a:pt x="2557" y="521"/>
                </a:moveTo>
                <a:cubicBezTo>
                  <a:pt x="2560" y="521"/>
                  <a:pt x="2562" y="519"/>
                  <a:pt x="2562" y="517"/>
                </a:cubicBezTo>
                <a:cubicBezTo>
                  <a:pt x="2562" y="514"/>
                  <a:pt x="2560" y="513"/>
                  <a:pt x="2557" y="513"/>
                </a:cubicBezTo>
                <a:cubicBezTo>
                  <a:pt x="2555" y="513"/>
                  <a:pt x="2553" y="514"/>
                  <a:pt x="2553" y="517"/>
                </a:cubicBezTo>
                <a:cubicBezTo>
                  <a:pt x="2553" y="519"/>
                  <a:pt x="2555" y="521"/>
                  <a:pt x="2557" y="521"/>
                </a:cubicBezTo>
                <a:close/>
                <a:moveTo>
                  <a:pt x="2570" y="521"/>
                </a:moveTo>
                <a:cubicBezTo>
                  <a:pt x="2573" y="521"/>
                  <a:pt x="2574" y="519"/>
                  <a:pt x="2574" y="517"/>
                </a:cubicBezTo>
                <a:cubicBezTo>
                  <a:pt x="2574" y="514"/>
                  <a:pt x="2573" y="513"/>
                  <a:pt x="2570" y="513"/>
                </a:cubicBezTo>
                <a:cubicBezTo>
                  <a:pt x="2568" y="513"/>
                  <a:pt x="2566" y="514"/>
                  <a:pt x="2566" y="517"/>
                </a:cubicBezTo>
                <a:cubicBezTo>
                  <a:pt x="2566" y="519"/>
                  <a:pt x="2568" y="521"/>
                  <a:pt x="2570" y="521"/>
                </a:cubicBezTo>
                <a:close/>
                <a:moveTo>
                  <a:pt x="2583" y="521"/>
                </a:moveTo>
                <a:cubicBezTo>
                  <a:pt x="2585" y="521"/>
                  <a:pt x="2587" y="519"/>
                  <a:pt x="2587" y="517"/>
                </a:cubicBezTo>
                <a:cubicBezTo>
                  <a:pt x="2587" y="514"/>
                  <a:pt x="2585" y="513"/>
                  <a:pt x="2583" y="513"/>
                </a:cubicBezTo>
                <a:cubicBezTo>
                  <a:pt x="2581" y="513"/>
                  <a:pt x="2579" y="514"/>
                  <a:pt x="2579" y="517"/>
                </a:cubicBezTo>
                <a:cubicBezTo>
                  <a:pt x="2579" y="519"/>
                  <a:pt x="2581" y="521"/>
                  <a:pt x="2583" y="521"/>
                </a:cubicBezTo>
                <a:close/>
                <a:moveTo>
                  <a:pt x="2596" y="521"/>
                </a:moveTo>
                <a:cubicBezTo>
                  <a:pt x="2598" y="521"/>
                  <a:pt x="2600" y="519"/>
                  <a:pt x="2600" y="517"/>
                </a:cubicBezTo>
                <a:cubicBezTo>
                  <a:pt x="2600" y="514"/>
                  <a:pt x="2598" y="513"/>
                  <a:pt x="2596" y="513"/>
                </a:cubicBezTo>
                <a:cubicBezTo>
                  <a:pt x="2594" y="513"/>
                  <a:pt x="2592" y="514"/>
                  <a:pt x="2592" y="517"/>
                </a:cubicBezTo>
                <a:cubicBezTo>
                  <a:pt x="2592" y="519"/>
                  <a:pt x="2594" y="521"/>
                  <a:pt x="2596" y="521"/>
                </a:cubicBezTo>
                <a:close/>
                <a:moveTo>
                  <a:pt x="2609" y="521"/>
                </a:moveTo>
                <a:cubicBezTo>
                  <a:pt x="2611" y="521"/>
                  <a:pt x="2613" y="519"/>
                  <a:pt x="2613" y="517"/>
                </a:cubicBezTo>
                <a:cubicBezTo>
                  <a:pt x="2613" y="514"/>
                  <a:pt x="2611" y="513"/>
                  <a:pt x="2609" y="513"/>
                </a:cubicBezTo>
                <a:cubicBezTo>
                  <a:pt x="2607" y="513"/>
                  <a:pt x="2605" y="514"/>
                  <a:pt x="2605" y="517"/>
                </a:cubicBezTo>
                <a:cubicBezTo>
                  <a:pt x="2605" y="519"/>
                  <a:pt x="2607" y="521"/>
                  <a:pt x="2609" y="521"/>
                </a:cubicBezTo>
                <a:close/>
                <a:moveTo>
                  <a:pt x="2622" y="521"/>
                </a:moveTo>
                <a:cubicBezTo>
                  <a:pt x="2624" y="521"/>
                  <a:pt x="2626" y="519"/>
                  <a:pt x="2626" y="517"/>
                </a:cubicBezTo>
                <a:cubicBezTo>
                  <a:pt x="2626" y="514"/>
                  <a:pt x="2624" y="513"/>
                  <a:pt x="2622" y="513"/>
                </a:cubicBezTo>
                <a:cubicBezTo>
                  <a:pt x="2620" y="513"/>
                  <a:pt x="2618" y="514"/>
                  <a:pt x="2618" y="517"/>
                </a:cubicBezTo>
                <a:cubicBezTo>
                  <a:pt x="2618" y="519"/>
                  <a:pt x="2620" y="521"/>
                  <a:pt x="2622" y="521"/>
                </a:cubicBezTo>
                <a:close/>
                <a:moveTo>
                  <a:pt x="2635" y="521"/>
                </a:moveTo>
                <a:cubicBezTo>
                  <a:pt x="2637" y="521"/>
                  <a:pt x="2639" y="519"/>
                  <a:pt x="2639" y="517"/>
                </a:cubicBezTo>
                <a:cubicBezTo>
                  <a:pt x="2639" y="514"/>
                  <a:pt x="2637" y="513"/>
                  <a:pt x="2635" y="513"/>
                </a:cubicBezTo>
                <a:cubicBezTo>
                  <a:pt x="2633" y="513"/>
                  <a:pt x="2631" y="514"/>
                  <a:pt x="2631" y="517"/>
                </a:cubicBezTo>
                <a:cubicBezTo>
                  <a:pt x="2631" y="519"/>
                  <a:pt x="2633" y="521"/>
                  <a:pt x="2635" y="521"/>
                </a:cubicBezTo>
                <a:close/>
                <a:moveTo>
                  <a:pt x="2648" y="521"/>
                </a:moveTo>
                <a:cubicBezTo>
                  <a:pt x="2650" y="521"/>
                  <a:pt x="2652" y="519"/>
                  <a:pt x="2652" y="517"/>
                </a:cubicBezTo>
                <a:cubicBezTo>
                  <a:pt x="2652" y="514"/>
                  <a:pt x="2650" y="513"/>
                  <a:pt x="2648" y="513"/>
                </a:cubicBezTo>
                <a:cubicBezTo>
                  <a:pt x="2645" y="513"/>
                  <a:pt x="2644" y="514"/>
                  <a:pt x="2644" y="517"/>
                </a:cubicBezTo>
                <a:cubicBezTo>
                  <a:pt x="2644" y="519"/>
                  <a:pt x="2645" y="521"/>
                  <a:pt x="2648" y="521"/>
                </a:cubicBezTo>
                <a:close/>
                <a:moveTo>
                  <a:pt x="2661" y="521"/>
                </a:moveTo>
                <a:cubicBezTo>
                  <a:pt x="2663" y="521"/>
                  <a:pt x="2665" y="519"/>
                  <a:pt x="2665" y="517"/>
                </a:cubicBezTo>
                <a:cubicBezTo>
                  <a:pt x="2665" y="514"/>
                  <a:pt x="2663" y="513"/>
                  <a:pt x="2661" y="513"/>
                </a:cubicBezTo>
                <a:cubicBezTo>
                  <a:pt x="2658" y="513"/>
                  <a:pt x="2656" y="514"/>
                  <a:pt x="2656" y="517"/>
                </a:cubicBezTo>
                <a:cubicBezTo>
                  <a:pt x="2656" y="519"/>
                  <a:pt x="2658" y="521"/>
                  <a:pt x="2661" y="521"/>
                </a:cubicBezTo>
                <a:close/>
                <a:moveTo>
                  <a:pt x="2674" y="521"/>
                </a:moveTo>
                <a:cubicBezTo>
                  <a:pt x="2676" y="521"/>
                  <a:pt x="2678" y="519"/>
                  <a:pt x="2678" y="517"/>
                </a:cubicBezTo>
                <a:cubicBezTo>
                  <a:pt x="2678" y="514"/>
                  <a:pt x="2676" y="513"/>
                  <a:pt x="2674" y="513"/>
                </a:cubicBezTo>
                <a:cubicBezTo>
                  <a:pt x="2671" y="513"/>
                  <a:pt x="2669" y="514"/>
                  <a:pt x="2669" y="517"/>
                </a:cubicBezTo>
                <a:cubicBezTo>
                  <a:pt x="2669" y="519"/>
                  <a:pt x="2671" y="521"/>
                  <a:pt x="2674" y="521"/>
                </a:cubicBezTo>
                <a:close/>
                <a:moveTo>
                  <a:pt x="2686" y="521"/>
                </a:moveTo>
                <a:cubicBezTo>
                  <a:pt x="2689" y="521"/>
                  <a:pt x="2691" y="519"/>
                  <a:pt x="2691" y="517"/>
                </a:cubicBezTo>
                <a:cubicBezTo>
                  <a:pt x="2691" y="514"/>
                  <a:pt x="2689" y="513"/>
                  <a:pt x="2686" y="513"/>
                </a:cubicBezTo>
                <a:cubicBezTo>
                  <a:pt x="2684" y="513"/>
                  <a:pt x="2682" y="514"/>
                  <a:pt x="2682" y="517"/>
                </a:cubicBezTo>
                <a:cubicBezTo>
                  <a:pt x="2682" y="519"/>
                  <a:pt x="2684" y="521"/>
                  <a:pt x="2686" y="521"/>
                </a:cubicBezTo>
                <a:close/>
                <a:moveTo>
                  <a:pt x="2699" y="521"/>
                </a:moveTo>
                <a:cubicBezTo>
                  <a:pt x="2702" y="521"/>
                  <a:pt x="2704" y="519"/>
                  <a:pt x="2704" y="517"/>
                </a:cubicBezTo>
                <a:cubicBezTo>
                  <a:pt x="2704" y="514"/>
                  <a:pt x="2702" y="513"/>
                  <a:pt x="2699" y="513"/>
                </a:cubicBezTo>
                <a:cubicBezTo>
                  <a:pt x="2697" y="513"/>
                  <a:pt x="2695" y="514"/>
                  <a:pt x="2695" y="517"/>
                </a:cubicBezTo>
                <a:cubicBezTo>
                  <a:pt x="2695" y="519"/>
                  <a:pt x="2697" y="521"/>
                  <a:pt x="2699" y="521"/>
                </a:cubicBezTo>
                <a:close/>
                <a:moveTo>
                  <a:pt x="2712" y="521"/>
                </a:moveTo>
                <a:cubicBezTo>
                  <a:pt x="2715" y="521"/>
                  <a:pt x="2716" y="519"/>
                  <a:pt x="2716" y="517"/>
                </a:cubicBezTo>
                <a:cubicBezTo>
                  <a:pt x="2716" y="514"/>
                  <a:pt x="2715" y="513"/>
                  <a:pt x="2712" y="513"/>
                </a:cubicBezTo>
                <a:cubicBezTo>
                  <a:pt x="2710" y="513"/>
                  <a:pt x="2708" y="514"/>
                  <a:pt x="2708" y="517"/>
                </a:cubicBezTo>
                <a:cubicBezTo>
                  <a:pt x="2708" y="519"/>
                  <a:pt x="2710" y="521"/>
                  <a:pt x="2712" y="521"/>
                </a:cubicBezTo>
                <a:close/>
                <a:moveTo>
                  <a:pt x="2725" y="521"/>
                </a:moveTo>
                <a:cubicBezTo>
                  <a:pt x="2728" y="521"/>
                  <a:pt x="2729" y="519"/>
                  <a:pt x="2729" y="517"/>
                </a:cubicBezTo>
                <a:cubicBezTo>
                  <a:pt x="2729" y="514"/>
                  <a:pt x="2728" y="513"/>
                  <a:pt x="2725" y="513"/>
                </a:cubicBezTo>
                <a:cubicBezTo>
                  <a:pt x="2723" y="513"/>
                  <a:pt x="2721" y="514"/>
                  <a:pt x="2721" y="517"/>
                </a:cubicBezTo>
                <a:cubicBezTo>
                  <a:pt x="2721" y="519"/>
                  <a:pt x="2723" y="521"/>
                  <a:pt x="2725" y="521"/>
                </a:cubicBezTo>
                <a:close/>
                <a:moveTo>
                  <a:pt x="2738" y="521"/>
                </a:moveTo>
                <a:cubicBezTo>
                  <a:pt x="2740" y="521"/>
                  <a:pt x="2742" y="519"/>
                  <a:pt x="2742" y="517"/>
                </a:cubicBezTo>
                <a:cubicBezTo>
                  <a:pt x="2742" y="514"/>
                  <a:pt x="2740" y="513"/>
                  <a:pt x="2738" y="513"/>
                </a:cubicBezTo>
                <a:cubicBezTo>
                  <a:pt x="2736" y="513"/>
                  <a:pt x="2734" y="514"/>
                  <a:pt x="2734" y="517"/>
                </a:cubicBezTo>
                <a:cubicBezTo>
                  <a:pt x="2734" y="519"/>
                  <a:pt x="2736" y="521"/>
                  <a:pt x="2738" y="521"/>
                </a:cubicBezTo>
                <a:close/>
                <a:moveTo>
                  <a:pt x="2751" y="521"/>
                </a:moveTo>
                <a:cubicBezTo>
                  <a:pt x="2753" y="521"/>
                  <a:pt x="2755" y="519"/>
                  <a:pt x="2755" y="517"/>
                </a:cubicBezTo>
                <a:cubicBezTo>
                  <a:pt x="2755" y="514"/>
                  <a:pt x="2753" y="513"/>
                  <a:pt x="2751" y="513"/>
                </a:cubicBezTo>
                <a:cubicBezTo>
                  <a:pt x="2749" y="513"/>
                  <a:pt x="2747" y="514"/>
                  <a:pt x="2747" y="517"/>
                </a:cubicBezTo>
                <a:cubicBezTo>
                  <a:pt x="2747" y="519"/>
                  <a:pt x="2749" y="521"/>
                  <a:pt x="2751" y="521"/>
                </a:cubicBezTo>
                <a:close/>
                <a:moveTo>
                  <a:pt x="2764" y="521"/>
                </a:moveTo>
                <a:cubicBezTo>
                  <a:pt x="2766" y="521"/>
                  <a:pt x="2768" y="519"/>
                  <a:pt x="2768" y="517"/>
                </a:cubicBezTo>
                <a:cubicBezTo>
                  <a:pt x="2768" y="514"/>
                  <a:pt x="2766" y="513"/>
                  <a:pt x="2764" y="513"/>
                </a:cubicBezTo>
                <a:cubicBezTo>
                  <a:pt x="2762" y="513"/>
                  <a:pt x="2760" y="514"/>
                  <a:pt x="2760" y="517"/>
                </a:cubicBezTo>
                <a:cubicBezTo>
                  <a:pt x="2760" y="519"/>
                  <a:pt x="2762" y="521"/>
                  <a:pt x="2764" y="521"/>
                </a:cubicBezTo>
                <a:close/>
                <a:moveTo>
                  <a:pt x="2777" y="517"/>
                </a:moveTo>
                <a:cubicBezTo>
                  <a:pt x="2777" y="517"/>
                  <a:pt x="2777" y="517"/>
                  <a:pt x="2777" y="517"/>
                </a:cubicBezTo>
                <a:cubicBezTo>
                  <a:pt x="2777" y="517"/>
                  <a:pt x="2777" y="517"/>
                  <a:pt x="2777" y="517"/>
                </a:cubicBezTo>
                <a:cubicBezTo>
                  <a:pt x="2777" y="517"/>
                  <a:pt x="2777" y="517"/>
                  <a:pt x="2777" y="517"/>
                </a:cubicBezTo>
                <a:cubicBezTo>
                  <a:pt x="2777" y="517"/>
                  <a:pt x="2777" y="517"/>
                  <a:pt x="2777" y="517"/>
                </a:cubicBezTo>
                <a:close/>
                <a:moveTo>
                  <a:pt x="2790" y="521"/>
                </a:moveTo>
                <a:cubicBezTo>
                  <a:pt x="2792" y="521"/>
                  <a:pt x="2794" y="519"/>
                  <a:pt x="2794" y="517"/>
                </a:cubicBezTo>
                <a:cubicBezTo>
                  <a:pt x="2794" y="514"/>
                  <a:pt x="2792" y="513"/>
                  <a:pt x="2790" y="513"/>
                </a:cubicBezTo>
                <a:cubicBezTo>
                  <a:pt x="2787" y="513"/>
                  <a:pt x="2786" y="514"/>
                  <a:pt x="2786" y="517"/>
                </a:cubicBezTo>
                <a:cubicBezTo>
                  <a:pt x="2786" y="519"/>
                  <a:pt x="2787" y="521"/>
                  <a:pt x="2790" y="521"/>
                </a:cubicBezTo>
                <a:close/>
                <a:moveTo>
                  <a:pt x="2803" y="521"/>
                </a:moveTo>
                <a:cubicBezTo>
                  <a:pt x="2805" y="521"/>
                  <a:pt x="2807" y="519"/>
                  <a:pt x="2807" y="517"/>
                </a:cubicBezTo>
                <a:cubicBezTo>
                  <a:pt x="2807" y="514"/>
                  <a:pt x="2805" y="513"/>
                  <a:pt x="2803" y="513"/>
                </a:cubicBezTo>
                <a:cubicBezTo>
                  <a:pt x="2800" y="513"/>
                  <a:pt x="2799" y="514"/>
                  <a:pt x="2799" y="517"/>
                </a:cubicBezTo>
                <a:cubicBezTo>
                  <a:pt x="2799" y="519"/>
                  <a:pt x="2800" y="521"/>
                  <a:pt x="2803" y="521"/>
                </a:cubicBezTo>
                <a:close/>
                <a:moveTo>
                  <a:pt x="2816" y="521"/>
                </a:moveTo>
                <a:cubicBezTo>
                  <a:pt x="2818" y="521"/>
                  <a:pt x="2820" y="519"/>
                  <a:pt x="2820" y="517"/>
                </a:cubicBezTo>
                <a:cubicBezTo>
                  <a:pt x="2820" y="514"/>
                  <a:pt x="2818" y="513"/>
                  <a:pt x="2816" y="513"/>
                </a:cubicBezTo>
                <a:cubicBezTo>
                  <a:pt x="2813" y="513"/>
                  <a:pt x="2811" y="514"/>
                  <a:pt x="2811" y="517"/>
                </a:cubicBezTo>
                <a:cubicBezTo>
                  <a:pt x="2811" y="519"/>
                  <a:pt x="2813" y="521"/>
                  <a:pt x="2816" y="521"/>
                </a:cubicBezTo>
                <a:close/>
                <a:moveTo>
                  <a:pt x="2829" y="521"/>
                </a:moveTo>
                <a:cubicBezTo>
                  <a:pt x="2831" y="521"/>
                  <a:pt x="2833" y="519"/>
                  <a:pt x="2833" y="517"/>
                </a:cubicBezTo>
                <a:cubicBezTo>
                  <a:pt x="2833" y="514"/>
                  <a:pt x="2831" y="513"/>
                  <a:pt x="2829" y="513"/>
                </a:cubicBezTo>
                <a:cubicBezTo>
                  <a:pt x="2826" y="513"/>
                  <a:pt x="2824" y="514"/>
                  <a:pt x="2824" y="517"/>
                </a:cubicBezTo>
                <a:cubicBezTo>
                  <a:pt x="2824" y="519"/>
                  <a:pt x="2826" y="521"/>
                  <a:pt x="2829" y="521"/>
                </a:cubicBezTo>
                <a:close/>
                <a:moveTo>
                  <a:pt x="2841" y="521"/>
                </a:moveTo>
                <a:cubicBezTo>
                  <a:pt x="2844" y="521"/>
                  <a:pt x="2846" y="519"/>
                  <a:pt x="2846" y="517"/>
                </a:cubicBezTo>
                <a:cubicBezTo>
                  <a:pt x="2846" y="514"/>
                  <a:pt x="2844" y="513"/>
                  <a:pt x="2841" y="513"/>
                </a:cubicBezTo>
                <a:cubicBezTo>
                  <a:pt x="2839" y="513"/>
                  <a:pt x="2837" y="514"/>
                  <a:pt x="2837" y="517"/>
                </a:cubicBezTo>
                <a:cubicBezTo>
                  <a:pt x="2837" y="519"/>
                  <a:pt x="2839" y="521"/>
                  <a:pt x="2841" y="521"/>
                </a:cubicBezTo>
                <a:close/>
                <a:moveTo>
                  <a:pt x="2854" y="521"/>
                </a:moveTo>
                <a:cubicBezTo>
                  <a:pt x="2857" y="521"/>
                  <a:pt x="2859" y="519"/>
                  <a:pt x="2859" y="517"/>
                </a:cubicBezTo>
                <a:cubicBezTo>
                  <a:pt x="2859" y="514"/>
                  <a:pt x="2857" y="513"/>
                  <a:pt x="2854" y="513"/>
                </a:cubicBezTo>
                <a:cubicBezTo>
                  <a:pt x="2852" y="513"/>
                  <a:pt x="2850" y="514"/>
                  <a:pt x="2850" y="517"/>
                </a:cubicBezTo>
                <a:cubicBezTo>
                  <a:pt x="2850" y="519"/>
                  <a:pt x="2852" y="521"/>
                  <a:pt x="2854" y="521"/>
                </a:cubicBezTo>
                <a:close/>
                <a:moveTo>
                  <a:pt x="2867" y="521"/>
                </a:moveTo>
                <a:cubicBezTo>
                  <a:pt x="2870" y="521"/>
                  <a:pt x="2871" y="519"/>
                  <a:pt x="2871" y="517"/>
                </a:cubicBezTo>
                <a:cubicBezTo>
                  <a:pt x="2871" y="514"/>
                  <a:pt x="2870" y="513"/>
                  <a:pt x="2867" y="513"/>
                </a:cubicBezTo>
                <a:cubicBezTo>
                  <a:pt x="2865" y="513"/>
                  <a:pt x="2863" y="514"/>
                  <a:pt x="2863" y="517"/>
                </a:cubicBezTo>
                <a:cubicBezTo>
                  <a:pt x="2863" y="519"/>
                  <a:pt x="2865" y="521"/>
                  <a:pt x="2867" y="521"/>
                </a:cubicBezTo>
                <a:close/>
                <a:moveTo>
                  <a:pt x="2880" y="521"/>
                </a:moveTo>
                <a:cubicBezTo>
                  <a:pt x="2882" y="521"/>
                  <a:pt x="2884" y="519"/>
                  <a:pt x="2884" y="517"/>
                </a:cubicBezTo>
                <a:cubicBezTo>
                  <a:pt x="2884" y="514"/>
                  <a:pt x="2882" y="513"/>
                  <a:pt x="2880" y="513"/>
                </a:cubicBezTo>
                <a:cubicBezTo>
                  <a:pt x="2878" y="513"/>
                  <a:pt x="2876" y="514"/>
                  <a:pt x="2876" y="517"/>
                </a:cubicBezTo>
                <a:cubicBezTo>
                  <a:pt x="2876" y="519"/>
                  <a:pt x="2878" y="521"/>
                  <a:pt x="2880" y="521"/>
                </a:cubicBezTo>
                <a:close/>
                <a:moveTo>
                  <a:pt x="2893" y="521"/>
                </a:moveTo>
                <a:cubicBezTo>
                  <a:pt x="2895" y="521"/>
                  <a:pt x="2897" y="519"/>
                  <a:pt x="2897" y="517"/>
                </a:cubicBezTo>
                <a:cubicBezTo>
                  <a:pt x="2897" y="514"/>
                  <a:pt x="2895" y="513"/>
                  <a:pt x="2893" y="513"/>
                </a:cubicBezTo>
                <a:cubicBezTo>
                  <a:pt x="2891" y="513"/>
                  <a:pt x="2889" y="514"/>
                  <a:pt x="2889" y="517"/>
                </a:cubicBezTo>
                <a:cubicBezTo>
                  <a:pt x="2889" y="519"/>
                  <a:pt x="2891" y="521"/>
                  <a:pt x="2893" y="521"/>
                </a:cubicBezTo>
                <a:close/>
                <a:moveTo>
                  <a:pt x="2906" y="521"/>
                </a:moveTo>
                <a:cubicBezTo>
                  <a:pt x="2908" y="521"/>
                  <a:pt x="2910" y="519"/>
                  <a:pt x="2910" y="517"/>
                </a:cubicBezTo>
                <a:cubicBezTo>
                  <a:pt x="2910" y="514"/>
                  <a:pt x="2908" y="513"/>
                  <a:pt x="2906" y="513"/>
                </a:cubicBezTo>
                <a:cubicBezTo>
                  <a:pt x="2904" y="513"/>
                  <a:pt x="2902" y="514"/>
                  <a:pt x="2902" y="517"/>
                </a:cubicBezTo>
                <a:cubicBezTo>
                  <a:pt x="2902" y="519"/>
                  <a:pt x="2904" y="521"/>
                  <a:pt x="2906" y="521"/>
                </a:cubicBezTo>
                <a:close/>
                <a:moveTo>
                  <a:pt x="2919" y="521"/>
                </a:moveTo>
                <a:cubicBezTo>
                  <a:pt x="2921" y="521"/>
                  <a:pt x="2923" y="519"/>
                  <a:pt x="2923" y="517"/>
                </a:cubicBezTo>
                <a:cubicBezTo>
                  <a:pt x="2923" y="514"/>
                  <a:pt x="2921" y="513"/>
                  <a:pt x="2919" y="513"/>
                </a:cubicBezTo>
                <a:cubicBezTo>
                  <a:pt x="2917" y="513"/>
                  <a:pt x="2915" y="514"/>
                  <a:pt x="2915" y="517"/>
                </a:cubicBezTo>
                <a:cubicBezTo>
                  <a:pt x="2915" y="519"/>
                  <a:pt x="2917" y="521"/>
                  <a:pt x="2919" y="521"/>
                </a:cubicBezTo>
                <a:close/>
                <a:moveTo>
                  <a:pt x="2932" y="521"/>
                </a:moveTo>
                <a:cubicBezTo>
                  <a:pt x="2934" y="521"/>
                  <a:pt x="2936" y="519"/>
                  <a:pt x="2936" y="517"/>
                </a:cubicBezTo>
                <a:cubicBezTo>
                  <a:pt x="2936" y="514"/>
                  <a:pt x="2934" y="513"/>
                  <a:pt x="2932" y="513"/>
                </a:cubicBezTo>
                <a:cubicBezTo>
                  <a:pt x="2930" y="513"/>
                  <a:pt x="2928" y="514"/>
                  <a:pt x="2928" y="517"/>
                </a:cubicBezTo>
                <a:cubicBezTo>
                  <a:pt x="2928" y="519"/>
                  <a:pt x="2930" y="521"/>
                  <a:pt x="2932" y="521"/>
                </a:cubicBezTo>
                <a:close/>
                <a:moveTo>
                  <a:pt x="2945" y="521"/>
                </a:moveTo>
                <a:cubicBezTo>
                  <a:pt x="2947" y="521"/>
                  <a:pt x="2949" y="519"/>
                  <a:pt x="2949" y="517"/>
                </a:cubicBezTo>
                <a:cubicBezTo>
                  <a:pt x="2949" y="514"/>
                  <a:pt x="2947" y="513"/>
                  <a:pt x="2945" y="513"/>
                </a:cubicBezTo>
                <a:cubicBezTo>
                  <a:pt x="2942" y="513"/>
                  <a:pt x="2941" y="514"/>
                  <a:pt x="2941" y="517"/>
                </a:cubicBezTo>
                <a:cubicBezTo>
                  <a:pt x="2941" y="519"/>
                  <a:pt x="2942" y="521"/>
                  <a:pt x="2945" y="521"/>
                </a:cubicBezTo>
                <a:close/>
                <a:moveTo>
                  <a:pt x="2958" y="521"/>
                </a:moveTo>
                <a:cubicBezTo>
                  <a:pt x="2960" y="521"/>
                  <a:pt x="2962" y="519"/>
                  <a:pt x="2962" y="517"/>
                </a:cubicBezTo>
                <a:cubicBezTo>
                  <a:pt x="2962" y="514"/>
                  <a:pt x="2960" y="513"/>
                  <a:pt x="2958" y="513"/>
                </a:cubicBezTo>
                <a:cubicBezTo>
                  <a:pt x="2955" y="513"/>
                  <a:pt x="2953" y="514"/>
                  <a:pt x="2953" y="517"/>
                </a:cubicBezTo>
                <a:cubicBezTo>
                  <a:pt x="2953" y="519"/>
                  <a:pt x="2955" y="521"/>
                  <a:pt x="2958" y="521"/>
                </a:cubicBezTo>
                <a:close/>
                <a:moveTo>
                  <a:pt x="2971" y="521"/>
                </a:moveTo>
                <a:cubicBezTo>
                  <a:pt x="2973" y="521"/>
                  <a:pt x="2975" y="519"/>
                  <a:pt x="2975" y="517"/>
                </a:cubicBezTo>
                <a:cubicBezTo>
                  <a:pt x="2975" y="514"/>
                  <a:pt x="2973" y="513"/>
                  <a:pt x="2971" y="513"/>
                </a:cubicBezTo>
                <a:cubicBezTo>
                  <a:pt x="2968" y="513"/>
                  <a:pt x="2966" y="514"/>
                  <a:pt x="2966" y="517"/>
                </a:cubicBezTo>
                <a:cubicBezTo>
                  <a:pt x="2966" y="519"/>
                  <a:pt x="2968" y="521"/>
                  <a:pt x="2971" y="521"/>
                </a:cubicBezTo>
                <a:close/>
                <a:moveTo>
                  <a:pt x="2984" y="521"/>
                </a:moveTo>
                <a:cubicBezTo>
                  <a:pt x="2986" y="521"/>
                  <a:pt x="2988" y="519"/>
                  <a:pt x="2988" y="517"/>
                </a:cubicBezTo>
                <a:cubicBezTo>
                  <a:pt x="2988" y="514"/>
                  <a:pt x="2986" y="513"/>
                  <a:pt x="2984" y="513"/>
                </a:cubicBezTo>
                <a:cubicBezTo>
                  <a:pt x="2981" y="513"/>
                  <a:pt x="2979" y="514"/>
                  <a:pt x="2979" y="517"/>
                </a:cubicBezTo>
                <a:cubicBezTo>
                  <a:pt x="2979" y="519"/>
                  <a:pt x="2981" y="521"/>
                  <a:pt x="2984" y="521"/>
                </a:cubicBezTo>
                <a:close/>
                <a:moveTo>
                  <a:pt x="2996" y="521"/>
                </a:moveTo>
                <a:cubicBezTo>
                  <a:pt x="2999" y="521"/>
                  <a:pt x="3001" y="519"/>
                  <a:pt x="3001" y="517"/>
                </a:cubicBezTo>
                <a:cubicBezTo>
                  <a:pt x="3001" y="514"/>
                  <a:pt x="2999" y="513"/>
                  <a:pt x="2996" y="513"/>
                </a:cubicBezTo>
                <a:cubicBezTo>
                  <a:pt x="2994" y="513"/>
                  <a:pt x="2992" y="514"/>
                  <a:pt x="2992" y="517"/>
                </a:cubicBezTo>
                <a:cubicBezTo>
                  <a:pt x="2992" y="519"/>
                  <a:pt x="2994" y="521"/>
                  <a:pt x="2996" y="521"/>
                </a:cubicBezTo>
                <a:close/>
                <a:moveTo>
                  <a:pt x="3009" y="521"/>
                </a:moveTo>
                <a:cubicBezTo>
                  <a:pt x="3012" y="521"/>
                  <a:pt x="3014" y="519"/>
                  <a:pt x="3014" y="517"/>
                </a:cubicBezTo>
                <a:cubicBezTo>
                  <a:pt x="3014" y="514"/>
                  <a:pt x="3012" y="513"/>
                  <a:pt x="3009" y="513"/>
                </a:cubicBezTo>
                <a:cubicBezTo>
                  <a:pt x="3007" y="513"/>
                  <a:pt x="3005" y="514"/>
                  <a:pt x="3005" y="517"/>
                </a:cubicBezTo>
                <a:cubicBezTo>
                  <a:pt x="3005" y="519"/>
                  <a:pt x="3007" y="521"/>
                  <a:pt x="3009" y="521"/>
                </a:cubicBezTo>
                <a:close/>
                <a:moveTo>
                  <a:pt x="3022" y="521"/>
                </a:moveTo>
                <a:cubicBezTo>
                  <a:pt x="3025" y="521"/>
                  <a:pt x="3026" y="519"/>
                  <a:pt x="3026" y="517"/>
                </a:cubicBezTo>
                <a:cubicBezTo>
                  <a:pt x="3026" y="514"/>
                  <a:pt x="3025" y="513"/>
                  <a:pt x="3022" y="513"/>
                </a:cubicBezTo>
                <a:cubicBezTo>
                  <a:pt x="3020" y="513"/>
                  <a:pt x="3018" y="514"/>
                  <a:pt x="3018" y="517"/>
                </a:cubicBezTo>
                <a:cubicBezTo>
                  <a:pt x="3018" y="519"/>
                  <a:pt x="3020" y="521"/>
                  <a:pt x="3022" y="521"/>
                </a:cubicBezTo>
                <a:close/>
                <a:moveTo>
                  <a:pt x="3035" y="513"/>
                </a:moveTo>
                <a:cubicBezTo>
                  <a:pt x="3033" y="513"/>
                  <a:pt x="3031" y="515"/>
                  <a:pt x="3031" y="517"/>
                </a:cubicBezTo>
                <a:cubicBezTo>
                  <a:pt x="3031" y="519"/>
                  <a:pt x="3033" y="521"/>
                  <a:pt x="3035" y="521"/>
                </a:cubicBezTo>
                <a:cubicBezTo>
                  <a:pt x="3037" y="521"/>
                  <a:pt x="3039" y="519"/>
                  <a:pt x="3039" y="517"/>
                </a:cubicBezTo>
                <a:cubicBezTo>
                  <a:pt x="3039" y="515"/>
                  <a:pt x="3037" y="513"/>
                  <a:pt x="3035" y="513"/>
                </a:cubicBezTo>
                <a:close/>
                <a:moveTo>
                  <a:pt x="3048" y="517"/>
                </a:moveTo>
                <a:cubicBezTo>
                  <a:pt x="3048" y="517"/>
                  <a:pt x="3048" y="517"/>
                  <a:pt x="3048" y="517"/>
                </a:cubicBezTo>
                <a:cubicBezTo>
                  <a:pt x="3048" y="517"/>
                  <a:pt x="3048" y="517"/>
                  <a:pt x="3048" y="517"/>
                </a:cubicBezTo>
                <a:cubicBezTo>
                  <a:pt x="3048" y="517"/>
                  <a:pt x="3048" y="517"/>
                  <a:pt x="3048" y="517"/>
                </a:cubicBezTo>
                <a:cubicBezTo>
                  <a:pt x="3048" y="517"/>
                  <a:pt x="3048" y="517"/>
                  <a:pt x="3048" y="517"/>
                </a:cubicBezTo>
                <a:close/>
                <a:moveTo>
                  <a:pt x="3242" y="521"/>
                </a:moveTo>
                <a:cubicBezTo>
                  <a:pt x="3244" y="521"/>
                  <a:pt x="3246" y="519"/>
                  <a:pt x="3246" y="517"/>
                </a:cubicBezTo>
                <a:cubicBezTo>
                  <a:pt x="3246" y="514"/>
                  <a:pt x="3244" y="513"/>
                  <a:pt x="3242" y="513"/>
                </a:cubicBezTo>
                <a:cubicBezTo>
                  <a:pt x="3239" y="513"/>
                  <a:pt x="3238" y="514"/>
                  <a:pt x="3238" y="517"/>
                </a:cubicBezTo>
                <a:cubicBezTo>
                  <a:pt x="3238" y="519"/>
                  <a:pt x="3239" y="521"/>
                  <a:pt x="3242" y="521"/>
                </a:cubicBezTo>
                <a:close/>
                <a:moveTo>
                  <a:pt x="3255" y="521"/>
                </a:moveTo>
                <a:cubicBezTo>
                  <a:pt x="3257" y="521"/>
                  <a:pt x="3259" y="519"/>
                  <a:pt x="3259" y="517"/>
                </a:cubicBezTo>
                <a:cubicBezTo>
                  <a:pt x="3259" y="514"/>
                  <a:pt x="3257" y="513"/>
                  <a:pt x="3255" y="513"/>
                </a:cubicBezTo>
                <a:cubicBezTo>
                  <a:pt x="3252" y="513"/>
                  <a:pt x="3251" y="514"/>
                  <a:pt x="3251" y="517"/>
                </a:cubicBezTo>
                <a:cubicBezTo>
                  <a:pt x="3251" y="519"/>
                  <a:pt x="3252" y="521"/>
                  <a:pt x="3255" y="521"/>
                </a:cubicBezTo>
                <a:close/>
                <a:moveTo>
                  <a:pt x="3268" y="521"/>
                </a:moveTo>
                <a:cubicBezTo>
                  <a:pt x="3270" y="521"/>
                  <a:pt x="3272" y="519"/>
                  <a:pt x="3272" y="517"/>
                </a:cubicBezTo>
                <a:cubicBezTo>
                  <a:pt x="3272" y="514"/>
                  <a:pt x="3270" y="513"/>
                  <a:pt x="3268" y="513"/>
                </a:cubicBezTo>
                <a:cubicBezTo>
                  <a:pt x="3265" y="513"/>
                  <a:pt x="3263" y="514"/>
                  <a:pt x="3263" y="517"/>
                </a:cubicBezTo>
                <a:cubicBezTo>
                  <a:pt x="3263" y="519"/>
                  <a:pt x="3265" y="521"/>
                  <a:pt x="3268" y="521"/>
                </a:cubicBezTo>
                <a:close/>
                <a:moveTo>
                  <a:pt x="3281" y="521"/>
                </a:moveTo>
                <a:cubicBezTo>
                  <a:pt x="3283" y="521"/>
                  <a:pt x="3285" y="519"/>
                  <a:pt x="3285" y="517"/>
                </a:cubicBezTo>
                <a:cubicBezTo>
                  <a:pt x="3285" y="514"/>
                  <a:pt x="3283" y="513"/>
                  <a:pt x="3281" y="513"/>
                </a:cubicBezTo>
                <a:cubicBezTo>
                  <a:pt x="3278" y="513"/>
                  <a:pt x="3276" y="514"/>
                  <a:pt x="3276" y="517"/>
                </a:cubicBezTo>
                <a:cubicBezTo>
                  <a:pt x="3276" y="519"/>
                  <a:pt x="3278" y="521"/>
                  <a:pt x="3281" y="521"/>
                </a:cubicBezTo>
                <a:close/>
                <a:moveTo>
                  <a:pt x="3293" y="521"/>
                </a:moveTo>
                <a:cubicBezTo>
                  <a:pt x="3296" y="521"/>
                  <a:pt x="3298" y="519"/>
                  <a:pt x="3298" y="517"/>
                </a:cubicBezTo>
                <a:cubicBezTo>
                  <a:pt x="3298" y="514"/>
                  <a:pt x="3296" y="513"/>
                  <a:pt x="3293" y="513"/>
                </a:cubicBezTo>
                <a:cubicBezTo>
                  <a:pt x="3291" y="513"/>
                  <a:pt x="3289" y="514"/>
                  <a:pt x="3289" y="517"/>
                </a:cubicBezTo>
                <a:cubicBezTo>
                  <a:pt x="3289" y="519"/>
                  <a:pt x="3291" y="521"/>
                  <a:pt x="3293" y="521"/>
                </a:cubicBezTo>
                <a:close/>
                <a:moveTo>
                  <a:pt x="3306" y="517"/>
                </a:moveTo>
                <a:cubicBezTo>
                  <a:pt x="3306" y="517"/>
                  <a:pt x="3306" y="517"/>
                  <a:pt x="3306" y="517"/>
                </a:cubicBezTo>
                <a:cubicBezTo>
                  <a:pt x="3306" y="517"/>
                  <a:pt x="3306" y="517"/>
                  <a:pt x="3306" y="517"/>
                </a:cubicBezTo>
                <a:cubicBezTo>
                  <a:pt x="3306" y="517"/>
                  <a:pt x="3306" y="517"/>
                  <a:pt x="3306" y="517"/>
                </a:cubicBezTo>
                <a:cubicBezTo>
                  <a:pt x="3306" y="517"/>
                  <a:pt x="3306" y="517"/>
                  <a:pt x="3306" y="517"/>
                </a:cubicBezTo>
                <a:close/>
                <a:moveTo>
                  <a:pt x="39" y="526"/>
                </a:moveTo>
                <a:cubicBezTo>
                  <a:pt x="37" y="526"/>
                  <a:pt x="35" y="527"/>
                  <a:pt x="35" y="530"/>
                </a:cubicBezTo>
                <a:cubicBezTo>
                  <a:pt x="35" y="532"/>
                  <a:pt x="37" y="534"/>
                  <a:pt x="39" y="534"/>
                </a:cubicBezTo>
                <a:cubicBezTo>
                  <a:pt x="41" y="534"/>
                  <a:pt x="43" y="532"/>
                  <a:pt x="43" y="530"/>
                </a:cubicBezTo>
                <a:cubicBezTo>
                  <a:pt x="43" y="527"/>
                  <a:pt x="41" y="526"/>
                  <a:pt x="39" y="526"/>
                </a:cubicBezTo>
                <a:close/>
                <a:moveTo>
                  <a:pt x="52" y="528"/>
                </a:moveTo>
                <a:cubicBezTo>
                  <a:pt x="51" y="528"/>
                  <a:pt x="50" y="529"/>
                  <a:pt x="50" y="530"/>
                </a:cubicBezTo>
                <a:cubicBezTo>
                  <a:pt x="50" y="531"/>
                  <a:pt x="51" y="531"/>
                  <a:pt x="52" y="531"/>
                </a:cubicBezTo>
                <a:cubicBezTo>
                  <a:pt x="53" y="531"/>
                  <a:pt x="54" y="531"/>
                  <a:pt x="54" y="530"/>
                </a:cubicBezTo>
                <a:cubicBezTo>
                  <a:pt x="54" y="529"/>
                  <a:pt x="53" y="528"/>
                  <a:pt x="52" y="528"/>
                </a:cubicBezTo>
                <a:close/>
                <a:moveTo>
                  <a:pt x="388" y="526"/>
                </a:moveTo>
                <a:cubicBezTo>
                  <a:pt x="386" y="526"/>
                  <a:pt x="384" y="527"/>
                  <a:pt x="384" y="530"/>
                </a:cubicBezTo>
                <a:cubicBezTo>
                  <a:pt x="384" y="532"/>
                  <a:pt x="386" y="534"/>
                  <a:pt x="388" y="534"/>
                </a:cubicBezTo>
                <a:cubicBezTo>
                  <a:pt x="390" y="534"/>
                  <a:pt x="392" y="532"/>
                  <a:pt x="392" y="530"/>
                </a:cubicBezTo>
                <a:cubicBezTo>
                  <a:pt x="392" y="527"/>
                  <a:pt x="390" y="526"/>
                  <a:pt x="388" y="526"/>
                </a:cubicBezTo>
                <a:close/>
                <a:moveTo>
                  <a:pt x="401" y="534"/>
                </a:moveTo>
                <a:cubicBezTo>
                  <a:pt x="403" y="534"/>
                  <a:pt x="405" y="532"/>
                  <a:pt x="405" y="530"/>
                </a:cubicBezTo>
                <a:cubicBezTo>
                  <a:pt x="405" y="527"/>
                  <a:pt x="403" y="526"/>
                  <a:pt x="401" y="526"/>
                </a:cubicBezTo>
                <a:cubicBezTo>
                  <a:pt x="398" y="526"/>
                  <a:pt x="397" y="527"/>
                  <a:pt x="397" y="530"/>
                </a:cubicBezTo>
                <a:cubicBezTo>
                  <a:pt x="397" y="532"/>
                  <a:pt x="398" y="534"/>
                  <a:pt x="401" y="534"/>
                </a:cubicBezTo>
                <a:close/>
                <a:moveTo>
                  <a:pt x="414" y="534"/>
                </a:moveTo>
                <a:cubicBezTo>
                  <a:pt x="416" y="534"/>
                  <a:pt x="418" y="532"/>
                  <a:pt x="418" y="530"/>
                </a:cubicBezTo>
                <a:cubicBezTo>
                  <a:pt x="418" y="527"/>
                  <a:pt x="416" y="526"/>
                  <a:pt x="414" y="526"/>
                </a:cubicBezTo>
                <a:cubicBezTo>
                  <a:pt x="411" y="526"/>
                  <a:pt x="410" y="527"/>
                  <a:pt x="410" y="530"/>
                </a:cubicBezTo>
                <a:cubicBezTo>
                  <a:pt x="410" y="532"/>
                  <a:pt x="411" y="534"/>
                  <a:pt x="414" y="534"/>
                </a:cubicBezTo>
                <a:close/>
                <a:moveTo>
                  <a:pt x="427" y="534"/>
                </a:moveTo>
                <a:cubicBezTo>
                  <a:pt x="429" y="534"/>
                  <a:pt x="431" y="532"/>
                  <a:pt x="431" y="530"/>
                </a:cubicBezTo>
                <a:cubicBezTo>
                  <a:pt x="431" y="527"/>
                  <a:pt x="429" y="526"/>
                  <a:pt x="427" y="526"/>
                </a:cubicBezTo>
                <a:cubicBezTo>
                  <a:pt x="424" y="526"/>
                  <a:pt x="422" y="527"/>
                  <a:pt x="422" y="530"/>
                </a:cubicBezTo>
                <a:cubicBezTo>
                  <a:pt x="422" y="532"/>
                  <a:pt x="424" y="534"/>
                  <a:pt x="427" y="534"/>
                </a:cubicBezTo>
                <a:close/>
                <a:moveTo>
                  <a:pt x="440" y="534"/>
                </a:moveTo>
                <a:cubicBezTo>
                  <a:pt x="442" y="534"/>
                  <a:pt x="444" y="532"/>
                  <a:pt x="444" y="530"/>
                </a:cubicBezTo>
                <a:cubicBezTo>
                  <a:pt x="444" y="527"/>
                  <a:pt x="442" y="526"/>
                  <a:pt x="440" y="526"/>
                </a:cubicBezTo>
                <a:cubicBezTo>
                  <a:pt x="437" y="526"/>
                  <a:pt x="435" y="527"/>
                  <a:pt x="435" y="530"/>
                </a:cubicBezTo>
                <a:cubicBezTo>
                  <a:pt x="435" y="532"/>
                  <a:pt x="437" y="534"/>
                  <a:pt x="440" y="534"/>
                </a:cubicBezTo>
                <a:close/>
                <a:moveTo>
                  <a:pt x="452" y="534"/>
                </a:moveTo>
                <a:cubicBezTo>
                  <a:pt x="455" y="534"/>
                  <a:pt x="457" y="532"/>
                  <a:pt x="457" y="530"/>
                </a:cubicBezTo>
                <a:cubicBezTo>
                  <a:pt x="457" y="527"/>
                  <a:pt x="455" y="526"/>
                  <a:pt x="452" y="526"/>
                </a:cubicBezTo>
                <a:cubicBezTo>
                  <a:pt x="450" y="526"/>
                  <a:pt x="448" y="527"/>
                  <a:pt x="448" y="530"/>
                </a:cubicBezTo>
                <a:cubicBezTo>
                  <a:pt x="448" y="532"/>
                  <a:pt x="450" y="534"/>
                  <a:pt x="452" y="534"/>
                </a:cubicBezTo>
                <a:close/>
                <a:moveTo>
                  <a:pt x="465" y="534"/>
                </a:moveTo>
                <a:cubicBezTo>
                  <a:pt x="468" y="534"/>
                  <a:pt x="470" y="532"/>
                  <a:pt x="470" y="530"/>
                </a:cubicBezTo>
                <a:cubicBezTo>
                  <a:pt x="470" y="527"/>
                  <a:pt x="468" y="526"/>
                  <a:pt x="465" y="526"/>
                </a:cubicBezTo>
                <a:cubicBezTo>
                  <a:pt x="463" y="526"/>
                  <a:pt x="461" y="527"/>
                  <a:pt x="461" y="530"/>
                </a:cubicBezTo>
                <a:cubicBezTo>
                  <a:pt x="461" y="532"/>
                  <a:pt x="463" y="534"/>
                  <a:pt x="465" y="534"/>
                </a:cubicBezTo>
                <a:close/>
                <a:moveTo>
                  <a:pt x="478" y="534"/>
                </a:moveTo>
                <a:cubicBezTo>
                  <a:pt x="481" y="534"/>
                  <a:pt x="482" y="532"/>
                  <a:pt x="482" y="530"/>
                </a:cubicBezTo>
                <a:cubicBezTo>
                  <a:pt x="482" y="527"/>
                  <a:pt x="481" y="526"/>
                  <a:pt x="478" y="526"/>
                </a:cubicBezTo>
                <a:cubicBezTo>
                  <a:pt x="476" y="526"/>
                  <a:pt x="474" y="527"/>
                  <a:pt x="474" y="530"/>
                </a:cubicBezTo>
                <a:cubicBezTo>
                  <a:pt x="474" y="532"/>
                  <a:pt x="476" y="534"/>
                  <a:pt x="478" y="534"/>
                </a:cubicBezTo>
                <a:close/>
                <a:moveTo>
                  <a:pt x="491" y="534"/>
                </a:moveTo>
                <a:cubicBezTo>
                  <a:pt x="493" y="534"/>
                  <a:pt x="495" y="532"/>
                  <a:pt x="495" y="530"/>
                </a:cubicBezTo>
                <a:cubicBezTo>
                  <a:pt x="495" y="527"/>
                  <a:pt x="493" y="526"/>
                  <a:pt x="491" y="526"/>
                </a:cubicBezTo>
                <a:cubicBezTo>
                  <a:pt x="489" y="526"/>
                  <a:pt x="487" y="527"/>
                  <a:pt x="487" y="530"/>
                </a:cubicBezTo>
                <a:cubicBezTo>
                  <a:pt x="487" y="532"/>
                  <a:pt x="489" y="534"/>
                  <a:pt x="491" y="534"/>
                </a:cubicBezTo>
                <a:close/>
                <a:moveTo>
                  <a:pt x="504" y="534"/>
                </a:moveTo>
                <a:cubicBezTo>
                  <a:pt x="506" y="534"/>
                  <a:pt x="508" y="532"/>
                  <a:pt x="508" y="530"/>
                </a:cubicBezTo>
                <a:cubicBezTo>
                  <a:pt x="508" y="527"/>
                  <a:pt x="506" y="526"/>
                  <a:pt x="504" y="526"/>
                </a:cubicBezTo>
                <a:cubicBezTo>
                  <a:pt x="502" y="526"/>
                  <a:pt x="500" y="527"/>
                  <a:pt x="500" y="530"/>
                </a:cubicBezTo>
                <a:cubicBezTo>
                  <a:pt x="500" y="532"/>
                  <a:pt x="502" y="534"/>
                  <a:pt x="504" y="534"/>
                </a:cubicBezTo>
                <a:close/>
                <a:moveTo>
                  <a:pt x="517" y="534"/>
                </a:moveTo>
                <a:cubicBezTo>
                  <a:pt x="519" y="534"/>
                  <a:pt x="521" y="532"/>
                  <a:pt x="521" y="530"/>
                </a:cubicBezTo>
                <a:cubicBezTo>
                  <a:pt x="521" y="527"/>
                  <a:pt x="519" y="526"/>
                  <a:pt x="517" y="526"/>
                </a:cubicBezTo>
                <a:cubicBezTo>
                  <a:pt x="515" y="526"/>
                  <a:pt x="513" y="527"/>
                  <a:pt x="513" y="530"/>
                </a:cubicBezTo>
                <a:cubicBezTo>
                  <a:pt x="513" y="532"/>
                  <a:pt x="515" y="534"/>
                  <a:pt x="517" y="534"/>
                </a:cubicBezTo>
                <a:close/>
                <a:moveTo>
                  <a:pt x="530" y="534"/>
                </a:moveTo>
                <a:cubicBezTo>
                  <a:pt x="532" y="534"/>
                  <a:pt x="534" y="532"/>
                  <a:pt x="534" y="530"/>
                </a:cubicBezTo>
                <a:cubicBezTo>
                  <a:pt x="534" y="527"/>
                  <a:pt x="532" y="526"/>
                  <a:pt x="530" y="526"/>
                </a:cubicBezTo>
                <a:cubicBezTo>
                  <a:pt x="528" y="526"/>
                  <a:pt x="526" y="527"/>
                  <a:pt x="526" y="530"/>
                </a:cubicBezTo>
                <a:cubicBezTo>
                  <a:pt x="526" y="532"/>
                  <a:pt x="528" y="534"/>
                  <a:pt x="530" y="534"/>
                </a:cubicBezTo>
                <a:close/>
                <a:moveTo>
                  <a:pt x="543" y="534"/>
                </a:moveTo>
                <a:cubicBezTo>
                  <a:pt x="545" y="534"/>
                  <a:pt x="547" y="532"/>
                  <a:pt x="547" y="530"/>
                </a:cubicBezTo>
                <a:cubicBezTo>
                  <a:pt x="547" y="527"/>
                  <a:pt x="545" y="526"/>
                  <a:pt x="543" y="526"/>
                </a:cubicBezTo>
                <a:cubicBezTo>
                  <a:pt x="541" y="526"/>
                  <a:pt x="539" y="527"/>
                  <a:pt x="539" y="530"/>
                </a:cubicBezTo>
                <a:cubicBezTo>
                  <a:pt x="539" y="532"/>
                  <a:pt x="541" y="534"/>
                  <a:pt x="543" y="534"/>
                </a:cubicBezTo>
                <a:close/>
                <a:moveTo>
                  <a:pt x="556" y="534"/>
                </a:moveTo>
                <a:cubicBezTo>
                  <a:pt x="558" y="534"/>
                  <a:pt x="560" y="532"/>
                  <a:pt x="560" y="530"/>
                </a:cubicBezTo>
                <a:cubicBezTo>
                  <a:pt x="560" y="527"/>
                  <a:pt x="558" y="526"/>
                  <a:pt x="556" y="526"/>
                </a:cubicBezTo>
                <a:cubicBezTo>
                  <a:pt x="553" y="526"/>
                  <a:pt x="552" y="527"/>
                  <a:pt x="552" y="530"/>
                </a:cubicBezTo>
                <a:cubicBezTo>
                  <a:pt x="552" y="532"/>
                  <a:pt x="553" y="534"/>
                  <a:pt x="556" y="534"/>
                </a:cubicBezTo>
                <a:close/>
                <a:moveTo>
                  <a:pt x="569" y="534"/>
                </a:moveTo>
                <a:cubicBezTo>
                  <a:pt x="571" y="534"/>
                  <a:pt x="573" y="532"/>
                  <a:pt x="573" y="530"/>
                </a:cubicBezTo>
                <a:cubicBezTo>
                  <a:pt x="573" y="527"/>
                  <a:pt x="571" y="526"/>
                  <a:pt x="569" y="526"/>
                </a:cubicBezTo>
                <a:cubicBezTo>
                  <a:pt x="566" y="526"/>
                  <a:pt x="564" y="527"/>
                  <a:pt x="564" y="530"/>
                </a:cubicBezTo>
                <a:cubicBezTo>
                  <a:pt x="564" y="532"/>
                  <a:pt x="566" y="534"/>
                  <a:pt x="569" y="534"/>
                </a:cubicBezTo>
                <a:close/>
                <a:moveTo>
                  <a:pt x="582" y="534"/>
                </a:moveTo>
                <a:cubicBezTo>
                  <a:pt x="584" y="534"/>
                  <a:pt x="586" y="532"/>
                  <a:pt x="586" y="530"/>
                </a:cubicBezTo>
                <a:cubicBezTo>
                  <a:pt x="586" y="527"/>
                  <a:pt x="584" y="526"/>
                  <a:pt x="582" y="526"/>
                </a:cubicBezTo>
                <a:cubicBezTo>
                  <a:pt x="579" y="526"/>
                  <a:pt x="577" y="527"/>
                  <a:pt x="577" y="530"/>
                </a:cubicBezTo>
                <a:cubicBezTo>
                  <a:pt x="577" y="532"/>
                  <a:pt x="579" y="534"/>
                  <a:pt x="582" y="534"/>
                </a:cubicBezTo>
                <a:close/>
                <a:moveTo>
                  <a:pt x="594" y="534"/>
                </a:moveTo>
                <a:cubicBezTo>
                  <a:pt x="597" y="534"/>
                  <a:pt x="599" y="532"/>
                  <a:pt x="599" y="530"/>
                </a:cubicBezTo>
                <a:cubicBezTo>
                  <a:pt x="599" y="527"/>
                  <a:pt x="597" y="526"/>
                  <a:pt x="594" y="526"/>
                </a:cubicBezTo>
                <a:cubicBezTo>
                  <a:pt x="592" y="526"/>
                  <a:pt x="590" y="527"/>
                  <a:pt x="590" y="530"/>
                </a:cubicBezTo>
                <a:cubicBezTo>
                  <a:pt x="590" y="532"/>
                  <a:pt x="592" y="534"/>
                  <a:pt x="594" y="534"/>
                </a:cubicBezTo>
                <a:close/>
                <a:moveTo>
                  <a:pt x="607" y="534"/>
                </a:moveTo>
                <a:cubicBezTo>
                  <a:pt x="610" y="534"/>
                  <a:pt x="612" y="532"/>
                  <a:pt x="612" y="530"/>
                </a:cubicBezTo>
                <a:cubicBezTo>
                  <a:pt x="612" y="527"/>
                  <a:pt x="610" y="526"/>
                  <a:pt x="607" y="526"/>
                </a:cubicBezTo>
                <a:cubicBezTo>
                  <a:pt x="605" y="526"/>
                  <a:pt x="603" y="527"/>
                  <a:pt x="603" y="530"/>
                </a:cubicBezTo>
                <a:cubicBezTo>
                  <a:pt x="603" y="532"/>
                  <a:pt x="605" y="534"/>
                  <a:pt x="607" y="534"/>
                </a:cubicBezTo>
                <a:close/>
                <a:moveTo>
                  <a:pt x="620" y="534"/>
                </a:moveTo>
                <a:cubicBezTo>
                  <a:pt x="623" y="534"/>
                  <a:pt x="624" y="532"/>
                  <a:pt x="624" y="530"/>
                </a:cubicBezTo>
                <a:cubicBezTo>
                  <a:pt x="624" y="527"/>
                  <a:pt x="623" y="526"/>
                  <a:pt x="620" y="526"/>
                </a:cubicBezTo>
                <a:cubicBezTo>
                  <a:pt x="618" y="526"/>
                  <a:pt x="616" y="527"/>
                  <a:pt x="616" y="530"/>
                </a:cubicBezTo>
                <a:cubicBezTo>
                  <a:pt x="616" y="532"/>
                  <a:pt x="618" y="534"/>
                  <a:pt x="620" y="534"/>
                </a:cubicBezTo>
                <a:close/>
                <a:moveTo>
                  <a:pt x="633" y="534"/>
                </a:moveTo>
                <a:cubicBezTo>
                  <a:pt x="636" y="534"/>
                  <a:pt x="637" y="532"/>
                  <a:pt x="637" y="530"/>
                </a:cubicBezTo>
                <a:cubicBezTo>
                  <a:pt x="637" y="527"/>
                  <a:pt x="636" y="526"/>
                  <a:pt x="633" y="526"/>
                </a:cubicBezTo>
                <a:cubicBezTo>
                  <a:pt x="631" y="526"/>
                  <a:pt x="629" y="527"/>
                  <a:pt x="629" y="530"/>
                </a:cubicBezTo>
                <a:cubicBezTo>
                  <a:pt x="629" y="532"/>
                  <a:pt x="631" y="534"/>
                  <a:pt x="633" y="534"/>
                </a:cubicBezTo>
                <a:close/>
                <a:moveTo>
                  <a:pt x="646" y="534"/>
                </a:moveTo>
                <a:cubicBezTo>
                  <a:pt x="648" y="534"/>
                  <a:pt x="650" y="532"/>
                  <a:pt x="650" y="530"/>
                </a:cubicBezTo>
                <a:cubicBezTo>
                  <a:pt x="650" y="527"/>
                  <a:pt x="648" y="526"/>
                  <a:pt x="646" y="526"/>
                </a:cubicBezTo>
                <a:cubicBezTo>
                  <a:pt x="644" y="526"/>
                  <a:pt x="642" y="527"/>
                  <a:pt x="642" y="530"/>
                </a:cubicBezTo>
                <a:cubicBezTo>
                  <a:pt x="642" y="532"/>
                  <a:pt x="644" y="534"/>
                  <a:pt x="646" y="534"/>
                </a:cubicBezTo>
                <a:close/>
                <a:moveTo>
                  <a:pt x="659" y="534"/>
                </a:moveTo>
                <a:cubicBezTo>
                  <a:pt x="661" y="534"/>
                  <a:pt x="663" y="532"/>
                  <a:pt x="663" y="530"/>
                </a:cubicBezTo>
                <a:cubicBezTo>
                  <a:pt x="663" y="527"/>
                  <a:pt x="661" y="526"/>
                  <a:pt x="659" y="526"/>
                </a:cubicBezTo>
                <a:cubicBezTo>
                  <a:pt x="657" y="526"/>
                  <a:pt x="655" y="527"/>
                  <a:pt x="655" y="530"/>
                </a:cubicBezTo>
                <a:cubicBezTo>
                  <a:pt x="655" y="532"/>
                  <a:pt x="657" y="534"/>
                  <a:pt x="659" y="534"/>
                </a:cubicBezTo>
                <a:close/>
                <a:moveTo>
                  <a:pt x="672" y="534"/>
                </a:moveTo>
                <a:cubicBezTo>
                  <a:pt x="674" y="534"/>
                  <a:pt x="676" y="532"/>
                  <a:pt x="676" y="530"/>
                </a:cubicBezTo>
                <a:cubicBezTo>
                  <a:pt x="676" y="527"/>
                  <a:pt x="674" y="526"/>
                  <a:pt x="672" y="526"/>
                </a:cubicBezTo>
                <a:cubicBezTo>
                  <a:pt x="670" y="526"/>
                  <a:pt x="668" y="527"/>
                  <a:pt x="668" y="530"/>
                </a:cubicBezTo>
                <a:cubicBezTo>
                  <a:pt x="668" y="532"/>
                  <a:pt x="670" y="534"/>
                  <a:pt x="672" y="534"/>
                </a:cubicBezTo>
                <a:close/>
                <a:moveTo>
                  <a:pt x="685" y="534"/>
                </a:moveTo>
                <a:cubicBezTo>
                  <a:pt x="687" y="534"/>
                  <a:pt x="689" y="532"/>
                  <a:pt x="689" y="530"/>
                </a:cubicBezTo>
                <a:cubicBezTo>
                  <a:pt x="689" y="527"/>
                  <a:pt x="687" y="526"/>
                  <a:pt x="685" y="526"/>
                </a:cubicBezTo>
                <a:cubicBezTo>
                  <a:pt x="683" y="526"/>
                  <a:pt x="681" y="527"/>
                  <a:pt x="681" y="530"/>
                </a:cubicBezTo>
                <a:cubicBezTo>
                  <a:pt x="681" y="532"/>
                  <a:pt x="683" y="534"/>
                  <a:pt x="685" y="534"/>
                </a:cubicBezTo>
                <a:close/>
                <a:moveTo>
                  <a:pt x="698" y="534"/>
                </a:moveTo>
                <a:cubicBezTo>
                  <a:pt x="700" y="534"/>
                  <a:pt x="702" y="532"/>
                  <a:pt x="702" y="530"/>
                </a:cubicBezTo>
                <a:cubicBezTo>
                  <a:pt x="702" y="527"/>
                  <a:pt x="700" y="526"/>
                  <a:pt x="698" y="526"/>
                </a:cubicBezTo>
                <a:cubicBezTo>
                  <a:pt x="695" y="526"/>
                  <a:pt x="694" y="527"/>
                  <a:pt x="694" y="530"/>
                </a:cubicBezTo>
                <a:cubicBezTo>
                  <a:pt x="694" y="532"/>
                  <a:pt x="695" y="534"/>
                  <a:pt x="698" y="534"/>
                </a:cubicBezTo>
                <a:close/>
                <a:moveTo>
                  <a:pt x="711" y="534"/>
                </a:moveTo>
                <a:cubicBezTo>
                  <a:pt x="713" y="534"/>
                  <a:pt x="715" y="532"/>
                  <a:pt x="715" y="530"/>
                </a:cubicBezTo>
                <a:cubicBezTo>
                  <a:pt x="715" y="527"/>
                  <a:pt x="713" y="526"/>
                  <a:pt x="711" y="526"/>
                </a:cubicBezTo>
                <a:cubicBezTo>
                  <a:pt x="708" y="526"/>
                  <a:pt x="707" y="527"/>
                  <a:pt x="707" y="530"/>
                </a:cubicBezTo>
                <a:cubicBezTo>
                  <a:pt x="707" y="532"/>
                  <a:pt x="708" y="534"/>
                  <a:pt x="711" y="534"/>
                </a:cubicBezTo>
                <a:close/>
                <a:moveTo>
                  <a:pt x="724" y="534"/>
                </a:moveTo>
                <a:cubicBezTo>
                  <a:pt x="726" y="534"/>
                  <a:pt x="728" y="532"/>
                  <a:pt x="728" y="530"/>
                </a:cubicBezTo>
                <a:cubicBezTo>
                  <a:pt x="728" y="527"/>
                  <a:pt x="726" y="526"/>
                  <a:pt x="724" y="526"/>
                </a:cubicBezTo>
                <a:cubicBezTo>
                  <a:pt x="721" y="526"/>
                  <a:pt x="719" y="527"/>
                  <a:pt x="719" y="530"/>
                </a:cubicBezTo>
                <a:cubicBezTo>
                  <a:pt x="719" y="532"/>
                  <a:pt x="721" y="534"/>
                  <a:pt x="724" y="534"/>
                </a:cubicBezTo>
                <a:close/>
                <a:moveTo>
                  <a:pt x="737" y="534"/>
                </a:moveTo>
                <a:cubicBezTo>
                  <a:pt x="739" y="534"/>
                  <a:pt x="741" y="532"/>
                  <a:pt x="741" y="530"/>
                </a:cubicBezTo>
                <a:cubicBezTo>
                  <a:pt x="741" y="527"/>
                  <a:pt x="739" y="526"/>
                  <a:pt x="737" y="526"/>
                </a:cubicBezTo>
                <a:cubicBezTo>
                  <a:pt x="734" y="526"/>
                  <a:pt x="732" y="527"/>
                  <a:pt x="732" y="530"/>
                </a:cubicBezTo>
                <a:cubicBezTo>
                  <a:pt x="732" y="532"/>
                  <a:pt x="734" y="534"/>
                  <a:pt x="737" y="534"/>
                </a:cubicBezTo>
                <a:close/>
                <a:moveTo>
                  <a:pt x="749" y="534"/>
                </a:moveTo>
                <a:cubicBezTo>
                  <a:pt x="752" y="534"/>
                  <a:pt x="754" y="532"/>
                  <a:pt x="754" y="530"/>
                </a:cubicBezTo>
                <a:cubicBezTo>
                  <a:pt x="754" y="527"/>
                  <a:pt x="752" y="526"/>
                  <a:pt x="749" y="526"/>
                </a:cubicBezTo>
                <a:cubicBezTo>
                  <a:pt x="747" y="526"/>
                  <a:pt x="745" y="527"/>
                  <a:pt x="745" y="530"/>
                </a:cubicBezTo>
                <a:cubicBezTo>
                  <a:pt x="745" y="532"/>
                  <a:pt x="747" y="534"/>
                  <a:pt x="749" y="534"/>
                </a:cubicBezTo>
                <a:close/>
                <a:moveTo>
                  <a:pt x="762" y="534"/>
                </a:moveTo>
                <a:cubicBezTo>
                  <a:pt x="765" y="534"/>
                  <a:pt x="767" y="532"/>
                  <a:pt x="767" y="530"/>
                </a:cubicBezTo>
                <a:cubicBezTo>
                  <a:pt x="767" y="527"/>
                  <a:pt x="765" y="526"/>
                  <a:pt x="762" y="526"/>
                </a:cubicBezTo>
                <a:cubicBezTo>
                  <a:pt x="760" y="526"/>
                  <a:pt x="758" y="527"/>
                  <a:pt x="758" y="530"/>
                </a:cubicBezTo>
                <a:cubicBezTo>
                  <a:pt x="758" y="532"/>
                  <a:pt x="760" y="534"/>
                  <a:pt x="762" y="534"/>
                </a:cubicBezTo>
                <a:close/>
                <a:moveTo>
                  <a:pt x="775" y="534"/>
                </a:moveTo>
                <a:cubicBezTo>
                  <a:pt x="778" y="534"/>
                  <a:pt x="779" y="532"/>
                  <a:pt x="779" y="530"/>
                </a:cubicBezTo>
                <a:cubicBezTo>
                  <a:pt x="779" y="527"/>
                  <a:pt x="778" y="526"/>
                  <a:pt x="775" y="526"/>
                </a:cubicBezTo>
                <a:cubicBezTo>
                  <a:pt x="773" y="526"/>
                  <a:pt x="771" y="527"/>
                  <a:pt x="771" y="530"/>
                </a:cubicBezTo>
                <a:cubicBezTo>
                  <a:pt x="771" y="532"/>
                  <a:pt x="773" y="534"/>
                  <a:pt x="775" y="534"/>
                </a:cubicBezTo>
                <a:close/>
                <a:moveTo>
                  <a:pt x="788" y="534"/>
                </a:moveTo>
                <a:cubicBezTo>
                  <a:pt x="790" y="534"/>
                  <a:pt x="792" y="532"/>
                  <a:pt x="792" y="530"/>
                </a:cubicBezTo>
                <a:cubicBezTo>
                  <a:pt x="792" y="527"/>
                  <a:pt x="790" y="526"/>
                  <a:pt x="788" y="526"/>
                </a:cubicBezTo>
                <a:cubicBezTo>
                  <a:pt x="786" y="526"/>
                  <a:pt x="784" y="527"/>
                  <a:pt x="784" y="530"/>
                </a:cubicBezTo>
                <a:cubicBezTo>
                  <a:pt x="784" y="532"/>
                  <a:pt x="786" y="534"/>
                  <a:pt x="788" y="534"/>
                </a:cubicBezTo>
                <a:close/>
                <a:moveTo>
                  <a:pt x="801" y="534"/>
                </a:moveTo>
                <a:cubicBezTo>
                  <a:pt x="803" y="534"/>
                  <a:pt x="805" y="532"/>
                  <a:pt x="805" y="530"/>
                </a:cubicBezTo>
                <a:cubicBezTo>
                  <a:pt x="805" y="527"/>
                  <a:pt x="803" y="526"/>
                  <a:pt x="801" y="526"/>
                </a:cubicBezTo>
                <a:cubicBezTo>
                  <a:pt x="799" y="526"/>
                  <a:pt x="797" y="527"/>
                  <a:pt x="797" y="530"/>
                </a:cubicBezTo>
                <a:cubicBezTo>
                  <a:pt x="797" y="532"/>
                  <a:pt x="799" y="534"/>
                  <a:pt x="801" y="534"/>
                </a:cubicBezTo>
                <a:close/>
                <a:moveTo>
                  <a:pt x="814" y="534"/>
                </a:moveTo>
                <a:cubicBezTo>
                  <a:pt x="816" y="534"/>
                  <a:pt x="818" y="532"/>
                  <a:pt x="818" y="530"/>
                </a:cubicBezTo>
                <a:cubicBezTo>
                  <a:pt x="818" y="527"/>
                  <a:pt x="816" y="526"/>
                  <a:pt x="814" y="526"/>
                </a:cubicBezTo>
                <a:cubicBezTo>
                  <a:pt x="812" y="526"/>
                  <a:pt x="810" y="527"/>
                  <a:pt x="810" y="530"/>
                </a:cubicBezTo>
                <a:cubicBezTo>
                  <a:pt x="810" y="532"/>
                  <a:pt x="812" y="534"/>
                  <a:pt x="814" y="534"/>
                </a:cubicBezTo>
                <a:close/>
                <a:moveTo>
                  <a:pt x="827" y="534"/>
                </a:moveTo>
                <a:cubicBezTo>
                  <a:pt x="829" y="534"/>
                  <a:pt x="831" y="532"/>
                  <a:pt x="831" y="530"/>
                </a:cubicBezTo>
                <a:cubicBezTo>
                  <a:pt x="831" y="527"/>
                  <a:pt x="829" y="526"/>
                  <a:pt x="827" y="526"/>
                </a:cubicBezTo>
                <a:cubicBezTo>
                  <a:pt x="825" y="526"/>
                  <a:pt x="823" y="527"/>
                  <a:pt x="823" y="530"/>
                </a:cubicBezTo>
                <a:cubicBezTo>
                  <a:pt x="823" y="532"/>
                  <a:pt x="825" y="534"/>
                  <a:pt x="827" y="534"/>
                </a:cubicBezTo>
                <a:close/>
                <a:moveTo>
                  <a:pt x="840" y="534"/>
                </a:moveTo>
                <a:cubicBezTo>
                  <a:pt x="842" y="534"/>
                  <a:pt x="844" y="532"/>
                  <a:pt x="844" y="530"/>
                </a:cubicBezTo>
                <a:cubicBezTo>
                  <a:pt x="844" y="527"/>
                  <a:pt x="842" y="526"/>
                  <a:pt x="840" y="526"/>
                </a:cubicBezTo>
                <a:cubicBezTo>
                  <a:pt x="838" y="526"/>
                  <a:pt x="836" y="527"/>
                  <a:pt x="836" y="530"/>
                </a:cubicBezTo>
                <a:cubicBezTo>
                  <a:pt x="836" y="532"/>
                  <a:pt x="838" y="534"/>
                  <a:pt x="840" y="534"/>
                </a:cubicBezTo>
                <a:close/>
                <a:moveTo>
                  <a:pt x="853" y="534"/>
                </a:moveTo>
                <a:cubicBezTo>
                  <a:pt x="855" y="534"/>
                  <a:pt x="857" y="532"/>
                  <a:pt x="857" y="530"/>
                </a:cubicBezTo>
                <a:cubicBezTo>
                  <a:pt x="857" y="527"/>
                  <a:pt x="855" y="526"/>
                  <a:pt x="853" y="526"/>
                </a:cubicBezTo>
                <a:cubicBezTo>
                  <a:pt x="850" y="526"/>
                  <a:pt x="849" y="527"/>
                  <a:pt x="849" y="530"/>
                </a:cubicBezTo>
                <a:cubicBezTo>
                  <a:pt x="849" y="532"/>
                  <a:pt x="850" y="534"/>
                  <a:pt x="853" y="534"/>
                </a:cubicBezTo>
                <a:close/>
                <a:moveTo>
                  <a:pt x="891" y="534"/>
                </a:moveTo>
                <a:cubicBezTo>
                  <a:pt x="894" y="534"/>
                  <a:pt x="896" y="532"/>
                  <a:pt x="896" y="530"/>
                </a:cubicBezTo>
                <a:cubicBezTo>
                  <a:pt x="896" y="527"/>
                  <a:pt x="894" y="526"/>
                  <a:pt x="891" y="526"/>
                </a:cubicBezTo>
                <a:cubicBezTo>
                  <a:pt x="889" y="526"/>
                  <a:pt x="887" y="527"/>
                  <a:pt x="887" y="530"/>
                </a:cubicBezTo>
                <a:cubicBezTo>
                  <a:pt x="887" y="532"/>
                  <a:pt x="889" y="534"/>
                  <a:pt x="891" y="534"/>
                </a:cubicBezTo>
                <a:close/>
                <a:moveTo>
                  <a:pt x="904" y="534"/>
                </a:moveTo>
                <a:cubicBezTo>
                  <a:pt x="907" y="534"/>
                  <a:pt x="909" y="532"/>
                  <a:pt x="909" y="530"/>
                </a:cubicBezTo>
                <a:cubicBezTo>
                  <a:pt x="909" y="527"/>
                  <a:pt x="907" y="526"/>
                  <a:pt x="904" y="526"/>
                </a:cubicBezTo>
                <a:cubicBezTo>
                  <a:pt x="902" y="526"/>
                  <a:pt x="900" y="527"/>
                  <a:pt x="900" y="530"/>
                </a:cubicBezTo>
                <a:cubicBezTo>
                  <a:pt x="900" y="532"/>
                  <a:pt x="902" y="534"/>
                  <a:pt x="904" y="534"/>
                </a:cubicBezTo>
                <a:close/>
                <a:moveTo>
                  <a:pt x="917" y="534"/>
                </a:moveTo>
                <a:cubicBezTo>
                  <a:pt x="920" y="534"/>
                  <a:pt x="921" y="532"/>
                  <a:pt x="921" y="530"/>
                </a:cubicBezTo>
                <a:cubicBezTo>
                  <a:pt x="921" y="527"/>
                  <a:pt x="920" y="526"/>
                  <a:pt x="917" y="526"/>
                </a:cubicBezTo>
                <a:cubicBezTo>
                  <a:pt x="915" y="526"/>
                  <a:pt x="913" y="527"/>
                  <a:pt x="913" y="530"/>
                </a:cubicBezTo>
                <a:cubicBezTo>
                  <a:pt x="913" y="532"/>
                  <a:pt x="915" y="534"/>
                  <a:pt x="917" y="534"/>
                </a:cubicBezTo>
                <a:close/>
                <a:moveTo>
                  <a:pt x="930" y="534"/>
                </a:moveTo>
                <a:cubicBezTo>
                  <a:pt x="933" y="534"/>
                  <a:pt x="934" y="532"/>
                  <a:pt x="934" y="530"/>
                </a:cubicBezTo>
                <a:cubicBezTo>
                  <a:pt x="934" y="527"/>
                  <a:pt x="933" y="526"/>
                  <a:pt x="930" y="526"/>
                </a:cubicBezTo>
                <a:cubicBezTo>
                  <a:pt x="928" y="526"/>
                  <a:pt x="926" y="527"/>
                  <a:pt x="926" y="530"/>
                </a:cubicBezTo>
                <a:cubicBezTo>
                  <a:pt x="926" y="532"/>
                  <a:pt x="928" y="534"/>
                  <a:pt x="930" y="534"/>
                </a:cubicBezTo>
                <a:close/>
                <a:moveTo>
                  <a:pt x="943" y="534"/>
                </a:moveTo>
                <a:cubicBezTo>
                  <a:pt x="945" y="534"/>
                  <a:pt x="947" y="532"/>
                  <a:pt x="947" y="530"/>
                </a:cubicBezTo>
                <a:cubicBezTo>
                  <a:pt x="947" y="527"/>
                  <a:pt x="945" y="526"/>
                  <a:pt x="943" y="526"/>
                </a:cubicBezTo>
                <a:cubicBezTo>
                  <a:pt x="941" y="526"/>
                  <a:pt x="939" y="527"/>
                  <a:pt x="939" y="530"/>
                </a:cubicBezTo>
                <a:cubicBezTo>
                  <a:pt x="939" y="532"/>
                  <a:pt x="941" y="534"/>
                  <a:pt x="943" y="534"/>
                </a:cubicBezTo>
                <a:close/>
                <a:moveTo>
                  <a:pt x="956" y="534"/>
                </a:moveTo>
                <a:cubicBezTo>
                  <a:pt x="958" y="534"/>
                  <a:pt x="960" y="532"/>
                  <a:pt x="960" y="530"/>
                </a:cubicBezTo>
                <a:cubicBezTo>
                  <a:pt x="960" y="527"/>
                  <a:pt x="958" y="526"/>
                  <a:pt x="956" y="526"/>
                </a:cubicBezTo>
                <a:cubicBezTo>
                  <a:pt x="954" y="526"/>
                  <a:pt x="952" y="527"/>
                  <a:pt x="952" y="530"/>
                </a:cubicBezTo>
                <a:cubicBezTo>
                  <a:pt x="952" y="532"/>
                  <a:pt x="954" y="534"/>
                  <a:pt x="956" y="534"/>
                </a:cubicBezTo>
                <a:close/>
                <a:moveTo>
                  <a:pt x="969" y="534"/>
                </a:moveTo>
                <a:cubicBezTo>
                  <a:pt x="971" y="534"/>
                  <a:pt x="973" y="532"/>
                  <a:pt x="973" y="530"/>
                </a:cubicBezTo>
                <a:cubicBezTo>
                  <a:pt x="973" y="527"/>
                  <a:pt x="971" y="526"/>
                  <a:pt x="969" y="526"/>
                </a:cubicBezTo>
                <a:cubicBezTo>
                  <a:pt x="967" y="526"/>
                  <a:pt x="965" y="527"/>
                  <a:pt x="965" y="530"/>
                </a:cubicBezTo>
                <a:cubicBezTo>
                  <a:pt x="965" y="532"/>
                  <a:pt x="967" y="534"/>
                  <a:pt x="969" y="534"/>
                </a:cubicBezTo>
                <a:close/>
                <a:moveTo>
                  <a:pt x="982" y="534"/>
                </a:moveTo>
                <a:cubicBezTo>
                  <a:pt x="984" y="534"/>
                  <a:pt x="986" y="532"/>
                  <a:pt x="986" y="530"/>
                </a:cubicBezTo>
                <a:cubicBezTo>
                  <a:pt x="986" y="527"/>
                  <a:pt x="984" y="526"/>
                  <a:pt x="982" y="526"/>
                </a:cubicBezTo>
                <a:cubicBezTo>
                  <a:pt x="980" y="526"/>
                  <a:pt x="978" y="527"/>
                  <a:pt x="978" y="530"/>
                </a:cubicBezTo>
                <a:cubicBezTo>
                  <a:pt x="978" y="532"/>
                  <a:pt x="980" y="534"/>
                  <a:pt x="982" y="534"/>
                </a:cubicBezTo>
                <a:close/>
                <a:moveTo>
                  <a:pt x="995" y="534"/>
                </a:moveTo>
                <a:cubicBezTo>
                  <a:pt x="997" y="534"/>
                  <a:pt x="999" y="532"/>
                  <a:pt x="999" y="530"/>
                </a:cubicBezTo>
                <a:cubicBezTo>
                  <a:pt x="999" y="527"/>
                  <a:pt x="997" y="526"/>
                  <a:pt x="995" y="526"/>
                </a:cubicBezTo>
                <a:cubicBezTo>
                  <a:pt x="992" y="526"/>
                  <a:pt x="991" y="527"/>
                  <a:pt x="991" y="530"/>
                </a:cubicBezTo>
                <a:cubicBezTo>
                  <a:pt x="991" y="532"/>
                  <a:pt x="992" y="534"/>
                  <a:pt x="995" y="534"/>
                </a:cubicBezTo>
                <a:close/>
                <a:moveTo>
                  <a:pt x="1008" y="534"/>
                </a:moveTo>
                <a:cubicBezTo>
                  <a:pt x="1010" y="534"/>
                  <a:pt x="1012" y="532"/>
                  <a:pt x="1012" y="530"/>
                </a:cubicBezTo>
                <a:cubicBezTo>
                  <a:pt x="1012" y="527"/>
                  <a:pt x="1010" y="526"/>
                  <a:pt x="1008" y="526"/>
                </a:cubicBezTo>
                <a:cubicBezTo>
                  <a:pt x="1005" y="526"/>
                  <a:pt x="1004" y="527"/>
                  <a:pt x="1004" y="530"/>
                </a:cubicBezTo>
                <a:cubicBezTo>
                  <a:pt x="1004" y="532"/>
                  <a:pt x="1005" y="534"/>
                  <a:pt x="1008" y="534"/>
                </a:cubicBezTo>
                <a:close/>
                <a:moveTo>
                  <a:pt x="1021" y="534"/>
                </a:moveTo>
                <a:cubicBezTo>
                  <a:pt x="1023" y="534"/>
                  <a:pt x="1025" y="532"/>
                  <a:pt x="1025" y="530"/>
                </a:cubicBezTo>
                <a:cubicBezTo>
                  <a:pt x="1025" y="527"/>
                  <a:pt x="1023" y="526"/>
                  <a:pt x="1021" y="526"/>
                </a:cubicBezTo>
                <a:cubicBezTo>
                  <a:pt x="1018" y="526"/>
                  <a:pt x="1016" y="527"/>
                  <a:pt x="1016" y="530"/>
                </a:cubicBezTo>
                <a:cubicBezTo>
                  <a:pt x="1016" y="532"/>
                  <a:pt x="1018" y="534"/>
                  <a:pt x="1021" y="534"/>
                </a:cubicBezTo>
                <a:close/>
                <a:moveTo>
                  <a:pt x="1034" y="534"/>
                </a:moveTo>
                <a:cubicBezTo>
                  <a:pt x="1036" y="534"/>
                  <a:pt x="1038" y="532"/>
                  <a:pt x="1038" y="530"/>
                </a:cubicBezTo>
                <a:cubicBezTo>
                  <a:pt x="1038" y="527"/>
                  <a:pt x="1036" y="526"/>
                  <a:pt x="1034" y="526"/>
                </a:cubicBezTo>
                <a:cubicBezTo>
                  <a:pt x="1031" y="526"/>
                  <a:pt x="1029" y="527"/>
                  <a:pt x="1029" y="530"/>
                </a:cubicBezTo>
                <a:cubicBezTo>
                  <a:pt x="1029" y="532"/>
                  <a:pt x="1031" y="534"/>
                  <a:pt x="1034" y="534"/>
                </a:cubicBezTo>
                <a:close/>
                <a:moveTo>
                  <a:pt x="1046" y="534"/>
                </a:moveTo>
                <a:cubicBezTo>
                  <a:pt x="1049" y="534"/>
                  <a:pt x="1051" y="532"/>
                  <a:pt x="1051" y="530"/>
                </a:cubicBezTo>
                <a:cubicBezTo>
                  <a:pt x="1051" y="527"/>
                  <a:pt x="1049" y="526"/>
                  <a:pt x="1046" y="526"/>
                </a:cubicBezTo>
                <a:cubicBezTo>
                  <a:pt x="1044" y="526"/>
                  <a:pt x="1042" y="527"/>
                  <a:pt x="1042" y="530"/>
                </a:cubicBezTo>
                <a:cubicBezTo>
                  <a:pt x="1042" y="532"/>
                  <a:pt x="1044" y="534"/>
                  <a:pt x="1046" y="534"/>
                </a:cubicBezTo>
                <a:close/>
                <a:moveTo>
                  <a:pt x="1059" y="534"/>
                </a:moveTo>
                <a:cubicBezTo>
                  <a:pt x="1062" y="534"/>
                  <a:pt x="1064" y="532"/>
                  <a:pt x="1064" y="530"/>
                </a:cubicBezTo>
                <a:cubicBezTo>
                  <a:pt x="1064" y="527"/>
                  <a:pt x="1062" y="526"/>
                  <a:pt x="1059" y="526"/>
                </a:cubicBezTo>
                <a:cubicBezTo>
                  <a:pt x="1057" y="526"/>
                  <a:pt x="1055" y="527"/>
                  <a:pt x="1055" y="530"/>
                </a:cubicBezTo>
                <a:cubicBezTo>
                  <a:pt x="1055" y="532"/>
                  <a:pt x="1057" y="534"/>
                  <a:pt x="1059" y="534"/>
                </a:cubicBezTo>
                <a:close/>
                <a:moveTo>
                  <a:pt x="1072" y="534"/>
                </a:moveTo>
                <a:cubicBezTo>
                  <a:pt x="1075" y="534"/>
                  <a:pt x="1076" y="532"/>
                  <a:pt x="1076" y="530"/>
                </a:cubicBezTo>
                <a:cubicBezTo>
                  <a:pt x="1076" y="527"/>
                  <a:pt x="1075" y="526"/>
                  <a:pt x="1072" y="526"/>
                </a:cubicBezTo>
                <a:cubicBezTo>
                  <a:pt x="1070" y="526"/>
                  <a:pt x="1068" y="527"/>
                  <a:pt x="1068" y="530"/>
                </a:cubicBezTo>
                <a:cubicBezTo>
                  <a:pt x="1068" y="532"/>
                  <a:pt x="1070" y="534"/>
                  <a:pt x="1072" y="534"/>
                </a:cubicBezTo>
                <a:close/>
                <a:moveTo>
                  <a:pt x="1085" y="526"/>
                </a:moveTo>
                <a:cubicBezTo>
                  <a:pt x="1083" y="526"/>
                  <a:pt x="1081" y="527"/>
                  <a:pt x="1081" y="530"/>
                </a:cubicBezTo>
                <a:cubicBezTo>
                  <a:pt x="1081" y="532"/>
                  <a:pt x="1083" y="534"/>
                  <a:pt x="1085" y="534"/>
                </a:cubicBezTo>
                <a:cubicBezTo>
                  <a:pt x="1087" y="534"/>
                  <a:pt x="1089" y="532"/>
                  <a:pt x="1089" y="530"/>
                </a:cubicBezTo>
                <a:cubicBezTo>
                  <a:pt x="1089" y="527"/>
                  <a:pt x="1087" y="526"/>
                  <a:pt x="1085" y="526"/>
                </a:cubicBezTo>
                <a:close/>
                <a:moveTo>
                  <a:pt x="1098" y="534"/>
                </a:moveTo>
                <a:cubicBezTo>
                  <a:pt x="1100" y="534"/>
                  <a:pt x="1102" y="532"/>
                  <a:pt x="1102" y="530"/>
                </a:cubicBezTo>
                <a:cubicBezTo>
                  <a:pt x="1102" y="527"/>
                  <a:pt x="1100" y="526"/>
                  <a:pt x="1098" y="526"/>
                </a:cubicBezTo>
                <a:cubicBezTo>
                  <a:pt x="1096" y="526"/>
                  <a:pt x="1094" y="527"/>
                  <a:pt x="1094" y="530"/>
                </a:cubicBezTo>
                <a:cubicBezTo>
                  <a:pt x="1094" y="532"/>
                  <a:pt x="1096" y="534"/>
                  <a:pt x="1098" y="534"/>
                </a:cubicBezTo>
                <a:close/>
                <a:moveTo>
                  <a:pt x="1602" y="534"/>
                </a:moveTo>
                <a:cubicBezTo>
                  <a:pt x="1604" y="534"/>
                  <a:pt x="1606" y="532"/>
                  <a:pt x="1606" y="530"/>
                </a:cubicBezTo>
                <a:cubicBezTo>
                  <a:pt x="1606" y="527"/>
                  <a:pt x="1604" y="526"/>
                  <a:pt x="1602" y="526"/>
                </a:cubicBezTo>
                <a:cubicBezTo>
                  <a:pt x="1599" y="526"/>
                  <a:pt x="1598" y="527"/>
                  <a:pt x="1598" y="530"/>
                </a:cubicBezTo>
                <a:cubicBezTo>
                  <a:pt x="1598" y="532"/>
                  <a:pt x="1599" y="534"/>
                  <a:pt x="1602" y="534"/>
                </a:cubicBezTo>
                <a:close/>
                <a:moveTo>
                  <a:pt x="1615" y="534"/>
                </a:moveTo>
                <a:cubicBezTo>
                  <a:pt x="1617" y="534"/>
                  <a:pt x="1619" y="532"/>
                  <a:pt x="1619" y="530"/>
                </a:cubicBezTo>
                <a:cubicBezTo>
                  <a:pt x="1619" y="527"/>
                  <a:pt x="1617" y="526"/>
                  <a:pt x="1615" y="526"/>
                </a:cubicBezTo>
                <a:cubicBezTo>
                  <a:pt x="1612" y="526"/>
                  <a:pt x="1610" y="527"/>
                  <a:pt x="1610" y="530"/>
                </a:cubicBezTo>
                <a:cubicBezTo>
                  <a:pt x="1610" y="532"/>
                  <a:pt x="1612" y="534"/>
                  <a:pt x="1615" y="534"/>
                </a:cubicBezTo>
                <a:close/>
                <a:moveTo>
                  <a:pt x="1629" y="530"/>
                </a:moveTo>
                <a:cubicBezTo>
                  <a:pt x="1629" y="529"/>
                  <a:pt x="1628" y="528"/>
                  <a:pt x="1628" y="528"/>
                </a:cubicBezTo>
                <a:cubicBezTo>
                  <a:pt x="1627" y="528"/>
                  <a:pt x="1626" y="529"/>
                  <a:pt x="1626" y="530"/>
                </a:cubicBezTo>
                <a:cubicBezTo>
                  <a:pt x="1626" y="531"/>
                  <a:pt x="1627" y="531"/>
                  <a:pt x="1628" y="531"/>
                </a:cubicBezTo>
                <a:cubicBezTo>
                  <a:pt x="1628" y="531"/>
                  <a:pt x="1629" y="531"/>
                  <a:pt x="1629" y="530"/>
                </a:cubicBezTo>
                <a:close/>
                <a:moveTo>
                  <a:pt x="1653" y="526"/>
                </a:moveTo>
                <a:cubicBezTo>
                  <a:pt x="1651" y="526"/>
                  <a:pt x="1649" y="527"/>
                  <a:pt x="1649" y="530"/>
                </a:cubicBezTo>
                <a:cubicBezTo>
                  <a:pt x="1649" y="532"/>
                  <a:pt x="1651" y="534"/>
                  <a:pt x="1653" y="534"/>
                </a:cubicBezTo>
                <a:cubicBezTo>
                  <a:pt x="1656" y="534"/>
                  <a:pt x="1658" y="532"/>
                  <a:pt x="1658" y="530"/>
                </a:cubicBezTo>
                <a:cubicBezTo>
                  <a:pt x="1658" y="527"/>
                  <a:pt x="1656" y="526"/>
                  <a:pt x="1653" y="526"/>
                </a:cubicBezTo>
                <a:close/>
                <a:moveTo>
                  <a:pt x="1666" y="534"/>
                </a:moveTo>
                <a:cubicBezTo>
                  <a:pt x="1669" y="534"/>
                  <a:pt x="1670" y="532"/>
                  <a:pt x="1670" y="530"/>
                </a:cubicBezTo>
                <a:cubicBezTo>
                  <a:pt x="1670" y="527"/>
                  <a:pt x="1669" y="526"/>
                  <a:pt x="1666" y="526"/>
                </a:cubicBezTo>
                <a:cubicBezTo>
                  <a:pt x="1664" y="526"/>
                  <a:pt x="1662" y="527"/>
                  <a:pt x="1662" y="530"/>
                </a:cubicBezTo>
                <a:cubicBezTo>
                  <a:pt x="1662" y="532"/>
                  <a:pt x="1664" y="534"/>
                  <a:pt x="1666" y="534"/>
                </a:cubicBezTo>
                <a:close/>
                <a:moveTo>
                  <a:pt x="1782" y="530"/>
                </a:moveTo>
                <a:cubicBezTo>
                  <a:pt x="1782" y="530"/>
                  <a:pt x="1782" y="530"/>
                  <a:pt x="1783" y="530"/>
                </a:cubicBezTo>
                <a:cubicBezTo>
                  <a:pt x="1783" y="530"/>
                  <a:pt x="1783" y="530"/>
                  <a:pt x="1783" y="530"/>
                </a:cubicBezTo>
                <a:cubicBezTo>
                  <a:pt x="1783" y="529"/>
                  <a:pt x="1783" y="529"/>
                  <a:pt x="1783" y="529"/>
                </a:cubicBezTo>
                <a:cubicBezTo>
                  <a:pt x="1782" y="529"/>
                  <a:pt x="1782" y="529"/>
                  <a:pt x="1782" y="530"/>
                </a:cubicBezTo>
                <a:close/>
                <a:moveTo>
                  <a:pt x="1795" y="530"/>
                </a:moveTo>
                <a:cubicBezTo>
                  <a:pt x="1795" y="530"/>
                  <a:pt x="1795" y="530"/>
                  <a:pt x="1795" y="530"/>
                </a:cubicBezTo>
                <a:cubicBezTo>
                  <a:pt x="1796" y="530"/>
                  <a:pt x="1796" y="530"/>
                  <a:pt x="1796" y="530"/>
                </a:cubicBezTo>
                <a:cubicBezTo>
                  <a:pt x="1796" y="529"/>
                  <a:pt x="1796" y="529"/>
                  <a:pt x="1795" y="529"/>
                </a:cubicBezTo>
                <a:cubicBezTo>
                  <a:pt x="1795" y="529"/>
                  <a:pt x="1795" y="529"/>
                  <a:pt x="1795" y="530"/>
                </a:cubicBezTo>
                <a:close/>
                <a:moveTo>
                  <a:pt x="1834" y="530"/>
                </a:moveTo>
                <a:cubicBezTo>
                  <a:pt x="1834" y="530"/>
                  <a:pt x="1834" y="530"/>
                  <a:pt x="1834" y="530"/>
                </a:cubicBezTo>
                <a:cubicBezTo>
                  <a:pt x="1834" y="530"/>
                  <a:pt x="1834" y="530"/>
                  <a:pt x="1834" y="530"/>
                </a:cubicBezTo>
                <a:cubicBezTo>
                  <a:pt x="1834" y="530"/>
                  <a:pt x="1834" y="530"/>
                  <a:pt x="1834" y="530"/>
                </a:cubicBezTo>
                <a:cubicBezTo>
                  <a:pt x="1834" y="530"/>
                  <a:pt x="1834" y="530"/>
                  <a:pt x="1834" y="530"/>
                </a:cubicBezTo>
                <a:close/>
                <a:moveTo>
                  <a:pt x="1847" y="530"/>
                </a:moveTo>
                <a:cubicBezTo>
                  <a:pt x="1847" y="530"/>
                  <a:pt x="1847" y="530"/>
                  <a:pt x="1847" y="530"/>
                </a:cubicBezTo>
                <a:cubicBezTo>
                  <a:pt x="1847" y="530"/>
                  <a:pt x="1847" y="530"/>
                  <a:pt x="1847" y="530"/>
                </a:cubicBezTo>
                <a:cubicBezTo>
                  <a:pt x="1847" y="530"/>
                  <a:pt x="1847" y="530"/>
                  <a:pt x="1847" y="530"/>
                </a:cubicBezTo>
                <a:cubicBezTo>
                  <a:pt x="1847" y="530"/>
                  <a:pt x="1847" y="530"/>
                  <a:pt x="1847" y="530"/>
                </a:cubicBezTo>
                <a:close/>
                <a:moveTo>
                  <a:pt x="1860" y="534"/>
                </a:moveTo>
                <a:cubicBezTo>
                  <a:pt x="1862" y="534"/>
                  <a:pt x="1864" y="532"/>
                  <a:pt x="1864" y="530"/>
                </a:cubicBezTo>
                <a:cubicBezTo>
                  <a:pt x="1864" y="527"/>
                  <a:pt x="1862" y="526"/>
                  <a:pt x="1860" y="526"/>
                </a:cubicBezTo>
                <a:cubicBezTo>
                  <a:pt x="1858" y="526"/>
                  <a:pt x="1856" y="527"/>
                  <a:pt x="1856" y="530"/>
                </a:cubicBezTo>
                <a:cubicBezTo>
                  <a:pt x="1856" y="532"/>
                  <a:pt x="1858" y="534"/>
                  <a:pt x="1860" y="534"/>
                </a:cubicBezTo>
                <a:close/>
                <a:moveTo>
                  <a:pt x="1873" y="530"/>
                </a:moveTo>
                <a:cubicBezTo>
                  <a:pt x="1873" y="530"/>
                  <a:pt x="1873" y="530"/>
                  <a:pt x="1873" y="530"/>
                </a:cubicBezTo>
                <a:cubicBezTo>
                  <a:pt x="1873" y="530"/>
                  <a:pt x="1873" y="530"/>
                  <a:pt x="1873" y="530"/>
                </a:cubicBezTo>
                <a:cubicBezTo>
                  <a:pt x="1873" y="530"/>
                  <a:pt x="1873" y="530"/>
                  <a:pt x="1873" y="530"/>
                </a:cubicBezTo>
                <a:cubicBezTo>
                  <a:pt x="1873" y="530"/>
                  <a:pt x="1873" y="530"/>
                  <a:pt x="1873" y="530"/>
                </a:cubicBezTo>
                <a:close/>
                <a:moveTo>
                  <a:pt x="1886" y="534"/>
                </a:moveTo>
                <a:cubicBezTo>
                  <a:pt x="1888" y="534"/>
                  <a:pt x="1890" y="532"/>
                  <a:pt x="1890" y="530"/>
                </a:cubicBezTo>
                <a:cubicBezTo>
                  <a:pt x="1890" y="527"/>
                  <a:pt x="1888" y="526"/>
                  <a:pt x="1886" y="526"/>
                </a:cubicBezTo>
                <a:cubicBezTo>
                  <a:pt x="1884" y="526"/>
                  <a:pt x="1882" y="527"/>
                  <a:pt x="1882" y="530"/>
                </a:cubicBezTo>
                <a:cubicBezTo>
                  <a:pt x="1882" y="532"/>
                  <a:pt x="1884" y="534"/>
                  <a:pt x="1886" y="534"/>
                </a:cubicBezTo>
                <a:close/>
                <a:moveTo>
                  <a:pt x="1899" y="534"/>
                </a:moveTo>
                <a:cubicBezTo>
                  <a:pt x="1901" y="534"/>
                  <a:pt x="1903" y="532"/>
                  <a:pt x="1903" y="530"/>
                </a:cubicBezTo>
                <a:cubicBezTo>
                  <a:pt x="1903" y="527"/>
                  <a:pt x="1901" y="526"/>
                  <a:pt x="1899" y="526"/>
                </a:cubicBezTo>
                <a:cubicBezTo>
                  <a:pt x="1896" y="526"/>
                  <a:pt x="1895" y="527"/>
                  <a:pt x="1895" y="530"/>
                </a:cubicBezTo>
                <a:cubicBezTo>
                  <a:pt x="1895" y="532"/>
                  <a:pt x="1896" y="534"/>
                  <a:pt x="1899" y="534"/>
                </a:cubicBezTo>
                <a:close/>
                <a:moveTo>
                  <a:pt x="1912" y="534"/>
                </a:moveTo>
                <a:cubicBezTo>
                  <a:pt x="1914" y="534"/>
                  <a:pt x="1916" y="532"/>
                  <a:pt x="1916" y="530"/>
                </a:cubicBezTo>
                <a:cubicBezTo>
                  <a:pt x="1916" y="527"/>
                  <a:pt x="1914" y="526"/>
                  <a:pt x="1912" y="526"/>
                </a:cubicBezTo>
                <a:cubicBezTo>
                  <a:pt x="1909" y="526"/>
                  <a:pt x="1907" y="527"/>
                  <a:pt x="1907" y="530"/>
                </a:cubicBezTo>
                <a:cubicBezTo>
                  <a:pt x="1907" y="532"/>
                  <a:pt x="1909" y="534"/>
                  <a:pt x="1912" y="534"/>
                </a:cubicBezTo>
                <a:close/>
                <a:moveTo>
                  <a:pt x="1925" y="534"/>
                </a:moveTo>
                <a:cubicBezTo>
                  <a:pt x="1927" y="534"/>
                  <a:pt x="1929" y="532"/>
                  <a:pt x="1929" y="530"/>
                </a:cubicBezTo>
                <a:cubicBezTo>
                  <a:pt x="1929" y="527"/>
                  <a:pt x="1927" y="526"/>
                  <a:pt x="1925" y="526"/>
                </a:cubicBezTo>
                <a:cubicBezTo>
                  <a:pt x="1922" y="526"/>
                  <a:pt x="1920" y="527"/>
                  <a:pt x="1920" y="530"/>
                </a:cubicBezTo>
                <a:cubicBezTo>
                  <a:pt x="1920" y="532"/>
                  <a:pt x="1922" y="534"/>
                  <a:pt x="1925" y="534"/>
                </a:cubicBezTo>
                <a:close/>
                <a:moveTo>
                  <a:pt x="1937" y="534"/>
                </a:moveTo>
                <a:cubicBezTo>
                  <a:pt x="1940" y="534"/>
                  <a:pt x="1942" y="532"/>
                  <a:pt x="1942" y="530"/>
                </a:cubicBezTo>
                <a:cubicBezTo>
                  <a:pt x="1942" y="527"/>
                  <a:pt x="1940" y="526"/>
                  <a:pt x="1937" y="526"/>
                </a:cubicBezTo>
                <a:cubicBezTo>
                  <a:pt x="1935" y="526"/>
                  <a:pt x="1933" y="527"/>
                  <a:pt x="1933" y="530"/>
                </a:cubicBezTo>
                <a:cubicBezTo>
                  <a:pt x="1933" y="532"/>
                  <a:pt x="1935" y="534"/>
                  <a:pt x="1937" y="534"/>
                </a:cubicBezTo>
                <a:close/>
                <a:moveTo>
                  <a:pt x="1950" y="534"/>
                </a:moveTo>
                <a:cubicBezTo>
                  <a:pt x="1953" y="534"/>
                  <a:pt x="1955" y="532"/>
                  <a:pt x="1955" y="530"/>
                </a:cubicBezTo>
                <a:cubicBezTo>
                  <a:pt x="1955" y="527"/>
                  <a:pt x="1953" y="526"/>
                  <a:pt x="1950" y="526"/>
                </a:cubicBezTo>
                <a:cubicBezTo>
                  <a:pt x="1948" y="526"/>
                  <a:pt x="1946" y="527"/>
                  <a:pt x="1946" y="530"/>
                </a:cubicBezTo>
                <a:cubicBezTo>
                  <a:pt x="1946" y="532"/>
                  <a:pt x="1948" y="534"/>
                  <a:pt x="1950" y="534"/>
                </a:cubicBezTo>
                <a:close/>
                <a:moveTo>
                  <a:pt x="1963" y="534"/>
                </a:moveTo>
                <a:cubicBezTo>
                  <a:pt x="1966" y="534"/>
                  <a:pt x="1968" y="532"/>
                  <a:pt x="1968" y="530"/>
                </a:cubicBezTo>
                <a:cubicBezTo>
                  <a:pt x="1968" y="527"/>
                  <a:pt x="1966" y="526"/>
                  <a:pt x="1963" y="526"/>
                </a:cubicBezTo>
                <a:cubicBezTo>
                  <a:pt x="1961" y="526"/>
                  <a:pt x="1959" y="527"/>
                  <a:pt x="1959" y="530"/>
                </a:cubicBezTo>
                <a:cubicBezTo>
                  <a:pt x="1959" y="532"/>
                  <a:pt x="1961" y="534"/>
                  <a:pt x="1963" y="534"/>
                </a:cubicBezTo>
                <a:close/>
                <a:moveTo>
                  <a:pt x="1976" y="534"/>
                </a:moveTo>
                <a:cubicBezTo>
                  <a:pt x="1979" y="534"/>
                  <a:pt x="1980" y="532"/>
                  <a:pt x="1980" y="530"/>
                </a:cubicBezTo>
                <a:cubicBezTo>
                  <a:pt x="1980" y="527"/>
                  <a:pt x="1979" y="526"/>
                  <a:pt x="1976" y="526"/>
                </a:cubicBezTo>
                <a:cubicBezTo>
                  <a:pt x="1974" y="526"/>
                  <a:pt x="1972" y="527"/>
                  <a:pt x="1972" y="530"/>
                </a:cubicBezTo>
                <a:cubicBezTo>
                  <a:pt x="1972" y="532"/>
                  <a:pt x="1974" y="534"/>
                  <a:pt x="1976" y="534"/>
                </a:cubicBezTo>
                <a:close/>
                <a:moveTo>
                  <a:pt x="1989" y="534"/>
                </a:moveTo>
                <a:cubicBezTo>
                  <a:pt x="1991" y="534"/>
                  <a:pt x="1993" y="532"/>
                  <a:pt x="1993" y="530"/>
                </a:cubicBezTo>
                <a:cubicBezTo>
                  <a:pt x="1993" y="527"/>
                  <a:pt x="1991" y="526"/>
                  <a:pt x="1989" y="526"/>
                </a:cubicBezTo>
                <a:cubicBezTo>
                  <a:pt x="1987" y="526"/>
                  <a:pt x="1985" y="527"/>
                  <a:pt x="1985" y="530"/>
                </a:cubicBezTo>
                <a:cubicBezTo>
                  <a:pt x="1985" y="532"/>
                  <a:pt x="1987" y="534"/>
                  <a:pt x="1989" y="534"/>
                </a:cubicBezTo>
                <a:close/>
                <a:moveTo>
                  <a:pt x="2002" y="534"/>
                </a:moveTo>
                <a:cubicBezTo>
                  <a:pt x="2004" y="534"/>
                  <a:pt x="2006" y="532"/>
                  <a:pt x="2006" y="530"/>
                </a:cubicBezTo>
                <a:cubicBezTo>
                  <a:pt x="2006" y="527"/>
                  <a:pt x="2004" y="526"/>
                  <a:pt x="2002" y="526"/>
                </a:cubicBezTo>
                <a:cubicBezTo>
                  <a:pt x="2000" y="526"/>
                  <a:pt x="1998" y="527"/>
                  <a:pt x="1998" y="530"/>
                </a:cubicBezTo>
                <a:cubicBezTo>
                  <a:pt x="1998" y="532"/>
                  <a:pt x="2000" y="534"/>
                  <a:pt x="2002" y="534"/>
                </a:cubicBezTo>
                <a:close/>
                <a:moveTo>
                  <a:pt x="2015" y="534"/>
                </a:moveTo>
                <a:cubicBezTo>
                  <a:pt x="2017" y="534"/>
                  <a:pt x="2019" y="532"/>
                  <a:pt x="2019" y="530"/>
                </a:cubicBezTo>
                <a:cubicBezTo>
                  <a:pt x="2019" y="527"/>
                  <a:pt x="2017" y="526"/>
                  <a:pt x="2015" y="526"/>
                </a:cubicBezTo>
                <a:cubicBezTo>
                  <a:pt x="2013" y="526"/>
                  <a:pt x="2011" y="527"/>
                  <a:pt x="2011" y="530"/>
                </a:cubicBezTo>
                <a:cubicBezTo>
                  <a:pt x="2011" y="532"/>
                  <a:pt x="2013" y="534"/>
                  <a:pt x="2015" y="534"/>
                </a:cubicBezTo>
                <a:close/>
                <a:moveTo>
                  <a:pt x="2028" y="534"/>
                </a:moveTo>
                <a:cubicBezTo>
                  <a:pt x="2030" y="534"/>
                  <a:pt x="2032" y="532"/>
                  <a:pt x="2032" y="530"/>
                </a:cubicBezTo>
                <a:cubicBezTo>
                  <a:pt x="2032" y="527"/>
                  <a:pt x="2030" y="526"/>
                  <a:pt x="2028" y="526"/>
                </a:cubicBezTo>
                <a:cubicBezTo>
                  <a:pt x="2026" y="526"/>
                  <a:pt x="2024" y="527"/>
                  <a:pt x="2024" y="530"/>
                </a:cubicBezTo>
                <a:cubicBezTo>
                  <a:pt x="2024" y="532"/>
                  <a:pt x="2026" y="534"/>
                  <a:pt x="2028" y="534"/>
                </a:cubicBezTo>
                <a:close/>
                <a:moveTo>
                  <a:pt x="2041" y="534"/>
                </a:moveTo>
                <a:cubicBezTo>
                  <a:pt x="2043" y="534"/>
                  <a:pt x="2045" y="532"/>
                  <a:pt x="2045" y="530"/>
                </a:cubicBezTo>
                <a:cubicBezTo>
                  <a:pt x="2045" y="527"/>
                  <a:pt x="2043" y="526"/>
                  <a:pt x="2041" y="526"/>
                </a:cubicBezTo>
                <a:cubicBezTo>
                  <a:pt x="2039" y="526"/>
                  <a:pt x="2037" y="527"/>
                  <a:pt x="2037" y="530"/>
                </a:cubicBezTo>
                <a:cubicBezTo>
                  <a:pt x="2037" y="532"/>
                  <a:pt x="2039" y="534"/>
                  <a:pt x="2041" y="534"/>
                </a:cubicBezTo>
                <a:close/>
                <a:moveTo>
                  <a:pt x="2054" y="534"/>
                </a:moveTo>
                <a:cubicBezTo>
                  <a:pt x="2056" y="534"/>
                  <a:pt x="2058" y="532"/>
                  <a:pt x="2058" y="530"/>
                </a:cubicBezTo>
                <a:cubicBezTo>
                  <a:pt x="2058" y="527"/>
                  <a:pt x="2056" y="526"/>
                  <a:pt x="2054" y="526"/>
                </a:cubicBezTo>
                <a:cubicBezTo>
                  <a:pt x="2051" y="526"/>
                  <a:pt x="2050" y="527"/>
                  <a:pt x="2050" y="530"/>
                </a:cubicBezTo>
                <a:cubicBezTo>
                  <a:pt x="2050" y="532"/>
                  <a:pt x="2051" y="534"/>
                  <a:pt x="2054" y="534"/>
                </a:cubicBezTo>
                <a:close/>
                <a:moveTo>
                  <a:pt x="2067" y="534"/>
                </a:moveTo>
                <a:cubicBezTo>
                  <a:pt x="2069" y="534"/>
                  <a:pt x="2071" y="532"/>
                  <a:pt x="2071" y="530"/>
                </a:cubicBezTo>
                <a:cubicBezTo>
                  <a:pt x="2071" y="527"/>
                  <a:pt x="2069" y="526"/>
                  <a:pt x="2067" y="526"/>
                </a:cubicBezTo>
                <a:cubicBezTo>
                  <a:pt x="2064" y="526"/>
                  <a:pt x="2062" y="527"/>
                  <a:pt x="2062" y="530"/>
                </a:cubicBezTo>
                <a:cubicBezTo>
                  <a:pt x="2062" y="532"/>
                  <a:pt x="2064" y="534"/>
                  <a:pt x="2067" y="534"/>
                </a:cubicBezTo>
                <a:close/>
                <a:moveTo>
                  <a:pt x="2080" y="534"/>
                </a:moveTo>
                <a:cubicBezTo>
                  <a:pt x="2082" y="534"/>
                  <a:pt x="2084" y="532"/>
                  <a:pt x="2084" y="530"/>
                </a:cubicBezTo>
                <a:cubicBezTo>
                  <a:pt x="2084" y="527"/>
                  <a:pt x="2082" y="526"/>
                  <a:pt x="2080" y="526"/>
                </a:cubicBezTo>
                <a:cubicBezTo>
                  <a:pt x="2077" y="526"/>
                  <a:pt x="2075" y="527"/>
                  <a:pt x="2075" y="530"/>
                </a:cubicBezTo>
                <a:cubicBezTo>
                  <a:pt x="2075" y="532"/>
                  <a:pt x="2077" y="534"/>
                  <a:pt x="2080" y="534"/>
                </a:cubicBezTo>
                <a:close/>
                <a:moveTo>
                  <a:pt x="2092" y="534"/>
                </a:moveTo>
                <a:cubicBezTo>
                  <a:pt x="2095" y="534"/>
                  <a:pt x="2097" y="532"/>
                  <a:pt x="2097" y="530"/>
                </a:cubicBezTo>
                <a:cubicBezTo>
                  <a:pt x="2097" y="527"/>
                  <a:pt x="2095" y="526"/>
                  <a:pt x="2092" y="526"/>
                </a:cubicBezTo>
                <a:cubicBezTo>
                  <a:pt x="2090" y="526"/>
                  <a:pt x="2088" y="527"/>
                  <a:pt x="2088" y="530"/>
                </a:cubicBezTo>
                <a:cubicBezTo>
                  <a:pt x="2088" y="532"/>
                  <a:pt x="2090" y="534"/>
                  <a:pt x="2092" y="534"/>
                </a:cubicBezTo>
                <a:close/>
                <a:moveTo>
                  <a:pt x="2105" y="534"/>
                </a:moveTo>
                <a:cubicBezTo>
                  <a:pt x="2108" y="534"/>
                  <a:pt x="2110" y="532"/>
                  <a:pt x="2110" y="530"/>
                </a:cubicBezTo>
                <a:cubicBezTo>
                  <a:pt x="2110" y="527"/>
                  <a:pt x="2108" y="526"/>
                  <a:pt x="2105" y="526"/>
                </a:cubicBezTo>
                <a:cubicBezTo>
                  <a:pt x="2103" y="526"/>
                  <a:pt x="2101" y="527"/>
                  <a:pt x="2101" y="530"/>
                </a:cubicBezTo>
                <a:cubicBezTo>
                  <a:pt x="2101" y="532"/>
                  <a:pt x="2103" y="534"/>
                  <a:pt x="2105" y="534"/>
                </a:cubicBezTo>
                <a:close/>
                <a:moveTo>
                  <a:pt x="2118" y="534"/>
                </a:moveTo>
                <a:cubicBezTo>
                  <a:pt x="2121" y="534"/>
                  <a:pt x="2122" y="532"/>
                  <a:pt x="2122" y="530"/>
                </a:cubicBezTo>
                <a:cubicBezTo>
                  <a:pt x="2122" y="527"/>
                  <a:pt x="2121" y="526"/>
                  <a:pt x="2118" y="526"/>
                </a:cubicBezTo>
                <a:cubicBezTo>
                  <a:pt x="2116" y="526"/>
                  <a:pt x="2114" y="527"/>
                  <a:pt x="2114" y="530"/>
                </a:cubicBezTo>
                <a:cubicBezTo>
                  <a:pt x="2114" y="532"/>
                  <a:pt x="2116" y="534"/>
                  <a:pt x="2118" y="534"/>
                </a:cubicBezTo>
                <a:close/>
                <a:moveTo>
                  <a:pt x="2131" y="534"/>
                </a:moveTo>
                <a:cubicBezTo>
                  <a:pt x="2134" y="534"/>
                  <a:pt x="2135" y="532"/>
                  <a:pt x="2135" y="530"/>
                </a:cubicBezTo>
                <a:cubicBezTo>
                  <a:pt x="2135" y="527"/>
                  <a:pt x="2134" y="526"/>
                  <a:pt x="2131" y="526"/>
                </a:cubicBezTo>
                <a:cubicBezTo>
                  <a:pt x="2129" y="526"/>
                  <a:pt x="2127" y="527"/>
                  <a:pt x="2127" y="530"/>
                </a:cubicBezTo>
                <a:cubicBezTo>
                  <a:pt x="2127" y="532"/>
                  <a:pt x="2129" y="534"/>
                  <a:pt x="2131" y="534"/>
                </a:cubicBezTo>
                <a:close/>
                <a:moveTo>
                  <a:pt x="2144" y="534"/>
                </a:moveTo>
                <a:cubicBezTo>
                  <a:pt x="2146" y="534"/>
                  <a:pt x="2148" y="532"/>
                  <a:pt x="2148" y="530"/>
                </a:cubicBezTo>
                <a:cubicBezTo>
                  <a:pt x="2148" y="527"/>
                  <a:pt x="2146" y="526"/>
                  <a:pt x="2144" y="526"/>
                </a:cubicBezTo>
                <a:cubicBezTo>
                  <a:pt x="2142" y="526"/>
                  <a:pt x="2140" y="527"/>
                  <a:pt x="2140" y="530"/>
                </a:cubicBezTo>
                <a:cubicBezTo>
                  <a:pt x="2140" y="532"/>
                  <a:pt x="2142" y="534"/>
                  <a:pt x="2144" y="534"/>
                </a:cubicBezTo>
                <a:close/>
                <a:moveTo>
                  <a:pt x="2157" y="534"/>
                </a:moveTo>
                <a:cubicBezTo>
                  <a:pt x="2159" y="534"/>
                  <a:pt x="2161" y="532"/>
                  <a:pt x="2161" y="530"/>
                </a:cubicBezTo>
                <a:cubicBezTo>
                  <a:pt x="2161" y="527"/>
                  <a:pt x="2159" y="526"/>
                  <a:pt x="2157" y="526"/>
                </a:cubicBezTo>
                <a:cubicBezTo>
                  <a:pt x="2155" y="526"/>
                  <a:pt x="2153" y="527"/>
                  <a:pt x="2153" y="530"/>
                </a:cubicBezTo>
                <a:cubicBezTo>
                  <a:pt x="2153" y="532"/>
                  <a:pt x="2155" y="534"/>
                  <a:pt x="2157" y="534"/>
                </a:cubicBezTo>
                <a:close/>
                <a:moveTo>
                  <a:pt x="2170" y="534"/>
                </a:moveTo>
                <a:cubicBezTo>
                  <a:pt x="2172" y="534"/>
                  <a:pt x="2174" y="532"/>
                  <a:pt x="2174" y="530"/>
                </a:cubicBezTo>
                <a:cubicBezTo>
                  <a:pt x="2174" y="527"/>
                  <a:pt x="2172" y="526"/>
                  <a:pt x="2170" y="526"/>
                </a:cubicBezTo>
                <a:cubicBezTo>
                  <a:pt x="2168" y="526"/>
                  <a:pt x="2166" y="527"/>
                  <a:pt x="2166" y="530"/>
                </a:cubicBezTo>
                <a:cubicBezTo>
                  <a:pt x="2166" y="532"/>
                  <a:pt x="2168" y="534"/>
                  <a:pt x="2170" y="534"/>
                </a:cubicBezTo>
                <a:close/>
                <a:moveTo>
                  <a:pt x="2183" y="534"/>
                </a:moveTo>
                <a:cubicBezTo>
                  <a:pt x="2185" y="534"/>
                  <a:pt x="2187" y="532"/>
                  <a:pt x="2187" y="530"/>
                </a:cubicBezTo>
                <a:cubicBezTo>
                  <a:pt x="2187" y="527"/>
                  <a:pt x="2185" y="526"/>
                  <a:pt x="2183" y="526"/>
                </a:cubicBezTo>
                <a:cubicBezTo>
                  <a:pt x="2181" y="526"/>
                  <a:pt x="2179" y="527"/>
                  <a:pt x="2179" y="530"/>
                </a:cubicBezTo>
                <a:cubicBezTo>
                  <a:pt x="2179" y="532"/>
                  <a:pt x="2181" y="534"/>
                  <a:pt x="2183" y="534"/>
                </a:cubicBezTo>
                <a:close/>
                <a:moveTo>
                  <a:pt x="2196" y="534"/>
                </a:moveTo>
                <a:cubicBezTo>
                  <a:pt x="2198" y="534"/>
                  <a:pt x="2200" y="532"/>
                  <a:pt x="2200" y="530"/>
                </a:cubicBezTo>
                <a:cubicBezTo>
                  <a:pt x="2200" y="527"/>
                  <a:pt x="2198" y="526"/>
                  <a:pt x="2196" y="526"/>
                </a:cubicBezTo>
                <a:cubicBezTo>
                  <a:pt x="2193" y="526"/>
                  <a:pt x="2192" y="527"/>
                  <a:pt x="2192" y="530"/>
                </a:cubicBezTo>
                <a:cubicBezTo>
                  <a:pt x="2192" y="532"/>
                  <a:pt x="2193" y="534"/>
                  <a:pt x="2196" y="534"/>
                </a:cubicBezTo>
                <a:close/>
                <a:moveTo>
                  <a:pt x="2209" y="534"/>
                </a:moveTo>
                <a:cubicBezTo>
                  <a:pt x="2211" y="534"/>
                  <a:pt x="2213" y="532"/>
                  <a:pt x="2213" y="530"/>
                </a:cubicBezTo>
                <a:cubicBezTo>
                  <a:pt x="2213" y="527"/>
                  <a:pt x="2211" y="526"/>
                  <a:pt x="2209" y="526"/>
                </a:cubicBezTo>
                <a:cubicBezTo>
                  <a:pt x="2206" y="526"/>
                  <a:pt x="2205" y="527"/>
                  <a:pt x="2205" y="530"/>
                </a:cubicBezTo>
                <a:cubicBezTo>
                  <a:pt x="2205" y="532"/>
                  <a:pt x="2206" y="534"/>
                  <a:pt x="2209" y="534"/>
                </a:cubicBezTo>
                <a:close/>
                <a:moveTo>
                  <a:pt x="2222" y="534"/>
                </a:moveTo>
                <a:cubicBezTo>
                  <a:pt x="2224" y="534"/>
                  <a:pt x="2226" y="532"/>
                  <a:pt x="2226" y="530"/>
                </a:cubicBezTo>
                <a:cubicBezTo>
                  <a:pt x="2226" y="527"/>
                  <a:pt x="2224" y="526"/>
                  <a:pt x="2222" y="526"/>
                </a:cubicBezTo>
                <a:cubicBezTo>
                  <a:pt x="2219" y="526"/>
                  <a:pt x="2217" y="527"/>
                  <a:pt x="2217" y="530"/>
                </a:cubicBezTo>
                <a:cubicBezTo>
                  <a:pt x="2217" y="532"/>
                  <a:pt x="2219" y="534"/>
                  <a:pt x="2222" y="534"/>
                </a:cubicBezTo>
                <a:close/>
                <a:moveTo>
                  <a:pt x="2235" y="534"/>
                </a:moveTo>
                <a:cubicBezTo>
                  <a:pt x="2237" y="534"/>
                  <a:pt x="2239" y="532"/>
                  <a:pt x="2239" y="530"/>
                </a:cubicBezTo>
                <a:cubicBezTo>
                  <a:pt x="2239" y="527"/>
                  <a:pt x="2237" y="526"/>
                  <a:pt x="2235" y="526"/>
                </a:cubicBezTo>
                <a:cubicBezTo>
                  <a:pt x="2232" y="526"/>
                  <a:pt x="2230" y="527"/>
                  <a:pt x="2230" y="530"/>
                </a:cubicBezTo>
                <a:cubicBezTo>
                  <a:pt x="2230" y="532"/>
                  <a:pt x="2232" y="534"/>
                  <a:pt x="2235" y="534"/>
                </a:cubicBezTo>
                <a:close/>
                <a:moveTo>
                  <a:pt x="2247" y="534"/>
                </a:moveTo>
                <a:cubicBezTo>
                  <a:pt x="2250" y="534"/>
                  <a:pt x="2252" y="532"/>
                  <a:pt x="2252" y="530"/>
                </a:cubicBezTo>
                <a:cubicBezTo>
                  <a:pt x="2252" y="527"/>
                  <a:pt x="2250" y="526"/>
                  <a:pt x="2247" y="526"/>
                </a:cubicBezTo>
                <a:cubicBezTo>
                  <a:pt x="2245" y="526"/>
                  <a:pt x="2243" y="527"/>
                  <a:pt x="2243" y="530"/>
                </a:cubicBezTo>
                <a:cubicBezTo>
                  <a:pt x="2243" y="532"/>
                  <a:pt x="2245" y="534"/>
                  <a:pt x="2247" y="534"/>
                </a:cubicBezTo>
                <a:close/>
                <a:moveTo>
                  <a:pt x="2260" y="534"/>
                </a:moveTo>
                <a:cubicBezTo>
                  <a:pt x="2263" y="534"/>
                  <a:pt x="2265" y="532"/>
                  <a:pt x="2265" y="530"/>
                </a:cubicBezTo>
                <a:cubicBezTo>
                  <a:pt x="2265" y="527"/>
                  <a:pt x="2263" y="526"/>
                  <a:pt x="2260" y="526"/>
                </a:cubicBezTo>
                <a:cubicBezTo>
                  <a:pt x="2258" y="526"/>
                  <a:pt x="2256" y="527"/>
                  <a:pt x="2256" y="530"/>
                </a:cubicBezTo>
                <a:cubicBezTo>
                  <a:pt x="2256" y="532"/>
                  <a:pt x="2258" y="534"/>
                  <a:pt x="2260" y="534"/>
                </a:cubicBezTo>
                <a:close/>
                <a:moveTo>
                  <a:pt x="2273" y="534"/>
                </a:moveTo>
                <a:cubicBezTo>
                  <a:pt x="2276" y="534"/>
                  <a:pt x="2277" y="532"/>
                  <a:pt x="2277" y="530"/>
                </a:cubicBezTo>
                <a:cubicBezTo>
                  <a:pt x="2277" y="527"/>
                  <a:pt x="2276" y="526"/>
                  <a:pt x="2273" y="526"/>
                </a:cubicBezTo>
                <a:cubicBezTo>
                  <a:pt x="2271" y="526"/>
                  <a:pt x="2269" y="527"/>
                  <a:pt x="2269" y="530"/>
                </a:cubicBezTo>
                <a:cubicBezTo>
                  <a:pt x="2269" y="532"/>
                  <a:pt x="2271" y="534"/>
                  <a:pt x="2273" y="534"/>
                </a:cubicBezTo>
                <a:close/>
                <a:moveTo>
                  <a:pt x="2286" y="534"/>
                </a:moveTo>
                <a:cubicBezTo>
                  <a:pt x="2288" y="534"/>
                  <a:pt x="2290" y="532"/>
                  <a:pt x="2290" y="530"/>
                </a:cubicBezTo>
                <a:cubicBezTo>
                  <a:pt x="2290" y="527"/>
                  <a:pt x="2288" y="526"/>
                  <a:pt x="2286" y="526"/>
                </a:cubicBezTo>
                <a:cubicBezTo>
                  <a:pt x="2284" y="526"/>
                  <a:pt x="2282" y="527"/>
                  <a:pt x="2282" y="530"/>
                </a:cubicBezTo>
                <a:cubicBezTo>
                  <a:pt x="2282" y="532"/>
                  <a:pt x="2284" y="534"/>
                  <a:pt x="2286" y="534"/>
                </a:cubicBezTo>
                <a:close/>
                <a:moveTo>
                  <a:pt x="2299" y="534"/>
                </a:moveTo>
                <a:cubicBezTo>
                  <a:pt x="2301" y="534"/>
                  <a:pt x="2303" y="532"/>
                  <a:pt x="2303" y="530"/>
                </a:cubicBezTo>
                <a:cubicBezTo>
                  <a:pt x="2303" y="527"/>
                  <a:pt x="2301" y="526"/>
                  <a:pt x="2299" y="526"/>
                </a:cubicBezTo>
                <a:cubicBezTo>
                  <a:pt x="2297" y="526"/>
                  <a:pt x="2295" y="527"/>
                  <a:pt x="2295" y="530"/>
                </a:cubicBezTo>
                <a:cubicBezTo>
                  <a:pt x="2295" y="532"/>
                  <a:pt x="2297" y="534"/>
                  <a:pt x="2299" y="534"/>
                </a:cubicBezTo>
                <a:close/>
                <a:moveTo>
                  <a:pt x="2312" y="534"/>
                </a:moveTo>
                <a:cubicBezTo>
                  <a:pt x="2314" y="534"/>
                  <a:pt x="2316" y="532"/>
                  <a:pt x="2316" y="530"/>
                </a:cubicBezTo>
                <a:cubicBezTo>
                  <a:pt x="2316" y="527"/>
                  <a:pt x="2314" y="526"/>
                  <a:pt x="2312" y="526"/>
                </a:cubicBezTo>
                <a:cubicBezTo>
                  <a:pt x="2310" y="526"/>
                  <a:pt x="2308" y="527"/>
                  <a:pt x="2308" y="530"/>
                </a:cubicBezTo>
                <a:cubicBezTo>
                  <a:pt x="2308" y="532"/>
                  <a:pt x="2310" y="534"/>
                  <a:pt x="2312" y="534"/>
                </a:cubicBezTo>
                <a:close/>
                <a:moveTo>
                  <a:pt x="2325" y="534"/>
                </a:moveTo>
                <a:cubicBezTo>
                  <a:pt x="2327" y="534"/>
                  <a:pt x="2329" y="532"/>
                  <a:pt x="2329" y="530"/>
                </a:cubicBezTo>
                <a:cubicBezTo>
                  <a:pt x="2329" y="527"/>
                  <a:pt x="2327" y="526"/>
                  <a:pt x="2325" y="526"/>
                </a:cubicBezTo>
                <a:cubicBezTo>
                  <a:pt x="2323" y="526"/>
                  <a:pt x="2321" y="527"/>
                  <a:pt x="2321" y="530"/>
                </a:cubicBezTo>
                <a:cubicBezTo>
                  <a:pt x="2321" y="532"/>
                  <a:pt x="2323" y="534"/>
                  <a:pt x="2325" y="534"/>
                </a:cubicBezTo>
                <a:close/>
                <a:moveTo>
                  <a:pt x="2338" y="534"/>
                </a:moveTo>
                <a:cubicBezTo>
                  <a:pt x="2340" y="534"/>
                  <a:pt x="2342" y="532"/>
                  <a:pt x="2342" y="530"/>
                </a:cubicBezTo>
                <a:cubicBezTo>
                  <a:pt x="2342" y="527"/>
                  <a:pt x="2340" y="526"/>
                  <a:pt x="2338" y="526"/>
                </a:cubicBezTo>
                <a:cubicBezTo>
                  <a:pt x="2336" y="526"/>
                  <a:pt x="2334" y="527"/>
                  <a:pt x="2334" y="530"/>
                </a:cubicBezTo>
                <a:cubicBezTo>
                  <a:pt x="2334" y="532"/>
                  <a:pt x="2336" y="534"/>
                  <a:pt x="2338" y="534"/>
                </a:cubicBezTo>
                <a:close/>
                <a:moveTo>
                  <a:pt x="2351" y="534"/>
                </a:moveTo>
                <a:cubicBezTo>
                  <a:pt x="2353" y="534"/>
                  <a:pt x="2355" y="532"/>
                  <a:pt x="2355" y="530"/>
                </a:cubicBezTo>
                <a:cubicBezTo>
                  <a:pt x="2355" y="527"/>
                  <a:pt x="2353" y="526"/>
                  <a:pt x="2351" y="526"/>
                </a:cubicBezTo>
                <a:cubicBezTo>
                  <a:pt x="2348" y="526"/>
                  <a:pt x="2347" y="527"/>
                  <a:pt x="2347" y="530"/>
                </a:cubicBezTo>
                <a:cubicBezTo>
                  <a:pt x="2347" y="532"/>
                  <a:pt x="2348" y="534"/>
                  <a:pt x="2351" y="534"/>
                </a:cubicBezTo>
                <a:close/>
                <a:moveTo>
                  <a:pt x="2364" y="534"/>
                </a:moveTo>
                <a:cubicBezTo>
                  <a:pt x="2366" y="534"/>
                  <a:pt x="2368" y="532"/>
                  <a:pt x="2368" y="530"/>
                </a:cubicBezTo>
                <a:cubicBezTo>
                  <a:pt x="2368" y="527"/>
                  <a:pt x="2366" y="526"/>
                  <a:pt x="2364" y="526"/>
                </a:cubicBezTo>
                <a:cubicBezTo>
                  <a:pt x="2361" y="526"/>
                  <a:pt x="2359" y="527"/>
                  <a:pt x="2359" y="530"/>
                </a:cubicBezTo>
                <a:cubicBezTo>
                  <a:pt x="2359" y="532"/>
                  <a:pt x="2361" y="534"/>
                  <a:pt x="2364" y="534"/>
                </a:cubicBezTo>
                <a:close/>
                <a:moveTo>
                  <a:pt x="2377" y="534"/>
                </a:moveTo>
                <a:cubicBezTo>
                  <a:pt x="2379" y="534"/>
                  <a:pt x="2381" y="532"/>
                  <a:pt x="2381" y="530"/>
                </a:cubicBezTo>
                <a:cubicBezTo>
                  <a:pt x="2381" y="527"/>
                  <a:pt x="2379" y="526"/>
                  <a:pt x="2377" y="526"/>
                </a:cubicBezTo>
                <a:cubicBezTo>
                  <a:pt x="2374" y="526"/>
                  <a:pt x="2372" y="527"/>
                  <a:pt x="2372" y="530"/>
                </a:cubicBezTo>
                <a:cubicBezTo>
                  <a:pt x="2372" y="532"/>
                  <a:pt x="2374" y="534"/>
                  <a:pt x="2377" y="534"/>
                </a:cubicBezTo>
                <a:close/>
                <a:moveTo>
                  <a:pt x="2389" y="534"/>
                </a:moveTo>
                <a:cubicBezTo>
                  <a:pt x="2392" y="534"/>
                  <a:pt x="2394" y="532"/>
                  <a:pt x="2394" y="530"/>
                </a:cubicBezTo>
                <a:cubicBezTo>
                  <a:pt x="2394" y="527"/>
                  <a:pt x="2392" y="526"/>
                  <a:pt x="2389" y="526"/>
                </a:cubicBezTo>
                <a:cubicBezTo>
                  <a:pt x="2387" y="526"/>
                  <a:pt x="2385" y="527"/>
                  <a:pt x="2385" y="530"/>
                </a:cubicBezTo>
                <a:cubicBezTo>
                  <a:pt x="2385" y="532"/>
                  <a:pt x="2387" y="534"/>
                  <a:pt x="2389" y="534"/>
                </a:cubicBezTo>
                <a:close/>
                <a:moveTo>
                  <a:pt x="2402" y="534"/>
                </a:moveTo>
                <a:cubicBezTo>
                  <a:pt x="2405" y="534"/>
                  <a:pt x="2407" y="532"/>
                  <a:pt x="2407" y="530"/>
                </a:cubicBezTo>
                <a:cubicBezTo>
                  <a:pt x="2407" y="527"/>
                  <a:pt x="2405" y="526"/>
                  <a:pt x="2402" y="526"/>
                </a:cubicBezTo>
                <a:cubicBezTo>
                  <a:pt x="2400" y="526"/>
                  <a:pt x="2398" y="527"/>
                  <a:pt x="2398" y="530"/>
                </a:cubicBezTo>
                <a:cubicBezTo>
                  <a:pt x="2398" y="532"/>
                  <a:pt x="2400" y="534"/>
                  <a:pt x="2402" y="534"/>
                </a:cubicBezTo>
                <a:close/>
                <a:moveTo>
                  <a:pt x="2415" y="534"/>
                </a:moveTo>
                <a:cubicBezTo>
                  <a:pt x="2418" y="534"/>
                  <a:pt x="2419" y="532"/>
                  <a:pt x="2419" y="530"/>
                </a:cubicBezTo>
                <a:cubicBezTo>
                  <a:pt x="2419" y="527"/>
                  <a:pt x="2418" y="526"/>
                  <a:pt x="2415" y="526"/>
                </a:cubicBezTo>
                <a:cubicBezTo>
                  <a:pt x="2413" y="526"/>
                  <a:pt x="2411" y="527"/>
                  <a:pt x="2411" y="530"/>
                </a:cubicBezTo>
                <a:cubicBezTo>
                  <a:pt x="2411" y="532"/>
                  <a:pt x="2413" y="534"/>
                  <a:pt x="2415" y="534"/>
                </a:cubicBezTo>
                <a:close/>
                <a:moveTo>
                  <a:pt x="2428" y="534"/>
                </a:moveTo>
                <a:cubicBezTo>
                  <a:pt x="2431" y="534"/>
                  <a:pt x="2432" y="532"/>
                  <a:pt x="2432" y="530"/>
                </a:cubicBezTo>
                <a:cubicBezTo>
                  <a:pt x="2432" y="527"/>
                  <a:pt x="2431" y="526"/>
                  <a:pt x="2428" y="526"/>
                </a:cubicBezTo>
                <a:cubicBezTo>
                  <a:pt x="2426" y="526"/>
                  <a:pt x="2424" y="527"/>
                  <a:pt x="2424" y="530"/>
                </a:cubicBezTo>
                <a:cubicBezTo>
                  <a:pt x="2424" y="532"/>
                  <a:pt x="2426" y="534"/>
                  <a:pt x="2428" y="534"/>
                </a:cubicBezTo>
                <a:close/>
                <a:moveTo>
                  <a:pt x="2441" y="534"/>
                </a:moveTo>
                <a:cubicBezTo>
                  <a:pt x="2443" y="534"/>
                  <a:pt x="2445" y="532"/>
                  <a:pt x="2445" y="530"/>
                </a:cubicBezTo>
                <a:cubicBezTo>
                  <a:pt x="2445" y="527"/>
                  <a:pt x="2443" y="526"/>
                  <a:pt x="2441" y="526"/>
                </a:cubicBezTo>
                <a:cubicBezTo>
                  <a:pt x="2439" y="526"/>
                  <a:pt x="2437" y="527"/>
                  <a:pt x="2437" y="530"/>
                </a:cubicBezTo>
                <a:cubicBezTo>
                  <a:pt x="2437" y="532"/>
                  <a:pt x="2439" y="534"/>
                  <a:pt x="2441" y="534"/>
                </a:cubicBezTo>
                <a:close/>
                <a:moveTo>
                  <a:pt x="2454" y="534"/>
                </a:moveTo>
                <a:cubicBezTo>
                  <a:pt x="2456" y="534"/>
                  <a:pt x="2458" y="532"/>
                  <a:pt x="2458" y="530"/>
                </a:cubicBezTo>
                <a:cubicBezTo>
                  <a:pt x="2458" y="527"/>
                  <a:pt x="2456" y="526"/>
                  <a:pt x="2454" y="526"/>
                </a:cubicBezTo>
                <a:cubicBezTo>
                  <a:pt x="2452" y="526"/>
                  <a:pt x="2450" y="527"/>
                  <a:pt x="2450" y="530"/>
                </a:cubicBezTo>
                <a:cubicBezTo>
                  <a:pt x="2450" y="532"/>
                  <a:pt x="2452" y="534"/>
                  <a:pt x="2454" y="534"/>
                </a:cubicBezTo>
                <a:close/>
                <a:moveTo>
                  <a:pt x="2467" y="534"/>
                </a:moveTo>
                <a:cubicBezTo>
                  <a:pt x="2469" y="534"/>
                  <a:pt x="2471" y="532"/>
                  <a:pt x="2471" y="530"/>
                </a:cubicBezTo>
                <a:cubicBezTo>
                  <a:pt x="2471" y="527"/>
                  <a:pt x="2469" y="526"/>
                  <a:pt x="2467" y="526"/>
                </a:cubicBezTo>
                <a:cubicBezTo>
                  <a:pt x="2465" y="526"/>
                  <a:pt x="2463" y="527"/>
                  <a:pt x="2463" y="530"/>
                </a:cubicBezTo>
                <a:cubicBezTo>
                  <a:pt x="2463" y="532"/>
                  <a:pt x="2465" y="534"/>
                  <a:pt x="2467" y="534"/>
                </a:cubicBezTo>
                <a:close/>
                <a:moveTo>
                  <a:pt x="2480" y="534"/>
                </a:moveTo>
                <a:cubicBezTo>
                  <a:pt x="2482" y="534"/>
                  <a:pt x="2484" y="532"/>
                  <a:pt x="2484" y="530"/>
                </a:cubicBezTo>
                <a:cubicBezTo>
                  <a:pt x="2484" y="527"/>
                  <a:pt x="2482" y="526"/>
                  <a:pt x="2480" y="526"/>
                </a:cubicBezTo>
                <a:cubicBezTo>
                  <a:pt x="2478" y="526"/>
                  <a:pt x="2476" y="527"/>
                  <a:pt x="2476" y="530"/>
                </a:cubicBezTo>
                <a:cubicBezTo>
                  <a:pt x="2476" y="532"/>
                  <a:pt x="2478" y="534"/>
                  <a:pt x="2480" y="534"/>
                </a:cubicBezTo>
                <a:close/>
                <a:moveTo>
                  <a:pt x="2493" y="534"/>
                </a:moveTo>
                <a:cubicBezTo>
                  <a:pt x="2495" y="534"/>
                  <a:pt x="2497" y="532"/>
                  <a:pt x="2497" y="530"/>
                </a:cubicBezTo>
                <a:cubicBezTo>
                  <a:pt x="2497" y="527"/>
                  <a:pt x="2495" y="526"/>
                  <a:pt x="2493" y="526"/>
                </a:cubicBezTo>
                <a:cubicBezTo>
                  <a:pt x="2490" y="526"/>
                  <a:pt x="2489" y="527"/>
                  <a:pt x="2489" y="530"/>
                </a:cubicBezTo>
                <a:cubicBezTo>
                  <a:pt x="2489" y="532"/>
                  <a:pt x="2490" y="534"/>
                  <a:pt x="2493" y="534"/>
                </a:cubicBezTo>
                <a:close/>
                <a:moveTo>
                  <a:pt x="2506" y="534"/>
                </a:moveTo>
                <a:cubicBezTo>
                  <a:pt x="2508" y="534"/>
                  <a:pt x="2510" y="532"/>
                  <a:pt x="2510" y="530"/>
                </a:cubicBezTo>
                <a:cubicBezTo>
                  <a:pt x="2510" y="527"/>
                  <a:pt x="2508" y="526"/>
                  <a:pt x="2506" y="526"/>
                </a:cubicBezTo>
                <a:cubicBezTo>
                  <a:pt x="2503" y="526"/>
                  <a:pt x="2502" y="527"/>
                  <a:pt x="2502" y="530"/>
                </a:cubicBezTo>
                <a:cubicBezTo>
                  <a:pt x="2502" y="532"/>
                  <a:pt x="2503" y="534"/>
                  <a:pt x="2506" y="534"/>
                </a:cubicBezTo>
                <a:close/>
                <a:moveTo>
                  <a:pt x="2519" y="534"/>
                </a:moveTo>
                <a:cubicBezTo>
                  <a:pt x="2521" y="534"/>
                  <a:pt x="2523" y="532"/>
                  <a:pt x="2523" y="530"/>
                </a:cubicBezTo>
                <a:cubicBezTo>
                  <a:pt x="2523" y="527"/>
                  <a:pt x="2521" y="526"/>
                  <a:pt x="2519" y="526"/>
                </a:cubicBezTo>
                <a:cubicBezTo>
                  <a:pt x="2516" y="526"/>
                  <a:pt x="2514" y="527"/>
                  <a:pt x="2514" y="530"/>
                </a:cubicBezTo>
                <a:cubicBezTo>
                  <a:pt x="2514" y="532"/>
                  <a:pt x="2516" y="534"/>
                  <a:pt x="2519" y="534"/>
                </a:cubicBezTo>
                <a:close/>
                <a:moveTo>
                  <a:pt x="2532" y="534"/>
                </a:moveTo>
                <a:cubicBezTo>
                  <a:pt x="2534" y="534"/>
                  <a:pt x="2536" y="532"/>
                  <a:pt x="2536" y="530"/>
                </a:cubicBezTo>
                <a:cubicBezTo>
                  <a:pt x="2536" y="527"/>
                  <a:pt x="2534" y="526"/>
                  <a:pt x="2532" y="526"/>
                </a:cubicBezTo>
                <a:cubicBezTo>
                  <a:pt x="2529" y="526"/>
                  <a:pt x="2527" y="527"/>
                  <a:pt x="2527" y="530"/>
                </a:cubicBezTo>
                <a:cubicBezTo>
                  <a:pt x="2527" y="532"/>
                  <a:pt x="2529" y="534"/>
                  <a:pt x="2532" y="534"/>
                </a:cubicBezTo>
                <a:close/>
                <a:moveTo>
                  <a:pt x="2544" y="534"/>
                </a:moveTo>
                <a:cubicBezTo>
                  <a:pt x="2547" y="534"/>
                  <a:pt x="2549" y="532"/>
                  <a:pt x="2549" y="530"/>
                </a:cubicBezTo>
                <a:cubicBezTo>
                  <a:pt x="2549" y="527"/>
                  <a:pt x="2547" y="526"/>
                  <a:pt x="2544" y="526"/>
                </a:cubicBezTo>
                <a:cubicBezTo>
                  <a:pt x="2542" y="526"/>
                  <a:pt x="2540" y="527"/>
                  <a:pt x="2540" y="530"/>
                </a:cubicBezTo>
                <a:cubicBezTo>
                  <a:pt x="2540" y="532"/>
                  <a:pt x="2542" y="534"/>
                  <a:pt x="2544" y="534"/>
                </a:cubicBezTo>
                <a:close/>
                <a:moveTo>
                  <a:pt x="2557" y="534"/>
                </a:moveTo>
                <a:cubicBezTo>
                  <a:pt x="2560" y="534"/>
                  <a:pt x="2562" y="532"/>
                  <a:pt x="2562" y="530"/>
                </a:cubicBezTo>
                <a:cubicBezTo>
                  <a:pt x="2562" y="527"/>
                  <a:pt x="2560" y="526"/>
                  <a:pt x="2557" y="526"/>
                </a:cubicBezTo>
                <a:cubicBezTo>
                  <a:pt x="2555" y="526"/>
                  <a:pt x="2553" y="527"/>
                  <a:pt x="2553" y="530"/>
                </a:cubicBezTo>
                <a:cubicBezTo>
                  <a:pt x="2553" y="532"/>
                  <a:pt x="2555" y="534"/>
                  <a:pt x="2557" y="534"/>
                </a:cubicBezTo>
                <a:close/>
                <a:moveTo>
                  <a:pt x="2570" y="534"/>
                </a:moveTo>
                <a:cubicBezTo>
                  <a:pt x="2573" y="534"/>
                  <a:pt x="2574" y="532"/>
                  <a:pt x="2574" y="530"/>
                </a:cubicBezTo>
                <a:cubicBezTo>
                  <a:pt x="2574" y="527"/>
                  <a:pt x="2573" y="526"/>
                  <a:pt x="2570" y="526"/>
                </a:cubicBezTo>
                <a:cubicBezTo>
                  <a:pt x="2568" y="526"/>
                  <a:pt x="2566" y="527"/>
                  <a:pt x="2566" y="530"/>
                </a:cubicBezTo>
                <a:cubicBezTo>
                  <a:pt x="2566" y="532"/>
                  <a:pt x="2568" y="534"/>
                  <a:pt x="2570" y="534"/>
                </a:cubicBezTo>
                <a:close/>
                <a:moveTo>
                  <a:pt x="2583" y="534"/>
                </a:moveTo>
                <a:cubicBezTo>
                  <a:pt x="2585" y="534"/>
                  <a:pt x="2587" y="532"/>
                  <a:pt x="2587" y="530"/>
                </a:cubicBezTo>
                <a:cubicBezTo>
                  <a:pt x="2587" y="527"/>
                  <a:pt x="2585" y="526"/>
                  <a:pt x="2583" y="526"/>
                </a:cubicBezTo>
                <a:cubicBezTo>
                  <a:pt x="2581" y="526"/>
                  <a:pt x="2579" y="527"/>
                  <a:pt x="2579" y="530"/>
                </a:cubicBezTo>
                <a:cubicBezTo>
                  <a:pt x="2579" y="532"/>
                  <a:pt x="2581" y="534"/>
                  <a:pt x="2583" y="534"/>
                </a:cubicBezTo>
                <a:close/>
                <a:moveTo>
                  <a:pt x="2596" y="534"/>
                </a:moveTo>
                <a:cubicBezTo>
                  <a:pt x="2598" y="534"/>
                  <a:pt x="2600" y="532"/>
                  <a:pt x="2600" y="530"/>
                </a:cubicBezTo>
                <a:cubicBezTo>
                  <a:pt x="2600" y="527"/>
                  <a:pt x="2598" y="526"/>
                  <a:pt x="2596" y="526"/>
                </a:cubicBezTo>
                <a:cubicBezTo>
                  <a:pt x="2594" y="526"/>
                  <a:pt x="2592" y="527"/>
                  <a:pt x="2592" y="530"/>
                </a:cubicBezTo>
                <a:cubicBezTo>
                  <a:pt x="2592" y="532"/>
                  <a:pt x="2594" y="534"/>
                  <a:pt x="2596" y="534"/>
                </a:cubicBezTo>
                <a:close/>
                <a:moveTo>
                  <a:pt x="2609" y="534"/>
                </a:moveTo>
                <a:cubicBezTo>
                  <a:pt x="2611" y="534"/>
                  <a:pt x="2613" y="532"/>
                  <a:pt x="2613" y="530"/>
                </a:cubicBezTo>
                <a:cubicBezTo>
                  <a:pt x="2613" y="527"/>
                  <a:pt x="2611" y="526"/>
                  <a:pt x="2609" y="526"/>
                </a:cubicBezTo>
                <a:cubicBezTo>
                  <a:pt x="2607" y="526"/>
                  <a:pt x="2605" y="527"/>
                  <a:pt x="2605" y="530"/>
                </a:cubicBezTo>
                <a:cubicBezTo>
                  <a:pt x="2605" y="532"/>
                  <a:pt x="2607" y="534"/>
                  <a:pt x="2609" y="534"/>
                </a:cubicBezTo>
                <a:close/>
                <a:moveTo>
                  <a:pt x="2622" y="534"/>
                </a:moveTo>
                <a:cubicBezTo>
                  <a:pt x="2624" y="534"/>
                  <a:pt x="2626" y="532"/>
                  <a:pt x="2626" y="530"/>
                </a:cubicBezTo>
                <a:cubicBezTo>
                  <a:pt x="2626" y="527"/>
                  <a:pt x="2624" y="526"/>
                  <a:pt x="2622" y="526"/>
                </a:cubicBezTo>
                <a:cubicBezTo>
                  <a:pt x="2620" y="526"/>
                  <a:pt x="2618" y="527"/>
                  <a:pt x="2618" y="530"/>
                </a:cubicBezTo>
                <a:cubicBezTo>
                  <a:pt x="2618" y="532"/>
                  <a:pt x="2620" y="534"/>
                  <a:pt x="2622" y="534"/>
                </a:cubicBezTo>
                <a:close/>
                <a:moveTo>
                  <a:pt x="2635" y="534"/>
                </a:moveTo>
                <a:cubicBezTo>
                  <a:pt x="2637" y="534"/>
                  <a:pt x="2639" y="532"/>
                  <a:pt x="2639" y="530"/>
                </a:cubicBezTo>
                <a:cubicBezTo>
                  <a:pt x="2639" y="527"/>
                  <a:pt x="2637" y="526"/>
                  <a:pt x="2635" y="526"/>
                </a:cubicBezTo>
                <a:cubicBezTo>
                  <a:pt x="2633" y="526"/>
                  <a:pt x="2631" y="527"/>
                  <a:pt x="2631" y="530"/>
                </a:cubicBezTo>
                <a:cubicBezTo>
                  <a:pt x="2631" y="532"/>
                  <a:pt x="2633" y="534"/>
                  <a:pt x="2635" y="534"/>
                </a:cubicBezTo>
                <a:close/>
                <a:moveTo>
                  <a:pt x="2648" y="534"/>
                </a:moveTo>
                <a:cubicBezTo>
                  <a:pt x="2650" y="534"/>
                  <a:pt x="2652" y="532"/>
                  <a:pt x="2652" y="530"/>
                </a:cubicBezTo>
                <a:cubicBezTo>
                  <a:pt x="2652" y="527"/>
                  <a:pt x="2650" y="526"/>
                  <a:pt x="2648" y="526"/>
                </a:cubicBezTo>
                <a:cubicBezTo>
                  <a:pt x="2645" y="526"/>
                  <a:pt x="2644" y="527"/>
                  <a:pt x="2644" y="530"/>
                </a:cubicBezTo>
                <a:cubicBezTo>
                  <a:pt x="2644" y="532"/>
                  <a:pt x="2645" y="534"/>
                  <a:pt x="2648" y="534"/>
                </a:cubicBezTo>
                <a:close/>
                <a:moveTo>
                  <a:pt x="2661" y="534"/>
                </a:moveTo>
                <a:cubicBezTo>
                  <a:pt x="2663" y="534"/>
                  <a:pt x="2665" y="532"/>
                  <a:pt x="2665" y="530"/>
                </a:cubicBezTo>
                <a:cubicBezTo>
                  <a:pt x="2665" y="527"/>
                  <a:pt x="2663" y="526"/>
                  <a:pt x="2661" y="526"/>
                </a:cubicBezTo>
                <a:cubicBezTo>
                  <a:pt x="2658" y="526"/>
                  <a:pt x="2656" y="527"/>
                  <a:pt x="2656" y="530"/>
                </a:cubicBezTo>
                <a:cubicBezTo>
                  <a:pt x="2656" y="532"/>
                  <a:pt x="2658" y="534"/>
                  <a:pt x="2661" y="534"/>
                </a:cubicBezTo>
                <a:close/>
                <a:moveTo>
                  <a:pt x="2674" y="534"/>
                </a:moveTo>
                <a:cubicBezTo>
                  <a:pt x="2676" y="534"/>
                  <a:pt x="2678" y="532"/>
                  <a:pt x="2678" y="530"/>
                </a:cubicBezTo>
                <a:cubicBezTo>
                  <a:pt x="2678" y="527"/>
                  <a:pt x="2676" y="526"/>
                  <a:pt x="2674" y="526"/>
                </a:cubicBezTo>
                <a:cubicBezTo>
                  <a:pt x="2671" y="526"/>
                  <a:pt x="2669" y="527"/>
                  <a:pt x="2669" y="530"/>
                </a:cubicBezTo>
                <a:cubicBezTo>
                  <a:pt x="2669" y="532"/>
                  <a:pt x="2671" y="534"/>
                  <a:pt x="2674" y="534"/>
                </a:cubicBezTo>
                <a:close/>
                <a:moveTo>
                  <a:pt x="2686" y="534"/>
                </a:moveTo>
                <a:cubicBezTo>
                  <a:pt x="2689" y="534"/>
                  <a:pt x="2691" y="532"/>
                  <a:pt x="2691" y="530"/>
                </a:cubicBezTo>
                <a:cubicBezTo>
                  <a:pt x="2691" y="527"/>
                  <a:pt x="2689" y="526"/>
                  <a:pt x="2686" y="526"/>
                </a:cubicBezTo>
                <a:cubicBezTo>
                  <a:pt x="2684" y="526"/>
                  <a:pt x="2682" y="527"/>
                  <a:pt x="2682" y="530"/>
                </a:cubicBezTo>
                <a:cubicBezTo>
                  <a:pt x="2682" y="532"/>
                  <a:pt x="2684" y="534"/>
                  <a:pt x="2686" y="534"/>
                </a:cubicBezTo>
                <a:close/>
                <a:moveTo>
                  <a:pt x="2699" y="534"/>
                </a:moveTo>
                <a:cubicBezTo>
                  <a:pt x="2702" y="534"/>
                  <a:pt x="2704" y="532"/>
                  <a:pt x="2704" y="530"/>
                </a:cubicBezTo>
                <a:cubicBezTo>
                  <a:pt x="2704" y="527"/>
                  <a:pt x="2702" y="526"/>
                  <a:pt x="2699" y="526"/>
                </a:cubicBezTo>
                <a:cubicBezTo>
                  <a:pt x="2697" y="526"/>
                  <a:pt x="2695" y="527"/>
                  <a:pt x="2695" y="530"/>
                </a:cubicBezTo>
                <a:cubicBezTo>
                  <a:pt x="2695" y="532"/>
                  <a:pt x="2697" y="534"/>
                  <a:pt x="2699" y="534"/>
                </a:cubicBezTo>
                <a:close/>
                <a:moveTo>
                  <a:pt x="2712" y="534"/>
                </a:moveTo>
                <a:cubicBezTo>
                  <a:pt x="2715" y="534"/>
                  <a:pt x="2716" y="532"/>
                  <a:pt x="2716" y="530"/>
                </a:cubicBezTo>
                <a:cubicBezTo>
                  <a:pt x="2716" y="527"/>
                  <a:pt x="2715" y="526"/>
                  <a:pt x="2712" y="526"/>
                </a:cubicBezTo>
                <a:cubicBezTo>
                  <a:pt x="2710" y="526"/>
                  <a:pt x="2708" y="527"/>
                  <a:pt x="2708" y="530"/>
                </a:cubicBezTo>
                <a:cubicBezTo>
                  <a:pt x="2708" y="532"/>
                  <a:pt x="2710" y="534"/>
                  <a:pt x="2712" y="534"/>
                </a:cubicBezTo>
                <a:close/>
                <a:moveTo>
                  <a:pt x="2725" y="534"/>
                </a:moveTo>
                <a:cubicBezTo>
                  <a:pt x="2728" y="534"/>
                  <a:pt x="2729" y="532"/>
                  <a:pt x="2729" y="530"/>
                </a:cubicBezTo>
                <a:cubicBezTo>
                  <a:pt x="2729" y="527"/>
                  <a:pt x="2728" y="526"/>
                  <a:pt x="2725" y="526"/>
                </a:cubicBezTo>
                <a:cubicBezTo>
                  <a:pt x="2723" y="526"/>
                  <a:pt x="2721" y="527"/>
                  <a:pt x="2721" y="530"/>
                </a:cubicBezTo>
                <a:cubicBezTo>
                  <a:pt x="2721" y="532"/>
                  <a:pt x="2723" y="534"/>
                  <a:pt x="2725" y="534"/>
                </a:cubicBezTo>
                <a:close/>
                <a:moveTo>
                  <a:pt x="2738" y="534"/>
                </a:moveTo>
                <a:cubicBezTo>
                  <a:pt x="2740" y="534"/>
                  <a:pt x="2742" y="532"/>
                  <a:pt x="2742" y="530"/>
                </a:cubicBezTo>
                <a:cubicBezTo>
                  <a:pt x="2742" y="527"/>
                  <a:pt x="2740" y="526"/>
                  <a:pt x="2738" y="526"/>
                </a:cubicBezTo>
                <a:cubicBezTo>
                  <a:pt x="2736" y="526"/>
                  <a:pt x="2734" y="527"/>
                  <a:pt x="2734" y="530"/>
                </a:cubicBezTo>
                <a:cubicBezTo>
                  <a:pt x="2734" y="532"/>
                  <a:pt x="2736" y="534"/>
                  <a:pt x="2738" y="534"/>
                </a:cubicBezTo>
                <a:close/>
                <a:moveTo>
                  <a:pt x="2751" y="534"/>
                </a:moveTo>
                <a:cubicBezTo>
                  <a:pt x="2753" y="534"/>
                  <a:pt x="2755" y="532"/>
                  <a:pt x="2755" y="530"/>
                </a:cubicBezTo>
                <a:cubicBezTo>
                  <a:pt x="2755" y="527"/>
                  <a:pt x="2753" y="526"/>
                  <a:pt x="2751" y="526"/>
                </a:cubicBezTo>
                <a:cubicBezTo>
                  <a:pt x="2749" y="526"/>
                  <a:pt x="2747" y="527"/>
                  <a:pt x="2747" y="530"/>
                </a:cubicBezTo>
                <a:cubicBezTo>
                  <a:pt x="2747" y="532"/>
                  <a:pt x="2749" y="534"/>
                  <a:pt x="2751" y="534"/>
                </a:cubicBezTo>
                <a:close/>
                <a:moveTo>
                  <a:pt x="2764" y="534"/>
                </a:moveTo>
                <a:cubicBezTo>
                  <a:pt x="2766" y="534"/>
                  <a:pt x="2768" y="532"/>
                  <a:pt x="2768" y="530"/>
                </a:cubicBezTo>
                <a:cubicBezTo>
                  <a:pt x="2768" y="527"/>
                  <a:pt x="2766" y="526"/>
                  <a:pt x="2764" y="526"/>
                </a:cubicBezTo>
                <a:cubicBezTo>
                  <a:pt x="2762" y="526"/>
                  <a:pt x="2760" y="527"/>
                  <a:pt x="2760" y="530"/>
                </a:cubicBezTo>
                <a:cubicBezTo>
                  <a:pt x="2760" y="532"/>
                  <a:pt x="2762" y="534"/>
                  <a:pt x="2764" y="534"/>
                </a:cubicBezTo>
                <a:close/>
                <a:moveTo>
                  <a:pt x="2777" y="534"/>
                </a:moveTo>
                <a:cubicBezTo>
                  <a:pt x="2779" y="534"/>
                  <a:pt x="2781" y="532"/>
                  <a:pt x="2781" y="530"/>
                </a:cubicBezTo>
                <a:cubicBezTo>
                  <a:pt x="2781" y="527"/>
                  <a:pt x="2779" y="526"/>
                  <a:pt x="2777" y="526"/>
                </a:cubicBezTo>
                <a:cubicBezTo>
                  <a:pt x="2775" y="526"/>
                  <a:pt x="2773" y="527"/>
                  <a:pt x="2773" y="530"/>
                </a:cubicBezTo>
                <a:cubicBezTo>
                  <a:pt x="2773" y="532"/>
                  <a:pt x="2775" y="534"/>
                  <a:pt x="2777" y="534"/>
                </a:cubicBezTo>
                <a:close/>
                <a:moveTo>
                  <a:pt x="2790" y="534"/>
                </a:moveTo>
                <a:cubicBezTo>
                  <a:pt x="2792" y="534"/>
                  <a:pt x="2794" y="532"/>
                  <a:pt x="2794" y="530"/>
                </a:cubicBezTo>
                <a:cubicBezTo>
                  <a:pt x="2794" y="527"/>
                  <a:pt x="2792" y="526"/>
                  <a:pt x="2790" y="526"/>
                </a:cubicBezTo>
                <a:cubicBezTo>
                  <a:pt x="2787" y="526"/>
                  <a:pt x="2786" y="527"/>
                  <a:pt x="2786" y="530"/>
                </a:cubicBezTo>
                <a:cubicBezTo>
                  <a:pt x="2786" y="532"/>
                  <a:pt x="2787" y="534"/>
                  <a:pt x="2790" y="534"/>
                </a:cubicBezTo>
                <a:close/>
                <a:moveTo>
                  <a:pt x="2803" y="534"/>
                </a:moveTo>
                <a:cubicBezTo>
                  <a:pt x="2805" y="534"/>
                  <a:pt x="2807" y="532"/>
                  <a:pt x="2807" y="530"/>
                </a:cubicBezTo>
                <a:cubicBezTo>
                  <a:pt x="2807" y="527"/>
                  <a:pt x="2805" y="526"/>
                  <a:pt x="2803" y="526"/>
                </a:cubicBezTo>
                <a:cubicBezTo>
                  <a:pt x="2800" y="526"/>
                  <a:pt x="2799" y="527"/>
                  <a:pt x="2799" y="530"/>
                </a:cubicBezTo>
                <a:cubicBezTo>
                  <a:pt x="2799" y="532"/>
                  <a:pt x="2800" y="534"/>
                  <a:pt x="2803" y="534"/>
                </a:cubicBezTo>
                <a:close/>
                <a:moveTo>
                  <a:pt x="2816" y="534"/>
                </a:moveTo>
                <a:cubicBezTo>
                  <a:pt x="2818" y="534"/>
                  <a:pt x="2820" y="532"/>
                  <a:pt x="2820" y="530"/>
                </a:cubicBezTo>
                <a:cubicBezTo>
                  <a:pt x="2820" y="527"/>
                  <a:pt x="2818" y="526"/>
                  <a:pt x="2816" y="526"/>
                </a:cubicBezTo>
                <a:cubicBezTo>
                  <a:pt x="2813" y="526"/>
                  <a:pt x="2811" y="527"/>
                  <a:pt x="2811" y="530"/>
                </a:cubicBezTo>
                <a:cubicBezTo>
                  <a:pt x="2811" y="532"/>
                  <a:pt x="2813" y="534"/>
                  <a:pt x="2816" y="534"/>
                </a:cubicBezTo>
                <a:close/>
                <a:moveTo>
                  <a:pt x="2829" y="534"/>
                </a:moveTo>
                <a:cubicBezTo>
                  <a:pt x="2831" y="534"/>
                  <a:pt x="2833" y="532"/>
                  <a:pt x="2833" y="530"/>
                </a:cubicBezTo>
                <a:cubicBezTo>
                  <a:pt x="2833" y="527"/>
                  <a:pt x="2831" y="526"/>
                  <a:pt x="2829" y="526"/>
                </a:cubicBezTo>
                <a:cubicBezTo>
                  <a:pt x="2826" y="526"/>
                  <a:pt x="2824" y="527"/>
                  <a:pt x="2824" y="530"/>
                </a:cubicBezTo>
                <a:cubicBezTo>
                  <a:pt x="2824" y="532"/>
                  <a:pt x="2826" y="534"/>
                  <a:pt x="2829" y="534"/>
                </a:cubicBezTo>
                <a:close/>
                <a:moveTo>
                  <a:pt x="2841" y="534"/>
                </a:moveTo>
                <a:cubicBezTo>
                  <a:pt x="2844" y="534"/>
                  <a:pt x="2846" y="532"/>
                  <a:pt x="2846" y="530"/>
                </a:cubicBezTo>
                <a:cubicBezTo>
                  <a:pt x="2846" y="527"/>
                  <a:pt x="2844" y="526"/>
                  <a:pt x="2841" y="526"/>
                </a:cubicBezTo>
                <a:cubicBezTo>
                  <a:pt x="2839" y="526"/>
                  <a:pt x="2837" y="527"/>
                  <a:pt x="2837" y="530"/>
                </a:cubicBezTo>
                <a:cubicBezTo>
                  <a:pt x="2837" y="532"/>
                  <a:pt x="2839" y="534"/>
                  <a:pt x="2841" y="534"/>
                </a:cubicBezTo>
                <a:close/>
                <a:moveTo>
                  <a:pt x="2854" y="534"/>
                </a:moveTo>
                <a:cubicBezTo>
                  <a:pt x="2857" y="534"/>
                  <a:pt x="2859" y="532"/>
                  <a:pt x="2859" y="530"/>
                </a:cubicBezTo>
                <a:cubicBezTo>
                  <a:pt x="2859" y="527"/>
                  <a:pt x="2857" y="526"/>
                  <a:pt x="2854" y="526"/>
                </a:cubicBezTo>
                <a:cubicBezTo>
                  <a:pt x="2852" y="526"/>
                  <a:pt x="2850" y="527"/>
                  <a:pt x="2850" y="530"/>
                </a:cubicBezTo>
                <a:cubicBezTo>
                  <a:pt x="2850" y="532"/>
                  <a:pt x="2852" y="534"/>
                  <a:pt x="2854" y="534"/>
                </a:cubicBezTo>
                <a:close/>
                <a:moveTo>
                  <a:pt x="2867" y="534"/>
                </a:moveTo>
                <a:cubicBezTo>
                  <a:pt x="2870" y="534"/>
                  <a:pt x="2871" y="532"/>
                  <a:pt x="2871" y="530"/>
                </a:cubicBezTo>
                <a:cubicBezTo>
                  <a:pt x="2871" y="527"/>
                  <a:pt x="2870" y="526"/>
                  <a:pt x="2867" y="526"/>
                </a:cubicBezTo>
                <a:cubicBezTo>
                  <a:pt x="2865" y="526"/>
                  <a:pt x="2863" y="527"/>
                  <a:pt x="2863" y="530"/>
                </a:cubicBezTo>
                <a:cubicBezTo>
                  <a:pt x="2863" y="532"/>
                  <a:pt x="2865" y="534"/>
                  <a:pt x="2867" y="534"/>
                </a:cubicBezTo>
                <a:close/>
                <a:moveTo>
                  <a:pt x="2880" y="534"/>
                </a:moveTo>
                <a:cubicBezTo>
                  <a:pt x="2883" y="534"/>
                  <a:pt x="2884" y="532"/>
                  <a:pt x="2884" y="530"/>
                </a:cubicBezTo>
                <a:cubicBezTo>
                  <a:pt x="2884" y="527"/>
                  <a:pt x="2883" y="526"/>
                  <a:pt x="2880" y="526"/>
                </a:cubicBezTo>
                <a:cubicBezTo>
                  <a:pt x="2878" y="526"/>
                  <a:pt x="2876" y="527"/>
                  <a:pt x="2876" y="530"/>
                </a:cubicBezTo>
                <a:cubicBezTo>
                  <a:pt x="2876" y="532"/>
                  <a:pt x="2878" y="534"/>
                  <a:pt x="2880" y="534"/>
                </a:cubicBezTo>
                <a:close/>
                <a:moveTo>
                  <a:pt x="2893" y="534"/>
                </a:moveTo>
                <a:cubicBezTo>
                  <a:pt x="2895" y="534"/>
                  <a:pt x="2897" y="532"/>
                  <a:pt x="2897" y="530"/>
                </a:cubicBezTo>
                <a:cubicBezTo>
                  <a:pt x="2897" y="527"/>
                  <a:pt x="2895" y="526"/>
                  <a:pt x="2893" y="526"/>
                </a:cubicBezTo>
                <a:cubicBezTo>
                  <a:pt x="2891" y="526"/>
                  <a:pt x="2889" y="527"/>
                  <a:pt x="2889" y="530"/>
                </a:cubicBezTo>
                <a:cubicBezTo>
                  <a:pt x="2889" y="532"/>
                  <a:pt x="2891" y="534"/>
                  <a:pt x="2893" y="534"/>
                </a:cubicBezTo>
                <a:close/>
                <a:moveTo>
                  <a:pt x="2906" y="534"/>
                </a:moveTo>
                <a:cubicBezTo>
                  <a:pt x="2908" y="534"/>
                  <a:pt x="2910" y="532"/>
                  <a:pt x="2910" y="530"/>
                </a:cubicBezTo>
                <a:cubicBezTo>
                  <a:pt x="2910" y="527"/>
                  <a:pt x="2908" y="526"/>
                  <a:pt x="2906" y="526"/>
                </a:cubicBezTo>
                <a:cubicBezTo>
                  <a:pt x="2904" y="526"/>
                  <a:pt x="2902" y="527"/>
                  <a:pt x="2902" y="530"/>
                </a:cubicBezTo>
                <a:cubicBezTo>
                  <a:pt x="2902" y="532"/>
                  <a:pt x="2904" y="534"/>
                  <a:pt x="2906" y="534"/>
                </a:cubicBezTo>
                <a:close/>
                <a:moveTo>
                  <a:pt x="2919" y="534"/>
                </a:moveTo>
                <a:cubicBezTo>
                  <a:pt x="2921" y="534"/>
                  <a:pt x="2923" y="532"/>
                  <a:pt x="2923" y="530"/>
                </a:cubicBezTo>
                <a:cubicBezTo>
                  <a:pt x="2923" y="527"/>
                  <a:pt x="2921" y="526"/>
                  <a:pt x="2919" y="526"/>
                </a:cubicBezTo>
                <a:cubicBezTo>
                  <a:pt x="2917" y="526"/>
                  <a:pt x="2915" y="527"/>
                  <a:pt x="2915" y="530"/>
                </a:cubicBezTo>
                <a:cubicBezTo>
                  <a:pt x="2915" y="532"/>
                  <a:pt x="2917" y="534"/>
                  <a:pt x="2919" y="534"/>
                </a:cubicBezTo>
                <a:close/>
                <a:moveTo>
                  <a:pt x="2932" y="534"/>
                </a:moveTo>
                <a:cubicBezTo>
                  <a:pt x="2934" y="534"/>
                  <a:pt x="2936" y="532"/>
                  <a:pt x="2936" y="530"/>
                </a:cubicBezTo>
                <a:cubicBezTo>
                  <a:pt x="2936" y="527"/>
                  <a:pt x="2934" y="526"/>
                  <a:pt x="2932" y="526"/>
                </a:cubicBezTo>
                <a:cubicBezTo>
                  <a:pt x="2930" y="526"/>
                  <a:pt x="2928" y="527"/>
                  <a:pt x="2928" y="530"/>
                </a:cubicBezTo>
                <a:cubicBezTo>
                  <a:pt x="2928" y="532"/>
                  <a:pt x="2930" y="534"/>
                  <a:pt x="2932" y="534"/>
                </a:cubicBezTo>
                <a:close/>
                <a:moveTo>
                  <a:pt x="2945" y="534"/>
                </a:moveTo>
                <a:cubicBezTo>
                  <a:pt x="2947" y="534"/>
                  <a:pt x="2949" y="532"/>
                  <a:pt x="2949" y="530"/>
                </a:cubicBezTo>
                <a:cubicBezTo>
                  <a:pt x="2949" y="527"/>
                  <a:pt x="2947" y="526"/>
                  <a:pt x="2945" y="526"/>
                </a:cubicBezTo>
                <a:cubicBezTo>
                  <a:pt x="2942" y="526"/>
                  <a:pt x="2941" y="527"/>
                  <a:pt x="2941" y="530"/>
                </a:cubicBezTo>
                <a:cubicBezTo>
                  <a:pt x="2941" y="532"/>
                  <a:pt x="2942" y="534"/>
                  <a:pt x="2945" y="534"/>
                </a:cubicBezTo>
                <a:close/>
                <a:moveTo>
                  <a:pt x="2958" y="534"/>
                </a:moveTo>
                <a:cubicBezTo>
                  <a:pt x="2960" y="534"/>
                  <a:pt x="2962" y="532"/>
                  <a:pt x="2962" y="530"/>
                </a:cubicBezTo>
                <a:cubicBezTo>
                  <a:pt x="2962" y="527"/>
                  <a:pt x="2960" y="526"/>
                  <a:pt x="2958" y="526"/>
                </a:cubicBezTo>
                <a:cubicBezTo>
                  <a:pt x="2955" y="526"/>
                  <a:pt x="2954" y="527"/>
                  <a:pt x="2954" y="530"/>
                </a:cubicBezTo>
                <a:cubicBezTo>
                  <a:pt x="2954" y="532"/>
                  <a:pt x="2955" y="534"/>
                  <a:pt x="2958" y="534"/>
                </a:cubicBezTo>
                <a:close/>
                <a:moveTo>
                  <a:pt x="2971" y="534"/>
                </a:moveTo>
                <a:cubicBezTo>
                  <a:pt x="2973" y="534"/>
                  <a:pt x="2975" y="532"/>
                  <a:pt x="2975" y="530"/>
                </a:cubicBezTo>
                <a:cubicBezTo>
                  <a:pt x="2975" y="527"/>
                  <a:pt x="2973" y="526"/>
                  <a:pt x="2971" y="526"/>
                </a:cubicBezTo>
                <a:cubicBezTo>
                  <a:pt x="2968" y="526"/>
                  <a:pt x="2966" y="527"/>
                  <a:pt x="2966" y="530"/>
                </a:cubicBezTo>
                <a:cubicBezTo>
                  <a:pt x="2966" y="532"/>
                  <a:pt x="2968" y="534"/>
                  <a:pt x="2971" y="534"/>
                </a:cubicBezTo>
                <a:close/>
                <a:moveTo>
                  <a:pt x="2984" y="534"/>
                </a:moveTo>
                <a:cubicBezTo>
                  <a:pt x="2986" y="534"/>
                  <a:pt x="2988" y="532"/>
                  <a:pt x="2988" y="530"/>
                </a:cubicBezTo>
                <a:cubicBezTo>
                  <a:pt x="2988" y="527"/>
                  <a:pt x="2986" y="526"/>
                  <a:pt x="2984" y="526"/>
                </a:cubicBezTo>
                <a:cubicBezTo>
                  <a:pt x="2981" y="526"/>
                  <a:pt x="2979" y="527"/>
                  <a:pt x="2979" y="530"/>
                </a:cubicBezTo>
                <a:cubicBezTo>
                  <a:pt x="2979" y="532"/>
                  <a:pt x="2981" y="534"/>
                  <a:pt x="2984" y="534"/>
                </a:cubicBezTo>
                <a:close/>
                <a:moveTo>
                  <a:pt x="2996" y="534"/>
                </a:moveTo>
                <a:cubicBezTo>
                  <a:pt x="2999" y="534"/>
                  <a:pt x="3001" y="532"/>
                  <a:pt x="3001" y="530"/>
                </a:cubicBezTo>
                <a:cubicBezTo>
                  <a:pt x="3001" y="527"/>
                  <a:pt x="2999" y="526"/>
                  <a:pt x="2996" y="526"/>
                </a:cubicBezTo>
                <a:cubicBezTo>
                  <a:pt x="2994" y="526"/>
                  <a:pt x="2992" y="527"/>
                  <a:pt x="2992" y="530"/>
                </a:cubicBezTo>
                <a:cubicBezTo>
                  <a:pt x="2992" y="532"/>
                  <a:pt x="2994" y="534"/>
                  <a:pt x="2996" y="534"/>
                </a:cubicBezTo>
                <a:close/>
                <a:moveTo>
                  <a:pt x="3009" y="534"/>
                </a:moveTo>
                <a:cubicBezTo>
                  <a:pt x="3012" y="534"/>
                  <a:pt x="3014" y="532"/>
                  <a:pt x="3014" y="530"/>
                </a:cubicBezTo>
                <a:cubicBezTo>
                  <a:pt x="3014" y="527"/>
                  <a:pt x="3012" y="526"/>
                  <a:pt x="3009" y="526"/>
                </a:cubicBezTo>
                <a:cubicBezTo>
                  <a:pt x="3007" y="526"/>
                  <a:pt x="3005" y="527"/>
                  <a:pt x="3005" y="530"/>
                </a:cubicBezTo>
                <a:cubicBezTo>
                  <a:pt x="3005" y="532"/>
                  <a:pt x="3007" y="534"/>
                  <a:pt x="3009" y="534"/>
                </a:cubicBezTo>
                <a:close/>
                <a:moveTo>
                  <a:pt x="3022" y="534"/>
                </a:moveTo>
                <a:cubicBezTo>
                  <a:pt x="3025" y="534"/>
                  <a:pt x="3026" y="532"/>
                  <a:pt x="3026" y="530"/>
                </a:cubicBezTo>
                <a:cubicBezTo>
                  <a:pt x="3026" y="527"/>
                  <a:pt x="3025" y="526"/>
                  <a:pt x="3022" y="526"/>
                </a:cubicBezTo>
                <a:cubicBezTo>
                  <a:pt x="3020" y="526"/>
                  <a:pt x="3018" y="527"/>
                  <a:pt x="3018" y="530"/>
                </a:cubicBezTo>
                <a:cubicBezTo>
                  <a:pt x="3018" y="532"/>
                  <a:pt x="3020" y="534"/>
                  <a:pt x="3022" y="534"/>
                </a:cubicBezTo>
                <a:close/>
                <a:moveTo>
                  <a:pt x="3035" y="534"/>
                </a:moveTo>
                <a:cubicBezTo>
                  <a:pt x="3037" y="534"/>
                  <a:pt x="3039" y="532"/>
                  <a:pt x="3039" y="530"/>
                </a:cubicBezTo>
                <a:cubicBezTo>
                  <a:pt x="3039" y="527"/>
                  <a:pt x="3037" y="526"/>
                  <a:pt x="3035" y="526"/>
                </a:cubicBezTo>
                <a:cubicBezTo>
                  <a:pt x="3033" y="526"/>
                  <a:pt x="3031" y="527"/>
                  <a:pt x="3031" y="530"/>
                </a:cubicBezTo>
                <a:cubicBezTo>
                  <a:pt x="3031" y="532"/>
                  <a:pt x="3033" y="534"/>
                  <a:pt x="3035" y="534"/>
                </a:cubicBezTo>
                <a:close/>
                <a:moveTo>
                  <a:pt x="3047" y="530"/>
                </a:moveTo>
                <a:cubicBezTo>
                  <a:pt x="3047" y="530"/>
                  <a:pt x="3047" y="531"/>
                  <a:pt x="3048" y="531"/>
                </a:cubicBezTo>
                <a:cubicBezTo>
                  <a:pt x="3049" y="531"/>
                  <a:pt x="3049" y="530"/>
                  <a:pt x="3049" y="530"/>
                </a:cubicBezTo>
                <a:cubicBezTo>
                  <a:pt x="3049" y="529"/>
                  <a:pt x="3049" y="528"/>
                  <a:pt x="3048" y="528"/>
                </a:cubicBezTo>
                <a:cubicBezTo>
                  <a:pt x="3047" y="528"/>
                  <a:pt x="3047" y="529"/>
                  <a:pt x="3047" y="530"/>
                </a:cubicBezTo>
                <a:close/>
                <a:moveTo>
                  <a:pt x="3242" y="534"/>
                </a:moveTo>
                <a:cubicBezTo>
                  <a:pt x="3244" y="534"/>
                  <a:pt x="3246" y="532"/>
                  <a:pt x="3246" y="530"/>
                </a:cubicBezTo>
                <a:cubicBezTo>
                  <a:pt x="3246" y="527"/>
                  <a:pt x="3244" y="526"/>
                  <a:pt x="3242" y="526"/>
                </a:cubicBezTo>
                <a:cubicBezTo>
                  <a:pt x="3239" y="526"/>
                  <a:pt x="3238" y="527"/>
                  <a:pt x="3238" y="530"/>
                </a:cubicBezTo>
                <a:cubicBezTo>
                  <a:pt x="3238" y="532"/>
                  <a:pt x="3239" y="534"/>
                  <a:pt x="3242" y="534"/>
                </a:cubicBezTo>
                <a:close/>
                <a:moveTo>
                  <a:pt x="3255" y="534"/>
                </a:moveTo>
                <a:cubicBezTo>
                  <a:pt x="3257" y="534"/>
                  <a:pt x="3259" y="532"/>
                  <a:pt x="3259" y="530"/>
                </a:cubicBezTo>
                <a:cubicBezTo>
                  <a:pt x="3259" y="527"/>
                  <a:pt x="3257" y="526"/>
                  <a:pt x="3255" y="526"/>
                </a:cubicBezTo>
                <a:cubicBezTo>
                  <a:pt x="3252" y="526"/>
                  <a:pt x="3251" y="527"/>
                  <a:pt x="3251" y="530"/>
                </a:cubicBezTo>
                <a:cubicBezTo>
                  <a:pt x="3251" y="532"/>
                  <a:pt x="3252" y="534"/>
                  <a:pt x="3255" y="534"/>
                </a:cubicBezTo>
                <a:close/>
                <a:moveTo>
                  <a:pt x="3268" y="534"/>
                </a:moveTo>
                <a:cubicBezTo>
                  <a:pt x="3270" y="534"/>
                  <a:pt x="3272" y="532"/>
                  <a:pt x="3272" y="530"/>
                </a:cubicBezTo>
                <a:cubicBezTo>
                  <a:pt x="3272" y="527"/>
                  <a:pt x="3270" y="526"/>
                  <a:pt x="3268" y="526"/>
                </a:cubicBezTo>
                <a:cubicBezTo>
                  <a:pt x="3265" y="526"/>
                  <a:pt x="3263" y="527"/>
                  <a:pt x="3263" y="530"/>
                </a:cubicBezTo>
                <a:cubicBezTo>
                  <a:pt x="3263" y="532"/>
                  <a:pt x="3265" y="534"/>
                  <a:pt x="3268" y="534"/>
                </a:cubicBezTo>
                <a:close/>
                <a:moveTo>
                  <a:pt x="3281" y="526"/>
                </a:moveTo>
                <a:cubicBezTo>
                  <a:pt x="3278" y="526"/>
                  <a:pt x="3276" y="527"/>
                  <a:pt x="3276" y="530"/>
                </a:cubicBezTo>
                <a:cubicBezTo>
                  <a:pt x="3276" y="532"/>
                  <a:pt x="3278" y="534"/>
                  <a:pt x="3281" y="534"/>
                </a:cubicBezTo>
                <a:cubicBezTo>
                  <a:pt x="3283" y="534"/>
                  <a:pt x="3285" y="532"/>
                  <a:pt x="3285" y="530"/>
                </a:cubicBezTo>
                <a:cubicBezTo>
                  <a:pt x="3285" y="527"/>
                  <a:pt x="3283" y="526"/>
                  <a:pt x="3281" y="526"/>
                </a:cubicBezTo>
                <a:close/>
                <a:moveTo>
                  <a:pt x="3293" y="526"/>
                </a:moveTo>
                <a:cubicBezTo>
                  <a:pt x="3291" y="526"/>
                  <a:pt x="3289" y="527"/>
                  <a:pt x="3289" y="530"/>
                </a:cubicBezTo>
                <a:cubicBezTo>
                  <a:pt x="3289" y="532"/>
                  <a:pt x="3291" y="534"/>
                  <a:pt x="3293" y="534"/>
                </a:cubicBezTo>
                <a:cubicBezTo>
                  <a:pt x="3296" y="534"/>
                  <a:pt x="3298" y="532"/>
                  <a:pt x="3298" y="530"/>
                </a:cubicBezTo>
                <a:cubicBezTo>
                  <a:pt x="3298" y="527"/>
                  <a:pt x="3296" y="526"/>
                  <a:pt x="3293" y="526"/>
                </a:cubicBezTo>
                <a:close/>
                <a:moveTo>
                  <a:pt x="3345" y="530"/>
                </a:moveTo>
                <a:cubicBezTo>
                  <a:pt x="3345" y="530"/>
                  <a:pt x="3345" y="530"/>
                  <a:pt x="3345" y="530"/>
                </a:cubicBezTo>
                <a:cubicBezTo>
                  <a:pt x="3345" y="530"/>
                  <a:pt x="3345" y="530"/>
                  <a:pt x="3345" y="530"/>
                </a:cubicBezTo>
                <a:cubicBezTo>
                  <a:pt x="3345" y="530"/>
                  <a:pt x="3345" y="530"/>
                  <a:pt x="3345" y="530"/>
                </a:cubicBezTo>
                <a:cubicBezTo>
                  <a:pt x="3345" y="530"/>
                  <a:pt x="3345" y="530"/>
                  <a:pt x="3345" y="530"/>
                </a:cubicBezTo>
                <a:close/>
                <a:moveTo>
                  <a:pt x="3356" y="530"/>
                </a:moveTo>
                <a:cubicBezTo>
                  <a:pt x="3356" y="531"/>
                  <a:pt x="3357" y="532"/>
                  <a:pt x="3358" y="532"/>
                </a:cubicBezTo>
                <a:cubicBezTo>
                  <a:pt x="3359" y="532"/>
                  <a:pt x="3360" y="531"/>
                  <a:pt x="3360" y="530"/>
                </a:cubicBezTo>
                <a:cubicBezTo>
                  <a:pt x="3360" y="529"/>
                  <a:pt x="3359" y="528"/>
                  <a:pt x="3358" y="528"/>
                </a:cubicBezTo>
                <a:cubicBezTo>
                  <a:pt x="3357" y="528"/>
                  <a:pt x="3356" y="529"/>
                  <a:pt x="3356" y="530"/>
                </a:cubicBezTo>
                <a:close/>
                <a:moveTo>
                  <a:pt x="362" y="541"/>
                </a:moveTo>
                <a:cubicBezTo>
                  <a:pt x="361" y="541"/>
                  <a:pt x="360" y="542"/>
                  <a:pt x="360" y="543"/>
                </a:cubicBezTo>
                <a:cubicBezTo>
                  <a:pt x="360" y="544"/>
                  <a:pt x="361" y="544"/>
                  <a:pt x="362" y="544"/>
                </a:cubicBezTo>
                <a:cubicBezTo>
                  <a:pt x="363" y="544"/>
                  <a:pt x="364" y="544"/>
                  <a:pt x="364" y="543"/>
                </a:cubicBezTo>
                <a:cubicBezTo>
                  <a:pt x="364" y="542"/>
                  <a:pt x="363" y="541"/>
                  <a:pt x="362" y="541"/>
                </a:cubicBezTo>
                <a:close/>
                <a:moveTo>
                  <a:pt x="388" y="538"/>
                </a:moveTo>
                <a:cubicBezTo>
                  <a:pt x="386" y="538"/>
                  <a:pt x="384" y="540"/>
                  <a:pt x="384" y="543"/>
                </a:cubicBezTo>
                <a:cubicBezTo>
                  <a:pt x="384" y="545"/>
                  <a:pt x="386" y="547"/>
                  <a:pt x="388" y="547"/>
                </a:cubicBezTo>
                <a:cubicBezTo>
                  <a:pt x="390" y="547"/>
                  <a:pt x="392" y="545"/>
                  <a:pt x="392" y="543"/>
                </a:cubicBezTo>
                <a:cubicBezTo>
                  <a:pt x="392" y="540"/>
                  <a:pt x="390" y="538"/>
                  <a:pt x="388" y="538"/>
                </a:cubicBezTo>
                <a:close/>
                <a:moveTo>
                  <a:pt x="401" y="538"/>
                </a:moveTo>
                <a:cubicBezTo>
                  <a:pt x="398" y="538"/>
                  <a:pt x="397" y="540"/>
                  <a:pt x="397" y="543"/>
                </a:cubicBezTo>
                <a:cubicBezTo>
                  <a:pt x="397" y="545"/>
                  <a:pt x="398" y="547"/>
                  <a:pt x="401" y="547"/>
                </a:cubicBezTo>
                <a:cubicBezTo>
                  <a:pt x="403" y="547"/>
                  <a:pt x="405" y="545"/>
                  <a:pt x="405" y="543"/>
                </a:cubicBezTo>
                <a:cubicBezTo>
                  <a:pt x="405" y="540"/>
                  <a:pt x="403" y="538"/>
                  <a:pt x="401" y="538"/>
                </a:cubicBezTo>
                <a:close/>
                <a:moveTo>
                  <a:pt x="414" y="547"/>
                </a:moveTo>
                <a:cubicBezTo>
                  <a:pt x="416" y="547"/>
                  <a:pt x="418" y="545"/>
                  <a:pt x="418" y="543"/>
                </a:cubicBezTo>
                <a:cubicBezTo>
                  <a:pt x="418" y="540"/>
                  <a:pt x="416" y="538"/>
                  <a:pt x="414" y="538"/>
                </a:cubicBezTo>
                <a:cubicBezTo>
                  <a:pt x="411" y="538"/>
                  <a:pt x="410" y="540"/>
                  <a:pt x="410" y="543"/>
                </a:cubicBezTo>
                <a:cubicBezTo>
                  <a:pt x="410" y="545"/>
                  <a:pt x="411" y="547"/>
                  <a:pt x="414" y="547"/>
                </a:cubicBezTo>
                <a:close/>
                <a:moveTo>
                  <a:pt x="427" y="547"/>
                </a:moveTo>
                <a:cubicBezTo>
                  <a:pt x="429" y="547"/>
                  <a:pt x="431" y="545"/>
                  <a:pt x="431" y="543"/>
                </a:cubicBezTo>
                <a:cubicBezTo>
                  <a:pt x="431" y="540"/>
                  <a:pt x="429" y="538"/>
                  <a:pt x="427" y="538"/>
                </a:cubicBezTo>
                <a:cubicBezTo>
                  <a:pt x="424" y="538"/>
                  <a:pt x="422" y="540"/>
                  <a:pt x="422" y="543"/>
                </a:cubicBezTo>
                <a:cubicBezTo>
                  <a:pt x="422" y="545"/>
                  <a:pt x="424" y="547"/>
                  <a:pt x="427" y="547"/>
                </a:cubicBezTo>
                <a:close/>
                <a:moveTo>
                  <a:pt x="440" y="547"/>
                </a:moveTo>
                <a:cubicBezTo>
                  <a:pt x="442" y="547"/>
                  <a:pt x="444" y="545"/>
                  <a:pt x="444" y="543"/>
                </a:cubicBezTo>
                <a:cubicBezTo>
                  <a:pt x="444" y="540"/>
                  <a:pt x="442" y="538"/>
                  <a:pt x="440" y="538"/>
                </a:cubicBezTo>
                <a:cubicBezTo>
                  <a:pt x="437" y="538"/>
                  <a:pt x="435" y="540"/>
                  <a:pt x="435" y="543"/>
                </a:cubicBezTo>
                <a:cubicBezTo>
                  <a:pt x="435" y="545"/>
                  <a:pt x="437" y="547"/>
                  <a:pt x="440" y="547"/>
                </a:cubicBezTo>
                <a:close/>
                <a:moveTo>
                  <a:pt x="452" y="547"/>
                </a:moveTo>
                <a:cubicBezTo>
                  <a:pt x="455" y="547"/>
                  <a:pt x="457" y="545"/>
                  <a:pt x="457" y="543"/>
                </a:cubicBezTo>
                <a:cubicBezTo>
                  <a:pt x="457" y="540"/>
                  <a:pt x="455" y="538"/>
                  <a:pt x="452" y="538"/>
                </a:cubicBezTo>
                <a:cubicBezTo>
                  <a:pt x="450" y="538"/>
                  <a:pt x="448" y="540"/>
                  <a:pt x="448" y="543"/>
                </a:cubicBezTo>
                <a:cubicBezTo>
                  <a:pt x="448" y="545"/>
                  <a:pt x="450" y="547"/>
                  <a:pt x="452" y="547"/>
                </a:cubicBezTo>
                <a:close/>
                <a:moveTo>
                  <a:pt x="465" y="547"/>
                </a:moveTo>
                <a:cubicBezTo>
                  <a:pt x="468" y="547"/>
                  <a:pt x="470" y="545"/>
                  <a:pt x="470" y="543"/>
                </a:cubicBezTo>
                <a:cubicBezTo>
                  <a:pt x="470" y="540"/>
                  <a:pt x="468" y="538"/>
                  <a:pt x="465" y="538"/>
                </a:cubicBezTo>
                <a:cubicBezTo>
                  <a:pt x="463" y="538"/>
                  <a:pt x="461" y="540"/>
                  <a:pt x="461" y="543"/>
                </a:cubicBezTo>
                <a:cubicBezTo>
                  <a:pt x="461" y="545"/>
                  <a:pt x="463" y="547"/>
                  <a:pt x="465" y="547"/>
                </a:cubicBezTo>
                <a:close/>
                <a:moveTo>
                  <a:pt x="478" y="547"/>
                </a:moveTo>
                <a:cubicBezTo>
                  <a:pt x="481" y="547"/>
                  <a:pt x="482" y="545"/>
                  <a:pt x="482" y="543"/>
                </a:cubicBezTo>
                <a:cubicBezTo>
                  <a:pt x="482" y="540"/>
                  <a:pt x="481" y="538"/>
                  <a:pt x="478" y="538"/>
                </a:cubicBezTo>
                <a:cubicBezTo>
                  <a:pt x="476" y="538"/>
                  <a:pt x="474" y="540"/>
                  <a:pt x="474" y="543"/>
                </a:cubicBezTo>
                <a:cubicBezTo>
                  <a:pt x="474" y="545"/>
                  <a:pt x="476" y="547"/>
                  <a:pt x="478" y="547"/>
                </a:cubicBezTo>
                <a:close/>
                <a:moveTo>
                  <a:pt x="491" y="547"/>
                </a:moveTo>
                <a:cubicBezTo>
                  <a:pt x="493" y="547"/>
                  <a:pt x="495" y="545"/>
                  <a:pt x="495" y="543"/>
                </a:cubicBezTo>
                <a:cubicBezTo>
                  <a:pt x="495" y="540"/>
                  <a:pt x="493" y="538"/>
                  <a:pt x="491" y="538"/>
                </a:cubicBezTo>
                <a:cubicBezTo>
                  <a:pt x="489" y="538"/>
                  <a:pt x="487" y="540"/>
                  <a:pt x="487" y="543"/>
                </a:cubicBezTo>
                <a:cubicBezTo>
                  <a:pt x="487" y="545"/>
                  <a:pt x="489" y="547"/>
                  <a:pt x="491" y="547"/>
                </a:cubicBezTo>
                <a:close/>
                <a:moveTo>
                  <a:pt x="504" y="547"/>
                </a:moveTo>
                <a:cubicBezTo>
                  <a:pt x="506" y="547"/>
                  <a:pt x="508" y="545"/>
                  <a:pt x="508" y="543"/>
                </a:cubicBezTo>
                <a:cubicBezTo>
                  <a:pt x="508" y="540"/>
                  <a:pt x="506" y="538"/>
                  <a:pt x="504" y="538"/>
                </a:cubicBezTo>
                <a:cubicBezTo>
                  <a:pt x="502" y="538"/>
                  <a:pt x="500" y="540"/>
                  <a:pt x="500" y="543"/>
                </a:cubicBezTo>
                <a:cubicBezTo>
                  <a:pt x="500" y="545"/>
                  <a:pt x="502" y="547"/>
                  <a:pt x="504" y="547"/>
                </a:cubicBezTo>
                <a:close/>
                <a:moveTo>
                  <a:pt x="517" y="547"/>
                </a:moveTo>
                <a:cubicBezTo>
                  <a:pt x="519" y="547"/>
                  <a:pt x="521" y="545"/>
                  <a:pt x="521" y="543"/>
                </a:cubicBezTo>
                <a:cubicBezTo>
                  <a:pt x="521" y="540"/>
                  <a:pt x="519" y="538"/>
                  <a:pt x="517" y="538"/>
                </a:cubicBezTo>
                <a:cubicBezTo>
                  <a:pt x="515" y="538"/>
                  <a:pt x="513" y="540"/>
                  <a:pt x="513" y="543"/>
                </a:cubicBezTo>
                <a:cubicBezTo>
                  <a:pt x="513" y="545"/>
                  <a:pt x="515" y="547"/>
                  <a:pt x="517" y="547"/>
                </a:cubicBezTo>
                <a:close/>
                <a:moveTo>
                  <a:pt x="530" y="547"/>
                </a:moveTo>
                <a:cubicBezTo>
                  <a:pt x="532" y="547"/>
                  <a:pt x="534" y="545"/>
                  <a:pt x="534" y="543"/>
                </a:cubicBezTo>
                <a:cubicBezTo>
                  <a:pt x="534" y="540"/>
                  <a:pt x="532" y="538"/>
                  <a:pt x="530" y="538"/>
                </a:cubicBezTo>
                <a:cubicBezTo>
                  <a:pt x="528" y="538"/>
                  <a:pt x="526" y="540"/>
                  <a:pt x="526" y="543"/>
                </a:cubicBezTo>
                <a:cubicBezTo>
                  <a:pt x="526" y="545"/>
                  <a:pt x="528" y="547"/>
                  <a:pt x="530" y="547"/>
                </a:cubicBezTo>
                <a:close/>
                <a:moveTo>
                  <a:pt x="543" y="547"/>
                </a:moveTo>
                <a:cubicBezTo>
                  <a:pt x="545" y="547"/>
                  <a:pt x="547" y="545"/>
                  <a:pt x="547" y="543"/>
                </a:cubicBezTo>
                <a:cubicBezTo>
                  <a:pt x="547" y="540"/>
                  <a:pt x="545" y="538"/>
                  <a:pt x="543" y="538"/>
                </a:cubicBezTo>
                <a:cubicBezTo>
                  <a:pt x="541" y="538"/>
                  <a:pt x="539" y="540"/>
                  <a:pt x="539" y="543"/>
                </a:cubicBezTo>
                <a:cubicBezTo>
                  <a:pt x="539" y="545"/>
                  <a:pt x="541" y="547"/>
                  <a:pt x="543" y="547"/>
                </a:cubicBezTo>
                <a:close/>
                <a:moveTo>
                  <a:pt x="556" y="547"/>
                </a:moveTo>
                <a:cubicBezTo>
                  <a:pt x="558" y="547"/>
                  <a:pt x="560" y="545"/>
                  <a:pt x="560" y="543"/>
                </a:cubicBezTo>
                <a:cubicBezTo>
                  <a:pt x="560" y="540"/>
                  <a:pt x="558" y="538"/>
                  <a:pt x="556" y="538"/>
                </a:cubicBezTo>
                <a:cubicBezTo>
                  <a:pt x="553" y="538"/>
                  <a:pt x="552" y="540"/>
                  <a:pt x="552" y="543"/>
                </a:cubicBezTo>
                <a:cubicBezTo>
                  <a:pt x="552" y="545"/>
                  <a:pt x="553" y="547"/>
                  <a:pt x="556" y="547"/>
                </a:cubicBezTo>
                <a:close/>
                <a:moveTo>
                  <a:pt x="569" y="547"/>
                </a:moveTo>
                <a:cubicBezTo>
                  <a:pt x="571" y="547"/>
                  <a:pt x="573" y="545"/>
                  <a:pt x="573" y="543"/>
                </a:cubicBezTo>
                <a:cubicBezTo>
                  <a:pt x="573" y="540"/>
                  <a:pt x="571" y="538"/>
                  <a:pt x="569" y="538"/>
                </a:cubicBezTo>
                <a:cubicBezTo>
                  <a:pt x="566" y="538"/>
                  <a:pt x="564" y="540"/>
                  <a:pt x="564" y="543"/>
                </a:cubicBezTo>
                <a:cubicBezTo>
                  <a:pt x="564" y="545"/>
                  <a:pt x="566" y="547"/>
                  <a:pt x="569" y="547"/>
                </a:cubicBezTo>
                <a:close/>
                <a:moveTo>
                  <a:pt x="582" y="547"/>
                </a:moveTo>
                <a:cubicBezTo>
                  <a:pt x="584" y="547"/>
                  <a:pt x="586" y="545"/>
                  <a:pt x="586" y="543"/>
                </a:cubicBezTo>
                <a:cubicBezTo>
                  <a:pt x="586" y="540"/>
                  <a:pt x="584" y="538"/>
                  <a:pt x="582" y="538"/>
                </a:cubicBezTo>
                <a:cubicBezTo>
                  <a:pt x="579" y="538"/>
                  <a:pt x="577" y="540"/>
                  <a:pt x="577" y="543"/>
                </a:cubicBezTo>
                <a:cubicBezTo>
                  <a:pt x="577" y="545"/>
                  <a:pt x="579" y="547"/>
                  <a:pt x="582" y="547"/>
                </a:cubicBezTo>
                <a:close/>
                <a:moveTo>
                  <a:pt x="594" y="547"/>
                </a:moveTo>
                <a:cubicBezTo>
                  <a:pt x="597" y="547"/>
                  <a:pt x="599" y="545"/>
                  <a:pt x="599" y="543"/>
                </a:cubicBezTo>
                <a:cubicBezTo>
                  <a:pt x="599" y="540"/>
                  <a:pt x="597" y="538"/>
                  <a:pt x="594" y="538"/>
                </a:cubicBezTo>
                <a:cubicBezTo>
                  <a:pt x="592" y="538"/>
                  <a:pt x="590" y="540"/>
                  <a:pt x="590" y="543"/>
                </a:cubicBezTo>
                <a:cubicBezTo>
                  <a:pt x="590" y="545"/>
                  <a:pt x="592" y="547"/>
                  <a:pt x="594" y="547"/>
                </a:cubicBezTo>
                <a:close/>
                <a:moveTo>
                  <a:pt x="607" y="547"/>
                </a:moveTo>
                <a:cubicBezTo>
                  <a:pt x="610" y="547"/>
                  <a:pt x="612" y="545"/>
                  <a:pt x="612" y="543"/>
                </a:cubicBezTo>
                <a:cubicBezTo>
                  <a:pt x="612" y="540"/>
                  <a:pt x="610" y="538"/>
                  <a:pt x="607" y="538"/>
                </a:cubicBezTo>
                <a:cubicBezTo>
                  <a:pt x="605" y="538"/>
                  <a:pt x="603" y="540"/>
                  <a:pt x="603" y="543"/>
                </a:cubicBezTo>
                <a:cubicBezTo>
                  <a:pt x="603" y="545"/>
                  <a:pt x="605" y="547"/>
                  <a:pt x="607" y="547"/>
                </a:cubicBezTo>
                <a:close/>
                <a:moveTo>
                  <a:pt x="620" y="547"/>
                </a:moveTo>
                <a:cubicBezTo>
                  <a:pt x="623" y="547"/>
                  <a:pt x="624" y="545"/>
                  <a:pt x="624" y="543"/>
                </a:cubicBezTo>
                <a:cubicBezTo>
                  <a:pt x="624" y="540"/>
                  <a:pt x="623" y="538"/>
                  <a:pt x="620" y="538"/>
                </a:cubicBezTo>
                <a:cubicBezTo>
                  <a:pt x="618" y="538"/>
                  <a:pt x="616" y="540"/>
                  <a:pt x="616" y="543"/>
                </a:cubicBezTo>
                <a:cubicBezTo>
                  <a:pt x="616" y="545"/>
                  <a:pt x="618" y="547"/>
                  <a:pt x="620" y="547"/>
                </a:cubicBezTo>
                <a:close/>
                <a:moveTo>
                  <a:pt x="633" y="547"/>
                </a:moveTo>
                <a:cubicBezTo>
                  <a:pt x="636" y="547"/>
                  <a:pt x="637" y="545"/>
                  <a:pt x="637" y="543"/>
                </a:cubicBezTo>
                <a:cubicBezTo>
                  <a:pt x="637" y="540"/>
                  <a:pt x="636" y="538"/>
                  <a:pt x="633" y="538"/>
                </a:cubicBezTo>
                <a:cubicBezTo>
                  <a:pt x="631" y="538"/>
                  <a:pt x="629" y="540"/>
                  <a:pt x="629" y="543"/>
                </a:cubicBezTo>
                <a:cubicBezTo>
                  <a:pt x="629" y="545"/>
                  <a:pt x="631" y="547"/>
                  <a:pt x="633" y="547"/>
                </a:cubicBezTo>
                <a:close/>
                <a:moveTo>
                  <a:pt x="646" y="547"/>
                </a:moveTo>
                <a:cubicBezTo>
                  <a:pt x="648" y="547"/>
                  <a:pt x="650" y="545"/>
                  <a:pt x="650" y="543"/>
                </a:cubicBezTo>
                <a:cubicBezTo>
                  <a:pt x="650" y="540"/>
                  <a:pt x="648" y="538"/>
                  <a:pt x="646" y="538"/>
                </a:cubicBezTo>
                <a:cubicBezTo>
                  <a:pt x="644" y="538"/>
                  <a:pt x="642" y="540"/>
                  <a:pt x="642" y="543"/>
                </a:cubicBezTo>
                <a:cubicBezTo>
                  <a:pt x="642" y="545"/>
                  <a:pt x="644" y="547"/>
                  <a:pt x="646" y="547"/>
                </a:cubicBezTo>
                <a:close/>
                <a:moveTo>
                  <a:pt x="659" y="547"/>
                </a:moveTo>
                <a:cubicBezTo>
                  <a:pt x="661" y="547"/>
                  <a:pt x="663" y="545"/>
                  <a:pt x="663" y="543"/>
                </a:cubicBezTo>
                <a:cubicBezTo>
                  <a:pt x="663" y="540"/>
                  <a:pt x="661" y="538"/>
                  <a:pt x="659" y="538"/>
                </a:cubicBezTo>
                <a:cubicBezTo>
                  <a:pt x="657" y="538"/>
                  <a:pt x="655" y="540"/>
                  <a:pt x="655" y="543"/>
                </a:cubicBezTo>
                <a:cubicBezTo>
                  <a:pt x="655" y="545"/>
                  <a:pt x="657" y="547"/>
                  <a:pt x="659" y="547"/>
                </a:cubicBezTo>
                <a:close/>
                <a:moveTo>
                  <a:pt x="672" y="547"/>
                </a:moveTo>
                <a:cubicBezTo>
                  <a:pt x="674" y="547"/>
                  <a:pt x="676" y="545"/>
                  <a:pt x="676" y="543"/>
                </a:cubicBezTo>
                <a:cubicBezTo>
                  <a:pt x="676" y="540"/>
                  <a:pt x="674" y="538"/>
                  <a:pt x="672" y="538"/>
                </a:cubicBezTo>
                <a:cubicBezTo>
                  <a:pt x="670" y="538"/>
                  <a:pt x="668" y="540"/>
                  <a:pt x="668" y="543"/>
                </a:cubicBezTo>
                <a:cubicBezTo>
                  <a:pt x="668" y="545"/>
                  <a:pt x="670" y="547"/>
                  <a:pt x="672" y="547"/>
                </a:cubicBezTo>
                <a:close/>
                <a:moveTo>
                  <a:pt x="685" y="547"/>
                </a:moveTo>
                <a:cubicBezTo>
                  <a:pt x="687" y="547"/>
                  <a:pt x="689" y="545"/>
                  <a:pt x="689" y="543"/>
                </a:cubicBezTo>
                <a:cubicBezTo>
                  <a:pt x="689" y="540"/>
                  <a:pt x="687" y="538"/>
                  <a:pt x="685" y="538"/>
                </a:cubicBezTo>
                <a:cubicBezTo>
                  <a:pt x="683" y="538"/>
                  <a:pt x="681" y="540"/>
                  <a:pt x="681" y="543"/>
                </a:cubicBezTo>
                <a:cubicBezTo>
                  <a:pt x="681" y="545"/>
                  <a:pt x="683" y="547"/>
                  <a:pt x="685" y="547"/>
                </a:cubicBezTo>
                <a:close/>
                <a:moveTo>
                  <a:pt x="711" y="547"/>
                </a:moveTo>
                <a:cubicBezTo>
                  <a:pt x="713" y="547"/>
                  <a:pt x="715" y="545"/>
                  <a:pt x="715" y="543"/>
                </a:cubicBezTo>
                <a:cubicBezTo>
                  <a:pt x="715" y="540"/>
                  <a:pt x="713" y="538"/>
                  <a:pt x="711" y="538"/>
                </a:cubicBezTo>
                <a:cubicBezTo>
                  <a:pt x="708" y="538"/>
                  <a:pt x="707" y="540"/>
                  <a:pt x="707" y="543"/>
                </a:cubicBezTo>
                <a:cubicBezTo>
                  <a:pt x="707" y="545"/>
                  <a:pt x="708" y="547"/>
                  <a:pt x="711" y="547"/>
                </a:cubicBezTo>
                <a:close/>
                <a:moveTo>
                  <a:pt x="724" y="547"/>
                </a:moveTo>
                <a:cubicBezTo>
                  <a:pt x="726" y="547"/>
                  <a:pt x="728" y="545"/>
                  <a:pt x="728" y="543"/>
                </a:cubicBezTo>
                <a:cubicBezTo>
                  <a:pt x="728" y="540"/>
                  <a:pt x="726" y="538"/>
                  <a:pt x="724" y="538"/>
                </a:cubicBezTo>
                <a:cubicBezTo>
                  <a:pt x="721" y="538"/>
                  <a:pt x="719" y="540"/>
                  <a:pt x="719" y="543"/>
                </a:cubicBezTo>
                <a:cubicBezTo>
                  <a:pt x="719" y="545"/>
                  <a:pt x="721" y="547"/>
                  <a:pt x="724" y="547"/>
                </a:cubicBezTo>
                <a:close/>
                <a:moveTo>
                  <a:pt x="737" y="547"/>
                </a:moveTo>
                <a:cubicBezTo>
                  <a:pt x="739" y="547"/>
                  <a:pt x="741" y="545"/>
                  <a:pt x="741" y="543"/>
                </a:cubicBezTo>
                <a:cubicBezTo>
                  <a:pt x="741" y="540"/>
                  <a:pt x="739" y="538"/>
                  <a:pt x="737" y="538"/>
                </a:cubicBezTo>
                <a:cubicBezTo>
                  <a:pt x="734" y="538"/>
                  <a:pt x="732" y="540"/>
                  <a:pt x="732" y="543"/>
                </a:cubicBezTo>
                <a:cubicBezTo>
                  <a:pt x="732" y="545"/>
                  <a:pt x="734" y="547"/>
                  <a:pt x="737" y="547"/>
                </a:cubicBezTo>
                <a:close/>
                <a:moveTo>
                  <a:pt x="749" y="547"/>
                </a:moveTo>
                <a:cubicBezTo>
                  <a:pt x="752" y="547"/>
                  <a:pt x="754" y="545"/>
                  <a:pt x="754" y="543"/>
                </a:cubicBezTo>
                <a:cubicBezTo>
                  <a:pt x="754" y="540"/>
                  <a:pt x="752" y="538"/>
                  <a:pt x="749" y="538"/>
                </a:cubicBezTo>
                <a:cubicBezTo>
                  <a:pt x="747" y="538"/>
                  <a:pt x="745" y="540"/>
                  <a:pt x="745" y="543"/>
                </a:cubicBezTo>
                <a:cubicBezTo>
                  <a:pt x="745" y="545"/>
                  <a:pt x="747" y="547"/>
                  <a:pt x="749" y="547"/>
                </a:cubicBezTo>
                <a:close/>
                <a:moveTo>
                  <a:pt x="762" y="547"/>
                </a:moveTo>
                <a:cubicBezTo>
                  <a:pt x="765" y="547"/>
                  <a:pt x="767" y="545"/>
                  <a:pt x="767" y="543"/>
                </a:cubicBezTo>
                <a:cubicBezTo>
                  <a:pt x="767" y="540"/>
                  <a:pt x="765" y="538"/>
                  <a:pt x="762" y="538"/>
                </a:cubicBezTo>
                <a:cubicBezTo>
                  <a:pt x="760" y="538"/>
                  <a:pt x="758" y="540"/>
                  <a:pt x="758" y="543"/>
                </a:cubicBezTo>
                <a:cubicBezTo>
                  <a:pt x="758" y="545"/>
                  <a:pt x="760" y="547"/>
                  <a:pt x="762" y="547"/>
                </a:cubicBezTo>
                <a:close/>
                <a:moveTo>
                  <a:pt x="775" y="547"/>
                </a:moveTo>
                <a:cubicBezTo>
                  <a:pt x="778" y="547"/>
                  <a:pt x="779" y="545"/>
                  <a:pt x="779" y="543"/>
                </a:cubicBezTo>
                <a:cubicBezTo>
                  <a:pt x="779" y="540"/>
                  <a:pt x="778" y="538"/>
                  <a:pt x="775" y="538"/>
                </a:cubicBezTo>
                <a:cubicBezTo>
                  <a:pt x="773" y="538"/>
                  <a:pt x="771" y="540"/>
                  <a:pt x="771" y="543"/>
                </a:cubicBezTo>
                <a:cubicBezTo>
                  <a:pt x="771" y="545"/>
                  <a:pt x="773" y="547"/>
                  <a:pt x="775" y="547"/>
                </a:cubicBezTo>
                <a:close/>
                <a:moveTo>
                  <a:pt x="788" y="547"/>
                </a:moveTo>
                <a:cubicBezTo>
                  <a:pt x="790" y="547"/>
                  <a:pt x="792" y="545"/>
                  <a:pt x="792" y="543"/>
                </a:cubicBezTo>
                <a:cubicBezTo>
                  <a:pt x="792" y="540"/>
                  <a:pt x="790" y="538"/>
                  <a:pt x="788" y="538"/>
                </a:cubicBezTo>
                <a:cubicBezTo>
                  <a:pt x="786" y="538"/>
                  <a:pt x="784" y="540"/>
                  <a:pt x="784" y="543"/>
                </a:cubicBezTo>
                <a:cubicBezTo>
                  <a:pt x="784" y="545"/>
                  <a:pt x="786" y="547"/>
                  <a:pt x="788" y="547"/>
                </a:cubicBezTo>
                <a:close/>
                <a:moveTo>
                  <a:pt x="801" y="547"/>
                </a:moveTo>
                <a:cubicBezTo>
                  <a:pt x="803" y="547"/>
                  <a:pt x="805" y="545"/>
                  <a:pt x="805" y="543"/>
                </a:cubicBezTo>
                <a:cubicBezTo>
                  <a:pt x="805" y="540"/>
                  <a:pt x="803" y="538"/>
                  <a:pt x="801" y="538"/>
                </a:cubicBezTo>
                <a:cubicBezTo>
                  <a:pt x="799" y="538"/>
                  <a:pt x="797" y="540"/>
                  <a:pt x="797" y="543"/>
                </a:cubicBezTo>
                <a:cubicBezTo>
                  <a:pt x="797" y="545"/>
                  <a:pt x="799" y="547"/>
                  <a:pt x="801" y="547"/>
                </a:cubicBezTo>
                <a:close/>
                <a:moveTo>
                  <a:pt x="814" y="547"/>
                </a:moveTo>
                <a:cubicBezTo>
                  <a:pt x="816" y="547"/>
                  <a:pt x="818" y="545"/>
                  <a:pt x="818" y="543"/>
                </a:cubicBezTo>
                <a:cubicBezTo>
                  <a:pt x="818" y="540"/>
                  <a:pt x="816" y="538"/>
                  <a:pt x="814" y="538"/>
                </a:cubicBezTo>
                <a:cubicBezTo>
                  <a:pt x="812" y="538"/>
                  <a:pt x="810" y="540"/>
                  <a:pt x="810" y="543"/>
                </a:cubicBezTo>
                <a:cubicBezTo>
                  <a:pt x="810" y="545"/>
                  <a:pt x="812" y="547"/>
                  <a:pt x="814" y="547"/>
                </a:cubicBezTo>
                <a:close/>
                <a:moveTo>
                  <a:pt x="827" y="547"/>
                </a:moveTo>
                <a:cubicBezTo>
                  <a:pt x="829" y="547"/>
                  <a:pt x="831" y="545"/>
                  <a:pt x="831" y="543"/>
                </a:cubicBezTo>
                <a:cubicBezTo>
                  <a:pt x="831" y="540"/>
                  <a:pt x="829" y="538"/>
                  <a:pt x="827" y="538"/>
                </a:cubicBezTo>
                <a:cubicBezTo>
                  <a:pt x="825" y="538"/>
                  <a:pt x="823" y="540"/>
                  <a:pt x="823" y="543"/>
                </a:cubicBezTo>
                <a:cubicBezTo>
                  <a:pt x="823" y="545"/>
                  <a:pt x="825" y="547"/>
                  <a:pt x="827" y="547"/>
                </a:cubicBezTo>
                <a:close/>
                <a:moveTo>
                  <a:pt x="840" y="547"/>
                </a:moveTo>
                <a:cubicBezTo>
                  <a:pt x="842" y="547"/>
                  <a:pt x="844" y="545"/>
                  <a:pt x="844" y="543"/>
                </a:cubicBezTo>
                <a:cubicBezTo>
                  <a:pt x="844" y="540"/>
                  <a:pt x="842" y="538"/>
                  <a:pt x="840" y="538"/>
                </a:cubicBezTo>
                <a:cubicBezTo>
                  <a:pt x="838" y="538"/>
                  <a:pt x="836" y="540"/>
                  <a:pt x="836" y="543"/>
                </a:cubicBezTo>
                <a:cubicBezTo>
                  <a:pt x="836" y="545"/>
                  <a:pt x="838" y="547"/>
                  <a:pt x="840" y="547"/>
                </a:cubicBezTo>
                <a:close/>
                <a:moveTo>
                  <a:pt x="853" y="547"/>
                </a:moveTo>
                <a:cubicBezTo>
                  <a:pt x="855" y="547"/>
                  <a:pt x="857" y="545"/>
                  <a:pt x="857" y="543"/>
                </a:cubicBezTo>
                <a:cubicBezTo>
                  <a:pt x="857" y="540"/>
                  <a:pt x="855" y="538"/>
                  <a:pt x="853" y="538"/>
                </a:cubicBezTo>
                <a:cubicBezTo>
                  <a:pt x="850" y="538"/>
                  <a:pt x="849" y="540"/>
                  <a:pt x="849" y="543"/>
                </a:cubicBezTo>
                <a:cubicBezTo>
                  <a:pt x="849" y="545"/>
                  <a:pt x="850" y="547"/>
                  <a:pt x="853" y="547"/>
                </a:cubicBezTo>
                <a:close/>
                <a:moveTo>
                  <a:pt x="891" y="543"/>
                </a:moveTo>
                <a:cubicBezTo>
                  <a:pt x="891" y="543"/>
                  <a:pt x="891" y="543"/>
                  <a:pt x="891" y="543"/>
                </a:cubicBezTo>
                <a:cubicBezTo>
                  <a:pt x="891" y="543"/>
                  <a:pt x="891" y="543"/>
                  <a:pt x="891" y="543"/>
                </a:cubicBezTo>
                <a:cubicBezTo>
                  <a:pt x="892" y="543"/>
                  <a:pt x="892" y="543"/>
                  <a:pt x="892" y="543"/>
                </a:cubicBezTo>
                <a:cubicBezTo>
                  <a:pt x="892" y="543"/>
                  <a:pt x="892" y="543"/>
                  <a:pt x="891" y="543"/>
                </a:cubicBezTo>
                <a:close/>
                <a:moveTo>
                  <a:pt x="904" y="547"/>
                </a:moveTo>
                <a:cubicBezTo>
                  <a:pt x="907" y="547"/>
                  <a:pt x="909" y="545"/>
                  <a:pt x="909" y="543"/>
                </a:cubicBezTo>
                <a:cubicBezTo>
                  <a:pt x="909" y="540"/>
                  <a:pt x="907" y="538"/>
                  <a:pt x="904" y="538"/>
                </a:cubicBezTo>
                <a:cubicBezTo>
                  <a:pt x="902" y="538"/>
                  <a:pt x="900" y="540"/>
                  <a:pt x="900" y="543"/>
                </a:cubicBezTo>
                <a:cubicBezTo>
                  <a:pt x="900" y="545"/>
                  <a:pt x="902" y="547"/>
                  <a:pt x="904" y="547"/>
                </a:cubicBezTo>
                <a:close/>
                <a:moveTo>
                  <a:pt x="917" y="547"/>
                </a:moveTo>
                <a:cubicBezTo>
                  <a:pt x="920" y="547"/>
                  <a:pt x="922" y="545"/>
                  <a:pt x="922" y="543"/>
                </a:cubicBezTo>
                <a:cubicBezTo>
                  <a:pt x="922" y="540"/>
                  <a:pt x="920" y="538"/>
                  <a:pt x="917" y="538"/>
                </a:cubicBezTo>
                <a:cubicBezTo>
                  <a:pt x="915" y="538"/>
                  <a:pt x="913" y="540"/>
                  <a:pt x="913" y="543"/>
                </a:cubicBezTo>
                <a:cubicBezTo>
                  <a:pt x="913" y="545"/>
                  <a:pt x="915" y="547"/>
                  <a:pt x="917" y="547"/>
                </a:cubicBezTo>
                <a:close/>
                <a:moveTo>
                  <a:pt x="930" y="547"/>
                </a:moveTo>
                <a:cubicBezTo>
                  <a:pt x="933" y="547"/>
                  <a:pt x="934" y="545"/>
                  <a:pt x="934" y="543"/>
                </a:cubicBezTo>
                <a:cubicBezTo>
                  <a:pt x="934" y="540"/>
                  <a:pt x="933" y="538"/>
                  <a:pt x="930" y="538"/>
                </a:cubicBezTo>
                <a:cubicBezTo>
                  <a:pt x="928" y="538"/>
                  <a:pt x="926" y="540"/>
                  <a:pt x="926" y="543"/>
                </a:cubicBezTo>
                <a:cubicBezTo>
                  <a:pt x="926" y="545"/>
                  <a:pt x="928" y="547"/>
                  <a:pt x="930" y="547"/>
                </a:cubicBezTo>
                <a:close/>
                <a:moveTo>
                  <a:pt x="943" y="547"/>
                </a:moveTo>
                <a:cubicBezTo>
                  <a:pt x="945" y="547"/>
                  <a:pt x="947" y="545"/>
                  <a:pt x="947" y="543"/>
                </a:cubicBezTo>
                <a:cubicBezTo>
                  <a:pt x="947" y="540"/>
                  <a:pt x="945" y="538"/>
                  <a:pt x="943" y="538"/>
                </a:cubicBezTo>
                <a:cubicBezTo>
                  <a:pt x="941" y="538"/>
                  <a:pt x="939" y="540"/>
                  <a:pt x="939" y="543"/>
                </a:cubicBezTo>
                <a:cubicBezTo>
                  <a:pt x="939" y="545"/>
                  <a:pt x="941" y="547"/>
                  <a:pt x="943" y="547"/>
                </a:cubicBezTo>
                <a:close/>
                <a:moveTo>
                  <a:pt x="956" y="538"/>
                </a:moveTo>
                <a:cubicBezTo>
                  <a:pt x="954" y="538"/>
                  <a:pt x="952" y="540"/>
                  <a:pt x="952" y="543"/>
                </a:cubicBezTo>
                <a:cubicBezTo>
                  <a:pt x="952" y="545"/>
                  <a:pt x="954" y="547"/>
                  <a:pt x="956" y="547"/>
                </a:cubicBezTo>
                <a:cubicBezTo>
                  <a:pt x="958" y="547"/>
                  <a:pt x="960" y="545"/>
                  <a:pt x="960" y="543"/>
                </a:cubicBezTo>
                <a:cubicBezTo>
                  <a:pt x="960" y="540"/>
                  <a:pt x="958" y="538"/>
                  <a:pt x="956" y="538"/>
                </a:cubicBezTo>
                <a:close/>
                <a:moveTo>
                  <a:pt x="969" y="538"/>
                </a:moveTo>
                <a:cubicBezTo>
                  <a:pt x="967" y="538"/>
                  <a:pt x="965" y="540"/>
                  <a:pt x="965" y="543"/>
                </a:cubicBezTo>
                <a:cubicBezTo>
                  <a:pt x="965" y="545"/>
                  <a:pt x="967" y="547"/>
                  <a:pt x="969" y="547"/>
                </a:cubicBezTo>
                <a:cubicBezTo>
                  <a:pt x="971" y="547"/>
                  <a:pt x="973" y="545"/>
                  <a:pt x="973" y="543"/>
                </a:cubicBezTo>
                <a:cubicBezTo>
                  <a:pt x="973" y="540"/>
                  <a:pt x="971" y="538"/>
                  <a:pt x="969" y="538"/>
                </a:cubicBezTo>
                <a:close/>
                <a:moveTo>
                  <a:pt x="982" y="547"/>
                </a:moveTo>
                <a:cubicBezTo>
                  <a:pt x="984" y="547"/>
                  <a:pt x="986" y="545"/>
                  <a:pt x="986" y="543"/>
                </a:cubicBezTo>
                <a:cubicBezTo>
                  <a:pt x="986" y="540"/>
                  <a:pt x="984" y="538"/>
                  <a:pt x="982" y="538"/>
                </a:cubicBezTo>
                <a:cubicBezTo>
                  <a:pt x="980" y="538"/>
                  <a:pt x="978" y="540"/>
                  <a:pt x="978" y="543"/>
                </a:cubicBezTo>
                <a:cubicBezTo>
                  <a:pt x="978" y="545"/>
                  <a:pt x="980" y="547"/>
                  <a:pt x="982" y="547"/>
                </a:cubicBezTo>
                <a:close/>
                <a:moveTo>
                  <a:pt x="995" y="547"/>
                </a:moveTo>
                <a:cubicBezTo>
                  <a:pt x="997" y="547"/>
                  <a:pt x="999" y="545"/>
                  <a:pt x="999" y="543"/>
                </a:cubicBezTo>
                <a:cubicBezTo>
                  <a:pt x="999" y="540"/>
                  <a:pt x="997" y="538"/>
                  <a:pt x="995" y="538"/>
                </a:cubicBezTo>
                <a:cubicBezTo>
                  <a:pt x="992" y="538"/>
                  <a:pt x="991" y="540"/>
                  <a:pt x="991" y="543"/>
                </a:cubicBezTo>
                <a:cubicBezTo>
                  <a:pt x="991" y="545"/>
                  <a:pt x="992" y="547"/>
                  <a:pt x="995" y="547"/>
                </a:cubicBezTo>
                <a:close/>
                <a:moveTo>
                  <a:pt x="1008" y="547"/>
                </a:moveTo>
                <a:cubicBezTo>
                  <a:pt x="1010" y="547"/>
                  <a:pt x="1012" y="545"/>
                  <a:pt x="1012" y="543"/>
                </a:cubicBezTo>
                <a:cubicBezTo>
                  <a:pt x="1012" y="540"/>
                  <a:pt x="1010" y="538"/>
                  <a:pt x="1008" y="538"/>
                </a:cubicBezTo>
                <a:cubicBezTo>
                  <a:pt x="1005" y="538"/>
                  <a:pt x="1004" y="540"/>
                  <a:pt x="1004" y="543"/>
                </a:cubicBezTo>
                <a:cubicBezTo>
                  <a:pt x="1004" y="545"/>
                  <a:pt x="1005" y="547"/>
                  <a:pt x="1008" y="547"/>
                </a:cubicBezTo>
                <a:close/>
                <a:moveTo>
                  <a:pt x="1021" y="547"/>
                </a:moveTo>
                <a:cubicBezTo>
                  <a:pt x="1023" y="547"/>
                  <a:pt x="1025" y="545"/>
                  <a:pt x="1025" y="543"/>
                </a:cubicBezTo>
                <a:cubicBezTo>
                  <a:pt x="1025" y="540"/>
                  <a:pt x="1023" y="538"/>
                  <a:pt x="1021" y="538"/>
                </a:cubicBezTo>
                <a:cubicBezTo>
                  <a:pt x="1018" y="538"/>
                  <a:pt x="1016" y="540"/>
                  <a:pt x="1016" y="543"/>
                </a:cubicBezTo>
                <a:cubicBezTo>
                  <a:pt x="1016" y="545"/>
                  <a:pt x="1018" y="547"/>
                  <a:pt x="1021" y="547"/>
                </a:cubicBezTo>
                <a:close/>
                <a:moveTo>
                  <a:pt x="1034" y="547"/>
                </a:moveTo>
                <a:cubicBezTo>
                  <a:pt x="1036" y="547"/>
                  <a:pt x="1038" y="545"/>
                  <a:pt x="1038" y="543"/>
                </a:cubicBezTo>
                <a:cubicBezTo>
                  <a:pt x="1038" y="540"/>
                  <a:pt x="1036" y="538"/>
                  <a:pt x="1034" y="538"/>
                </a:cubicBezTo>
                <a:cubicBezTo>
                  <a:pt x="1031" y="538"/>
                  <a:pt x="1029" y="540"/>
                  <a:pt x="1029" y="543"/>
                </a:cubicBezTo>
                <a:cubicBezTo>
                  <a:pt x="1029" y="545"/>
                  <a:pt x="1031" y="547"/>
                  <a:pt x="1034" y="547"/>
                </a:cubicBezTo>
                <a:close/>
                <a:moveTo>
                  <a:pt x="1046" y="547"/>
                </a:moveTo>
                <a:cubicBezTo>
                  <a:pt x="1049" y="547"/>
                  <a:pt x="1051" y="545"/>
                  <a:pt x="1051" y="543"/>
                </a:cubicBezTo>
                <a:cubicBezTo>
                  <a:pt x="1051" y="540"/>
                  <a:pt x="1049" y="538"/>
                  <a:pt x="1046" y="538"/>
                </a:cubicBezTo>
                <a:cubicBezTo>
                  <a:pt x="1044" y="538"/>
                  <a:pt x="1042" y="540"/>
                  <a:pt x="1042" y="543"/>
                </a:cubicBezTo>
                <a:cubicBezTo>
                  <a:pt x="1042" y="545"/>
                  <a:pt x="1044" y="547"/>
                  <a:pt x="1046" y="547"/>
                </a:cubicBezTo>
                <a:close/>
                <a:moveTo>
                  <a:pt x="1059" y="547"/>
                </a:moveTo>
                <a:cubicBezTo>
                  <a:pt x="1062" y="547"/>
                  <a:pt x="1064" y="545"/>
                  <a:pt x="1064" y="543"/>
                </a:cubicBezTo>
                <a:cubicBezTo>
                  <a:pt x="1064" y="540"/>
                  <a:pt x="1062" y="538"/>
                  <a:pt x="1059" y="538"/>
                </a:cubicBezTo>
                <a:cubicBezTo>
                  <a:pt x="1057" y="538"/>
                  <a:pt x="1055" y="540"/>
                  <a:pt x="1055" y="543"/>
                </a:cubicBezTo>
                <a:cubicBezTo>
                  <a:pt x="1055" y="545"/>
                  <a:pt x="1057" y="547"/>
                  <a:pt x="1059" y="547"/>
                </a:cubicBezTo>
                <a:close/>
                <a:moveTo>
                  <a:pt x="1072" y="538"/>
                </a:moveTo>
                <a:cubicBezTo>
                  <a:pt x="1070" y="538"/>
                  <a:pt x="1068" y="540"/>
                  <a:pt x="1068" y="543"/>
                </a:cubicBezTo>
                <a:cubicBezTo>
                  <a:pt x="1068" y="545"/>
                  <a:pt x="1070" y="547"/>
                  <a:pt x="1072" y="547"/>
                </a:cubicBezTo>
                <a:cubicBezTo>
                  <a:pt x="1075" y="547"/>
                  <a:pt x="1076" y="545"/>
                  <a:pt x="1076" y="543"/>
                </a:cubicBezTo>
                <a:cubicBezTo>
                  <a:pt x="1076" y="540"/>
                  <a:pt x="1075" y="538"/>
                  <a:pt x="1072" y="538"/>
                </a:cubicBezTo>
                <a:close/>
                <a:moveTo>
                  <a:pt x="1098" y="547"/>
                </a:moveTo>
                <a:cubicBezTo>
                  <a:pt x="1100" y="547"/>
                  <a:pt x="1102" y="545"/>
                  <a:pt x="1102" y="543"/>
                </a:cubicBezTo>
                <a:cubicBezTo>
                  <a:pt x="1102" y="540"/>
                  <a:pt x="1100" y="538"/>
                  <a:pt x="1098" y="538"/>
                </a:cubicBezTo>
                <a:cubicBezTo>
                  <a:pt x="1096" y="538"/>
                  <a:pt x="1094" y="540"/>
                  <a:pt x="1094" y="543"/>
                </a:cubicBezTo>
                <a:cubicBezTo>
                  <a:pt x="1094" y="545"/>
                  <a:pt x="1096" y="547"/>
                  <a:pt x="1098" y="547"/>
                </a:cubicBezTo>
                <a:close/>
                <a:moveTo>
                  <a:pt x="1110" y="543"/>
                </a:moveTo>
                <a:cubicBezTo>
                  <a:pt x="1110" y="543"/>
                  <a:pt x="1111" y="543"/>
                  <a:pt x="1111" y="543"/>
                </a:cubicBezTo>
                <a:cubicBezTo>
                  <a:pt x="1111" y="543"/>
                  <a:pt x="1112" y="543"/>
                  <a:pt x="1112" y="543"/>
                </a:cubicBezTo>
                <a:cubicBezTo>
                  <a:pt x="1112" y="542"/>
                  <a:pt x="1111" y="542"/>
                  <a:pt x="1111" y="542"/>
                </a:cubicBezTo>
                <a:cubicBezTo>
                  <a:pt x="1111" y="542"/>
                  <a:pt x="1110" y="542"/>
                  <a:pt x="1110" y="543"/>
                </a:cubicBezTo>
                <a:close/>
                <a:moveTo>
                  <a:pt x="1589" y="547"/>
                </a:moveTo>
                <a:cubicBezTo>
                  <a:pt x="1591" y="547"/>
                  <a:pt x="1593" y="545"/>
                  <a:pt x="1593" y="543"/>
                </a:cubicBezTo>
                <a:cubicBezTo>
                  <a:pt x="1593" y="540"/>
                  <a:pt x="1591" y="538"/>
                  <a:pt x="1589" y="538"/>
                </a:cubicBezTo>
                <a:cubicBezTo>
                  <a:pt x="1587" y="538"/>
                  <a:pt x="1585" y="540"/>
                  <a:pt x="1585" y="543"/>
                </a:cubicBezTo>
                <a:cubicBezTo>
                  <a:pt x="1585" y="545"/>
                  <a:pt x="1587" y="547"/>
                  <a:pt x="1589" y="547"/>
                </a:cubicBezTo>
                <a:close/>
                <a:moveTo>
                  <a:pt x="1602" y="547"/>
                </a:moveTo>
                <a:cubicBezTo>
                  <a:pt x="1604" y="547"/>
                  <a:pt x="1606" y="545"/>
                  <a:pt x="1606" y="543"/>
                </a:cubicBezTo>
                <a:cubicBezTo>
                  <a:pt x="1606" y="540"/>
                  <a:pt x="1604" y="538"/>
                  <a:pt x="1602" y="538"/>
                </a:cubicBezTo>
                <a:cubicBezTo>
                  <a:pt x="1599" y="538"/>
                  <a:pt x="1598" y="540"/>
                  <a:pt x="1598" y="543"/>
                </a:cubicBezTo>
                <a:cubicBezTo>
                  <a:pt x="1598" y="545"/>
                  <a:pt x="1599" y="547"/>
                  <a:pt x="1602" y="547"/>
                </a:cubicBezTo>
                <a:close/>
                <a:moveTo>
                  <a:pt x="1615" y="547"/>
                </a:moveTo>
                <a:cubicBezTo>
                  <a:pt x="1617" y="547"/>
                  <a:pt x="1619" y="545"/>
                  <a:pt x="1619" y="543"/>
                </a:cubicBezTo>
                <a:cubicBezTo>
                  <a:pt x="1619" y="540"/>
                  <a:pt x="1617" y="538"/>
                  <a:pt x="1615" y="538"/>
                </a:cubicBezTo>
                <a:cubicBezTo>
                  <a:pt x="1612" y="538"/>
                  <a:pt x="1610" y="540"/>
                  <a:pt x="1610" y="543"/>
                </a:cubicBezTo>
                <a:cubicBezTo>
                  <a:pt x="1610" y="545"/>
                  <a:pt x="1612" y="547"/>
                  <a:pt x="1615" y="547"/>
                </a:cubicBezTo>
                <a:close/>
                <a:moveTo>
                  <a:pt x="1653" y="539"/>
                </a:moveTo>
                <a:cubicBezTo>
                  <a:pt x="1651" y="539"/>
                  <a:pt x="1649" y="540"/>
                  <a:pt x="1649" y="543"/>
                </a:cubicBezTo>
                <a:cubicBezTo>
                  <a:pt x="1649" y="545"/>
                  <a:pt x="1651" y="547"/>
                  <a:pt x="1653" y="547"/>
                </a:cubicBezTo>
                <a:cubicBezTo>
                  <a:pt x="1656" y="547"/>
                  <a:pt x="1657" y="545"/>
                  <a:pt x="1657" y="543"/>
                </a:cubicBezTo>
                <a:cubicBezTo>
                  <a:pt x="1657" y="540"/>
                  <a:pt x="1656" y="539"/>
                  <a:pt x="1653" y="539"/>
                </a:cubicBezTo>
                <a:close/>
                <a:moveTo>
                  <a:pt x="1666" y="547"/>
                </a:moveTo>
                <a:cubicBezTo>
                  <a:pt x="1669" y="547"/>
                  <a:pt x="1670" y="545"/>
                  <a:pt x="1670" y="543"/>
                </a:cubicBezTo>
                <a:cubicBezTo>
                  <a:pt x="1670" y="540"/>
                  <a:pt x="1669" y="538"/>
                  <a:pt x="1666" y="538"/>
                </a:cubicBezTo>
                <a:cubicBezTo>
                  <a:pt x="1664" y="538"/>
                  <a:pt x="1662" y="540"/>
                  <a:pt x="1662" y="543"/>
                </a:cubicBezTo>
                <a:cubicBezTo>
                  <a:pt x="1662" y="545"/>
                  <a:pt x="1664" y="547"/>
                  <a:pt x="1666" y="547"/>
                </a:cubicBezTo>
                <a:close/>
                <a:moveTo>
                  <a:pt x="1679" y="547"/>
                </a:moveTo>
                <a:cubicBezTo>
                  <a:pt x="1682" y="547"/>
                  <a:pt x="1683" y="545"/>
                  <a:pt x="1683" y="543"/>
                </a:cubicBezTo>
                <a:cubicBezTo>
                  <a:pt x="1683" y="540"/>
                  <a:pt x="1682" y="538"/>
                  <a:pt x="1679" y="538"/>
                </a:cubicBezTo>
                <a:cubicBezTo>
                  <a:pt x="1677" y="538"/>
                  <a:pt x="1675" y="540"/>
                  <a:pt x="1675" y="543"/>
                </a:cubicBezTo>
                <a:cubicBezTo>
                  <a:pt x="1675" y="545"/>
                  <a:pt x="1677" y="547"/>
                  <a:pt x="1679" y="547"/>
                </a:cubicBezTo>
                <a:close/>
                <a:moveTo>
                  <a:pt x="1754" y="543"/>
                </a:moveTo>
                <a:cubicBezTo>
                  <a:pt x="1754" y="544"/>
                  <a:pt x="1755" y="545"/>
                  <a:pt x="1757" y="545"/>
                </a:cubicBezTo>
                <a:cubicBezTo>
                  <a:pt x="1758" y="545"/>
                  <a:pt x="1760" y="544"/>
                  <a:pt x="1760" y="543"/>
                </a:cubicBezTo>
                <a:cubicBezTo>
                  <a:pt x="1760" y="541"/>
                  <a:pt x="1758" y="540"/>
                  <a:pt x="1757" y="540"/>
                </a:cubicBezTo>
                <a:cubicBezTo>
                  <a:pt x="1755" y="540"/>
                  <a:pt x="1754" y="541"/>
                  <a:pt x="1754" y="543"/>
                </a:cubicBezTo>
                <a:close/>
                <a:moveTo>
                  <a:pt x="1770" y="547"/>
                </a:moveTo>
                <a:cubicBezTo>
                  <a:pt x="1772" y="547"/>
                  <a:pt x="1774" y="545"/>
                  <a:pt x="1774" y="543"/>
                </a:cubicBezTo>
                <a:cubicBezTo>
                  <a:pt x="1774" y="540"/>
                  <a:pt x="1772" y="538"/>
                  <a:pt x="1770" y="538"/>
                </a:cubicBezTo>
                <a:cubicBezTo>
                  <a:pt x="1767" y="538"/>
                  <a:pt x="1765" y="540"/>
                  <a:pt x="1765" y="543"/>
                </a:cubicBezTo>
                <a:cubicBezTo>
                  <a:pt x="1765" y="545"/>
                  <a:pt x="1767" y="547"/>
                  <a:pt x="1770" y="547"/>
                </a:cubicBezTo>
                <a:close/>
                <a:moveTo>
                  <a:pt x="1783" y="547"/>
                </a:moveTo>
                <a:cubicBezTo>
                  <a:pt x="1785" y="547"/>
                  <a:pt x="1787" y="545"/>
                  <a:pt x="1787" y="543"/>
                </a:cubicBezTo>
                <a:cubicBezTo>
                  <a:pt x="1787" y="540"/>
                  <a:pt x="1785" y="538"/>
                  <a:pt x="1783" y="538"/>
                </a:cubicBezTo>
                <a:cubicBezTo>
                  <a:pt x="1780" y="538"/>
                  <a:pt x="1778" y="540"/>
                  <a:pt x="1778" y="543"/>
                </a:cubicBezTo>
                <a:cubicBezTo>
                  <a:pt x="1778" y="545"/>
                  <a:pt x="1780" y="547"/>
                  <a:pt x="1783" y="547"/>
                </a:cubicBezTo>
                <a:close/>
                <a:moveTo>
                  <a:pt x="1795" y="547"/>
                </a:moveTo>
                <a:cubicBezTo>
                  <a:pt x="1798" y="547"/>
                  <a:pt x="1800" y="545"/>
                  <a:pt x="1800" y="543"/>
                </a:cubicBezTo>
                <a:cubicBezTo>
                  <a:pt x="1800" y="540"/>
                  <a:pt x="1798" y="538"/>
                  <a:pt x="1795" y="538"/>
                </a:cubicBezTo>
                <a:cubicBezTo>
                  <a:pt x="1793" y="538"/>
                  <a:pt x="1791" y="540"/>
                  <a:pt x="1791" y="543"/>
                </a:cubicBezTo>
                <a:cubicBezTo>
                  <a:pt x="1791" y="545"/>
                  <a:pt x="1793" y="547"/>
                  <a:pt x="1795" y="547"/>
                </a:cubicBezTo>
                <a:close/>
                <a:moveTo>
                  <a:pt x="1808" y="547"/>
                </a:moveTo>
                <a:cubicBezTo>
                  <a:pt x="1811" y="547"/>
                  <a:pt x="1813" y="545"/>
                  <a:pt x="1813" y="543"/>
                </a:cubicBezTo>
                <a:cubicBezTo>
                  <a:pt x="1813" y="540"/>
                  <a:pt x="1811" y="538"/>
                  <a:pt x="1808" y="538"/>
                </a:cubicBezTo>
                <a:cubicBezTo>
                  <a:pt x="1806" y="538"/>
                  <a:pt x="1804" y="540"/>
                  <a:pt x="1804" y="543"/>
                </a:cubicBezTo>
                <a:cubicBezTo>
                  <a:pt x="1804" y="545"/>
                  <a:pt x="1806" y="547"/>
                  <a:pt x="1808" y="547"/>
                </a:cubicBezTo>
                <a:close/>
                <a:moveTo>
                  <a:pt x="1821" y="547"/>
                </a:moveTo>
                <a:cubicBezTo>
                  <a:pt x="1824" y="547"/>
                  <a:pt x="1825" y="545"/>
                  <a:pt x="1825" y="543"/>
                </a:cubicBezTo>
                <a:cubicBezTo>
                  <a:pt x="1825" y="540"/>
                  <a:pt x="1824" y="538"/>
                  <a:pt x="1821" y="538"/>
                </a:cubicBezTo>
                <a:cubicBezTo>
                  <a:pt x="1819" y="538"/>
                  <a:pt x="1817" y="540"/>
                  <a:pt x="1817" y="543"/>
                </a:cubicBezTo>
                <a:cubicBezTo>
                  <a:pt x="1817" y="545"/>
                  <a:pt x="1819" y="547"/>
                  <a:pt x="1821" y="547"/>
                </a:cubicBezTo>
                <a:close/>
                <a:moveTo>
                  <a:pt x="1834" y="547"/>
                </a:moveTo>
                <a:cubicBezTo>
                  <a:pt x="1837" y="547"/>
                  <a:pt x="1838" y="545"/>
                  <a:pt x="1838" y="543"/>
                </a:cubicBezTo>
                <a:cubicBezTo>
                  <a:pt x="1838" y="540"/>
                  <a:pt x="1837" y="538"/>
                  <a:pt x="1834" y="538"/>
                </a:cubicBezTo>
                <a:cubicBezTo>
                  <a:pt x="1832" y="538"/>
                  <a:pt x="1830" y="540"/>
                  <a:pt x="1830" y="543"/>
                </a:cubicBezTo>
                <a:cubicBezTo>
                  <a:pt x="1830" y="545"/>
                  <a:pt x="1832" y="547"/>
                  <a:pt x="1834" y="547"/>
                </a:cubicBezTo>
                <a:close/>
                <a:moveTo>
                  <a:pt x="1847" y="547"/>
                </a:moveTo>
                <a:cubicBezTo>
                  <a:pt x="1849" y="547"/>
                  <a:pt x="1851" y="545"/>
                  <a:pt x="1851" y="543"/>
                </a:cubicBezTo>
                <a:cubicBezTo>
                  <a:pt x="1851" y="540"/>
                  <a:pt x="1849" y="538"/>
                  <a:pt x="1847" y="538"/>
                </a:cubicBezTo>
                <a:cubicBezTo>
                  <a:pt x="1845" y="538"/>
                  <a:pt x="1843" y="540"/>
                  <a:pt x="1843" y="543"/>
                </a:cubicBezTo>
                <a:cubicBezTo>
                  <a:pt x="1843" y="545"/>
                  <a:pt x="1845" y="547"/>
                  <a:pt x="1847" y="547"/>
                </a:cubicBezTo>
                <a:close/>
                <a:moveTo>
                  <a:pt x="1860" y="547"/>
                </a:moveTo>
                <a:cubicBezTo>
                  <a:pt x="1862" y="547"/>
                  <a:pt x="1864" y="545"/>
                  <a:pt x="1864" y="543"/>
                </a:cubicBezTo>
                <a:cubicBezTo>
                  <a:pt x="1864" y="540"/>
                  <a:pt x="1862" y="538"/>
                  <a:pt x="1860" y="538"/>
                </a:cubicBezTo>
                <a:cubicBezTo>
                  <a:pt x="1858" y="538"/>
                  <a:pt x="1856" y="540"/>
                  <a:pt x="1856" y="543"/>
                </a:cubicBezTo>
                <a:cubicBezTo>
                  <a:pt x="1856" y="545"/>
                  <a:pt x="1858" y="547"/>
                  <a:pt x="1860" y="547"/>
                </a:cubicBezTo>
                <a:close/>
                <a:moveTo>
                  <a:pt x="1873" y="547"/>
                </a:moveTo>
                <a:cubicBezTo>
                  <a:pt x="1875" y="547"/>
                  <a:pt x="1877" y="545"/>
                  <a:pt x="1877" y="543"/>
                </a:cubicBezTo>
                <a:cubicBezTo>
                  <a:pt x="1877" y="540"/>
                  <a:pt x="1875" y="538"/>
                  <a:pt x="1873" y="538"/>
                </a:cubicBezTo>
                <a:cubicBezTo>
                  <a:pt x="1871" y="538"/>
                  <a:pt x="1869" y="540"/>
                  <a:pt x="1869" y="543"/>
                </a:cubicBezTo>
                <a:cubicBezTo>
                  <a:pt x="1869" y="545"/>
                  <a:pt x="1871" y="547"/>
                  <a:pt x="1873" y="547"/>
                </a:cubicBezTo>
                <a:close/>
                <a:moveTo>
                  <a:pt x="1886" y="547"/>
                </a:moveTo>
                <a:cubicBezTo>
                  <a:pt x="1888" y="547"/>
                  <a:pt x="1890" y="545"/>
                  <a:pt x="1890" y="543"/>
                </a:cubicBezTo>
                <a:cubicBezTo>
                  <a:pt x="1890" y="540"/>
                  <a:pt x="1888" y="538"/>
                  <a:pt x="1886" y="538"/>
                </a:cubicBezTo>
                <a:cubicBezTo>
                  <a:pt x="1884" y="538"/>
                  <a:pt x="1882" y="540"/>
                  <a:pt x="1882" y="543"/>
                </a:cubicBezTo>
                <a:cubicBezTo>
                  <a:pt x="1882" y="545"/>
                  <a:pt x="1884" y="547"/>
                  <a:pt x="1886" y="547"/>
                </a:cubicBezTo>
                <a:close/>
                <a:moveTo>
                  <a:pt x="1899" y="547"/>
                </a:moveTo>
                <a:cubicBezTo>
                  <a:pt x="1901" y="547"/>
                  <a:pt x="1903" y="545"/>
                  <a:pt x="1903" y="543"/>
                </a:cubicBezTo>
                <a:cubicBezTo>
                  <a:pt x="1903" y="540"/>
                  <a:pt x="1901" y="538"/>
                  <a:pt x="1899" y="538"/>
                </a:cubicBezTo>
                <a:cubicBezTo>
                  <a:pt x="1896" y="538"/>
                  <a:pt x="1895" y="540"/>
                  <a:pt x="1895" y="543"/>
                </a:cubicBezTo>
                <a:cubicBezTo>
                  <a:pt x="1895" y="545"/>
                  <a:pt x="1896" y="547"/>
                  <a:pt x="1899" y="547"/>
                </a:cubicBezTo>
                <a:close/>
                <a:moveTo>
                  <a:pt x="1912" y="547"/>
                </a:moveTo>
                <a:cubicBezTo>
                  <a:pt x="1914" y="547"/>
                  <a:pt x="1916" y="545"/>
                  <a:pt x="1916" y="543"/>
                </a:cubicBezTo>
                <a:cubicBezTo>
                  <a:pt x="1916" y="540"/>
                  <a:pt x="1914" y="538"/>
                  <a:pt x="1912" y="538"/>
                </a:cubicBezTo>
                <a:cubicBezTo>
                  <a:pt x="1909" y="538"/>
                  <a:pt x="1907" y="540"/>
                  <a:pt x="1907" y="543"/>
                </a:cubicBezTo>
                <a:cubicBezTo>
                  <a:pt x="1907" y="545"/>
                  <a:pt x="1909" y="547"/>
                  <a:pt x="1912" y="547"/>
                </a:cubicBezTo>
                <a:close/>
                <a:moveTo>
                  <a:pt x="1925" y="547"/>
                </a:moveTo>
                <a:cubicBezTo>
                  <a:pt x="1927" y="547"/>
                  <a:pt x="1929" y="545"/>
                  <a:pt x="1929" y="543"/>
                </a:cubicBezTo>
                <a:cubicBezTo>
                  <a:pt x="1929" y="540"/>
                  <a:pt x="1927" y="538"/>
                  <a:pt x="1925" y="538"/>
                </a:cubicBezTo>
                <a:cubicBezTo>
                  <a:pt x="1922" y="538"/>
                  <a:pt x="1920" y="540"/>
                  <a:pt x="1920" y="543"/>
                </a:cubicBezTo>
                <a:cubicBezTo>
                  <a:pt x="1920" y="545"/>
                  <a:pt x="1922" y="547"/>
                  <a:pt x="1925" y="547"/>
                </a:cubicBezTo>
                <a:close/>
                <a:moveTo>
                  <a:pt x="1938" y="547"/>
                </a:moveTo>
                <a:cubicBezTo>
                  <a:pt x="1940" y="547"/>
                  <a:pt x="1942" y="545"/>
                  <a:pt x="1942" y="543"/>
                </a:cubicBezTo>
                <a:cubicBezTo>
                  <a:pt x="1942" y="540"/>
                  <a:pt x="1940" y="538"/>
                  <a:pt x="1938" y="538"/>
                </a:cubicBezTo>
                <a:cubicBezTo>
                  <a:pt x="1935" y="538"/>
                  <a:pt x="1933" y="540"/>
                  <a:pt x="1933" y="543"/>
                </a:cubicBezTo>
                <a:cubicBezTo>
                  <a:pt x="1933" y="545"/>
                  <a:pt x="1935" y="547"/>
                  <a:pt x="1938" y="547"/>
                </a:cubicBezTo>
                <a:close/>
                <a:moveTo>
                  <a:pt x="1950" y="547"/>
                </a:moveTo>
                <a:cubicBezTo>
                  <a:pt x="1953" y="547"/>
                  <a:pt x="1955" y="545"/>
                  <a:pt x="1955" y="543"/>
                </a:cubicBezTo>
                <a:cubicBezTo>
                  <a:pt x="1955" y="540"/>
                  <a:pt x="1953" y="538"/>
                  <a:pt x="1950" y="538"/>
                </a:cubicBezTo>
                <a:cubicBezTo>
                  <a:pt x="1948" y="538"/>
                  <a:pt x="1946" y="540"/>
                  <a:pt x="1946" y="543"/>
                </a:cubicBezTo>
                <a:cubicBezTo>
                  <a:pt x="1946" y="545"/>
                  <a:pt x="1948" y="547"/>
                  <a:pt x="1950" y="547"/>
                </a:cubicBezTo>
                <a:close/>
                <a:moveTo>
                  <a:pt x="1963" y="547"/>
                </a:moveTo>
                <a:cubicBezTo>
                  <a:pt x="1966" y="547"/>
                  <a:pt x="1968" y="545"/>
                  <a:pt x="1968" y="543"/>
                </a:cubicBezTo>
                <a:cubicBezTo>
                  <a:pt x="1968" y="540"/>
                  <a:pt x="1966" y="538"/>
                  <a:pt x="1963" y="538"/>
                </a:cubicBezTo>
                <a:cubicBezTo>
                  <a:pt x="1961" y="538"/>
                  <a:pt x="1959" y="540"/>
                  <a:pt x="1959" y="543"/>
                </a:cubicBezTo>
                <a:cubicBezTo>
                  <a:pt x="1959" y="545"/>
                  <a:pt x="1961" y="547"/>
                  <a:pt x="1963" y="547"/>
                </a:cubicBezTo>
                <a:close/>
                <a:moveTo>
                  <a:pt x="1976" y="547"/>
                </a:moveTo>
                <a:cubicBezTo>
                  <a:pt x="1979" y="547"/>
                  <a:pt x="1980" y="545"/>
                  <a:pt x="1980" y="543"/>
                </a:cubicBezTo>
                <a:cubicBezTo>
                  <a:pt x="1980" y="540"/>
                  <a:pt x="1979" y="538"/>
                  <a:pt x="1976" y="538"/>
                </a:cubicBezTo>
                <a:cubicBezTo>
                  <a:pt x="1974" y="538"/>
                  <a:pt x="1972" y="540"/>
                  <a:pt x="1972" y="543"/>
                </a:cubicBezTo>
                <a:cubicBezTo>
                  <a:pt x="1972" y="545"/>
                  <a:pt x="1974" y="547"/>
                  <a:pt x="1976" y="547"/>
                </a:cubicBezTo>
                <a:close/>
                <a:moveTo>
                  <a:pt x="1989" y="547"/>
                </a:moveTo>
                <a:cubicBezTo>
                  <a:pt x="1991" y="547"/>
                  <a:pt x="1993" y="545"/>
                  <a:pt x="1993" y="543"/>
                </a:cubicBezTo>
                <a:cubicBezTo>
                  <a:pt x="1993" y="540"/>
                  <a:pt x="1991" y="538"/>
                  <a:pt x="1989" y="538"/>
                </a:cubicBezTo>
                <a:cubicBezTo>
                  <a:pt x="1987" y="538"/>
                  <a:pt x="1985" y="540"/>
                  <a:pt x="1985" y="543"/>
                </a:cubicBezTo>
                <a:cubicBezTo>
                  <a:pt x="1985" y="545"/>
                  <a:pt x="1987" y="547"/>
                  <a:pt x="1989" y="547"/>
                </a:cubicBezTo>
                <a:close/>
                <a:moveTo>
                  <a:pt x="2002" y="547"/>
                </a:moveTo>
                <a:cubicBezTo>
                  <a:pt x="2004" y="547"/>
                  <a:pt x="2006" y="545"/>
                  <a:pt x="2006" y="543"/>
                </a:cubicBezTo>
                <a:cubicBezTo>
                  <a:pt x="2006" y="540"/>
                  <a:pt x="2004" y="538"/>
                  <a:pt x="2002" y="538"/>
                </a:cubicBezTo>
                <a:cubicBezTo>
                  <a:pt x="2000" y="538"/>
                  <a:pt x="1998" y="540"/>
                  <a:pt x="1998" y="543"/>
                </a:cubicBezTo>
                <a:cubicBezTo>
                  <a:pt x="1998" y="545"/>
                  <a:pt x="2000" y="547"/>
                  <a:pt x="2002" y="547"/>
                </a:cubicBezTo>
                <a:close/>
                <a:moveTo>
                  <a:pt x="2015" y="547"/>
                </a:moveTo>
                <a:cubicBezTo>
                  <a:pt x="2017" y="547"/>
                  <a:pt x="2019" y="545"/>
                  <a:pt x="2019" y="543"/>
                </a:cubicBezTo>
                <a:cubicBezTo>
                  <a:pt x="2019" y="540"/>
                  <a:pt x="2017" y="538"/>
                  <a:pt x="2015" y="538"/>
                </a:cubicBezTo>
                <a:cubicBezTo>
                  <a:pt x="2013" y="538"/>
                  <a:pt x="2011" y="540"/>
                  <a:pt x="2011" y="543"/>
                </a:cubicBezTo>
                <a:cubicBezTo>
                  <a:pt x="2011" y="545"/>
                  <a:pt x="2013" y="547"/>
                  <a:pt x="2015" y="547"/>
                </a:cubicBezTo>
                <a:close/>
                <a:moveTo>
                  <a:pt x="2028" y="547"/>
                </a:moveTo>
                <a:cubicBezTo>
                  <a:pt x="2030" y="547"/>
                  <a:pt x="2032" y="545"/>
                  <a:pt x="2032" y="543"/>
                </a:cubicBezTo>
                <a:cubicBezTo>
                  <a:pt x="2032" y="540"/>
                  <a:pt x="2030" y="538"/>
                  <a:pt x="2028" y="538"/>
                </a:cubicBezTo>
                <a:cubicBezTo>
                  <a:pt x="2026" y="538"/>
                  <a:pt x="2024" y="540"/>
                  <a:pt x="2024" y="543"/>
                </a:cubicBezTo>
                <a:cubicBezTo>
                  <a:pt x="2024" y="545"/>
                  <a:pt x="2026" y="547"/>
                  <a:pt x="2028" y="547"/>
                </a:cubicBezTo>
                <a:close/>
                <a:moveTo>
                  <a:pt x="2041" y="547"/>
                </a:moveTo>
                <a:cubicBezTo>
                  <a:pt x="2043" y="547"/>
                  <a:pt x="2045" y="545"/>
                  <a:pt x="2045" y="543"/>
                </a:cubicBezTo>
                <a:cubicBezTo>
                  <a:pt x="2045" y="540"/>
                  <a:pt x="2043" y="538"/>
                  <a:pt x="2041" y="538"/>
                </a:cubicBezTo>
                <a:cubicBezTo>
                  <a:pt x="2039" y="538"/>
                  <a:pt x="2037" y="540"/>
                  <a:pt x="2037" y="543"/>
                </a:cubicBezTo>
                <a:cubicBezTo>
                  <a:pt x="2037" y="545"/>
                  <a:pt x="2039" y="547"/>
                  <a:pt x="2041" y="547"/>
                </a:cubicBezTo>
                <a:close/>
                <a:moveTo>
                  <a:pt x="2054" y="547"/>
                </a:moveTo>
                <a:cubicBezTo>
                  <a:pt x="2056" y="547"/>
                  <a:pt x="2058" y="545"/>
                  <a:pt x="2058" y="543"/>
                </a:cubicBezTo>
                <a:cubicBezTo>
                  <a:pt x="2058" y="540"/>
                  <a:pt x="2056" y="538"/>
                  <a:pt x="2054" y="538"/>
                </a:cubicBezTo>
                <a:cubicBezTo>
                  <a:pt x="2051" y="538"/>
                  <a:pt x="2050" y="540"/>
                  <a:pt x="2050" y="543"/>
                </a:cubicBezTo>
                <a:cubicBezTo>
                  <a:pt x="2050" y="545"/>
                  <a:pt x="2051" y="547"/>
                  <a:pt x="2054" y="547"/>
                </a:cubicBezTo>
                <a:close/>
                <a:moveTo>
                  <a:pt x="2067" y="547"/>
                </a:moveTo>
                <a:cubicBezTo>
                  <a:pt x="2069" y="547"/>
                  <a:pt x="2071" y="545"/>
                  <a:pt x="2071" y="543"/>
                </a:cubicBezTo>
                <a:cubicBezTo>
                  <a:pt x="2071" y="540"/>
                  <a:pt x="2069" y="538"/>
                  <a:pt x="2067" y="538"/>
                </a:cubicBezTo>
                <a:cubicBezTo>
                  <a:pt x="2064" y="538"/>
                  <a:pt x="2062" y="540"/>
                  <a:pt x="2062" y="543"/>
                </a:cubicBezTo>
                <a:cubicBezTo>
                  <a:pt x="2062" y="545"/>
                  <a:pt x="2064" y="547"/>
                  <a:pt x="2067" y="547"/>
                </a:cubicBezTo>
                <a:close/>
                <a:moveTo>
                  <a:pt x="2080" y="547"/>
                </a:moveTo>
                <a:cubicBezTo>
                  <a:pt x="2082" y="547"/>
                  <a:pt x="2084" y="545"/>
                  <a:pt x="2084" y="543"/>
                </a:cubicBezTo>
                <a:cubicBezTo>
                  <a:pt x="2084" y="540"/>
                  <a:pt x="2082" y="538"/>
                  <a:pt x="2080" y="538"/>
                </a:cubicBezTo>
                <a:cubicBezTo>
                  <a:pt x="2077" y="538"/>
                  <a:pt x="2075" y="540"/>
                  <a:pt x="2075" y="543"/>
                </a:cubicBezTo>
                <a:cubicBezTo>
                  <a:pt x="2075" y="545"/>
                  <a:pt x="2077" y="547"/>
                  <a:pt x="2080" y="547"/>
                </a:cubicBezTo>
                <a:close/>
                <a:moveTo>
                  <a:pt x="2092" y="547"/>
                </a:moveTo>
                <a:cubicBezTo>
                  <a:pt x="2095" y="547"/>
                  <a:pt x="2097" y="545"/>
                  <a:pt x="2097" y="543"/>
                </a:cubicBezTo>
                <a:cubicBezTo>
                  <a:pt x="2097" y="540"/>
                  <a:pt x="2095" y="538"/>
                  <a:pt x="2092" y="538"/>
                </a:cubicBezTo>
                <a:cubicBezTo>
                  <a:pt x="2090" y="538"/>
                  <a:pt x="2088" y="540"/>
                  <a:pt x="2088" y="543"/>
                </a:cubicBezTo>
                <a:cubicBezTo>
                  <a:pt x="2088" y="545"/>
                  <a:pt x="2090" y="547"/>
                  <a:pt x="2092" y="547"/>
                </a:cubicBezTo>
                <a:close/>
                <a:moveTo>
                  <a:pt x="2105" y="547"/>
                </a:moveTo>
                <a:cubicBezTo>
                  <a:pt x="2108" y="547"/>
                  <a:pt x="2110" y="545"/>
                  <a:pt x="2110" y="543"/>
                </a:cubicBezTo>
                <a:cubicBezTo>
                  <a:pt x="2110" y="540"/>
                  <a:pt x="2108" y="538"/>
                  <a:pt x="2105" y="538"/>
                </a:cubicBezTo>
                <a:cubicBezTo>
                  <a:pt x="2103" y="538"/>
                  <a:pt x="2101" y="540"/>
                  <a:pt x="2101" y="543"/>
                </a:cubicBezTo>
                <a:cubicBezTo>
                  <a:pt x="2101" y="545"/>
                  <a:pt x="2103" y="547"/>
                  <a:pt x="2105" y="547"/>
                </a:cubicBezTo>
                <a:close/>
                <a:moveTo>
                  <a:pt x="2118" y="547"/>
                </a:moveTo>
                <a:cubicBezTo>
                  <a:pt x="2121" y="547"/>
                  <a:pt x="2122" y="545"/>
                  <a:pt x="2122" y="543"/>
                </a:cubicBezTo>
                <a:cubicBezTo>
                  <a:pt x="2122" y="540"/>
                  <a:pt x="2121" y="538"/>
                  <a:pt x="2118" y="538"/>
                </a:cubicBezTo>
                <a:cubicBezTo>
                  <a:pt x="2116" y="538"/>
                  <a:pt x="2114" y="540"/>
                  <a:pt x="2114" y="543"/>
                </a:cubicBezTo>
                <a:cubicBezTo>
                  <a:pt x="2114" y="545"/>
                  <a:pt x="2116" y="547"/>
                  <a:pt x="2118" y="547"/>
                </a:cubicBezTo>
                <a:close/>
                <a:moveTo>
                  <a:pt x="2131" y="547"/>
                </a:moveTo>
                <a:cubicBezTo>
                  <a:pt x="2134" y="547"/>
                  <a:pt x="2135" y="545"/>
                  <a:pt x="2135" y="543"/>
                </a:cubicBezTo>
                <a:cubicBezTo>
                  <a:pt x="2135" y="540"/>
                  <a:pt x="2134" y="538"/>
                  <a:pt x="2131" y="538"/>
                </a:cubicBezTo>
                <a:cubicBezTo>
                  <a:pt x="2129" y="538"/>
                  <a:pt x="2127" y="540"/>
                  <a:pt x="2127" y="543"/>
                </a:cubicBezTo>
                <a:cubicBezTo>
                  <a:pt x="2127" y="545"/>
                  <a:pt x="2129" y="547"/>
                  <a:pt x="2131" y="547"/>
                </a:cubicBezTo>
                <a:close/>
                <a:moveTo>
                  <a:pt x="2144" y="547"/>
                </a:moveTo>
                <a:cubicBezTo>
                  <a:pt x="2146" y="547"/>
                  <a:pt x="2148" y="545"/>
                  <a:pt x="2148" y="543"/>
                </a:cubicBezTo>
                <a:cubicBezTo>
                  <a:pt x="2148" y="540"/>
                  <a:pt x="2146" y="538"/>
                  <a:pt x="2144" y="538"/>
                </a:cubicBezTo>
                <a:cubicBezTo>
                  <a:pt x="2142" y="538"/>
                  <a:pt x="2140" y="540"/>
                  <a:pt x="2140" y="543"/>
                </a:cubicBezTo>
                <a:cubicBezTo>
                  <a:pt x="2140" y="545"/>
                  <a:pt x="2142" y="547"/>
                  <a:pt x="2144" y="547"/>
                </a:cubicBezTo>
                <a:close/>
                <a:moveTo>
                  <a:pt x="2157" y="547"/>
                </a:moveTo>
                <a:cubicBezTo>
                  <a:pt x="2159" y="547"/>
                  <a:pt x="2161" y="545"/>
                  <a:pt x="2161" y="543"/>
                </a:cubicBezTo>
                <a:cubicBezTo>
                  <a:pt x="2161" y="540"/>
                  <a:pt x="2159" y="538"/>
                  <a:pt x="2157" y="538"/>
                </a:cubicBezTo>
                <a:cubicBezTo>
                  <a:pt x="2155" y="538"/>
                  <a:pt x="2153" y="540"/>
                  <a:pt x="2153" y="543"/>
                </a:cubicBezTo>
                <a:cubicBezTo>
                  <a:pt x="2153" y="545"/>
                  <a:pt x="2155" y="547"/>
                  <a:pt x="2157" y="547"/>
                </a:cubicBezTo>
                <a:close/>
                <a:moveTo>
                  <a:pt x="2170" y="547"/>
                </a:moveTo>
                <a:cubicBezTo>
                  <a:pt x="2172" y="547"/>
                  <a:pt x="2174" y="545"/>
                  <a:pt x="2174" y="543"/>
                </a:cubicBezTo>
                <a:cubicBezTo>
                  <a:pt x="2174" y="540"/>
                  <a:pt x="2172" y="538"/>
                  <a:pt x="2170" y="538"/>
                </a:cubicBezTo>
                <a:cubicBezTo>
                  <a:pt x="2168" y="538"/>
                  <a:pt x="2166" y="540"/>
                  <a:pt x="2166" y="543"/>
                </a:cubicBezTo>
                <a:cubicBezTo>
                  <a:pt x="2166" y="545"/>
                  <a:pt x="2168" y="547"/>
                  <a:pt x="2170" y="547"/>
                </a:cubicBezTo>
                <a:close/>
                <a:moveTo>
                  <a:pt x="2183" y="547"/>
                </a:moveTo>
                <a:cubicBezTo>
                  <a:pt x="2185" y="547"/>
                  <a:pt x="2187" y="545"/>
                  <a:pt x="2187" y="543"/>
                </a:cubicBezTo>
                <a:cubicBezTo>
                  <a:pt x="2187" y="540"/>
                  <a:pt x="2185" y="538"/>
                  <a:pt x="2183" y="538"/>
                </a:cubicBezTo>
                <a:cubicBezTo>
                  <a:pt x="2181" y="538"/>
                  <a:pt x="2179" y="540"/>
                  <a:pt x="2179" y="543"/>
                </a:cubicBezTo>
                <a:cubicBezTo>
                  <a:pt x="2179" y="545"/>
                  <a:pt x="2181" y="547"/>
                  <a:pt x="2183" y="547"/>
                </a:cubicBezTo>
                <a:close/>
                <a:moveTo>
                  <a:pt x="2196" y="547"/>
                </a:moveTo>
                <a:cubicBezTo>
                  <a:pt x="2198" y="547"/>
                  <a:pt x="2200" y="545"/>
                  <a:pt x="2200" y="543"/>
                </a:cubicBezTo>
                <a:cubicBezTo>
                  <a:pt x="2200" y="540"/>
                  <a:pt x="2198" y="538"/>
                  <a:pt x="2196" y="538"/>
                </a:cubicBezTo>
                <a:cubicBezTo>
                  <a:pt x="2193" y="538"/>
                  <a:pt x="2192" y="540"/>
                  <a:pt x="2192" y="543"/>
                </a:cubicBezTo>
                <a:cubicBezTo>
                  <a:pt x="2192" y="545"/>
                  <a:pt x="2193" y="547"/>
                  <a:pt x="2196" y="547"/>
                </a:cubicBezTo>
                <a:close/>
                <a:moveTo>
                  <a:pt x="2209" y="547"/>
                </a:moveTo>
                <a:cubicBezTo>
                  <a:pt x="2211" y="547"/>
                  <a:pt x="2213" y="545"/>
                  <a:pt x="2213" y="543"/>
                </a:cubicBezTo>
                <a:cubicBezTo>
                  <a:pt x="2213" y="540"/>
                  <a:pt x="2211" y="538"/>
                  <a:pt x="2209" y="538"/>
                </a:cubicBezTo>
                <a:cubicBezTo>
                  <a:pt x="2206" y="538"/>
                  <a:pt x="2205" y="540"/>
                  <a:pt x="2205" y="543"/>
                </a:cubicBezTo>
                <a:cubicBezTo>
                  <a:pt x="2205" y="545"/>
                  <a:pt x="2206" y="547"/>
                  <a:pt x="2209" y="547"/>
                </a:cubicBezTo>
                <a:close/>
                <a:moveTo>
                  <a:pt x="2222" y="547"/>
                </a:moveTo>
                <a:cubicBezTo>
                  <a:pt x="2224" y="547"/>
                  <a:pt x="2226" y="545"/>
                  <a:pt x="2226" y="543"/>
                </a:cubicBezTo>
                <a:cubicBezTo>
                  <a:pt x="2226" y="540"/>
                  <a:pt x="2224" y="538"/>
                  <a:pt x="2222" y="538"/>
                </a:cubicBezTo>
                <a:cubicBezTo>
                  <a:pt x="2219" y="538"/>
                  <a:pt x="2217" y="540"/>
                  <a:pt x="2217" y="543"/>
                </a:cubicBezTo>
                <a:cubicBezTo>
                  <a:pt x="2217" y="545"/>
                  <a:pt x="2219" y="547"/>
                  <a:pt x="2222" y="547"/>
                </a:cubicBezTo>
                <a:close/>
                <a:moveTo>
                  <a:pt x="2235" y="547"/>
                </a:moveTo>
                <a:cubicBezTo>
                  <a:pt x="2237" y="547"/>
                  <a:pt x="2239" y="545"/>
                  <a:pt x="2239" y="543"/>
                </a:cubicBezTo>
                <a:cubicBezTo>
                  <a:pt x="2239" y="540"/>
                  <a:pt x="2237" y="538"/>
                  <a:pt x="2235" y="538"/>
                </a:cubicBezTo>
                <a:cubicBezTo>
                  <a:pt x="2232" y="538"/>
                  <a:pt x="2230" y="540"/>
                  <a:pt x="2230" y="543"/>
                </a:cubicBezTo>
                <a:cubicBezTo>
                  <a:pt x="2230" y="545"/>
                  <a:pt x="2232" y="547"/>
                  <a:pt x="2235" y="547"/>
                </a:cubicBezTo>
                <a:close/>
                <a:moveTo>
                  <a:pt x="2247" y="547"/>
                </a:moveTo>
                <a:cubicBezTo>
                  <a:pt x="2250" y="547"/>
                  <a:pt x="2252" y="545"/>
                  <a:pt x="2252" y="543"/>
                </a:cubicBezTo>
                <a:cubicBezTo>
                  <a:pt x="2252" y="540"/>
                  <a:pt x="2250" y="538"/>
                  <a:pt x="2247" y="538"/>
                </a:cubicBezTo>
                <a:cubicBezTo>
                  <a:pt x="2245" y="538"/>
                  <a:pt x="2243" y="540"/>
                  <a:pt x="2243" y="543"/>
                </a:cubicBezTo>
                <a:cubicBezTo>
                  <a:pt x="2243" y="545"/>
                  <a:pt x="2245" y="547"/>
                  <a:pt x="2247" y="547"/>
                </a:cubicBezTo>
                <a:close/>
                <a:moveTo>
                  <a:pt x="2260" y="547"/>
                </a:moveTo>
                <a:cubicBezTo>
                  <a:pt x="2263" y="547"/>
                  <a:pt x="2265" y="545"/>
                  <a:pt x="2265" y="543"/>
                </a:cubicBezTo>
                <a:cubicBezTo>
                  <a:pt x="2265" y="540"/>
                  <a:pt x="2263" y="538"/>
                  <a:pt x="2260" y="538"/>
                </a:cubicBezTo>
                <a:cubicBezTo>
                  <a:pt x="2258" y="538"/>
                  <a:pt x="2256" y="540"/>
                  <a:pt x="2256" y="543"/>
                </a:cubicBezTo>
                <a:cubicBezTo>
                  <a:pt x="2256" y="545"/>
                  <a:pt x="2258" y="547"/>
                  <a:pt x="2260" y="547"/>
                </a:cubicBezTo>
                <a:close/>
                <a:moveTo>
                  <a:pt x="2273" y="547"/>
                </a:moveTo>
                <a:cubicBezTo>
                  <a:pt x="2276" y="547"/>
                  <a:pt x="2277" y="545"/>
                  <a:pt x="2277" y="543"/>
                </a:cubicBezTo>
                <a:cubicBezTo>
                  <a:pt x="2277" y="540"/>
                  <a:pt x="2276" y="538"/>
                  <a:pt x="2273" y="538"/>
                </a:cubicBezTo>
                <a:cubicBezTo>
                  <a:pt x="2271" y="538"/>
                  <a:pt x="2269" y="540"/>
                  <a:pt x="2269" y="543"/>
                </a:cubicBezTo>
                <a:cubicBezTo>
                  <a:pt x="2269" y="545"/>
                  <a:pt x="2271" y="547"/>
                  <a:pt x="2273" y="547"/>
                </a:cubicBezTo>
                <a:close/>
                <a:moveTo>
                  <a:pt x="2286" y="547"/>
                </a:moveTo>
                <a:cubicBezTo>
                  <a:pt x="2288" y="547"/>
                  <a:pt x="2290" y="545"/>
                  <a:pt x="2290" y="543"/>
                </a:cubicBezTo>
                <a:cubicBezTo>
                  <a:pt x="2290" y="540"/>
                  <a:pt x="2288" y="538"/>
                  <a:pt x="2286" y="538"/>
                </a:cubicBezTo>
                <a:cubicBezTo>
                  <a:pt x="2284" y="538"/>
                  <a:pt x="2282" y="540"/>
                  <a:pt x="2282" y="543"/>
                </a:cubicBezTo>
                <a:cubicBezTo>
                  <a:pt x="2282" y="545"/>
                  <a:pt x="2284" y="547"/>
                  <a:pt x="2286" y="547"/>
                </a:cubicBezTo>
                <a:close/>
                <a:moveTo>
                  <a:pt x="2299" y="547"/>
                </a:moveTo>
                <a:cubicBezTo>
                  <a:pt x="2301" y="547"/>
                  <a:pt x="2303" y="545"/>
                  <a:pt x="2303" y="543"/>
                </a:cubicBezTo>
                <a:cubicBezTo>
                  <a:pt x="2303" y="540"/>
                  <a:pt x="2301" y="538"/>
                  <a:pt x="2299" y="538"/>
                </a:cubicBezTo>
                <a:cubicBezTo>
                  <a:pt x="2297" y="538"/>
                  <a:pt x="2295" y="540"/>
                  <a:pt x="2295" y="543"/>
                </a:cubicBezTo>
                <a:cubicBezTo>
                  <a:pt x="2295" y="545"/>
                  <a:pt x="2297" y="547"/>
                  <a:pt x="2299" y="547"/>
                </a:cubicBezTo>
                <a:close/>
                <a:moveTo>
                  <a:pt x="2312" y="547"/>
                </a:moveTo>
                <a:cubicBezTo>
                  <a:pt x="2314" y="547"/>
                  <a:pt x="2316" y="545"/>
                  <a:pt x="2316" y="543"/>
                </a:cubicBezTo>
                <a:cubicBezTo>
                  <a:pt x="2316" y="540"/>
                  <a:pt x="2314" y="538"/>
                  <a:pt x="2312" y="538"/>
                </a:cubicBezTo>
                <a:cubicBezTo>
                  <a:pt x="2310" y="538"/>
                  <a:pt x="2308" y="540"/>
                  <a:pt x="2308" y="543"/>
                </a:cubicBezTo>
                <a:cubicBezTo>
                  <a:pt x="2308" y="545"/>
                  <a:pt x="2310" y="547"/>
                  <a:pt x="2312" y="547"/>
                </a:cubicBezTo>
                <a:close/>
                <a:moveTo>
                  <a:pt x="2325" y="547"/>
                </a:moveTo>
                <a:cubicBezTo>
                  <a:pt x="2327" y="547"/>
                  <a:pt x="2329" y="545"/>
                  <a:pt x="2329" y="543"/>
                </a:cubicBezTo>
                <a:cubicBezTo>
                  <a:pt x="2329" y="540"/>
                  <a:pt x="2327" y="538"/>
                  <a:pt x="2325" y="538"/>
                </a:cubicBezTo>
                <a:cubicBezTo>
                  <a:pt x="2323" y="538"/>
                  <a:pt x="2321" y="540"/>
                  <a:pt x="2321" y="543"/>
                </a:cubicBezTo>
                <a:cubicBezTo>
                  <a:pt x="2321" y="545"/>
                  <a:pt x="2323" y="547"/>
                  <a:pt x="2325" y="547"/>
                </a:cubicBezTo>
                <a:close/>
                <a:moveTo>
                  <a:pt x="2338" y="547"/>
                </a:moveTo>
                <a:cubicBezTo>
                  <a:pt x="2340" y="547"/>
                  <a:pt x="2342" y="545"/>
                  <a:pt x="2342" y="543"/>
                </a:cubicBezTo>
                <a:cubicBezTo>
                  <a:pt x="2342" y="540"/>
                  <a:pt x="2340" y="538"/>
                  <a:pt x="2338" y="538"/>
                </a:cubicBezTo>
                <a:cubicBezTo>
                  <a:pt x="2336" y="538"/>
                  <a:pt x="2334" y="540"/>
                  <a:pt x="2334" y="543"/>
                </a:cubicBezTo>
                <a:cubicBezTo>
                  <a:pt x="2334" y="545"/>
                  <a:pt x="2336" y="547"/>
                  <a:pt x="2338" y="547"/>
                </a:cubicBezTo>
                <a:close/>
                <a:moveTo>
                  <a:pt x="2351" y="547"/>
                </a:moveTo>
                <a:cubicBezTo>
                  <a:pt x="2353" y="547"/>
                  <a:pt x="2355" y="545"/>
                  <a:pt x="2355" y="543"/>
                </a:cubicBezTo>
                <a:cubicBezTo>
                  <a:pt x="2355" y="540"/>
                  <a:pt x="2353" y="538"/>
                  <a:pt x="2351" y="538"/>
                </a:cubicBezTo>
                <a:cubicBezTo>
                  <a:pt x="2348" y="538"/>
                  <a:pt x="2347" y="540"/>
                  <a:pt x="2347" y="543"/>
                </a:cubicBezTo>
                <a:cubicBezTo>
                  <a:pt x="2347" y="545"/>
                  <a:pt x="2348" y="547"/>
                  <a:pt x="2351" y="547"/>
                </a:cubicBezTo>
                <a:close/>
                <a:moveTo>
                  <a:pt x="2364" y="547"/>
                </a:moveTo>
                <a:cubicBezTo>
                  <a:pt x="2366" y="547"/>
                  <a:pt x="2368" y="545"/>
                  <a:pt x="2368" y="543"/>
                </a:cubicBezTo>
                <a:cubicBezTo>
                  <a:pt x="2368" y="540"/>
                  <a:pt x="2366" y="538"/>
                  <a:pt x="2364" y="538"/>
                </a:cubicBezTo>
                <a:cubicBezTo>
                  <a:pt x="2361" y="538"/>
                  <a:pt x="2359" y="540"/>
                  <a:pt x="2359" y="543"/>
                </a:cubicBezTo>
                <a:cubicBezTo>
                  <a:pt x="2359" y="545"/>
                  <a:pt x="2361" y="547"/>
                  <a:pt x="2364" y="547"/>
                </a:cubicBezTo>
                <a:close/>
                <a:moveTo>
                  <a:pt x="2377" y="547"/>
                </a:moveTo>
                <a:cubicBezTo>
                  <a:pt x="2379" y="547"/>
                  <a:pt x="2381" y="545"/>
                  <a:pt x="2381" y="543"/>
                </a:cubicBezTo>
                <a:cubicBezTo>
                  <a:pt x="2381" y="540"/>
                  <a:pt x="2379" y="538"/>
                  <a:pt x="2377" y="538"/>
                </a:cubicBezTo>
                <a:cubicBezTo>
                  <a:pt x="2374" y="538"/>
                  <a:pt x="2372" y="540"/>
                  <a:pt x="2372" y="543"/>
                </a:cubicBezTo>
                <a:cubicBezTo>
                  <a:pt x="2372" y="545"/>
                  <a:pt x="2374" y="547"/>
                  <a:pt x="2377" y="547"/>
                </a:cubicBezTo>
                <a:close/>
                <a:moveTo>
                  <a:pt x="2389" y="547"/>
                </a:moveTo>
                <a:cubicBezTo>
                  <a:pt x="2392" y="547"/>
                  <a:pt x="2394" y="545"/>
                  <a:pt x="2394" y="543"/>
                </a:cubicBezTo>
                <a:cubicBezTo>
                  <a:pt x="2394" y="540"/>
                  <a:pt x="2392" y="538"/>
                  <a:pt x="2389" y="538"/>
                </a:cubicBezTo>
                <a:cubicBezTo>
                  <a:pt x="2387" y="538"/>
                  <a:pt x="2385" y="540"/>
                  <a:pt x="2385" y="543"/>
                </a:cubicBezTo>
                <a:cubicBezTo>
                  <a:pt x="2385" y="545"/>
                  <a:pt x="2387" y="547"/>
                  <a:pt x="2389" y="547"/>
                </a:cubicBezTo>
                <a:close/>
                <a:moveTo>
                  <a:pt x="2402" y="547"/>
                </a:moveTo>
                <a:cubicBezTo>
                  <a:pt x="2405" y="547"/>
                  <a:pt x="2407" y="545"/>
                  <a:pt x="2407" y="543"/>
                </a:cubicBezTo>
                <a:cubicBezTo>
                  <a:pt x="2407" y="540"/>
                  <a:pt x="2405" y="538"/>
                  <a:pt x="2402" y="538"/>
                </a:cubicBezTo>
                <a:cubicBezTo>
                  <a:pt x="2400" y="538"/>
                  <a:pt x="2398" y="540"/>
                  <a:pt x="2398" y="543"/>
                </a:cubicBezTo>
                <a:cubicBezTo>
                  <a:pt x="2398" y="545"/>
                  <a:pt x="2400" y="547"/>
                  <a:pt x="2402" y="547"/>
                </a:cubicBezTo>
                <a:close/>
                <a:moveTo>
                  <a:pt x="2415" y="547"/>
                </a:moveTo>
                <a:cubicBezTo>
                  <a:pt x="2418" y="547"/>
                  <a:pt x="2419" y="545"/>
                  <a:pt x="2419" y="543"/>
                </a:cubicBezTo>
                <a:cubicBezTo>
                  <a:pt x="2419" y="540"/>
                  <a:pt x="2418" y="538"/>
                  <a:pt x="2415" y="538"/>
                </a:cubicBezTo>
                <a:cubicBezTo>
                  <a:pt x="2413" y="538"/>
                  <a:pt x="2411" y="540"/>
                  <a:pt x="2411" y="543"/>
                </a:cubicBezTo>
                <a:cubicBezTo>
                  <a:pt x="2411" y="545"/>
                  <a:pt x="2413" y="547"/>
                  <a:pt x="2415" y="547"/>
                </a:cubicBezTo>
                <a:close/>
                <a:moveTo>
                  <a:pt x="2428" y="547"/>
                </a:moveTo>
                <a:cubicBezTo>
                  <a:pt x="2431" y="547"/>
                  <a:pt x="2432" y="545"/>
                  <a:pt x="2432" y="543"/>
                </a:cubicBezTo>
                <a:cubicBezTo>
                  <a:pt x="2432" y="540"/>
                  <a:pt x="2431" y="538"/>
                  <a:pt x="2428" y="538"/>
                </a:cubicBezTo>
                <a:cubicBezTo>
                  <a:pt x="2426" y="538"/>
                  <a:pt x="2424" y="540"/>
                  <a:pt x="2424" y="543"/>
                </a:cubicBezTo>
                <a:cubicBezTo>
                  <a:pt x="2424" y="545"/>
                  <a:pt x="2426" y="547"/>
                  <a:pt x="2428" y="547"/>
                </a:cubicBezTo>
                <a:close/>
                <a:moveTo>
                  <a:pt x="2441" y="547"/>
                </a:moveTo>
                <a:cubicBezTo>
                  <a:pt x="2443" y="547"/>
                  <a:pt x="2445" y="545"/>
                  <a:pt x="2445" y="543"/>
                </a:cubicBezTo>
                <a:cubicBezTo>
                  <a:pt x="2445" y="540"/>
                  <a:pt x="2443" y="538"/>
                  <a:pt x="2441" y="538"/>
                </a:cubicBezTo>
                <a:cubicBezTo>
                  <a:pt x="2439" y="538"/>
                  <a:pt x="2437" y="540"/>
                  <a:pt x="2437" y="543"/>
                </a:cubicBezTo>
                <a:cubicBezTo>
                  <a:pt x="2437" y="545"/>
                  <a:pt x="2439" y="547"/>
                  <a:pt x="2441" y="547"/>
                </a:cubicBezTo>
                <a:close/>
                <a:moveTo>
                  <a:pt x="2454" y="547"/>
                </a:moveTo>
                <a:cubicBezTo>
                  <a:pt x="2456" y="547"/>
                  <a:pt x="2458" y="545"/>
                  <a:pt x="2458" y="543"/>
                </a:cubicBezTo>
                <a:cubicBezTo>
                  <a:pt x="2458" y="540"/>
                  <a:pt x="2456" y="538"/>
                  <a:pt x="2454" y="538"/>
                </a:cubicBezTo>
                <a:cubicBezTo>
                  <a:pt x="2452" y="538"/>
                  <a:pt x="2450" y="540"/>
                  <a:pt x="2450" y="543"/>
                </a:cubicBezTo>
                <a:cubicBezTo>
                  <a:pt x="2450" y="545"/>
                  <a:pt x="2452" y="547"/>
                  <a:pt x="2454" y="547"/>
                </a:cubicBezTo>
                <a:close/>
                <a:moveTo>
                  <a:pt x="2467" y="547"/>
                </a:moveTo>
                <a:cubicBezTo>
                  <a:pt x="2469" y="547"/>
                  <a:pt x="2471" y="545"/>
                  <a:pt x="2471" y="543"/>
                </a:cubicBezTo>
                <a:cubicBezTo>
                  <a:pt x="2471" y="540"/>
                  <a:pt x="2469" y="538"/>
                  <a:pt x="2467" y="538"/>
                </a:cubicBezTo>
                <a:cubicBezTo>
                  <a:pt x="2465" y="538"/>
                  <a:pt x="2463" y="540"/>
                  <a:pt x="2463" y="543"/>
                </a:cubicBezTo>
                <a:cubicBezTo>
                  <a:pt x="2463" y="545"/>
                  <a:pt x="2465" y="547"/>
                  <a:pt x="2467" y="547"/>
                </a:cubicBezTo>
                <a:close/>
                <a:moveTo>
                  <a:pt x="2480" y="547"/>
                </a:moveTo>
                <a:cubicBezTo>
                  <a:pt x="2482" y="547"/>
                  <a:pt x="2484" y="545"/>
                  <a:pt x="2484" y="543"/>
                </a:cubicBezTo>
                <a:cubicBezTo>
                  <a:pt x="2484" y="540"/>
                  <a:pt x="2482" y="538"/>
                  <a:pt x="2480" y="538"/>
                </a:cubicBezTo>
                <a:cubicBezTo>
                  <a:pt x="2478" y="538"/>
                  <a:pt x="2476" y="540"/>
                  <a:pt x="2476" y="543"/>
                </a:cubicBezTo>
                <a:cubicBezTo>
                  <a:pt x="2476" y="545"/>
                  <a:pt x="2478" y="547"/>
                  <a:pt x="2480" y="547"/>
                </a:cubicBezTo>
                <a:close/>
                <a:moveTo>
                  <a:pt x="2493" y="547"/>
                </a:moveTo>
                <a:cubicBezTo>
                  <a:pt x="2495" y="547"/>
                  <a:pt x="2497" y="545"/>
                  <a:pt x="2497" y="543"/>
                </a:cubicBezTo>
                <a:cubicBezTo>
                  <a:pt x="2497" y="540"/>
                  <a:pt x="2495" y="538"/>
                  <a:pt x="2493" y="538"/>
                </a:cubicBezTo>
                <a:cubicBezTo>
                  <a:pt x="2490" y="538"/>
                  <a:pt x="2489" y="540"/>
                  <a:pt x="2489" y="543"/>
                </a:cubicBezTo>
                <a:cubicBezTo>
                  <a:pt x="2489" y="545"/>
                  <a:pt x="2490" y="547"/>
                  <a:pt x="2493" y="547"/>
                </a:cubicBezTo>
                <a:close/>
                <a:moveTo>
                  <a:pt x="2506" y="547"/>
                </a:moveTo>
                <a:cubicBezTo>
                  <a:pt x="2508" y="547"/>
                  <a:pt x="2510" y="545"/>
                  <a:pt x="2510" y="543"/>
                </a:cubicBezTo>
                <a:cubicBezTo>
                  <a:pt x="2510" y="540"/>
                  <a:pt x="2508" y="538"/>
                  <a:pt x="2506" y="538"/>
                </a:cubicBezTo>
                <a:cubicBezTo>
                  <a:pt x="2503" y="538"/>
                  <a:pt x="2502" y="540"/>
                  <a:pt x="2502" y="543"/>
                </a:cubicBezTo>
                <a:cubicBezTo>
                  <a:pt x="2502" y="545"/>
                  <a:pt x="2503" y="547"/>
                  <a:pt x="2506" y="547"/>
                </a:cubicBezTo>
                <a:close/>
                <a:moveTo>
                  <a:pt x="2519" y="547"/>
                </a:moveTo>
                <a:cubicBezTo>
                  <a:pt x="2521" y="547"/>
                  <a:pt x="2523" y="545"/>
                  <a:pt x="2523" y="543"/>
                </a:cubicBezTo>
                <a:cubicBezTo>
                  <a:pt x="2523" y="540"/>
                  <a:pt x="2521" y="538"/>
                  <a:pt x="2519" y="538"/>
                </a:cubicBezTo>
                <a:cubicBezTo>
                  <a:pt x="2516" y="538"/>
                  <a:pt x="2514" y="540"/>
                  <a:pt x="2514" y="543"/>
                </a:cubicBezTo>
                <a:cubicBezTo>
                  <a:pt x="2514" y="545"/>
                  <a:pt x="2516" y="547"/>
                  <a:pt x="2519" y="547"/>
                </a:cubicBezTo>
                <a:close/>
                <a:moveTo>
                  <a:pt x="2532" y="547"/>
                </a:moveTo>
                <a:cubicBezTo>
                  <a:pt x="2534" y="547"/>
                  <a:pt x="2536" y="545"/>
                  <a:pt x="2536" y="543"/>
                </a:cubicBezTo>
                <a:cubicBezTo>
                  <a:pt x="2536" y="540"/>
                  <a:pt x="2534" y="538"/>
                  <a:pt x="2532" y="538"/>
                </a:cubicBezTo>
                <a:cubicBezTo>
                  <a:pt x="2529" y="538"/>
                  <a:pt x="2527" y="540"/>
                  <a:pt x="2527" y="543"/>
                </a:cubicBezTo>
                <a:cubicBezTo>
                  <a:pt x="2527" y="545"/>
                  <a:pt x="2529" y="547"/>
                  <a:pt x="2532" y="547"/>
                </a:cubicBezTo>
                <a:close/>
                <a:moveTo>
                  <a:pt x="2544" y="547"/>
                </a:moveTo>
                <a:cubicBezTo>
                  <a:pt x="2547" y="547"/>
                  <a:pt x="2549" y="545"/>
                  <a:pt x="2549" y="543"/>
                </a:cubicBezTo>
                <a:cubicBezTo>
                  <a:pt x="2549" y="540"/>
                  <a:pt x="2547" y="538"/>
                  <a:pt x="2544" y="538"/>
                </a:cubicBezTo>
                <a:cubicBezTo>
                  <a:pt x="2542" y="538"/>
                  <a:pt x="2540" y="540"/>
                  <a:pt x="2540" y="543"/>
                </a:cubicBezTo>
                <a:cubicBezTo>
                  <a:pt x="2540" y="545"/>
                  <a:pt x="2542" y="547"/>
                  <a:pt x="2544" y="547"/>
                </a:cubicBezTo>
                <a:close/>
                <a:moveTo>
                  <a:pt x="2557" y="547"/>
                </a:moveTo>
                <a:cubicBezTo>
                  <a:pt x="2560" y="547"/>
                  <a:pt x="2562" y="545"/>
                  <a:pt x="2562" y="543"/>
                </a:cubicBezTo>
                <a:cubicBezTo>
                  <a:pt x="2562" y="540"/>
                  <a:pt x="2560" y="538"/>
                  <a:pt x="2557" y="538"/>
                </a:cubicBezTo>
                <a:cubicBezTo>
                  <a:pt x="2555" y="538"/>
                  <a:pt x="2553" y="540"/>
                  <a:pt x="2553" y="543"/>
                </a:cubicBezTo>
                <a:cubicBezTo>
                  <a:pt x="2553" y="545"/>
                  <a:pt x="2555" y="547"/>
                  <a:pt x="2557" y="547"/>
                </a:cubicBezTo>
                <a:close/>
                <a:moveTo>
                  <a:pt x="2570" y="547"/>
                </a:moveTo>
                <a:cubicBezTo>
                  <a:pt x="2573" y="547"/>
                  <a:pt x="2574" y="545"/>
                  <a:pt x="2574" y="543"/>
                </a:cubicBezTo>
                <a:cubicBezTo>
                  <a:pt x="2574" y="540"/>
                  <a:pt x="2573" y="538"/>
                  <a:pt x="2570" y="538"/>
                </a:cubicBezTo>
                <a:cubicBezTo>
                  <a:pt x="2568" y="538"/>
                  <a:pt x="2566" y="540"/>
                  <a:pt x="2566" y="543"/>
                </a:cubicBezTo>
                <a:cubicBezTo>
                  <a:pt x="2566" y="545"/>
                  <a:pt x="2568" y="547"/>
                  <a:pt x="2570" y="547"/>
                </a:cubicBezTo>
                <a:close/>
                <a:moveTo>
                  <a:pt x="2583" y="547"/>
                </a:moveTo>
                <a:cubicBezTo>
                  <a:pt x="2585" y="547"/>
                  <a:pt x="2587" y="545"/>
                  <a:pt x="2587" y="543"/>
                </a:cubicBezTo>
                <a:cubicBezTo>
                  <a:pt x="2587" y="540"/>
                  <a:pt x="2585" y="538"/>
                  <a:pt x="2583" y="538"/>
                </a:cubicBezTo>
                <a:cubicBezTo>
                  <a:pt x="2581" y="538"/>
                  <a:pt x="2579" y="540"/>
                  <a:pt x="2579" y="543"/>
                </a:cubicBezTo>
                <a:cubicBezTo>
                  <a:pt x="2579" y="545"/>
                  <a:pt x="2581" y="547"/>
                  <a:pt x="2583" y="547"/>
                </a:cubicBezTo>
                <a:close/>
                <a:moveTo>
                  <a:pt x="2596" y="547"/>
                </a:moveTo>
                <a:cubicBezTo>
                  <a:pt x="2598" y="547"/>
                  <a:pt x="2600" y="545"/>
                  <a:pt x="2600" y="543"/>
                </a:cubicBezTo>
                <a:cubicBezTo>
                  <a:pt x="2600" y="540"/>
                  <a:pt x="2598" y="538"/>
                  <a:pt x="2596" y="538"/>
                </a:cubicBezTo>
                <a:cubicBezTo>
                  <a:pt x="2594" y="538"/>
                  <a:pt x="2592" y="540"/>
                  <a:pt x="2592" y="543"/>
                </a:cubicBezTo>
                <a:cubicBezTo>
                  <a:pt x="2592" y="545"/>
                  <a:pt x="2594" y="547"/>
                  <a:pt x="2596" y="547"/>
                </a:cubicBezTo>
                <a:close/>
                <a:moveTo>
                  <a:pt x="2609" y="547"/>
                </a:moveTo>
                <a:cubicBezTo>
                  <a:pt x="2611" y="547"/>
                  <a:pt x="2613" y="545"/>
                  <a:pt x="2613" y="543"/>
                </a:cubicBezTo>
                <a:cubicBezTo>
                  <a:pt x="2613" y="540"/>
                  <a:pt x="2611" y="538"/>
                  <a:pt x="2609" y="538"/>
                </a:cubicBezTo>
                <a:cubicBezTo>
                  <a:pt x="2607" y="538"/>
                  <a:pt x="2605" y="540"/>
                  <a:pt x="2605" y="543"/>
                </a:cubicBezTo>
                <a:cubicBezTo>
                  <a:pt x="2605" y="545"/>
                  <a:pt x="2607" y="547"/>
                  <a:pt x="2609" y="547"/>
                </a:cubicBezTo>
                <a:close/>
                <a:moveTo>
                  <a:pt x="2622" y="547"/>
                </a:moveTo>
                <a:cubicBezTo>
                  <a:pt x="2624" y="547"/>
                  <a:pt x="2626" y="545"/>
                  <a:pt x="2626" y="543"/>
                </a:cubicBezTo>
                <a:cubicBezTo>
                  <a:pt x="2626" y="540"/>
                  <a:pt x="2624" y="538"/>
                  <a:pt x="2622" y="538"/>
                </a:cubicBezTo>
                <a:cubicBezTo>
                  <a:pt x="2620" y="538"/>
                  <a:pt x="2618" y="540"/>
                  <a:pt x="2618" y="543"/>
                </a:cubicBezTo>
                <a:cubicBezTo>
                  <a:pt x="2618" y="545"/>
                  <a:pt x="2620" y="547"/>
                  <a:pt x="2622" y="547"/>
                </a:cubicBezTo>
                <a:close/>
                <a:moveTo>
                  <a:pt x="2635" y="547"/>
                </a:moveTo>
                <a:cubicBezTo>
                  <a:pt x="2637" y="547"/>
                  <a:pt x="2639" y="545"/>
                  <a:pt x="2639" y="543"/>
                </a:cubicBezTo>
                <a:cubicBezTo>
                  <a:pt x="2639" y="540"/>
                  <a:pt x="2637" y="538"/>
                  <a:pt x="2635" y="538"/>
                </a:cubicBezTo>
                <a:cubicBezTo>
                  <a:pt x="2633" y="538"/>
                  <a:pt x="2631" y="540"/>
                  <a:pt x="2631" y="543"/>
                </a:cubicBezTo>
                <a:cubicBezTo>
                  <a:pt x="2631" y="545"/>
                  <a:pt x="2633" y="547"/>
                  <a:pt x="2635" y="547"/>
                </a:cubicBezTo>
                <a:close/>
                <a:moveTo>
                  <a:pt x="2648" y="547"/>
                </a:moveTo>
                <a:cubicBezTo>
                  <a:pt x="2650" y="547"/>
                  <a:pt x="2652" y="545"/>
                  <a:pt x="2652" y="543"/>
                </a:cubicBezTo>
                <a:cubicBezTo>
                  <a:pt x="2652" y="540"/>
                  <a:pt x="2650" y="538"/>
                  <a:pt x="2648" y="538"/>
                </a:cubicBezTo>
                <a:cubicBezTo>
                  <a:pt x="2645" y="538"/>
                  <a:pt x="2644" y="540"/>
                  <a:pt x="2644" y="543"/>
                </a:cubicBezTo>
                <a:cubicBezTo>
                  <a:pt x="2644" y="545"/>
                  <a:pt x="2645" y="547"/>
                  <a:pt x="2648" y="547"/>
                </a:cubicBezTo>
                <a:close/>
                <a:moveTo>
                  <a:pt x="2661" y="547"/>
                </a:moveTo>
                <a:cubicBezTo>
                  <a:pt x="2663" y="547"/>
                  <a:pt x="2665" y="545"/>
                  <a:pt x="2665" y="543"/>
                </a:cubicBezTo>
                <a:cubicBezTo>
                  <a:pt x="2665" y="540"/>
                  <a:pt x="2663" y="538"/>
                  <a:pt x="2661" y="538"/>
                </a:cubicBezTo>
                <a:cubicBezTo>
                  <a:pt x="2658" y="538"/>
                  <a:pt x="2656" y="540"/>
                  <a:pt x="2656" y="543"/>
                </a:cubicBezTo>
                <a:cubicBezTo>
                  <a:pt x="2656" y="545"/>
                  <a:pt x="2658" y="547"/>
                  <a:pt x="2661" y="547"/>
                </a:cubicBezTo>
                <a:close/>
                <a:moveTo>
                  <a:pt x="2674" y="547"/>
                </a:moveTo>
                <a:cubicBezTo>
                  <a:pt x="2676" y="547"/>
                  <a:pt x="2678" y="545"/>
                  <a:pt x="2678" y="543"/>
                </a:cubicBezTo>
                <a:cubicBezTo>
                  <a:pt x="2678" y="540"/>
                  <a:pt x="2676" y="538"/>
                  <a:pt x="2674" y="538"/>
                </a:cubicBezTo>
                <a:cubicBezTo>
                  <a:pt x="2671" y="538"/>
                  <a:pt x="2669" y="540"/>
                  <a:pt x="2669" y="543"/>
                </a:cubicBezTo>
                <a:cubicBezTo>
                  <a:pt x="2669" y="545"/>
                  <a:pt x="2671" y="547"/>
                  <a:pt x="2674" y="547"/>
                </a:cubicBezTo>
                <a:close/>
                <a:moveTo>
                  <a:pt x="2686" y="547"/>
                </a:moveTo>
                <a:cubicBezTo>
                  <a:pt x="2689" y="547"/>
                  <a:pt x="2691" y="545"/>
                  <a:pt x="2691" y="543"/>
                </a:cubicBezTo>
                <a:cubicBezTo>
                  <a:pt x="2691" y="540"/>
                  <a:pt x="2689" y="538"/>
                  <a:pt x="2686" y="538"/>
                </a:cubicBezTo>
                <a:cubicBezTo>
                  <a:pt x="2684" y="538"/>
                  <a:pt x="2682" y="540"/>
                  <a:pt x="2682" y="543"/>
                </a:cubicBezTo>
                <a:cubicBezTo>
                  <a:pt x="2682" y="545"/>
                  <a:pt x="2684" y="547"/>
                  <a:pt x="2686" y="547"/>
                </a:cubicBezTo>
                <a:close/>
                <a:moveTo>
                  <a:pt x="2699" y="547"/>
                </a:moveTo>
                <a:cubicBezTo>
                  <a:pt x="2702" y="547"/>
                  <a:pt x="2704" y="545"/>
                  <a:pt x="2704" y="543"/>
                </a:cubicBezTo>
                <a:cubicBezTo>
                  <a:pt x="2704" y="540"/>
                  <a:pt x="2702" y="538"/>
                  <a:pt x="2699" y="538"/>
                </a:cubicBezTo>
                <a:cubicBezTo>
                  <a:pt x="2697" y="538"/>
                  <a:pt x="2695" y="540"/>
                  <a:pt x="2695" y="543"/>
                </a:cubicBezTo>
                <a:cubicBezTo>
                  <a:pt x="2695" y="545"/>
                  <a:pt x="2697" y="547"/>
                  <a:pt x="2699" y="547"/>
                </a:cubicBezTo>
                <a:close/>
                <a:moveTo>
                  <a:pt x="2712" y="547"/>
                </a:moveTo>
                <a:cubicBezTo>
                  <a:pt x="2715" y="547"/>
                  <a:pt x="2717" y="545"/>
                  <a:pt x="2717" y="543"/>
                </a:cubicBezTo>
                <a:cubicBezTo>
                  <a:pt x="2717" y="540"/>
                  <a:pt x="2715" y="538"/>
                  <a:pt x="2712" y="538"/>
                </a:cubicBezTo>
                <a:cubicBezTo>
                  <a:pt x="2710" y="538"/>
                  <a:pt x="2708" y="540"/>
                  <a:pt x="2708" y="543"/>
                </a:cubicBezTo>
                <a:cubicBezTo>
                  <a:pt x="2708" y="545"/>
                  <a:pt x="2710" y="547"/>
                  <a:pt x="2712" y="547"/>
                </a:cubicBezTo>
                <a:close/>
                <a:moveTo>
                  <a:pt x="2725" y="547"/>
                </a:moveTo>
                <a:cubicBezTo>
                  <a:pt x="2728" y="547"/>
                  <a:pt x="2729" y="545"/>
                  <a:pt x="2729" y="543"/>
                </a:cubicBezTo>
                <a:cubicBezTo>
                  <a:pt x="2729" y="540"/>
                  <a:pt x="2728" y="538"/>
                  <a:pt x="2725" y="538"/>
                </a:cubicBezTo>
                <a:cubicBezTo>
                  <a:pt x="2723" y="538"/>
                  <a:pt x="2721" y="540"/>
                  <a:pt x="2721" y="543"/>
                </a:cubicBezTo>
                <a:cubicBezTo>
                  <a:pt x="2721" y="545"/>
                  <a:pt x="2723" y="547"/>
                  <a:pt x="2725" y="547"/>
                </a:cubicBezTo>
                <a:close/>
                <a:moveTo>
                  <a:pt x="2738" y="547"/>
                </a:moveTo>
                <a:cubicBezTo>
                  <a:pt x="2740" y="547"/>
                  <a:pt x="2742" y="545"/>
                  <a:pt x="2742" y="543"/>
                </a:cubicBezTo>
                <a:cubicBezTo>
                  <a:pt x="2742" y="540"/>
                  <a:pt x="2740" y="538"/>
                  <a:pt x="2738" y="538"/>
                </a:cubicBezTo>
                <a:cubicBezTo>
                  <a:pt x="2736" y="538"/>
                  <a:pt x="2734" y="540"/>
                  <a:pt x="2734" y="543"/>
                </a:cubicBezTo>
                <a:cubicBezTo>
                  <a:pt x="2734" y="545"/>
                  <a:pt x="2736" y="547"/>
                  <a:pt x="2738" y="547"/>
                </a:cubicBezTo>
                <a:close/>
                <a:moveTo>
                  <a:pt x="2751" y="538"/>
                </a:moveTo>
                <a:cubicBezTo>
                  <a:pt x="2749" y="538"/>
                  <a:pt x="2747" y="540"/>
                  <a:pt x="2747" y="543"/>
                </a:cubicBezTo>
                <a:cubicBezTo>
                  <a:pt x="2747" y="545"/>
                  <a:pt x="2749" y="547"/>
                  <a:pt x="2751" y="547"/>
                </a:cubicBezTo>
                <a:cubicBezTo>
                  <a:pt x="2753" y="547"/>
                  <a:pt x="2755" y="545"/>
                  <a:pt x="2755" y="543"/>
                </a:cubicBezTo>
                <a:cubicBezTo>
                  <a:pt x="2755" y="540"/>
                  <a:pt x="2753" y="538"/>
                  <a:pt x="2751" y="538"/>
                </a:cubicBezTo>
                <a:close/>
                <a:moveTo>
                  <a:pt x="2777" y="547"/>
                </a:moveTo>
                <a:cubicBezTo>
                  <a:pt x="2779" y="547"/>
                  <a:pt x="2781" y="545"/>
                  <a:pt x="2781" y="543"/>
                </a:cubicBezTo>
                <a:cubicBezTo>
                  <a:pt x="2781" y="540"/>
                  <a:pt x="2779" y="538"/>
                  <a:pt x="2777" y="538"/>
                </a:cubicBezTo>
                <a:cubicBezTo>
                  <a:pt x="2775" y="538"/>
                  <a:pt x="2773" y="540"/>
                  <a:pt x="2773" y="543"/>
                </a:cubicBezTo>
                <a:cubicBezTo>
                  <a:pt x="2773" y="545"/>
                  <a:pt x="2775" y="547"/>
                  <a:pt x="2777" y="547"/>
                </a:cubicBezTo>
                <a:close/>
                <a:moveTo>
                  <a:pt x="2790" y="547"/>
                </a:moveTo>
                <a:cubicBezTo>
                  <a:pt x="2792" y="547"/>
                  <a:pt x="2794" y="545"/>
                  <a:pt x="2794" y="543"/>
                </a:cubicBezTo>
                <a:cubicBezTo>
                  <a:pt x="2794" y="540"/>
                  <a:pt x="2792" y="538"/>
                  <a:pt x="2790" y="538"/>
                </a:cubicBezTo>
                <a:cubicBezTo>
                  <a:pt x="2787" y="538"/>
                  <a:pt x="2786" y="540"/>
                  <a:pt x="2786" y="543"/>
                </a:cubicBezTo>
                <a:cubicBezTo>
                  <a:pt x="2786" y="545"/>
                  <a:pt x="2787" y="547"/>
                  <a:pt x="2790" y="547"/>
                </a:cubicBezTo>
                <a:close/>
                <a:moveTo>
                  <a:pt x="2803" y="547"/>
                </a:moveTo>
                <a:cubicBezTo>
                  <a:pt x="2805" y="547"/>
                  <a:pt x="2807" y="545"/>
                  <a:pt x="2807" y="543"/>
                </a:cubicBezTo>
                <a:cubicBezTo>
                  <a:pt x="2807" y="540"/>
                  <a:pt x="2805" y="538"/>
                  <a:pt x="2803" y="538"/>
                </a:cubicBezTo>
                <a:cubicBezTo>
                  <a:pt x="2800" y="538"/>
                  <a:pt x="2799" y="540"/>
                  <a:pt x="2799" y="543"/>
                </a:cubicBezTo>
                <a:cubicBezTo>
                  <a:pt x="2799" y="545"/>
                  <a:pt x="2800" y="547"/>
                  <a:pt x="2803" y="547"/>
                </a:cubicBezTo>
                <a:close/>
                <a:moveTo>
                  <a:pt x="2816" y="547"/>
                </a:moveTo>
                <a:cubicBezTo>
                  <a:pt x="2818" y="547"/>
                  <a:pt x="2820" y="545"/>
                  <a:pt x="2820" y="543"/>
                </a:cubicBezTo>
                <a:cubicBezTo>
                  <a:pt x="2820" y="540"/>
                  <a:pt x="2818" y="538"/>
                  <a:pt x="2816" y="538"/>
                </a:cubicBezTo>
                <a:cubicBezTo>
                  <a:pt x="2813" y="538"/>
                  <a:pt x="2811" y="540"/>
                  <a:pt x="2811" y="543"/>
                </a:cubicBezTo>
                <a:cubicBezTo>
                  <a:pt x="2811" y="545"/>
                  <a:pt x="2813" y="547"/>
                  <a:pt x="2816" y="547"/>
                </a:cubicBezTo>
                <a:close/>
                <a:moveTo>
                  <a:pt x="2829" y="547"/>
                </a:moveTo>
                <a:cubicBezTo>
                  <a:pt x="2831" y="547"/>
                  <a:pt x="2833" y="545"/>
                  <a:pt x="2833" y="543"/>
                </a:cubicBezTo>
                <a:cubicBezTo>
                  <a:pt x="2833" y="540"/>
                  <a:pt x="2831" y="538"/>
                  <a:pt x="2829" y="538"/>
                </a:cubicBezTo>
                <a:cubicBezTo>
                  <a:pt x="2826" y="538"/>
                  <a:pt x="2824" y="540"/>
                  <a:pt x="2824" y="543"/>
                </a:cubicBezTo>
                <a:cubicBezTo>
                  <a:pt x="2824" y="545"/>
                  <a:pt x="2826" y="547"/>
                  <a:pt x="2829" y="547"/>
                </a:cubicBezTo>
                <a:close/>
                <a:moveTo>
                  <a:pt x="2841" y="547"/>
                </a:moveTo>
                <a:cubicBezTo>
                  <a:pt x="2844" y="547"/>
                  <a:pt x="2846" y="545"/>
                  <a:pt x="2846" y="543"/>
                </a:cubicBezTo>
                <a:cubicBezTo>
                  <a:pt x="2846" y="540"/>
                  <a:pt x="2844" y="538"/>
                  <a:pt x="2841" y="538"/>
                </a:cubicBezTo>
                <a:cubicBezTo>
                  <a:pt x="2839" y="538"/>
                  <a:pt x="2837" y="540"/>
                  <a:pt x="2837" y="543"/>
                </a:cubicBezTo>
                <a:cubicBezTo>
                  <a:pt x="2837" y="545"/>
                  <a:pt x="2839" y="547"/>
                  <a:pt x="2841" y="547"/>
                </a:cubicBezTo>
                <a:close/>
                <a:moveTo>
                  <a:pt x="2854" y="547"/>
                </a:moveTo>
                <a:cubicBezTo>
                  <a:pt x="2857" y="547"/>
                  <a:pt x="2859" y="545"/>
                  <a:pt x="2859" y="543"/>
                </a:cubicBezTo>
                <a:cubicBezTo>
                  <a:pt x="2859" y="540"/>
                  <a:pt x="2857" y="538"/>
                  <a:pt x="2854" y="538"/>
                </a:cubicBezTo>
                <a:cubicBezTo>
                  <a:pt x="2852" y="538"/>
                  <a:pt x="2850" y="540"/>
                  <a:pt x="2850" y="543"/>
                </a:cubicBezTo>
                <a:cubicBezTo>
                  <a:pt x="2850" y="545"/>
                  <a:pt x="2852" y="547"/>
                  <a:pt x="2854" y="547"/>
                </a:cubicBezTo>
                <a:close/>
                <a:moveTo>
                  <a:pt x="2867" y="547"/>
                </a:moveTo>
                <a:cubicBezTo>
                  <a:pt x="2870" y="547"/>
                  <a:pt x="2871" y="545"/>
                  <a:pt x="2871" y="543"/>
                </a:cubicBezTo>
                <a:cubicBezTo>
                  <a:pt x="2871" y="540"/>
                  <a:pt x="2870" y="538"/>
                  <a:pt x="2867" y="538"/>
                </a:cubicBezTo>
                <a:cubicBezTo>
                  <a:pt x="2865" y="538"/>
                  <a:pt x="2863" y="540"/>
                  <a:pt x="2863" y="543"/>
                </a:cubicBezTo>
                <a:cubicBezTo>
                  <a:pt x="2863" y="545"/>
                  <a:pt x="2865" y="547"/>
                  <a:pt x="2867" y="547"/>
                </a:cubicBezTo>
                <a:close/>
                <a:moveTo>
                  <a:pt x="2880" y="547"/>
                </a:moveTo>
                <a:cubicBezTo>
                  <a:pt x="2883" y="547"/>
                  <a:pt x="2884" y="545"/>
                  <a:pt x="2884" y="543"/>
                </a:cubicBezTo>
                <a:cubicBezTo>
                  <a:pt x="2884" y="540"/>
                  <a:pt x="2883" y="538"/>
                  <a:pt x="2880" y="538"/>
                </a:cubicBezTo>
                <a:cubicBezTo>
                  <a:pt x="2878" y="538"/>
                  <a:pt x="2876" y="540"/>
                  <a:pt x="2876" y="543"/>
                </a:cubicBezTo>
                <a:cubicBezTo>
                  <a:pt x="2876" y="545"/>
                  <a:pt x="2878" y="547"/>
                  <a:pt x="2880" y="547"/>
                </a:cubicBezTo>
                <a:close/>
                <a:moveTo>
                  <a:pt x="2893" y="547"/>
                </a:moveTo>
                <a:cubicBezTo>
                  <a:pt x="2895" y="547"/>
                  <a:pt x="2897" y="545"/>
                  <a:pt x="2897" y="543"/>
                </a:cubicBezTo>
                <a:cubicBezTo>
                  <a:pt x="2897" y="540"/>
                  <a:pt x="2895" y="538"/>
                  <a:pt x="2893" y="538"/>
                </a:cubicBezTo>
                <a:cubicBezTo>
                  <a:pt x="2891" y="538"/>
                  <a:pt x="2889" y="540"/>
                  <a:pt x="2889" y="543"/>
                </a:cubicBezTo>
                <a:cubicBezTo>
                  <a:pt x="2889" y="545"/>
                  <a:pt x="2891" y="547"/>
                  <a:pt x="2893" y="547"/>
                </a:cubicBezTo>
                <a:close/>
                <a:moveTo>
                  <a:pt x="2906" y="547"/>
                </a:moveTo>
                <a:cubicBezTo>
                  <a:pt x="2908" y="547"/>
                  <a:pt x="2910" y="545"/>
                  <a:pt x="2910" y="543"/>
                </a:cubicBezTo>
                <a:cubicBezTo>
                  <a:pt x="2910" y="540"/>
                  <a:pt x="2908" y="538"/>
                  <a:pt x="2906" y="538"/>
                </a:cubicBezTo>
                <a:cubicBezTo>
                  <a:pt x="2904" y="538"/>
                  <a:pt x="2902" y="540"/>
                  <a:pt x="2902" y="543"/>
                </a:cubicBezTo>
                <a:cubicBezTo>
                  <a:pt x="2902" y="545"/>
                  <a:pt x="2904" y="547"/>
                  <a:pt x="2906" y="547"/>
                </a:cubicBezTo>
                <a:close/>
                <a:moveTo>
                  <a:pt x="2919" y="547"/>
                </a:moveTo>
                <a:cubicBezTo>
                  <a:pt x="2921" y="547"/>
                  <a:pt x="2923" y="545"/>
                  <a:pt x="2923" y="543"/>
                </a:cubicBezTo>
                <a:cubicBezTo>
                  <a:pt x="2923" y="540"/>
                  <a:pt x="2921" y="538"/>
                  <a:pt x="2919" y="538"/>
                </a:cubicBezTo>
                <a:cubicBezTo>
                  <a:pt x="2917" y="538"/>
                  <a:pt x="2915" y="540"/>
                  <a:pt x="2915" y="543"/>
                </a:cubicBezTo>
                <a:cubicBezTo>
                  <a:pt x="2915" y="545"/>
                  <a:pt x="2917" y="547"/>
                  <a:pt x="2919" y="547"/>
                </a:cubicBezTo>
                <a:close/>
                <a:moveTo>
                  <a:pt x="2932" y="547"/>
                </a:moveTo>
                <a:cubicBezTo>
                  <a:pt x="2934" y="547"/>
                  <a:pt x="2936" y="545"/>
                  <a:pt x="2936" y="543"/>
                </a:cubicBezTo>
                <a:cubicBezTo>
                  <a:pt x="2936" y="540"/>
                  <a:pt x="2934" y="538"/>
                  <a:pt x="2932" y="538"/>
                </a:cubicBezTo>
                <a:cubicBezTo>
                  <a:pt x="2930" y="538"/>
                  <a:pt x="2928" y="540"/>
                  <a:pt x="2928" y="543"/>
                </a:cubicBezTo>
                <a:cubicBezTo>
                  <a:pt x="2928" y="545"/>
                  <a:pt x="2930" y="547"/>
                  <a:pt x="2932" y="547"/>
                </a:cubicBezTo>
                <a:close/>
                <a:moveTo>
                  <a:pt x="2945" y="547"/>
                </a:moveTo>
                <a:cubicBezTo>
                  <a:pt x="2947" y="547"/>
                  <a:pt x="2949" y="545"/>
                  <a:pt x="2949" y="543"/>
                </a:cubicBezTo>
                <a:cubicBezTo>
                  <a:pt x="2949" y="540"/>
                  <a:pt x="2947" y="538"/>
                  <a:pt x="2945" y="538"/>
                </a:cubicBezTo>
                <a:cubicBezTo>
                  <a:pt x="2942" y="538"/>
                  <a:pt x="2941" y="540"/>
                  <a:pt x="2941" y="543"/>
                </a:cubicBezTo>
                <a:cubicBezTo>
                  <a:pt x="2941" y="545"/>
                  <a:pt x="2942" y="547"/>
                  <a:pt x="2945" y="547"/>
                </a:cubicBezTo>
                <a:close/>
                <a:moveTo>
                  <a:pt x="2958" y="547"/>
                </a:moveTo>
                <a:cubicBezTo>
                  <a:pt x="2960" y="547"/>
                  <a:pt x="2962" y="545"/>
                  <a:pt x="2962" y="543"/>
                </a:cubicBezTo>
                <a:cubicBezTo>
                  <a:pt x="2962" y="540"/>
                  <a:pt x="2960" y="538"/>
                  <a:pt x="2958" y="538"/>
                </a:cubicBezTo>
                <a:cubicBezTo>
                  <a:pt x="2955" y="538"/>
                  <a:pt x="2954" y="540"/>
                  <a:pt x="2954" y="543"/>
                </a:cubicBezTo>
                <a:cubicBezTo>
                  <a:pt x="2954" y="545"/>
                  <a:pt x="2955" y="547"/>
                  <a:pt x="2958" y="547"/>
                </a:cubicBezTo>
                <a:close/>
                <a:moveTo>
                  <a:pt x="2971" y="547"/>
                </a:moveTo>
                <a:cubicBezTo>
                  <a:pt x="2973" y="547"/>
                  <a:pt x="2975" y="545"/>
                  <a:pt x="2975" y="543"/>
                </a:cubicBezTo>
                <a:cubicBezTo>
                  <a:pt x="2975" y="540"/>
                  <a:pt x="2973" y="538"/>
                  <a:pt x="2971" y="538"/>
                </a:cubicBezTo>
                <a:cubicBezTo>
                  <a:pt x="2968" y="538"/>
                  <a:pt x="2966" y="540"/>
                  <a:pt x="2966" y="543"/>
                </a:cubicBezTo>
                <a:cubicBezTo>
                  <a:pt x="2966" y="545"/>
                  <a:pt x="2968" y="547"/>
                  <a:pt x="2971" y="547"/>
                </a:cubicBezTo>
                <a:close/>
                <a:moveTo>
                  <a:pt x="2984" y="547"/>
                </a:moveTo>
                <a:cubicBezTo>
                  <a:pt x="2986" y="547"/>
                  <a:pt x="2988" y="545"/>
                  <a:pt x="2988" y="543"/>
                </a:cubicBezTo>
                <a:cubicBezTo>
                  <a:pt x="2988" y="540"/>
                  <a:pt x="2986" y="538"/>
                  <a:pt x="2984" y="538"/>
                </a:cubicBezTo>
                <a:cubicBezTo>
                  <a:pt x="2981" y="538"/>
                  <a:pt x="2979" y="540"/>
                  <a:pt x="2979" y="543"/>
                </a:cubicBezTo>
                <a:cubicBezTo>
                  <a:pt x="2979" y="545"/>
                  <a:pt x="2981" y="547"/>
                  <a:pt x="2984" y="547"/>
                </a:cubicBezTo>
                <a:close/>
                <a:moveTo>
                  <a:pt x="2996" y="547"/>
                </a:moveTo>
                <a:cubicBezTo>
                  <a:pt x="2999" y="547"/>
                  <a:pt x="3001" y="545"/>
                  <a:pt x="3001" y="543"/>
                </a:cubicBezTo>
                <a:cubicBezTo>
                  <a:pt x="3001" y="540"/>
                  <a:pt x="2999" y="538"/>
                  <a:pt x="2996" y="538"/>
                </a:cubicBezTo>
                <a:cubicBezTo>
                  <a:pt x="2994" y="538"/>
                  <a:pt x="2992" y="540"/>
                  <a:pt x="2992" y="543"/>
                </a:cubicBezTo>
                <a:cubicBezTo>
                  <a:pt x="2992" y="545"/>
                  <a:pt x="2994" y="547"/>
                  <a:pt x="2996" y="547"/>
                </a:cubicBezTo>
                <a:close/>
                <a:moveTo>
                  <a:pt x="3009" y="547"/>
                </a:moveTo>
                <a:cubicBezTo>
                  <a:pt x="3012" y="547"/>
                  <a:pt x="3014" y="545"/>
                  <a:pt x="3014" y="543"/>
                </a:cubicBezTo>
                <a:cubicBezTo>
                  <a:pt x="3014" y="540"/>
                  <a:pt x="3012" y="538"/>
                  <a:pt x="3009" y="538"/>
                </a:cubicBezTo>
                <a:cubicBezTo>
                  <a:pt x="3007" y="538"/>
                  <a:pt x="3005" y="540"/>
                  <a:pt x="3005" y="543"/>
                </a:cubicBezTo>
                <a:cubicBezTo>
                  <a:pt x="3005" y="545"/>
                  <a:pt x="3007" y="547"/>
                  <a:pt x="3009" y="547"/>
                </a:cubicBezTo>
                <a:close/>
                <a:moveTo>
                  <a:pt x="3022" y="547"/>
                </a:moveTo>
                <a:cubicBezTo>
                  <a:pt x="3025" y="547"/>
                  <a:pt x="3026" y="545"/>
                  <a:pt x="3026" y="543"/>
                </a:cubicBezTo>
                <a:cubicBezTo>
                  <a:pt x="3026" y="540"/>
                  <a:pt x="3025" y="538"/>
                  <a:pt x="3022" y="538"/>
                </a:cubicBezTo>
                <a:cubicBezTo>
                  <a:pt x="3020" y="538"/>
                  <a:pt x="3018" y="540"/>
                  <a:pt x="3018" y="543"/>
                </a:cubicBezTo>
                <a:cubicBezTo>
                  <a:pt x="3018" y="545"/>
                  <a:pt x="3020" y="547"/>
                  <a:pt x="3022" y="547"/>
                </a:cubicBezTo>
                <a:close/>
                <a:moveTo>
                  <a:pt x="3035" y="547"/>
                </a:moveTo>
                <a:cubicBezTo>
                  <a:pt x="3037" y="547"/>
                  <a:pt x="3039" y="545"/>
                  <a:pt x="3039" y="543"/>
                </a:cubicBezTo>
                <a:cubicBezTo>
                  <a:pt x="3039" y="540"/>
                  <a:pt x="3037" y="538"/>
                  <a:pt x="3035" y="538"/>
                </a:cubicBezTo>
                <a:cubicBezTo>
                  <a:pt x="3033" y="538"/>
                  <a:pt x="3031" y="540"/>
                  <a:pt x="3031" y="543"/>
                </a:cubicBezTo>
                <a:cubicBezTo>
                  <a:pt x="3031" y="545"/>
                  <a:pt x="3033" y="547"/>
                  <a:pt x="3035" y="547"/>
                </a:cubicBezTo>
                <a:close/>
                <a:moveTo>
                  <a:pt x="3048" y="547"/>
                </a:moveTo>
                <a:cubicBezTo>
                  <a:pt x="3050" y="547"/>
                  <a:pt x="3052" y="545"/>
                  <a:pt x="3052" y="543"/>
                </a:cubicBezTo>
                <a:cubicBezTo>
                  <a:pt x="3052" y="540"/>
                  <a:pt x="3050" y="538"/>
                  <a:pt x="3048" y="538"/>
                </a:cubicBezTo>
                <a:cubicBezTo>
                  <a:pt x="3046" y="538"/>
                  <a:pt x="3044" y="540"/>
                  <a:pt x="3044" y="543"/>
                </a:cubicBezTo>
                <a:cubicBezTo>
                  <a:pt x="3044" y="545"/>
                  <a:pt x="3046" y="547"/>
                  <a:pt x="3048" y="547"/>
                </a:cubicBezTo>
                <a:close/>
                <a:moveTo>
                  <a:pt x="3057" y="543"/>
                </a:moveTo>
                <a:cubicBezTo>
                  <a:pt x="3057" y="545"/>
                  <a:pt x="3059" y="547"/>
                  <a:pt x="3061" y="547"/>
                </a:cubicBezTo>
                <a:cubicBezTo>
                  <a:pt x="3063" y="547"/>
                  <a:pt x="3065" y="545"/>
                  <a:pt x="3065" y="543"/>
                </a:cubicBezTo>
                <a:cubicBezTo>
                  <a:pt x="3065" y="540"/>
                  <a:pt x="3063" y="538"/>
                  <a:pt x="3061" y="538"/>
                </a:cubicBezTo>
                <a:cubicBezTo>
                  <a:pt x="3059" y="538"/>
                  <a:pt x="3057" y="540"/>
                  <a:pt x="3057" y="543"/>
                </a:cubicBezTo>
                <a:close/>
                <a:moveTo>
                  <a:pt x="3074" y="547"/>
                </a:moveTo>
                <a:cubicBezTo>
                  <a:pt x="3076" y="547"/>
                  <a:pt x="3078" y="545"/>
                  <a:pt x="3078" y="543"/>
                </a:cubicBezTo>
                <a:cubicBezTo>
                  <a:pt x="3078" y="540"/>
                  <a:pt x="3076" y="538"/>
                  <a:pt x="3074" y="538"/>
                </a:cubicBezTo>
                <a:cubicBezTo>
                  <a:pt x="3072" y="538"/>
                  <a:pt x="3070" y="540"/>
                  <a:pt x="3070" y="543"/>
                </a:cubicBezTo>
                <a:cubicBezTo>
                  <a:pt x="3070" y="545"/>
                  <a:pt x="3072" y="547"/>
                  <a:pt x="3074" y="547"/>
                </a:cubicBezTo>
                <a:close/>
                <a:moveTo>
                  <a:pt x="3242" y="547"/>
                </a:moveTo>
                <a:cubicBezTo>
                  <a:pt x="3244" y="547"/>
                  <a:pt x="3246" y="545"/>
                  <a:pt x="3246" y="543"/>
                </a:cubicBezTo>
                <a:cubicBezTo>
                  <a:pt x="3246" y="540"/>
                  <a:pt x="3244" y="538"/>
                  <a:pt x="3242" y="538"/>
                </a:cubicBezTo>
                <a:cubicBezTo>
                  <a:pt x="3239" y="538"/>
                  <a:pt x="3238" y="540"/>
                  <a:pt x="3238" y="543"/>
                </a:cubicBezTo>
                <a:cubicBezTo>
                  <a:pt x="3238" y="545"/>
                  <a:pt x="3239" y="547"/>
                  <a:pt x="3242" y="547"/>
                </a:cubicBezTo>
                <a:close/>
                <a:moveTo>
                  <a:pt x="3255" y="547"/>
                </a:moveTo>
                <a:cubicBezTo>
                  <a:pt x="3257" y="547"/>
                  <a:pt x="3259" y="545"/>
                  <a:pt x="3259" y="543"/>
                </a:cubicBezTo>
                <a:cubicBezTo>
                  <a:pt x="3259" y="540"/>
                  <a:pt x="3257" y="538"/>
                  <a:pt x="3255" y="538"/>
                </a:cubicBezTo>
                <a:cubicBezTo>
                  <a:pt x="3252" y="538"/>
                  <a:pt x="3251" y="540"/>
                  <a:pt x="3251" y="543"/>
                </a:cubicBezTo>
                <a:cubicBezTo>
                  <a:pt x="3251" y="545"/>
                  <a:pt x="3252" y="547"/>
                  <a:pt x="3255" y="547"/>
                </a:cubicBezTo>
                <a:close/>
                <a:moveTo>
                  <a:pt x="3268" y="538"/>
                </a:moveTo>
                <a:cubicBezTo>
                  <a:pt x="3265" y="538"/>
                  <a:pt x="3263" y="540"/>
                  <a:pt x="3263" y="543"/>
                </a:cubicBezTo>
                <a:cubicBezTo>
                  <a:pt x="3263" y="545"/>
                  <a:pt x="3265" y="547"/>
                  <a:pt x="3268" y="547"/>
                </a:cubicBezTo>
                <a:cubicBezTo>
                  <a:pt x="3270" y="547"/>
                  <a:pt x="3272" y="545"/>
                  <a:pt x="3272" y="543"/>
                </a:cubicBezTo>
                <a:cubicBezTo>
                  <a:pt x="3272" y="540"/>
                  <a:pt x="3270" y="538"/>
                  <a:pt x="3268" y="538"/>
                </a:cubicBezTo>
                <a:close/>
                <a:moveTo>
                  <a:pt x="401" y="554"/>
                </a:moveTo>
                <a:cubicBezTo>
                  <a:pt x="400" y="554"/>
                  <a:pt x="399" y="555"/>
                  <a:pt x="399" y="556"/>
                </a:cubicBezTo>
                <a:cubicBezTo>
                  <a:pt x="399" y="556"/>
                  <a:pt x="400" y="557"/>
                  <a:pt x="401" y="557"/>
                </a:cubicBezTo>
                <a:cubicBezTo>
                  <a:pt x="402" y="557"/>
                  <a:pt x="402" y="556"/>
                  <a:pt x="402" y="556"/>
                </a:cubicBezTo>
                <a:cubicBezTo>
                  <a:pt x="402" y="555"/>
                  <a:pt x="402" y="554"/>
                  <a:pt x="401" y="554"/>
                </a:cubicBezTo>
                <a:close/>
                <a:moveTo>
                  <a:pt x="414" y="551"/>
                </a:moveTo>
                <a:cubicBezTo>
                  <a:pt x="411" y="551"/>
                  <a:pt x="410" y="553"/>
                  <a:pt x="410" y="556"/>
                </a:cubicBezTo>
                <a:cubicBezTo>
                  <a:pt x="410" y="558"/>
                  <a:pt x="411" y="560"/>
                  <a:pt x="414" y="560"/>
                </a:cubicBezTo>
                <a:cubicBezTo>
                  <a:pt x="416" y="560"/>
                  <a:pt x="418" y="558"/>
                  <a:pt x="418" y="556"/>
                </a:cubicBezTo>
                <a:cubicBezTo>
                  <a:pt x="418" y="553"/>
                  <a:pt x="416" y="551"/>
                  <a:pt x="414" y="551"/>
                </a:cubicBezTo>
                <a:close/>
                <a:moveTo>
                  <a:pt x="427" y="560"/>
                </a:moveTo>
                <a:cubicBezTo>
                  <a:pt x="429" y="560"/>
                  <a:pt x="431" y="558"/>
                  <a:pt x="431" y="556"/>
                </a:cubicBezTo>
                <a:cubicBezTo>
                  <a:pt x="431" y="553"/>
                  <a:pt x="429" y="551"/>
                  <a:pt x="427" y="551"/>
                </a:cubicBezTo>
                <a:cubicBezTo>
                  <a:pt x="424" y="551"/>
                  <a:pt x="422" y="553"/>
                  <a:pt x="422" y="556"/>
                </a:cubicBezTo>
                <a:cubicBezTo>
                  <a:pt x="422" y="558"/>
                  <a:pt x="424" y="560"/>
                  <a:pt x="427" y="560"/>
                </a:cubicBezTo>
                <a:close/>
                <a:moveTo>
                  <a:pt x="440" y="560"/>
                </a:moveTo>
                <a:cubicBezTo>
                  <a:pt x="442" y="560"/>
                  <a:pt x="444" y="558"/>
                  <a:pt x="444" y="556"/>
                </a:cubicBezTo>
                <a:cubicBezTo>
                  <a:pt x="444" y="553"/>
                  <a:pt x="442" y="551"/>
                  <a:pt x="440" y="551"/>
                </a:cubicBezTo>
                <a:cubicBezTo>
                  <a:pt x="437" y="551"/>
                  <a:pt x="435" y="553"/>
                  <a:pt x="435" y="556"/>
                </a:cubicBezTo>
                <a:cubicBezTo>
                  <a:pt x="435" y="558"/>
                  <a:pt x="437" y="560"/>
                  <a:pt x="440" y="560"/>
                </a:cubicBezTo>
                <a:close/>
                <a:moveTo>
                  <a:pt x="452" y="560"/>
                </a:moveTo>
                <a:cubicBezTo>
                  <a:pt x="455" y="560"/>
                  <a:pt x="457" y="558"/>
                  <a:pt x="457" y="556"/>
                </a:cubicBezTo>
                <a:cubicBezTo>
                  <a:pt x="457" y="553"/>
                  <a:pt x="455" y="551"/>
                  <a:pt x="452" y="551"/>
                </a:cubicBezTo>
                <a:cubicBezTo>
                  <a:pt x="450" y="551"/>
                  <a:pt x="448" y="553"/>
                  <a:pt x="448" y="556"/>
                </a:cubicBezTo>
                <a:cubicBezTo>
                  <a:pt x="448" y="558"/>
                  <a:pt x="450" y="560"/>
                  <a:pt x="452" y="560"/>
                </a:cubicBezTo>
                <a:close/>
                <a:moveTo>
                  <a:pt x="465" y="560"/>
                </a:moveTo>
                <a:cubicBezTo>
                  <a:pt x="468" y="560"/>
                  <a:pt x="470" y="558"/>
                  <a:pt x="470" y="556"/>
                </a:cubicBezTo>
                <a:cubicBezTo>
                  <a:pt x="470" y="553"/>
                  <a:pt x="468" y="551"/>
                  <a:pt x="465" y="551"/>
                </a:cubicBezTo>
                <a:cubicBezTo>
                  <a:pt x="463" y="551"/>
                  <a:pt x="461" y="553"/>
                  <a:pt x="461" y="556"/>
                </a:cubicBezTo>
                <a:cubicBezTo>
                  <a:pt x="461" y="558"/>
                  <a:pt x="463" y="560"/>
                  <a:pt x="465" y="560"/>
                </a:cubicBezTo>
                <a:close/>
                <a:moveTo>
                  <a:pt x="478" y="560"/>
                </a:moveTo>
                <a:cubicBezTo>
                  <a:pt x="481" y="560"/>
                  <a:pt x="482" y="558"/>
                  <a:pt x="482" y="556"/>
                </a:cubicBezTo>
                <a:cubicBezTo>
                  <a:pt x="482" y="553"/>
                  <a:pt x="481" y="551"/>
                  <a:pt x="478" y="551"/>
                </a:cubicBezTo>
                <a:cubicBezTo>
                  <a:pt x="476" y="551"/>
                  <a:pt x="474" y="553"/>
                  <a:pt x="474" y="556"/>
                </a:cubicBezTo>
                <a:cubicBezTo>
                  <a:pt x="474" y="558"/>
                  <a:pt x="476" y="560"/>
                  <a:pt x="478" y="560"/>
                </a:cubicBezTo>
                <a:close/>
                <a:moveTo>
                  <a:pt x="491" y="560"/>
                </a:moveTo>
                <a:cubicBezTo>
                  <a:pt x="493" y="560"/>
                  <a:pt x="495" y="558"/>
                  <a:pt x="495" y="556"/>
                </a:cubicBezTo>
                <a:cubicBezTo>
                  <a:pt x="495" y="553"/>
                  <a:pt x="493" y="551"/>
                  <a:pt x="491" y="551"/>
                </a:cubicBezTo>
                <a:cubicBezTo>
                  <a:pt x="489" y="551"/>
                  <a:pt x="487" y="553"/>
                  <a:pt x="487" y="556"/>
                </a:cubicBezTo>
                <a:cubicBezTo>
                  <a:pt x="487" y="558"/>
                  <a:pt x="489" y="560"/>
                  <a:pt x="491" y="560"/>
                </a:cubicBezTo>
                <a:close/>
                <a:moveTo>
                  <a:pt x="504" y="560"/>
                </a:moveTo>
                <a:cubicBezTo>
                  <a:pt x="506" y="560"/>
                  <a:pt x="508" y="558"/>
                  <a:pt x="508" y="556"/>
                </a:cubicBezTo>
                <a:cubicBezTo>
                  <a:pt x="508" y="553"/>
                  <a:pt x="506" y="551"/>
                  <a:pt x="504" y="551"/>
                </a:cubicBezTo>
                <a:cubicBezTo>
                  <a:pt x="502" y="551"/>
                  <a:pt x="500" y="553"/>
                  <a:pt x="500" y="556"/>
                </a:cubicBezTo>
                <a:cubicBezTo>
                  <a:pt x="500" y="558"/>
                  <a:pt x="502" y="560"/>
                  <a:pt x="504" y="560"/>
                </a:cubicBezTo>
                <a:close/>
                <a:moveTo>
                  <a:pt x="517" y="560"/>
                </a:moveTo>
                <a:cubicBezTo>
                  <a:pt x="519" y="560"/>
                  <a:pt x="521" y="558"/>
                  <a:pt x="521" y="556"/>
                </a:cubicBezTo>
                <a:cubicBezTo>
                  <a:pt x="521" y="553"/>
                  <a:pt x="519" y="551"/>
                  <a:pt x="517" y="551"/>
                </a:cubicBezTo>
                <a:cubicBezTo>
                  <a:pt x="515" y="551"/>
                  <a:pt x="513" y="553"/>
                  <a:pt x="513" y="556"/>
                </a:cubicBezTo>
                <a:cubicBezTo>
                  <a:pt x="513" y="558"/>
                  <a:pt x="515" y="560"/>
                  <a:pt x="517" y="560"/>
                </a:cubicBezTo>
                <a:close/>
                <a:moveTo>
                  <a:pt x="530" y="560"/>
                </a:moveTo>
                <a:cubicBezTo>
                  <a:pt x="532" y="560"/>
                  <a:pt x="534" y="558"/>
                  <a:pt x="534" y="556"/>
                </a:cubicBezTo>
                <a:cubicBezTo>
                  <a:pt x="534" y="553"/>
                  <a:pt x="532" y="551"/>
                  <a:pt x="530" y="551"/>
                </a:cubicBezTo>
                <a:cubicBezTo>
                  <a:pt x="528" y="551"/>
                  <a:pt x="526" y="553"/>
                  <a:pt x="526" y="556"/>
                </a:cubicBezTo>
                <a:cubicBezTo>
                  <a:pt x="526" y="558"/>
                  <a:pt x="528" y="560"/>
                  <a:pt x="530" y="560"/>
                </a:cubicBezTo>
                <a:close/>
                <a:moveTo>
                  <a:pt x="543" y="560"/>
                </a:moveTo>
                <a:cubicBezTo>
                  <a:pt x="545" y="560"/>
                  <a:pt x="547" y="558"/>
                  <a:pt x="547" y="556"/>
                </a:cubicBezTo>
                <a:cubicBezTo>
                  <a:pt x="547" y="553"/>
                  <a:pt x="545" y="551"/>
                  <a:pt x="543" y="551"/>
                </a:cubicBezTo>
                <a:cubicBezTo>
                  <a:pt x="541" y="551"/>
                  <a:pt x="539" y="553"/>
                  <a:pt x="539" y="556"/>
                </a:cubicBezTo>
                <a:cubicBezTo>
                  <a:pt x="539" y="558"/>
                  <a:pt x="541" y="560"/>
                  <a:pt x="543" y="560"/>
                </a:cubicBezTo>
                <a:close/>
                <a:moveTo>
                  <a:pt x="556" y="560"/>
                </a:moveTo>
                <a:cubicBezTo>
                  <a:pt x="558" y="560"/>
                  <a:pt x="560" y="558"/>
                  <a:pt x="560" y="556"/>
                </a:cubicBezTo>
                <a:cubicBezTo>
                  <a:pt x="560" y="553"/>
                  <a:pt x="558" y="551"/>
                  <a:pt x="556" y="551"/>
                </a:cubicBezTo>
                <a:cubicBezTo>
                  <a:pt x="553" y="551"/>
                  <a:pt x="552" y="553"/>
                  <a:pt x="552" y="556"/>
                </a:cubicBezTo>
                <a:cubicBezTo>
                  <a:pt x="552" y="558"/>
                  <a:pt x="553" y="560"/>
                  <a:pt x="556" y="560"/>
                </a:cubicBezTo>
                <a:close/>
                <a:moveTo>
                  <a:pt x="569" y="560"/>
                </a:moveTo>
                <a:cubicBezTo>
                  <a:pt x="571" y="560"/>
                  <a:pt x="573" y="558"/>
                  <a:pt x="573" y="556"/>
                </a:cubicBezTo>
                <a:cubicBezTo>
                  <a:pt x="573" y="553"/>
                  <a:pt x="571" y="551"/>
                  <a:pt x="569" y="551"/>
                </a:cubicBezTo>
                <a:cubicBezTo>
                  <a:pt x="566" y="551"/>
                  <a:pt x="564" y="553"/>
                  <a:pt x="564" y="556"/>
                </a:cubicBezTo>
                <a:cubicBezTo>
                  <a:pt x="564" y="558"/>
                  <a:pt x="566" y="560"/>
                  <a:pt x="569" y="560"/>
                </a:cubicBezTo>
                <a:close/>
                <a:moveTo>
                  <a:pt x="582" y="560"/>
                </a:moveTo>
                <a:cubicBezTo>
                  <a:pt x="584" y="560"/>
                  <a:pt x="586" y="558"/>
                  <a:pt x="586" y="556"/>
                </a:cubicBezTo>
                <a:cubicBezTo>
                  <a:pt x="586" y="553"/>
                  <a:pt x="584" y="551"/>
                  <a:pt x="582" y="551"/>
                </a:cubicBezTo>
                <a:cubicBezTo>
                  <a:pt x="579" y="551"/>
                  <a:pt x="577" y="553"/>
                  <a:pt x="577" y="556"/>
                </a:cubicBezTo>
                <a:cubicBezTo>
                  <a:pt x="577" y="558"/>
                  <a:pt x="579" y="560"/>
                  <a:pt x="582" y="560"/>
                </a:cubicBezTo>
                <a:close/>
                <a:moveTo>
                  <a:pt x="594" y="560"/>
                </a:moveTo>
                <a:cubicBezTo>
                  <a:pt x="597" y="560"/>
                  <a:pt x="599" y="558"/>
                  <a:pt x="599" y="556"/>
                </a:cubicBezTo>
                <a:cubicBezTo>
                  <a:pt x="599" y="553"/>
                  <a:pt x="597" y="551"/>
                  <a:pt x="594" y="551"/>
                </a:cubicBezTo>
                <a:cubicBezTo>
                  <a:pt x="592" y="551"/>
                  <a:pt x="590" y="553"/>
                  <a:pt x="590" y="556"/>
                </a:cubicBezTo>
                <a:cubicBezTo>
                  <a:pt x="590" y="558"/>
                  <a:pt x="592" y="560"/>
                  <a:pt x="594" y="560"/>
                </a:cubicBezTo>
                <a:close/>
                <a:moveTo>
                  <a:pt x="607" y="560"/>
                </a:moveTo>
                <a:cubicBezTo>
                  <a:pt x="610" y="560"/>
                  <a:pt x="612" y="558"/>
                  <a:pt x="612" y="556"/>
                </a:cubicBezTo>
                <a:cubicBezTo>
                  <a:pt x="612" y="553"/>
                  <a:pt x="610" y="551"/>
                  <a:pt x="607" y="551"/>
                </a:cubicBezTo>
                <a:cubicBezTo>
                  <a:pt x="605" y="551"/>
                  <a:pt x="603" y="553"/>
                  <a:pt x="603" y="556"/>
                </a:cubicBezTo>
                <a:cubicBezTo>
                  <a:pt x="603" y="558"/>
                  <a:pt x="605" y="560"/>
                  <a:pt x="607" y="560"/>
                </a:cubicBezTo>
                <a:close/>
                <a:moveTo>
                  <a:pt x="620" y="560"/>
                </a:moveTo>
                <a:cubicBezTo>
                  <a:pt x="623" y="560"/>
                  <a:pt x="624" y="558"/>
                  <a:pt x="624" y="556"/>
                </a:cubicBezTo>
                <a:cubicBezTo>
                  <a:pt x="624" y="553"/>
                  <a:pt x="623" y="551"/>
                  <a:pt x="620" y="551"/>
                </a:cubicBezTo>
                <a:cubicBezTo>
                  <a:pt x="618" y="551"/>
                  <a:pt x="616" y="553"/>
                  <a:pt x="616" y="556"/>
                </a:cubicBezTo>
                <a:cubicBezTo>
                  <a:pt x="616" y="558"/>
                  <a:pt x="618" y="560"/>
                  <a:pt x="620" y="560"/>
                </a:cubicBezTo>
                <a:close/>
                <a:moveTo>
                  <a:pt x="633" y="560"/>
                </a:moveTo>
                <a:cubicBezTo>
                  <a:pt x="636" y="560"/>
                  <a:pt x="637" y="558"/>
                  <a:pt x="637" y="556"/>
                </a:cubicBezTo>
                <a:cubicBezTo>
                  <a:pt x="637" y="553"/>
                  <a:pt x="636" y="551"/>
                  <a:pt x="633" y="551"/>
                </a:cubicBezTo>
                <a:cubicBezTo>
                  <a:pt x="631" y="551"/>
                  <a:pt x="629" y="553"/>
                  <a:pt x="629" y="556"/>
                </a:cubicBezTo>
                <a:cubicBezTo>
                  <a:pt x="629" y="558"/>
                  <a:pt x="631" y="560"/>
                  <a:pt x="633" y="560"/>
                </a:cubicBezTo>
                <a:close/>
                <a:moveTo>
                  <a:pt x="646" y="560"/>
                </a:moveTo>
                <a:cubicBezTo>
                  <a:pt x="648" y="560"/>
                  <a:pt x="650" y="558"/>
                  <a:pt x="650" y="556"/>
                </a:cubicBezTo>
                <a:cubicBezTo>
                  <a:pt x="650" y="553"/>
                  <a:pt x="648" y="551"/>
                  <a:pt x="646" y="551"/>
                </a:cubicBezTo>
                <a:cubicBezTo>
                  <a:pt x="644" y="551"/>
                  <a:pt x="642" y="553"/>
                  <a:pt x="642" y="556"/>
                </a:cubicBezTo>
                <a:cubicBezTo>
                  <a:pt x="642" y="558"/>
                  <a:pt x="644" y="560"/>
                  <a:pt x="646" y="560"/>
                </a:cubicBezTo>
                <a:close/>
                <a:moveTo>
                  <a:pt x="659" y="560"/>
                </a:moveTo>
                <a:cubicBezTo>
                  <a:pt x="661" y="560"/>
                  <a:pt x="663" y="558"/>
                  <a:pt x="663" y="556"/>
                </a:cubicBezTo>
                <a:cubicBezTo>
                  <a:pt x="663" y="553"/>
                  <a:pt x="661" y="551"/>
                  <a:pt x="659" y="551"/>
                </a:cubicBezTo>
                <a:cubicBezTo>
                  <a:pt x="657" y="551"/>
                  <a:pt x="655" y="553"/>
                  <a:pt x="655" y="556"/>
                </a:cubicBezTo>
                <a:cubicBezTo>
                  <a:pt x="655" y="558"/>
                  <a:pt x="657" y="560"/>
                  <a:pt x="659" y="560"/>
                </a:cubicBezTo>
                <a:close/>
                <a:moveTo>
                  <a:pt x="672" y="560"/>
                </a:moveTo>
                <a:cubicBezTo>
                  <a:pt x="674" y="560"/>
                  <a:pt x="676" y="558"/>
                  <a:pt x="676" y="556"/>
                </a:cubicBezTo>
                <a:cubicBezTo>
                  <a:pt x="676" y="553"/>
                  <a:pt x="674" y="551"/>
                  <a:pt x="672" y="551"/>
                </a:cubicBezTo>
                <a:cubicBezTo>
                  <a:pt x="670" y="551"/>
                  <a:pt x="668" y="553"/>
                  <a:pt x="668" y="556"/>
                </a:cubicBezTo>
                <a:cubicBezTo>
                  <a:pt x="668" y="558"/>
                  <a:pt x="670" y="560"/>
                  <a:pt x="672" y="560"/>
                </a:cubicBezTo>
                <a:close/>
                <a:moveTo>
                  <a:pt x="685" y="560"/>
                </a:moveTo>
                <a:cubicBezTo>
                  <a:pt x="687" y="560"/>
                  <a:pt x="689" y="558"/>
                  <a:pt x="689" y="556"/>
                </a:cubicBezTo>
                <a:cubicBezTo>
                  <a:pt x="689" y="553"/>
                  <a:pt x="687" y="551"/>
                  <a:pt x="685" y="551"/>
                </a:cubicBezTo>
                <a:cubicBezTo>
                  <a:pt x="683" y="551"/>
                  <a:pt x="681" y="553"/>
                  <a:pt x="681" y="556"/>
                </a:cubicBezTo>
                <a:cubicBezTo>
                  <a:pt x="681" y="558"/>
                  <a:pt x="683" y="560"/>
                  <a:pt x="685" y="560"/>
                </a:cubicBezTo>
                <a:close/>
                <a:moveTo>
                  <a:pt x="695" y="556"/>
                </a:moveTo>
                <a:cubicBezTo>
                  <a:pt x="695" y="557"/>
                  <a:pt x="696" y="558"/>
                  <a:pt x="698" y="558"/>
                </a:cubicBezTo>
                <a:cubicBezTo>
                  <a:pt x="699" y="558"/>
                  <a:pt x="700" y="557"/>
                  <a:pt x="700" y="556"/>
                </a:cubicBezTo>
                <a:cubicBezTo>
                  <a:pt x="700" y="554"/>
                  <a:pt x="699" y="553"/>
                  <a:pt x="698" y="553"/>
                </a:cubicBezTo>
                <a:cubicBezTo>
                  <a:pt x="696" y="553"/>
                  <a:pt x="695" y="554"/>
                  <a:pt x="695" y="556"/>
                </a:cubicBezTo>
                <a:close/>
                <a:moveTo>
                  <a:pt x="724" y="560"/>
                </a:moveTo>
                <a:cubicBezTo>
                  <a:pt x="726" y="560"/>
                  <a:pt x="728" y="558"/>
                  <a:pt x="728" y="556"/>
                </a:cubicBezTo>
                <a:cubicBezTo>
                  <a:pt x="728" y="553"/>
                  <a:pt x="726" y="551"/>
                  <a:pt x="724" y="551"/>
                </a:cubicBezTo>
                <a:cubicBezTo>
                  <a:pt x="721" y="551"/>
                  <a:pt x="719" y="553"/>
                  <a:pt x="719" y="556"/>
                </a:cubicBezTo>
                <a:cubicBezTo>
                  <a:pt x="719" y="558"/>
                  <a:pt x="721" y="560"/>
                  <a:pt x="724" y="560"/>
                </a:cubicBezTo>
                <a:close/>
                <a:moveTo>
                  <a:pt x="737" y="560"/>
                </a:moveTo>
                <a:cubicBezTo>
                  <a:pt x="739" y="560"/>
                  <a:pt x="741" y="558"/>
                  <a:pt x="741" y="556"/>
                </a:cubicBezTo>
                <a:cubicBezTo>
                  <a:pt x="741" y="553"/>
                  <a:pt x="739" y="551"/>
                  <a:pt x="737" y="551"/>
                </a:cubicBezTo>
                <a:cubicBezTo>
                  <a:pt x="734" y="551"/>
                  <a:pt x="732" y="553"/>
                  <a:pt x="732" y="556"/>
                </a:cubicBezTo>
                <a:cubicBezTo>
                  <a:pt x="732" y="558"/>
                  <a:pt x="734" y="560"/>
                  <a:pt x="737" y="560"/>
                </a:cubicBezTo>
                <a:close/>
                <a:moveTo>
                  <a:pt x="749" y="560"/>
                </a:moveTo>
                <a:cubicBezTo>
                  <a:pt x="752" y="560"/>
                  <a:pt x="754" y="558"/>
                  <a:pt x="754" y="556"/>
                </a:cubicBezTo>
                <a:cubicBezTo>
                  <a:pt x="754" y="553"/>
                  <a:pt x="752" y="551"/>
                  <a:pt x="749" y="551"/>
                </a:cubicBezTo>
                <a:cubicBezTo>
                  <a:pt x="747" y="551"/>
                  <a:pt x="745" y="553"/>
                  <a:pt x="745" y="556"/>
                </a:cubicBezTo>
                <a:cubicBezTo>
                  <a:pt x="745" y="558"/>
                  <a:pt x="747" y="560"/>
                  <a:pt x="749" y="560"/>
                </a:cubicBezTo>
                <a:close/>
                <a:moveTo>
                  <a:pt x="762" y="560"/>
                </a:moveTo>
                <a:cubicBezTo>
                  <a:pt x="765" y="560"/>
                  <a:pt x="767" y="558"/>
                  <a:pt x="767" y="556"/>
                </a:cubicBezTo>
                <a:cubicBezTo>
                  <a:pt x="767" y="553"/>
                  <a:pt x="765" y="551"/>
                  <a:pt x="762" y="551"/>
                </a:cubicBezTo>
                <a:cubicBezTo>
                  <a:pt x="760" y="551"/>
                  <a:pt x="758" y="553"/>
                  <a:pt x="758" y="556"/>
                </a:cubicBezTo>
                <a:cubicBezTo>
                  <a:pt x="758" y="558"/>
                  <a:pt x="760" y="560"/>
                  <a:pt x="762" y="560"/>
                </a:cubicBezTo>
                <a:close/>
                <a:moveTo>
                  <a:pt x="775" y="560"/>
                </a:moveTo>
                <a:cubicBezTo>
                  <a:pt x="778" y="560"/>
                  <a:pt x="779" y="558"/>
                  <a:pt x="779" y="556"/>
                </a:cubicBezTo>
                <a:cubicBezTo>
                  <a:pt x="779" y="553"/>
                  <a:pt x="778" y="551"/>
                  <a:pt x="775" y="551"/>
                </a:cubicBezTo>
                <a:cubicBezTo>
                  <a:pt x="773" y="551"/>
                  <a:pt x="771" y="553"/>
                  <a:pt x="771" y="556"/>
                </a:cubicBezTo>
                <a:cubicBezTo>
                  <a:pt x="771" y="558"/>
                  <a:pt x="773" y="560"/>
                  <a:pt x="775" y="560"/>
                </a:cubicBezTo>
                <a:close/>
                <a:moveTo>
                  <a:pt x="788" y="560"/>
                </a:moveTo>
                <a:cubicBezTo>
                  <a:pt x="791" y="560"/>
                  <a:pt x="792" y="558"/>
                  <a:pt x="792" y="556"/>
                </a:cubicBezTo>
                <a:cubicBezTo>
                  <a:pt x="792" y="553"/>
                  <a:pt x="791" y="551"/>
                  <a:pt x="788" y="551"/>
                </a:cubicBezTo>
                <a:cubicBezTo>
                  <a:pt x="786" y="551"/>
                  <a:pt x="784" y="553"/>
                  <a:pt x="784" y="556"/>
                </a:cubicBezTo>
                <a:cubicBezTo>
                  <a:pt x="784" y="558"/>
                  <a:pt x="786" y="560"/>
                  <a:pt x="788" y="560"/>
                </a:cubicBezTo>
                <a:close/>
                <a:moveTo>
                  <a:pt x="801" y="560"/>
                </a:moveTo>
                <a:cubicBezTo>
                  <a:pt x="803" y="560"/>
                  <a:pt x="805" y="558"/>
                  <a:pt x="805" y="556"/>
                </a:cubicBezTo>
                <a:cubicBezTo>
                  <a:pt x="805" y="553"/>
                  <a:pt x="803" y="551"/>
                  <a:pt x="801" y="551"/>
                </a:cubicBezTo>
                <a:cubicBezTo>
                  <a:pt x="799" y="551"/>
                  <a:pt x="797" y="553"/>
                  <a:pt x="797" y="556"/>
                </a:cubicBezTo>
                <a:cubicBezTo>
                  <a:pt x="797" y="558"/>
                  <a:pt x="799" y="560"/>
                  <a:pt x="801" y="560"/>
                </a:cubicBezTo>
                <a:close/>
                <a:moveTo>
                  <a:pt x="814" y="560"/>
                </a:moveTo>
                <a:cubicBezTo>
                  <a:pt x="816" y="560"/>
                  <a:pt x="818" y="558"/>
                  <a:pt x="818" y="556"/>
                </a:cubicBezTo>
                <a:cubicBezTo>
                  <a:pt x="818" y="553"/>
                  <a:pt x="816" y="551"/>
                  <a:pt x="814" y="551"/>
                </a:cubicBezTo>
                <a:cubicBezTo>
                  <a:pt x="812" y="551"/>
                  <a:pt x="810" y="553"/>
                  <a:pt x="810" y="556"/>
                </a:cubicBezTo>
                <a:cubicBezTo>
                  <a:pt x="810" y="558"/>
                  <a:pt x="812" y="560"/>
                  <a:pt x="814" y="560"/>
                </a:cubicBezTo>
                <a:close/>
                <a:moveTo>
                  <a:pt x="827" y="560"/>
                </a:moveTo>
                <a:cubicBezTo>
                  <a:pt x="829" y="560"/>
                  <a:pt x="831" y="558"/>
                  <a:pt x="831" y="556"/>
                </a:cubicBezTo>
                <a:cubicBezTo>
                  <a:pt x="831" y="553"/>
                  <a:pt x="829" y="551"/>
                  <a:pt x="827" y="551"/>
                </a:cubicBezTo>
                <a:cubicBezTo>
                  <a:pt x="825" y="551"/>
                  <a:pt x="823" y="553"/>
                  <a:pt x="823" y="556"/>
                </a:cubicBezTo>
                <a:cubicBezTo>
                  <a:pt x="823" y="558"/>
                  <a:pt x="825" y="560"/>
                  <a:pt x="827" y="560"/>
                </a:cubicBezTo>
                <a:close/>
                <a:moveTo>
                  <a:pt x="840" y="560"/>
                </a:moveTo>
                <a:cubicBezTo>
                  <a:pt x="842" y="560"/>
                  <a:pt x="844" y="558"/>
                  <a:pt x="844" y="556"/>
                </a:cubicBezTo>
                <a:cubicBezTo>
                  <a:pt x="844" y="553"/>
                  <a:pt x="842" y="551"/>
                  <a:pt x="840" y="551"/>
                </a:cubicBezTo>
                <a:cubicBezTo>
                  <a:pt x="838" y="551"/>
                  <a:pt x="836" y="553"/>
                  <a:pt x="836" y="556"/>
                </a:cubicBezTo>
                <a:cubicBezTo>
                  <a:pt x="836" y="558"/>
                  <a:pt x="838" y="560"/>
                  <a:pt x="840" y="560"/>
                </a:cubicBezTo>
                <a:close/>
                <a:moveTo>
                  <a:pt x="853" y="560"/>
                </a:moveTo>
                <a:cubicBezTo>
                  <a:pt x="855" y="560"/>
                  <a:pt x="857" y="558"/>
                  <a:pt x="857" y="556"/>
                </a:cubicBezTo>
                <a:cubicBezTo>
                  <a:pt x="857" y="553"/>
                  <a:pt x="855" y="551"/>
                  <a:pt x="853" y="551"/>
                </a:cubicBezTo>
                <a:cubicBezTo>
                  <a:pt x="850" y="551"/>
                  <a:pt x="849" y="553"/>
                  <a:pt x="849" y="556"/>
                </a:cubicBezTo>
                <a:cubicBezTo>
                  <a:pt x="849" y="558"/>
                  <a:pt x="850" y="560"/>
                  <a:pt x="853" y="560"/>
                </a:cubicBezTo>
                <a:close/>
                <a:moveTo>
                  <a:pt x="879" y="556"/>
                </a:moveTo>
                <a:cubicBezTo>
                  <a:pt x="879" y="556"/>
                  <a:pt x="879" y="556"/>
                  <a:pt x="879" y="556"/>
                </a:cubicBezTo>
                <a:cubicBezTo>
                  <a:pt x="879" y="556"/>
                  <a:pt x="879" y="556"/>
                  <a:pt x="879" y="556"/>
                </a:cubicBezTo>
                <a:cubicBezTo>
                  <a:pt x="879" y="556"/>
                  <a:pt x="879" y="556"/>
                  <a:pt x="879" y="556"/>
                </a:cubicBezTo>
                <a:cubicBezTo>
                  <a:pt x="879" y="556"/>
                  <a:pt x="879" y="556"/>
                  <a:pt x="879" y="556"/>
                </a:cubicBezTo>
                <a:close/>
                <a:moveTo>
                  <a:pt x="904" y="560"/>
                </a:moveTo>
                <a:cubicBezTo>
                  <a:pt x="907" y="560"/>
                  <a:pt x="909" y="558"/>
                  <a:pt x="909" y="556"/>
                </a:cubicBezTo>
                <a:cubicBezTo>
                  <a:pt x="909" y="553"/>
                  <a:pt x="907" y="551"/>
                  <a:pt x="904" y="551"/>
                </a:cubicBezTo>
                <a:cubicBezTo>
                  <a:pt x="902" y="551"/>
                  <a:pt x="900" y="553"/>
                  <a:pt x="900" y="556"/>
                </a:cubicBezTo>
                <a:cubicBezTo>
                  <a:pt x="900" y="558"/>
                  <a:pt x="902" y="560"/>
                  <a:pt x="904" y="560"/>
                </a:cubicBezTo>
                <a:close/>
                <a:moveTo>
                  <a:pt x="917" y="560"/>
                </a:moveTo>
                <a:cubicBezTo>
                  <a:pt x="920" y="560"/>
                  <a:pt x="922" y="558"/>
                  <a:pt x="922" y="556"/>
                </a:cubicBezTo>
                <a:cubicBezTo>
                  <a:pt x="922" y="553"/>
                  <a:pt x="920" y="551"/>
                  <a:pt x="917" y="551"/>
                </a:cubicBezTo>
                <a:cubicBezTo>
                  <a:pt x="915" y="551"/>
                  <a:pt x="913" y="553"/>
                  <a:pt x="913" y="556"/>
                </a:cubicBezTo>
                <a:cubicBezTo>
                  <a:pt x="913" y="558"/>
                  <a:pt x="915" y="560"/>
                  <a:pt x="917" y="560"/>
                </a:cubicBezTo>
                <a:close/>
                <a:moveTo>
                  <a:pt x="930" y="551"/>
                </a:moveTo>
                <a:cubicBezTo>
                  <a:pt x="928" y="551"/>
                  <a:pt x="926" y="553"/>
                  <a:pt x="926" y="556"/>
                </a:cubicBezTo>
                <a:cubicBezTo>
                  <a:pt x="926" y="558"/>
                  <a:pt x="928" y="560"/>
                  <a:pt x="930" y="560"/>
                </a:cubicBezTo>
                <a:cubicBezTo>
                  <a:pt x="933" y="560"/>
                  <a:pt x="934" y="558"/>
                  <a:pt x="934" y="556"/>
                </a:cubicBezTo>
                <a:cubicBezTo>
                  <a:pt x="934" y="553"/>
                  <a:pt x="933" y="551"/>
                  <a:pt x="930" y="551"/>
                </a:cubicBezTo>
                <a:close/>
                <a:moveTo>
                  <a:pt x="943" y="551"/>
                </a:moveTo>
                <a:cubicBezTo>
                  <a:pt x="941" y="551"/>
                  <a:pt x="939" y="553"/>
                  <a:pt x="939" y="556"/>
                </a:cubicBezTo>
                <a:cubicBezTo>
                  <a:pt x="939" y="558"/>
                  <a:pt x="941" y="560"/>
                  <a:pt x="943" y="560"/>
                </a:cubicBezTo>
                <a:cubicBezTo>
                  <a:pt x="945" y="560"/>
                  <a:pt x="947" y="558"/>
                  <a:pt x="947" y="556"/>
                </a:cubicBezTo>
                <a:cubicBezTo>
                  <a:pt x="947" y="553"/>
                  <a:pt x="945" y="551"/>
                  <a:pt x="943" y="551"/>
                </a:cubicBezTo>
                <a:close/>
                <a:moveTo>
                  <a:pt x="956" y="551"/>
                </a:moveTo>
                <a:cubicBezTo>
                  <a:pt x="954" y="551"/>
                  <a:pt x="952" y="553"/>
                  <a:pt x="952" y="556"/>
                </a:cubicBezTo>
                <a:cubicBezTo>
                  <a:pt x="952" y="558"/>
                  <a:pt x="954" y="560"/>
                  <a:pt x="956" y="560"/>
                </a:cubicBezTo>
                <a:cubicBezTo>
                  <a:pt x="958" y="560"/>
                  <a:pt x="960" y="558"/>
                  <a:pt x="960" y="556"/>
                </a:cubicBezTo>
                <a:cubicBezTo>
                  <a:pt x="960" y="553"/>
                  <a:pt x="958" y="551"/>
                  <a:pt x="956" y="551"/>
                </a:cubicBezTo>
                <a:close/>
                <a:moveTo>
                  <a:pt x="969" y="551"/>
                </a:moveTo>
                <a:cubicBezTo>
                  <a:pt x="967" y="551"/>
                  <a:pt x="965" y="553"/>
                  <a:pt x="965" y="556"/>
                </a:cubicBezTo>
                <a:cubicBezTo>
                  <a:pt x="965" y="558"/>
                  <a:pt x="967" y="560"/>
                  <a:pt x="969" y="560"/>
                </a:cubicBezTo>
                <a:cubicBezTo>
                  <a:pt x="971" y="560"/>
                  <a:pt x="973" y="558"/>
                  <a:pt x="973" y="556"/>
                </a:cubicBezTo>
                <a:cubicBezTo>
                  <a:pt x="973" y="553"/>
                  <a:pt x="971" y="551"/>
                  <a:pt x="969" y="551"/>
                </a:cubicBezTo>
                <a:close/>
                <a:moveTo>
                  <a:pt x="982" y="551"/>
                </a:moveTo>
                <a:cubicBezTo>
                  <a:pt x="980" y="551"/>
                  <a:pt x="978" y="553"/>
                  <a:pt x="978" y="556"/>
                </a:cubicBezTo>
                <a:cubicBezTo>
                  <a:pt x="978" y="558"/>
                  <a:pt x="980" y="560"/>
                  <a:pt x="982" y="560"/>
                </a:cubicBezTo>
                <a:cubicBezTo>
                  <a:pt x="984" y="560"/>
                  <a:pt x="986" y="558"/>
                  <a:pt x="986" y="556"/>
                </a:cubicBezTo>
                <a:cubicBezTo>
                  <a:pt x="986" y="553"/>
                  <a:pt x="984" y="551"/>
                  <a:pt x="982" y="551"/>
                </a:cubicBezTo>
                <a:close/>
                <a:moveTo>
                  <a:pt x="995" y="551"/>
                </a:moveTo>
                <a:cubicBezTo>
                  <a:pt x="993" y="551"/>
                  <a:pt x="991" y="553"/>
                  <a:pt x="991" y="556"/>
                </a:cubicBezTo>
                <a:cubicBezTo>
                  <a:pt x="991" y="558"/>
                  <a:pt x="993" y="560"/>
                  <a:pt x="995" y="560"/>
                </a:cubicBezTo>
                <a:cubicBezTo>
                  <a:pt x="997" y="560"/>
                  <a:pt x="999" y="558"/>
                  <a:pt x="999" y="556"/>
                </a:cubicBezTo>
                <a:cubicBezTo>
                  <a:pt x="999" y="553"/>
                  <a:pt x="997" y="551"/>
                  <a:pt x="995" y="551"/>
                </a:cubicBezTo>
                <a:close/>
                <a:moveTo>
                  <a:pt x="1008" y="551"/>
                </a:moveTo>
                <a:cubicBezTo>
                  <a:pt x="1005" y="551"/>
                  <a:pt x="1004" y="553"/>
                  <a:pt x="1004" y="556"/>
                </a:cubicBezTo>
                <a:cubicBezTo>
                  <a:pt x="1004" y="558"/>
                  <a:pt x="1005" y="560"/>
                  <a:pt x="1008" y="560"/>
                </a:cubicBezTo>
                <a:cubicBezTo>
                  <a:pt x="1010" y="560"/>
                  <a:pt x="1012" y="558"/>
                  <a:pt x="1012" y="556"/>
                </a:cubicBezTo>
                <a:cubicBezTo>
                  <a:pt x="1012" y="553"/>
                  <a:pt x="1010" y="551"/>
                  <a:pt x="1008" y="551"/>
                </a:cubicBezTo>
                <a:close/>
                <a:moveTo>
                  <a:pt x="1021" y="551"/>
                </a:moveTo>
                <a:cubicBezTo>
                  <a:pt x="1018" y="551"/>
                  <a:pt x="1016" y="553"/>
                  <a:pt x="1016" y="556"/>
                </a:cubicBezTo>
                <a:cubicBezTo>
                  <a:pt x="1016" y="558"/>
                  <a:pt x="1018" y="560"/>
                  <a:pt x="1021" y="560"/>
                </a:cubicBezTo>
                <a:cubicBezTo>
                  <a:pt x="1023" y="560"/>
                  <a:pt x="1025" y="558"/>
                  <a:pt x="1025" y="556"/>
                </a:cubicBezTo>
                <a:cubicBezTo>
                  <a:pt x="1025" y="553"/>
                  <a:pt x="1023" y="551"/>
                  <a:pt x="1021" y="551"/>
                </a:cubicBezTo>
                <a:close/>
                <a:moveTo>
                  <a:pt x="1034" y="551"/>
                </a:moveTo>
                <a:cubicBezTo>
                  <a:pt x="1031" y="551"/>
                  <a:pt x="1029" y="553"/>
                  <a:pt x="1029" y="556"/>
                </a:cubicBezTo>
                <a:cubicBezTo>
                  <a:pt x="1029" y="558"/>
                  <a:pt x="1031" y="560"/>
                  <a:pt x="1034" y="560"/>
                </a:cubicBezTo>
                <a:cubicBezTo>
                  <a:pt x="1036" y="560"/>
                  <a:pt x="1038" y="558"/>
                  <a:pt x="1038" y="556"/>
                </a:cubicBezTo>
                <a:cubicBezTo>
                  <a:pt x="1038" y="553"/>
                  <a:pt x="1036" y="551"/>
                  <a:pt x="1034" y="551"/>
                </a:cubicBezTo>
                <a:close/>
                <a:moveTo>
                  <a:pt x="1046" y="551"/>
                </a:moveTo>
                <a:cubicBezTo>
                  <a:pt x="1044" y="551"/>
                  <a:pt x="1042" y="553"/>
                  <a:pt x="1042" y="556"/>
                </a:cubicBezTo>
                <a:cubicBezTo>
                  <a:pt x="1042" y="558"/>
                  <a:pt x="1044" y="560"/>
                  <a:pt x="1046" y="560"/>
                </a:cubicBezTo>
                <a:cubicBezTo>
                  <a:pt x="1049" y="560"/>
                  <a:pt x="1051" y="558"/>
                  <a:pt x="1051" y="556"/>
                </a:cubicBezTo>
                <a:cubicBezTo>
                  <a:pt x="1051" y="553"/>
                  <a:pt x="1049" y="551"/>
                  <a:pt x="1046" y="551"/>
                </a:cubicBezTo>
                <a:close/>
                <a:moveTo>
                  <a:pt x="1059" y="551"/>
                </a:moveTo>
                <a:cubicBezTo>
                  <a:pt x="1057" y="551"/>
                  <a:pt x="1055" y="553"/>
                  <a:pt x="1055" y="556"/>
                </a:cubicBezTo>
                <a:cubicBezTo>
                  <a:pt x="1055" y="558"/>
                  <a:pt x="1057" y="560"/>
                  <a:pt x="1059" y="560"/>
                </a:cubicBezTo>
                <a:cubicBezTo>
                  <a:pt x="1062" y="560"/>
                  <a:pt x="1064" y="558"/>
                  <a:pt x="1064" y="556"/>
                </a:cubicBezTo>
                <a:cubicBezTo>
                  <a:pt x="1064" y="553"/>
                  <a:pt x="1062" y="551"/>
                  <a:pt x="1059" y="551"/>
                </a:cubicBezTo>
                <a:close/>
                <a:moveTo>
                  <a:pt x="1072" y="560"/>
                </a:moveTo>
                <a:cubicBezTo>
                  <a:pt x="1075" y="560"/>
                  <a:pt x="1076" y="558"/>
                  <a:pt x="1076" y="556"/>
                </a:cubicBezTo>
                <a:cubicBezTo>
                  <a:pt x="1076" y="553"/>
                  <a:pt x="1075" y="551"/>
                  <a:pt x="1072" y="551"/>
                </a:cubicBezTo>
                <a:cubicBezTo>
                  <a:pt x="1070" y="551"/>
                  <a:pt x="1068" y="553"/>
                  <a:pt x="1068" y="556"/>
                </a:cubicBezTo>
                <a:cubicBezTo>
                  <a:pt x="1068" y="558"/>
                  <a:pt x="1070" y="560"/>
                  <a:pt x="1072" y="560"/>
                </a:cubicBezTo>
                <a:close/>
                <a:moveTo>
                  <a:pt x="1085" y="551"/>
                </a:moveTo>
                <a:cubicBezTo>
                  <a:pt x="1083" y="551"/>
                  <a:pt x="1081" y="553"/>
                  <a:pt x="1081" y="556"/>
                </a:cubicBezTo>
                <a:cubicBezTo>
                  <a:pt x="1081" y="558"/>
                  <a:pt x="1083" y="560"/>
                  <a:pt x="1085" y="560"/>
                </a:cubicBezTo>
                <a:cubicBezTo>
                  <a:pt x="1088" y="560"/>
                  <a:pt x="1089" y="558"/>
                  <a:pt x="1089" y="556"/>
                </a:cubicBezTo>
                <a:cubicBezTo>
                  <a:pt x="1089" y="553"/>
                  <a:pt x="1088" y="551"/>
                  <a:pt x="1085" y="551"/>
                </a:cubicBezTo>
                <a:close/>
                <a:moveTo>
                  <a:pt x="1098" y="551"/>
                </a:moveTo>
                <a:cubicBezTo>
                  <a:pt x="1096" y="551"/>
                  <a:pt x="1094" y="553"/>
                  <a:pt x="1094" y="556"/>
                </a:cubicBezTo>
                <a:cubicBezTo>
                  <a:pt x="1094" y="558"/>
                  <a:pt x="1096" y="560"/>
                  <a:pt x="1098" y="560"/>
                </a:cubicBezTo>
                <a:cubicBezTo>
                  <a:pt x="1100" y="560"/>
                  <a:pt x="1102" y="558"/>
                  <a:pt x="1102" y="556"/>
                </a:cubicBezTo>
                <a:cubicBezTo>
                  <a:pt x="1102" y="553"/>
                  <a:pt x="1100" y="551"/>
                  <a:pt x="1098" y="551"/>
                </a:cubicBezTo>
                <a:close/>
                <a:moveTo>
                  <a:pt x="1111" y="560"/>
                </a:moveTo>
                <a:cubicBezTo>
                  <a:pt x="1113" y="560"/>
                  <a:pt x="1115" y="558"/>
                  <a:pt x="1115" y="556"/>
                </a:cubicBezTo>
                <a:cubicBezTo>
                  <a:pt x="1115" y="553"/>
                  <a:pt x="1113" y="551"/>
                  <a:pt x="1111" y="551"/>
                </a:cubicBezTo>
                <a:cubicBezTo>
                  <a:pt x="1109" y="551"/>
                  <a:pt x="1107" y="553"/>
                  <a:pt x="1107" y="556"/>
                </a:cubicBezTo>
                <a:cubicBezTo>
                  <a:pt x="1107" y="558"/>
                  <a:pt x="1109" y="560"/>
                  <a:pt x="1111" y="560"/>
                </a:cubicBezTo>
                <a:close/>
                <a:moveTo>
                  <a:pt x="1120" y="556"/>
                </a:moveTo>
                <a:cubicBezTo>
                  <a:pt x="1120" y="558"/>
                  <a:pt x="1122" y="559"/>
                  <a:pt x="1124" y="559"/>
                </a:cubicBezTo>
                <a:cubicBezTo>
                  <a:pt x="1126" y="559"/>
                  <a:pt x="1128" y="558"/>
                  <a:pt x="1128" y="556"/>
                </a:cubicBezTo>
                <a:cubicBezTo>
                  <a:pt x="1128" y="553"/>
                  <a:pt x="1126" y="552"/>
                  <a:pt x="1124" y="552"/>
                </a:cubicBezTo>
                <a:cubicBezTo>
                  <a:pt x="1122" y="552"/>
                  <a:pt x="1120" y="553"/>
                  <a:pt x="1120" y="556"/>
                </a:cubicBezTo>
                <a:close/>
                <a:moveTo>
                  <a:pt x="1589" y="560"/>
                </a:moveTo>
                <a:cubicBezTo>
                  <a:pt x="1591" y="560"/>
                  <a:pt x="1593" y="558"/>
                  <a:pt x="1593" y="556"/>
                </a:cubicBezTo>
                <a:cubicBezTo>
                  <a:pt x="1593" y="553"/>
                  <a:pt x="1591" y="551"/>
                  <a:pt x="1589" y="551"/>
                </a:cubicBezTo>
                <a:cubicBezTo>
                  <a:pt x="1587" y="551"/>
                  <a:pt x="1585" y="553"/>
                  <a:pt x="1585" y="556"/>
                </a:cubicBezTo>
                <a:cubicBezTo>
                  <a:pt x="1585" y="558"/>
                  <a:pt x="1587" y="560"/>
                  <a:pt x="1589" y="560"/>
                </a:cubicBezTo>
                <a:close/>
                <a:moveTo>
                  <a:pt x="1602" y="560"/>
                </a:moveTo>
                <a:cubicBezTo>
                  <a:pt x="1604" y="560"/>
                  <a:pt x="1606" y="558"/>
                  <a:pt x="1606" y="556"/>
                </a:cubicBezTo>
                <a:cubicBezTo>
                  <a:pt x="1606" y="553"/>
                  <a:pt x="1604" y="551"/>
                  <a:pt x="1602" y="551"/>
                </a:cubicBezTo>
                <a:cubicBezTo>
                  <a:pt x="1599" y="551"/>
                  <a:pt x="1598" y="553"/>
                  <a:pt x="1598" y="556"/>
                </a:cubicBezTo>
                <a:cubicBezTo>
                  <a:pt x="1598" y="558"/>
                  <a:pt x="1599" y="560"/>
                  <a:pt x="1602" y="560"/>
                </a:cubicBezTo>
                <a:close/>
                <a:moveTo>
                  <a:pt x="1615" y="560"/>
                </a:moveTo>
                <a:cubicBezTo>
                  <a:pt x="1617" y="560"/>
                  <a:pt x="1619" y="558"/>
                  <a:pt x="1619" y="556"/>
                </a:cubicBezTo>
                <a:cubicBezTo>
                  <a:pt x="1619" y="553"/>
                  <a:pt x="1617" y="551"/>
                  <a:pt x="1615" y="551"/>
                </a:cubicBezTo>
                <a:cubicBezTo>
                  <a:pt x="1612" y="551"/>
                  <a:pt x="1610" y="553"/>
                  <a:pt x="1610" y="556"/>
                </a:cubicBezTo>
                <a:cubicBezTo>
                  <a:pt x="1610" y="558"/>
                  <a:pt x="1612" y="560"/>
                  <a:pt x="1615" y="560"/>
                </a:cubicBezTo>
                <a:close/>
                <a:moveTo>
                  <a:pt x="1653" y="560"/>
                </a:moveTo>
                <a:cubicBezTo>
                  <a:pt x="1656" y="560"/>
                  <a:pt x="1658" y="558"/>
                  <a:pt x="1658" y="556"/>
                </a:cubicBezTo>
                <a:cubicBezTo>
                  <a:pt x="1658" y="553"/>
                  <a:pt x="1656" y="551"/>
                  <a:pt x="1653" y="551"/>
                </a:cubicBezTo>
                <a:cubicBezTo>
                  <a:pt x="1651" y="551"/>
                  <a:pt x="1649" y="553"/>
                  <a:pt x="1649" y="556"/>
                </a:cubicBezTo>
                <a:cubicBezTo>
                  <a:pt x="1649" y="558"/>
                  <a:pt x="1651" y="560"/>
                  <a:pt x="1653" y="560"/>
                </a:cubicBezTo>
                <a:close/>
                <a:moveTo>
                  <a:pt x="1666" y="560"/>
                </a:moveTo>
                <a:cubicBezTo>
                  <a:pt x="1669" y="560"/>
                  <a:pt x="1670" y="558"/>
                  <a:pt x="1670" y="556"/>
                </a:cubicBezTo>
                <a:cubicBezTo>
                  <a:pt x="1670" y="553"/>
                  <a:pt x="1669" y="551"/>
                  <a:pt x="1666" y="551"/>
                </a:cubicBezTo>
                <a:cubicBezTo>
                  <a:pt x="1664" y="551"/>
                  <a:pt x="1662" y="553"/>
                  <a:pt x="1662" y="556"/>
                </a:cubicBezTo>
                <a:cubicBezTo>
                  <a:pt x="1662" y="558"/>
                  <a:pt x="1664" y="560"/>
                  <a:pt x="1666" y="560"/>
                </a:cubicBezTo>
                <a:close/>
                <a:moveTo>
                  <a:pt x="1679" y="560"/>
                </a:moveTo>
                <a:cubicBezTo>
                  <a:pt x="1682" y="560"/>
                  <a:pt x="1683" y="558"/>
                  <a:pt x="1683" y="556"/>
                </a:cubicBezTo>
                <a:cubicBezTo>
                  <a:pt x="1683" y="553"/>
                  <a:pt x="1682" y="551"/>
                  <a:pt x="1679" y="551"/>
                </a:cubicBezTo>
                <a:cubicBezTo>
                  <a:pt x="1677" y="551"/>
                  <a:pt x="1675" y="553"/>
                  <a:pt x="1675" y="556"/>
                </a:cubicBezTo>
                <a:cubicBezTo>
                  <a:pt x="1675" y="558"/>
                  <a:pt x="1677" y="560"/>
                  <a:pt x="1679" y="560"/>
                </a:cubicBezTo>
                <a:close/>
                <a:moveTo>
                  <a:pt x="1692" y="560"/>
                </a:moveTo>
                <a:cubicBezTo>
                  <a:pt x="1694" y="560"/>
                  <a:pt x="1696" y="558"/>
                  <a:pt x="1696" y="556"/>
                </a:cubicBezTo>
                <a:cubicBezTo>
                  <a:pt x="1696" y="553"/>
                  <a:pt x="1694" y="551"/>
                  <a:pt x="1692" y="551"/>
                </a:cubicBezTo>
                <a:cubicBezTo>
                  <a:pt x="1690" y="551"/>
                  <a:pt x="1688" y="553"/>
                  <a:pt x="1688" y="556"/>
                </a:cubicBezTo>
                <a:cubicBezTo>
                  <a:pt x="1688" y="558"/>
                  <a:pt x="1690" y="560"/>
                  <a:pt x="1692" y="560"/>
                </a:cubicBezTo>
                <a:close/>
                <a:moveTo>
                  <a:pt x="1731" y="560"/>
                </a:moveTo>
                <a:cubicBezTo>
                  <a:pt x="1733" y="560"/>
                  <a:pt x="1735" y="558"/>
                  <a:pt x="1735" y="556"/>
                </a:cubicBezTo>
                <a:cubicBezTo>
                  <a:pt x="1735" y="553"/>
                  <a:pt x="1733" y="551"/>
                  <a:pt x="1731" y="551"/>
                </a:cubicBezTo>
                <a:cubicBezTo>
                  <a:pt x="1729" y="551"/>
                  <a:pt x="1727" y="553"/>
                  <a:pt x="1727" y="556"/>
                </a:cubicBezTo>
                <a:cubicBezTo>
                  <a:pt x="1727" y="558"/>
                  <a:pt x="1729" y="560"/>
                  <a:pt x="1731" y="560"/>
                </a:cubicBezTo>
                <a:close/>
                <a:moveTo>
                  <a:pt x="1744" y="560"/>
                </a:moveTo>
                <a:cubicBezTo>
                  <a:pt x="1746" y="560"/>
                  <a:pt x="1748" y="558"/>
                  <a:pt x="1748" y="556"/>
                </a:cubicBezTo>
                <a:cubicBezTo>
                  <a:pt x="1748" y="553"/>
                  <a:pt x="1746" y="551"/>
                  <a:pt x="1744" y="551"/>
                </a:cubicBezTo>
                <a:cubicBezTo>
                  <a:pt x="1741" y="551"/>
                  <a:pt x="1740" y="553"/>
                  <a:pt x="1740" y="556"/>
                </a:cubicBezTo>
                <a:cubicBezTo>
                  <a:pt x="1740" y="558"/>
                  <a:pt x="1741" y="560"/>
                  <a:pt x="1744" y="560"/>
                </a:cubicBezTo>
                <a:close/>
                <a:moveTo>
                  <a:pt x="1757" y="560"/>
                </a:moveTo>
                <a:cubicBezTo>
                  <a:pt x="1759" y="560"/>
                  <a:pt x="1761" y="558"/>
                  <a:pt x="1761" y="556"/>
                </a:cubicBezTo>
                <a:cubicBezTo>
                  <a:pt x="1761" y="553"/>
                  <a:pt x="1759" y="551"/>
                  <a:pt x="1757" y="551"/>
                </a:cubicBezTo>
                <a:cubicBezTo>
                  <a:pt x="1754" y="551"/>
                  <a:pt x="1753" y="553"/>
                  <a:pt x="1753" y="556"/>
                </a:cubicBezTo>
                <a:cubicBezTo>
                  <a:pt x="1753" y="558"/>
                  <a:pt x="1754" y="560"/>
                  <a:pt x="1757" y="560"/>
                </a:cubicBezTo>
                <a:close/>
                <a:moveTo>
                  <a:pt x="1770" y="560"/>
                </a:moveTo>
                <a:cubicBezTo>
                  <a:pt x="1772" y="560"/>
                  <a:pt x="1774" y="558"/>
                  <a:pt x="1774" y="556"/>
                </a:cubicBezTo>
                <a:cubicBezTo>
                  <a:pt x="1774" y="553"/>
                  <a:pt x="1772" y="551"/>
                  <a:pt x="1770" y="551"/>
                </a:cubicBezTo>
                <a:cubicBezTo>
                  <a:pt x="1767" y="551"/>
                  <a:pt x="1765" y="553"/>
                  <a:pt x="1765" y="556"/>
                </a:cubicBezTo>
                <a:cubicBezTo>
                  <a:pt x="1765" y="558"/>
                  <a:pt x="1767" y="560"/>
                  <a:pt x="1770" y="560"/>
                </a:cubicBezTo>
                <a:close/>
                <a:moveTo>
                  <a:pt x="1783" y="560"/>
                </a:moveTo>
                <a:cubicBezTo>
                  <a:pt x="1785" y="560"/>
                  <a:pt x="1787" y="558"/>
                  <a:pt x="1787" y="556"/>
                </a:cubicBezTo>
                <a:cubicBezTo>
                  <a:pt x="1787" y="553"/>
                  <a:pt x="1785" y="551"/>
                  <a:pt x="1783" y="551"/>
                </a:cubicBezTo>
                <a:cubicBezTo>
                  <a:pt x="1780" y="551"/>
                  <a:pt x="1778" y="553"/>
                  <a:pt x="1778" y="556"/>
                </a:cubicBezTo>
                <a:cubicBezTo>
                  <a:pt x="1778" y="558"/>
                  <a:pt x="1780" y="560"/>
                  <a:pt x="1783" y="560"/>
                </a:cubicBezTo>
                <a:close/>
                <a:moveTo>
                  <a:pt x="1795" y="560"/>
                </a:moveTo>
                <a:cubicBezTo>
                  <a:pt x="1798" y="560"/>
                  <a:pt x="1800" y="558"/>
                  <a:pt x="1800" y="556"/>
                </a:cubicBezTo>
                <a:cubicBezTo>
                  <a:pt x="1800" y="553"/>
                  <a:pt x="1798" y="551"/>
                  <a:pt x="1795" y="551"/>
                </a:cubicBezTo>
                <a:cubicBezTo>
                  <a:pt x="1793" y="551"/>
                  <a:pt x="1791" y="553"/>
                  <a:pt x="1791" y="556"/>
                </a:cubicBezTo>
                <a:cubicBezTo>
                  <a:pt x="1791" y="558"/>
                  <a:pt x="1793" y="560"/>
                  <a:pt x="1795" y="560"/>
                </a:cubicBezTo>
                <a:close/>
                <a:moveTo>
                  <a:pt x="1808" y="560"/>
                </a:moveTo>
                <a:cubicBezTo>
                  <a:pt x="1811" y="560"/>
                  <a:pt x="1813" y="558"/>
                  <a:pt x="1813" y="556"/>
                </a:cubicBezTo>
                <a:cubicBezTo>
                  <a:pt x="1813" y="553"/>
                  <a:pt x="1811" y="551"/>
                  <a:pt x="1808" y="551"/>
                </a:cubicBezTo>
                <a:cubicBezTo>
                  <a:pt x="1806" y="551"/>
                  <a:pt x="1804" y="553"/>
                  <a:pt x="1804" y="556"/>
                </a:cubicBezTo>
                <a:cubicBezTo>
                  <a:pt x="1804" y="558"/>
                  <a:pt x="1806" y="560"/>
                  <a:pt x="1808" y="560"/>
                </a:cubicBezTo>
                <a:close/>
                <a:moveTo>
                  <a:pt x="1821" y="560"/>
                </a:moveTo>
                <a:cubicBezTo>
                  <a:pt x="1824" y="560"/>
                  <a:pt x="1825" y="558"/>
                  <a:pt x="1825" y="556"/>
                </a:cubicBezTo>
                <a:cubicBezTo>
                  <a:pt x="1825" y="553"/>
                  <a:pt x="1824" y="551"/>
                  <a:pt x="1821" y="551"/>
                </a:cubicBezTo>
                <a:cubicBezTo>
                  <a:pt x="1819" y="551"/>
                  <a:pt x="1817" y="553"/>
                  <a:pt x="1817" y="556"/>
                </a:cubicBezTo>
                <a:cubicBezTo>
                  <a:pt x="1817" y="558"/>
                  <a:pt x="1819" y="560"/>
                  <a:pt x="1821" y="560"/>
                </a:cubicBezTo>
                <a:close/>
                <a:moveTo>
                  <a:pt x="1834" y="560"/>
                </a:moveTo>
                <a:cubicBezTo>
                  <a:pt x="1837" y="560"/>
                  <a:pt x="1838" y="558"/>
                  <a:pt x="1838" y="556"/>
                </a:cubicBezTo>
                <a:cubicBezTo>
                  <a:pt x="1838" y="553"/>
                  <a:pt x="1837" y="551"/>
                  <a:pt x="1834" y="551"/>
                </a:cubicBezTo>
                <a:cubicBezTo>
                  <a:pt x="1832" y="551"/>
                  <a:pt x="1830" y="553"/>
                  <a:pt x="1830" y="556"/>
                </a:cubicBezTo>
                <a:cubicBezTo>
                  <a:pt x="1830" y="558"/>
                  <a:pt x="1832" y="560"/>
                  <a:pt x="1834" y="560"/>
                </a:cubicBezTo>
                <a:close/>
                <a:moveTo>
                  <a:pt x="1847" y="560"/>
                </a:moveTo>
                <a:cubicBezTo>
                  <a:pt x="1849" y="560"/>
                  <a:pt x="1851" y="558"/>
                  <a:pt x="1851" y="556"/>
                </a:cubicBezTo>
                <a:cubicBezTo>
                  <a:pt x="1851" y="553"/>
                  <a:pt x="1849" y="551"/>
                  <a:pt x="1847" y="551"/>
                </a:cubicBezTo>
                <a:cubicBezTo>
                  <a:pt x="1845" y="551"/>
                  <a:pt x="1843" y="553"/>
                  <a:pt x="1843" y="556"/>
                </a:cubicBezTo>
                <a:cubicBezTo>
                  <a:pt x="1843" y="558"/>
                  <a:pt x="1845" y="560"/>
                  <a:pt x="1847" y="560"/>
                </a:cubicBezTo>
                <a:close/>
                <a:moveTo>
                  <a:pt x="1860" y="560"/>
                </a:moveTo>
                <a:cubicBezTo>
                  <a:pt x="1862" y="560"/>
                  <a:pt x="1864" y="558"/>
                  <a:pt x="1864" y="556"/>
                </a:cubicBezTo>
                <a:cubicBezTo>
                  <a:pt x="1864" y="553"/>
                  <a:pt x="1862" y="551"/>
                  <a:pt x="1860" y="551"/>
                </a:cubicBezTo>
                <a:cubicBezTo>
                  <a:pt x="1858" y="551"/>
                  <a:pt x="1856" y="553"/>
                  <a:pt x="1856" y="556"/>
                </a:cubicBezTo>
                <a:cubicBezTo>
                  <a:pt x="1856" y="558"/>
                  <a:pt x="1858" y="560"/>
                  <a:pt x="1860" y="560"/>
                </a:cubicBezTo>
                <a:close/>
                <a:moveTo>
                  <a:pt x="1873" y="560"/>
                </a:moveTo>
                <a:cubicBezTo>
                  <a:pt x="1875" y="560"/>
                  <a:pt x="1877" y="558"/>
                  <a:pt x="1877" y="556"/>
                </a:cubicBezTo>
                <a:cubicBezTo>
                  <a:pt x="1877" y="553"/>
                  <a:pt x="1875" y="551"/>
                  <a:pt x="1873" y="551"/>
                </a:cubicBezTo>
                <a:cubicBezTo>
                  <a:pt x="1871" y="551"/>
                  <a:pt x="1869" y="553"/>
                  <a:pt x="1869" y="556"/>
                </a:cubicBezTo>
                <a:cubicBezTo>
                  <a:pt x="1869" y="558"/>
                  <a:pt x="1871" y="560"/>
                  <a:pt x="1873" y="560"/>
                </a:cubicBezTo>
                <a:close/>
                <a:moveTo>
                  <a:pt x="1886" y="560"/>
                </a:moveTo>
                <a:cubicBezTo>
                  <a:pt x="1888" y="560"/>
                  <a:pt x="1890" y="558"/>
                  <a:pt x="1890" y="556"/>
                </a:cubicBezTo>
                <a:cubicBezTo>
                  <a:pt x="1890" y="553"/>
                  <a:pt x="1888" y="551"/>
                  <a:pt x="1886" y="551"/>
                </a:cubicBezTo>
                <a:cubicBezTo>
                  <a:pt x="1884" y="551"/>
                  <a:pt x="1882" y="553"/>
                  <a:pt x="1882" y="556"/>
                </a:cubicBezTo>
                <a:cubicBezTo>
                  <a:pt x="1882" y="558"/>
                  <a:pt x="1884" y="560"/>
                  <a:pt x="1886" y="560"/>
                </a:cubicBezTo>
                <a:close/>
                <a:moveTo>
                  <a:pt x="1899" y="560"/>
                </a:moveTo>
                <a:cubicBezTo>
                  <a:pt x="1901" y="560"/>
                  <a:pt x="1903" y="558"/>
                  <a:pt x="1903" y="556"/>
                </a:cubicBezTo>
                <a:cubicBezTo>
                  <a:pt x="1903" y="553"/>
                  <a:pt x="1901" y="551"/>
                  <a:pt x="1899" y="551"/>
                </a:cubicBezTo>
                <a:cubicBezTo>
                  <a:pt x="1896" y="551"/>
                  <a:pt x="1895" y="553"/>
                  <a:pt x="1895" y="556"/>
                </a:cubicBezTo>
                <a:cubicBezTo>
                  <a:pt x="1895" y="558"/>
                  <a:pt x="1896" y="560"/>
                  <a:pt x="1899" y="560"/>
                </a:cubicBezTo>
                <a:close/>
                <a:moveTo>
                  <a:pt x="1912" y="560"/>
                </a:moveTo>
                <a:cubicBezTo>
                  <a:pt x="1914" y="560"/>
                  <a:pt x="1916" y="558"/>
                  <a:pt x="1916" y="556"/>
                </a:cubicBezTo>
                <a:cubicBezTo>
                  <a:pt x="1916" y="553"/>
                  <a:pt x="1914" y="551"/>
                  <a:pt x="1912" y="551"/>
                </a:cubicBezTo>
                <a:cubicBezTo>
                  <a:pt x="1909" y="551"/>
                  <a:pt x="1908" y="553"/>
                  <a:pt x="1908" y="556"/>
                </a:cubicBezTo>
                <a:cubicBezTo>
                  <a:pt x="1908" y="558"/>
                  <a:pt x="1909" y="560"/>
                  <a:pt x="1912" y="560"/>
                </a:cubicBezTo>
                <a:close/>
                <a:moveTo>
                  <a:pt x="1925" y="560"/>
                </a:moveTo>
                <a:cubicBezTo>
                  <a:pt x="1927" y="560"/>
                  <a:pt x="1929" y="558"/>
                  <a:pt x="1929" y="556"/>
                </a:cubicBezTo>
                <a:cubicBezTo>
                  <a:pt x="1929" y="553"/>
                  <a:pt x="1927" y="551"/>
                  <a:pt x="1925" y="551"/>
                </a:cubicBezTo>
                <a:cubicBezTo>
                  <a:pt x="1922" y="551"/>
                  <a:pt x="1920" y="553"/>
                  <a:pt x="1920" y="556"/>
                </a:cubicBezTo>
                <a:cubicBezTo>
                  <a:pt x="1920" y="558"/>
                  <a:pt x="1922" y="560"/>
                  <a:pt x="1925" y="560"/>
                </a:cubicBezTo>
                <a:close/>
                <a:moveTo>
                  <a:pt x="1938" y="560"/>
                </a:moveTo>
                <a:cubicBezTo>
                  <a:pt x="1940" y="560"/>
                  <a:pt x="1942" y="558"/>
                  <a:pt x="1942" y="556"/>
                </a:cubicBezTo>
                <a:cubicBezTo>
                  <a:pt x="1942" y="553"/>
                  <a:pt x="1940" y="551"/>
                  <a:pt x="1938" y="551"/>
                </a:cubicBezTo>
                <a:cubicBezTo>
                  <a:pt x="1935" y="551"/>
                  <a:pt x="1933" y="553"/>
                  <a:pt x="1933" y="556"/>
                </a:cubicBezTo>
                <a:cubicBezTo>
                  <a:pt x="1933" y="558"/>
                  <a:pt x="1935" y="560"/>
                  <a:pt x="1938" y="560"/>
                </a:cubicBezTo>
                <a:close/>
                <a:moveTo>
                  <a:pt x="1950" y="560"/>
                </a:moveTo>
                <a:cubicBezTo>
                  <a:pt x="1953" y="560"/>
                  <a:pt x="1955" y="558"/>
                  <a:pt x="1955" y="556"/>
                </a:cubicBezTo>
                <a:cubicBezTo>
                  <a:pt x="1955" y="553"/>
                  <a:pt x="1953" y="551"/>
                  <a:pt x="1950" y="551"/>
                </a:cubicBezTo>
                <a:cubicBezTo>
                  <a:pt x="1948" y="551"/>
                  <a:pt x="1946" y="553"/>
                  <a:pt x="1946" y="556"/>
                </a:cubicBezTo>
                <a:cubicBezTo>
                  <a:pt x="1946" y="558"/>
                  <a:pt x="1948" y="560"/>
                  <a:pt x="1950" y="560"/>
                </a:cubicBezTo>
                <a:close/>
                <a:moveTo>
                  <a:pt x="1963" y="560"/>
                </a:moveTo>
                <a:cubicBezTo>
                  <a:pt x="1966" y="560"/>
                  <a:pt x="1968" y="558"/>
                  <a:pt x="1968" y="556"/>
                </a:cubicBezTo>
                <a:cubicBezTo>
                  <a:pt x="1968" y="553"/>
                  <a:pt x="1966" y="551"/>
                  <a:pt x="1963" y="551"/>
                </a:cubicBezTo>
                <a:cubicBezTo>
                  <a:pt x="1961" y="551"/>
                  <a:pt x="1959" y="553"/>
                  <a:pt x="1959" y="556"/>
                </a:cubicBezTo>
                <a:cubicBezTo>
                  <a:pt x="1959" y="558"/>
                  <a:pt x="1961" y="560"/>
                  <a:pt x="1963" y="560"/>
                </a:cubicBezTo>
                <a:close/>
                <a:moveTo>
                  <a:pt x="1976" y="560"/>
                </a:moveTo>
                <a:cubicBezTo>
                  <a:pt x="1979" y="560"/>
                  <a:pt x="1980" y="558"/>
                  <a:pt x="1980" y="556"/>
                </a:cubicBezTo>
                <a:cubicBezTo>
                  <a:pt x="1980" y="553"/>
                  <a:pt x="1979" y="551"/>
                  <a:pt x="1976" y="551"/>
                </a:cubicBezTo>
                <a:cubicBezTo>
                  <a:pt x="1974" y="551"/>
                  <a:pt x="1972" y="553"/>
                  <a:pt x="1972" y="556"/>
                </a:cubicBezTo>
                <a:cubicBezTo>
                  <a:pt x="1972" y="558"/>
                  <a:pt x="1974" y="560"/>
                  <a:pt x="1976" y="560"/>
                </a:cubicBezTo>
                <a:close/>
                <a:moveTo>
                  <a:pt x="1989" y="560"/>
                </a:moveTo>
                <a:cubicBezTo>
                  <a:pt x="1991" y="560"/>
                  <a:pt x="1993" y="558"/>
                  <a:pt x="1993" y="556"/>
                </a:cubicBezTo>
                <a:cubicBezTo>
                  <a:pt x="1993" y="553"/>
                  <a:pt x="1991" y="551"/>
                  <a:pt x="1989" y="551"/>
                </a:cubicBezTo>
                <a:cubicBezTo>
                  <a:pt x="1987" y="551"/>
                  <a:pt x="1985" y="553"/>
                  <a:pt x="1985" y="556"/>
                </a:cubicBezTo>
                <a:cubicBezTo>
                  <a:pt x="1985" y="558"/>
                  <a:pt x="1987" y="560"/>
                  <a:pt x="1989" y="560"/>
                </a:cubicBezTo>
                <a:close/>
                <a:moveTo>
                  <a:pt x="2002" y="560"/>
                </a:moveTo>
                <a:cubicBezTo>
                  <a:pt x="2004" y="560"/>
                  <a:pt x="2006" y="558"/>
                  <a:pt x="2006" y="556"/>
                </a:cubicBezTo>
                <a:cubicBezTo>
                  <a:pt x="2006" y="553"/>
                  <a:pt x="2004" y="551"/>
                  <a:pt x="2002" y="551"/>
                </a:cubicBezTo>
                <a:cubicBezTo>
                  <a:pt x="2000" y="551"/>
                  <a:pt x="1998" y="553"/>
                  <a:pt x="1998" y="556"/>
                </a:cubicBezTo>
                <a:cubicBezTo>
                  <a:pt x="1998" y="558"/>
                  <a:pt x="2000" y="560"/>
                  <a:pt x="2002" y="560"/>
                </a:cubicBezTo>
                <a:close/>
                <a:moveTo>
                  <a:pt x="2015" y="560"/>
                </a:moveTo>
                <a:cubicBezTo>
                  <a:pt x="2017" y="560"/>
                  <a:pt x="2019" y="558"/>
                  <a:pt x="2019" y="556"/>
                </a:cubicBezTo>
                <a:cubicBezTo>
                  <a:pt x="2019" y="553"/>
                  <a:pt x="2017" y="551"/>
                  <a:pt x="2015" y="551"/>
                </a:cubicBezTo>
                <a:cubicBezTo>
                  <a:pt x="2013" y="551"/>
                  <a:pt x="2011" y="553"/>
                  <a:pt x="2011" y="556"/>
                </a:cubicBezTo>
                <a:cubicBezTo>
                  <a:pt x="2011" y="558"/>
                  <a:pt x="2013" y="560"/>
                  <a:pt x="2015" y="560"/>
                </a:cubicBezTo>
                <a:close/>
                <a:moveTo>
                  <a:pt x="2028" y="560"/>
                </a:moveTo>
                <a:cubicBezTo>
                  <a:pt x="2030" y="560"/>
                  <a:pt x="2032" y="558"/>
                  <a:pt x="2032" y="556"/>
                </a:cubicBezTo>
                <a:cubicBezTo>
                  <a:pt x="2032" y="553"/>
                  <a:pt x="2030" y="551"/>
                  <a:pt x="2028" y="551"/>
                </a:cubicBezTo>
                <a:cubicBezTo>
                  <a:pt x="2026" y="551"/>
                  <a:pt x="2024" y="553"/>
                  <a:pt x="2024" y="556"/>
                </a:cubicBezTo>
                <a:cubicBezTo>
                  <a:pt x="2024" y="558"/>
                  <a:pt x="2026" y="560"/>
                  <a:pt x="2028" y="560"/>
                </a:cubicBezTo>
                <a:close/>
                <a:moveTo>
                  <a:pt x="2041" y="560"/>
                </a:moveTo>
                <a:cubicBezTo>
                  <a:pt x="2043" y="560"/>
                  <a:pt x="2045" y="558"/>
                  <a:pt x="2045" y="556"/>
                </a:cubicBezTo>
                <a:cubicBezTo>
                  <a:pt x="2045" y="553"/>
                  <a:pt x="2043" y="551"/>
                  <a:pt x="2041" y="551"/>
                </a:cubicBezTo>
                <a:cubicBezTo>
                  <a:pt x="2039" y="551"/>
                  <a:pt x="2037" y="553"/>
                  <a:pt x="2037" y="556"/>
                </a:cubicBezTo>
                <a:cubicBezTo>
                  <a:pt x="2037" y="558"/>
                  <a:pt x="2039" y="560"/>
                  <a:pt x="2041" y="560"/>
                </a:cubicBezTo>
                <a:close/>
                <a:moveTo>
                  <a:pt x="2054" y="560"/>
                </a:moveTo>
                <a:cubicBezTo>
                  <a:pt x="2056" y="560"/>
                  <a:pt x="2058" y="558"/>
                  <a:pt x="2058" y="556"/>
                </a:cubicBezTo>
                <a:cubicBezTo>
                  <a:pt x="2058" y="553"/>
                  <a:pt x="2056" y="551"/>
                  <a:pt x="2054" y="551"/>
                </a:cubicBezTo>
                <a:cubicBezTo>
                  <a:pt x="2051" y="551"/>
                  <a:pt x="2050" y="553"/>
                  <a:pt x="2050" y="556"/>
                </a:cubicBezTo>
                <a:cubicBezTo>
                  <a:pt x="2050" y="558"/>
                  <a:pt x="2051" y="560"/>
                  <a:pt x="2054" y="560"/>
                </a:cubicBezTo>
                <a:close/>
                <a:moveTo>
                  <a:pt x="2067" y="560"/>
                </a:moveTo>
                <a:cubicBezTo>
                  <a:pt x="2069" y="560"/>
                  <a:pt x="2071" y="558"/>
                  <a:pt x="2071" y="556"/>
                </a:cubicBezTo>
                <a:cubicBezTo>
                  <a:pt x="2071" y="553"/>
                  <a:pt x="2069" y="551"/>
                  <a:pt x="2067" y="551"/>
                </a:cubicBezTo>
                <a:cubicBezTo>
                  <a:pt x="2064" y="551"/>
                  <a:pt x="2062" y="553"/>
                  <a:pt x="2062" y="556"/>
                </a:cubicBezTo>
                <a:cubicBezTo>
                  <a:pt x="2062" y="558"/>
                  <a:pt x="2064" y="560"/>
                  <a:pt x="2067" y="560"/>
                </a:cubicBezTo>
                <a:close/>
                <a:moveTo>
                  <a:pt x="2080" y="560"/>
                </a:moveTo>
                <a:cubicBezTo>
                  <a:pt x="2082" y="560"/>
                  <a:pt x="2084" y="558"/>
                  <a:pt x="2084" y="556"/>
                </a:cubicBezTo>
                <a:cubicBezTo>
                  <a:pt x="2084" y="553"/>
                  <a:pt x="2082" y="551"/>
                  <a:pt x="2080" y="551"/>
                </a:cubicBezTo>
                <a:cubicBezTo>
                  <a:pt x="2077" y="551"/>
                  <a:pt x="2075" y="553"/>
                  <a:pt x="2075" y="556"/>
                </a:cubicBezTo>
                <a:cubicBezTo>
                  <a:pt x="2075" y="558"/>
                  <a:pt x="2077" y="560"/>
                  <a:pt x="2080" y="560"/>
                </a:cubicBezTo>
                <a:close/>
                <a:moveTo>
                  <a:pt x="2092" y="560"/>
                </a:moveTo>
                <a:cubicBezTo>
                  <a:pt x="2095" y="560"/>
                  <a:pt x="2097" y="558"/>
                  <a:pt x="2097" y="556"/>
                </a:cubicBezTo>
                <a:cubicBezTo>
                  <a:pt x="2097" y="553"/>
                  <a:pt x="2095" y="551"/>
                  <a:pt x="2092" y="551"/>
                </a:cubicBezTo>
                <a:cubicBezTo>
                  <a:pt x="2090" y="551"/>
                  <a:pt x="2088" y="553"/>
                  <a:pt x="2088" y="556"/>
                </a:cubicBezTo>
                <a:cubicBezTo>
                  <a:pt x="2088" y="558"/>
                  <a:pt x="2090" y="560"/>
                  <a:pt x="2092" y="560"/>
                </a:cubicBezTo>
                <a:close/>
                <a:moveTo>
                  <a:pt x="2105" y="560"/>
                </a:moveTo>
                <a:cubicBezTo>
                  <a:pt x="2108" y="560"/>
                  <a:pt x="2110" y="558"/>
                  <a:pt x="2110" y="556"/>
                </a:cubicBezTo>
                <a:cubicBezTo>
                  <a:pt x="2110" y="553"/>
                  <a:pt x="2108" y="551"/>
                  <a:pt x="2105" y="551"/>
                </a:cubicBezTo>
                <a:cubicBezTo>
                  <a:pt x="2103" y="551"/>
                  <a:pt x="2101" y="553"/>
                  <a:pt x="2101" y="556"/>
                </a:cubicBezTo>
                <a:cubicBezTo>
                  <a:pt x="2101" y="558"/>
                  <a:pt x="2103" y="560"/>
                  <a:pt x="2105" y="560"/>
                </a:cubicBezTo>
                <a:close/>
                <a:moveTo>
                  <a:pt x="2118" y="560"/>
                </a:moveTo>
                <a:cubicBezTo>
                  <a:pt x="2121" y="560"/>
                  <a:pt x="2122" y="558"/>
                  <a:pt x="2122" y="556"/>
                </a:cubicBezTo>
                <a:cubicBezTo>
                  <a:pt x="2122" y="553"/>
                  <a:pt x="2121" y="551"/>
                  <a:pt x="2118" y="551"/>
                </a:cubicBezTo>
                <a:cubicBezTo>
                  <a:pt x="2116" y="551"/>
                  <a:pt x="2114" y="553"/>
                  <a:pt x="2114" y="556"/>
                </a:cubicBezTo>
                <a:cubicBezTo>
                  <a:pt x="2114" y="558"/>
                  <a:pt x="2116" y="560"/>
                  <a:pt x="2118" y="560"/>
                </a:cubicBezTo>
                <a:close/>
                <a:moveTo>
                  <a:pt x="2131" y="560"/>
                </a:moveTo>
                <a:cubicBezTo>
                  <a:pt x="2134" y="560"/>
                  <a:pt x="2135" y="558"/>
                  <a:pt x="2135" y="556"/>
                </a:cubicBezTo>
                <a:cubicBezTo>
                  <a:pt x="2135" y="553"/>
                  <a:pt x="2134" y="551"/>
                  <a:pt x="2131" y="551"/>
                </a:cubicBezTo>
                <a:cubicBezTo>
                  <a:pt x="2129" y="551"/>
                  <a:pt x="2127" y="553"/>
                  <a:pt x="2127" y="556"/>
                </a:cubicBezTo>
                <a:cubicBezTo>
                  <a:pt x="2127" y="558"/>
                  <a:pt x="2129" y="560"/>
                  <a:pt x="2131" y="560"/>
                </a:cubicBezTo>
                <a:close/>
                <a:moveTo>
                  <a:pt x="2144" y="560"/>
                </a:moveTo>
                <a:cubicBezTo>
                  <a:pt x="2146" y="560"/>
                  <a:pt x="2148" y="558"/>
                  <a:pt x="2148" y="556"/>
                </a:cubicBezTo>
                <a:cubicBezTo>
                  <a:pt x="2148" y="553"/>
                  <a:pt x="2146" y="551"/>
                  <a:pt x="2144" y="551"/>
                </a:cubicBezTo>
                <a:cubicBezTo>
                  <a:pt x="2142" y="551"/>
                  <a:pt x="2140" y="553"/>
                  <a:pt x="2140" y="556"/>
                </a:cubicBezTo>
                <a:cubicBezTo>
                  <a:pt x="2140" y="558"/>
                  <a:pt x="2142" y="560"/>
                  <a:pt x="2144" y="560"/>
                </a:cubicBezTo>
                <a:close/>
                <a:moveTo>
                  <a:pt x="2157" y="560"/>
                </a:moveTo>
                <a:cubicBezTo>
                  <a:pt x="2159" y="560"/>
                  <a:pt x="2161" y="558"/>
                  <a:pt x="2161" y="556"/>
                </a:cubicBezTo>
                <a:cubicBezTo>
                  <a:pt x="2161" y="553"/>
                  <a:pt x="2159" y="551"/>
                  <a:pt x="2157" y="551"/>
                </a:cubicBezTo>
                <a:cubicBezTo>
                  <a:pt x="2155" y="551"/>
                  <a:pt x="2153" y="553"/>
                  <a:pt x="2153" y="556"/>
                </a:cubicBezTo>
                <a:cubicBezTo>
                  <a:pt x="2153" y="558"/>
                  <a:pt x="2155" y="560"/>
                  <a:pt x="2157" y="560"/>
                </a:cubicBezTo>
                <a:close/>
                <a:moveTo>
                  <a:pt x="2170" y="560"/>
                </a:moveTo>
                <a:cubicBezTo>
                  <a:pt x="2172" y="560"/>
                  <a:pt x="2174" y="558"/>
                  <a:pt x="2174" y="556"/>
                </a:cubicBezTo>
                <a:cubicBezTo>
                  <a:pt x="2174" y="553"/>
                  <a:pt x="2172" y="551"/>
                  <a:pt x="2170" y="551"/>
                </a:cubicBezTo>
                <a:cubicBezTo>
                  <a:pt x="2168" y="551"/>
                  <a:pt x="2166" y="553"/>
                  <a:pt x="2166" y="556"/>
                </a:cubicBezTo>
                <a:cubicBezTo>
                  <a:pt x="2166" y="558"/>
                  <a:pt x="2168" y="560"/>
                  <a:pt x="2170" y="560"/>
                </a:cubicBezTo>
                <a:close/>
                <a:moveTo>
                  <a:pt x="2183" y="560"/>
                </a:moveTo>
                <a:cubicBezTo>
                  <a:pt x="2185" y="560"/>
                  <a:pt x="2187" y="558"/>
                  <a:pt x="2187" y="556"/>
                </a:cubicBezTo>
                <a:cubicBezTo>
                  <a:pt x="2187" y="553"/>
                  <a:pt x="2185" y="551"/>
                  <a:pt x="2183" y="551"/>
                </a:cubicBezTo>
                <a:cubicBezTo>
                  <a:pt x="2181" y="551"/>
                  <a:pt x="2179" y="553"/>
                  <a:pt x="2179" y="556"/>
                </a:cubicBezTo>
                <a:cubicBezTo>
                  <a:pt x="2179" y="558"/>
                  <a:pt x="2181" y="560"/>
                  <a:pt x="2183" y="560"/>
                </a:cubicBezTo>
                <a:close/>
                <a:moveTo>
                  <a:pt x="2196" y="560"/>
                </a:moveTo>
                <a:cubicBezTo>
                  <a:pt x="2198" y="560"/>
                  <a:pt x="2200" y="558"/>
                  <a:pt x="2200" y="556"/>
                </a:cubicBezTo>
                <a:cubicBezTo>
                  <a:pt x="2200" y="553"/>
                  <a:pt x="2198" y="551"/>
                  <a:pt x="2196" y="551"/>
                </a:cubicBezTo>
                <a:cubicBezTo>
                  <a:pt x="2193" y="551"/>
                  <a:pt x="2192" y="553"/>
                  <a:pt x="2192" y="556"/>
                </a:cubicBezTo>
                <a:cubicBezTo>
                  <a:pt x="2192" y="558"/>
                  <a:pt x="2193" y="560"/>
                  <a:pt x="2196" y="560"/>
                </a:cubicBezTo>
                <a:close/>
                <a:moveTo>
                  <a:pt x="2209" y="560"/>
                </a:moveTo>
                <a:cubicBezTo>
                  <a:pt x="2211" y="560"/>
                  <a:pt x="2213" y="558"/>
                  <a:pt x="2213" y="556"/>
                </a:cubicBezTo>
                <a:cubicBezTo>
                  <a:pt x="2213" y="553"/>
                  <a:pt x="2211" y="551"/>
                  <a:pt x="2209" y="551"/>
                </a:cubicBezTo>
                <a:cubicBezTo>
                  <a:pt x="2206" y="551"/>
                  <a:pt x="2205" y="553"/>
                  <a:pt x="2205" y="556"/>
                </a:cubicBezTo>
                <a:cubicBezTo>
                  <a:pt x="2205" y="558"/>
                  <a:pt x="2206" y="560"/>
                  <a:pt x="2209" y="560"/>
                </a:cubicBezTo>
                <a:close/>
                <a:moveTo>
                  <a:pt x="2222" y="560"/>
                </a:moveTo>
                <a:cubicBezTo>
                  <a:pt x="2224" y="560"/>
                  <a:pt x="2226" y="558"/>
                  <a:pt x="2226" y="556"/>
                </a:cubicBezTo>
                <a:cubicBezTo>
                  <a:pt x="2226" y="553"/>
                  <a:pt x="2224" y="551"/>
                  <a:pt x="2222" y="551"/>
                </a:cubicBezTo>
                <a:cubicBezTo>
                  <a:pt x="2219" y="551"/>
                  <a:pt x="2217" y="553"/>
                  <a:pt x="2217" y="556"/>
                </a:cubicBezTo>
                <a:cubicBezTo>
                  <a:pt x="2217" y="558"/>
                  <a:pt x="2219" y="560"/>
                  <a:pt x="2222" y="560"/>
                </a:cubicBezTo>
                <a:close/>
                <a:moveTo>
                  <a:pt x="2235" y="560"/>
                </a:moveTo>
                <a:cubicBezTo>
                  <a:pt x="2237" y="560"/>
                  <a:pt x="2239" y="558"/>
                  <a:pt x="2239" y="556"/>
                </a:cubicBezTo>
                <a:cubicBezTo>
                  <a:pt x="2239" y="553"/>
                  <a:pt x="2237" y="551"/>
                  <a:pt x="2235" y="551"/>
                </a:cubicBezTo>
                <a:cubicBezTo>
                  <a:pt x="2232" y="551"/>
                  <a:pt x="2230" y="553"/>
                  <a:pt x="2230" y="556"/>
                </a:cubicBezTo>
                <a:cubicBezTo>
                  <a:pt x="2230" y="558"/>
                  <a:pt x="2232" y="560"/>
                  <a:pt x="2235" y="560"/>
                </a:cubicBezTo>
                <a:close/>
                <a:moveTo>
                  <a:pt x="2247" y="560"/>
                </a:moveTo>
                <a:cubicBezTo>
                  <a:pt x="2250" y="560"/>
                  <a:pt x="2252" y="558"/>
                  <a:pt x="2252" y="556"/>
                </a:cubicBezTo>
                <a:cubicBezTo>
                  <a:pt x="2252" y="553"/>
                  <a:pt x="2250" y="551"/>
                  <a:pt x="2247" y="551"/>
                </a:cubicBezTo>
                <a:cubicBezTo>
                  <a:pt x="2245" y="551"/>
                  <a:pt x="2243" y="553"/>
                  <a:pt x="2243" y="556"/>
                </a:cubicBezTo>
                <a:cubicBezTo>
                  <a:pt x="2243" y="558"/>
                  <a:pt x="2245" y="560"/>
                  <a:pt x="2247" y="560"/>
                </a:cubicBezTo>
                <a:close/>
                <a:moveTo>
                  <a:pt x="2260" y="560"/>
                </a:moveTo>
                <a:cubicBezTo>
                  <a:pt x="2263" y="560"/>
                  <a:pt x="2265" y="558"/>
                  <a:pt x="2265" y="556"/>
                </a:cubicBezTo>
                <a:cubicBezTo>
                  <a:pt x="2265" y="553"/>
                  <a:pt x="2263" y="551"/>
                  <a:pt x="2260" y="551"/>
                </a:cubicBezTo>
                <a:cubicBezTo>
                  <a:pt x="2258" y="551"/>
                  <a:pt x="2256" y="553"/>
                  <a:pt x="2256" y="556"/>
                </a:cubicBezTo>
                <a:cubicBezTo>
                  <a:pt x="2256" y="558"/>
                  <a:pt x="2258" y="560"/>
                  <a:pt x="2260" y="560"/>
                </a:cubicBezTo>
                <a:close/>
                <a:moveTo>
                  <a:pt x="2273" y="560"/>
                </a:moveTo>
                <a:cubicBezTo>
                  <a:pt x="2276" y="560"/>
                  <a:pt x="2277" y="558"/>
                  <a:pt x="2277" y="556"/>
                </a:cubicBezTo>
                <a:cubicBezTo>
                  <a:pt x="2277" y="553"/>
                  <a:pt x="2276" y="551"/>
                  <a:pt x="2273" y="551"/>
                </a:cubicBezTo>
                <a:cubicBezTo>
                  <a:pt x="2271" y="551"/>
                  <a:pt x="2269" y="553"/>
                  <a:pt x="2269" y="556"/>
                </a:cubicBezTo>
                <a:cubicBezTo>
                  <a:pt x="2269" y="558"/>
                  <a:pt x="2271" y="560"/>
                  <a:pt x="2273" y="560"/>
                </a:cubicBezTo>
                <a:close/>
                <a:moveTo>
                  <a:pt x="2286" y="560"/>
                </a:moveTo>
                <a:cubicBezTo>
                  <a:pt x="2288" y="560"/>
                  <a:pt x="2290" y="558"/>
                  <a:pt x="2290" y="556"/>
                </a:cubicBezTo>
                <a:cubicBezTo>
                  <a:pt x="2290" y="553"/>
                  <a:pt x="2288" y="551"/>
                  <a:pt x="2286" y="551"/>
                </a:cubicBezTo>
                <a:cubicBezTo>
                  <a:pt x="2284" y="551"/>
                  <a:pt x="2282" y="553"/>
                  <a:pt x="2282" y="556"/>
                </a:cubicBezTo>
                <a:cubicBezTo>
                  <a:pt x="2282" y="558"/>
                  <a:pt x="2284" y="560"/>
                  <a:pt x="2286" y="560"/>
                </a:cubicBezTo>
                <a:close/>
                <a:moveTo>
                  <a:pt x="2299" y="560"/>
                </a:moveTo>
                <a:cubicBezTo>
                  <a:pt x="2301" y="560"/>
                  <a:pt x="2303" y="558"/>
                  <a:pt x="2303" y="556"/>
                </a:cubicBezTo>
                <a:cubicBezTo>
                  <a:pt x="2303" y="553"/>
                  <a:pt x="2301" y="551"/>
                  <a:pt x="2299" y="551"/>
                </a:cubicBezTo>
                <a:cubicBezTo>
                  <a:pt x="2297" y="551"/>
                  <a:pt x="2295" y="553"/>
                  <a:pt x="2295" y="556"/>
                </a:cubicBezTo>
                <a:cubicBezTo>
                  <a:pt x="2295" y="558"/>
                  <a:pt x="2297" y="560"/>
                  <a:pt x="2299" y="560"/>
                </a:cubicBezTo>
                <a:close/>
                <a:moveTo>
                  <a:pt x="2312" y="560"/>
                </a:moveTo>
                <a:cubicBezTo>
                  <a:pt x="2314" y="560"/>
                  <a:pt x="2316" y="558"/>
                  <a:pt x="2316" y="556"/>
                </a:cubicBezTo>
                <a:cubicBezTo>
                  <a:pt x="2316" y="553"/>
                  <a:pt x="2314" y="551"/>
                  <a:pt x="2312" y="551"/>
                </a:cubicBezTo>
                <a:cubicBezTo>
                  <a:pt x="2310" y="551"/>
                  <a:pt x="2308" y="553"/>
                  <a:pt x="2308" y="556"/>
                </a:cubicBezTo>
                <a:cubicBezTo>
                  <a:pt x="2308" y="558"/>
                  <a:pt x="2310" y="560"/>
                  <a:pt x="2312" y="560"/>
                </a:cubicBezTo>
                <a:close/>
                <a:moveTo>
                  <a:pt x="2325" y="560"/>
                </a:moveTo>
                <a:cubicBezTo>
                  <a:pt x="2327" y="560"/>
                  <a:pt x="2329" y="558"/>
                  <a:pt x="2329" y="556"/>
                </a:cubicBezTo>
                <a:cubicBezTo>
                  <a:pt x="2329" y="553"/>
                  <a:pt x="2327" y="551"/>
                  <a:pt x="2325" y="551"/>
                </a:cubicBezTo>
                <a:cubicBezTo>
                  <a:pt x="2323" y="551"/>
                  <a:pt x="2321" y="553"/>
                  <a:pt x="2321" y="556"/>
                </a:cubicBezTo>
                <a:cubicBezTo>
                  <a:pt x="2321" y="558"/>
                  <a:pt x="2323" y="560"/>
                  <a:pt x="2325" y="560"/>
                </a:cubicBezTo>
                <a:close/>
                <a:moveTo>
                  <a:pt x="2338" y="560"/>
                </a:moveTo>
                <a:cubicBezTo>
                  <a:pt x="2340" y="560"/>
                  <a:pt x="2342" y="558"/>
                  <a:pt x="2342" y="556"/>
                </a:cubicBezTo>
                <a:cubicBezTo>
                  <a:pt x="2342" y="553"/>
                  <a:pt x="2340" y="551"/>
                  <a:pt x="2338" y="551"/>
                </a:cubicBezTo>
                <a:cubicBezTo>
                  <a:pt x="2336" y="551"/>
                  <a:pt x="2334" y="553"/>
                  <a:pt x="2334" y="556"/>
                </a:cubicBezTo>
                <a:cubicBezTo>
                  <a:pt x="2334" y="558"/>
                  <a:pt x="2336" y="560"/>
                  <a:pt x="2338" y="560"/>
                </a:cubicBezTo>
                <a:close/>
                <a:moveTo>
                  <a:pt x="2351" y="560"/>
                </a:moveTo>
                <a:cubicBezTo>
                  <a:pt x="2353" y="560"/>
                  <a:pt x="2355" y="558"/>
                  <a:pt x="2355" y="556"/>
                </a:cubicBezTo>
                <a:cubicBezTo>
                  <a:pt x="2355" y="553"/>
                  <a:pt x="2353" y="551"/>
                  <a:pt x="2351" y="551"/>
                </a:cubicBezTo>
                <a:cubicBezTo>
                  <a:pt x="2348" y="551"/>
                  <a:pt x="2347" y="553"/>
                  <a:pt x="2347" y="556"/>
                </a:cubicBezTo>
                <a:cubicBezTo>
                  <a:pt x="2347" y="558"/>
                  <a:pt x="2348" y="560"/>
                  <a:pt x="2351" y="560"/>
                </a:cubicBezTo>
                <a:close/>
                <a:moveTo>
                  <a:pt x="2364" y="560"/>
                </a:moveTo>
                <a:cubicBezTo>
                  <a:pt x="2366" y="560"/>
                  <a:pt x="2368" y="558"/>
                  <a:pt x="2368" y="556"/>
                </a:cubicBezTo>
                <a:cubicBezTo>
                  <a:pt x="2368" y="553"/>
                  <a:pt x="2366" y="551"/>
                  <a:pt x="2364" y="551"/>
                </a:cubicBezTo>
                <a:cubicBezTo>
                  <a:pt x="2361" y="551"/>
                  <a:pt x="2359" y="553"/>
                  <a:pt x="2359" y="556"/>
                </a:cubicBezTo>
                <a:cubicBezTo>
                  <a:pt x="2359" y="558"/>
                  <a:pt x="2361" y="560"/>
                  <a:pt x="2364" y="560"/>
                </a:cubicBezTo>
                <a:close/>
                <a:moveTo>
                  <a:pt x="2377" y="560"/>
                </a:moveTo>
                <a:cubicBezTo>
                  <a:pt x="2379" y="560"/>
                  <a:pt x="2381" y="558"/>
                  <a:pt x="2381" y="556"/>
                </a:cubicBezTo>
                <a:cubicBezTo>
                  <a:pt x="2381" y="553"/>
                  <a:pt x="2379" y="551"/>
                  <a:pt x="2377" y="551"/>
                </a:cubicBezTo>
                <a:cubicBezTo>
                  <a:pt x="2374" y="551"/>
                  <a:pt x="2372" y="553"/>
                  <a:pt x="2372" y="556"/>
                </a:cubicBezTo>
                <a:cubicBezTo>
                  <a:pt x="2372" y="558"/>
                  <a:pt x="2374" y="560"/>
                  <a:pt x="2377" y="560"/>
                </a:cubicBezTo>
                <a:close/>
                <a:moveTo>
                  <a:pt x="2389" y="560"/>
                </a:moveTo>
                <a:cubicBezTo>
                  <a:pt x="2392" y="560"/>
                  <a:pt x="2394" y="558"/>
                  <a:pt x="2394" y="556"/>
                </a:cubicBezTo>
                <a:cubicBezTo>
                  <a:pt x="2394" y="553"/>
                  <a:pt x="2392" y="551"/>
                  <a:pt x="2389" y="551"/>
                </a:cubicBezTo>
                <a:cubicBezTo>
                  <a:pt x="2387" y="551"/>
                  <a:pt x="2385" y="553"/>
                  <a:pt x="2385" y="556"/>
                </a:cubicBezTo>
                <a:cubicBezTo>
                  <a:pt x="2385" y="558"/>
                  <a:pt x="2387" y="560"/>
                  <a:pt x="2389" y="560"/>
                </a:cubicBezTo>
                <a:close/>
                <a:moveTo>
                  <a:pt x="2402" y="560"/>
                </a:moveTo>
                <a:cubicBezTo>
                  <a:pt x="2405" y="560"/>
                  <a:pt x="2407" y="558"/>
                  <a:pt x="2407" y="556"/>
                </a:cubicBezTo>
                <a:cubicBezTo>
                  <a:pt x="2407" y="553"/>
                  <a:pt x="2405" y="551"/>
                  <a:pt x="2402" y="551"/>
                </a:cubicBezTo>
                <a:cubicBezTo>
                  <a:pt x="2400" y="551"/>
                  <a:pt x="2398" y="553"/>
                  <a:pt x="2398" y="556"/>
                </a:cubicBezTo>
                <a:cubicBezTo>
                  <a:pt x="2398" y="558"/>
                  <a:pt x="2400" y="560"/>
                  <a:pt x="2402" y="560"/>
                </a:cubicBezTo>
                <a:close/>
                <a:moveTo>
                  <a:pt x="2415" y="560"/>
                </a:moveTo>
                <a:cubicBezTo>
                  <a:pt x="2418" y="560"/>
                  <a:pt x="2419" y="558"/>
                  <a:pt x="2419" y="556"/>
                </a:cubicBezTo>
                <a:cubicBezTo>
                  <a:pt x="2419" y="553"/>
                  <a:pt x="2418" y="551"/>
                  <a:pt x="2415" y="551"/>
                </a:cubicBezTo>
                <a:cubicBezTo>
                  <a:pt x="2413" y="551"/>
                  <a:pt x="2411" y="553"/>
                  <a:pt x="2411" y="556"/>
                </a:cubicBezTo>
                <a:cubicBezTo>
                  <a:pt x="2411" y="558"/>
                  <a:pt x="2413" y="560"/>
                  <a:pt x="2415" y="560"/>
                </a:cubicBezTo>
                <a:close/>
                <a:moveTo>
                  <a:pt x="2428" y="560"/>
                </a:moveTo>
                <a:cubicBezTo>
                  <a:pt x="2431" y="560"/>
                  <a:pt x="2432" y="558"/>
                  <a:pt x="2432" y="556"/>
                </a:cubicBezTo>
                <a:cubicBezTo>
                  <a:pt x="2432" y="553"/>
                  <a:pt x="2431" y="551"/>
                  <a:pt x="2428" y="551"/>
                </a:cubicBezTo>
                <a:cubicBezTo>
                  <a:pt x="2426" y="551"/>
                  <a:pt x="2424" y="553"/>
                  <a:pt x="2424" y="556"/>
                </a:cubicBezTo>
                <a:cubicBezTo>
                  <a:pt x="2424" y="558"/>
                  <a:pt x="2426" y="560"/>
                  <a:pt x="2428" y="560"/>
                </a:cubicBezTo>
                <a:close/>
                <a:moveTo>
                  <a:pt x="2441" y="560"/>
                </a:moveTo>
                <a:cubicBezTo>
                  <a:pt x="2443" y="560"/>
                  <a:pt x="2445" y="558"/>
                  <a:pt x="2445" y="556"/>
                </a:cubicBezTo>
                <a:cubicBezTo>
                  <a:pt x="2445" y="553"/>
                  <a:pt x="2443" y="551"/>
                  <a:pt x="2441" y="551"/>
                </a:cubicBezTo>
                <a:cubicBezTo>
                  <a:pt x="2439" y="551"/>
                  <a:pt x="2437" y="553"/>
                  <a:pt x="2437" y="556"/>
                </a:cubicBezTo>
                <a:cubicBezTo>
                  <a:pt x="2437" y="558"/>
                  <a:pt x="2439" y="560"/>
                  <a:pt x="2441" y="560"/>
                </a:cubicBezTo>
                <a:close/>
                <a:moveTo>
                  <a:pt x="2454" y="560"/>
                </a:moveTo>
                <a:cubicBezTo>
                  <a:pt x="2456" y="560"/>
                  <a:pt x="2458" y="558"/>
                  <a:pt x="2458" y="556"/>
                </a:cubicBezTo>
                <a:cubicBezTo>
                  <a:pt x="2458" y="553"/>
                  <a:pt x="2456" y="551"/>
                  <a:pt x="2454" y="551"/>
                </a:cubicBezTo>
                <a:cubicBezTo>
                  <a:pt x="2452" y="551"/>
                  <a:pt x="2450" y="553"/>
                  <a:pt x="2450" y="556"/>
                </a:cubicBezTo>
                <a:cubicBezTo>
                  <a:pt x="2450" y="558"/>
                  <a:pt x="2452" y="560"/>
                  <a:pt x="2454" y="560"/>
                </a:cubicBezTo>
                <a:close/>
                <a:moveTo>
                  <a:pt x="2467" y="560"/>
                </a:moveTo>
                <a:cubicBezTo>
                  <a:pt x="2469" y="560"/>
                  <a:pt x="2471" y="558"/>
                  <a:pt x="2471" y="556"/>
                </a:cubicBezTo>
                <a:cubicBezTo>
                  <a:pt x="2471" y="553"/>
                  <a:pt x="2469" y="551"/>
                  <a:pt x="2467" y="551"/>
                </a:cubicBezTo>
                <a:cubicBezTo>
                  <a:pt x="2465" y="551"/>
                  <a:pt x="2463" y="553"/>
                  <a:pt x="2463" y="556"/>
                </a:cubicBezTo>
                <a:cubicBezTo>
                  <a:pt x="2463" y="558"/>
                  <a:pt x="2465" y="560"/>
                  <a:pt x="2467" y="560"/>
                </a:cubicBezTo>
                <a:close/>
                <a:moveTo>
                  <a:pt x="2480" y="560"/>
                </a:moveTo>
                <a:cubicBezTo>
                  <a:pt x="2482" y="560"/>
                  <a:pt x="2484" y="558"/>
                  <a:pt x="2484" y="556"/>
                </a:cubicBezTo>
                <a:cubicBezTo>
                  <a:pt x="2484" y="553"/>
                  <a:pt x="2482" y="551"/>
                  <a:pt x="2480" y="551"/>
                </a:cubicBezTo>
                <a:cubicBezTo>
                  <a:pt x="2478" y="551"/>
                  <a:pt x="2476" y="553"/>
                  <a:pt x="2476" y="556"/>
                </a:cubicBezTo>
                <a:cubicBezTo>
                  <a:pt x="2476" y="558"/>
                  <a:pt x="2478" y="560"/>
                  <a:pt x="2480" y="560"/>
                </a:cubicBezTo>
                <a:close/>
                <a:moveTo>
                  <a:pt x="2493" y="560"/>
                </a:moveTo>
                <a:cubicBezTo>
                  <a:pt x="2495" y="560"/>
                  <a:pt x="2497" y="558"/>
                  <a:pt x="2497" y="556"/>
                </a:cubicBezTo>
                <a:cubicBezTo>
                  <a:pt x="2497" y="553"/>
                  <a:pt x="2495" y="551"/>
                  <a:pt x="2493" y="551"/>
                </a:cubicBezTo>
                <a:cubicBezTo>
                  <a:pt x="2490" y="551"/>
                  <a:pt x="2489" y="553"/>
                  <a:pt x="2489" y="556"/>
                </a:cubicBezTo>
                <a:cubicBezTo>
                  <a:pt x="2489" y="558"/>
                  <a:pt x="2490" y="560"/>
                  <a:pt x="2493" y="560"/>
                </a:cubicBezTo>
                <a:close/>
                <a:moveTo>
                  <a:pt x="2506" y="560"/>
                </a:moveTo>
                <a:cubicBezTo>
                  <a:pt x="2508" y="560"/>
                  <a:pt x="2510" y="558"/>
                  <a:pt x="2510" y="556"/>
                </a:cubicBezTo>
                <a:cubicBezTo>
                  <a:pt x="2510" y="553"/>
                  <a:pt x="2508" y="551"/>
                  <a:pt x="2506" y="551"/>
                </a:cubicBezTo>
                <a:cubicBezTo>
                  <a:pt x="2503" y="551"/>
                  <a:pt x="2502" y="553"/>
                  <a:pt x="2502" y="556"/>
                </a:cubicBezTo>
                <a:cubicBezTo>
                  <a:pt x="2502" y="558"/>
                  <a:pt x="2503" y="560"/>
                  <a:pt x="2506" y="560"/>
                </a:cubicBezTo>
                <a:close/>
                <a:moveTo>
                  <a:pt x="2519" y="560"/>
                </a:moveTo>
                <a:cubicBezTo>
                  <a:pt x="2521" y="560"/>
                  <a:pt x="2523" y="558"/>
                  <a:pt x="2523" y="556"/>
                </a:cubicBezTo>
                <a:cubicBezTo>
                  <a:pt x="2523" y="553"/>
                  <a:pt x="2521" y="551"/>
                  <a:pt x="2519" y="551"/>
                </a:cubicBezTo>
                <a:cubicBezTo>
                  <a:pt x="2516" y="551"/>
                  <a:pt x="2514" y="553"/>
                  <a:pt x="2514" y="556"/>
                </a:cubicBezTo>
                <a:cubicBezTo>
                  <a:pt x="2514" y="558"/>
                  <a:pt x="2516" y="560"/>
                  <a:pt x="2519" y="560"/>
                </a:cubicBezTo>
                <a:close/>
                <a:moveTo>
                  <a:pt x="2532" y="560"/>
                </a:moveTo>
                <a:cubicBezTo>
                  <a:pt x="2534" y="560"/>
                  <a:pt x="2536" y="558"/>
                  <a:pt x="2536" y="556"/>
                </a:cubicBezTo>
                <a:cubicBezTo>
                  <a:pt x="2536" y="553"/>
                  <a:pt x="2534" y="551"/>
                  <a:pt x="2532" y="551"/>
                </a:cubicBezTo>
                <a:cubicBezTo>
                  <a:pt x="2529" y="551"/>
                  <a:pt x="2527" y="553"/>
                  <a:pt x="2527" y="556"/>
                </a:cubicBezTo>
                <a:cubicBezTo>
                  <a:pt x="2527" y="558"/>
                  <a:pt x="2529" y="560"/>
                  <a:pt x="2532" y="560"/>
                </a:cubicBezTo>
                <a:close/>
                <a:moveTo>
                  <a:pt x="2544" y="560"/>
                </a:moveTo>
                <a:cubicBezTo>
                  <a:pt x="2547" y="560"/>
                  <a:pt x="2549" y="558"/>
                  <a:pt x="2549" y="556"/>
                </a:cubicBezTo>
                <a:cubicBezTo>
                  <a:pt x="2549" y="553"/>
                  <a:pt x="2547" y="551"/>
                  <a:pt x="2544" y="551"/>
                </a:cubicBezTo>
                <a:cubicBezTo>
                  <a:pt x="2542" y="551"/>
                  <a:pt x="2540" y="553"/>
                  <a:pt x="2540" y="556"/>
                </a:cubicBezTo>
                <a:cubicBezTo>
                  <a:pt x="2540" y="558"/>
                  <a:pt x="2542" y="560"/>
                  <a:pt x="2544" y="560"/>
                </a:cubicBezTo>
                <a:close/>
                <a:moveTo>
                  <a:pt x="2557" y="560"/>
                </a:moveTo>
                <a:cubicBezTo>
                  <a:pt x="2560" y="560"/>
                  <a:pt x="2562" y="558"/>
                  <a:pt x="2562" y="556"/>
                </a:cubicBezTo>
                <a:cubicBezTo>
                  <a:pt x="2562" y="553"/>
                  <a:pt x="2560" y="551"/>
                  <a:pt x="2557" y="551"/>
                </a:cubicBezTo>
                <a:cubicBezTo>
                  <a:pt x="2555" y="551"/>
                  <a:pt x="2553" y="553"/>
                  <a:pt x="2553" y="556"/>
                </a:cubicBezTo>
                <a:cubicBezTo>
                  <a:pt x="2553" y="558"/>
                  <a:pt x="2555" y="560"/>
                  <a:pt x="2557" y="560"/>
                </a:cubicBezTo>
                <a:close/>
                <a:moveTo>
                  <a:pt x="2570" y="560"/>
                </a:moveTo>
                <a:cubicBezTo>
                  <a:pt x="2573" y="560"/>
                  <a:pt x="2574" y="558"/>
                  <a:pt x="2574" y="556"/>
                </a:cubicBezTo>
                <a:cubicBezTo>
                  <a:pt x="2574" y="553"/>
                  <a:pt x="2573" y="551"/>
                  <a:pt x="2570" y="551"/>
                </a:cubicBezTo>
                <a:cubicBezTo>
                  <a:pt x="2568" y="551"/>
                  <a:pt x="2566" y="553"/>
                  <a:pt x="2566" y="556"/>
                </a:cubicBezTo>
                <a:cubicBezTo>
                  <a:pt x="2566" y="558"/>
                  <a:pt x="2568" y="560"/>
                  <a:pt x="2570" y="560"/>
                </a:cubicBezTo>
                <a:close/>
                <a:moveTo>
                  <a:pt x="2583" y="560"/>
                </a:moveTo>
                <a:cubicBezTo>
                  <a:pt x="2585" y="560"/>
                  <a:pt x="2587" y="558"/>
                  <a:pt x="2587" y="556"/>
                </a:cubicBezTo>
                <a:cubicBezTo>
                  <a:pt x="2587" y="553"/>
                  <a:pt x="2585" y="551"/>
                  <a:pt x="2583" y="551"/>
                </a:cubicBezTo>
                <a:cubicBezTo>
                  <a:pt x="2581" y="551"/>
                  <a:pt x="2579" y="553"/>
                  <a:pt x="2579" y="556"/>
                </a:cubicBezTo>
                <a:cubicBezTo>
                  <a:pt x="2579" y="558"/>
                  <a:pt x="2581" y="560"/>
                  <a:pt x="2583" y="560"/>
                </a:cubicBezTo>
                <a:close/>
                <a:moveTo>
                  <a:pt x="2596" y="560"/>
                </a:moveTo>
                <a:cubicBezTo>
                  <a:pt x="2598" y="560"/>
                  <a:pt x="2600" y="558"/>
                  <a:pt x="2600" y="556"/>
                </a:cubicBezTo>
                <a:cubicBezTo>
                  <a:pt x="2600" y="553"/>
                  <a:pt x="2598" y="551"/>
                  <a:pt x="2596" y="551"/>
                </a:cubicBezTo>
                <a:cubicBezTo>
                  <a:pt x="2594" y="551"/>
                  <a:pt x="2592" y="553"/>
                  <a:pt x="2592" y="556"/>
                </a:cubicBezTo>
                <a:cubicBezTo>
                  <a:pt x="2592" y="558"/>
                  <a:pt x="2594" y="560"/>
                  <a:pt x="2596" y="560"/>
                </a:cubicBezTo>
                <a:close/>
                <a:moveTo>
                  <a:pt x="2609" y="560"/>
                </a:moveTo>
                <a:cubicBezTo>
                  <a:pt x="2611" y="560"/>
                  <a:pt x="2613" y="558"/>
                  <a:pt x="2613" y="556"/>
                </a:cubicBezTo>
                <a:cubicBezTo>
                  <a:pt x="2613" y="553"/>
                  <a:pt x="2611" y="551"/>
                  <a:pt x="2609" y="551"/>
                </a:cubicBezTo>
                <a:cubicBezTo>
                  <a:pt x="2607" y="551"/>
                  <a:pt x="2605" y="553"/>
                  <a:pt x="2605" y="556"/>
                </a:cubicBezTo>
                <a:cubicBezTo>
                  <a:pt x="2605" y="558"/>
                  <a:pt x="2607" y="560"/>
                  <a:pt x="2609" y="560"/>
                </a:cubicBezTo>
                <a:close/>
                <a:moveTo>
                  <a:pt x="2622" y="560"/>
                </a:moveTo>
                <a:cubicBezTo>
                  <a:pt x="2624" y="560"/>
                  <a:pt x="2626" y="558"/>
                  <a:pt x="2626" y="556"/>
                </a:cubicBezTo>
                <a:cubicBezTo>
                  <a:pt x="2626" y="553"/>
                  <a:pt x="2624" y="551"/>
                  <a:pt x="2622" y="551"/>
                </a:cubicBezTo>
                <a:cubicBezTo>
                  <a:pt x="2620" y="551"/>
                  <a:pt x="2618" y="553"/>
                  <a:pt x="2618" y="556"/>
                </a:cubicBezTo>
                <a:cubicBezTo>
                  <a:pt x="2618" y="558"/>
                  <a:pt x="2620" y="560"/>
                  <a:pt x="2622" y="560"/>
                </a:cubicBezTo>
                <a:close/>
                <a:moveTo>
                  <a:pt x="2635" y="560"/>
                </a:moveTo>
                <a:cubicBezTo>
                  <a:pt x="2637" y="560"/>
                  <a:pt x="2639" y="558"/>
                  <a:pt x="2639" y="556"/>
                </a:cubicBezTo>
                <a:cubicBezTo>
                  <a:pt x="2639" y="553"/>
                  <a:pt x="2637" y="551"/>
                  <a:pt x="2635" y="551"/>
                </a:cubicBezTo>
                <a:cubicBezTo>
                  <a:pt x="2633" y="551"/>
                  <a:pt x="2631" y="553"/>
                  <a:pt x="2631" y="556"/>
                </a:cubicBezTo>
                <a:cubicBezTo>
                  <a:pt x="2631" y="558"/>
                  <a:pt x="2633" y="560"/>
                  <a:pt x="2635" y="560"/>
                </a:cubicBezTo>
                <a:close/>
                <a:moveTo>
                  <a:pt x="2648" y="560"/>
                </a:moveTo>
                <a:cubicBezTo>
                  <a:pt x="2650" y="560"/>
                  <a:pt x="2652" y="558"/>
                  <a:pt x="2652" y="556"/>
                </a:cubicBezTo>
                <a:cubicBezTo>
                  <a:pt x="2652" y="553"/>
                  <a:pt x="2650" y="551"/>
                  <a:pt x="2648" y="551"/>
                </a:cubicBezTo>
                <a:cubicBezTo>
                  <a:pt x="2645" y="551"/>
                  <a:pt x="2644" y="553"/>
                  <a:pt x="2644" y="556"/>
                </a:cubicBezTo>
                <a:cubicBezTo>
                  <a:pt x="2644" y="558"/>
                  <a:pt x="2645" y="560"/>
                  <a:pt x="2648" y="560"/>
                </a:cubicBezTo>
                <a:close/>
                <a:moveTo>
                  <a:pt x="2661" y="560"/>
                </a:moveTo>
                <a:cubicBezTo>
                  <a:pt x="2663" y="560"/>
                  <a:pt x="2665" y="558"/>
                  <a:pt x="2665" y="556"/>
                </a:cubicBezTo>
                <a:cubicBezTo>
                  <a:pt x="2665" y="553"/>
                  <a:pt x="2663" y="551"/>
                  <a:pt x="2661" y="551"/>
                </a:cubicBezTo>
                <a:cubicBezTo>
                  <a:pt x="2658" y="551"/>
                  <a:pt x="2656" y="553"/>
                  <a:pt x="2656" y="556"/>
                </a:cubicBezTo>
                <a:cubicBezTo>
                  <a:pt x="2656" y="558"/>
                  <a:pt x="2658" y="560"/>
                  <a:pt x="2661" y="560"/>
                </a:cubicBezTo>
                <a:close/>
                <a:moveTo>
                  <a:pt x="2674" y="560"/>
                </a:moveTo>
                <a:cubicBezTo>
                  <a:pt x="2676" y="560"/>
                  <a:pt x="2678" y="558"/>
                  <a:pt x="2678" y="556"/>
                </a:cubicBezTo>
                <a:cubicBezTo>
                  <a:pt x="2678" y="553"/>
                  <a:pt x="2676" y="551"/>
                  <a:pt x="2674" y="551"/>
                </a:cubicBezTo>
                <a:cubicBezTo>
                  <a:pt x="2671" y="551"/>
                  <a:pt x="2669" y="553"/>
                  <a:pt x="2669" y="556"/>
                </a:cubicBezTo>
                <a:cubicBezTo>
                  <a:pt x="2669" y="558"/>
                  <a:pt x="2671" y="560"/>
                  <a:pt x="2674" y="560"/>
                </a:cubicBezTo>
                <a:close/>
                <a:moveTo>
                  <a:pt x="2687" y="560"/>
                </a:moveTo>
                <a:cubicBezTo>
                  <a:pt x="2689" y="560"/>
                  <a:pt x="2691" y="558"/>
                  <a:pt x="2691" y="556"/>
                </a:cubicBezTo>
                <a:cubicBezTo>
                  <a:pt x="2691" y="553"/>
                  <a:pt x="2689" y="551"/>
                  <a:pt x="2687" y="551"/>
                </a:cubicBezTo>
                <a:cubicBezTo>
                  <a:pt x="2684" y="551"/>
                  <a:pt x="2682" y="553"/>
                  <a:pt x="2682" y="556"/>
                </a:cubicBezTo>
                <a:cubicBezTo>
                  <a:pt x="2682" y="558"/>
                  <a:pt x="2684" y="560"/>
                  <a:pt x="2687" y="560"/>
                </a:cubicBezTo>
                <a:close/>
                <a:moveTo>
                  <a:pt x="2699" y="560"/>
                </a:moveTo>
                <a:cubicBezTo>
                  <a:pt x="2702" y="560"/>
                  <a:pt x="2704" y="558"/>
                  <a:pt x="2704" y="556"/>
                </a:cubicBezTo>
                <a:cubicBezTo>
                  <a:pt x="2704" y="553"/>
                  <a:pt x="2702" y="551"/>
                  <a:pt x="2699" y="551"/>
                </a:cubicBezTo>
                <a:cubicBezTo>
                  <a:pt x="2697" y="551"/>
                  <a:pt x="2695" y="553"/>
                  <a:pt x="2695" y="556"/>
                </a:cubicBezTo>
                <a:cubicBezTo>
                  <a:pt x="2695" y="558"/>
                  <a:pt x="2697" y="560"/>
                  <a:pt x="2699" y="560"/>
                </a:cubicBezTo>
                <a:close/>
                <a:moveTo>
                  <a:pt x="2712" y="560"/>
                </a:moveTo>
                <a:cubicBezTo>
                  <a:pt x="2715" y="560"/>
                  <a:pt x="2717" y="558"/>
                  <a:pt x="2717" y="556"/>
                </a:cubicBezTo>
                <a:cubicBezTo>
                  <a:pt x="2717" y="553"/>
                  <a:pt x="2715" y="551"/>
                  <a:pt x="2712" y="551"/>
                </a:cubicBezTo>
                <a:cubicBezTo>
                  <a:pt x="2710" y="551"/>
                  <a:pt x="2708" y="553"/>
                  <a:pt x="2708" y="556"/>
                </a:cubicBezTo>
                <a:cubicBezTo>
                  <a:pt x="2708" y="558"/>
                  <a:pt x="2710" y="560"/>
                  <a:pt x="2712" y="560"/>
                </a:cubicBezTo>
                <a:close/>
                <a:moveTo>
                  <a:pt x="2725" y="560"/>
                </a:moveTo>
                <a:cubicBezTo>
                  <a:pt x="2728" y="560"/>
                  <a:pt x="2729" y="558"/>
                  <a:pt x="2729" y="556"/>
                </a:cubicBezTo>
                <a:cubicBezTo>
                  <a:pt x="2729" y="553"/>
                  <a:pt x="2728" y="551"/>
                  <a:pt x="2725" y="551"/>
                </a:cubicBezTo>
                <a:cubicBezTo>
                  <a:pt x="2723" y="551"/>
                  <a:pt x="2721" y="553"/>
                  <a:pt x="2721" y="556"/>
                </a:cubicBezTo>
                <a:cubicBezTo>
                  <a:pt x="2721" y="558"/>
                  <a:pt x="2723" y="560"/>
                  <a:pt x="2725" y="560"/>
                </a:cubicBezTo>
                <a:close/>
                <a:moveTo>
                  <a:pt x="2738" y="551"/>
                </a:moveTo>
                <a:cubicBezTo>
                  <a:pt x="2736" y="551"/>
                  <a:pt x="2734" y="553"/>
                  <a:pt x="2734" y="556"/>
                </a:cubicBezTo>
                <a:cubicBezTo>
                  <a:pt x="2734" y="558"/>
                  <a:pt x="2736" y="560"/>
                  <a:pt x="2738" y="560"/>
                </a:cubicBezTo>
                <a:cubicBezTo>
                  <a:pt x="2740" y="560"/>
                  <a:pt x="2742" y="558"/>
                  <a:pt x="2742" y="556"/>
                </a:cubicBezTo>
                <a:cubicBezTo>
                  <a:pt x="2742" y="553"/>
                  <a:pt x="2740" y="551"/>
                  <a:pt x="2738" y="551"/>
                </a:cubicBezTo>
                <a:close/>
                <a:moveTo>
                  <a:pt x="2764" y="560"/>
                </a:moveTo>
                <a:cubicBezTo>
                  <a:pt x="2766" y="560"/>
                  <a:pt x="2768" y="558"/>
                  <a:pt x="2768" y="556"/>
                </a:cubicBezTo>
                <a:cubicBezTo>
                  <a:pt x="2768" y="553"/>
                  <a:pt x="2766" y="551"/>
                  <a:pt x="2764" y="551"/>
                </a:cubicBezTo>
                <a:cubicBezTo>
                  <a:pt x="2762" y="551"/>
                  <a:pt x="2760" y="553"/>
                  <a:pt x="2760" y="556"/>
                </a:cubicBezTo>
                <a:cubicBezTo>
                  <a:pt x="2760" y="558"/>
                  <a:pt x="2762" y="560"/>
                  <a:pt x="2764" y="560"/>
                </a:cubicBezTo>
                <a:close/>
                <a:moveTo>
                  <a:pt x="2777" y="560"/>
                </a:moveTo>
                <a:cubicBezTo>
                  <a:pt x="2779" y="560"/>
                  <a:pt x="2781" y="558"/>
                  <a:pt x="2781" y="556"/>
                </a:cubicBezTo>
                <a:cubicBezTo>
                  <a:pt x="2781" y="553"/>
                  <a:pt x="2779" y="551"/>
                  <a:pt x="2777" y="551"/>
                </a:cubicBezTo>
                <a:cubicBezTo>
                  <a:pt x="2775" y="551"/>
                  <a:pt x="2773" y="553"/>
                  <a:pt x="2773" y="556"/>
                </a:cubicBezTo>
                <a:cubicBezTo>
                  <a:pt x="2773" y="558"/>
                  <a:pt x="2775" y="560"/>
                  <a:pt x="2777" y="560"/>
                </a:cubicBezTo>
                <a:close/>
                <a:moveTo>
                  <a:pt x="2790" y="560"/>
                </a:moveTo>
                <a:cubicBezTo>
                  <a:pt x="2792" y="560"/>
                  <a:pt x="2794" y="558"/>
                  <a:pt x="2794" y="556"/>
                </a:cubicBezTo>
                <a:cubicBezTo>
                  <a:pt x="2794" y="553"/>
                  <a:pt x="2792" y="551"/>
                  <a:pt x="2790" y="551"/>
                </a:cubicBezTo>
                <a:cubicBezTo>
                  <a:pt x="2787" y="551"/>
                  <a:pt x="2786" y="553"/>
                  <a:pt x="2786" y="556"/>
                </a:cubicBezTo>
                <a:cubicBezTo>
                  <a:pt x="2786" y="558"/>
                  <a:pt x="2787" y="560"/>
                  <a:pt x="2790" y="560"/>
                </a:cubicBezTo>
                <a:close/>
                <a:moveTo>
                  <a:pt x="2803" y="560"/>
                </a:moveTo>
                <a:cubicBezTo>
                  <a:pt x="2805" y="560"/>
                  <a:pt x="2807" y="558"/>
                  <a:pt x="2807" y="556"/>
                </a:cubicBezTo>
                <a:cubicBezTo>
                  <a:pt x="2807" y="553"/>
                  <a:pt x="2805" y="551"/>
                  <a:pt x="2803" y="551"/>
                </a:cubicBezTo>
                <a:cubicBezTo>
                  <a:pt x="2800" y="551"/>
                  <a:pt x="2799" y="553"/>
                  <a:pt x="2799" y="556"/>
                </a:cubicBezTo>
                <a:cubicBezTo>
                  <a:pt x="2799" y="558"/>
                  <a:pt x="2800" y="560"/>
                  <a:pt x="2803" y="560"/>
                </a:cubicBezTo>
                <a:close/>
                <a:moveTo>
                  <a:pt x="2816" y="560"/>
                </a:moveTo>
                <a:cubicBezTo>
                  <a:pt x="2818" y="560"/>
                  <a:pt x="2820" y="558"/>
                  <a:pt x="2820" y="556"/>
                </a:cubicBezTo>
                <a:cubicBezTo>
                  <a:pt x="2820" y="553"/>
                  <a:pt x="2818" y="551"/>
                  <a:pt x="2816" y="551"/>
                </a:cubicBezTo>
                <a:cubicBezTo>
                  <a:pt x="2813" y="551"/>
                  <a:pt x="2811" y="553"/>
                  <a:pt x="2811" y="556"/>
                </a:cubicBezTo>
                <a:cubicBezTo>
                  <a:pt x="2811" y="558"/>
                  <a:pt x="2813" y="560"/>
                  <a:pt x="2816" y="560"/>
                </a:cubicBezTo>
                <a:close/>
                <a:moveTo>
                  <a:pt x="2829" y="560"/>
                </a:moveTo>
                <a:cubicBezTo>
                  <a:pt x="2831" y="560"/>
                  <a:pt x="2833" y="558"/>
                  <a:pt x="2833" y="556"/>
                </a:cubicBezTo>
                <a:cubicBezTo>
                  <a:pt x="2833" y="553"/>
                  <a:pt x="2831" y="551"/>
                  <a:pt x="2829" y="551"/>
                </a:cubicBezTo>
                <a:cubicBezTo>
                  <a:pt x="2826" y="551"/>
                  <a:pt x="2824" y="553"/>
                  <a:pt x="2824" y="556"/>
                </a:cubicBezTo>
                <a:cubicBezTo>
                  <a:pt x="2824" y="558"/>
                  <a:pt x="2826" y="560"/>
                  <a:pt x="2829" y="560"/>
                </a:cubicBezTo>
                <a:close/>
                <a:moveTo>
                  <a:pt x="2841" y="560"/>
                </a:moveTo>
                <a:cubicBezTo>
                  <a:pt x="2844" y="560"/>
                  <a:pt x="2846" y="558"/>
                  <a:pt x="2846" y="556"/>
                </a:cubicBezTo>
                <a:cubicBezTo>
                  <a:pt x="2846" y="553"/>
                  <a:pt x="2844" y="551"/>
                  <a:pt x="2841" y="551"/>
                </a:cubicBezTo>
                <a:cubicBezTo>
                  <a:pt x="2839" y="551"/>
                  <a:pt x="2837" y="553"/>
                  <a:pt x="2837" y="556"/>
                </a:cubicBezTo>
                <a:cubicBezTo>
                  <a:pt x="2837" y="558"/>
                  <a:pt x="2839" y="560"/>
                  <a:pt x="2841" y="560"/>
                </a:cubicBezTo>
                <a:close/>
                <a:moveTo>
                  <a:pt x="2854" y="560"/>
                </a:moveTo>
                <a:cubicBezTo>
                  <a:pt x="2857" y="560"/>
                  <a:pt x="2859" y="558"/>
                  <a:pt x="2859" y="556"/>
                </a:cubicBezTo>
                <a:cubicBezTo>
                  <a:pt x="2859" y="553"/>
                  <a:pt x="2857" y="551"/>
                  <a:pt x="2854" y="551"/>
                </a:cubicBezTo>
                <a:cubicBezTo>
                  <a:pt x="2852" y="551"/>
                  <a:pt x="2850" y="553"/>
                  <a:pt x="2850" y="556"/>
                </a:cubicBezTo>
                <a:cubicBezTo>
                  <a:pt x="2850" y="558"/>
                  <a:pt x="2852" y="560"/>
                  <a:pt x="2854" y="560"/>
                </a:cubicBezTo>
                <a:close/>
                <a:moveTo>
                  <a:pt x="2867" y="560"/>
                </a:moveTo>
                <a:cubicBezTo>
                  <a:pt x="2870" y="560"/>
                  <a:pt x="2871" y="558"/>
                  <a:pt x="2871" y="556"/>
                </a:cubicBezTo>
                <a:cubicBezTo>
                  <a:pt x="2871" y="553"/>
                  <a:pt x="2870" y="551"/>
                  <a:pt x="2867" y="551"/>
                </a:cubicBezTo>
                <a:cubicBezTo>
                  <a:pt x="2865" y="551"/>
                  <a:pt x="2863" y="553"/>
                  <a:pt x="2863" y="556"/>
                </a:cubicBezTo>
                <a:cubicBezTo>
                  <a:pt x="2863" y="558"/>
                  <a:pt x="2865" y="560"/>
                  <a:pt x="2867" y="560"/>
                </a:cubicBezTo>
                <a:close/>
                <a:moveTo>
                  <a:pt x="2880" y="560"/>
                </a:moveTo>
                <a:cubicBezTo>
                  <a:pt x="2883" y="560"/>
                  <a:pt x="2884" y="558"/>
                  <a:pt x="2884" y="556"/>
                </a:cubicBezTo>
                <a:cubicBezTo>
                  <a:pt x="2884" y="553"/>
                  <a:pt x="2883" y="551"/>
                  <a:pt x="2880" y="551"/>
                </a:cubicBezTo>
                <a:cubicBezTo>
                  <a:pt x="2878" y="551"/>
                  <a:pt x="2876" y="553"/>
                  <a:pt x="2876" y="556"/>
                </a:cubicBezTo>
                <a:cubicBezTo>
                  <a:pt x="2876" y="558"/>
                  <a:pt x="2878" y="560"/>
                  <a:pt x="2880" y="560"/>
                </a:cubicBezTo>
                <a:close/>
                <a:moveTo>
                  <a:pt x="2893" y="560"/>
                </a:moveTo>
                <a:cubicBezTo>
                  <a:pt x="2895" y="560"/>
                  <a:pt x="2897" y="558"/>
                  <a:pt x="2897" y="556"/>
                </a:cubicBezTo>
                <a:cubicBezTo>
                  <a:pt x="2897" y="553"/>
                  <a:pt x="2895" y="551"/>
                  <a:pt x="2893" y="551"/>
                </a:cubicBezTo>
                <a:cubicBezTo>
                  <a:pt x="2891" y="551"/>
                  <a:pt x="2889" y="553"/>
                  <a:pt x="2889" y="556"/>
                </a:cubicBezTo>
                <a:cubicBezTo>
                  <a:pt x="2889" y="558"/>
                  <a:pt x="2891" y="560"/>
                  <a:pt x="2893" y="560"/>
                </a:cubicBezTo>
                <a:close/>
                <a:moveTo>
                  <a:pt x="2906" y="560"/>
                </a:moveTo>
                <a:cubicBezTo>
                  <a:pt x="2908" y="560"/>
                  <a:pt x="2910" y="558"/>
                  <a:pt x="2910" y="556"/>
                </a:cubicBezTo>
                <a:cubicBezTo>
                  <a:pt x="2910" y="553"/>
                  <a:pt x="2908" y="551"/>
                  <a:pt x="2906" y="551"/>
                </a:cubicBezTo>
                <a:cubicBezTo>
                  <a:pt x="2904" y="551"/>
                  <a:pt x="2902" y="553"/>
                  <a:pt x="2902" y="556"/>
                </a:cubicBezTo>
                <a:cubicBezTo>
                  <a:pt x="2902" y="558"/>
                  <a:pt x="2904" y="560"/>
                  <a:pt x="2906" y="560"/>
                </a:cubicBezTo>
                <a:close/>
                <a:moveTo>
                  <a:pt x="2919" y="560"/>
                </a:moveTo>
                <a:cubicBezTo>
                  <a:pt x="2921" y="560"/>
                  <a:pt x="2923" y="558"/>
                  <a:pt x="2923" y="556"/>
                </a:cubicBezTo>
                <a:cubicBezTo>
                  <a:pt x="2923" y="553"/>
                  <a:pt x="2921" y="551"/>
                  <a:pt x="2919" y="551"/>
                </a:cubicBezTo>
                <a:cubicBezTo>
                  <a:pt x="2917" y="551"/>
                  <a:pt x="2915" y="553"/>
                  <a:pt x="2915" y="556"/>
                </a:cubicBezTo>
                <a:cubicBezTo>
                  <a:pt x="2915" y="558"/>
                  <a:pt x="2917" y="560"/>
                  <a:pt x="2919" y="560"/>
                </a:cubicBezTo>
                <a:close/>
                <a:moveTo>
                  <a:pt x="2932" y="560"/>
                </a:moveTo>
                <a:cubicBezTo>
                  <a:pt x="2934" y="560"/>
                  <a:pt x="2936" y="558"/>
                  <a:pt x="2936" y="556"/>
                </a:cubicBezTo>
                <a:cubicBezTo>
                  <a:pt x="2936" y="553"/>
                  <a:pt x="2934" y="551"/>
                  <a:pt x="2932" y="551"/>
                </a:cubicBezTo>
                <a:cubicBezTo>
                  <a:pt x="2930" y="551"/>
                  <a:pt x="2928" y="553"/>
                  <a:pt x="2928" y="556"/>
                </a:cubicBezTo>
                <a:cubicBezTo>
                  <a:pt x="2928" y="558"/>
                  <a:pt x="2930" y="560"/>
                  <a:pt x="2932" y="560"/>
                </a:cubicBezTo>
                <a:close/>
                <a:moveTo>
                  <a:pt x="2945" y="560"/>
                </a:moveTo>
                <a:cubicBezTo>
                  <a:pt x="2947" y="560"/>
                  <a:pt x="2949" y="558"/>
                  <a:pt x="2949" y="556"/>
                </a:cubicBezTo>
                <a:cubicBezTo>
                  <a:pt x="2949" y="553"/>
                  <a:pt x="2947" y="551"/>
                  <a:pt x="2945" y="551"/>
                </a:cubicBezTo>
                <a:cubicBezTo>
                  <a:pt x="2942" y="551"/>
                  <a:pt x="2941" y="553"/>
                  <a:pt x="2941" y="556"/>
                </a:cubicBezTo>
                <a:cubicBezTo>
                  <a:pt x="2941" y="558"/>
                  <a:pt x="2942" y="560"/>
                  <a:pt x="2945" y="560"/>
                </a:cubicBezTo>
                <a:close/>
                <a:moveTo>
                  <a:pt x="2958" y="560"/>
                </a:moveTo>
                <a:cubicBezTo>
                  <a:pt x="2960" y="560"/>
                  <a:pt x="2962" y="558"/>
                  <a:pt x="2962" y="556"/>
                </a:cubicBezTo>
                <a:cubicBezTo>
                  <a:pt x="2962" y="553"/>
                  <a:pt x="2960" y="551"/>
                  <a:pt x="2958" y="551"/>
                </a:cubicBezTo>
                <a:cubicBezTo>
                  <a:pt x="2955" y="551"/>
                  <a:pt x="2954" y="553"/>
                  <a:pt x="2954" y="556"/>
                </a:cubicBezTo>
                <a:cubicBezTo>
                  <a:pt x="2954" y="558"/>
                  <a:pt x="2955" y="560"/>
                  <a:pt x="2958" y="560"/>
                </a:cubicBezTo>
                <a:close/>
                <a:moveTo>
                  <a:pt x="2971" y="560"/>
                </a:moveTo>
                <a:cubicBezTo>
                  <a:pt x="2973" y="560"/>
                  <a:pt x="2975" y="558"/>
                  <a:pt x="2975" y="556"/>
                </a:cubicBezTo>
                <a:cubicBezTo>
                  <a:pt x="2975" y="553"/>
                  <a:pt x="2973" y="551"/>
                  <a:pt x="2971" y="551"/>
                </a:cubicBezTo>
                <a:cubicBezTo>
                  <a:pt x="2968" y="551"/>
                  <a:pt x="2966" y="553"/>
                  <a:pt x="2966" y="556"/>
                </a:cubicBezTo>
                <a:cubicBezTo>
                  <a:pt x="2966" y="558"/>
                  <a:pt x="2968" y="560"/>
                  <a:pt x="2971" y="560"/>
                </a:cubicBezTo>
                <a:close/>
                <a:moveTo>
                  <a:pt x="2984" y="560"/>
                </a:moveTo>
                <a:cubicBezTo>
                  <a:pt x="2986" y="560"/>
                  <a:pt x="2988" y="558"/>
                  <a:pt x="2988" y="556"/>
                </a:cubicBezTo>
                <a:cubicBezTo>
                  <a:pt x="2988" y="553"/>
                  <a:pt x="2986" y="551"/>
                  <a:pt x="2984" y="551"/>
                </a:cubicBezTo>
                <a:cubicBezTo>
                  <a:pt x="2981" y="551"/>
                  <a:pt x="2979" y="553"/>
                  <a:pt x="2979" y="556"/>
                </a:cubicBezTo>
                <a:cubicBezTo>
                  <a:pt x="2979" y="558"/>
                  <a:pt x="2981" y="560"/>
                  <a:pt x="2984" y="560"/>
                </a:cubicBezTo>
                <a:close/>
                <a:moveTo>
                  <a:pt x="2996" y="560"/>
                </a:moveTo>
                <a:cubicBezTo>
                  <a:pt x="2999" y="560"/>
                  <a:pt x="3001" y="558"/>
                  <a:pt x="3001" y="556"/>
                </a:cubicBezTo>
                <a:cubicBezTo>
                  <a:pt x="3001" y="553"/>
                  <a:pt x="2999" y="551"/>
                  <a:pt x="2996" y="551"/>
                </a:cubicBezTo>
                <a:cubicBezTo>
                  <a:pt x="2994" y="551"/>
                  <a:pt x="2992" y="553"/>
                  <a:pt x="2992" y="556"/>
                </a:cubicBezTo>
                <a:cubicBezTo>
                  <a:pt x="2992" y="558"/>
                  <a:pt x="2994" y="560"/>
                  <a:pt x="2996" y="560"/>
                </a:cubicBezTo>
                <a:close/>
                <a:moveTo>
                  <a:pt x="3009" y="560"/>
                </a:moveTo>
                <a:cubicBezTo>
                  <a:pt x="3012" y="560"/>
                  <a:pt x="3014" y="558"/>
                  <a:pt x="3014" y="556"/>
                </a:cubicBezTo>
                <a:cubicBezTo>
                  <a:pt x="3014" y="553"/>
                  <a:pt x="3012" y="551"/>
                  <a:pt x="3009" y="551"/>
                </a:cubicBezTo>
                <a:cubicBezTo>
                  <a:pt x="3007" y="551"/>
                  <a:pt x="3005" y="553"/>
                  <a:pt x="3005" y="556"/>
                </a:cubicBezTo>
                <a:cubicBezTo>
                  <a:pt x="3005" y="558"/>
                  <a:pt x="3007" y="560"/>
                  <a:pt x="3009" y="560"/>
                </a:cubicBezTo>
                <a:close/>
                <a:moveTo>
                  <a:pt x="3022" y="560"/>
                </a:moveTo>
                <a:cubicBezTo>
                  <a:pt x="3025" y="560"/>
                  <a:pt x="3026" y="558"/>
                  <a:pt x="3026" y="556"/>
                </a:cubicBezTo>
                <a:cubicBezTo>
                  <a:pt x="3026" y="553"/>
                  <a:pt x="3025" y="551"/>
                  <a:pt x="3022" y="551"/>
                </a:cubicBezTo>
                <a:cubicBezTo>
                  <a:pt x="3020" y="551"/>
                  <a:pt x="3018" y="553"/>
                  <a:pt x="3018" y="556"/>
                </a:cubicBezTo>
                <a:cubicBezTo>
                  <a:pt x="3018" y="558"/>
                  <a:pt x="3020" y="560"/>
                  <a:pt x="3022" y="560"/>
                </a:cubicBezTo>
                <a:close/>
                <a:moveTo>
                  <a:pt x="3035" y="560"/>
                </a:moveTo>
                <a:cubicBezTo>
                  <a:pt x="3037" y="560"/>
                  <a:pt x="3039" y="558"/>
                  <a:pt x="3039" y="556"/>
                </a:cubicBezTo>
                <a:cubicBezTo>
                  <a:pt x="3039" y="553"/>
                  <a:pt x="3037" y="551"/>
                  <a:pt x="3035" y="551"/>
                </a:cubicBezTo>
                <a:cubicBezTo>
                  <a:pt x="3033" y="551"/>
                  <a:pt x="3031" y="553"/>
                  <a:pt x="3031" y="556"/>
                </a:cubicBezTo>
                <a:cubicBezTo>
                  <a:pt x="3031" y="558"/>
                  <a:pt x="3033" y="560"/>
                  <a:pt x="3035" y="560"/>
                </a:cubicBezTo>
                <a:close/>
                <a:moveTo>
                  <a:pt x="3048" y="560"/>
                </a:moveTo>
                <a:cubicBezTo>
                  <a:pt x="3050" y="560"/>
                  <a:pt x="3052" y="558"/>
                  <a:pt x="3052" y="556"/>
                </a:cubicBezTo>
                <a:cubicBezTo>
                  <a:pt x="3052" y="553"/>
                  <a:pt x="3050" y="551"/>
                  <a:pt x="3048" y="551"/>
                </a:cubicBezTo>
                <a:cubicBezTo>
                  <a:pt x="3046" y="551"/>
                  <a:pt x="3044" y="553"/>
                  <a:pt x="3044" y="556"/>
                </a:cubicBezTo>
                <a:cubicBezTo>
                  <a:pt x="3044" y="558"/>
                  <a:pt x="3046" y="560"/>
                  <a:pt x="3048" y="560"/>
                </a:cubicBezTo>
                <a:close/>
                <a:moveTo>
                  <a:pt x="3061" y="560"/>
                </a:moveTo>
                <a:cubicBezTo>
                  <a:pt x="3063" y="560"/>
                  <a:pt x="3065" y="558"/>
                  <a:pt x="3065" y="556"/>
                </a:cubicBezTo>
                <a:cubicBezTo>
                  <a:pt x="3065" y="553"/>
                  <a:pt x="3063" y="551"/>
                  <a:pt x="3061" y="551"/>
                </a:cubicBezTo>
                <a:cubicBezTo>
                  <a:pt x="3059" y="551"/>
                  <a:pt x="3057" y="553"/>
                  <a:pt x="3057" y="556"/>
                </a:cubicBezTo>
                <a:cubicBezTo>
                  <a:pt x="3057" y="558"/>
                  <a:pt x="3059" y="560"/>
                  <a:pt x="3061" y="560"/>
                </a:cubicBezTo>
                <a:close/>
                <a:moveTo>
                  <a:pt x="3074" y="560"/>
                </a:moveTo>
                <a:cubicBezTo>
                  <a:pt x="3076" y="560"/>
                  <a:pt x="3078" y="558"/>
                  <a:pt x="3078" y="556"/>
                </a:cubicBezTo>
                <a:cubicBezTo>
                  <a:pt x="3078" y="553"/>
                  <a:pt x="3076" y="551"/>
                  <a:pt x="3074" y="551"/>
                </a:cubicBezTo>
                <a:cubicBezTo>
                  <a:pt x="3072" y="551"/>
                  <a:pt x="3070" y="553"/>
                  <a:pt x="3070" y="556"/>
                </a:cubicBezTo>
                <a:cubicBezTo>
                  <a:pt x="3070" y="558"/>
                  <a:pt x="3072" y="560"/>
                  <a:pt x="3074" y="560"/>
                </a:cubicBezTo>
                <a:close/>
                <a:moveTo>
                  <a:pt x="3083" y="556"/>
                </a:moveTo>
                <a:cubicBezTo>
                  <a:pt x="3083" y="558"/>
                  <a:pt x="3085" y="560"/>
                  <a:pt x="3087" y="560"/>
                </a:cubicBezTo>
                <a:cubicBezTo>
                  <a:pt x="3089" y="560"/>
                  <a:pt x="3091" y="558"/>
                  <a:pt x="3091" y="556"/>
                </a:cubicBezTo>
                <a:cubicBezTo>
                  <a:pt x="3091" y="553"/>
                  <a:pt x="3089" y="551"/>
                  <a:pt x="3087" y="551"/>
                </a:cubicBezTo>
                <a:cubicBezTo>
                  <a:pt x="3085" y="551"/>
                  <a:pt x="3083" y="553"/>
                  <a:pt x="3083" y="556"/>
                </a:cubicBezTo>
                <a:close/>
                <a:moveTo>
                  <a:pt x="3100" y="560"/>
                </a:moveTo>
                <a:cubicBezTo>
                  <a:pt x="3102" y="560"/>
                  <a:pt x="3104" y="558"/>
                  <a:pt x="3104" y="556"/>
                </a:cubicBezTo>
                <a:cubicBezTo>
                  <a:pt x="3104" y="553"/>
                  <a:pt x="3102" y="551"/>
                  <a:pt x="3100" y="551"/>
                </a:cubicBezTo>
                <a:cubicBezTo>
                  <a:pt x="3097" y="551"/>
                  <a:pt x="3096" y="553"/>
                  <a:pt x="3096" y="556"/>
                </a:cubicBezTo>
                <a:cubicBezTo>
                  <a:pt x="3096" y="558"/>
                  <a:pt x="3097" y="560"/>
                  <a:pt x="3100" y="560"/>
                </a:cubicBezTo>
                <a:close/>
                <a:moveTo>
                  <a:pt x="3112" y="556"/>
                </a:moveTo>
                <a:cubicBezTo>
                  <a:pt x="3112" y="556"/>
                  <a:pt x="3112" y="556"/>
                  <a:pt x="3113" y="556"/>
                </a:cubicBezTo>
                <a:cubicBezTo>
                  <a:pt x="3113" y="556"/>
                  <a:pt x="3113" y="556"/>
                  <a:pt x="3113" y="556"/>
                </a:cubicBezTo>
                <a:cubicBezTo>
                  <a:pt x="3113" y="555"/>
                  <a:pt x="3113" y="555"/>
                  <a:pt x="3113" y="555"/>
                </a:cubicBezTo>
                <a:cubicBezTo>
                  <a:pt x="3112" y="555"/>
                  <a:pt x="3112" y="555"/>
                  <a:pt x="3112" y="556"/>
                </a:cubicBezTo>
                <a:close/>
                <a:moveTo>
                  <a:pt x="3242" y="551"/>
                </a:moveTo>
                <a:cubicBezTo>
                  <a:pt x="3239" y="551"/>
                  <a:pt x="3238" y="553"/>
                  <a:pt x="3238" y="556"/>
                </a:cubicBezTo>
                <a:cubicBezTo>
                  <a:pt x="3238" y="558"/>
                  <a:pt x="3239" y="560"/>
                  <a:pt x="3242" y="560"/>
                </a:cubicBezTo>
                <a:cubicBezTo>
                  <a:pt x="3244" y="560"/>
                  <a:pt x="3246" y="558"/>
                  <a:pt x="3246" y="556"/>
                </a:cubicBezTo>
                <a:cubicBezTo>
                  <a:pt x="3246" y="553"/>
                  <a:pt x="3244" y="551"/>
                  <a:pt x="3242" y="551"/>
                </a:cubicBezTo>
                <a:close/>
                <a:moveTo>
                  <a:pt x="3255" y="560"/>
                </a:moveTo>
                <a:cubicBezTo>
                  <a:pt x="3257" y="560"/>
                  <a:pt x="3259" y="558"/>
                  <a:pt x="3259" y="556"/>
                </a:cubicBezTo>
                <a:cubicBezTo>
                  <a:pt x="3259" y="553"/>
                  <a:pt x="3257" y="551"/>
                  <a:pt x="3255" y="551"/>
                </a:cubicBezTo>
                <a:cubicBezTo>
                  <a:pt x="3252" y="551"/>
                  <a:pt x="3251" y="553"/>
                  <a:pt x="3251" y="556"/>
                </a:cubicBezTo>
                <a:cubicBezTo>
                  <a:pt x="3251" y="558"/>
                  <a:pt x="3252" y="560"/>
                  <a:pt x="3255" y="560"/>
                </a:cubicBezTo>
                <a:close/>
                <a:moveTo>
                  <a:pt x="3578" y="556"/>
                </a:moveTo>
                <a:cubicBezTo>
                  <a:pt x="3578" y="556"/>
                  <a:pt x="3578" y="556"/>
                  <a:pt x="3578" y="556"/>
                </a:cubicBezTo>
                <a:cubicBezTo>
                  <a:pt x="3578" y="556"/>
                  <a:pt x="3578" y="556"/>
                  <a:pt x="3578" y="556"/>
                </a:cubicBezTo>
                <a:cubicBezTo>
                  <a:pt x="3578" y="556"/>
                  <a:pt x="3578" y="556"/>
                  <a:pt x="3578" y="556"/>
                </a:cubicBezTo>
                <a:cubicBezTo>
                  <a:pt x="3578" y="556"/>
                  <a:pt x="3578" y="556"/>
                  <a:pt x="3578" y="556"/>
                </a:cubicBezTo>
                <a:close/>
                <a:moveTo>
                  <a:pt x="414" y="564"/>
                </a:moveTo>
                <a:cubicBezTo>
                  <a:pt x="411" y="564"/>
                  <a:pt x="410" y="566"/>
                  <a:pt x="410" y="568"/>
                </a:cubicBezTo>
                <a:cubicBezTo>
                  <a:pt x="410" y="571"/>
                  <a:pt x="411" y="573"/>
                  <a:pt x="414" y="573"/>
                </a:cubicBezTo>
                <a:cubicBezTo>
                  <a:pt x="416" y="573"/>
                  <a:pt x="418" y="571"/>
                  <a:pt x="418" y="568"/>
                </a:cubicBezTo>
                <a:cubicBezTo>
                  <a:pt x="418" y="566"/>
                  <a:pt x="416" y="564"/>
                  <a:pt x="414" y="564"/>
                </a:cubicBezTo>
                <a:close/>
                <a:moveTo>
                  <a:pt x="427" y="573"/>
                </a:moveTo>
                <a:cubicBezTo>
                  <a:pt x="429" y="573"/>
                  <a:pt x="431" y="571"/>
                  <a:pt x="431" y="568"/>
                </a:cubicBezTo>
                <a:cubicBezTo>
                  <a:pt x="431" y="566"/>
                  <a:pt x="429" y="564"/>
                  <a:pt x="427" y="564"/>
                </a:cubicBezTo>
                <a:cubicBezTo>
                  <a:pt x="424" y="564"/>
                  <a:pt x="422" y="566"/>
                  <a:pt x="422" y="568"/>
                </a:cubicBezTo>
                <a:cubicBezTo>
                  <a:pt x="422" y="571"/>
                  <a:pt x="424" y="573"/>
                  <a:pt x="427" y="573"/>
                </a:cubicBezTo>
                <a:close/>
                <a:moveTo>
                  <a:pt x="440" y="573"/>
                </a:moveTo>
                <a:cubicBezTo>
                  <a:pt x="442" y="573"/>
                  <a:pt x="444" y="571"/>
                  <a:pt x="444" y="568"/>
                </a:cubicBezTo>
                <a:cubicBezTo>
                  <a:pt x="444" y="566"/>
                  <a:pt x="442" y="564"/>
                  <a:pt x="440" y="564"/>
                </a:cubicBezTo>
                <a:cubicBezTo>
                  <a:pt x="437" y="564"/>
                  <a:pt x="435" y="566"/>
                  <a:pt x="435" y="568"/>
                </a:cubicBezTo>
                <a:cubicBezTo>
                  <a:pt x="435" y="571"/>
                  <a:pt x="437" y="573"/>
                  <a:pt x="440" y="573"/>
                </a:cubicBezTo>
                <a:close/>
                <a:moveTo>
                  <a:pt x="452" y="573"/>
                </a:moveTo>
                <a:cubicBezTo>
                  <a:pt x="455" y="573"/>
                  <a:pt x="457" y="571"/>
                  <a:pt x="457" y="568"/>
                </a:cubicBezTo>
                <a:cubicBezTo>
                  <a:pt x="457" y="566"/>
                  <a:pt x="455" y="564"/>
                  <a:pt x="452" y="564"/>
                </a:cubicBezTo>
                <a:cubicBezTo>
                  <a:pt x="450" y="564"/>
                  <a:pt x="448" y="566"/>
                  <a:pt x="448" y="568"/>
                </a:cubicBezTo>
                <a:cubicBezTo>
                  <a:pt x="448" y="571"/>
                  <a:pt x="450" y="573"/>
                  <a:pt x="452" y="573"/>
                </a:cubicBezTo>
                <a:close/>
                <a:moveTo>
                  <a:pt x="465" y="573"/>
                </a:moveTo>
                <a:cubicBezTo>
                  <a:pt x="468" y="573"/>
                  <a:pt x="470" y="571"/>
                  <a:pt x="470" y="568"/>
                </a:cubicBezTo>
                <a:cubicBezTo>
                  <a:pt x="470" y="566"/>
                  <a:pt x="468" y="564"/>
                  <a:pt x="465" y="564"/>
                </a:cubicBezTo>
                <a:cubicBezTo>
                  <a:pt x="463" y="564"/>
                  <a:pt x="461" y="566"/>
                  <a:pt x="461" y="568"/>
                </a:cubicBezTo>
                <a:cubicBezTo>
                  <a:pt x="461" y="571"/>
                  <a:pt x="463" y="573"/>
                  <a:pt x="465" y="573"/>
                </a:cubicBezTo>
                <a:close/>
                <a:moveTo>
                  <a:pt x="478" y="573"/>
                </a:moveTo>
                <a:cubicBezTo>
                  <a:pt x="481" y="573"/>
                  <a:pt x="482" y="571"/>
                  <a:pt x="482" y="568"/>
                </a:cubicBezTo>
                <a:cubicBezTo>
                  <a:pt x="482" y="566"/>
                  <a:pt x="481" y="564"/>
                  <a:pt x="478" y="564"/>
                </a:cubicBezTo>
                <a:cubicBezTo>
                  <a:pt x="476" y="564"/>
                  <a:pt x="474" y="566"/>
                  <a:pt x="474" y="568"/>
                </a:cubicBezTo>
                <a:cubicBezTo>
                  <a:pt x="474" y="571"/>
                  <a:pt x="476" y="573"/>
                  <a:pt x="478" y="573"/>
                </a:cubicBezTo>
                <a:close/>
                <a:moveTo>
                  <a:pt x="491" y="573"/>
                </a:moveTo>
                <a:cubicBezTo>
                  <a:pt x="493" y="573"/>
                  <a:pt x="495" y="571"/>
                  <a:pt x="495" y="568"/>
                </a:cubicBezTo>
                <a:cubicBezTo>
                  <a:pt x="495" y="566"/>
                  <a:pt x="493" y="564"/>
                  <a:pt x="491" y="564"/>
                </a:cubicBezTo>
                <a:cubicBezTo>
                  <a:pt x="489" y="564"/>
                  <a:pt x="487" y="566"/>
                  <a:pt x="487" y="568"/>
                </a:cubicBezTo>
                <a:cubicBezTo>
                  <a:pt x="487" y="571"/>
                  <a:pt x="489" y="573"/>
                  <a:pt x="491" y="573"/>
                </a:cubicBezTo>
                <a:close/>
                <a:moveTo>
                  <a:pt x="504" y="573"/>
                </a:moveTo>
                <a:cubicBezTo>
                  <a:pt x="506" y="573"/>
                  <a:pt x="508" y="571"/>
                  <a:pt x="508" y="568"/>
                </a:cubicBezTo>
                <a:cubicBezTo>
                  <a:pt x="508" y="566"/>
                  <a:pt x="506" y="564"/>
                  <a:pt x="504" y="564"/>
                </a:cubicBezTo>
                <a:cubicBezTo>
                  <a:pt x="502" y="564"/>
                  <a:pt x="500" y="566"/>
                  <a:pt x="500" y="568"/>
                </a:cubicBezTo>
                <a:cubicBezTo>
                  <a:pt x="500" y="571"/>
                  <a:pt x="502" y="573"/>
                  <a:pt x="504" y="573"/>
                </a:cubicBezTo>
                <a:close/>
                <a:moveTo>
                  <a:pt x="517" y="573"/>
                </a:moveTo>
                <a:cubicBezTo>
                  <a:pt x="519" y="573"/>
                  <a:pt x="521" y="571"/>
                  <a:pt x="521" y="568"/>
                </a:cubicBezTo>
                <a:cubicBezTo>
                  <a:pt x="521" y="566"/>
                  <a:pt x="519" y="564"/>
                  <a:pt x="517" y="564"/>
                </a:cubicBezTo>
                <a:cubicBezTo>
                  <a:pt x="515" y="564"/>
                  <a:pt x="513" y="566"/>
                  <a:pt x="513" y="568"/>
                </a:cubicBezTo>
                <a:cubicBezTo>
                  <a:pt x="513" y="571"/>
                  <a:pt x="515" y="573"/>
                  <a:pt x="517" y="573"/>
                </a:cubicBezTo>
                <a:close/>
                <a:moveTo>
                  <a:pt x="530" y="573"/>
                </a:moveTo>
                <a:cubicBezTo>
                  <a:pt x="532" y="573"/>
                  <a:pt x="534" y="571"/>
                  <a:pt x="534" y="568"/>
                </a:cubicBezTo>
                <a:cubicBezTo>
                  <a:pt x="534" y="566"/>
                  <a:pt x="532" y="564"/>
                  <a:pt x="530" y="564"/>
                </a:cubicBezTo>
                <a:cubicBezTo>
                  <a:pt x="528" y="564"/>
                  <a:pt x="526" y="566"/>
                  <a:pt x="526" y="568"/>
                </a:cubicBezTo>
                <a:cubicBezTo>
                  <a:pt x="526" y="571"/>
                  <a:pt x="528" y="573"/>
                  <a:pt x="530" y="573"/>
                </a:cubicBezTo>
                <a:close/>
                <a:moveTo>
                  <a:pt x="543" y="573"/>
                </a:moveTo>
                <a:cubicBezTo>
                  <a:pt x="545" y="573"/>
                  <a:pt x="547" y="571"/>
                  <a:pt x="547" y="568"/>
                </a:cubicBezTo>
                <a:cubicBezTo>
                  <a:pt x="547" y="566"/>
                  <a:pt x="545" y="564"/>
                  <a:pt x="543" y="564"/>
                </a:cubicBezTo>
                <a:cubicBezTo>
                  <a:pt x="541" y="564"/>
                  <a:pt x="539" y="566"/>
                  <a:pt x="539" y="568"/>
                </a:cubicBezTo>
                <a:cubicBezTo>
                  <a:pt x="539" y="571"/>
                  <a:pt x="541" y="573"/>
                  <a:pt x="543" y="573"/>
                </a:cubicBezTo>
                <a:close/>
                <a:moveTo>
                  <a:pt x="556" y="573"/>
                </a:moveTo>
                <a:cubicBezTo>
                  <a:pt x="558" y="573"/>
                  <a:pt x="560" y="571"/>
                  <a:pt x="560" y="568"/>
                </a:cubicBezTo>
                <a:cubicBezTo>
                  <a:pt x="560" y="566"/>
                  <a:pt x="558" y="564"/>
                  <a:pt x="556" y="564"/>
                </a:cubicBezTo>
                <a:cubicBezTo>
                  <a:pt x="553" y="564"/>
                  <a:pt x="552" y="566"/>
                  <a:pt x="552" y="568"/>
                </a:cubicBezTo>
                <a:cubicBezTo>
                  <a:pt x="552" y="571"/>
                  <a:pt x="553" y="573"/>
                  <a:pt x="556" y="573"/>
                </a:cubicBezTo>
                <a:close/>
                <a:moveTo>
                  <a:pt x="569" y="573"/>
                </a:moveTo>
                <a:cubicBezTo>
                  <a:pt x="571" y="573"/>
                  <a:pt x="573" y="571"/>
                  <a:pt x="573" y="568"/>
                </a:cubicBezTo>
                <a:cubicBezTo>
                  <a:pt x="573" y="566"/>
                  <a:pt x="571" y="564"/>
                  <a:pt x="569" y="564"/>
                </a:cubicBezTo>
                <a:cubicBezTo>
                  <a:pt x="566" y="564"/>
                  <a:pt x="564" y="566"/>
                  <a:pt x="564" y="568"/>
                </a:cubicBezTo>
                <a:cubicBezTo>
                  <a:pt x="564" y="571"/>
                  <a:pt x="566" y="573"/>
                  <a:pt x="569" y="573"/>
                </a:cubicBezTo>
                <a:close/>
                <a:moveTo>
                  <a:pt x="582" y="573"/>
                </a:moveTo>
                <a:cubicBezTo>
                  <a:pt x="584" y="573"/>
                  <a:pt x="586" y="571"/>
                  <a:pt x="586" y="568"/>
                </a:cubicBezTo>
                <a:cubicBezTo>
                  <a:pt x="586" y="566"/>
                  <a:pt x="584" y="564"/>
                  <a:pt x="582" y="564"/>
                </a:cubicBezTo>
                <a:cubicBezTo>
                  <a:pt x="579" y="564"/>
                  <a:pt x="577" y="566"/>
                  <a:pt x="577" y="568"/>
                </a:cubicBezTo>
                <a:cubicBezTo>
                  <a:pt x="577" y="571"/>
                  <a:pt x="579" y="573"/>
                  <a:pt x="582" y="573"/>
                </a:cubicBezTo>
                <a:close/>
                <a:moveTo>
                  <a:pt x="594" y="573"/>
                </a:moveTo>
                <a:cubicBezTo>
                  <a:pt x="597" y="573"/>
                  <a:pt x="599" y="571"/>
                  <a:pt x="599" y="568"/>
                </a:cubicBezTo>
                <a:cubicBezTo>
                  <a:pt x="599" y="566"/>
                  <a:pt x="597" y="564"/>
                  <a:pt x="594" y="564"/>
                </a:cubicBezTo>
                <a:cubicBezTo>
                  <a:pt x="592" y="564"/>
                  <a:pt x="590" y="566"/>
                  <a:pt x="590" y="568"/>
                </a:cubicBezTo>
                <a:cubicBezTo>
                  <a:pt x="590" y="571"/>
                  <a:pt x="592" y="573"/>
                  <a:pt x="594" y="573"/>
                </a:cubicBezTo>
                <a:close/>
                <a:moveTo>
                  <a:pt x="607" y="573"/>
                </a:moveTo>
                <a:cubicBezTo>
                  <a:pt x="610" y="573"/>
                  <a:pt x="612" y="571"/>
                  <a:pt x="612" y="568"/>
                </a:cubicBezTo>
                <a:cubicBezTo>
                  <a:pt x="612" y="566"/>
                  <a:pt x="610" y="564"/>
                  <a:pt x="607" y="564"/>
                </a:cubicBezTo>
                <a:cubicBezTo>
                  <a:pt x="605" y="564"/>
                  <a:pt x="603" y="566"/>
                  <a:pt x="603" y="568"/>
                </a:cubicBezTo>
                <a:cubicBezTo>
                  <a:pt x="603" y="571"/>
                  <a:pt x="605" y="573"/>
                  <a:pt x="607" y="573"/>
                </a:cubicBezTo>
                <a:close/>
                <a:moveTo>
                  <a:pt x="620" y="573"/>
                </a:moveTo>
                <a:cubicBezTo>
                  <a:pt x="623" y="573"/>
                  <a:pt x="624" y="571"/>
                  <a:pt x="624" y="568"/>
                </a:cubicBezTo>
                <a:cubicBezTo>
                  <a:pt x="624" y="566"/>
                  <a:pt x="623" y="564"/>
                  <a:pt x="620" y="564"/>
                </a:cubicBezTo>
                <a:cubicBezTo>
                  <a:pt x="618" y="564"/>
                  <a:pt x="616" y="566"/>
                  <a:pt x="616" y="568"/>
                </a:cubicBezTo>
                <a:cubicBezTo>
                  <a:pt x="616" y="571"/>
                  <a:pt x="618" y="573"/>
                  <a:pt x="620" y="573"/>
                </a:cubicBezTo>
                <a:close/>
                <a:moveTo>
                  <a:pt x="633" y="573"/>
                </a:moveTo>
                <a:cubicBezTo>
                  <a:pt x="636" y="573"/>
                  <a:pt x="637" y="571"/>
                  <a:pt x="637" y="568"/>
                </a:cubicBezTo>
                <a:cubicBezTo>
                  <a:pt x="637" y="566"/>
                  <a:pt x="636" y="564"/>
                  <a:pt x="633" y="564"/>
                </a:cubicBezTo>
                <a:cubicBezTo>
                  <a:pt x="631" y="564"/>
                  <a:pt x="629" y="566"/>
                  <a:pt x="629" y="568"/>
                </a:cubicBezTo>
                <a:cubicBezTo>
                  <a:pt x="629" y="571"/>
                  <a:pt x="631" y="573"/>
                  <a:pt x="633" y="573"/>
                </a:cubicBezTo>
                <a:close/>
                <a:moveTo>
                  <a:pt x="646" y="573"/>
                </a:moveTo>
                <a:cubicBezTo>
                  <a:pt x="648" y="573"/>
                  <a:pt x="650" y="571"/>
                  <a:pt x="650" y="568"/>
                </a:cubicBezTo>
                <a:cubicBezTo>
                  <a:pt x="650" y="566"/>
                  <a:pt x="648" y="564"/>
                  <a:pt x="646" y="564"/>
                </a:cubicBezTo>
                <a:cubicBezTo>
                  <a:pt x="644" y="564"/>
                  <a:pt x="642" y="566"/>
                  <a:pt x="642" y="568"/>
                </a:cubicBezTo>
                <a:cubicBezTo>
                  <a:pt x="642" y="571"/>
                  <a:pt x="644" y="573"/>
                  <a:pt x="646" y="573"/>
                </a:cubicBezTo>
                <a:close/>
                <a:moveTo>
                  <a:pt x="659" y="573"/>
                </a:moveTo>
                <a:cubicBezTo>
                  <a:pt x="661" y="573"/>
                  <a:pt x="663" y="571"/>
                  <a:pt x="663" y="568"/>
                </a:cubicBezTo>
                <a:cubicBezTo>
                  <a:pt x="663" y="566"/>
                  <a:pt x="661" y="564"/>
                  <a:pt x="659" y="564"/>
                </a:cubicBezTo>
                <a:cubicBezTo>
                  <a:pt x="657" y="564"/>
                  <a:pt x="655" y="566"/>
                  <a:pt x="655" y="568"/>
                </a:cubicBezTo>
                <a:cubicBezTo>
                  <a:pt x="655" y="571"/>
                  <a:pt x="657" y="573"/>
                  <a:pt x="659" y="573"/>
                </a:cubicBezTo>
                <a:close/>
                <a:moveTo>
                  <a:pt x="672" y="573"/>
                </a:moveTo>
                <a:cubicBezTo>
                  <a:pt x="674" y="573"/>
                  <a:pt x="676" y="571"/>
                  <a:pt x="676" y="568"/>
                </a:cubicBezTo>
                <a:cubicBezTo>
                  <a:pt x="676" y="566"/>
                  <a:pt x="674" y="564"/>
                  <a:pt x="672" y="564"/>
                </a:cubicBezTo>
                <a:cubicBezTo>
                  <a:pt x="670" y="564"/>
                  <a:pt x="668" y="566"/>
                  <a:pt x="668" y="568"/>
                </a:cubicBezTo>
                <a:cubicBezTo>
                  <a:pt x="668" y="571"/>
                  <a:pt x="670" y="573"/>
                  <a:pt x="672" y="573"/>
                </a:cubicBezTo>
                <a:close/>
                <a:moveTo>
                  <a:pt x="685" y="573"/>
                </a:moveTo>
                <a:cubicBezTo>
                  <a:pt x="687" y="573"/>
                  <a:pt x="689" y="571"/>
                  <a:pt x="689" y="568"/>
                </a:cubicBezTo>
                <a:cubicBezTo>
                  <a:pt x="689" y="566"/>
                  <a:pt x="687" y="564"/>
                  <a:pt x="685" y="564"/>
                </a:cubicBezTo>
                <a:cubicBezTo>
                  <a:pt x="683" y="564"/>
                  <a:pt x="681" y="566"/>
                  <a:pt x="681" y="568"/>
                </a:cubicBezTo>
                <a:cubicBezTo>
                  <a:pt x="681" y="571"/>
                  <a:pt x="683" y="573"/>
                  <a:pt x="685" y="573"/>
                </a:cubicBezTo>
                <a:close/>
                <a:moveTo>
                  <a:pt x="698" y="573"/>
                </a:moveTo>
                <a:cubicBezTo>
                  <a:pt x="700" y="573"/>
                  <a:pt x="702" y="571"/>
                  <a:pt x="702" y="568"/>
                </a:cubicBezTo>
                <a:cubicBezTo>
                  <a:pt x="702" y="566"/>
                  <a:pt x="700" y="564"/>
                  <a:pt x="698" y="564"/>
                </a:cubicBezTo>
                <a:cubicBezTo>
                  <a:pt x="695" y="564"/>
                  <a:pt x="694" y="566"/>
                  <a:pt x="694" y="568"/>
                </a:cubicBezTo>
                <a:cubicBezTo>
                  <a:pt x="694" y="571"/>
                  <a:pt x="695" y="573"/>
                  <a:pt x="698" y="573"/>
                </a:cubicBezTo>
                <a:close/>
                <a:moveTo>
                  <a:pt x="711" y="573"/>
                </a:moveTo>
                <a:cubicBezTo>
                  <a:pt x="713" y="573"/>
                  <a:pt x="715" y="571"/>
                  <a:pt x="715" y="568"/>
                </a:cubicBezTo>
                <a:cubicBezTo>
                  <a:pt x="715" y="566"/>
                  <a:pt x="713" y="564"/>
                  <a:pt x="711" y="564"/>
                </a:cubicBezTo>
                <a:cubicBezTo>
                  <a:pt x="708" y="564"/>
                  <a:pt x="707" y="566"/>
                  <a:pt x="707" y="568"/>
                </a:cubicBezTo>
                <a:cubicBezTo>
                  <a:pt x="707" y="571"/>
                  <a:pt x="708" y="573"/>
                  <a:pt x="711" y="573"/>
                </a:cubicBezTo>
                <a:close/>
                <a:moveTo>
                  <a:pt x="724" y="573"/>
                </a:moveTo>
                <a:cubicBezTo>
                  <a:pt x="726" y="573"/>
                  <a:pt x="728" y="571"/>
                  <a:pt x="728" y="568"/>
                </a:cubicBezTo>
                <a:cubicBezTo>
                  <a:pt x="728" y="566"/>
                  <a:pt x="726" y="564"/>
                  <a:pt x="724" y="564"/>
                </a:cubicBezTo>
                <a:cubicBezTo>
                  <a:pt x="721" y="564"/>
                  <a:pt x="719" y="566"/>
                  <a:pt x="719" y="568"/>
                </a:cubicBezTo>
                <a:cubicBezTo>
                  <a:pt x="719" y="571"/>
                  <a:pt x="721" y="573"/>
                  <a:pt x="724" y="573"/>
                </a:cubicBezTo>
                <a:close/>
                <a:moveTo>
                  <a:pt x="737" y="573"/>
                </a:moveTo>
                <a:cubicBezTo>
                  <a:pt x="739" y="573"/>
                  <a:pt x="741" y="571"/>
                  <a:pt x="741" y="568"/>
                </a:cubicBezTo>
                <a:cubicBezTo>
                  <a:pt x="741" y="566"/>
                  <a:pt x="739" y="564"/>
                  <a:pt x="737" y="564"/>
                </a:cubicBezTo>
                <a:cubicBezTo>
                  <a:pt x="734" y="564"/>
                  <a:pt x="732" y="566"/>
                  <a:pt x="732" y="568"/>
                </a:cubicBezTo>
                <a:cubicBezTo>
                  <a:pt x="732" y="571"/>
                  <a:pt x="734" y="573"/>
                  <a:pt x="737" y="573"/>
                </a:cubicBezTo>
                <a:close/>
                <a:moveTo>
                  <a:pt x="749" y="573"/>
                </a:moveTo>
                <a:cubicBezTo>
                  <a:pt x="752" y="573"/>
                  <a:pt x="754" y="571"/>
                  <a:pt x="754" y="568"/>
                </a:cubicBezTo>
                <a:cubicBezTo>
                  <a:pt x="754" y="566"/>
                  <a:pt x="752" y="564"/>
                  <a:pt x="749" y="564"/>
                </a:cubicBezTo>
                <a:cubicBezTo>
                  <a:pt x="747" y="564"/>
                  <a:pt x="745" y="566"/>
                  <a:pt x="745" y="568"/>
                </a:cubicBezTo>
                <a:cubicBezTo>
                  <a:pt x="745" y="571"/>
                  <a:pt x="747" y="573"/>
                  <a:pt x="749" y="573"/>
                </a:cubicBezTo>
                <a:close/>
                <a:moveTo>
                  <a:pt x="762" y="573"/>
                </a:moveTo>
                <a:cubicBezTo>
                  <a:pt x="765" y="573"/>
                  <a:pt x="767" y="571"/>
                  <a:pt x="767" y="568"/>
                </a:cubicBezTo>
                <a:cubicBezTo>
                  <a:pt x="767" y="566"/>
                  <a:pt x="765" y="564"/>
                  <a:pt x="762" y="564"/>
                </a:cubicBezTo>
                <a:cubicBezTo>
                  <a:pt x="760" y="564"/>
                  <a:pt x="758" y="566"/>
                  <a:pt x="758" y="568"/>
                </a:cubicBezTo>
                <a:cubicBezTo>
                  <a:pt x="758" y="571"/>
                  <a:pt x="760" y="573"/>
                  <a:pt x="762" y="573"/>
                </a:cubicBezTo>
                <a:close/>
                <a:moveTo>
                  <a:pt x="775" y="573"/>
                </a:moveTo>
                <a:cubicBezTo>
                  <a:pt x="778" y="573"/>
                  <a:pt x="779" y="571"/>
                  <a:pt x="779" y="568"/>
                </a:cubicBezTo>
                <a:cubicBezTo>
                  <a:pt x="779" y="566"/>
                  <a:pt x="778" y="564"/>
                  <a:pt x="775" y="564"/>
                </a:cubicBezTo>
                <a:cubicBezTo>
                  <a:pt x="773" y="564"/>
                  <a:pt x="771" y="566"/>
                  <a:pt x="771" y="568"/>
                </a:cubicBezTo>
                <a:cubicBezTo>
                  <a:pt x="771" y="571"/>
                  <a:pt x="773" y="573"/>
                  <a:pt x="775" y="573"/>
                </a:cubicBezTo>
                <a:close/>
                <a:moveTo>
                  <a:pt x="788" y="573"/>
                </a:moveTo>
                <a:cubicBezTo>
                  <a:pt x="791" y="573"/>
                  <a:pt x="792" y="571"/>
                  <a:pt x="792" y="568"/>
                </a:cubicBezTo>
                <a:cubicBezTo>
                  <a:pt x="792" y="566"/>
                  <a:pt x="791" y="564"/>
                  <a:pt x="788" y="564"/>
                </a:cubicBezTo>
                <a:cubicBezTo>
                  <a:pt x="786" y="564"/>
                  <a:pt x="784" y="566"/>
                  <a:pt x="784" y="568"/>
                </a:cubicBezTo>
                <a:cubicBezTo>
                  <a:pt x="784" y="571"/>
                  <a:pt x="786" y="573"/>
                  <a:pt x="788" y="573"/>
                </a:cubicBezTo>
                <a:close/>
                <a:moveTo>
                  <a:pt x="801" y="573"/>
                </a:moveTo>
                <a:cubicBezTo>
                  <a:pt x="803" y="573"/>
                  <a:pt x="805" y="571"/>
                  <a:pt x="805" y="568"/>
                </a:cubicBezTo>
                <a:cubicBezTo>
                  <a:pt x="805" y="566"/>
                  <a:pt x="803" y="564"/>
                  <a:pt x="801" y="564"/>
                </a:cubicBezTo>
                <a:cubicBezTo>
                  <a:pt x="799" y="564"/>
                  <a:pt x="797" y="566"/>
                  <a:pt x="797" y="568"/>
                </a:cubicBezTo>
                <a:cubicBezTo>
                  <a:pt x="797" y="571"/>
                  <a:pt x="799" y="573"/>
                  <a:pt x="801" y="573"/>
                </a:cubicBezTo>
                <a:close/>
                <a:moveTo>
                  <a:pt x="814" y="573"/>
                </a:moveTo>
                <a:cubicBezTo>
                  <a:pt x="816" y="573"/>
                  <a:pt x="818" y="571"/>
                  <a:pt x="818" y="568"/>
                </a:cubicBezTo>
                <a:cubicBezTo>
                  <a:pt x="818" y="566"/>
                  <a:pt x="816" y="564"/>
                  <a:pt x="814" y="564"/>
                </a:cubicBezTo>
                <a:cubicBezTo>
                  <a:pt x="812" y="564"/>
                  <a:pt x="810" y="566"/>
                  <a:pt x="810" y="568"/>
                </a:cubicBezTo>
                <a:cubicBezTo>
                  <a:pt x="810" y="571"/>
                  <a:pt x="812" y="573"/>
                  <a:pt x="814" y="573"/>
                </a:cubicBezTo>
                <a:close/>
                <a:moveTo>
                  <a:pt x="827" y="573"/>
                </a:moveTo>
                <a:cubicBezTo>
                  <a:pt x="829" y="573"/>
                  <a:pt x="831" y="571"/>
                  <a:pt x="831" y="568"/>
                </a:cubicBezTo>
                <a:cubicBezTo>
                  <a:pt x="831" y="566"/>
                  <a:pt x="829" y="564"/>
                  <a:pt x="827" y="564"/>
                </a:cubicBezTo>
                <a:cubicBezTo>
                  <a:pt x="825" y="564"/>
                  <a:pt x="823" y="566"/>
                  <a:pt x="823" y="568"/>
                </a:cubicBezTo>
                <a:cubicBezTo>
                  <a:pt x="823" y="571"/>
                  <a:pt x="825" y="573"/>
                  <a:pt x="827" y="573"/>
                </a:cubicBezTo>
                <a:close/>
                <a:moveTo>
                  <a:pt x="840" y="573"/>
                </a:moveTo>
                <a:cubicBezTo>
                  <a:pt x="842" y="573"/>
                  <a:pt x="844" y="571"/>
                  <a:pt x="844" y="568"/>
                </a:cubicBezTo>
                <a:cubicBezTo>
                  <a:pt x="844" y="566"/>
                  <a:pt x="842" y="564"/>
                  <a:pt x="840" y="564"/>
                </a:cubicBezTo>
                <a:cubicBezTo>
                  <a:pt x="838" y="564"/>
                  <a:pt x="836" y="566"/>
                  <a:pt x="836" y="568"/>
                </a:cubicBezTo>
                <a:cubicBezTo>
                  <a:pt x="836" y="571"/>
                  <a:pt x="838" y="573"/>
                  <a:pt x="840" y="573"/>
                </a:cubicBezTo>
                <a:close/>
                <a:moveTo>
                  <a:pt x="853" y="573"/>
                </a:moveTo>
                <a:cubicBezTo>
                  <a:pt x="855" y="573"/>
                  <a:pt x="857" y="571"/>
                  <a:pt x="857" y="568"/>
                </a:cubicBezTo>
                <a:cubicBezTo>
                  <a:pt x="857" y="566"/>
                  <a:pt x="855" y="564"/>
                  <a:pt x="853" y="564"/>
                </a:cubicBezTo>
                <a:cubicBezTo>
                  <a:pt x="850" y="564"/>
                  <a:pt x="849" y="566"/>
                  <a:pt x="849" y="568"/>
                </a:cubicBezTo>
                <a:cubicBezTo>
                  <a:pt x="849" y="571"/>
                  <a:pt x="850" y="573"/>
                  <a:pt x="853" y="573"/>
                </a:cubicBezTo>
                <a:close/>
                <a:moveTo>
                  <a:pt x="866" y="573"/>
                </a:moveTo>
                <a:cubicBezTo>
                  <a:pt x="868" y="573"/>
                  <a:pt x="870" y="571"/>
                  <a:pt x="870" y="568"/>
                </a:cubicBezTo>
                <a:cubicBezTo>
                  <a:pt x="870" y="566"/>
                  <a:pt x="868" y="564"/>
                  <a:pt x="866" y="564"/>
                </a:cubicBezTo>
                <a:cubicBezTo>
                  <a:pt x="863" y="564"/>
                  <a:pt x="862" y="566"/>
                  <a:pt x="862" y="568"/>
                </a:cubicBezTo>
                <a:cubicBezTo>
                  <a:pt x="862" y="571"/>
                  <a:pt x="863" y="573"/>
                  <a:pt x="866" y="573"/>
                </a:cubicBezTo>
                <a:close/>
                <a:moveTo>
                  <a:pt x="878" y="568"/>
                </a:moveTo>
                <a:cubicBezTo>
                  <a:pt x="878" y="569"/>
                  <a:pt x="878" y="569"/>
                  <a:pt x="879" y="569"/>
                </a:cubicBezTo>
                <a:cubicBezTo>
                  <a:pt x="879" y="569"/>
                  <a:pt x="879" y="569"/>
                  <a:pt x="879" y="568"/>
                </a:cubicBezTo>
                <a:cubicBezTo>
                  <a:pt x="879" y="568"/>
                  <a:pt x="879" y="568"/>
                  <a:pt x="879" y="568"/>
                </a:cubicBezTo>
                <a:cubicBezTo>
                  <a:pt x="878" y="568"/>
                  <a:pt x="878" y="568"/>
                  <a:pt x="878" y="568"/>
                </a:cubicBezTo>
                <a:close/>
                <a:moveTo>
                  <a:pt x="892" y="568"/>
                </a:moveTo>
                <a:cubicBezTo>
                  <a:pt x="892" y="568"/>
                  <a:pt x="892" y="568"/>
                  <a:pt x="892" y="568"/>
                </a:cubicBezTo>
                <a:cubicBezTo>
                  <a:pt x="891" y="568"/>
                  <a:pt x="891" y="568"/>
                  <a:pt x="891" y="568"/>
                </a:cubicBezTo>
                <a:cubicBezTo>
                  <a:pt x="891" y="568"/>
                  <a:pt x="891" y="568"/>
                  <a:pt x="892" y="568"/>
                </a:cubicBezTo>
                <a:cubicBezTo>
                  <a:pt x="892" y="568"/>
                  <a:pt x="892" y="568"/>
                  <a:pt x="892" y="568"/>
                </a:cubicBezTo>
                <a:close/>
                <a:moveTo>
                  <a:pt x="904" y="573"/>
                </a:moveTo>
                <a:cubicBezTo>
                  <a:pt x="907" y="573"/>
                  <a:pt x="909" y="571"/>
                  <a:pt x="909" y="568"/>
                </a:cubicBezTo>
                <a:cubicBezTo>
                  <a:pt x="909" y="566"/>
                  <a:pt x="907" y="564"/>
                  <a:pt x="904" y="564"/>
                </a:cubicBezTo>
                <a:cubicBezTo>
                  <a:pt x="902" y="564"/>
                  <a:pt x="900" y="566"/>
                  <a:pt x="900" y="568"/>
                </a:cubicBezTo>
                <a:cubicBezTo>
                  <a:pt x="900" y="571"/>
                  <a:pt x="902" y="573"/>
                  <a:pt x="904" y="573"/>
                </a:cubicBezTo>
                <a:close/>
                <a:moveTo>
                  <a:pt x="917" y="573"/>
                </a:moveTo>
                <a:cubicBezTo>
                  <a:pt x="920" y="573"/>
                  <a:pt x="922" y="571"/>
                  <a:pt x="922" y="568"/>
                </a:cubicBezTo>
                <a:cubicBezTo>
                  <a:pt x="922" y="566"/>
                  <a:pt x="920" y="564"/>
                  <a:pt x="917" y="564"/>
                </a:cubicBezTo>
                <a:cubicBezTo>
                  <a:pt x="915" y="564"/>
                  <a:pt x="913" y="566"/>
                  <a:pt x="913" y="568"/>
                </a:cubicBezTo>
                <a:cubicBezTo>
                  <a:pt x="913" y="571"/>
                  <a:pt x="915" y="573"/>
                  <a:pt x="917" y="573"/>
                </a:cubicBezTo>
                <a:close/>
                <a:moveTo>
                  <a:pt x="930" y="564"/>
                </a:moveTo>
                <a:cubicBezTo>
                  <a:pt x="928" y="564"/>
                  <a:pt x="926" y="566"/>
                  <a:pt x="926" y="568"/>
                </a:cubicBezTo>
                <a:cubicBezTo>
                  <a:pt x="926" y="571"/>
                  <a:pt x="928" y="573"/>
                  <a:pt x="930" y="573"/>
                </a:cubicBezTo>
                <a:cubicBezTo>
                  <a:pt x="933" y="573"/>
                  <a:pt x="934" y="571"/>
                  <a:pt x="934" y="568"/>
                </a:cubicBezTo>
                <a:cubicBezTo>
                  <a:pt x="934" y="566"/>
                  <a:pt x="933" y="564"/>
                  <a:pt x="930" y="564"/>
                </a:cubicBezTo>
                <a:close/>
                <a:moveTo>
                  <a:pt x="943" y="564"/>
                </a:moveTo>
                <a:cubicBezTo>
                  <a:pt x="941" y="564"/>
                  <a:pt x="939" y="566"/>
                  <a:pt x="939" y="568"/>
                </a:cubicBezTo>
                <a:cubicBezTo>
                  <a:pt x="939" y="571"/>
                  <a:pt x="941" y="573"/>
                  <a:pt x="943" y="573"/>
                </a:cubicBezTo>
                <a:cubicBezTo>
                  <a:pt x="945" y="573"/>
                  <a:pt x="947" y="571"/>
                  <a:pt x="947" y="568"/>
                </a:cubicBezTo>
                <a:cubicBezTo>
                  <a:pt x="947" y="566"/>
                  <a:pt x="945" y="564"/>
                  <a:pt x="943" y="564"/>
                </a:cubicBezTo>
                <a:close/>
                <a:moveTo>
                  <a:pt x="956" y="564"/>
                </a:moveTo>
                <a:cubicBezTo>
                  <a:pt x="954" y="564"/>
                  <a:pt x="952" y="566"/>
                  <a:pt x="952" y="568"/>
                </a:cubicBezTo>
                <a:cubicBezTo>
                  <a:pt x="952" y="571"/>
                  <a:pt x="954" y="573"/>
                  <a:pt x="956" y="573"/>
                </a:cubicBezTo>
                <a:cubicBezTo>
                  <a:pt x="958" y="573"/>
                  <a:pt x="960" y="571"/>
                  <a:pt x="960" y="568"/>
                </a:cubicBezTo>
                <a:cubicBezTo>
                  <a:pt x="960" y="566"/>
                  <a:pt x="958" y="564"/>
                  <a:pt x="956" y="564"/>
                </a:cubicBezTo>
                <a:close/>
                <a:moveTo>
                  <a:pt x="969" y="564"/>
                </a:moveTo>
                <a:cubicBezTo>
                  <a:pt x="967" y="564"/>
                  <a:pt x="965" y="566"/>
                  <a:pt x="965" y="568"/>
                </a:cubicBezTo>
                <a:cubicBezTo>
                  <a:pt x="965" y="571"/>
                  <a:pt x="967" y="573"/>
                  <a:pt x="969" y="573"/>
                </a:cubicBezTo>
                <a:cubicBezTo>
                  <a:pt x="971" y="573"/>
                  <a:pt x="973" y="571"/>
                  <a:pt x="973" y="568"/>
                </a:cubicBezTo>
                <a:cubicBezTo>
                  <a:pt x="973" y="566"/>
                  <a:pt x="971" y="564"/>
                  <a:pt x="969" y="564"/>
                </a:cubicBezTo>
                <a:close/>
                <a:moveTo>
                  <a:pt x="982" y="564"/>
                </a:moveTo>
                <a:cubicBezTo>
                  <a:pt x="980" y="564"/>
                  <a:pt x="978" y="566"/>
                  <a:pt x="978" y="568"/>
                </a:cubicBezTo>
                <a:cubicBezTo>
                  <a:pt x="978" y="571"/>
                  <a:pt x="980" y="573"/>
                  <a:pt x="982" y="573"/>
                </a:cubicBezTo>
                <a:cubicBezTo>
                  <a:pt x="984" y="573"/>
                  <a:pt x="986" y="571"/>
                  <a:pt x="986" y="568"/>
                </a:cubicBezTo>
                <a:cubicBezTo>
                  <a:pt x="986" y="566"/>
                  <a:pt x="984" y="564"/>
                  <a:pt x="982" y="564"/>
                </a:cubicBezTo>
                <a:close/>
                <a:moveTo>
                  <a:pt x="995" y="564"/>
                </a:moveTo>
                <a:cubicBezTo>
                  <a:pt x="993" y="564"/>
                  <a:pt x="991" y="566"/>
                  <a:pt x="991" y="568"/>
                </a:cubicBezTo>
                <a:cubicBezTo>
                  <a:pt x="991" y="571"/>
                  <a:pt x="993" y="573"/>
                  <a:pt x="995" y="573"/>
                </a:cubicBezTo>
                <a:cubicBezTo>
                  <a:pt x="997" y="573"/>
                  <a:pt x="999" y="571"/>
                  <a:pt x="999" y="568"/>
                </a:cubicBezTo>
                <a:cubicBezTo>
                  <a:pt x="999" y="566"/>
                  <a:pt x="997" y="564"/>
                  <a:pt x="995" y="564"/>
                </a:cubicBezTo>
                <a:close/>
                <a:moveTo>
                  <a:pt x="1008" y="564"/>
                </a:moveTo>
                <a:cubicBezTo>
                  <a:pt x="1005" y="564"/>
                  <a:pt x="1004" y="566"/>
                  <a:pt x="1004" y="568"/>
                </a:cubicBezTo>
                <a:cubicBezTo>
                  <a:pt x="1004" y="571"/>
                  <a:pt x="1005" y="573"/>
                  <a:pt x="1008" y="573"/>
                </a:cubicBezTo>
                <a:cubicBezTo>
                  <a:pt x="1010" y="573"/>
                  <a:pt x="1012" y="571"/>
                  <a:pt x="1012" y="568"/>
                </a:cubicBezTo>
                <a:cubicBezTo>
                  <a:pt x="1012" y="566"/>
                  <a:pt x="1010" y="564"/>
                  <a:pt x="1008" y="564"/>
                </a:cubicBezTo>
                <a:close/>
                <a:moveTo>
                  <a:pt x="1021" y="564"/>
                </a:moveTo>
                <a:cubicBezTo>
                  <a:pt x="1018" y="564"/>
                  <a:pt x="1016" y="566"/>
                  <a:pt x="1016" y="568"/>
                </a:cubicBezTo>
                <a:cubicBezTo>
                  <a:pt x="1016" y="571"/>
                  <a:pt x="1018" y="573"/>
                  <a:pt x="1021" y="573"/>
                </a:cubicBezTo>
                <a:cubicBezTo>
                  <a:pt x="1023" y="573"/>
                  <a:pt x="1025" y="571"/>
                  <a:pt x="1025" y="568"/>
                </a:cubicBezTo>
                <a:cubicBezTo>
                  <a:pt x="1025" y="566"/>
                  <a:pt x="1023" y="564"/>
                  <a:pt x="1021" y="564"/>
                </a:cubicBezTo>
                <a:close/>
                <a:moveTo>
                  <a:pt x="1034" y="564"/>
                </a:moveTo>
                <a:cubicBezTo>
                  <a:pt x="1031" y="564"/>
                  <a:pt x="1029" y="566"/>
                  <a:pt x="1029" y="568"/>
                </a:cubicBezTo>
                <a:cubicBezTo>
                  <a:pt x="1029" y="571"/>
                  <a:pt x="1031" y="573"/>
                  <a:pt x="1034" y="573"/>
                </a:cubicBezTo>
                <a:cubicBezTo>
                  <a:pt x="1036" y="573"/>
                  <a:pt x="1038" y="571"/>
                  <a:pt x="1038" y="568"/>
                </a:cubicBezTo>
                <a:cubicBezTo>
                  <a:pt x="1038" y="566"/>
                  <a:pt x="1036" y="564"/>
                  <a:pt x="1034" y="564"/>
                </a:cubicBezTo>
                <a:close/>
                <a:moveTo>
                  <a:pt x="1046" y="564"/>
                </a:moveTo>
                <a:cubicBezTo>
                  <a:pt x="1044" y="564"/>
                  <a:pt x="1042" y="566"/>
                  <a:pt x="1042" y="568"/>
                </a:cubicBezTo>
                <a:cubicBezTo>
                  <a:pt x="1042" y="571"/>
                  <a:pt x="1044" y="573"/>
                  <a:pt x="1046" y="573"/>
                </a:cubicBezTo>
                <a:cubicBezTo>
                  <a:pt x="1049" y="573"/>
                  <a:pt x="1051" y="571"/>
                  <a:pt x="1051" y="568"/>
                </a:cubicBezTo>
                <a:cubicBezTo>
                  <a:pt x="1051" y="566"/>
                  <a:pt x="1049" y="564"/>
                  <a:pt x="1046" y="564"/>
                </a:cubicBezTo>
                <a:close/>
                <a:moveTo>
                  <a:pt x="1059" y="564"/>
                </a:moveTo>
                <a:cubicBezTo>
                  <a:pt x="1057" y="564"/>
                  <a:pt x="1055" y="566"/>
                  <a:pt x="1055" y="568"/>
                </a:cubicBezTo>
                <a:cubicBezTo>
                  <a:pt x="1055" y="571"/>
                  <a:pt x="1057" y="573"/>
                  <a:pt x="1059" y="573"/>
                </a:cubicBezTo>
                <a:cubicBezTo>
                  <a:pt x="1062" y="573"/>
                  <a:pt x="1064" y="571"/>
                  <a:pt x="1064" y="568"/>
                </a:cubicBezTo>
                <a:cubicBezTo>
                  <a:pt x="1064" y="566"/>
                  <a:pt x="1062" y="564"/>
                  <a:pt x="1059" y="564"/>
                </a:cubicBezTo>
                <a:close/>
                <a:moveTo>
                  <a:pt x="1072" y="564"/>
                </a:moveTo>
                <a:cubicBezTo>
                  <a:pt x="1070" y="564"/>
                  <a:pt x="1068" y="566"/>
                  <a:pt x="1068" y="568"/>
                </a:cubicBezTo>
                <a:cubicBezTo>
                  <a:pt x="1068" y="571"/>
                  <a:pt x="1070" y="573"/>
                  <a:pt x="1072" y="573"/>
                </a:cubicBezTo>
                <a:cubicBezTo>
                  <a:pt x="1075" y="573"/>
                  <a:pt x="1076" y="571"/>
                  <a:pt x="1076" y="568"/>
                </a:cubicBezTo>
                <a:cubicBezTo>
                  <a:pt x="1076" y="566"/>
                  <a:pt x="1075" y="564"/>
                  <a:pt x="1072" y="564"/>
                </a:cubicBezTo>
                <a:close/>
                <a:moveTo>
                  <a:pt x="1085" y="564"/>
                </a:moveTo>
                <a:cubicBezTo>
                  <a:pt x="1083" y="564"/>
                  <a:pt x="1081" y="566"/>
                  <a:pt x="1081" y="568"/>
                </a:cubicBezTo>
                <a:cubicBezTo>
                  <a:pt x="1081" y="571"/>
                  <a:pt x="1083" y="573"/>
                  <a:pt x="1085" y="573"/>
                </a:cubicBezTo>
                <a:cubicBezTo>
                  <a:pt x="1088" y="573"/>
                  <a:pt x="1089" y="571"/>
                  <a:pt x="1089" y="568"/>
                </a:cubicBezTo>
                <a:cubicBezTo>
                  <a:pt x="1089" y="566"/>
                  <a:pt x="1088" y="564"/>
                  <a:pt x="1085" y="564"/>
                </a:cubicBezTo>
                <a:close/>
                <a:moveTo>
                  <a:pt x="1098" y="564"/>
                </a:moveTo>
                <a:cubicBezTo>
                  <a:pt x="1096" y="564"/>
                  <a:pt x="1094" y="566"/>
                  <a:pt x="1094" y="568"/>
                </a:cubicBezTo>
                <a:cubicBezTo>
                  <a:pt x="1094" y="571"/>
                  <a:pt x="1096" y="573"/>
                  <a:pt x="1098" y="573"/>
                </a:cubicBezTo>
                <a:cubicBezTo>
                  <a:pt x="1100" y="573"/>
                  <a:pt x="1102" y="571"/>
                  <a:pt x="1102" y="568"/>
                </a:cubicBezTo>
                <a:cubicBezTo>
                  <a:pt x="1102" y="566"/>
                  <a:pt x="1100" y="564"/>
                  <a:pt x="1098" y="564"/>
                </a:cubicBezTo>
                <a:close/>
                <a:moveTo>
                  <a:pt x="1111" y="573"/>
                </a:moveTo>
                <a:cubicBezTo>
                  <a:pt x="1113" y="573"/>
                  <a:pt x="1115" y="571"/>
                  <a:pt x="1115" y="568"/>
                </a:cubicBezTo>
                <a:cubicBezTo>
                  <a:pt x="1115" y="566"/>
                  <a:pt x="1113" y="564"/>
                  <a:pt x="1111" y="564"/>
                </a:cubicBezTo>
                <a:cubicBezTo>
                  <a:pt x="1109" y="564"/>
                  <a:pt x="1107" y="566"/>
                  <a:pt x="1107" y="568"/>
                </a:cubicBezTo>
                <a:cubicBezTo>
                  <a:pt x="1107" y="571"/>
                  <a:pt x="1109" y="573"/>
                  <a:pt x="1111" y="573"/>
                </a:cubicBezTo>
                <a:close/>
                <a:moveTo>
                  <a:pt x="1589" y="573"/>
                </a:moveTo>
                <a:cubicBezTo>
                  <a:pt x="1591" y="573"/>
                  <a:pt x="1593" y="571"/>
                  <a:pt x="1593" y="568"/>
                </a:cubicBezTo>
                <a:cubicBezTo>
                  <a:pt x="1593" y="566"/>
                  <a:pt x="1591" y="564"/>
                  <a:pt x="1589" y="564"/>
                </a:cubicBezTo>
                <a:cubicBezTo>
                  <a:pt x="1587" y="564"/>
                  <a:pt x="1585" y="566"/>
                  <a:pt x="1585" y="568"/>
                </a:cubicBezTo>
                <a:cubicBezTo>
                  <a:pt x="1585" y="571"/>
                  <a:pt x="1587" y="573"/>
                  <a:pt x="1589" y="573"/>
                </a:cubicBezTo>
                <a:close/>
                <a:moveTo>
                  <a:pt x="1640" y="573"/>
                </a:moveTo>
                <a:cubicBezTo>
                  <a:pt x="1643" y="573"/>
                  <a:pt x="1645" y="571"/>
                  <a:pt x="1645" y="568"/>
                </a:cubicBezTo>
                <a:cubicBezTo>
                  <a:pt x="1645" y="566"/>
                  <a:pt x="1643" y="564"/>
                  <a:pt x="1640" y="564"/>
                </a:cubicBezTo>
                <a:cubicBezTo>
                  <a:pt x="1638" y="564"/>
                  <a:pt x="1636" y="566"/>
                  <a:pt x="1636" y="568"/>
                </a:cubicBezTo>
                <a:cubicBezTo>
                  <a:pt x="1636" y="571"/>
                  <a:pt x="1638" y="573"/>
                  <a:pt x="1640" y="573"/>
                </a:cubicBezTo>
                <a:close/>
                <a:moveTo>
                  <a:pt x="1653" y="564"/>
                </a:moveTo>
                <a:cubicBezTo>
                  <a:pt x="1651" y="564"/>
                  <a:pt x="1649" y="566"/>
                  <a:pt x="1649" y="568"/>
                </a:cubicBezTo>
                <a:cubicBezTo>
                  <a:pt x="1649" y="571"/>
                  <a:pt x="1651" y="573"/>
                  <a:pt x="1653" y="573"/>
                </a:cubicBezTo>
                <a:cubicBezTo>
                  <a:pt x="1656" y="573"/>
                  <a:pt x="1658" y="571"/>
                  <a:pt x="1658" y="568"/>
                </a:cubicBezTo>
                <a:cubicBezTo>
                  <a:pt x="1658" y="566"/>
                  <a:pt x="1656" y="564"/>
                  <a:pt x="1653" y="564"/>
                </a:cubicBezTo>
                <a:close/>
                <a:moveTo>
                  <a:pt x="1666" y="573"/>
                </a:moveTo>
                <a:cubicBezTo>
                  <a:pt x="1669" y="573"/>
                  <a:pt x="1671" y="571"/>
                  <a:pt x="1671" y="568"/>
                </a:cubicBezTo>
                <a:cubicBezTo>
                  <a:pt x="1671" y="566"/>
                  <a:pt x="1669" y="564"/>
                  <a:pt x="1666" y="564"/>
                </a:cubicBezTo>
                <a:cubicBezTo>
                  <a:pt x="1664" y="564"/>
                  <a:pt x="1662" y="566"/>
                  <a:pt x="1662" y="568"/>
                </a:cubicBezTo>
                <a:cubicBezTo>
                  <a:pt x="1662" y="571"/>
                  <a:pt x="1664" y="573"/>
                  <a:pt x="1666" y="573"/>
                </a:cubicBezTo>
                <a:close/>
                <a:moveTo>
                  <a:pt x="1679" y="573"/>
                </a:moveTo>
                <a:cubicBezTo>
                  <a:pt x="1682" y="573"/>
                  <a:pt x="1683" y="571"/>
                  <a:pt x="1683" y="568"/>
                </a:cubicBezTo>
                <a:cubicBezTo>
                  <a:pt x="1683" y="566"/>
                  <a:pt x="1682" y="564"/>
                  <a:pt x="1679" y="564"/>
                </a:cubicBezTo>
                <a:cubicBezTo>
                  <a:pt x="1677" y="564"/>
                  <a:pt x="1675" y="566"/>
                  <a:pt x="1675" y="568"/>
                </a:cubicBezTo>
                <a:cubicBezTo>
                  <a:pt x="1675" y="571"/>
                  <a:pt x="1677" y="573"/>
                  <a:pt x="1679" y="573"/>
                </a:cubicBezTo>
                <a:close/>
                <a:moveTo>
                  <a:pt x="1690" y="568"/>
                </a:moveTo>
                <a:cubicBezTo>
                  <a:pt x="1690" y="570"/>
                  <a:pt x="1691" y="570"/>
                  <a:pt x="1692" y="570"/>
                </a:cubicBezTo>
                <a:cubicBezTo>
                  <a:pt x="1693" y="570"/>
                  <a:pt x="1694" y="570"/>
                  <a:pt x="1694" y="568"/>
                </a:cubicBezTo>
                <a:cubicBezTo>
                  <a:pt x="1694" y="567"/>
                  <a:pt x="1693" y="567"/>
                  <a:pt x="1692" y="567"/>
                </a:cubicBezTo>
                <a:cubicBezTo>
                  <a:pt x="1691" y="567"/>
                  <a:pt x="1690" y="567"/>
                  <a:pt x="1690" y="568"/>
                </a:cubicBezTo>
                <a:close/>
                <a:moveTo>
                  <a:pt x="1705" y="568"/>
                </a:moveTo>
                <a:cubicBezTo>
                  <a:pt x="1705" y="568"/>
                  <a:pt x="1705" y="568"/>
                  <a:pt x="1705" y="568"/>
                </a:cubicBezTo>
                <a:cubicBezTo>
                  <a:pt x="1705" y="568"/>
                  <a:pt x="1705" y="568"/>
                  <a:pt x="1705" y="568"/>
                </a:cubicBezTo>
                <a:cubicBezTo>
                  <a:pt x="1705" y="568"/>
                  <a:pt x="1705" y="568"/>
                  <a:pt x="1705" y="568"/>
                </a:cubicBezTo>
                <a:cubicBezTo>
                  <a:pt x="1705" y="568"/>
                  <a:pt x="1705" y="568"/>
                  <a:pt x="1705" y="568"/>
                </a:cubicBezTo>
                <a:close/>
                <a:moveTo>
                  <a:pt x="1731" y="573"/>
                </a:moveTo>
                <a:cubicBezTo>
                  <a:pt x="1733" y="573"/>
                  <a:pt x="1735" y="571"/>
                  <a:pt x="1735" y="568"/>
                </a:cubicBezTo>
                <a:cubicBezTo>
                  <a:pt x="1735" y="566"/>
                  <a:pt x="1733" y="564"/>
                  <a:pt x="1731" y="564"/>
                </a:cubicBezTo>
                <a:cubicBezTo>
                  <a:pt x="1729" y="564"/>
                  <a:pt x="1727" y="566"/>
                  <a:pt x="1727" y="568"/>
                </a:cubicBezTo>
                <a:cubicBezTo>
                  <a:pt x="1727" y="571"/>
                  <a:pt x="1729" y="573"/>
                  <a:pt x="1731" y="573"/>
                </a:cubicBezTo>
                <a:close/>
                <a:moveTo>
                  <a:pt x="1744" y="573"/>
                </a:moveTo>
                <a:cubicBezTo>
                  <a:pt x="1746" y="573"/>
                  <a:pt x="1748" y="571"/>
                  <a:pt x="1748" y="568"/>
                </a:cubicBezTo>
                <a:cubicBezTo>
                  <a:pt x="1748" y="566"/>
                  <a:pt x="1746" y="564"/>
                  <a:pt x="1744" y="564"/>
                </a:cubicBezTo>
                <a:cubicBezTo>
                  <a:pt x="1742" y="564"/>
                  <a:pt x="1740" y="566"/>
                  <a:pt x="1740" y="568"/>
                </a:cubicBezTo>
                <a:cubicBezTo>
                  <a:pt x="1740" y="571"/>
                  <a:pt x="1742" y="573"/>
                  <a:pt x="1744" y="573"/>
                </a:cubicBezTo>
                <a:close/>
                <a:moveTo>
                  <a:pt x="1757" y="573"/>
                </a:moveTo>
                <a:cubicBezTo>
                  <a:pt x="1759" y="573"/>
                  <a:pt x="1761" y="571"/>
                  <a:pt x="1761" y="568"/>
                </a:cubicBezTo>
                <a:cubicBezTo>
                  <a:pt x="1761" y="566"/>
                  <a:pt x="1759" y="564"/>
                  <a:pt x="1757" y="564"/>
                </a:cubicBezTo>
                <a:cubicBezTo>
                  <a:pt x="1754" y="564"/>
                  <a:pt x="1753" y="566"/>
                  <a:pt x="1753" y="568"/>
                </a:cubicBezTo>
                <a:cubicBezTo>
                  <a:pt x="1753" y="571"/>
                  <a:pt x="1754" y="573"/>
                  <a:pt x="1757" y="573"/>
                </a:cubicBezTo>
                <a:close/>
                <a:moveTo>
                  <a:pt x="1770" y="573"/>
                </a:moveTo>
                <a:cubicBezTo>
                  <a:pt x="1772" y="573"/>
                  <a:pt x="1774" y="571"/>
                  <a:pt x="1774" y="568"/>
                </a:cubicBezTo>
                <a:cubicBezTo>
                  <a:pt x="1774" y="566"/>
                  <a:pt x="1772" y="564"/>
                  <a:pt x="1770" y="564"/>
                </a:cubicBezTo>
                <a:cubicBezTo>
                  <a:pt x="1767" y="564"/>
                  <a:pt x="1765" y="566"/>
                  <a:pt x="1765" y="568"/>
                </a:cubicBezTo>
                <a:cubicBezTo>
                  <a:pt x="1765" y="571"/>
                  <a:pt x="1767" y="573"/>
                  <a:pt x="1770" y="573"/>
                </a:cubicBezTo>
                <a:close/>
                <a:moveTo>
                  <a:pt x="1783" y="573"/>
                </a:moveTo>
                <a:cubicBezTo>
                  <a:pt x="1785" y="573"/>
                  <a:pt x="1787" y="571"/>
                  <a:pt x="1787" y="568"/>
                </a:cubicBezTo>
                <a:cubicBezTo>
                  <a:pt x="1787" y="566"/>
                  <a:pt x="1785" y="564"/>
                  <a:pt x="1783" y="564"/>
                </a:cubicBezTo>
                <a:cubicBezTo>
                  <a:pt x="1780" y="564"/>
                  <a:pt x="1778" y="566"/>
                  <a:pt x="1778" y="568"/>
                </a:cubicBezTo>
                <a:cubicBezTo>
                  <a:pt x="1778" y="571"/>
                  <a:pt x="1780" y="573"/>
                  <a:pt x="1783" y="573"/>
                </a:cubicBezTo>
                <a:close/>
                <a:moveTo>
                  <a:pt x="1795" y="573"/>
                </a:moveTo>
                <a:cubicBezTo>
                  <a:pt x="1798" y="573"/>
                  <a:pt x="1800" y="571"/>
                  <a:pt x="1800" y="568"/>
                </a:cubicBezTo>
                <a:cubicBezTo>
                  <a:pt x="1800" y="566"/>
                  <a:pt x="1798" y="564"/>
                  <a:pt x="1795" y="564"/>
                </a:cubicBezTo>
                <a:cubicBezTo>
                  <a:pt x="1793" y="564"/>
                  <a:pt x="1791" y="566"/>
                  <a:pt x="1791" y="568"/>
                </a:cubicBezTo>
                <a:cubicBezTo>
                  <a:pt x="1791" y="571"/>
                  <a:pt x="1793" y="573"/>
                  <a:pt x="1795" y="573"/>
                </a:cubicBezTo>
                <a:close/>
                <a:moveTo>
                  <a:pt x="1808" y="573"/>
                </a:moveTo>
                <a:cubicBezTo>
                  <a:pt x="1811" y="573"/>
                  <a:pt x="1813" y="571"/>
                  <a:pt x="1813" y="568"/>
                </a:cubicBezTo>
                <a:cubicBezTo>
                  <a:pt x="1813" y="566"/>
                  <a:pt x="1811" y="564"/>
                  <a:pt x="1808" y="564"/>
                </a:cubicBezTo>
                <a:cubicBezTo>
                  <a:pt x="1806" y="564"/>
                  <a:pt x="1804" y="566"/>
                  <a:pt x="1804" y="568"/>
                </a:cubicBezTo>
                <a:cubicBezTo>
                  <a:pt x="1804" y="571"/>
                  <a:pt x="1806" y="573"/>
                  <a:pt x="1808" y="573"/>
                </a:cubicBezTo>
                <a:close/>
                <a:moveTo>
                  <a:pt x="1821" y="573"/>
                </a:moveTo>
                <a:cubicBezTo>
                  <a:pt x="1824" y="573"/>
                  <a:pt x="1825" y="571"/>
                  <a:pt x="1825" y="568"/>
                </a:cubicBezTo>
                <a:cubicBezTo>
                  <a:pt x="1825" y="566"/>
                  <a:pt x="1824" y="564"/>
                  <a:pt x="1821" y="564"/>
                </a:cubicBezTo>
                <a:cubicBezTo>
                  <a:pt x="1819" y="564"/>
                  <a:pt x="1817" y="566"/>
                  <a:pt x="1817" y="568"/>
                </a:cubicBezTo>
                <a:cubicBezTo>
                  <a:pt x="1817" y="571"/>
                  <a:pt x="1819" y="573"/>
                  <a:pt x="1821" y="573"/>
                </a:cubicBezTo>
                <a:close/>
                <a:moveTo>
                  <a:pt x="1834" y="573"/>
                </a:moveTo>
                <a:cubicBezTo>
                  <a:pt x="1837" y="573"/>
                  <a:pt x="1838" y="571"/>
                  <a:pt x="1838" y="568"/>
                </a:cubicBezTo>
                <a:cubicBezTo>
                  <a:pt x="1838" y="566"/>
                  <a:pt x="1837" y="564"/>
                  <a:pt x="1834" y="564"/>
                </a:cubicBezTo>
                <a:cubicBezTo>
                  <a:pt x="1832" y="564"/>
                  <a:pt x="1830" y="566"/>
                  <a:pt x="1830" y="568"/>
                </a:cubicBezTo>
                <a:cubicBezTo>
                  <a:pt x="1830" y="571"/>
                  <a:pt x="1832" y="573"/>
                  <a:pt x="1834" y="573"/>
                </a:cubicBezTo>
                <a:close/>
                <a:moveTo>
                  <a:pt x="1847" y="573"/>
                </a:moveTo>
                <a:cubicBezTo>
                  <a:pt x="1849" y="573"/>
                  <a:pt x="1851" y="571"/>
                  <a:pt x="1851" y="568"/>
                </a:cubicBezTo>
                <a:cubicBezTo>
                  <a:pt x="1851" y="566"/>
                  <a:pt x="1849" y="564"/>
                  <a:pt x="1847" y="564"/>
                </a:cubicBezTo>
                <a:cubicBezTo>
                  <a:pt x="1845" y="564"/>
                  <a:pt x="1843" y="566"/>
                  <a:pt x="1843" y="568"/>
                </a:cubicBezTo>
                <a:cubicBezTo>
                  <a:pt x="1843" y="571"/>
                  <a:pt x="1845" y="573"/>
                  <a:pt x="1847" y="573"/>
                </a:cubicBezTo>
                <a:close/>
                <a:moveTo>
                  <a:pt x="1860" y="573"/>
                </a:moveTo>
                <a:cubicBezTo>
                  <a:pt x="1862" y="573"/>
                  <a:pt x="1864" y="571"/>
                  <a:pt x="1864" y="568"/>
                </a:cubicBezTo>
                <a:cubicBezTo>
                  <a:pt x="1864" y="566"/>
                  <a:pt x="1862" y="564"/>
                  <a:pt x="1860" y="564"/>
                </a:cubicBezTo>
                <a:cubicBezTo>
                  <a:pt x="1858" y="564"/>
                  <a:pt x="1856" y="566"/>
                  <a:pt x="1856" y="568"/>
                </a:cubicBezTo>
                <a:cubicBezTo>
                  <a:pt x="1856" y="571"/>
                  <a:pt x="1858" y="573"/>
                  <a:pt x="1860" y="573"/>
                </a:cubicBezTo>
                <a:close/>
                <a:moveTo>
                  <a:pt x="1873" y="573"/>
                </a:moveTo>
                <a:cubicBezTo>
                  <a:pt x="1875" y="573"/>
                  <a:pt x="1877" y="571"/>
                  <a:pt x="1877" y="568"/>
                </a:cubicBezTo>
                <a:cubicBezTo>
                  <a:pt x="1877" y="566"/>
                  <a:pt x="1875" y="564"/>
                  <a:pt x="1873" y="564"/>
                </a:cubicBezTo>
                <a:cubicBezTo>
                  <a:pt x="1871" y="564"/>
                  <a:pt x="1869" y="566"/>
                  <a:pt x="1869" y="568"/>
                </a:cubicBezTo>
                <a:cubicBezTo>
                  <a:pt x="1869" y="571"/>
                  <a:pt x="1871" y="573"/>
                  <a:pt x="1873" y="573"/>
                </a:cubicBezTo>
                <a:close/>
                <a:moveTo>
                  <a:pt x="1886" y="573"/>
                </a:moveTo>
                <a:cubicBezTo>
                  <a:pt x="1888" y="573"/>
                  <a:pt x="1890" y="571"/>
                  <a:pt x="1890" y="568"/>
                </a:cubicBezTo>
                <a:cubicBezTo>
                  <a:pt x="1890" y="566"/>
                  <a:pt x="1888" y="564"/>
                  <a:pt x="1886" y="564"/>
                </a:cubicBezTo>
                <a:cubicBezTo>
                  <a:pt x="1884" y="564"/>
                  <a:pt x="1882" y="566"/>
                  <a:pt x="1882" y="568"/>
                </a:cubicBezTo>
                <a:cubicBezTo>
                  <a:pt x="1882" y="571"/>
                  <a:pt x="1884" y="573"/>
                  <a:pt x="1886" y="573"/>
                </a:cubicBezTo>
                <a:close/>
                <a:moveTo>
                  <a:pt x="1899" y="573"/>
                </a:moveTo>
                <a:cubicBezTo>
                  <a:pt x="1901" y="573"/>
                  <a:pt x="1903" y="571"/>
                  <a:pt x="1903" y="568"/>
                </a:cubicBezTo>
                <a:cubicBezTo>
                  <a:pt x="1903" y="566"/>
                  <a:pt x="1901" y="564"/>
                  <a:pt x="1899" y="564"/>
                </a:cubicBezTo>
                <a:cubicBezTo>
                  <a:pt x="1896" y="564"/>
                  <a:pt x="1895" y="566"/>
                  <a:pt x="1895" y="568"/>
                </a:cubicBezTo>
                <a:cubicBezTo>
                  <a:pt x="1895" y="571"/>
                  <a:pt x="1896" y="573"/>
                  <a:pt x="1899" y="573"/>
                </a:cubicBezTo>
                <a:close/>
                <a:moveTo>
                  <a:pt x="1912" y="573"/>
                </a:moveTo>
                <a:cubicBezTo>
                  <a:pt x="1914" y="573"/>
                  <a:pt x="1916" y="571"/>
                  <a:pt x="1916" y="568"/>
                </a:cubicBezTo>
                <a:cubicBezTo>
                  <a:pt x="1916" y="566"/>
                  <a:pt x="1914" y="564"/>
                  <a:pt x="1912" y="564"/>
                </a:cubicBezTo>
                <a:cubicBezTo>
                  <a:pt x="1909" y="564"/>
                  <a:pt x="1908" y="566"/>
                  <a:pt x="1908" y="568"/>
                </a:cubicBezTo>
                <a:cubicBezTo>
                  <a:pt x="1908" y="571"/>
                  <a:pt x="1909" y="573"/>
                  <a:pt x="1912" y="573"/>
                </a:cubicBezTo>
                <a:close/>
                <a:moveTo>
                  <a:pt x="1925" y="573"/>
                </a:moveTo>
                <a:cubicBezTo>
                  <a:pt x="1927" y="573"/>
                  <a:pt x="1929" y="571"/>
                  <a:pt x="1929" y="568"/>
                </a:cubicBezTo>
                <a:cubicBezTo>
                  <a:pt x="1929" y="566"/>
                  <a:pt x="1927" y="564"/>
                  <a:pt x="1925" y="564"/>
                </a:cubicBezTo>
                <a:cubicBezTo>
                  <a:pt x="1922" y="564"/>
                  <a:pt x="1920" y="566"/>
                  <a:pt x="1920" y="568"/>
                </a:cubicBezTo>
                <a:cubicBezTo>
                  <a:pt x="1920" y="571"/>
                  <a:pt x="1922" y="573"/>
                  <a:pt x="1925" y="573"/>
                </a:cubicBezTo>
                <a:close/>
                <a:moveTo>
                  <a:pt x="1938" y="573"/>
                </a:moveTo>
                <a:cubicBezTo>
                  <a:pt x="1940" y="573"/>
                  <a:pt x="1942" y="571"/>
                  <a:pt x="1942" y="568"/>
                </a:cubicBezTo>
                <a:cubicBezTo>
                  <a:pt x="1942" y="566"/>
                  <a:pt x="1940" y="564"/>
                  <a:pt x="1938" y="564"/>
                </a:cubicBezTo>
                <a:cubicBezTo>
                  <a:pt x="1935" y="564"/>
                  <a:pt x="1933" y="566"/>
                  <a:pt x="1933" y="568"/>
                </a:cubicBezTo>
                <a:cubicBezTo>
                  <a:pt x="1933" y="571"/>
                  <a:pt x="1935" y="573"/>
                  <a:pt x="1938" y="573"/>
                </a:cubicBezTo>
                <a:close/>
                <a:moveTo>
                  <a:pt x="1950" y="573"/>
                </a:moveTo>
                <a:cubicBezTo>
                  <a:pt x="1953" y="573"/>
                  <a:pt x="1955" y="571"/>
                  <a:pt x="1955" y="568"/>
                </a:cubicBezTo>
                <a:cubicBezTo>
                  <a:pt x="1955" y="566"/>
                  <a:pt x="1953" y="564"/>
                  <a:pt x="1950" y="564"/>
                </a:cubicBezTo>
                <a:cubicBezTo>
                  <a:pt x="1948" y="564"/>
                  <a:pt x="1946" y="566"/>
                  <a:pt x="1946" y="568"/>
                </a:cubicBezTo>
                <a:cubicBezTo>
                  <a:pt x="1946" y="571"/>
                  <a:pt x="1948" y="573"/>
                  <a:pt x="1950" y="573"/>
                </a:cubicBezTo>
                <a:close/>
                <a:moveTo>
                  <a:pt x="1963" y="573"/>
                </a:moveTo>
                <a:cubicBezTo>
                  <a:pt x="1966" y="573"/>
                  <a:pt x="1968" y="571"/>
                  <a:pt x="1968" y="568"/>
                </a:cubicBezTo>
                <a:cubicBezTo>
                  <a:pt x="1968" y="566"/>
                  <a:pt x="1966" y="564"/>
                  <a:pt x="1963" y="564"/>
                </a:cubicBezTo>
                <a:cubicBezTo>
                  <a:pt x="1961" y="564"/>
                  <a:pt x="1959" y="566"/>
                  <a:pt x="1959" y="568"/>
                </a:cubicBezTo>
                <a:cubicBezTo>
                  <a:pt x="1959" y="571"/>
                  <a:pt x="1961" y="573"/>
                  <a:pt x="1963" y="573"/>
                </a:cubicBezTo>
                <a:close/>
                <a:moveTo>
                  <a:pt x="1976" y="573"/>
                </a:moveTo>
                <a:cubicBezTo>
                  <a:pt x="1979" y="573"/>
                  <a:pt x="1980" y="571"/>
                  <a:pt x="1980" y="568"/>
                </a:cubicBezTo>
                <a:cubicBezTo>
                  <a:pt x="1980" y="566"/>
                  <a:pt x="1979" y="564"/>
                  <a:pt x="1976" y="564"/>
                </a:cubicBezTo>
                <a:cubicBezTo>
                  <a:pt x="1974" y="564"/>
                  <a:pt x="1972" y="566"/>
                  <a:pt x="1972" y="568"/>
                </a:cubicBezTo>
                <a:cubicBezTo>
                  <a:pt x="1972" y="571"/>
                  <a:pt x="1974" y="573"/>
                  <a:pt x="1976" y="573"/>
                </a:cubicBezTo>
                <a:close/>
                <a:moveTo>
                  <a:pt x="1989" y="573"/>
                </a:moveTo>
                <a:cubicBezTo>
                  <a:pt x="1991" y="573"/>
                  <a:pt x="1993" y="571"/>
                  <a:pt x="1993" y="568"/>
                </a:cubicBezTo>
                <a:cubicBezTo>
                  <a:pt x="1993" y="566"/>
                  <a:pt x="1991" y="564"/>
                  <a:pt x="1989" y="564"/>
                </a:cubicBezTo>
                <a:cubicBezTo>
                  <a:pt x="1987" y="564"/>
                  <a:pt x="1985" y="566"/>
                  <a:pt x="1985" y="568"/>
                </a:cubicBezTo>
                <a:cubicBezTo>
                  <a:pt x="1985" y="571"/>
                  <a:pt x="1987" y="573"/>
                  <a:pt x="1989" y="573"/>
                </a:cubicBezTo>
                <a:close/>
                <a:moveTo>
                  <a:pt x="2002" y="573"/>
                </a:moveTo>
                <a:cubicBezTo>
                  <a:pt x="2004" y="573"/>
                  <a:pt x="2006" y="571"/>
                  <a:pt x="2006" y="568"/>
                </a:cubicBezTo>
                <a:cubicBezTo>
                  <a:pt x="2006" y="566"/>
                  <a:pt x="2004" y="564"/>
                  <a:pt x="2002" y="564"/>
                </a:cubicBezTo>
                <a:cubicBezTo>
                  <a:pt x="2000" y="564"/>
                  <a:pt x="1998" y="566"/>
                  <a:pt x="1998" y="568"/>
                </a:cubicBezTo>
                <a:cubicBezTo>
                  <a:pt x="1998" y="571"/>
                  <a:pt x="2000" y="573"/>
                  <a:pt x="2002" y="573"/>
                </a:cubicBezTo>
                <a:close/>
                <a:moveTo>
                  <a:pt x="2015" y="573"/>
                </a:moveTo>
                <a:cubicBezTo>
                  <a:pt x="2017" y="573"/>
                  <a:pt x="2019" y="571"/>
                  <a:pt x="2019" y="568"/>
                </a:cubicBezTo>
                <a:cubicBezTo>
                  <a:pt x="2019" y="566"/>
                  <a:pt x="2017" y="564"/>
                  <a:pt x="2015" y="564"/>
                </a:cubicBezTo>
                <a:cubicBezTo>
                  <a:pt x="2013" y="564"/>
                  <a:pt x="2011" y="566"/>
                  <a:pt x="2011" y="568"/>
                </a:cubicBezTo>
                <a:cubicBezTo>
                  <a:pt x="2011" y="571"/>
                  <a:pt x="2013" y="573"/>
                  <a:pt x="2015" y="573"/>
                </a:cubicBezTo>
                <a:close/>
                <a:moveTo>
                  <a:pt x="2028" y="573"/>
                </a:moveTo>
                <a:cubicBezTo>
                  <a:pt x="2030" y="573"/>
                  <a:pt x="2032" y="571"/>
                  <a:pt x="2032" y="568"/>
                </a:cubicBezTo>
                <a:cubicBezTo>
                  <a:pt x="2032" y="566"/>
                  <a:pt x="2030" y="564"/>
                  <a:pt x="2028" y="564"/>
                </a:cubicBezTo>
                <a:cubicBezTo>
                  <a:pt x="2026" y="564"/>
                  <a:pt x="2024" y="566"/>
                  <a:pt x="2024" y="568"/>
                </a:cubicBezTo>
                <a:cubicBezTo>
                  <a:pt x="2024" y="571"/>
                  <a:pt x="2026" y="573"/>
                  <a:pt x="2028" y="573"/>
                </a:cubicBezTo>
                <a:close/>
                <a:moveTo>
                  <a:pt x="2041" y="573"/>
                </a:moveTo>
                <a:cubicBezTo>
                  <a:pt x="2043" y="573"/>
                  <a:pt x="2045" y="571"/>
                  <a:pt x="2045" y="568"/>
                </a:cubicBezTo>
                <a:cubicBezTo>
                  <a:pt x="2045" y="566"/>
                  <a:pt x="2043" y="564"/>
                  <a:pt x="2041" y="564"/>
                </a:cubicBezTo>
                <a:cubicBezTo>
                  <a:pt x="2039" y="564"/>
                  <a:pt x="2037" y="566"/>
                  <a:pt x="2037" y="568"/>
                </a:cubicBezTo>
                <a:cubicBezTo>
                  <a:pt x="2037" y="571"/>
                  <a:pt x="2039" y="573"/>
                  <a:pt x="2041" y="573"/>
                </a:cubicBezTo>
                <a:close/>
                <a:moveTo>
                  <a:pt x="2054" y="573"/>
                </a:moveTo>
                <a:cubicBezTo>
                  <a:pt x="2056" y="573"/>
                  <a:pt x="2058" y="571"/>
                  <a:pt x="2058" y="568"/>
                </a:cubicBezTo>
                <a:cubicBezTo>
                  <a:pt x="2058" y="566"/>
                  <a:pt x="2056" y="564"/>
                  <a:pt x="2054" y="564"/>
                </a:cubicBezTo>
                <a:cubicBezTo>
                  <a:pt x="2051" y="564"/>
                  <a:pt x="2050" y="566"/>
                  <a:pt x="2050" y="568"/>
                </a:cubicBezTo>
                <a:cubicBezTo>
                  <a:pt x="2050" y="571"/>
                  <a:pt x="2051" y="573"/>
                  <a:pt x="2054" y="573"/>
                </a:cubicBezTo>
                <a:close/>
                <a:moveTo>
                  <a:pt x="2067" y="573"/>
                </a:moveTo>
                <a:cubicBezTo>
                  <a:pt x="2069" y="573"/>
                  <a:pt x="2071" y="571"/>
                  <a:pt x="2071" y="568"/>
                </a:cubicBezTo>
                <a:cubicBezTo>
                  <a:pt x="2071" y="566"/>
                  <a:pt x="2069" y="564"/>
                  <a:pt x="2067" y="564"/>
                </a:cubicBezTo>
                <a:cubicBezTo>
                  <a:pt x="2064" y="564"/>
                  <a:pt x="2062" y="566"/>
                  <a:pt x="2062" y="568"/>
                </a:cubicBezTo>
                <a:cubicBezTo>
                  <a:pt x="2062" y="571"/>
                  <a:pt x="2064" y="573"/>
                  <a:pt x="2067" y="573"/>
                </a:cubicBezTo>
                <a:close/>
                <a:moveTo>
                  <a:pt x="2080" y="573"/>
                </a:moveTo>
                <a:cubicBezTo>
                  <a:pt x="2082" y="573"/>
                  <a:pt x="2084" y="571"/>
                  <a:pt x="2084" y="568"/>
                </a:cubicBezTo>
                <a:cubicBezTo>
                  <a:pt x="2084" y="566"/>
                  <a:pt x="2082" y="564"/>
                  <a:pt x="2080" y="564"/>
                </a:cubicBezTo>
                <a:cubicBezTo>
                  <a:pt x="2077" y="564"/>
                  <a:pt x="2075" y="566"/>
                  <a:pt x="2075" y="568"/>
                </a:cubicBezTo>
                <a:cubicBezTo>
                  <a:pt x="2075" y="571"/>
                  <a:pt x="2077" y="573"/>
                  <a:pt x="2080" y="573"/>
                </a:cubicBezTo>
                <a:close/>
                <a:moveTo>
                  <a:pt x="2092" y="573"/>
                </a:moveTo>
                <a:cubicBezTo>
                  <a:pt x="2095" y="573"/>
                  <a:pt x="2097" y="571"/>
                  <a:pt x="2097" y="568"/>
                </a:cubicBezTo>
                <a:cubicBezTo>
                  <a:pt x="2097" y="566"/>
                  <a:pt x="2095" y="564"/>
                  <a:pt x="2092" y="564"/>
                </a:cubicBezTo>
                <a:cubicBezTo>
                  <a:pt x="2090" y="564"/>
                  <a:pt x="2088" y="566"/>
                  <a:pt x="2088" y="568"/>
                </a:cubicBezTo>
                <a:cubicBezTo>
                  <a:pt x="2088" y="571"/>
                  <a:pt x="2090" y="573"/>
                  <a:pt x="2092" y="573"/>
                </a:cubicBezTo>
                <a:close/>
                <a:moveTo>
                  <a:pt x="2105" y="573"/>
                </a:moveTo>
                <a:cubicBezTo>
                  <a:pt x="2108" y="573"/>
                  <a:pt x="2110" y="571"/>
                  <a:pt x="2110" y="568"/>
                </a:cubicBezTo>
                <a:cubicBezTo>
                  <a:pt x="2110" y="566"/>
                  <a:pt x="2108" y="564"/>
                  <a:pt x="2105" y="564"/>
                </a:cubicBezTo>
                <a:cubicBezTo>
                  <a:pt x="2103" y="564"/>
                  <a:pt x="2101" y="566"/>
                  <a:pt x="2101" y="568"/>
                </a:cubicBezTo>
                <a:cubicBezTo>
                  <a:pt x="2101" y="571"/>
                  <a:pt x="2103" y="573"/>
                  <a:pt x="2105" y="573"/>
                </a:cubicBezTo>
                <a:close/>
                <a:moveTo>
                  <a:pt x="2118" y="573"/>
                </a:moveTo>
                <a:cubicBezTo>
                  <a:pt x="2121" y="573"/>
                  <a:pt x="2122" y="571"/>
                  <a:pt x="2122" y="568"/>
                </a:cubicBezTo>
                <a:cubicBezTo>
                  <a:pt x="2122" y="566"/>
                  <a:pt x="2121" y="564"/>
                  <a:pt x="2118" y="564"/>
                </a:cubicBezTo>
                <a:cubicBezTo>
                  <a:pt x="2116" y="564"/>
                  <a:pt x="2114" y="566"/>
                  <a:pt x="2114" y="568"/>
                </a:cubicBezTo>
                <a:cubicBezTo>
                  <a:pt x="2114" y="571"/>
                  <a:pt x="2116" y="573"/>
                  <a:pt x="2118" y="573"/>
                </a:cubicBezTo>
                <a:close/>
                <a:moveTo>
                  <a:pt x="2131" y="573"/>
                </a:moveTo>
                <a:cubicBezTo>
                  <a:pt x="2134" y="573"/>
                  <a:pt x="2135" y="571"/>
                  <a:pt x="2135" y="568"/>
                </a:cubicBezTo>
                <a:cubicBezTo>
                  <a:pt x="2135" y="566"/>
                  <a:pt x="2134" y="564"/>
                  <a:pt x="2131" y="564"/>
                </a:cubicBezTo>
                <a:cubicBezTo>
                  <a:pt x="2129" y="564"/>
                  <a:pt x="2127" y="566"/>
                  <a:pt x="2127" y="568"/>
                </a:cubicBezTo>
                <a:cubicBezTo>
                  <a:pt x="2127" y="571"/>
                  <a:pt x="2129" y="573"/>
                  <a:pt x="2131" y="573"/>
                </a:cubicBezTo>
                <a:close/>
                <a:moveTo>
                  <a:pt x="2144" y="573"/>
                </a:moveTo>
                <a:cubicBezTo>
                  <a:pt x="2146" y="573"/>
                  <a:pt x="2148" y="571"/>
                  <a:pt x="2148" y="568"/>
                </a:cubicBezTo>
                <a:cubicBezTo>
                  <a:pt x="2148" y="566"/>
                  <a:pt x="2146" y="564"/>
                  <a:pt x="2144" y="564"/>
                </a:cubicBezTo>
                <a:cubicBezTo>
                  <a:pt x="2142" y="564"/>
                  <a:pt x="2140" y="566"/>
                  <a:pt x="2140" y="568"/>
                </a:cubicBezTo>
                <a:cubicBezTo>
                  <a:pt x="2140" y="571"/>
                  <a:pt x="2142" y="573"/>
                  <a:pt x="2144" y="573"/>
                </a:cubicBezTo>
                <a:close/>
                <a:moveTo>
                  <a:pt x="2157" y="573"/>
                </a:moveTo>
                <a:cubicBezTo>
                  <a:pt x="2159" y="573"/>
                  <a:pt x="2161" y="571"/>
                  <a:pt x="2161" y="568"/>
                </a:cubicBezTo>
                <a:cubicBezTo>
                  <a:pt x="2161" y="566"/>
                  <a:pt x="2159" y="564"/>
                  <a:pt x="2157" y="564"/>
                </a:cubicBezTo>
                <a:cubicBezTo>
                  <a:pt x="2155" y="564"/>
                  <a:pt x="2153" y="566"/>
                  <a:pt x="2153" y="568"/>
                </a:cubicBezTo>
                <a:cubicBezTo>
                  <a:pt x="2153" y="571"/>
                  <a:pt x="2155" y="573"/>
                  <a:pt x="2157" y="573"/>
                </a:cubicBezTo>
                <a:close/>
                <a:moveTo>
                  <a:pt x="2170" y="573"/>
                </a:moveTo>
                <a:cubicBezTo>
                  <a:pt x="2172" y="573"/>
                  <a:pt x="2174" y="571"/>
                  <a:pt x="2174" y="568"/>
                </a:cubicBezTo>
                <a:cubicBezTo>
                  <a:pt x="2174" y="566"/>
                  <a:pt x="2172" y="564"/>
                  <a:pt x="2170" y="564"/>
                </a:cubicBezTo>
                <a:cubicBezTo>
                  <a:pt x="2168" y="564"/>
                  <a:pt x="2166" y="566"/>
                  <a:pt x="2166" y="568"/>
                </a:cubicBezTo>
                <a:cubicBezTo>
                  <a:pt x="2166" y="571"/>
                  <a:pt x="2168" y="573"/>
                  <a:pt x="2170" y="573"/>
                </a:cubicBezTo>
                <a:close/>
                <a:moveTo>
                  <a:pt x="2183" y="573"/>
                </a:moveTo>
                <a:cubicBezTo>
                  <a:pt x="2185" y="573"/>
                  <a:pt x="2187" y="571"/>
                  <a:pt x="2187" y="568"/>
                </a:cubicBezTo>
                <a:cubicBezTo>
                  <a:pt x="2187" y="566"/>
                  <a:pt x="2185" y="564"/>
                  <a:pt x="2183" y="564"/>
                </a:cubicBezTo>
                <a:cubicBezTo>
                  <a:pt x="2181" y="564"/>
                  <a:pt x="2179" y="566"/>
                  <a:pt x="2179" y="568"/>
                </a:cubicBezTo>
                <a:cubicBezTo>
                  <a:pt x="2179" y="571"/>
                  <a:pt x="2181" y="573"/>
                  <a:pt x="2183" y="573"/>
                </a:cubicBezTo>
                <a:close/>
                <a:moveTo>
                  <a:pt x="2196" y="573"/>
                </a:moveTo>
                <a:cubicBezTo>
                  <a:pt x="2198" y="573"/>
                  <a:pt x="2200" y="571"/>
                  <a:pt x="2200" y="568"/>
                </a:cubicBezTo>
                <a:cubicBezTo>
                  <a:pt x="2200" y="566"/>
                  <a:pt x="2198" y="564"/>
                  <a:pt x="2196" y="564"/>
                </a:cubicBezTo>
                <a:cubicBezTo>
                  <a:pt x="2193" y="564"/>
                  <a:pt x="2192" y="566"/>
                  <a:pt x="2192" y="568"/>
                </a:cubicBezTo>
                <a:cubicBezTo>
                  <a:pt x="2192" y="571"/>
                  <a:pt x="2193" y="573"/>
                  <a:pt x="2196" y="573"/>
                </a:cubicBezTo>
                <a:close/>
                <a:moveTo>
                  <a:pt x="2209" y="573"/>
                </a:moveTo>
                <a:cubicBezTo>
                  <a:pt x="2211" y="573"/>
                  <a:pt x="2213" y="571"/>
                  <a:pt x="2213" y="568"/>
                </a:cubicBezTo>
                <a:cubicBezTo>
                  <a:pt x="2213" y="566"/>
                  <a:pt x="2211" y="564"/>
                  <a:pt x="2209" y="564"/>
                </a:cubicBezTo>
                <a:cubicBezTo>
                  <a:pt x="2206" y="564"/>
                  <a:pt x="2205" y="566"/>
                  <a:pt x="2205" y="568"/>
                </a:cubicBezTo>
                <a:cubicBezTo>
                  <a:pt x="2205" y="571"/>
                  <a:pt x="2206" y="573"/>
                  <a:pt x="2209" y="573"/>
                </a:cubicBezTo>
                <a:close/>
                <a:moveTo>
                  <a:pt x="2222" y="573"/>
                </a:moveTo>
                <a:cubicBezTo>
                  <a:pt x="2224" y="573"/>
                  <a:pt x="2226" y="571"/>
                  <a:pt x="2226" y="568"/>
                </a:cubicBezTo>
                <a:cubicBezTo>
                  <a:pt x="2226" y="566"/>
                  <a:pt x="2224" y="564"/>
                  <a:pt x="2222" y="564"/>
                </a:cubicBezTo>
                <a:cubicBezTo>
                  <a:pt x="2219" y="564"/>
                  <a:pt x="2217" y="566"/>
                  <a:pt x="2217" y="568"/>
                </a:cubicBezTo>
                <a:cubicBezTo>
                  <a:pt x="2217" y="571"/>
                  <a:pt x="2219" y="573"/>
                  <a:pt x="2222" y="573"/>
                </a:cubicBezTo>
                <a:close/>
                <a:moveTo>
                  <a:pt x="2235" y="573"/>
                </a:moveTo>
                <a:cubicBezTo>
                  <a:pt x="2237" y="573"/>
                  <a:pt x="2239" y="571"/>
                  <a:pt x="2239" y="568"/>
                </a:cubicBezTo>
                <a:cubicBezTo>
                  <a:pt x="2239" y="566"/>
                  <a:pt x="2237" y="564"/>
                  <a:pt x="2235" y="564"/>
                </a:cubicBezTo>
                <a:cubicBezTo>
                  <a:pt x="2232" y="564"/>
                  <a:pt x="2230" y="566"/>
                  <a:pt x="2230" y="568"/>
                </a:cubicBezTo>
                <a:cubicBezTo>
                  <a:pt x="2230" y="571"/>
                  <a:pt x="2232" y="573"/>
                  <a:pt x="2235" y="573"/>
                </a:cubicBezTo>
                <a:close/>
                <a:moveTo>
                  <a:pt x="2247" y="573"/>
                </a:moveTo>
                <a:cubicBezTo>
                  <a:pt x="2250" y="573"/>
                  <a:pt x="2252" y="571"/>
                  <a:pt x="2252" y="568"/>
                </a:cubicBezTo>
                <a:cubicBezTo>
                  <a:pt x="2252" y="566"/>
                  <a:pt x="2250" y="564"/>
                  <a:pt x="2247" y="564"/>
                </a:cubicBezTo>
                <a:cubicBezTo>
                  <a:pt x="2245" y="564"/>
                  <a:pt x="2243" y="566"/>
                  <a:pt x="2243" y="568"/>
                </a:cubicBezTo>
                <a:cubicBezTo>
                  <a:pt x="2243" y="571"/>
                  <a:pt x="2245" y="573"/>
                  <a:pt x="2247" y="573"/>
                </a:cubicBezTo>
                <a:close/>
                <a:moveTo>
                  <a:pt x="2260" y="573"/>
                </a:moveTo>
                <a:cubicBezTo>
                  <a:pt x="2263" y="573"/>
                  <a:pt x="2265" y="571"/>
                  <a:pt x="2265" y="568"/>
                </a:cubicBezTo>
                <a:cubicBezTo>
                  <a:pt x="2265" y="566"/>
                  <a:pt x="2263" y="564"/>
                  <a:pt x="2260" y="564"/>
                </a:cubicBezTo>
                <a:cubicBezTo>
                  <a:pt x="2258" y="564"/>
                  <a:pt x="2256" y="566"/>
                  <a:pt x="2256" y="568"/>
                </a:cubicBezTo>
                <a:cubicBezTo>
                  <a:pt x="2256" y="571"/>
                  <a:pt x="2258" y="573"/>
                  <a:pt x="2260" y="573"/>
                </a:cubicBezTo>
                <a:close/>
                <a:moveTo>
                  <a:pt x="2273" y="573"/>
                </a:moveTo>
                <a:cubicBezTo>
                  <a:pt x="2276" y="573"/>
                  <a:pt x="2277" y="571"/>
                  <a:pt x="2277" y="568"/>
                </a:cubicBezTo>
                <a:cubicBezTo>
                  <a:pt x="2277" y="566"/>
                  <a:pt x="2276" y="564"/>
                  <a:pt x="2273" y="564"/>
                </a:cubicBezTo>
                <a:cubicBezTo>
                  <a:pt x="2271" y="564"/>
                  <a:pt x="2269" y="566"/>
                  <a:pt x="2269" y="568"/>
                </a:cubicBezTo>
                <a:cubicBezTo>
                  <a:pt x="2269" y="571"/>
                  <a:pt x="2271" y="573"/>
                  <a:pt x="2273" y="573"/>
                </a:cubicBezTo>
                <a:close/>
                <a:moveTo>
                  <a:pt x="2286" y="573"/>
                </a:moveTo>
                <a:cubicBezTo>
                  <a:pt x="2288" y="573"/>
                  <a:pt x="2290" y="571"/>
                  <a:pt x="2290" y="568"/>
                </a:cubicBezTo>
                <a:cubicBezTo>
                  <a:pt x="2290" y="566"/>
                  <a:pt x="2288" y="564"/>
                  <a:pt x="2286" y="564"/>
                </a:cubicBezTo>
                <a:cubicBezTo>
                  <a:pt x="2284" y="564"/>
                  <a:pt x="2282" y="566"/>
                  <a:pt x="2282" y="568"/>
                </a:cubicBezTo>
                <a:cubicBezTo>
                  <a:pt x="2282" y="571"/>
                  <a:pt x="2284" y="573"/>
                  <a:pt x="2286" y="573"/>
                </a:cubicBezTo>
                <a:close/>
                <a:moveTo>
                  <a:pt x="2299" y="573"/>
                </a:moveTo>
                <a:cubicBezTo>
                  <a:pt x="2301" y="573"/>
                  <a:pt x="2303" y="571"/>
                  <a:pt x="2303" y="568"/>
                </a:cubicBezTo>
                <a:cubicBezTo>
                  <a:pt x="2303" y="566"/>
                  <a:pt x="2301" y="564"/>
                  <a:pt x="2299" y="564"/>
                </a:cubicBezTo>
                <a:cubicBezTo>
                  <a:pt x="2297" y="564"/>
                  <a:pt x="2295" y="566"/>
                  <a:pt x="2295" y="568"/>
                </a:cubicBezTo>
                <a:cubicBezTo>
                  <a:pt x="2295" y="571"/>
                  <a:pt x="2297" y="573"/>
                  <a:pt x="2299" y="573"/>
                </a:cubicBezTo>
                <a:close/>
                <a:moveTo>
                  <a:pt x="2312" y="573"/>
                </a:moveTo>
                <a:cubicBezTo>
                  <a:pt x="2314" y="573"/>
                  <a:pt x="2316" y="571"/>
                  <a:pt x="2316" y="568"/>
                </a:cubicBezTo>
                <a:cubicBezTo>
                  <a:pt x="2316" y="566"/>
                  <a:pt x="2314" y="564"/>
                  <a:pt x="2312" y="564"/>
                </a:cubicBezTo>
                <a:cubicBezTo>
                  <a:pt x="2310" y="564"/>
                  <a:pt x="2308" y="566"/>
                  <a:pt x="2308" y="568"/>
                </a:cubicBezTo>
                <a:cubicBezTo>
                  <a:pt x="2308" y="571"/>
                  <a:pt x="2310" y="573"/>
                  <a:pt x="2312" y="573"/>
                </a:cubicBezTo>
                <a:close/>
                <a:moveTo>
                  <a:pt x="2325" y="573"/>
                </a:moveTo>
                <a:cubicBezTo>
                  <a:pt x="2327" y="573"/>
                  <a:pt x="2329" y="571"/>
                  <a:pt x="2329" y="568"/>
                </a:cubicBezTo>
                <a:cubicBezTo>
                  <a:pt x="2329" y="566"/>
                  <a:pt x="2327" y="564"/>
                  <a:pt x="2325" y="564"/>
                </a:cubicBezTo>
                <a:cubicBezTo>
                  <a:pt x="2323" y="564"/>
                  <a:pt x="2321" y="566"/>
                  <a:pt x="2321" y="568"/>
                </a:cubicBezTo>
                <a:cubicBezTo>
                  <a:pt x="2321" y="571"/>
                  <a:pt x="2323" y="573"/>
                  <a:pt x="2325" y="573"/>
                </a:cubicBezTo>
                <a:close/>
                <a:moveTo>
                  <a:pt x="2338" y="573"/>
                </a:moveTo>
                <a:cubicBezTo>
                  <a:pt x="2340" y="573"/>
                  <a:pt x="2342" y="571"/>
                  <a:pt x="2342" y="568"/>
                </a:cubicBezTo>
                <a:cubicBezTo>
                  <a:pt x="2342" y="566"/>
                  <a:pt x="2340" y="564"/>
                  <a:pt x="2338" y="564"/>
                </a:cubicBezTo>
                <a:cubicBezTo>
                  <a:pt x="2336" y="564"/>
                  <a:pt x="2334" y="566"/>
                  <a:pt x="2334" y="568"/>
                </a:cubicBezTo>
                <a:cubicBezTo>
                  <a:pt x="2334" y="571"/>
                  <a:pt x="2336" y="573"/>
                  <a:pt x="2338" y="573"/>
                </a:cubicBezTo>
                <a:close/>
                <a:moveTo>
                  <a:pt x="2351" y="573"/>
                </a:moveTo>
                <a:cubicBezTo>
                  <a:pt x="2353" y="573"/>
                  <a:pt x="2355" y="571"/>
                  <a:pt x="2355" y="568"/>
                </a:cubicBezTo>
                <a:cubicBezTo>
                  <a:pt x="2355" y="566"/>
                  <a:pt x="2353" y="564"/>
                  <a:pt x="2351" y="564"/>
                </a:cubicBezTo>
                <a:cubicBezTo>
                  <a:pt x="2348" y="564"/>
                  <a:pt x="2347" y="566"/>
                  <a:pt x="2347" y="568"/>
                </a:cubicBezTo>
                <a:cubicBezTo>
                  <a:pt x="2347" y="571"/>
                  <a:pt x="2348" y="573"/>
                  <a:pt x="2351" y="573"/>
                </a:cubicBezTo>
                <a:close/>
                <a:moveTo>
                  <a:pt x="2364" y="573"/>
                </a:moveTo>
                <a:cubicBezTo>
                  <a:pt x="2366" y="573"/>
                  <a:pt x="2368" y="571"/>
                  <a:pt x="2368" y="568"/>
                </a:cubicBezTo>
                <a:cubicBezTo>
                  <a:pt x="2368" y="566"/>
                  <a:pt x="2366" y="564"/>
                  <a:pt x="2364" y="564"/>
                </a:cubicBezTo>
                <a:cubicBezTo>
                  <a:pt x="2361" y="564"/>
                  <a:pt x="2359" y="566"/>
                  <a:pt x="2359" y="568"/>
                </a:cubicBezTo>
                <a:cubicBezTo>
                  <a:pt x="2359" y="571"/>
                  <a:pt x="2361" y="573"/>
                  <a:pt x="2364" y="573"/>
                </a:cubicBezTo>
                <a:close/>
                <a:moveTo>
                  <a:pt x="2377" y="573"/>
                </a:moveTo>
                <a:cubicBezTo>
                  <a:pt x="2379" y="573"/>
                  <a:pt x="2381" y="571"/>
                  <a:pt x="2381" y="568"/>
                </a:cubicBezTo>
                <a:cubicBezTo>
                  <a:pt x="2381" y="566"/>
                  <a:pt x="2379" y="564"/>
                  <a:pt x="2377" y="564"/>
                </a:cubicBezTo>
                <a:cubicBezTo>
                  <a:pt x="2374" y="564"/>
                  <a:pt x="2372" y="566"/>
                  <a:pt x="2372" y="568"/>
                </a:cubicBezTo>
                <a:cubicBezTo>
                  <a:pt x="2372" y="571"/>
                  <a:pt x="2374" y="573"/>
                  <a:pt x="2377" y="573"/>
                </a:cubicBezTo>
                <a:close/>
                <a:moveTo>
                  <a:pt x="2389" y="573"/>
                </a:moveTo>
                <a:cubicBezTo>
                  <a:pt x="2392" y="573"/>
                  <a:pt x="2394" y="571"/>
                  <a:pt x="2394" y="568"/>
                </a:cubicBezTo>
                <a:cubicBezTo>
                  <a:pt x="2394" y="566"/>
                  <a:pt x="2392" y="564"/>
                  <a:pt x="2389" y="564"/>
                </a:cubicBezTo>
                <a:cubicBezTo>
                  <a:pt x="2387" y="564"/>
                  <a:pt x="2385" y="566"/>
                  <a:pt x="2385" y="568"/>
                </a:cubicBezTo>
                <a:cubicBezTo>
                  <a:pt x="2385" y="571"/>
                  <a:pt x="2387" y="573"/>
                  <a:pt x="2389" y="573"/>
                </a:cubicBezTo>
                <a:close/>
                <a:moveTo>
                  <a:pt x="2402" y="573"/>
                </a:moveTo>
                <a:cubicBezTo>
                  <a:pt x="2405" y="573"/>
                  <a:pt x="2407" y="571"/>
                  <a:pt x="2407" y="568"/>
                </a:cubicBezTo>
                <a:cubicBezTo>
                  <a:pt x="2407" y="566"/>
                  <a:pt x="2405" y="564"/>
                  <a:pt x="2402" y="564"/>
                </a:cubicBezTo>
                <a:cubicBezTo>
                  <a:pt x="2400" y="564"/>
                  <a:pt x="2398" y="566"/>
                  <a:pt x="2398" y="568"/>
                </a:cubicBezTo>
                <a:cubicBezTo>
                  <a:pt x="2398" y="571"/>
                  <a:pt x="2400" y="573"/>
                  <a:pt x="2402" y="573"/>
                </a:cubicBezTo>
                <a:close/>
                <a:moveTo>
                  <a:pt x="2415" y="573"/>
                </a:moveTo>
                <a:cubicBezTo>
                  <a:pt x="2418" y="573"/>
                  <a:pt x="2419" y="571"/>
                  <a:pt x="2419" y="568"/>
                </a:cubicBezTo>
                <a:cubicBezTo>
                  <a:pt x="2419" y="566"/>
                  <a:pt x="2418" y="564"/>
                  <a:pt x="2415" y="564"/>
                </a:cubicBezTo>
                <a:cubicBezTo>
                  <a:pt x="2413" y="564"/>
                  <a:pt x="2411" y="566"/>
                  <a:pt x="2411" y="568"/>
                </a:cubicBezTo>
                <a:cubicBezTo>
                  <a:pt x="2411" y="571"/>
                  <a:pt x="2413" y="573"/>
                  <a:pt x="2415" y="573"/>
                </a:cubicBezTo>
                <a:close/>
                <a:moveTo>
                  <a:pt x="2428" y="573"/>
                </a:moveTo>
                <a:cubicBezTo>
                  <a:pt x="2431" y="573"/>
                  <a:pt x="2432" y="571"/>
                  <a:pt x="2432" y="568"/>
                </a:cubicBezTo>
                <a:cubicBezTo>
                  <a:pt x="2432" y="566"/>
                  <a:pt x="2431" y="564"/>
                  <a:pt x="2428" y="564"/>
                </a:cubicBezTo>
                <a:cubicBezTo>
                  <a:pt x="2426" y="564"/>
                  <a:pt x="2424" y="566"/>
                  <a:pt x="2424" y="568"/>
                </a:cubicBezTo>
                <a:cubicBezTo>
                  <a:pt x="2424" y="571"/>
                  <a:pt x="2426" y="573"/>
                  <a:pt x="2428" y="573"/>
                </a:cubicBezTo>
                <a:close/>
                <a:moveTo>
                  <a:pt x="2441" y="573"/>
                </a:moveTo>
                <a:cubicBezTo>
                  <a:pt x="2443" y="573"/>
                  <a:pt x="2445" y="571"/>
                  <a:pt x="2445" y="568"/>
                </a:cubicBezTo>
                <a:cubicBezTo>
                  <a:pt x="2445" y="566"/>
                  <a:pt x="2443" y="564"/>
                  <a:pt x="2441" y="564"/>
                </a:cubicBezTo>
                <a:cubicBezTo>
                  <a:pt x="2439" y="564"/>
                  <a:pt x="2437" y="566"/>
                  <a:pt x="2437" y="568"/>
                </a:cubicBezTo>
                <a:cubicBezTo>
                  <a:pt x="2437" y="571"/>
                  <a:pt x="2439" y="573"/>
                  <a:pt x="2441" y="573"/>
                </a:cubicBezTo>
                <a:close/>
                <a:moveTo>
                  <a:pt x="2454" y="573"/>
                </a:moveTo>
                <a:cubicBezTo>
                  <a:pt x="2456" y="573"/>
                  <a:pt x="2458" y="571"/>
                  <a:pt x="2458" y="568"/>
                </a:cubicBezTo>
                <a:cubicBezTo>
                  <a:pt x="2458" y="566"/>
                  <a:pt x="2456" y="564"/>
                  <a:pt x="2454" y="564"/>
                </a:cubicBezTo>
                <a:cubicBezTo>
                  <a:pt x="2452" y="564"/>
                  <a:pt x="2450" y="566"/>
                  <a:pt x="2450" y="568"/>
                </a:cubicBezTo>
                <a:cubicBezTo>
                  <a:pt x="2450" y="571"/>
                  <a:pt x="2452" y="573"/>
                  <a:pt x="2454" y="573"/>
                </a:cubicBezTo>
                <a:close/>
                <a:moveTo>
                  <a:pt x="2467" y="573"/>
                </a:moveTo>
                <a:cubicBezTo>
                  <a:pt x="2469" y="573"/>
                  <a:pt x="2471" y="571"/>
                  <a:pt x="2471" y="568"/>
                </a:cubicBezTo>
                <a:cubicBezTo>
                  <a:pt x="2471" y="566"/>
                  <a:pt x="2469" y="564"/>
                  <a:pt x="2467" y="564"/>
                </a:cubicBezTo>
                <a:cubicBezTo>
                  <a:pt x="2465" y="564"/>
                  <a:pt x="2463" y="566"/>
                  <a:pt x="2463" y="568"/>
                </a:cubicBezTo>
                <a:cubicBezTo>
                  <a:pt x="2463" y="571"/>
                  <a:pt x="2465" y="573"/>
                  <a:pt x="2467" y="573"/>
                </a:cubicBezTo>
                <a:close/>
                <a:moveTo>
                  <a:pt x="2480" y="573"/>
                </a:moveTo>
                <a:cubicBezTo>
                  <a:pt x="2482" y="573"/>
                  <a:pt x="2484" y="571"/>
                  <a:pt x="2484" y="568"/>
                </a:cubicBezTo>
                <a:cubicBezTo>
                  <a:pt x="2484" y="566"/>
                  <a:pt x="2482" y="564"/>
                  <a:pt x="2480" y="564"/>
                </a:cubicBezTo>
                <a:cubicBezTo>
                  <a:pt x="2478" y="564"/>
                  <a:pt x="2476" y="566"/>
                  <a:pt x="2476" y="568"/>
                </a:cubicBezTo>
                <a:cubicBezTo>
                  <a:pt x="2476" y="571"/>
                  <a:pt x="2478" y="573"/>
                  <a:pt x="2480" y="573"/>
                </a:cubicBezTo>
                <a:close/>
                <a:moveTo>
                  <a:pt x="2493" y="573"/>
                </a:moveTo>
                <a:cubicBezTo>
                  <a:pt x="2495" y="573"/>
                  <a:pt x="2497" y="571"/>
                  <a:pt x="2497" y="568"/>
                </a:cubicBezTo>
                <a:cubicBezTo>
                  <a:pt x="2497" y="566"/>
                  <a:pt x="2495" y="564"/>
                  <a:pt x="2493" y="564"/>
                </a:cubicBezTo>
                <a:cubicBezTo>
                  <a:pt x="2490" y="564"/>
                  <a:pt x="2489" y="566"/>
                  <a:pt x="2489" y="568"/>
                </a:cubicBezTo>
                <a:cubicBezTo>
                  <a:pt x="2489" y="571"/>
                  <a:pt x="2490" y="573"/>
                  <a:pt x="2493" y="573"/>
                </a:cubicBezTo>
                <a:close/>
                <a:moveTo>
                  <a:pt x="2506" y="573"/>
                </a:moveTo>
                <a:cubicBezTo>
                  <a:pt x="2508" y="573"/>
                  <a:pt x="2510" y="571"/>
                  <a:pt x="2510" y="568"/>
                </a:cubicBezTo>
                <a:cubicBezTo>
                  <a:pt x="2510" y="566"/>
                  <a:pt x="2508" y="564"/>
                  <a:pt x="2506" y="564"/>
                </a:cubicBezTo>
                <a:cubicBezTo>
                  <a:pt x="2503" y="564"/>
                  <a:pt x="2502" y="566"/>
                  <a:pt x="2502" y="568"/>
                </a:cubicBezTo>
                <a:cubicBezTo>
                  <a:pt x="2502" y="571"/>
                  <a:pt x="2503" y="573"/>
                  <a:pt x="2506" y="573"/>
                </a:cubicBezTo>
                <a:close/>
                <a:moveTo>
                  <a:pt x="2519" y="573"/>
                </a:moveTo>
                <a:cubicBezTo>
                  <a:pt x="2521" y="573"/>
                  <a:pt x="2523" y="571"/>
                  <a:pt x="2523" y="568"/>
                </a:cubicBezTo>
                <a:cubicBezTo>
                  <a:pt x="2523" y="566"/>
                  <a:pt x="2521" y="564"/>
                  <a:pt x="2519" y="564"/>
                </a:cubicBezTo>
                <a:cubicBezTo>
                  <a:pt x="2516" y="564"/>
                  <a:pt x="2514" y="566"/>
                  <a:pt x="2514" y="568"/>
                </a:cubicBezTo>
                <a:cubicBezTo>
                  <a:pt x="2514" y="571"/>
                  <a:pt x="2516" y="573"/>
                  <a:pt x="2519" y="573"/>
                </a:cubicBezTo>
                <a:close/>
                <a:moveTo>
                  <a:pt x="2532" y="573"/>
                </a:moveTo>
                <a:cubicBezTo>
                  <a:pt x="2534" y="573"/>
                  <a:pt x="2536" y="571"/>
                  <a:pt x="2536" y="568"/>
                </a:cubicBezTo>
                <a:cubicBezTo>
                  <a:pt x="2536" y="566"/>
                  <a:pt x="2534" y="564"/>
                  <a:pt x="2532" y="564"/>
                </a:cubicBezTo>
                <a:cubicBezTo>
                  <a:pt x="2529" y="564"/>
                  <a:pt x="2527" y="566"/>
                  <a:pt x="2527" y="568"/>
                </a:cubicBezTo>
                <a:cubicBezTo>
                  <a:pt x="2527" y="571"/>
                  <a:pt x="2529" y="573"/>
                  <a:pt x="2532" y="573"/>
                </a:cubicBezTo>
                <a:close/>
                <a:moveTo>
                  <a:pt x="2544" y="573"/>
                </a:moveTo>
                <a:cubicBezTo>
                  <a:pt x="2547" y="573"/>
                  <a:pt x="2549" y="571"/>
                  <a:pt x="2549" y="568"/>
                </a:cubicBezTo>
                <a:cubicBezTo>
                  <a:pt x="2549" y="566"/>
                  <a:pt x="2547" y="564"/>
                  <a:pt x="2544" y="564"/>
                </a:cubicBezTo>
                <a:cubicBezTo>
                  <a:pt x="2542" y="564"/>
                  <a:pt x="2540" y="566"/>
                  <a:pt x="2540" y="568"/>
                </a:cubicBezTo>
                <a:cubicBezTo>
                  <a:pt x="2540" y="571"/>
                  <a:pt x="2542" y="573"/>
                  <a:pt x="2544" y="573"/>
                </a:cubicBezTo>
                <a:close/>
                <a:moveTo>
                  <a:pt x="2557" y="573"/>
                </a:moveTo>
                <a:cubicBezTo>
                  <a:pt x="2560" y="573"/>
                  <a:pt x="2562" y="571"/>
                  <a:pt x="2562" y="568"/>
                </a:cubicBezTo>
                <a:cubicBezTo>
                  <a:pt x="2562" y="566"/>
                  <a:pt x="2560" y="564"/>
                  <a:pt x="2557" y="564"/>
                </a:cubicBezTo>
                <a:cubicBezTo>
                  <a:pt x="2555" y="564"/>
                  <a:pt x="2553" y="566"/>
                  <a:pt x="2553" y="568"/>
                </a:cubicBezTo>
                <a:cubicBezTo>
                  <a:pt x="2553" y="571"/>
                  <a:pt x="2555" y="573"/>
                  <a:pt x="2557" y="573"/>
                </a:cubicBezTo>
                <a:close/>
                <a:moveTo>
                  <a:pt x="2570" y="573"/>
                </a:moveTo>
                <a:cubicBezTo>
                  <a:pt x="2573" y="573"/>
                  <a:pt x="2574" y="571"/>
                  <a:pt x="2574" y="568"/>
                </a:cubicBezTo>
                <a:cubicBezTo>
                  <a:pt x="2574" y="566"/>
                  <a:pt x="2573" y="564"/>
                  <a:pt x="2570" y="564"/>
                </a:cubicBezTo>
                <a:cubicBezTo>
                  <a:pt x="2568" y="564"/>
                  <a:pt x="2566" y="566"/>
                  <a:pt x="2566" y="568"/>
                </a:cubicBezTo>
                <a:cubicBezTo>
                  <a:pt x="2566" y="571"/>
                  <a:pt x="2568" y="573"/>
                  <a:pt x="2570" y="573"/>
                </a:cubicBezTo>
                <a:close/>
                <a:moveTo>
                  <a:pt x="2583" y="573"/>
                </a:moveTo>
                <a:cubicBezTo>
                  <a:pt x="2586" y="573"/>
                  <a:pt x="2587" y="571"/>
                  <a:pt x="2587" y="568"/>
                </a:cubicBezTo>
                <a:cubicBezTo>
                  <a:pt x="2587" y="566"/>
                  <a:pt x="2586" y="564"/>
                  <a:pt x="2583" y="564"/>
                </a:cubicBezTo>
                <a:cubicBezTo>
                  <a:pt x="2581" y="564"/>
                  <a:pt x="2579" y="566"/>
                  <a:pt x="2579" y="568"/>
                </a:cubicBezTo>
                <a:cubicBezTo>
                  <a:pt x="2579" y="571"/>
                  <a:pt x="2581" y="573"/>
                  <a:pt x="2583" y="573"/>
                </a:cubicBezTo>
                <a:close/>
                <a:moveTo>
                  <a:pt x="2596" y="573"/>
                </a:moveTo>
                <a:cubicBezTo>
                  <a:pt x="2598" y="573"/>
                  <a:pt x="2600" y="571"/>
                  <a:pt x="2600" y="568"/>
                </a:cubicBezTo>
                <a:cubicBezTo>
                  <a:pt x="2600" y="566"/>
                  <a:pt x="2598" y="564"/>
                  <a:pt x="2596" y="564"/>
                </a:cubicBezTo>
                <a:cubicBezTo>
                  <a:pt x="2594" y="564"/>
                  <a:pt x="2592" y="566"/>
                  <a:pt x="2592" y="568"/>
                </a:cubicBezTo>
                <a:cubicBezTo>
                  <a:pt x="2592" y="571"/>
                  <a:pt x="2594" y="573"/>
                  <a:pt x="2596" y="573"/>
                </a:cubicBezTo>
                <a:close/>
                <a:moveTo>
                  <a:pt x="2609" y="573"/>
                </a:moveTo>
                <a:cubicBezTo>
                  <a:pt x="2611" y="573"/>
                  <a:pt x="2613" y="571"/>
                  <a:pt x="2613" y="568"/>
                </a:cubicBezTo>
                <a:cubicBezTo>
                  <a:pt x="2613" y="566"/>
                  <a:pt x="2611" y="564"/>
                  <a:pt x="2609" y="564"/>
                </a:cubicBezTo>
                <a:cubicBezTo>
                  <a:pt x="2607" y="564"/>
                  <a:pt x="2605" y="566"/>
                  <a:pt x="2605" y="568"/>
                </a:cubicBezTo>
                <a:cubicBezTo>
                  <a:pt x="2605" y="571"/>
                  <a:pt x="2607" y="573"/>
                  <a:pt x="2609" y="573"/>
                </a:cubicBezTo>
                <a:close/>
                <a:moveTo>
                  <a:pt x="2622" y="573"/>
                </a:moveTo>
                <a:cubicBezTo>
                  <a:pt x="2624" y="573"/>
                  <a:pt x="2626" y="571"/>
                  <a:pt x="2626" y="568"/>
                </a:cubicBezTo>
                <a:cubicBezTo>
                  <a:pt x="2626" y="566"/>
                  <a:pt x="2624" y="564"/>
                  <a:pt x="2622" y="564"/>
                </a:cubicBezTo>
                <a:cubicBezTo>
                  <a:pt x="2620" y="564"/>
                  <a:pt x="2618" y="566"/>
                  <a:pt x="2618" y="568"/>
                </a:cubicBezTo>
                <a:cubicBezTo>
                  <a:pt x="2618" y="571"/>
                  <a:pt x="2620" y="573"/>
                  <a:pt x="2622" y="573"/>
                </a:cubicBezTo>
                <a:close/>
                <a:moveTo>
                  <a:pt x="2635" y="573"/>
                </a:moveTo>
                <a:cubicBezTo>
                  <a:pt x="2637" y="573"/>
                  <a:pt x="2639" y="571"/>
                  <a:pt x="2639" y="568"/>
                </a:cubicBezTo>
                <a:cubicBezTo>
                  <a:pt x="2639" y="566"/>
                  <a:pt x="2637" y="564"/>
                  <a:pt x="2635" y="564"/>
                </a:cubicBezTo>
                <a:cubicBezTo>
                  <a:pt x="2633" y="564"/>
                  <a:pt x="2631" y="566"/>
                  <a:pt x="2631" y="568"/>
                </a:cubicBezTo>
                <a:cubicBezTo>
                  <a:pt x="2631" y="571"/>
                  <a:pt x="2633" y="573"/>
                  <a:pt x="2635" y="573"/>
                </a:cubicBezTo>
                <a:close/>
                <a:moveTo>
                  <a:pt x="2648" y="573"/>
                </a:moveTo>
                <a:cubicBezTo>
                  <a:pt x="2650" y="573"/>
                  <a:pt x="2652" y="571"/>
                  <a:pt x="2652" y="568"/>
                </a:cubicBezTo>
                <a:cubicBezTo>
                  <a:pt x="2652" y="566"/>
                  <a:pt x="2650" y="564"/>
                  <a:pt x="2648" y="564"/>
                </a:cubicBezTo>
                <a:cubicBezTo>
                  <a:pt x="2645" y="564"/>
                  <a:pt x="2644" y="566"/>
                  <a:pt x="2644" y="568"/>
                </a:cubicBezTo>
                <a:cubicBezTo>
                  <a:pt x="2644" y="571"/>
                  <a:pt x="2645" y="573"/>
                  <a:pt x="2648" y="573"/>
                </a:cubicBezTo>
                <a:close/>
                <a:moveTo>
                  <a:pt x="2661" y="573"/>
                </a:moveTo>
                <a:cubicBezTo>
                  <a:pt x="2663" y="573"/>
                  <a:pt x="2665" y="571"/>
                  <a:pt x="2665" y="568"/>
                </a:cubicBezTo>
                <a:cubicBezTo>
                  <a:pt x="2665" y="566"/>
                  <a:pt x="2663" y="564"/>
                  <a:pt x="2661" y="564"/>
                </a:cubicBezTo>
                <a:cubicBezTo>
                  <a:pt x="2658" y="564"/>
                  <a:pt x="2657" y="566"/>
                  <a:pt x="2657" y="568"/>
                </a:cubicBezTo>
                <a:cubicBezTo>
                  <a:pt x="2657" y="571"/>
                  <a:pt x="2658" y="573"/>
                  <a:pt x="2661" y="573"/>
                </a:cubicBezTo>
                <a:close/>
                <a:moveTo>
                  <a:pt x="2674" y="573"/>
                </a:moveTo>
                <a:cubicBezTo>
                  <a:pt x="2676" y="573"/>
                  <a:pt x="2678" y="571"/>
                  <a:pt x="2678" y="568"/>
                </a:cubicBezTo>
                <a:cubicBezTo>
                  <a:pt x="2678" y="566"/>
                  <a:pt x="2676" y="564"/>
                  <a:pt x="2674" y="564"/>
                </a:cubicBezTo>
                <a:cubicBezTo>
                  <a:pt x="2671" y="564"/>
                  <a:pt x="2669" y="566"/>
                  <a:pt x="2669" y="568"/>
                </a:cubicBezTo>
                <a:cubicBezTo>
                  <a:pt x="2669" y="571"/>
                  <a:pt x="2671" y="573"/>
                  <a:pt x="2674" y="573"/>
                </a:cubicBezTo>
                <a:close/>
                <a:moveTo>
                  <a:pt x="2687" y="573"/>
                </a:moveTo>
                <a:cubicBezTo>
                  <a:pt x="2689" y="573"/>
                  <a:pt x="2691" y="571"/>
                  <a:pt x="2691" y="568"/>
                </a:cubicBezTo>
                <a:cubicBezTo>
                  <a:pt x="2691" y="566"/>
                  <a:pt x="2689" y="564"/>
                  <a:pt x="2687" y="564"/>
                </a:cubicBezTo>
                <a:cubicBezTo>
                  <a:pt x="2684" y="564"/>
                  <a:pt x="2682" y="566"/>
                  <a:pt x="2682" y="568"/>
                </a:cubicBezTo>
                <a:cubicBezTo>
                  <a:pt x="2682" y="571"/>
                  <a:pt x="2684" y="573"/>
                  <a:pt x="2687" y="573"/>
                </a:cubicBezTo>
                <a:close/>
                <a:moveTo>
                  <a:pt x="2699" y="573"/>
                </a:moveTo>
                <a:cubicBezTo>
                  <a:pt x="2702" y="573"/>
                  <a:pt x="2704" y="571"/>
                  <a:pt x="2704" y="568"/>
                </a:cubicBezTo>
                <a:cubicBezTo>
                  <a:pt x="2704" y="566"/>
                  <a:pt x="2702" y="564"/>
                  <a:pt x="2699" y="564"/>
                </a:cubicBezTo>
                <a:cubicBezTo>
                  <a:pt x="2697" y="564"/>
                  <a:pt x="2695" y="566"/>
                  <a:pt x="2695" y="568"/>
                </a:cubicBezTo>
                <a:cubicBezTo>
                  <a:pt x="2695" y="571"/>
                  <a:pt x="2697" y="573"/>
                  <a:pt x="2699" y="573"/>
                </a:cubicBezTo>
                <a:close/>
                <a:moveTo>
                  <a:pt x="2712" y="573"/>
                </a:moveTo>
                <a:cubicBezTo>
                  <a:pt x="2715" y="573"/>
                  <a:pt x="2717" y="571"/>
                  <a:pt x="2717" y="568"/>
                </a:cubicBezTo>
                <a:cubicBezTo>
                  <a:pt x="2717" y="566"/>
                  <a:pt x="2715" y="564"/>
                  <a:pt x="2712" y="564"/>
                </a:cubicBezTo>
                <a:cubicBezTo>
                  <a:pt x="2710" y="564"/>
                  <a:pt x="2708" y="566"/>
                  <a:pt x="2708" y="568"/>
                </a:cubicBezTo>
                <a:cubicBezTo>
                  <a:pt x="2708" y="571"/>
                  <a:pt x="2710" y="573"/>
                  <a:pt x="2712" y="573"/>
                </a:cubicBezTo>
                <a:close/>
                <a:moveTo>
                  <a:pt x="2738" y="564"/>
                </a:moveTo>
                <a:cubicBezTo>
                  <a:pt x="2736" y="564"/>
                  <a:pt x="2734" y="566"/>
                  <a:pt x="2734" y="568"/>
                </a:cubicBezTo>
                <a:cubicBezTo>
                  <a:pt x="2734" y="571"/>
                  <a:pt x="2736" y="572"/>
                  <a:pt x="2738" y="572"/>
                </a:cubicBezTo>
                <a:cubicBezTo>
                  <a:pt x="2740" y="572"/>
                  <a:pt x="2742" y="571"/>
                  <a:pt x="2742" y="568"/>
                </a:cubicBezTo>
                <a:cubicBezTo>
                  <a:pt x="2742" y="566"/>
                  <a:pt x="2740" y="564"/>
                  <a:pt x="2738" y="564"/>
                </a:cubicBezTo>
                <a:close/>
                <a:moveTo>
                  <a:pt x="2751" y="573"/>
                </a:moveTo>
                <a:cubicBezTo>
                  <a:pt x="2753" y="573"/>
                  <a:pt x="2755" y="571"/>
                  <a:pt x="2755" y="568"/>
                </a:cubicBezTo>
                <a:cubicBezTo>
                  <a:pt x="2755" y="566"/>
                  <a:pt x="2753" y="564"/>
                  <a:pt x="2751" y="564"/>
                </a:cubicBezTo>
                <a:cubicBezTo>
                  <a:pt x="2749" y="564"/>
                  <a:pt x="2747" y="566"/>
                  <a:pt x="2747" y="568"/>
                </a:cubicBezTo>
                <a:cubicBezTo>
                  <a:pt x="2747" y="571"/>
                  <a:pt x="2749" y="573"/>
                  <a:pt x="2751" y="573"/>
                </a:cubicBezTo>
                <a:close/>
                <a:moveTo>
                  <a:pt x="2764" y="573"/>
                </a:moveTo>
                <a:cubicBezTo>
                  <a:pt x="2766" y="573"/>
                  <a:pt x="2768" y="571"/>
                  <a:pt x="2768" y="568"/>
                </a:cubicBezTo>
                <a:cubicBezTo>
                  <a:pt x="2768" y="566"/>
                  <a:pt x="2766" y="564"/>
                  <a:pt x="2764" y="564"/>
                </a:cubicBezTo>
                <a:cubicBezTo>
                  <a:pt x="2762" y="564"/>
                  <a:pt x="2760" y="566"/>
                  <a:pt x="2760" y="568"/>
                </a:cubicBezTo>
                <a:cubicBezTo>
                  <a:pt x="2760" y="571"/>
                  <a:pt x="2762" y="573"/>
                  <a:pt x="2764" y="573"/>
                </a:cubicBezTo>
                <a:close/>
                <a:moveTo>
                  <a:pt x="2777" y="573"/>
                </a:moveTo>
                <a:cubicBezTo>
                  <a:pt x="2779" y="573"/>
                  <a:pt x="2781" y="571"/>
                  <a:pt x="2781" y="568"/>
                </a:cubicBezTo>
                <a:cubicBezTo>
                  <a:pt x="2781" y="566"/>
                  <a:pt x="2779" y="564"/>
                  <a:pt x="2777" y="564"/>
                </a:cubicBezTo>
                <a:cubicBezTo>
                  <a:pt x="2775" y="564"/>
                  <a:pt x="2773" y="566"/>
                  <a:pt x="2773" y="568"/>
                </a:cubicBezTo>
                <a:cubicBezTo>
                  <a:pt x="2773" y="571"/>
                  <a:pt x="2775" y="573"/>
                  <a:pt x="2777" y="573"/>
                </a:cubicBezTo>
                <a:close/>
                <a:moveTo>
                  <a:pt x="2790" y="573"/>
                </a:moveTo>
                <a:cubicBezTo>
                  <a:pt x="2792" y="573"/>
                  <a:pt x="2794" y="571"/>
                  <a:pt x="2794" y="568"/>
                </a:cubicBezTo>
                <a:cubicBezTo>
                  <a:pt x="2794" y="566"/>
                  <a:pt x="2792" y="564"/>
                  <a:pt x="2790" y="564"/>
                </a:cubicBezTo>
                <a:cubicBezTo>
                  <a:pt x="2788" y="564"/>
                  <a:pt x="2786" y="566"/>
                  <a:pt x="2786" y="568"/>
                </a:cubicBezTo>
                <a:cubicBezTo>
                  <a:pt x="2786" y="571"/>
                  <a:pt x="2788" y="573"/>
                  <a:pt x="2790" y="573"/>
                </a:cubicBezTo>
                <a:close/>
                <a:moveTo>
                  <a:pt x="2803" y="573"/>
                </a:moveTo>
                <a:cubicBezTo>
                  <a:pt x="2805" y="573"/>
                  <a:pt x="2807" y="571"/>
                  <a:pt x="2807" y="568"/>
                </a:cubicBezTo>
                <a:cubicBezTo>
                  <a:pt x="2807" y="566"/>
                  <a:pt x="2805" y="564"/>
                  <a:pt x="2803" y="564"/>
                </a:cubicBezTo>
                <a:cubicBezTo>
                  <a:pt x="2800" y="564"/>
                  <a:pt x="2799" y="566"/>
                  <a:pt x="2799" y="568"/>
                </a:cubicBezTo>
                <a:cubicBezTo>
                  <a:pt x="2799" y="571"/>
                  <a:pt x="2800" y="573"/>
                  <a:pt x="2803" y="573"/>
                </a:cubicBezTo>
                <a:close/>
                <a:moveTo>
                  <a:pt x="2816" y="573"/>
                </a:moveTo>
                <a:cubicBezTo>
                  <a:pt x="2818" y="573"/>
                  <a:pt x="2820" y="571"/>
                  <a:pt x="2820" y="568"/>
                </a:cubicBezTo>
                <a:cubicBezTo>
                  <a:pt x="2820" y="566"/>
                  <a:pt x="2818" y="564"/>
                  <a:pt x="2816" y="564"/>
                </a:cubicBezTo>
                <a:cubicBezTo>
                  <a:pt x="2813" y="564"/>
                  <a:pt x="2811" y="566"/>
                  <a:pt x="2811" y="568"/>
                </a:cubicBezTo>
                <a:cubicBezTo>
                  <a:pt x="2811" y="571"/>
                  <a:pt x="2813" y="573"/>
                  <a:pt x="2816" y="573"/>
                </a:cubicBezTo>
                <a:close/>
                <a:moveTo>
                  <a:pt x="2829" y="573"/>
                </a:moveTo>
                <a:cubicBezTo>
                  <a:pt x="2831" y="573"/>
                  <a:pt x="2833" y="571"/>
                  <a:pt x="2833" y="568"/>
                </a:cubicBezTo>
                <a:cubicBezTo>
                  <a:pt x="2833" y="566"/>
                  <a:pt x="2831" y="564"/>
                  <a:pt x="2829" y="564"/>
                </a:cubicBezTo>
                <a:cubicBezTo>
                  <a:pt x="2826" y="564"/>
                  <a:pt x="2824" y="566"/>
                  <a:pt x="2824" y="568"/>
                </a:cubicBezTo>
                <a:cubicBezTo>
                  <a:pt x="2824" y="571"/>
                  <a:pt x="2826" y="573"/>
                  <a:pt x="2829" y="573"/>
                </a:cubicBezTo>
                <a:close/>
                <a:moveTo>
                  <a:pt x="2841" y="573"/>
                </a:moveTo>
                <a:cubicBezTo>
                  <a:pt x="2844" y="573"/>
                  <a:pt x="2846" y="571"/>
                  <a:pt x="2846" y="568"/>
                </a:cubicBezTo>
                <a:cubicBezTo>
                  <a:pt x="2846" y="566"/>
                  <a:pt x="2844" y="564"/>
                  <a:pt x="2841" y="564"/>
                </a:cubicBezTo>
                <a:cubicBezTo>
                  <a:pt x="2839" y="564"/>
                  <a:pt x="2837" y="566"/>
                  <a:pt x="2837" y="568"/>
                </a:cubicBezTo>
                <a:cubicBezTo>
                  <a:pt x="2837" y="571"/>
                  <a:pt x="2839" y="573"/>
                  <a:pt x="2841" y="573"/>
                </a:cubicBezTo>
                <a:close/>
                <a:moveTo>
                  <a:pt x="2854" y="573"/>
                </a:moveTo>
                <a:cubicBezTo>
                  <a:pt x="2857" y="573"/>
                  <a:pt x="2859" y="571"/>
                  <a:pt x="2859" y="568"/>
                </a:cubicBezTo>
                <a:cubicBezTo>
                  <a:pt x="2859" y="566"/>
                  <a:pt x="2857" y="564"/>
                  <a:pt x="2854" y="564"/>
                </a:cubicBezTo>
                <a:cubicBezTo>
                  <a:pt x="2852" y="564"/>
                  <a:pt x="2850" y="566"/>
                  <a:pt x="2850" y="568"/>
                </a:cubicBezTo>
                <a:cubicBezTo>
                  <a:pt x="2850" y="571"/>
                  <a:pt x="2852" y="573"/>
                  <a:pt x="2854" y="573"/>
                </a:cubicBezTo>
                <a:close/>
                <a:moveTo>
                  <a:pt x="2867" y="573"/>
                </a:moveTo>
                <a:cubicBezTo>
                  <a:pt x="2870" y="573"/>
                  <a:pt x="2871" y="571"/>
                  <a:pt x="2871" y="568"/>
                </a:cubicBezTo>
                <a:cubicBezTo>
                  <a:pt x="2871" y="566"/>
                  <a:pt x="2870" y="564"/>
                  <a:pt x="2867" y="564"/>
                </a:cubicBezTo>
                <a:cubicBezTo>
                  <a:pt x="2865" y="564"/>
                  <a:pt x="2863" y="566"/>
                  <a:pt x="2863" y="568"/>
                </a:cubicBezTo>
                <a:cubicBezTo>
                  <a:pt x="2863" y="571"/>
                  <a:pt x="2865" y="573"/>
                  <a:pt x="2867" y="573"/>
                </a:cubicBezTo>
                <a:close/>
                <a:moveTo>
                  <a:pt x="2880" y="573"/>
                </a:moveTo>
                <a:cubicBezTo>
                  <a:pt x="2883" y="573"/>
                  <a:pt x="2884" y="571"/>
                  <a:pt x="2884" y="568"/>
                </a:cubicBezTo>
                <a:cubicBezTo>
                  <a:pt x="2884" y="566"/>
                  <a:pt x="2883" y="564"/>
                  <a:pt x="2880" y="564"/>
                </a:cubicBezTo>
                <a:cubicBezTo>
                  <a:pt x="2878" y="564"/>
                  <a:pt x="2876" y="566"/>
                  <a:pt x="2876" y="568"/>
                </a:cubicBezTo>
                <a:cubicBezTo>
                  <a:pt x="2876" y="571"/>
                  <a:pt x="2878" y="573"/>
                  <a:pt x="2880" y="573"/>
                </a:cubicBezTo>
                <a:close/>
                <a:moveTo>
                  <a:pt x="2893" y="573"/>
                </a:moveTo>
                <a:cubicBezTo>
                  <a:pt x="2895" y="573"/>
                  <a:pt x="2897" y="571"/>
                  <a:pt x="2897" y="568"/>
                </a:cubicBezTo>
                <a:cubicBezTo>
                  <a:pt x="2897" y="566"/>
                  <a:pt x="2895" y="564"/>
                  <a:pt x="2893" y="564"/>
                </a:cubicBezTo>
                <a:cubicBezTo>
                  <a:pt x="2891" y="564"/>
                  <a:pt x="2889" y="566"/>
                  <a:pt x="2889" y="568"/>
                </a:cubicBezTo>
                <a:cubicBezTo>
                  <a:pt x="2889" y="571"/>
                  <a:pt x="2891" y="573"/>
                  <a:pt x="2893" y="573"/>
                </a:cubicBezTo>
                <a:close/>
                <a:moveTo>
                  <a:pt x="2906" y="573"/>
                </a:moveTo>
                <a:cubicBezTo>
                  <a:pt x="2908" y="573"/>
                  <a:pt x="2910" y="571"/>
                  <a:pt x="2910" y="568"/>
                </a:cubicBezTo>
                <a:cubicBezTo>
                  <a:pt x="2910" y="566"/>
                  <a:pt x="2908" y="564"/>
                  <a:pt x="2906" y="564"/>
                </a:cubicBezTo>
                <a:cubicBezTo>
                  <a:pt x="2904" y="564"/>
                  <a:pt x="2902" y="566"/>
                  <a:pt x="2902" y="568"/>
                </a:cubicBezTo>
                <a:cubicBezTo>
                  <a:pt x="2902" y="571"/>
                  <a:pt x="2904" y="573"/>
                  <a:pt x="2906" y="573"/>
                </a:cubicBezTo>
                <a:close/>
                <a:moveTo>
                  <a:pt x="2919" y="573"/>
                </a:moveTo>
                <a:cubicBezTo>
                  <a:pt x="2921" y="573"/>
                  <a:pt x="2923" y="571"/>
                  <a:pt x="2923" y="568"/>
                </a:cubicBezTo>
                <a:cubicBezTo>
                  <a:pt x="2923" y="566"/>
                  <a:pt x="2921" y="564"/>
                  <a:pt x="2919" y="564"/>
                </a:cubicBezTo>
                <a:cubicBezTo>
                  <a:pt x="2917" y="564"/>
                  <a:pt x="2915" y="566"/>
                  <a:pt x="2915" y="568"/>
                </a:cubicBezTo>
                <a:cubicBezTo>
                  <a:pt x="2915" y="571"/>
                  <a:pt x="2917" y="573"/>
                  <a:pt x="2919" y="573"/>
                </a:cubicBezTo>
                <a:close/>
                <a:moveTo>
                  <a:pt x="2932" y="573"/>
                </a:moveTo>
                <a:cubicBezTo>
                  <a:pt x="2934" y="573"/>
                  <a:pt x="2936" y="571"/>
                  <a:pt x="2936" y="568"/>
                </a:cubicBezTo>
                <a:cubicBezTo>
                  <a:pt x="2936" y="566"/>
                  <a:pt x="2934" y="564"/>
                  <a:pt x="2932" y="564"/>
                </a:cubicBezTo>
                <a:cubicBezTo>
                  <a:pt x="2930" y="564"/>
                  <a:pt x="2928" y="566"/>
                  <a:pt x="2928" y="568"/>
                </a:cubicBezTo>
                <a:cubicBezTo>
                  <a:pt x="2928" y="571"/>
                  <a:pt x="2930" y="573"/>
                  <a:pt x="2932" y="573"/>
                </a:cubicBezTo>
                <a:close/>
                <a:moveTo>
                  <a:pt x="2945" y="573"/>
                </a:moveTo>
                <a:cubicBezTo>
                  <a:pt x="2947" y="573"/>
                  <a:pt x="2949" y="571"/>
                  <a:pt x="2949" y="568"/>
                </a:cubicBezTo>
                <a:cubicBezTo>
                  <a:pt x="2949" y="566"/>
                  <a:pt x="2947" y="564"/>
                  <a:pt x="2945" y="564"/>
                </a:cubicBezTo>
                <a:cubicBezTo>
                  <a:pt x="2942" y="564"/>
                  <a:pt x="2941" y="566"/>
                  <a:pt x="2941" y="568"/>
                </a:cubicBezTo>
                <a:cubicBezTo>
                  <a:pt x="2941" y="571"/>
                  <a:pt x="2942" y="573"/>
                  <a:pt x="2945" y="573"/>
                </a:cubicBezTo>
                <a:close/>
                <a:moveTo>
                  <a:pt x="2958" y="573"/>
                </a:moveTo>
                <a:cubicBezTo>
                  <a:pt x="2960" y="573"/>
                  <a:pt x="2962" y="571"/>
                  <a:pt x="2962" y="568"/>
                </a:cubicBezTo>
                <a:cubicBezTo>
                  <a:pt x="2962" y="566"/>
                  <a:pt x="2960" y="564"/>
                  <a:pt x="2958" y="564"/>
                </a:cubicBezTo>
                <a:cubicBezTo>
                  <a:pt x="2955" y="564"/>
                  <a:pt x="2954" y="566"/>
                  <a:pt x="2954" y="568"/>
                </a:cubicBezTo>
                <a:cubicBezTo>
                  <a:pt x="2954" y="571"/>
                  <a:pt x="2955" y="573"/>
                  <a:pt x="2958" y="573"/>
                </a:cubicBezTo>
                <a:close/>
                <a:moveTo>
                  <a:pt x="2971" y="573"/>
                </a:moveTo>
                <a:cubicBezTo>
                  <a:pt x="2973" y="573"/>
                  <a:pt x="2975" y="571"/>
                  <a:pt x="2975" y="568"/>
                </a:cubicBezTo>
                <a:cubicBezTo>
                  <a:pt x="2975" y="566"/>
                  <a:pt x="2973" y="564"/>
                  <a:pt x="2971" y="564"/>
                </a:cubicBezTo>
                <a:cubicBezTo>
                  <a:pt x="2968" y="564"/>
                  <a:pt x="2966" y="566"/>
                  <a:pt x="2966" y="568"/>
                </a:cubicBezTo>
                <a:cubicBezTo>
                  <a:pt x="2966" y="571"/>
                  <a:pt x="2968" y="573"/>
                  <a:pt x="2971" y="573"/>
                </a:cubicBezTo>
                <a:close/>
                <a:moveTo>
                  <a:pt x="2984" y="573"/>
                </a:moveTo>
                <a:cubicBezTo>
                  <a:pt x="2986" y="573"/>
                  <a:pt x="2988" y="571"/>
                  <a:pt x="2988" y="568"/>
                </a:cubicBezTo>
                <a:cubicBezTo>
                  <a:pt x="2988" y="566"/>
                  <a:pt x="2986" y="564"/>
                  <a:pt x="2984" y="564"/>
                </a:cubicBezTo>
                <a:cubicBezTo>
                  <a:pt x="2981" y="564"/>
                  <a:pt x="2979" y="566"/>
                  <a:pt x="2979" y="568"/>
                </a:cubicBezTo>
                <a:cubicBezTo>
                  <a:pt x="2979" y="571"/>
                  <a:pt x="2981" y="573"/>
                  <a:pt x="2984" y="573"/>
                </a:cubicBezTo>
                <a:close/>
                <a:moveTo>
                  <a:pt x="2996" y="573"/>
                </a:moveTo>
                <a:cubicBezTo>
                  <a:pt x="2999" y="573"/>
                  <a:pt x="3001" y="571"/>
                  <a:pt x="3001" y="568"/>
                </a:cubicBezTo>
                <a:cubicBezTo>
                  <a:pt x="3001" y="566"/>
                  <a:pt x="2999" y="564"/>
                  <a:pt x="2996" y="564"/>
                </a:cubicBezTo>
                <a:cubicBezTo>
                  <a:pt x="2994" y="564"/>
                  <a:pt x="2992" y="566"/>
                  <a:pt x="2992" y="568"/>
                </a:cubicBezTo>
                <a:cubicBezTo>
                  <a:pt x="2992" y="571"/>
                  <a:pt x="2994" y="573"/>
                  <a:pt x="2996" y="573"/>
                </a:cubicBezTo>
                <a:close/>
                <a:moveTo>
                  <a:pt x="3009" y="573"/>
                </a:moveTo>
                <a:cubicBezTo>
                  <a:pt x="3012" y="573"/>
                  <a:pt x="3014" y="571"/>
                  <a:pt x="3014" y="568"/>
                </a:cubicBezTo>
                <a:cubicBezTo>
                  <a:pt x="3014" y="566"/>
                  <a:pt x="3012" y="564"/>
                  <a:pt x="3009" y="564"/>
                </a:cubicBezTo>
                <a:cubicBezTo>
                  <a:pt x="3007" y="564"/>
                  <a:pt x="3005" y="566"/>
                  <a:pt x="3005" y="568"/>
                </a:cubicBezTo>
                <a:cubicBezTo>
                  <a:pt x="3005" y="571"/>
                  <a:pt x="3007" y="573"/>
                  <a:pt x="3009" y="573"/>
                </a:cubicBezTo>
                <a:close/>
                <a:moveTo>
                  <a:pt x="3022" y="573"/>
                </a:moveTo>
                <a:cubicBezTo>
                  <a:pt x="3025" y="573"/>
                  <a:pt x="3026" y="571"/>
                  <a:pt x="3026" y="568"/>
                </a:cubicBezTo>
                <a:cubicBezTo>
                  <a:pt x="3026" y="566"/>
                  <a:pt x="3025" y="564"/>
                  <a:pt x="3022" y="564"/>
                </a:cubicBezTo>
                <a:cubicBezTo>
                  <a:pt x="3020" y="564"/>
                  <a:pt x="3018" y="566"/>
                  <a:pt x="3018" y="568"/>
                </a:cubicBezTo>
                <a:cubicBezTo>
                  <a:pt x="3018" y="571"/>
                  <a:pt x="3020" y="573"/>
                  <a:pt x="3022" y="573"/>
                </a:cubicBezTo>
                <a:close/>
                <a:moveTo>
                  <a:pt x="3035" y="573"/>
                </a:moveTo>
                <a:cubicBezTo>
                  <a:pt x="3037" y="573"/>
                  <a:pt x="3039" y="571"/>
                  <a:pt x="3039" y="568"/>
                </a:cubicBezTo>
                <a:cubicBezTo>
                  <a:pt x="3039" y="566"/>
                  <a:pt x="3037" y="564"/>
                  <a:pt x="3035" y="564"/>
                </a:cubicBezTo>
                <a:cubicBezTo>
                  <a:pt x="3033" y="564"/>
                  <a:pt x="3031" y="566"/>
                  <a:pt x="3031" y="568"/>
                </a:cubicBezTo>
                <a:cubicBezTo>
                  <a:pt x="3031" y="571"/>
                  <a:pt x="3033" y="573"/>
                  <a:pt x="3035" y="573"/>
                </a:cubicBezTo>
                <a:close/>
                <a:moveTo>
                  <a:pt x="3048" y="573"/>
                </a:moveTo>
                <a:cubicBezTo>
                  <a:pt x="3050" y="573"/>
                  <a:pt x="3052" y="571"/>
                  <a:pt x="3052" y="568"/>
                </a:cubicBezTo>
                <a:cubicBezTo>
                  <a:pt x="3052" y="566"/>
                  <a:pt x="3050" y="564"/>
                  <a:pt x="3048" y="564"/>
                </a:cubicBezTo>
                <a:cubicBezTo>
                  <a:pt x="3046" y="564"/>
                  <a:pt x="3044" y="566"/>
                  <a:pt x="3044" y="568"/>
                </a:cubicBezTo>
                <a:cubicBezTo>
                  <a:pt x="3044" y="571"/>
                  <a:pt x="3046" y="573"/>
                  <a:pt x="3048" y="573"/>
                </a:cubicBezTo>
                <a:close/>
                <a:moveTo>
                  <a:pt x="3061" y="573"/>
                </a:moveTo>
                <a:cubicBezTo>
                  <a:pt x="3063" y="573"/>
                  <a:pt x="3065" y="571"/>
                  <a:pt x="3065" y="568"/>
                </a:cubicBezTo>
                <a:cubicBezTo>
                  <a:pt x="3065" y="566"/>
                  <a:pt x="3063" y="564"/>
                  <a:pt x="3061" y="564"/>
                </a:cubicBezTo>
                <a:cubicBezTo>
                  <a:pt x="3059" y="564"/>
                  <a:pt x="3057" y="566"/>
                  <a:pt x="3057" y="568"/>
                </a:cubicBezTo>
                <a:cubicBezTo>
                  <a:pt x="3057" y="571"/>
                  <a:pt x="3059" y="573"/>
                  <a:pt x="3061" y="573"/>
                </a:cubicBezTo>
                <a:close/>
                <a:moveTo>
                  <a:pt x="3074" y="573"/>
                </a:moveTo>
                <a:cubicBezTo>
                  <a:pt x="3076" y="573"/>
                  <a:pt x="3078" y="571"/>
                  <a:pt x="3078" y="568"/>
                </a:cubicBezTo>
                <a:cubicBezTo>
                  <a:pt x="3078" y="566"/>
                  <a:pt x="3076" y="564"/>
                  <a:pt x="3074" y="564"/>
                </a:cubicBezTo>
                <a:cubicBezTo>
                  <a:pt x="3072" y="564"/>
                  <a:pt x="3070" y="566"/>
                  <a:pt x="3070" y="568"/>
                </a:cubicBezTo>
                <a:cubicBezTo>
                  <a:pt x="3070" y="571"/>
                  <a:pt x="3072" y="573"/>
                  <a:pt x="3074" y="573"/>
                </a:cubicBezTo>
                <a:close/>
                <a:moveTo>
                  <a:pt x="3087" y="573"/>
                </a:moveTo>
                <a:cubicBezTo>
                  <a:pt x="3089" y="573"/>
                  <a:pt x="3091" y="571"/>
                  <a:pt x="3091" y="568"/>
                </a:cubicBezTo>
                <a:cubicBezTo>
                  <a:pt x="3091" y="566"/>
                  <a:pt x="3089" y="564"/>
                  <a:pt x="3087" y="564"/>
                </a:cubicBezTo>
                <a:cubicBezTo>
                  <a:pt x="3085" y="564"/>
                  <a:pt x="3083" y="566"/>
                  <a:pt x="3083" y="568"/>
                </a:cubicBezTo>
                <a:cubicBezTo>
                  <a:pt x="3083" y="571"/>
                  <a:pt x="3085" y="573"/>
                  <a:pt x="3087" y="573"/>
                </a:cubicBezTo>
                <a:close/>
                <a:moveTo>
                  <a:pt x="3104" y="568"/>
                </a:moveTo>
                <a:cubicBezTo>
                  <a:pt x="3104" y="566"/>
                  <a:pt x="3102" y="564"/>
                  <a:pt x="3100" y="564"/>
                </a:cubicBezTo>
                <a:cubicBezTo>
                  <a:pt x="3097" y="564"/>
                  <a:pt x="3096" y="566"/>
                  <a:pt x="3096" y="568"/>
                </a:cubicBezTo>
                <a:cubicBezTo>
                  <a:pt x="3096" y="571"/>
                  <a:pt x="3097" y="573"/>
                  <a:pt x="3100" y="573"/>
                </a:cubicBezTo>
                <a:cubicBezTo>
                  <a:pt x="3102" y="573"/>
                  <a:pt x="3104" y="571"/>
                  <a:pt x="3104" y="568"/>
                </a:cubicBezTo>
                <a:close/>
                <a:moveTo>
                  <a:pt x="3242" y="568"/>
                </a:moveTo>
                <a:cubicBezTo>
                  <a:pt x="3242" y="568"/>
                  <a:pt x="3242" y="568"/>
                  <a:pt x="3242" y="568"/>
                </a:cubicBezTo>
                <a:cubicBezTo>
                  <a:pt x="3242" y="568"/>
                  <a:pt x="3242" y="568"/>
                  <a:pt x="3242" y="568"/>
                </a:cubicBezTo>
                <a:cubicBezTo>
                  <a:pt x="3242" y="568"/>
                  <a:pt x="3242" y="568"/>
                  <a:pt x="3242" y="568"/>
                </a:cubicBezTo>
                <a:cubicBezTo>
                  <a:pt x="3242" y="568"/>
                  <a:pt x="3242" y="568"/>
                  <a:pt x="3242" y="568"/>
                </a:cubicBezTo>
                <a:close/>
                <a:moveTo>
                  <a:pt x="3255" y="564"/>
                </a:moveTo>
                <a:cubicBezTo>
                  <a:pt x="3252" y="564"/>
                  <a:pt x="3251" y="566"/>
                  <a:pt x="3251" y="568"/>
                </a:cubicBezTo>
                <a:cubicBezTo>
                  <a:pt x="3251" y="571"/>
                  <a:pt x="3252" y="573"/>
                  <a:pt x="3255" y="573"/>
                </a:cubicBezTo>
                <a:cubicBezTo>
                  <a:pt x="3257" y="573"/>
                  <a:pt x="3259" y="571"/>
                  <a:pt x="3259" y="568"/>
                </a:cubicBezTo>
                <a:cubicBezTo>
                  <a:pt x="3259" y="566"/>
                  <a:pt x="3257" y="564"/>
                  <a:pt x="3255" y="564"/>
                </a:cubicBezTo>
                <a:close/>
                <a:moveTo>
                  <a:pt x="3461" y="568"/>
                </a:moveTo>
                <a:cubicBezTo>
                  <a:pt x="3461" y="568"/>
                  <a:pt x="3461" y="568"/>
                  <a:pt x="3461" y="568"/>
                </a:cubicBezTo>
                <a:cubicBezTo>
                  <a:pt x="3461" y="568"/>
                  <a:pt x="3461" y="568"/>
                  <a:pt x="3461" y="568"/>
                </a:cubicBezTo>
                <a:cubicBezTo>
                  <a:pt x="3461" y="568"/>
                  <a:pt x="3461" y="568"/>
                  <a:pt x="3461" y="568"/>
                </a:cubicBezTo>
                <a:cubicBezTo>
                  <a:pt x="3461" y="568"/>
                  <a:pt x="3461" y="568"/>
                  <a:pt x="3461" y="568"/>
                </a:cubicBezTo>
                <a:close/>
                <a:moveTo>
                  <a:pt x="3500" y="566"/>
                </a:moveTo>
                <a:cubicBezTo>
                  <a:pt x="3499" y="566"/>
                  <a:pt x="3498" y="567"/>
                  <a:pt x="3498" y="568"/>
                </a:cubicBezTo>
                <a:cubicBezTo>
                  <a:pt x="3498" y="570"/>
                  <a:pt x="3499" y="571"/>
                  <a:pt x="3500" y="571"/>
                </a:cubicBezTo>
                <a:cubicBezTo>
                  <a:pt x="3501" y="571"/>
                  <a:pt x="3502" y="570"/>
                  <a:pt x="3502" y="568"/>
                </a:cubicBezTo>
                <a:cubicBezTo>
                  <a:pt x="3502" y="567"/>
                  <a:pt x="3501" y="566"/>
                  <a:pt x="3500" y="566"/>
                </a:cubicBezTo>
                <a:close/>
                <a:moveTo>
                  <a:pt x="3539" y="568"/>
                </a:moveTo>
                <a:cubicBezTo>
                  <a:pt x="3539" y="568"/>
                  <a:pt x="3539" y="568"/>
                  <a:pt x="3539" y="568"/>
                </a:cubicBezTo>
                <a:cubicBezTo>
                  <a:pt x="3539" y="568"/>
                  <a:pt x="3539" y="568"/>
                  <a:pt x="3539" y="568"/>
                </a:cubicBezTo>
                <a:cubicBezTo>
                  <a:pt x="3539" y="568"/>
                  <a:pt x="3539" y="568"/>
                  <a:pt x="3539" y="568"/>
                </a:cubicBezTo>
                <a:cubicBezTo>
                  <a:pt x="3539" y="568"/>
                  <a:pt x="3539" y="568"/>
                  <a:pt x="3539" y="568"/>
                </a:cubicBezTo>
                <a:close/>
                <a:moveTo>
                  <a:pt x="427" y="586"/>
                </a:moveTo>
                <a:cubicBezTo>
                  <a:pt x="429" y="586"/>
                  <a:pt x="431" y="584"/>
                  <a:pt x="431" y="581"/>
                </a:cubicBezTo>
                <a:cubicBezTo>
                  <a:pt x="431" y="579"/>
                  <a:pt x="429" y="577"/>
                  <a:pt x="427" y="577"/>
                </a:cubicBezTo>
                <a:cubicBezTo>
                  <a:pt x="424" y="577"/>
                  <a:pt x="422" y="579"/>
                  <a:pt x="422" y="581"/>
                </a:cubicBezTo>
                <a:cubicBezTo>
                  <a:pt x="422" y="584"/>
                  <a:pt x="424" y="586"/>
                  <a:pt x="427" y="586"/>
                </a:cubicBezTo>
                <a:close/>
                <a:moveTo>
                  <a:pt x="440" y="586"/>
                </a:moveTo>
                <a:cubicBezTo>
                  <a:pt x="442" y="586"/>
                  <a:pt x="444" y="584"/>
                  <a:pt x="444" y="581"/>
                </a:cubicBezTo>
                <a:cubicBezTo>
                  <a:pt x="444" y="579"/>
                  <a:pt x="442" y="577"/>
                  <a:pt x="440" y="577"/>
                </a:cubicBezTo>
                <a:cubicBezTo>
                  <a:pt x="437" y="577"/>
                  <a:pt x="435" y="579"/>
                  <a:pt x="435" y="581"/>
                </a:cubicBezTo>
                <a:cubicBezTo>
                  <a:pt x="435" y="584"/>
                  <a:pt x="437" y="586"/>
                  <a:pt x="440" y="586"/>
                </a:cubicBezTo>
                <a:close/>
                <a:moveTo>
                  <a:pt x="452" y="586"/>
                </a:moveTo>
                <a:cubicBezTo>
                  <a:pt x="455" y="586"/>
                  <a:pt x="457" y="584"/>
                  <a:pt x="457" y="581"/>
                </a:cubicBezTo>
                <a:cubicBezTo>
                  <a:pt x="457" y="579"/>
                  <a:pt x="455" y="577"/>
                  <a:pt x="452" y="577"/>
                </a:cubicBezTo>
                <a:cubicBezTo>
                  <a:pt x="450" y="577"/>
                  <a:pt x="448" y="579"/>
                  <a:pt x="448" y="581"/>
                </a:cubicBezTo>
                <a:cubicBezTo>
                  <a:pt x="448" y="584"/>
                  <a:pt x="450" y="586"/>
                  <a:pt x="452" y="586"/>
                </a:cubicBezTo>
                <a:close/>
                <a:moveTo>
                  <a:pt x="465" y="586"/>
                </a:moveTo>
                <a:cubicBezTo>
                  <a:pt x="468" y="586"/>
                  <a:pt x="470" y="584"/>
                  <a:pt x="470" y="581"/>
                </a:cubicBezTo>
                <a:cubicBezTo>
                  <a:pt x="470" y="579"/>
                  <a:pt x="468" y="577"/>
                  <a:pt x="465" y="577"/>
                </a:cubicBezTo>
                <a:cubicBezTo>
                  <a:pt x="463" y="577"/>
                  <a:pt x="461" y="579"/>
                  <a:pt x="461" y="581"/>
                </a:cubicBezTo>
                <a:cubicBezTo>
                  <a:pt x="461" y="584"/>
                  <a:pt x="463" y="586"/>
                  <a:pt x="465" y="586"/>
                </a:cubicBezTo>
                <a:close/>
                <a:moveTo>
                  <a:pt x="478" y="586"/>
                </a:moveTo>
                <a:cubicBezTo>
                  <a:pt x="481" y="586"/>
                  <a:pt x="482" y="584"/>
                  <a:pt x="482" y="581"/>
                </a:cubicBezTo>
                <a:cubicBezTo>
                  <a:pt x="482" y="579"/>
                  <a:pt x="481" y="577"/>
                  <a:pt x="478" y="577"/>
                </a:cubicBezTo>
                <a:cubicBezTo>
                  <a:pt x="476" y="577"/>
                  <a:pt x="474" y="579"/>
                  <a:pt x="474" y="581"/>
                </a:cubicBezTo>
                <a:cubicBezTo>
                  <a:pt x="474" y="584"/>
                  <a:pt x="476" y="586"/>
                  <a:pt x="478" y="586"/>
                </a:cubicBezTo>
                <a:close/>
                <a:moveTo>
                  <a:pt x="491" y="586"/>
                </a:moveTo>
                <a:cubicBezTo>
                  <a:pt x="493" y="586"/>
                  <a:pt x="495" y="584"/>
                  <a:pt x="495" y="581"/>
                </a:cubicBezTo>
                <a:cubicBezTo>
                  <a:pt x="495" y="579"/>
                  <a:pt x="493" y="577"/>
                  <a:pt x="491" y="577"/>
                </a:cubicBezTo>
                <a:cubicBezTo>
                  <a:pt x="489" y="577"/>
                  <a:pt x="487" y="579"/>
                  <a:pt x="487" y="581"/>
                </a:cubicBezTo>
                <a:cubicBezTo>
                  <a:pt x="487" y="584"/>
                  <a:pt x="489" y="586"/>
                  <a:pt x="491" y="586"/>
                </a:cubicBezTo>
                <a:close/>
                <a:moveTo>
                  <a:pt x="504" y="586"/>
                </a:moveTo>
                <a:cubicBezTo>
                  <a:pt x="506" y="586"/>
                  <a:pt x="508" y="584"/>
                  <a:pt x="508" y="581"/>
                </a:cubicBezTo>
                <a:cubicBezTo>
                  <a:pt x="508" y="579"/>
                  <a:pt x="506" y="577"/>
                  <a:pt x="504" y="577"/>
                </a:cubicBezTo>
                <a:cubicBezTo>
                  <a:pt x="502" y="577"/>
                  <a:pt x="500" y="579"/>
                  <a:pt x="500" y="581"/>
                </a:cubicBezTo>
                <a:cubicBezTo>
                  <a:pt x="500" y="584"/>
                  <a:pt x="502" y="586"/>
                  <a:pt x="504" y="586"/>
                </a:cubicBezTo>
                <a:close/>
                <a:moveTo>
                  <a:pt x="517" y="586"/>
                </a:moveTo>
                <a:cubicBezTo>
                  <a:pt x="519" y="586"/>
                  <a:pt x="521" y="584"/>
                  <a:pt x="521" y="581"/>
                </a:cubicBezTo>
                <a:cubicBezTo>
                  <a:pt x="521" y="579"/>
                  <a:pt x="519" y="577"/>
                  <a:pt x="517" y="577"/>
                </a:cubicBezTo>
                <a:cubicBezTo>
                  <a:pt x="515" y="577"/>
                  <a:pt x="513" y="579"/>
                  <a:pt x="513" y="581"/>
                </a:cubicBezTo>
                <a:cubicBezTo>
                  <a:pt x="513" y="584"/>
                  <a:pt x="515" y="586"/>
                  <a:pt x="517" y="586"/>
                </a:cubicBezTo>
                <a:close/>
                <a:moveTo>
                  <a:pt x="530" y="586"/>
                </a:moveTo>
                <a:cubicBezTo>
                  <a:pt x="532" y="586"/>
                  <a:pt x="534" y="584"/>
                  <a:pt x="534" y="581"/>
                </a:cubicBezTo>
                <a:cubicBezTo>
                  <a:pt x="534" y="579"/>
                  <a:pt x="532" y="577"/>
                  <a:pt x="530" y="577"/>
                </a:cubicBezTo>
                <a:cubicBezTo>
                  <a:pt x="528" y="577"/>
                  <a:pt x="526" y="579"/>
                  <a:pt x="526" y="581"/>
                </a:cubicBezTo>
                <a:cubicBezTo>
                  <a:pt x="526" y="584"/>
                  <a:pt x="528" y="586"/>
                  <a:pt x="530" y="586"/>
                </a:cubicBezTo>
                <a:close/>
                <a:moveTo>
                  <a:pt x="543" y="586"/>
                </a:moveTo>
                <a:cubicBezTo>
                  <a:pt x="545" y="586"/>
                  <a:pt x="547" y="584"/>
                  <a:pt x="547" y="581"/>
                </a:cubicBezTo>
                <a:cubicBezTo>
                  <a:pt x="547" y="579"/>
                  <a:pt x="545" y="577"/>
                  <a:pt x="543" y="577"/>
                </a:cubicBezTo>
                <a:cubicBezTo>
                  <a:pt x="541" y="577"/>
                  <a:pt x="539" y="579"/>
                  <a:pt x="539" y="581"/>
                </a:cubicBezTo>
                <a:cubicBezTo>
                  <a:pt x="539" y="584"/>
                  <a:pt x="541" y="586"/>
                  <a:pt x="543" y="586"/>
                </a:cubicBezTo>
                <a:close/>
                <a:moveTo>
                  <a:pt x="556" y="586"/>
                </a:moveTo>
                <a:cubicBezTo>
                  <a:pt x="558" y="586"/>
                  <a:pt x="560" y="584"/>
                  <a:pt x="560" y="581"/>
                </a:cubicBezTo>
                <a:cubicBezTo>
                  <a:pt x="560" y="579"/>
                  <a:pt x="558" y="577"/>
                  <a:pt x="556" y="577"/>
                </a:cubicBezTo>
                <a:cubicBezTo>
                  <a:pt x="553" y="577"/>
                  <a:pt x="552" y="579"/>
                  <a:pt x="552" y="581"/>
                </a:cubicBezTo>
                <a:cubicBezTo>
                  <a:pt x="552" y="584"/>
                  <a:pt x="553" y="586"/>
                  <a:pt x="556" y="586"/>
                </a:cubicBezTo>
                <a:close/>
                <a:moveTo>
                  <a:pt x="569" y="586"/>
                </a:moveTo>
                <a:cubicBezTo>
                  <a:pt x="571" y="586"/>
                  <a:pt x="573" y="584"/>
                  <a:pt x="573" y="581"/>
                </a:cubicBezTo>
                <a:cubicBezTo>
                  <a:pt x="573" y="579"/>
                  <a:pt x="571" y="577"/>
                  <a:pt x="569" y="577"/>
                </a:cubicBezTo>
                <a:cubicBezTo>
                  <a:pt x="566" y="577"/>
                  <a:pt x="564" y="579"/>
                  <a:pt x="564" y="581"/>
                </a:cubicBezTo>
                <a:cubicBezTo>
                  <a:pt x="564" y="584"/>
                  <a:pt x="566" y="586"/>
                  <a:pt x="569" y="586"/>
                </a:cubicBezTo>
                <a:close/>
                <a:moveTo>
                  <a:pt x="582" y="586"/>
                </a:moveTo>
                <a:cubicBezTo>
                  <a:pt x="584" y="586"/>
                  <a:pt x="586" y="584"/>
                  <a:pt x="586" y="581"/>
                </a:cubicBezTo>
                <a:cubicBezTo>
                  <a:pt x="586" y="579"/>
                  <a:pt x="584" y="577"/>
                  <a:pt x="582" y="577"/>
                </a:cubicBezTo>
                <a:cubicBezTo>
                  <a:pt x="579" y="577"/>
                  <a:pt x="577" y="579"/>
                  <a:pt x="577" y="581"/>
                </a:cubicBezTo>
                <a:cubicBezTo>
                  <a:pt x="577" y="584"/>
                  <a:pt x="579" y="586"/>
                  <a:pt x="582" y="586"/>
                </a:cubicBezTo>
                <a:close/>
                <a:moveTo>
                  <a:pt x="594" y="586"/>
                </a:moveTo>
                <a:cubicBezTo>
                  <a:pt x="597" y="586"/>
                  <a:pt x="599" y="584"/>
                  <a:pt x="599" y="581"/>
                </a:cubicBezTo>
                <a:cubicBezTo>
                  <a:pt x="599" y="579"/>
                  <a:pt x="597" y="577"/>
                  <a:pt x="594" y="577"/>
                </a:cubicBezTo>
                <a:cubicBezTo>
                  <a:pt x="592" y="577"/>
                  <a:pt x="590" y="579"/>
                  <a:pt x="590" y="581"/>
                </a:cubicBezTo>
                <a:cubicBezTo>
                  <a:pt x="590" y="584"/>
                  <a:pt x="592" y="586"/>
                  <a:pt x="594" y="586"/>
                </a:cubicBezTo>
                <a:close/>
                <a:moveTo>
                  <a:pt x="607" y="586"/>
                </a:moveTo>
                <a:cubicBezTo>
                  <a:pt x="610" y="586"/>
                  <a:pt x="612" y="584"/>
                  <a:pt x="612" y="581"/>
                </a:cubicBezTo>
                <a:cubicBezTo>
                  <a:pt x="612" y="579"/>
                  <a:pt x="610" y="577"/>
                  <a:pt x="607" y="577"/>
                </a:cubicBezTo>
                <a:cubicBezTo>
                  <a:pt x="605" y="577"/>
                  <a:pt x="603" y="579"/>
                  <a:pt x="603" y="581"/>
                </a:cubicBezTo>
                <a:cubicBezTo>
                  <a:pt x="603" y="584"/>
                  <a:pt x="605" y="586"/>
                  <a:pt x="607" y="586"/>
                </a:cubicBezTo>
                <a:close/>
                <a:moveTo>
                  <a:pt x="620" y="586"/>
                </a:moveTo>
                <a:cubicBezTo>
                  <a:pt x="623" y="586"/>
                  <a:pt x="625" y="584"/>
                  <a:pt x="625" y="581"/>
                </a:cubicBezTo>
                <a:cubicBezTo>
                  <a:pt x="625" y="579"/>
                  <a:pt x="623" y="577"/>
                  <a:pt x="620" y="577"/>
                </a:cubicBezTo>
                <a:cubicBezTo>
                  <a:pt x="618" y="577"/>
                  <a:pt x="616" y="579"/>
                  <a:pt x="616" y="581"/>
                </a:cubicBezTo>
                <a:cubicBezTo>
                  <a:pt x="616" y="584"/>
                  <a:pt x="618" y="586"/>
                  <a:pt x="620" y="586"/>
                </a:cubicBezTo>
                <a:close/>
                <a:moveTo>
                  <a:pt x="633" y="586"/>
                </a:moveTo>
                <a:cubicBezTo>
                  <a:pt x="636" y="586"/>
                  <a:pt x="637" y="584"/>
                  <a:pt x="637" y="581"/>
                </a:cubicBezTo>
                <a:cubicBezTo>
                  <a:pt x="637" y="579"/>
                  <a:pt x="636" y="577"/>
                  <a:pt x="633" y="577"/>
                </a:cubicBezTo>
                <a:cubicBezTo>
                  <a:pt x="631" y="577"/>
                  <a:pt x="629" y="579"/>
                  <a:pt x="629" y="581"/>
                </a:cubicBezTo>
                <a:cubicBezTo>
                  <a:pt x="629" y="584"/>
                  <a:pt x="631" y="586"/>
                  <a:pt x="633" y="586"/>
                </a:cubicBezTo>
                <a:close/>
                <a:moveTo>
                  <a:pt x="646" y="586"/>
                </a:moveTo>
                <a:cubicBezTo>
                  <a:pt x="648" y="586"/>
                  <a:pt x="650" y="584"/>
                  <a:pt x="650" y="581"/>
                </a:cubicBezTo>
                <a:cubicBezTo>
                  <a:pt x="650" y="579"/>
                  <a:pt x="648" y="577"/>
                  <a:pt x="646" y="577"/>
                </a:cubicBezTo>
                <a:cubicBezTo>
                  <a:pt x="644" y="577"/>
                  <a:pt x="642" y="579"/>
                  <a:pt x="642" y="581"/>
                </a:cubicBezTo>
                <a:cubicBezTo>
                  <a:pt x="642" y="584"/>
                  <a:pt x="644" y="586"/>
                  <a:pt x="646" y="586"/>
                </a:cubicBezTo>
                <a:close/>
                <a:moveTo>
                  <a:pt x="659" y="586"/>
                </a:moveTo>
                <a:cubicBezTo>
                  <a:pt x="661" y="586"/>
                  <a:pt x="663" y="584"/>
                  <a:pt x="663" y="581"/>
                </a:cubicBezTo>
                <a:cubicBezTo>
                  <a:pt x="663" y="579"/>
                  <a:pt x="661" y="577"/>
                  <a:pt x="659" y="577"/>
                </a:cubicBezTo>
                <a:cubicBezTo>
                  <a:pt x="657" y="577"/>
                  <a:pt x="655" y="579"/>
                  <a:pt x="655" y="581"/>
                </a:cubicBezTo>
                <a:cubicBezTo>
                  <a:pt x="655" y="584"/>
                  <a:pt x="657" y="586"/>
                  <a:pt x="659" y="586"/>
                </a:cubicBezTo>
                <a:close/>
                <a:moveTo>
                  <a:pt x="672" y="586"/>
                </a:moveTo>
                <a:cubicBezTo>
                  <a:pt x="674" y="586"/>
                  <a:pt x="676" y="584"/>
                  <a:pt x="676" y="581"/>
                </a:cubicBezTo>
                <a:cubicBezTo>
                  <a:pt x="676" y="579"/>
                  <a:pt x="674" y="577"/>
                  <a:pt x="672" y="577"/>
                </a:cubicBezTo>
                <a:cubicBezTo>
                  <a:pt x="670" y="577"/>
                  <a:pt x="668" y="579"/>
                  <a:pt x="668" y="581"/>
                </a:cubicBezTo>
                <a:cubicBezTo>
                  <a:pt x="668" y="584"/>
                  <a:pt x="670" y="586"/>
                  <a:pt x="672" y="586"/>
                </a:cubicBezTo>
                <a:close/>
                <a:moveTo>
                  <a:pt x="685" y="586"/>
                </a:moveTo>
                <a:cubicBezTo>
                  <a:pt x="687" y="586"/>
                  <a:pt x="689" y="584"/>
                  <a:pt x="689" y="581"/>
                </a:cubicBezTo>
                <a:cubicBezTo>
                  <a:pt x="689" y="579"/>
                  <a:pt x="687" y="577"/>
                  <a:pt x="685" y="577"/>
                </a:cubicBezTo>
                <a:cubicBezTo>
                  <a:pt x="683" y="577"/>
                  <a:pt x="681" y="579"/>
                  <a:pt x="681" y="581"/>
                </a:cubicBezTo>
                <a:cubicBezTo>
                  <a:pt x="681" y="584"/>
                  <a:pt x="683" y="586"/>
                  <a:pt x="685" y="586"/>
                </a:cubicBezTo>
                <a:close/>
                <a:moveTo>
                  <a:pt x="698" y="586"/>
                </a:moveTo>
                <a:cubicBezTo>
                  <a:pt x="700" y="586"/>
                  <a:pt x="702" y="584"/>
                  <a:pt x="702" y="581"/>
                </a:cubicBezTo>
                <a:cubicBezTo>
                  <a:pt x="702" y="579"/>
                  <a:pt x="700" y="577"/>
                  <a:pt x="698" y="577"/>
                </a:cubicBezTo>
                <a:cubicBezTo>
                  <a:pt x="695" y="577"/>
                  <a:pt x="694" y="579"/>
                  <a:pt x="694" y="581"/>
                </a:cubicBezTo>
                <a:cubicBezTo>
                  <a:pt x="694" y="584"/>
                  <a:pt x="695" y="586"/>
                  <a:pt x="698" y="586"/>
                </a:cubicBezTo>
                <a:close/>
                <a:moveTo>
                  <a:pt x="711" y="586"/>
                </a:moveTo>
                <a:cubicBezTo>
                  <a:pt x="713" y="586"/>
                  <a:pt x="715" y="584"/>
                  <a:pt x="715" y="581"/>
                </a:cubicBezTo>
                <a:cubicBezTo>
                  <a:pt x="715" y="579"/>
                  <a:pt x="713" y="577"/>
                  <a:pt x="711" y="577"/>
                </a:cubicBezTo>
                <a:cubicBezTo>
                  <a:pt x="708" y="577"/>
                  <a:pt x="707" y="579"/>
                  <a:pt x="707" y="581"/>
                </a:cubicBezTo>
                <a:cubicBezTo>
                  <a:pt x="707" y="584"/>
                  <a:pt x="708" y="586"/>
                  <a:pt x="711" y="586"/>
                </a:cubicBezTo>
                <a:close/>
                <a:moveTo>
                  <a:pt x="724" y="586"/>
                </a:moveTo>
                <a:cubicBezTo>
                  <a:pt x="726" y="586"/>
                  <a:pt x="728" y="584"/>
                  <a:pt x="728" y="581"/>
                </a:cubicBezTo>
                <a:cubicBezTo>
                  <a:pt x="728" y="579"/>
                  <a:pt x="726" y="577"/>
                  <a:pt x="724" y="577"/>
                </a:cubicBezTo>
                <a:cubicBezTo>
                  <a:pt x="721" y="577"/>
                  <a:pt x="719" y="579"/>
                  <a:pt x="719" y="581"/>
                </a:cubicBezTo>
                <a:cubicBezTo>
                  <a:pt x="719" y="584"/>
                  <a:pt x="721" y="586"/>
                  <a:pt x="724" y="586"/>
                </a:cubicBezTo>
                <a:close/>
                <a:moveTo>
                  <a:pt x="737" y="586"/>
                </a:moveTo>
                <a:cubicBezTo>
                  <a:pt x="739" y="586"/>
                  <a:pt x="741" y="584"/>
                  <a:pt x="741" y="581"/>
                </a:cubicBezTo>
                <a:cubicBezTo>
                  <a:pt x="741" y="579"/>
                  <a:pt x="739" y="577"/>
                  <a:pt x="737" y="577"/>
                </a:cubicBezTo>
                <a:cubicBezTo>
                  <a:pt x="734" y="577"/>
                  <a:pt x="732" y="579"/>
                  <a:pt x="732" y="581"/>
                </a:cubicBezTo>
                <a:cubicBezTo>
                  <a:pt x="732" y="584"/>
                  <a:pt x="734" y="586"/>
                  <a:pt x="737" y="586"/>
                </a:cubicBezTo>
                <a:close/>
                <a:moveTo>
                  <a:pt x="749" y="586"/>
                </a:moveTo>
                <a:cubicBezTo>
                  <a:pt x="752" y="586"/>
                  <a:pt x="754" y="584"/>
                  <a:pt x="754" y="581"/>
                </a:cubicBezTo>
                <a:cubicBezTo>
                  <a:pt x="754" y="579"/>
                  <a:pt x="752" y="577"/>
                  <a:pt x="749" y="577"/>
                </a:cubicBezTo>
                <a:cubicBezTo>
                  <a:pt x="747" y="577"/>
                  <a:pt x="745" y="579"/>
                  <a:pt x="745" y="581"/>
                </a:cubicBezTo>
                <a:cubicBezTo>
                  <a:pt x="745" y="584"/>
                  <a:pt x="747" y="586"/>
                  <a:pt x="749" y="586"/>
                </a:cubicBezTo>
                <a:close/>
                <a:moveTo>
                  <a:pt x="762" y="586"/>
                </a:moveTo>
                <a:cubicBezTo>
                  <a:pt x="765" y="586"/>
                  <a:pt x="767" y="584"/>
                  <a:pt x="767" y="581"/>
                </a:cubicBezTo>
                <a:cubicBezTo>
                  <a:pt x="767" y="579"/>
                  <a:pt x="765" y="577"/>
                  <a:pt x="762" y="577"/>
                </a:cubicBezTo>
                <a:cubicBezTo>
                  <a:pt x="760" y="577"/>
                  <a:pt x="758" y="579"/>
                  <a:pt x="758" y="581"/>
                </a:cubicBezTo>
                <a:cubicBezTo>
                  <a:pt x="758" y="584"/>
                  <a:pt x="760" y="586"/>
                  <a:pt x="762" y="586"/>
                </a:cubicBezTo>
                <a:close/>
                <a:moveTo>
                  <a:pt x="775" y="586"/>
                </a:moveTo>
                <a:cubicBezTo>
                  <a:pt x="778" y="586"/>
                  <a:pt x="779" y="584"/>
                  <a:pt x="779" y="581"/>
                </a:cubicBezTo>
                <a:cubicBezTo>
                  <a:pt x="779" y="579"/>
                  <a:pt x="778" y="577"/>
                  <a:pt x="775" y="577"/>
                </a:cubicBezTo>
                <a:cubicBezTo>
                  <a:pt x="773" y="577"/>
                  <a:pt x="771" y="579"/>
                  <a:pt x="771" y="581"/>
                </a:cubicBezTo>
                <a:cubicBezTo>
                  <a:pt x="771" y="584"/>
                  <a:pt x="773" y="586"/>
                  <a:pt x="775" y="586"/>
                </a:cubicBezTo>
                <a:close/>
                <a:moveTo>
                  <a:pt x="788" y="586"/>
                </a:moveTo>
                <a:cubicBezTo>
                  <a:pt x="791" y="586"/>
                  <a:pt x="792" y="584"/>
                  <a:pt x="792" y="581"/>
                </a:cubicBezTo>
                <a:cubicBezTo>
                  <a:pt x="792" y="579"/>
                  <a:pt x="791" y="577"/>
                  <a:pt x="788" y="577"/>
                </a:cubicBezTo>
                <a:cubicBezTo>
                  <a:pt x="786" y="577"/>
                  <a:pt x="784" y="579"/>
                  <a:pt x="784" y="581"/>
                </a:cubicBezTo>
                <a:cubicBezTo>
                  <a:pt x="784" y="584"/>
                  <a:pt x="786" y="586"/>
                  <a:pt x="788" y="586"/>
                </a:cubicBezTo>
                <a:close/>
                <a:moveTo>
                  <a:pt x="801" y="586"/>
                </a:moveTo>
                <a:cubicBezTo>
                  <a:pt x="803" y="586"/>
                  <a:pt x="805" y="584"/>
                  <a:pt x="805" y="581"/>
                </a:cubicBezTo>
                <a:cubicBezTo>
                  <a:pt x="805" y="579"/>
                  <a:pt x="803" y="577"/>
                  <a:pt x="801" y="577"/>
                </a:cubicBezTo>
                <a:cubicBezTo>
                  <a:pt x="799" y="577"/>
                  <a:pt x="797" y="579"/>
                  <a:pt x="797" y="581"/>
                </a:cubicBezTo>
                <a:cubicBezTo>
                  <a:pt x="797" y="584"/>
                  <a:pt x="799" y="586"/>
                  <a:pt x="801" y="586"/>
                </a:cubicBezTo>
                <a:close/>
                <a:moveTo>
                  <a:pt x="814" y="586"/>
                </a:moveTo>
                <a:cubicBezTo>
                  <a:pt x="816" y="586"/>
                  <a:pt x="818" y="584"/>
                  <a:pt x="818" y="581"/>
                </a:cubicBezTo>
                <a:cubicBezTo>
                  <a:pt x="818" y="579"/>
                  <a:pt x="816" y="577"/>
                  <a:pt x="814" y="577"/>
                </a:cubicBezTo>
                <a:cubicBezTo>
                  <a:pt x="812" y="577"/>
                  <a:pt x="810" y="579"/>
                  <a:pt x="810" y="581"/>
                </a:cubicBezTo>
                <a:cubicBezTo>
                  <a:pt x="810" y="584"/>
                  <a:pt x="812" y="586"/>
                  <a:pt x="814" y="586"/>
                </a:cubicBezTo>
                <a:close/>
                <a:moveTo>
                  <a:pt x="827" y="586"/>
                </a:moveTo>
                <a:cubicBezTo>
                  <a:pt x="829" y="586"/>
                  <a:pt x="831" y="584"/>
                  <a:pt x="831" y="581"/>
                </a:cubicBezTo>
                <a:cubicBezTo>
                  <a:pt x="831" y="579"/>
                  <a:pt x="829" y="577"/>
                  <a:pt x="827" y="577"/>
                </a:cubicBezTo>
                <a:cubicBezTo>
                  <a:pt x="825" y="577"/>
                  <a:pt x="823" y="579"/>
                  <a:pt x="823" y="581"/>
                </a:cubicBezTo>
                <a:cubicBezTo>
                  <a:pt x="823" y="584"/>
                  <a:pt x="825" y="586"/>
                  <a:pt x="827" y="586"/>
                </a:cubicBezTo>
                <a:close/>
                <a:moveTo>
                  <a:pt x="840" y="586"/>
                </a:moveTo>
                <a:cubicBezTo>
                  <a:pt x="842" y="586"/>
                  <a:pt x="844" y="584"/>
                  <a:pt x="844" y="581"/>
                </a:cubicBezTo>
                <a:cubicBezTo>
                  <a:pt x="844" y="579"/>
                  <a:pt x="842" y="577"/>
                  <a:pt x="840" y="577"/>
                </a:cubicBezTo>
                <a:cubicBezTo>
                  <a:pt x="838" y="577"/>
                  <a:pt x="836" y="579"/>
                  <a:pt x="836" y="581"/>
                </a:cubicBezTo>
                <a:cubicBezTo>
                  <a:pt x="836" y="584"/>
                  <a:pt x="838" y="586"/>
                  <a:pt x="840" y="586"/>
                </a:cubicBezTo>
                <a:close/>
                <a:moveTo>
                  <a:pt x="853" y="586"/>
                </a:moveTo>
                <a:cubicBezTo>
                  <a:pt x="855" y="586"/>
                  <a:pt x="857" y="584"/>
                  <a:pt x="857" y="581"/>
                </a:cubicBezTo>
                <a:cubicBezTo>
                  <a:pt x="857" y="579"/>
                  <a:pt x="855" y="577"/>
                  <a:pt x="853" y="577"/>
                </a:cubicBezTo>
                <a:cubicBezTo>
                  <a:pt x="850" y="577"/>
                  <a:pt x="849" y="579"/>
                  <a:pt x="849" y="581"/>
                </a:cubicBezTo>
                <a:cubicBezTo>
                  <a:pt x="849" y="584"/>
                  <a:pt x="850" y="586"/>
                  <a:pt x="853" y="586"/>
                </a:cubicBezTo>
                <a:close/>
                <a:moveTo>
                  <a:pt x="866" y="586"/>
                </a:moveTo>
                <a:cubicBezTo>
                  <a:pt x="868" y="586"/>
                  <a:pt x="870" y="584"/>
                  <a:pt x="870" y="581"/>
                </a:cubicBezTo>
                <a:cubicBezTo>
                  <a:pt x="870" y="579"/>
                  <a:pt x="868" y="577"/>
                  <a:pt x="866" y="577"/>
                </a:cubicBezTo>
                <a:cubicBezTo>
                  <a:pt x="863" y="577"/>
                  <a:pt x="862" y="579"/>
                  <a:pt x="862" y="581"/>
                </a:cubicBezTo>
                <a:cubicBezTo>
                  <a:pt x="862" y="584"/>
                  <a:pt x="863" y="586"/>
                  <a:pt x="866" y="586"/>
                </a:cubicBezTo>
                <a:close/>
                <a:moveTo>
                  <a:pt x="879" y="586"/>
                </a:moveTo>
                <a:cubicBezTo>
                  <a:pt x="881" y="586"/>
                  <a:pt x="883" y="584"/>
                  <a:pt x="883" y="581"/>
                </a:cubicBezTo>
                <a:cubicBezTo>
                  <a:pt x="883" y="579"/>
                  <a:pt x="881" y="577"/>
                  <a:pt x="879" y="577"/>
                </a:cubicBezTo>
                <a:cubicBezTo>
                  <a:pt x="876" y="577"/>
                  <a:pt x="874" y="579"/>
                  <a:pt x="874" y="581"/>
                </a:cubicBezTo>
                <a:cubicBezTo>
                  <a:pt x="874" y="584"/>
                  <a:pt x="876" y="586"/>
                  <a:pt x="879" y="586"/>
                </a:cubicBezTo>
                <a:close/>
                <a:moveTo>
                  <a:pt x="892" y="586"/>
                </a:moveTo>
                <a:cubicBezTo>
                  <a:pt x="894" y="586"/>
                  <a:pt x="896" y="584"/>
                  <a:pt x="896" y="581"/>
                </a:cubicBezTo>
                <a:cubicBezTo>
                  <a:pt x="896" y="579"/>
                  <a:pt x="894" y="577"/>
                  <a:pt x="892" y="577"/>
                </a:cubicBezTo>
                <a:cubicBezTo>
                  <a:pt x="889" y="577"/>
                  <a:pt x="887" y="579"/>
                  <a:pt x="887" y="581"/>
                </a:cubicBezTo>
                <a:cubicBezTo>
                  <a:pt x="887" y="584"/>
                  <a:pt x="889" y="586"/>
                  <a:pt x="892" y="586"/>
                </a:cubicBezTo>
                <a:close/>
                <a:moveTo>
                  <a:pt x="904" y="586"/>
                </a:moveTo>
                <a:cubicBezTo>
                  <a:pt x="907" y="586"/>
                  <a:pt x="909" y="584"/>
                  <a:pt x="909" y="581"/>
                </a:cubicBezTo>
                <a:cubicBezTo>
                  <a:pt x="909" y="579"/>
                  <a:pt x="907" y="577"/>
                  <a:pt x="904" y="577"/>
                </a:cubicBezTo>
                <a:cubicBezTo>
                  <a:pt x="902" y="577"/>
                  <a:pt x="900" y="579"/>
                  <a:pt x="900" y="581"/>
                </a:cubicBezTo>
                <a:cubicBezTo>
                  <a:pt x="900" y="584"/>
                  <a:pt x="902" y="586"/>
                  <a:pt x="904" y="586"/>
                </a:cubicBezTo>
                <a:close/>
                <a:moveTo>
                  <a:pt x="917" y="586"/>
                </a:moveTo>
                <a:cubicBezTo>
                  <a:pt x="920" y="586"/>
                  <a:pt x="922" y="584"/>
                  <a:pt x="922" y="581"/>
                </a:cubicBezTo>
                <a:cubicBezTo>
                  <a:pt x="922" y="579"/>
                  <a:pt x="920" y="577"/>
                  <a:pt x="917" y="577"/>
                </a:cubicBezTo>
                <a:cubicBezTo>
                  <a:pt x="915" y="577"/>
                  <a:pt x="913" y="579"/>
                  <a:pt x="913" y="581"/>
                </a:cubicBezTo>
                <a:cubicBezTo>
                  <a:pt x="913" y="584"/>
                  <a:pt x="915" y="586"/>
                  <a:pt x="917" y="586"/>
                </a:cubicBezTo>
                <a:close/>
                <a:moveTo>
                  <a:pt x="930" y="577"/>
                </a:moveTo>
                <a:cubicBezTo>
                  <a:pt x="928" y="577"/>
                  <a:pt x="926" y="579"/>
                  <a:pt x="926" y="581"/>
                </a:cubicBezTo>
                <a:cubicBezTo>
                  <a:pt x="926" y="584"/>
                  <a:pt x="928" y="586"/>
                  <a:pt x="930" y="586"/>
                </a:cubicBezTo>
                <a:cubicBezTo>
                  <a:pt x="933" y="586"/>
                  <a:pt x="934" y="584"/>
                  <a:pt x="934" y="581"/>
                </a:cubicBezTo>
                <a:cubicBezTo>
                  <a:pt x="934" y="579"/>
                  <a:pt x="933" y="577"/>
                  <a:pt x="930" y="577"/>
                </a:cubicBezTo>
                <a:close/>
                <a:moveTo>
                  <a:pt x="943" y="577"/>
                </a:moveTo>
                <a:cubicBezTo>
                  <a:pt x="941" y="577"/>
                  <a:pt x="939" y="579"/>
                  <a:pt x="939" y="581"/>
                </a:cubicBezTo>
                <a:cubicBezTo>
                  <a:pt x="939" y="584"/>
                  <a:pt x="941" y="586"/>
                  <a:pt x="943" y="586"/>
                </a:cubicBezTo>
                <a:cubicBezTo>
                  <a:pt x="945" y="586"/>
                  <a:pt x="947" y="584"/>
                  <a:pt x="947" y="581"/>
                </a:cubicBezTo>
                <a:cubicBezTo>
                  <a:pt x="947" y="579"/>
                  <a:pt x="945" y="577"/>
                  <a:pt x="943" y="577"/>
                </a:cubicBezTo>
                <a:close/>
                <a:moveTo>
                  <a:pt x="956" y="577"/>
                </a:moveTo>
                <a:cubicBezTo>
                  <a:pt x="954" y="577"/>
                  <a:pt x="952" y="579"/>
                  <a:pt x="952" y="581"/>
                </a:cubicBezTo>
                <a:cubicBezTo>
                  <a:pt x="952" y="584"/>
                  <a:pt x="954" y="586"/>
                  <a:pt x="956" y="586"/>
                </a:cubicBezTo>
                <a:cubicBezTo>
                  <a:pt x="958" y="586"/>
                  <a:pt x="960" y="584"/>
                  <a:pt x="960" y="581"/>
                </a:cubicBezTo>
                <a:cubicBezTo>
                  <a:pt x="960" y="579"/>
                  <a:pt x="958" y="577"/>
                  <a:pt x="956" y="577"/>
                </a:cubicBezTo>
                <a:close/>
                <a:moveTo>
                  <a:pt x="969" y="577"/>
                </a:moveTo>
                <a:cubicBezTo>
                  <a:pt x="967" y="577"/>
                  <a:pt x="965" y="579"/>
                  <a:pt x="965" y="581"/>
                </a:cubicBezTo>
                <a:cubicBezTo>
                  <a:pt x="965" y="584"/>
                  <a:pt x="967" y="586"/>
                  <a:pt x="969" y="586"/>
                </a:cubicBezTo>
                <a:cubicBezTo>
                  <a:pt x="971" y="586"/>
                  <a:pt x="973" y="584"/>
                  <a:pt x="973" y="581"/>
                </a:cubicBezTo>
                <a:cubicBezTo>
                  <a:pt x="973" y="579"/>
                  <a:pt x="971" y="577"/>
                  <a:pt x="969" y="577"/>
                </a:cubicBezTo>
                <a:close/>
                <a:moveTo>
                  <a:pt x="982" y="577"/>
                </a:moveTo>
                <a:cubicBezTo>
                  <a:pt x="980" y="577"/>
                  <a:pt x="978" y="579"/>
                  <a:pt x="978" y="581"/>
                </a:cubicBezTo>
                <a:cubicBezTo>
                  <a:pt x="978" y="584"/>
                  <a:pt x="980" y="586"/>
                  <a:pt x="982" y="586"/>
                </a:cubicBezTo>
                <a:cubicBezTo>
                  <a:pt x="984" y="586"/>
                  <a:pt x="986" y="584"/>
                  <a:pt x="986" y="581"/>
                </a:cubicBezTo>
                <a:cubicBezTo>
                  <a:pt x="986" y="579"/>
                  <a:pt x="984" y="577"/>
                  <a:pt x="982" y="577"/>
                </a:cubicBezTo>
                <a:close/>
                <a:moveTo>
                  <a:pt x="995" y="577"/>
                </a:moveTo>
                <a:cubicBezTo>
                  <a:pt x="993" y="577"/>
                  <a:pt x="991" y="579"/>
                  <a:pt x="991" y="581"/>
                </a:cubicBezTo>
                <a:cubicBezTo>
                  <a:pt x="991" y="584"/>
                  <a:pt x="993" y="586"/>
                  <a:pt x="995" y="586"/>
                </a:cubicBezTo>
                <a:cubicBezTo>
                  <a:pt x="997" y="586"/>
                  <a:pt x="999" y="584"/>
                  <a:pt x="999" y="581"/>
                </a:cubicBezTo>
                <a:cubicBezTo>
                  <a:pt x="999" y="579"/>
                  <a:pt x="997" y="577"/>
                  <a:pt x="995" y="577"/>
                </a:cubicBezTo>
                <a:close/>
                <a:moveTo>
                  <a:pt x="1008" y="577"/>
                </a:moveTo>
                <a:cubicBezTo>
                  <a:pt x="1005" y="577"/>
                  <a:pt x="1004" y="579"/>
                  <a:pt x="1004" y="581"/>
                </a:cubicBezTo>
                <a:cubicBezTo>
                  <a:pt x="1004" y="584"/>
                  <a:pt x="1005" y="586"/>
                  <a:pt x="1008" y="586"/>
                </a:cubicBezTo>
                <a:cubicBezTo>
                  <a:pt x="1010" y="586"/>
                  <a:pt x="1012" y="584"/>
                  <a:pt x="1012" y="581"/>
                </a:cubicBezTo>
                <a:cubicBezTo>
                  <a:pt x="1012" y="579"/>
                  <a:pt x="1010" y="577"/>
                  <a:pt x="1008" y="577"/>
                </a:cubicBezTo>
                <a:close/>
                <a:moveTo>
                  <a:pt x="1021" y="577"/>
                </a:moveTo>
                <a:cubicBezTo>
                  <a:pt x="1018" y="577"/>
                  <a:pt x="1016" y="579"/>
                  <a:pt x="1016" y="581"/>
                </a:cubicBezTo>
                <a:cubicBezTo>
                  <a:pt x="1016" y="584"/>
                  <a:pt x="1018" y="586"/>
                  <a:pt x="1021" y="586"/>
                </a:cubicBezTo>
                <a:cubicBezTo>
                  <a:pt x="1023" y="586"/>
                  <a:pt x="1025" y="584"/>
                  <a:pt x="1025" y="581"/>
                </a:cubicBezTo>
                <a:cubicBezTo>
                  <a:pt x="1025" y="579"/>
                  <a:pt x="1023" y="577"/>
                  <a:pt x="1021" y="577"/>
                </a:cubicBezTo>
                <a:close/>
                <a:moveTo>
                  <a:pt x="1034" y="577"/>
                </a:moveTo>
                <a:cubicBezTo>
                  <a:pt x="1031" y="577"/>
                  <a:pt x="1029" y="579"/>
                  <a:pt x="1029" y="581"/>
                </a:cubicBezTo>
                <a:cubicBezTo>
                  <a:pt x="1029" y="584"/>
                  <a:pt x="1031" y="586"/>
                  <a:pt x="1034" y="586"/>
                </a:cubicBezTo>
                <a:cubicBezTo>
                  <a:pt x="1036" y="586"/>
                  <a:pt x="1038" y="584"/>
                  <a:pt x="1038" y="581"/>
                </a:cubicBezTo>
                <a:cubicBezTo>
                  <a:pt x="1038" y="579"/>
                  <a:pt x="1036" y="577"/>
                  <a:pt x="1034" y="577"/>
                </a:cubicBezTo>
                <a:close/>
                <a:moveTo>
                  <a:pt x="1046" y="577"/>
                </a:moveTo>
                <a:cubicBezTo>
                  <a:pt x="1044" y="577"/>
                  <a:pt x="1042" y="579"/>
                  <a:pt x="1042" y="581"/>
                </a:cubicBezTo>
                <a:cubicBezTo>
                  <a:pt x="1042" y="584"/>
                  <a:pt x="1044" y="586"/>
                  <a:pt x="1046" y="586"/>
                </a:cubicBezTo>
                <a:cubicBezTo>
                  <a:pt x="1049" y="586"/>
                  <a:pt x="1051" y="584"/>
                  <a:pt x="1051" y="581"/>
                </a:cubicBezTo>
                <a:cubicBezTo>
                  <a:pt x="1051" y="579"/>
                  <a:pt x="1049" y="577"/>
                  <a:pt x="1046" y="577"/>
                </a:cubicBezTo>
                <a:close/>
                <a:moveTo>
                  <a:pt x="1059" y="577"/>
                </a:moveTo>
                <a:cubicBezTo>
                  <a:pt x="1057" y="577"/>
                  <a:pt x="1055" y="579"/>
                  <a:pt x="1055" y="581"/>
                </a:cubicBezTo>
                <a:cubicBezTo>
                  <a:pt x="1055" y="584"/>
                  <a:pt x="1057" y="586"/>
                  <a:pt x="1059" y="586"/>
                </a:cubicBezTo>
                <a:cubicBezTo>
                  <a:pt x="1062" y="586"/>
                  <a:pt x="1064" y="584"/>
                  <a:pt x="1064" y="581"/>
                </a:cubicBezTo>
                <a:cubicBezTo>
                  <a:pt x="1064" y="579"/>
                  <a:pt x="1062" y="577"/>
                  <a:pt x="1059" y="577"/>
                </a:cubicBezTo>
                <a:close/>
                <a:moveTo>
                  <a:pt x="1072" y="577"/>
                </a:moveTo>
                <a:cubicBezTo>
                  <a:pt x="1070" y="577"/>
                  <a:pt x="1068" y="579"/>
                  <a:pt x="1068" y="581"/>
                </a:cubicBezTo>
                <a:cubicBezTo>
                  <a:pt x="1068" y="584"/>
                  <a:pt x="1070" y="586"/>
                  <a:pt x="1072" y="586"/>
                </a:cubicBezTo>
                <a:cubicBezTo>
                  <a:pt x="1075" y="586"/>
                  <a:pt x="1076" y="584"/>
                  <a:pt x="1076" y="581"/>
                </a:cubicBezTo>
                <a:cubicBezTo>
                  <a:pt x="1076" y="579"/>
                  <a:pt x="1075" y="577"/>
                  <a:pt x="1072" y="577"/>
                </a:cubicBezTo>
                <a:close/>
                <a:moveTo>
                  <a:pt x="1089" y="581"/>
                </a:moveTo>
                <a:cubicBezTo>
                  <a:pt x="1089" y="579"/>
                  <a:pt x="1088" y="577"/>
                  <a:pt x="1085" y="577"/>
                </a:cubicBezTo>
                <a:cubicBezTo>
                  <a:pt x="1083" y="577"/>
                  <a:pt x="1081" y="579"/>
                  <a:pt x="1081" y="581"/>
                </a:cubicBezTo>
                <a:cubicBezTo>
                  <a:pt x="1081" y="584"/>
                  <a:pt x="1083" y="586"/>
                  <a:pt x="1085" y="586"/>
                </a:cubicBezTo>
                <a:cubicBezTo>
                  <a:pt x="1088" y="586"/>
                  <a:pt x="1089" y="584"/>
                  <a:pt x="1089" y="581"/>
                </a:cubicBezTo>
                <a:close/>
                <a:moveTo>
                  <a:pt x="1098" y="581"/>
                </a:moveTo>
                <a:cubicBezTo>
                  <a:pt x="1098" y="581"/>
                  <a:pt x="1098" y="581"/>
                  <a:pt x="1098" y="581"/>
                </a:cubicBezTo>
                <a:cubicBezTo>
                  <a:pt x="1098" y="581"/>
                  <a:pt x="1098" y="581"/>
                  <a:pt x="1098" y="581"/>
                </a:cubicBezTo>
                <a:cubicBezTo>
                  <a:pt x="1098" y="581"/>
                  <a:pt x="1098" y="581"/>
                  <a:pt x="1098" y="581"/>
                </a:cubicBezTo>
                <a:cubicBezTo>
                  <a:pt x="1098" y="581"/>
                  <a:pt x="1098" y="581"/>
                  <a:pt x="1098" y="581"/>
                </a:cubicBezTo>
                <a:close/>
                <a:moveTo>
                  <a:pt x="1120" y="581"/>
                </a:moveTo>
                <a:cubicBezTo>
                  <a:pt x="1120" y="584"/>
                  <a:pt x="1122" y="585"/>
                  <a:pt x="1124" y="585"/>
                </a:cubicBezTo>
                <a:cubicBezTo>
                  <a:pt x="1126" y="585"/>
                  <a:pt x="1128" y="584"/>
                  <a:pt x="1128" y="581"/>
                </a:cubicBezTo>
                <a:cubicBezTo>
                  <a:pt x="1128" y="579"/>
                  <a:pt x="1126" y="577"/>
                  <a:pt x="1124" y="577"/>
                </a:cubicBezTo>
                <a:cubicBezTo>
                  <a:pt x="1122" y="577"/>
                  <a:pt x="1120" y="579"/>
                  <a:pt x="1120" y="581"/>
                </a:cubicBezTo>
                <a:close/>
                <a:moveTo>
                  <a:pt x="1641" y="586"/>
                </a:moveTo>
                <a:cubicBezTo>
                  <a:pt x="1643" y="586"/>
                  <a:pt x="1645" y="584"/>
                  <a:pt x="1645" y="581"/>
                </a:cubicBezTo>
                <a:cubicBezTo>
                  <a:pt x="1645" y="579"/>
                  <a:pt x="1643" y="577"/>
                  <a:pt x="1641" y="577"/>
                </a:cubicBezTo>
                <a:cubicBezTo>
                  <a:pt x="1638" y="577"/>
                  <a:pt x="1636" y="579"/>
                  <a:pt x="1636" y="581"/>
                </a:cubicBezTo>
                <a:cubicBezTo>
                  <a:pt x="1636" y="584"/>
                  <a:pt x="1638" y="586"/>
                  <a:pt x="1641" y="586"/>
                </a:cubicBezTo>
                <a:close/>
                <a:moveTo>
                  <a:pt x="1653" y="586"/>
                </a:moveTo>
                <a:cubicBezTo>
                  <a:pt x="1656" y="586"/>
                  <a:pt x="1658" y="584"/>
                  <a:pt x="1658" y="581"/>
                </a:cubicBezTo>
                <a:cubicBezTo>
                  <a:pt x="1658" y="579"/>
                  <a:pt x="1656" y="577"/>
                  <a:pt x="1653" y="577"/>
                </a:cubicBezTo>
                <a:cubicBezTo>
                  <a:pt x="1651" y="577"/>
                  <a:pt x="1649" y="579"/>
                  <a:pt x="1649" y="581"/>
                </a:cubicBezTo>
                <a:cubicBezTo>
                  <a:pt x="1649" y="584"/>
                  <a:pt x="1651" y="586"/>
                  <a:pt x="1653" y="586"/>
                </a:cubicBezTo>
                <a:close/>
                <a:moveTo>
                  <a:pt x="1666" y="586"/>
                </a:moveTo>
                <a:cubicBezTo>
                  <a:pt x="1669" y="586"/>
                  <a:pt x="1671" y="584"/>
                  <a:pt x="1671" y="581"/>
                </a:cubicBezTo>
                <a:cubicBezTo>
                  <a:pt x="1671" y="579"/>
                  <a:pt x="1669" y="577"/>
                  <a:pt x="1666" y="577"/>
                </a:cubicBezTo>
                <a:cubicBezTo>
                  <a:pt x="1664" y="577"/>
                  <a:pt x="1662" y="579"/>
                  <a:pt x="1662" y="581"/>
                </a:cubicBezTo>
                <a:cubicBezTo>
                  <a:pt x="1662" y="584"/>
                  <a:pt x="1664" y="586"/>
                  <a:pt x="1666" y="586"/>
                </a:cubicBezTo>
                <a:close/>
                <a:moveTo>
                  <a:pt x="1681" y="581"/>
                </a:moveTo>
                <a:cubicBezTo>
                  <a:pt x="1681" y="581"/>
                  <a:pt x="1680" y="580"/>
                  <a:pt x="1679" y="580"/>
                </a:cubicBezTo>
                <a:cubicBezTo>
                  <a:pt x="1678" y="580"/>
                  <a:pt x="1678" y="581"/>
                  <a:pt x="1678" y="581"/>
                </a:cubicBezTo>
                <a:cubicBezTo>
                  <a:pt x="1678" y="582"/>
                  <a:pt x="1678" y="583"/>
                  <a:pt x="1679" y="583"/>
                </a:cubicBezTo>
                <a:cubicBezTo>
                  <a:pt x="1680" y="583"/>
                  <a:pt x="1681" y="582"/>
                  <a:pt x="1681" y="581"/>
                </a:cubicBezTo>
                <a:close/>
                <a:moveTo>
                  <a:pt x="1705" y="586"/>
                </a:moveTo>
                <a:cubicBezTo>
                  <a:pt x="1707" y="586"/>
                  <a:pt x="1709" y="584"/>
                  <a:pt x="1709" y="581"/>
                </a:cubicBezTo>
                <a:cubicBezTo>
                  <a:pt x="1709" y="579"/>
                  <a:pt x="1707" y="577"/>
                  <a:pt x="1705" y="577"/>
                </a:cubicBezTo>
                <a:cubicBezTo>
                  <a:pt x="1703" y="577"/>
                  <a:pt x="1701" y="579"/>
                  <a:pt x="1701" y="581"/>
                </a:cubicBezTo>
                <a:cubicBezTo>
                  <a:pt x="1701" y="584"/>
                  <a:pt x="1703" y="586"/>
                  <a:pt x="1705" y="586"/>
                </a:cubicBezTo>
                <a:close/>
                <a:moveTo>
                  <a:pt x="1718" y="586"/>
                </a:moveTo>
                <a:cubicBezTo>
                  <a:pt x="1720" y="586"/>
                  <a:pt x="1722" y="584"/>
                  <a:pt x="1722" y="581"/>
                </a:cubicBezTo>
                <a:cubicBezTo>
                  <a:pt x="1722" y="579"/>
                  <a:pt x="1720" y="577"/>
                  <a:pt x="1718" y="577"/>
                </a:cubicBezTo>
                <a:cubicBezTo>
                  <a:pt x="1716" y="577"/>
                  <a:pt x="1714" y="579"/>
                  <a:pt x="1714" y="581"/>
                </a:cubicBezTo>
                <a:cubicBezTo>
                  <a:pt x="1714" y="584"/>
                  <a:pt x="1716" y="586"/>
                  <a:pt x="1718" y="586"/>
                </a:cubicBezTo>
                <a:close/>
                <a:moveTo>
                  <a:pt x="1731" y="586"/>
                </a:moveTo>
                <a:cubicBezTo>
                  <a:pt x="1733" y="586"/>
                  <a:pt x="1735" y="584"/>
                  <a:pt x="1735" y="581"/>
                </a:cubicBezTo>
                <a:cubicBezTo>
                  <a:pt x="1735" y="579"/>
                  <a:pt x="1733" y="577"/>
                  <a:pt x="1731" y="577"/>
                </a:cubicBezTo>
                <a:cubicBezTo>
                  <a:pt x="1729" y="577"/>
                  <a:pt x="1727" y="579"/>
                  <a:pt x="1727" y="581"/>
                </a:cubicBezTo>
                <a:cubicBezTo>
                  <a:pt x="1727" y="584"/>
                  <a:pt x="1729" y="586"/>
                  <a:pt x="1731" y="586"/>
                </a:cubicBezTo>
                <a:close/>
                <a:moveTo>
                  <a:pt x="1744" y="586"/>
                </a:moveTo>
                <a:cubicBezTo>
                  <a:pt x="1746" y="586"/>
                  <a:pt x="1748" y="584"/>
                  <a:pt x="1748" y="581"/>
                </a:cubicBezTo>
                <a:cubicBezTo>
                  <a:pt x="1748" y="579"/>
                  <a:pt x="1746" y="577"/>
                  <a:pt x="1744" y="577"/>
                </a:cubicBezTo>
                <a:cubicBezTo>
                  <a:pt x="1742" y="577"/>
                  <a:pt x="1740" y="579"/>
                  <a:pt x="1740" y="581"/>
                </a:cubicBezTo>
                <a:cubicBezTo>
                  <a:pt x="1740" y="584"/>
                  <a:pt x="1742" y="586"/>
                  <a:pt x="1744" y="586"/>
                </a:cubicBezTo>
                <a:close/>
                <a:moveTo>
                  <a:pt x="1757" y="586"/>
                </a:moveTo>
                <a:cubicBezTo>
                  <a:pt x="1759" y="586"/>
                  <a:pt x="1761" y="584"/>
                  <a:pt x="1761" y="581"/>
                </a:cubicBezTo>
                <a:cubicBezTo>
                  <a:pt x="1761" y="579"/>
                  <a:pt x="1759" y="577"/>
                  <a:pt x="1757" y="577"/>
                </a:cubicBezTo>
                <a:cubicBezTo>
                  <a:pt x="1754" y="577"/>
                  <a:pt x="1753" y="579"/>
                  <a:pt x="1753" y="581"/>
                </a:cubicBezTo>
                <a:cubicBezTo>
                  <a:pt x="1753" y="584"/>
                  <a:pt x="1754" y="586"/>
                  <a:pt x="1757" y="586"/>
                </a:cubicBezTo>
                <a:close/>
                <a:moveTo>
                  <a:pt x="1770" y="586"/>
                </a:moveTo>
                <a:cubicBezTo>
                  <a:pt x="1772" y="586"/>
                  <a:pt x="1774" y="584"/>
                  <a:pt x="1774" y="581"/>
                </a:cubicBezTo>
                <a:cubicBezTo>
                  <a:pt x="1774" y="579"/>
                  <a:pt x="1772" y="577"/>
                  <a:pt x="1770" y="577"/>
                </a:cubicBezTo>
                <a:cubicBezTo>
                  <a:pt x="1767" y="577"/>
                  <a:pt x="1765" y="579"/>
                  <a:pt x="1765" y="581"/>
                </a:cubicBezTo>
                <a:cubicBezTo>
                  <a:pt x="1765" y="584"/>
                  <a:pt x="1767" y="586"/>
                  <a:pt x="1770" y="586"/>
                </a:cubicBezTo>
                <a:close/>
                <a:moveTo>
                  <a:pt x="1783" y="586"/>
                </a:moveTo>
                <a:cubicBezTo>
                  <a:pt x="1785" y="586"/>
                  <a:pt x="1787" y="584"/>
                  <a:pt x="1787" y="581"/>
                </a:cubicBezTo>
                <a:cubicBezTo>
                  <a:pt x="1787" y="579"/>
                  <a:pt x="1785" y="577"/>
                  <a:pt x="1783" y="577"/>
                </a:cubicBezTo>
                <a:cubicBezTo>
                  <a:pt x="1780" y="577"/>
                  <a:pt x="1778" y="579"/>
                  <a:pt x="1778" y="581"/>
                </a:cubicBezTo>
                <a:cubicBezTo>
                  <a:pt x="1778" y="584"/>
                  <a:pt x="1780" y="586"/>
                  <a:pt x="1783" y="586"/>
                </a:cubicBezTo>
                <a:close/>
                <a:moveTo>
                  <a:pt x="1795" y="586"/>
                </a:moveTo>
                <a:cubicBezTo>
                  <a:pt x="1798" y="586"/>
                  <a:pt x="1800" y="584"/>
                  <a:pt x="1800" y="581"/>
                </a:cubicBezTo>
                <a:cubicBezTo>
                  <a:pt x="1800" y="579"/>
                  <a:pt x="1798" y="577"/>
                  <a:pt x="1795" y="577"/>
                </a:cubicBezTo>
                <a:cubicBezTo>
                  <a:pt x="1793" y="577"/>
                  <a:pt x="1791" y="579"/>
                  <a:pt x="1791" y="581"/>
                </a:cubicBezTo>
                <a:cubicBezTo>
                  <a:pt x="1791" y="584"/>
                  <a:pt x="1793" y="586"/>
                  <a:pt x="1795" y="586"/>
                </a:cubicBezTo>
                <a:close/>
                <a:moveTo>
                  <a:pt x="1808" y="586"/>
                </a:moveTo>
                <a:cubicBezTo>
                  <a:pt x="1811" y="586"/>
                  <a:pt x="1813" y="584"/>
                  <a:pt x="1813" y="581"/>
                </a:cubicBezTo>
                <a:cubicBezTo>
                  <a:pt x="1813" y="579"/>
                  <a:pt x="1811" y="577"/>
                  <a:pt x="1808" y="577"/>
                </a:cubicBezTo>
                <a:cubicBezTo>
                  <a:pt x="1806" y="577"/>
                  <a:pt x="1804" y="579"/>
                  <a:pt x="1804" y="581"/>
                </a:cubicBezTo>
                <a:cubicBezTo>
                  <a:pt x="1804" y="584"/>
                  <a:pt x="1806" y="586"/>
                  <a:pt x="1808" y="586"/>
                </a:cubicBezTo>
                <a:close/>
                <a:moveTo>
                  <a:pt x="1821" y="586"/>
                </a:moveTo>
                <a:cubicBezTo>
                  <a:pt x="1824" y="586"/>
                  <a:pt x="1825" y="584"/>
                  <a:pt x="1825" y="581"/>
                </a:cubicBezTo>
                <a:cubicBezTo>
                  <a:pt x="1825" y="579"/>
                  <a:pt x="1824" y="577"/>
                  <a:pt x="1821" y="577"/>
                </a:cubicBezTo>
                <a:cubicBezTo>
                  <a:pt x="1819" y="577"/>
                  <a:pt x="1817" y="579"/>
                  <a:pt x="1817" y="581"/>
                </a:cubicBezTo>
                <a:cubicBezTo>
                  <a:pt x="1817" y="584"/>
                  <a:pt x="1819" y="586"/>
                  <a:pt x="1821" y="586"/>
                </a:cubicBezTo>
                <a:close/>
                <a:moveTo>
                  <a:pt x="1834" y="586"/>
                </a:moveTo>
                <a:cubicBezTo>
                  <a:pt x="1837" y="586"/>
                  <a:pt x="1838" y="584"/>
                  <a:pt x="1838" y="581"/>
                </a:cubicBezTo>
                <a:cubicBezTo>
                  <a:pt x="1838" y="579"/>
                  <a:pt x="1837" y="577"/>
                  <a:pt x="1834" y="577"/>
                </a:cubicBezTo>
                <a:cubicBezTo>
                  <a:pt x="1832" y="577"/>
                  <a:pt x="1830" y="579"/>
                  <a:pt x="1830" y="581"/>
                </a:cubicBezTo>
                <a:cubicBezTo>
                  <a:pt x="1830" y="584"/>
                  <a:pt x="1832" y="586"/>
                  <a:pt x="1834" y="586"/>
                </a:cubicBezTo>
                <a:close/>
                <a:moveTo>
                  <a:pt x="1847" y="586"/>
                </a:moveTo>
                <a:cubicBezTo>
                  <a:pt x="1849" y="586"/>
                  <a:pt x="1851" y="584"/>
                  <a:pt x="1851" y="581"/>
                </a:cubicBezTo>
                <a:cubicBezTo>
                  <a:pt x="1851" y="579"/>
                  <a:pt x="1849" y="577"/>
                  <a:pt x="1847" y="577"/>
                </a:cubicBezTo>
                <a:cubicBezTo>
                  <a:pt x="1845" y="577"/>
                  <a:pt x="1843" y="579"/>
                  <a:pt x="1843" y="581"/>
                </a:cubicBezTo>
                <a:cubicBezTo>
                  <a:pt x="1843" y="584"/>
                  <a:pt x="1845" y="586"/>
                  <a:pt x="1847" y="586"/>
                </a:cubicBezTo>
                <a:close/>
                <a:moveTo>
                  <a:pt x="1860" y="586"/>
                </a:moveTo>
                <a:cubicBezTo>
                  <a:pt x="1862" y="586"/>
                  <a:pt x="1864" y="584"/>
                  <a:pt x="1864" y="581"/>
                </a:cubicBezTo>
                <a:cubicBezTo>
                  <a:pt x="1864" y="579"/>
                  <a:pt x="1862" y="577"/>
                  <a:pt x="1860" y="577"/>
                </a:cubicBezTo>
                <a:cubicBezTo>
                  <a:pt x="1858" y="577"/>
                  <a:pt x="1856" y="579"/>
                  <a:pt x="1856" y="581"/>
                </a:cubicBezTo>
                <a:cubicBezTo>
                  <a:pt x="1856" y="584"/>
                  <a:pt x="1858" y="586"/>
                  <a:pt x="1860" y="586"/>
                </a:cubicBezTo>
                <a:close/>
                <a:moveTo>
                  <a:pt x="1873" y="586"/>
                </a:moveTo>
                <a:cubicBezTo>
                  <a:pt x="1875" y="586"/>
                  <a:pt x="1877" y="584"/>
                  <a:pt x="1877" y="581"/>
                </a:cubicBezTo>
                <a:cubicBezTo>
                  <a:pt x="1877" y="579"/>
                  <a:pt x="1875" y="577"/>
                  <a:pt x="1873" y="577"/>
                </a:cubicBezTo>
                <a:cubicBezTo>
                  <a:pt x="1871" y="577"/>
                  <a:pt x="1869" y="579"/>
                  <a:pt x="1869" y="581"/>
                </a:cubicBezTo>
                <a:cubicBezTo>
                  <a:pt x="1869" y="584"/>
                  <a:pt x="1871" y="586"/>
                  <a:pt x="1873" y="586"/>
                </a:cubicBezTo>
                <a:close/>
                <a:moveTo>
                  <a:pt x="1886" y="586"/>
                </a:moveTo>
                <a:cubicBezTo>
                  <a:pt x="1888" y="586"/>
                  <a:pt x="1890" y="584"/>
                  <a:pt x="1890" y="581"/>
                </a:cubicBezTo>
                <a:cubicBezTo>
                  <a:pt x="1890" y="579"/>
                  <a:pt x="1888" y="577"/>
                  <a:pt x="1886" y="577"/>
                </a:cubicBezTo>
                <a:cubicBezTo>
                  <a:pt x="1884" y="577"/>
                  <a:pt x="1882" y="579"/>
                  <a:pt x="1882" y="581"/>
                </a:cubicBezTo>
                <a:cubicBezTo>
                  <a:pt x="1882" y="584"/>
                  <a:pt x="1884" y="586"/>
                  <a:pt x="1886" y="586"/>
                </a:cubicBezTo>
                <a:close/>
                <a:moveTo>
                  <a:pt x="1899" y="586"/>
                </a:moveTo>
                <a:cubicBezTo>
                  <a:pt x="1901" y="586"/>
                  <a:pt x="1903" y="584"/>
                  <a:pt x="1903" y="581"/>
                </a:cubicBezTo>
                <a:cubicBezTo>
                  <a:pt x="1903" y="579"/>
                  <a:pt x="1901" y="577"/>
                  <a:pt x="1899" y="577"/>
                </a:cubicBezTo>
                <a:cubicBezTo>
                  <a:pt x="1896" y="577"/>
                  <a:pt x="1895" y="579"/>
                  <a:pt x="1895" y="581"/>
                </a:cubicBezTo>
                <a:cubicBezTo>
                  <a:pt x="1895" y="584"/>
                  <a:pt x="1896" y="586"/>
                  <a:pt x="1899" y="586"/>
                </a:cubicBezTo>
                <a:close/>
                <a:moveTo>
                  <a:pt x="1912" y="586"/>
                </a:moveTo>
                <a:cubicBezTo>
                  <a:pt x="1914" y="586"/>
                  <a:pt x="1916" y="584"/>
                  <a:pt x="1916" y="581"/>
                </a:cubicBezTo>
                <a:cubicBezTo>
                  <a:pt x="1916" y="579"/>
                  <a:pt x="1914" y="577"/>
                  <a:pt x="1912" y="577"/>
                </a:cubicBezTo>
                <a:cubicBezTo>
                  <a:pt x="1909" y="577"/>
                  <a:pt x="1908" y="579"/>
                  <a:pt x="1908" y="581"/>
                </a:cubicBezTo>
                <a:cubicBezTo>
                  <a:pt x="1908" y="584"/>
                  <a:pt x="1909" y="586"/>
                  <a:pt x="1912" y="586"/>
                </a:cubicBezTo>
                <a:close/>
                <a:moveTo>
                  <a:pt x="1925" y="586"/>
                </a:moveTo>
                <a:cubicBezTo>
                  <a:pt x="1927" y="586"/>
                  <a:pt x="1929" y="584"/>
                  <a:pt x="1929" y="581"/>
                </a:cubicBezTo>
                <a:cubicBezTo>
                  <a:pt x="1929" y="579"/>
                  <a:pt x="1927" y="577"/>
                  <a:pt x="1925" y="577"/>
                </a:cubicBezTo>
                <a:cubicBezTo>
                  <a:pt x="1922" y="577"/>
                  <a:pt x="1920" y="579"/>
                  <a:pt x="1920" y="581"/>
                </a:cubicBezTo>
                <a:cubicBezTo>
                  <a:pt x="1920" y="584"/>
                  <a:pt x="1922" y="586"/>
                  <a:pt x="1925" y="586"/>
                </a:cubicBezTo>
                <a:close/>
                <a:moveTo>
                  <a:pt x="1938" y="586"/>
                </a:moveTo>
                <a:cubicBezTo>
                  <a:pt x="1940" y="586"/>
                  <a:pt x="1942" y="584"/>
                  <a:pt x="1942" y="581"/>
                </a:cubicBezTo>
                <a:cubicBezTo>
                  <a:pt x="1942" y="579"/>
                  <a:pt x="1940" y="577"/>
                  <a:pt x="1938" y="577"/>
                </a:cubicBezTo>
                <a:cubicBezTo>
                  <a:pt x="1935" y="577"/>
                  <a:pt x="1933" y="579"/>
                  <a:pt x="1933" y="581"/>
                </a:cubicBezTo>
                <a:cubicBezTo>
                  <a:pt x="1933" y="584"/>
                  <a:pt x="1935" y="586"/>
                  <a:pt x="1938" y="586"/>
                </a:cubicBezTo>
                <a:close/>
                <a:moveTo>
                  <a:pt x="1950" y="586"/>
                </a:moveTo>
                <a:cubicBezTo>
                  <a:pt x="1953" y="586"/>
                  <a:pt x="1955" y="584"/>
                  <a:pt x="1955" y="581"/>
                </a:cubicBezTo>
                <a:cubicBezTo>
                  <a:pt x="1955" y="579"/>
                  <a:pt x="1953" y="577"/>
                  <a:pt x="1950" y="577"/>
                </a:cubicBezTo>
                <a:cubicBezTo>
                  <a:pt x="1948" y="577"/>
                  <a:pt x="1946" y="579"/>
                  <a:pt x="1946" y="581"/>
                </a:cubicBezTo>
                <a:cubicBezTo>
                  <a:pt x="1946" y="584"/>
                  <a:pt x="1948" y="586"/>
                  <a:pt x="1950" y="586"/>
                </a:cubicBezTo>
                <a:close/>
                <a:moveTo>
                  <a:pt x="1963" y="586"/>
                </a:moveTo>
                <a:cubicBezTo>
                  <a:pt x="1966" y="586"/>
                  <a:pt x="1968" y="584"/>
                  <a:pt x="1968" y="581"/>
                </a:cubicBezTo>
                <a:cubicBezTo>
                  <a:pt x="1968" y="579"/>
                  <a:pt x="1966" y="577"/>
                  <a:pt x="1963" y="577"/>
                </a:cubicBezTo>
                <a:cubicBezTo>
                  <a:pt x="1961" y="577"/>
                  <a:pt x="1959" y="579"/>
                  <a:pt x="1959" y="581"/>
                </a:cubicBezTo>
                <a:cubicBezTo>
                  <a:pt x="1959" y="584"/>
                  <a:pt x="1961" y="586"/>
                  <a:pt x="1963" y="586"/>
                </a:cubicBezTo>
                <a:close/>
                <a:moveTo>
                  <a:pt x="1976" y="586"/>
                </a:moveTo>
                <a:cubicBezTo>
                  <a:pt x="1979" y="586"/>
                  <a:pt x="1980" y="584"/>
                  <a:pt x="1980" y="581"/>
                </a:cubicBezTo>
                <a:cubicBezTo>
                  <a:pt x="1980" y="579"/>
                  <a:pt x="1979" y="577"/>
                  <a:pt x="1976" y="577"/>
                </a:cubicBezTo>
                <a:cubicBezTo>
                  <a:pt x="1974" y="577"/>
                  <a:pt x="1972" y="579"/>
                  <a:pt x="1972" y="581"/>
                </a:cubicBezTo>
                <a:cubicBezTo>
                  <a:pt x="1972" y="584"/>
                  <a:pt x="1974" y="586"/>
                  <a:pt x="1976" y="586"/>
                </a:cubicBezTo>
                <a:close/>
                <a:moveTo>
                  <a:pt x="1989" y="586"/>
                </a:moveTo>
                <a:cubicBezTo>
                  <a:pt x="1991" y="586"/>
                  <a:pt x="1993" y="584"/>
                  <a:pt x="1993" y="581"/>
                </a:cubicBezTo>
                <a:cubicBezTo>
                  <a:pt x="1993" y="579"/>
                  <a:pt x="1991" y="577"/>
                  <a:pt x="1989" y="577"/>
                </a:cubicBezTo>
                <a:cubicBezTo>
                  <a:pt x="1987" y="577"/>
                  <a:pt x="1985" y="579"/>
                  <a:pt x="1985" y="581"/>
                </a:cubicBezTo>
                <a:cubicBezTo>
                  <a:pt x="1985" y="584"/>
                  <a:pt x="1987" y="586"/>
                  <a:pt x="1989" y="586"/>
                </a:cubicBezTo>
                <a:close/>
                <a:moveTo>
                  <a:pt x="2002" y="586"/>
                </a:moveTo>
                <a:cubicBezTo>
                  <a:pt x="2004" y="586"/>
                  <a:pt x="2006" y="584"/>
                  <a:pt x="2006" y="581"/>
                </a:cubicBezTo>
                <a:cubicBezTo>
                  <a:pt x="2006" y="579"/>
                  <a:pt x="2004" y="577"/>
                  <a:pt x="2002" y="577"/>
                </a:cubicBezTo>
                <a:cubicBezTo>
                  <a:pt x="2000" y="577"/>
                  <a:pt x="1998" y="579"/>
                  <a:pt x="1998" y="581"/>
                </a:cubicBezTo>
                <a:cubicBezTo>
                  <a:pt x="1998" y="584"/>
                  <a:pt x="2000" y="586"/>
                  <a:pt x="2002" y="586"/>
                </a:cubicBezTo>
                <a:close/>
                <a:moveTo>
                  <a:pt x="2015" y="586"/>
                </a:moveTo>
                <a:cubicBezTo>
                  <a:pt x="2017" y="586"/>
                  <a:pt x="2019" y="584"/>
                  <a:pt x="2019" y="581"/>
                </a:cubicBezTo>
                <a:cubicBezTo>
                  <a:pt x="2019" y="579"/>
                  <a:pt x="2017" y="577"/>
                  <a:pt x="2015" y="577"/>
                </a:cubicBezTo>
                <a:cubicBezTo>
                  <a:pt x="2013" y="577"/>
                  <a:pt x="2011" y="579"/>
                  <a:pt x="2011" y="581"/>
                </a:cubicBezTo>
                <a:cubicBezTo>
                  <a:pt x="2011" y="584"/>
                  <a:pt x="2013" y="586"/>
                  <a:pt x="2015" y="586"/>
                </a:cubicBezTo>
                <a:close/>
                <a:moveTo>
                  <a:pt x="2028" y="586"/>
                </a:moveTo>
                <a:cubicBezTo>
                  <a:pt x="2030" y="586"/>
                  <a:pt x="2032" y="584"/>
                  <a:pt x="2032" y="581"/>
                </a:cubicBezTo>
                <a:cubicBezTo>
                  <a:pt x="2032" y="579"/>
                  <a:pt x="2030" y="577"/>
                  <a:pt x="2028" y="577"/>
                </a:cubicBezTo>
                <a:cubicBezTo>
                  <a:pt x="2026" y="577"/>
                  <a:pt x="2024" y="579"/>
                  <a:pt x="2024" y="581"/>
                </a:cubicBezTo>
                <a:cubicBezTo>
                  <a:pt x="2024" y="584"/>
                  <a:pt x="2026" y="586"/>
                  <a:pt x="2028" y="586"/>
                </a:cubicBezTo>
                <a:close/>
                <a:moveTo>
                  <a:pt x="2041" y="586"/>
                </a:moveTo>
                <a:cubicBezTo>
                  <a:pt x="2043" y="586"/>
                  <a:pt x="2045" y="584"/>
                  <a:pt x="2045" y="581"/>
                </a:cubicBezTo>
                <a:cubicBezTo>
                  <a:pt x="2045" y="579"/>
                  <a:pt x="2043" y="577"/>
                  <a:pt x="2041" y="577"/>
                </a:cubicBezTo>
                <a:cubicBezTo>
                  <a:pt x="2039" y="577"/>
                  <a:pt x="2037" y="579"/>
                  <a:pt x="2037" y="581"/>
                </a:cubicBezTo>
                <a:cubicBezTo>
                  <a:pt x="2037" y="584"/>
                  <a:pt x="2039" y="586"/>
                  <a:pt x="2041" y="586"/>
                </a:cubicBezTo>
                <a:close/>
                <a:moveTo>
                  <a:pt x="2054" y="586"/>
                </a:moveTo>
                <a:cubicBezTo>
                  <a:pt x="2056" y="586"/>
                  <a:pt x="2058" y="584"/>
                  <a:pt x="2058" y="581"/>
                </a:cubicBezTo>
                <a:cubicBezTo>
                  <a:pt x="2058" y="579"/>
                  <a:pt x="2056" y="577"/>
                  <a:pt x="2054" y="577"/>
                </a:cubicBezTo>
                <a:cubicBezTo>
                  <a:pt x="2051" y="577"/>
                  <a:pt x="2050" y="579"/>
                  <a:pt x="2050" y="581"/>
                </a:cubicBezTo>
                <a:cubicBezTo>
                  <a:pt x="2050" y="584"/>
                  <a:pt x="2051" y="586"/>
                  <a:pt x="2054" y="586"/>
                </a:cubicBezTo>
                <a:close/>
                <a:moveTo>
                  <a:pt x="2067" y="586"/>
                </a:moveTo>
                <a:cubicBezTo>
                  <a:pt x="2069" y="586"/>
                  <a:pt x="2071" y="584"/>
                  <a:pt x="2071" y="581"/>
                </a:cubicBezTo>
                <a:cubicBezTo>
                  <a:pt x="2071" y="579"/>
                  <a:pt x="2069" y="577"/>
                  <a:pt x="2067" y="577"/>
                </a:cubicBezTo>
                <a:cubicBezTo>
                  <a:pt x="2064" y="577"/>
                  <a:pt x="2062" y="579"/>
                  <a:pt x="2062" y="581"/>
                </a:cubicBezTo>
                <a:cubicBezTo>
                  <a:pt x="2062" y="584"/>
                  <a:pt x="2064" y="586"/>
                  <a:pt x="2067" y="586"/>
                </a:cubicBezTo>
                <a:close/>
                <a:moveTo>
                  <a:pt x="2080" y="586"/>
                </a:moveTo>
                <a:cubicBezTo>
                  <a:pt x="2082" y="586"/>
                  <a:pt x="2084" y="584"/>
                  <a:pt x="2084" y="581"/>
                </a:cubicBezTo>
                <a:cubicBezTo>
                  <a:pt x="2084" y="579"/>
                  <a:pt x="2082" y="577"/>
                  <a:pt x="2080" y="577"/>
                </a:cubicBezTo>
                <a:cubicBezTo>
                  <a:pt x="2077" y="577"/>
                  <a:pt x="2075" y="579"/>
                  <a:pt x="2075" y="581"/>
                </a:cubicBezTo>
                <a:cubicBezTo>
                  <a:pt x="2075" y="584"/>
                  <a:pt x="2077" y="586"/>
                  <a:pt x="2080" y="586"/>
                </a:cubicBezTo>
                <a:close/>
                <a:moveTo>
                  <a:pt x="2092" y="586"/>
                </a:moveTo>
                <a:cubicBezTo>
                  <a:pt x="2095" y="586"/>
                  <a:pt x="2097" y="584"/>
                  <a:pt x="2097" y="581"/>
                </a:cubicBezTo>
                <a:cubicBezTo>
                  <a:pt x="2097" y="579"/>
                  <a:pt x="2095" y="577"/>
                  <a:pt x="2092" y="577"/>
                </a:cubicBezTo>
                <a:cubicBezTo>
                  <a:pt x="2090" y="577"/>
                  <a:pt x="2088" y="579"/>
                  <a:pt x="2088" y="581"/>
                </a:cubicBezTo>
                <a:cubicBezTo>
                  <a:pt x="2088" y="584"/>
                  <a:pt x="2090" y="586"/>
                  <a:pt x="2092" y="586"/>
                </a:cubicBezTo>
                <a:close/>
                <a:moveTo>
                  <a:pt x="2105" y="586"/>
                </a:moveTo>
                <a:cubicBezTo>
                  <a:pt x="2108" y="586"/>
                  <a:pt x="2110" y="584"/>
                  <a:pt x="2110" y="581"/>
                </a:cubicBezTo>
                <a:cubicBezTo>
                  <a:pt x="2110" y="579"/>
                  <a:pt x="2108" y="577"/>
                  <a:pt x="2105" y="577"/>
                </a:cubicBezTo>
                <a:cubicBezTo>
                  <a:pt x="2103" y="577"/>
                  <a:pt x="2101" y="579"/>
                  <a:pt x="2101" y="581"/>
                </a:cubicBezTo>
                <a:cubicBezTo>
                  <a:pt x="2101" y="584"/>
                  <a:pt x="2103" y="586"/>
                  <a:pt x="2105" y="586"/>
                </a:cubicBezTo>
                <a:close/>
                <a:moveTo>
                  <a:pt x="2118" y="586"/>
                </a:moveTo>
                <a:cubicBezTo>
                  <a:pt x="2121" y="586"/>
                  <a:pt x="2122" y="584"/>
                  <a:pt x="2122" y="581"/>
                </a:cubicBezTo>
                <a:cubicBezTo>
                  <a:pt x="2122" y="579"/>
                  <a:pt x="2121" y="577"/>
                  <a:pt x="2118" y="577"/>
                </a:cubicBezTo>
                <a:cubicBezTo>
                  <a:pt x="2116" y="577"/>
                  <a:pt x="2114" y="579"/>
                  <a:pt x="2114" y="581"/>
                </a:cubicBezTo>
                <a:cubicBezTo>
                  <a:pt x="2114" y="584"/>
                  <a:pt x="2116" y="586"/>
                  <a:pt x="2118" y="586"/>
                </a:cubicBezTo>
                <a:close/>
                <a:moveTo>
                  <a:pt x="2131" y="586"/>
                </a:moveTo>
                <a:cubicBezTo>
                  <a:pt x="2134" y="586"/>
                  <a:pt x="2135" y="584"/>
                  <a:pt x="2135" y="581"/>
                </a:cubicBezTo>
                <a:cubicBezTo>
                  <a:pt x="2135" y="579"/>
                  <a:pt x="2134" y="577"/>
                  <a:pt x="2131" y="577"/>
                </a:cubicBezTo>
                <a:cubicBezTo>
                  <a:pt x="2129" y="577"/>
                  <a:pt x="2127" y="579"/>
                  <a:pt x="2127" y="581"/>
                </a:cubicBezTo>
                <a:cubicBezTo>
                  <a:pt x="2127" y="584"/>
                  <a:pt x="2129" y="586"/>
                  <a:pt x="2131" y="586"/>
                </a:cubicBezTo>
                <a:close/>
                <a:moveTo>
                  <a:pt x="2144" y="586"/>
                </a:moveTo>
                <a:cubicBezTo>
                  <a:pt x="2146" y="586"/>
                  <a:pt x="2148" y="584"/>
                  <a:pt x="2148" y="581"/>
                </a:cubicBezTo>
                <a:cubicBezTo>
                  <a:pt x="2148" y="579"/>
                  <a:pt x="2146" y="577"/>
                  <a:pt x="2144" y="577"/>
                </a:cubicBezTo>
                <a:cubicBezTo>
                  <a:pt x="2142" y="577"/>
                  <a:pt x="2140" y="579"/>
                  <a:pt x="2140" y="581"/>
                </a:cubicBezTo>
                <a:cubicBezTo>
                  <a:pt x="2140" y="584"/>
                  <a:pt x="2142" y="586"/>
                  <a:pt x="2144" y="586"/>
                </a:cubicBezTo>
                <a:close/>
                <a:moveTo>
                  <a:pt x="2157" y="586"/>
                </a:moveTo>
                <a:cubicBezTo>
                  <a:pt x="2159" y="586"/>
                  <a:pt x="2161" y="584"/>
                  <a:pt x="2161" y="581"/>
                </a:cubicBezTo>
                <a:cubicBezTo>
                  <a:pt x="2161" y="579"/>
                  <a:pt x="2159" y="577"/>
                  <a:pt x="2157" y="577"/>
                </a:cubicBezTo>
                <a:cubicBezTo>
                  <a:pt x="2155" y="577"/>
                  <a:pt x="2153" y="579"/>
                  <a:pt x="2153" y="581"/>
                </a:cubicBezTo>
                <a:cubicBezTo>
                  <a:pt x="2153" y="584"/>
                  <a:pt x="2155" y="586"/>
                  <a:pt x="2157" y="586"/>
                </a:cubicBezTo>
                <a:close/>
                <a:moveTo>
                  <a:pt x="2170" y="586"/>
                </a:moveTo>
                <a:cubicBezTo>
                  <a:pt x="2172" y="586"/>
                  <a:pt x="2174" y="584"/>
                  <a:pt x="2174" y="581"/>
                </a:cubicBezTo>
                <a:cubicBezTo>
                  <a:pt x="2174" y="579"/>
                  <a:pt x="2172" y="577"/>
                  <a:pt x="2170" y="577"/>
                </a:cubicBezTo>
                <a:cubicBezTo>
                  <a:pt x="2168" y="577"/>
                  <a:pt x="2166" y="579"/>
                  <a:pt x="2166" y="581"/>
                </a:cubicBezTo>
                <a:cubicBezTo>
                  <a:pt x="2166" y="584"/>
                  <a:pt x="2168" y="586"/>
                  <a:pt x="2170" y="586"/>
                </a:cubicBezTo>
                <a:close/>
                <a:moveTo>
                  <a:pt x="2183" y="586"/>
                </a:moveTo>
                <a:cubicBezTo>
                  <a:pt x="2185" y="586"/>
                  <a:pt x="2187" y="584"/>
                  <a:pt x="2187" y="581"/>
                </a:cubicBezTo>
                <a:cubicBezTo>
                  <a:pt x="2187" y="579"/>
                  <a:pt x="2185" y="577"/>
                  <a:pt x="2183" y="577"/>
                </a:cubicBezTo>
                <a:cubicBezTo>
                  <a:pt x="2181" y="577"/>
                  <a:pt x="2179" y="579"/>
                  <a:pt x="2179" y="581"/>
                </a:cubicBezTo>
                <a:cubicBezTo>
                  <a:pt x="2179" y="584"/>
                  <a:pt x="2181" y="586"/>
                  <a:pt x="2183" y="586"/>
                </a:cubicBezTo>
                <a:close/>
                <a:moveTo>
                  <a:pt x="2196" y="586"/>
                </a:moveTo>
                <a:cubicBezTo>
                  <a:pt x="2198" y="586"/>
                  <a:pt x="2200" y="584"/>
                  <a:pt x="2200" y="581"/>
                </a:cubicBezTo>
                <a:cubicBezTo>
                  <a:pt x="2200" y="579"/>
                  <a:pt x="2198" y="577"/>
                  <a:pt x="2196" y="577"/>
                </a:cubicBezTo>
                <a:cubicBezTo>
                  <a:pt x="2193" y="577"/>
                  <a:pt x="2192" y="579"/>
                  <a:pt x="2192" y="581"/>
                </a:cubicBezTo>
                <a:cubicBezTo>
                  <a:pt x="2192" y="584"/>
                  <a:pt x="2193" y="586"/>
                  <a:pt x="2196" y="586"/>
                </a:cubicBezTo>
                <a:close/>
                <a:moveTo>
                  <a:pt x="2209" y="586"/>
                </a:moveTo>
                <a:cubicBezTo>
                  <a:pt x="2211" y="586"/>
                  <a:pt x="2213" y="584"/>
                  <a:pt x="2213" y="581"/>
                </a:cubicBezTo>
                <a:cubicBezTo>
                  <a:pt x="2213" y="579"/>
                  <a:pt x="2211" y="577"/>
                  <a:pt x="2209" y="577"/>
                </a:cubicBezTo>
                <a:cubicBezTo>
                  <a:pt x="2206" y="577"/>
                  <a:pt x="2205" y="579"/>
                  <a:pt x="2205" y="581"/>
                </a:cubicBezTo>
                <a:cubicBezTo>
                  <a:pt x="2205" y="584"/>
                  <a:pt x="2206" y="586"/>
                  <a:pt x="2209" y="586"/>
                </a:cubicBezTo>
                <a:close/>
                <a:moveTo>
                  <a:pt x="2222" y="586"/>
                </a:moveTo>
                <a:cubicBezTo>
                  <a:pt x="2224" y="586"/>
                  <a:pt x="2226" y="584"/>
                  <a:pt x="2226" y="581"/>
                </a:cubicBezTo>
                <a:cubicBezTo>
                  <a:pt x="2226" y="579"/>
                  <a:pt x="2224" y="577"/>
                  <a:pt x="2222" y="577"/>
                </a:cubicBezTo>
                <a:cubicBezTo>
                  <a:pt x="2219" y="577"/>
                  <a:pt x="2217" y="579"/>
                  <a:pt x="2217" y="581"/>
                </a:cubicBezTo>
                <a:cubicBezTo>
                  <a:pt x="2217" y="584"/>
                  <a:pt x="2219" y="586"/>
                  <a:pt x="2222" y="586"/>
                </a:cubicBezTo>
                <a:close/>
                <a:moveTo>
                  <a:pt x="2235" y="586"/>
                </a:moveTo>
                <a:cubicBezTo>
                  <a:pt x="2237" y="586"/>
                  <a:pt x="2239" y="584"/>
                  <a:pt x="2239" y="581"/>
                </a:cubicBezTo>
                <a:cubicBezTo>
                  <a:pt x="2239" y="579"/>
                  <a:pt x="2237" y="577"/>
                  <a:pt x="2235" y="577"/>
                </a:cubicBezTo>
                <a:cubicBezTo>
                  <a:pt x="2232" y="577"/>
                  <a:pt x="2230" y="579"/>
                  <a:pt x="2230" y="581"/>
                </a:cubicBezTo>
                <a:cubicBezTo>
                  <a:pt x="2230" y="584"/>
                  <a:pt x="2232" y="586"/>
                  <a:pt x="2235" y="586"/>
                </a:cubicBezTo>
                <a:close/>
                <a:moveTo>
                  <a:pt x="2247" y="586"/>
                </a:moveTo>
                <a:cubicBezTo>
                  <a:pt x="2250" y="586"/>
                  <a:pt x="2252" y="584"/>
                  <a:pt x="2252" y="581"/>
                </a:cubicBezTo>
                <a:cubicBezTo>
                  <a:pt x="2252" y="579"/>
                  <a:pt x="2250" y="577"/>
                  <a:pt x="2247" y="577"/>
                </a:cubicBezTo>
                <a:cubicBezTo>
                  <a:pt x="2245" y="577"/>
                  <a:pt x="2243" y="579"/>
                  <a:pt x="2243" y="581"/>
                </a:cubicBezTo>
                <a:cubicBezTo>
                  <a:pt x="2243" y="584"/>
                  <a:pt x="2245" y="586"/>
                  <a:pt x="2247" y="586"/>
                </a:cubicBezTo>
                <a:close/>
                <a:moveTo>
                  <a:pt x="2260" y="586"/>
                </a:moveTo>
                <a:cubicBezTo>
                  <a:pt x="2263" y="586"/>
                  <a:pt x="2265" y="584"/>
                  <a:pt x="2265" y="581"/>
                </a:cubicBezTo>
                <a:cubicBezTo>
                  <a:pt x="2265" y="579"/>
                  <a:pt x="2263" y="577"/>
                  <a:pt x="2260" y="577"/>
                </a:cubicBezTo>
                <a:cubicBezTo>
                  <a:pt x="2258" y="577"/>
                  <a:pt x="2256" y="579"/>
                  <a:pt x="2256" y="581"/>
                </a:cubicBezTo>
                <a:cubicBezTo>
                  <a:pt x="2256" y="584"/>
                  <a:pt x="2258" y="586"/>
                  <a:pt x="2260" y="586"/>
                </a:cubicBezTo>
                <a:close/>
                <a:moveTo>
                  <a:pt x="2273" y="586"/>
                </a:moveTo>
                <a:cubicBezTo>
                  <a:pt x="2276" y="586"/>
                  <a:pt x="2277" y="584"/>
                  <a:pt x="2277" y="581"/>
                </a:cubicBezTo>
                <a:cubicBezTo>
                  <a:pt x="2277" y="579"/>
                  <a:pt x="2276" y="577"/>
                  <a:pt x="2273" y="577"/>
                </a:cubicBezTo>
                <a:cubicBezTo>
                  <a:pt x="2271" y="577"/>
                  <a:pt x="2269" y="579"/>
                  <a:pt x="2269" y="581"/>
                </a:cubicBezTo>
                <a:cubicBezTo>
                  <a:pt x="2269" y="584"/>
                  <a:pt x="2271" y="586"/>
                  <a:pt x="2273" y="586"/>
                </a:cubicBezTo>
                <a:close/>
                <a:moveTo>
                  <a:pt x="2286" y="586"/>
                </a:moveTo>
                <a:cubicBezTo>
                  <a:pt x="2288" y="586"/>
                  <a:pt x="2290" y="584"/>
                  <a:pt x="2290" y="581"/>
                </a:cubicBezTo>
                <a:cubicBezTo>
                  <a:pt x="2290" y="579"/>
                  <a:pt x="2288" y="577"/>
                  <a:pt x="2286" y="577"/>
                </a:cubicBezTo>
                <a:cubicBezTo>
                  <a:pt x="2284" y="577"/>
                  <a:pt x="2282" y="579"/>
                  <a:pt x="2282" y="581"/>
                </a:cubicBezTo>
                <a:cubicBezTo>
                  <a:pt x="2282" y="584"/>
                  <a:pt x="2284" y="586"/>
                  <a:pt x="2286" y="586"/>
                </a:cubicBezTo>
                <a:close/>
                <a:moveTo>
                  <a:pt x="2299" y="586"/>
                </a:moveTo>
                <a:cubicBezTo>
                  <a:pt x="2301" y="586"/>
                  <a:pt x="2303" y="584"/>
                  <a:pt x="2303" y="581"/>
                </a:cubicBezTo>
                <a:cubicBezTo>
                  <a:pt x="2303" y="579"/>
                  <a:pt x="2301" y="577"/>
                  <a:pt x="2299" y="577"/>
                </a:cubicBezTo>
                <a:cubicBezTo>
                  <a:pt x="2297" y="577"/>
                  <a:pt x="2295" y="579"/>
                  <a:pt x="2295" y="581"/>
                </a:cubicBezTo>
                <a:cubicBezTo>
                  <a:pt x="2295" y="584"/>
                  <a:pt x="2297" y="586"/>
                  <a:pt x="2299" y="586"/>
                </a:cubicBezTo>
                <a:close/>
                <a:moveTo>
                  <a:pt x="2312" y="586"/>
                </a:moveTo>
                <a:cubicBezTo>
                  <a:pt x="2314" y="586"/>
                  <a:pt x="2316" y="584"/>
                  <a:pt x="2316" y="581"/>
                </a:cubicBezTo>
                <a:cubicBezTo>
                  <a:pt x="2316" y="579"/>
                  <a:pt x="2314" y="577"/>
                  <a:pt x="2312" y="577"/>
                </a:cubicBezTo>
                <a:cubicBezTo>
                  <a:pt x="2310" y="577"/>
                  <a:pt x="2308" y="579"/>
                  <a:pt x="2308" y="581"/>
                </a:cubicBezTo>
                <a:cubicBezTo>
                  <a:pt x="2308" y="584"/>
                  <a:pt x="2310" y="586"/>
                  <a:pt x="2312" y="586"/>
                </a:cubicBezTo>
                <a:close/>
                <a:moveTo>
                  <a:pt x="2325" y="586"/>
                </a:moveTo>
                <a:cubicBezTo>
                  <a:pt x="2327" y="586"/>
                  <a:pt x="2329" y="584"/>
                  <a:pt x="2329" y="581"/>
                </a:cubicBezTo>
                <a:cubicBezTo>
                  <a:pt x="2329" y="579"/>
                  <a:pt x="2327" y="577"/>
                  <a:pt x="2325" y="577"/>
                </a:cubicBezTo>
                <a:cubicBezTo>
                  <a:pt x="2323" y="577"/>
                  <a:pt x="2321" y="579"/>
                  <a:pt x="2321" y="581"/>
                </a:cubicBezTo>
                <a:cubicBezTo>
                  <a:pt x="2321" y="584"/>
                  <a:pt x="2323" y="586"/>
                  <a:pt x="2325" y="586"/>
                </a:cubicBezTo>
                <a:close/>
                <a:moveTo>
                  <a:pt x="2338" y="586"/>
                </a:moveTo>
                <a:cubicBezTo>
                  <a:pt x="2340" y="586"/>
                  <a:pt x="2342" y="584"/>
                  <a:pt x="2342" y="581"/>
                </a:cubicBezTo>
                <a:cubicBezTo>
                  <a:pt x="2342" y="579"/>
                  <a:pt x="2340" y="577"/>
                  <a:pt x="2338" y="577"/>
                </a:cubicBezTo>
                <a:cubicBezTo>
                  <a:pt x="2336" y="577"/>
                  <a:pt x="2334" y="579"/>
                  <a:pt x="2334" y="581"/>
                </a:cubicBezTo>
                <a:cubicBezTo>
                  <a:pt x="2334" y="584"/>
                  <a:pt x="2336" y="586"/>
                  <a:pt x="2338" y="586"/>
                </a:cubicBezTo>
                <a:close/>
                <a:moveTo>
                  <a:pt x="2351" y="586"/>
                </a:moveTo>
                <a:cubicBezTo>
                  <a:pt x="2353" y="586"/>
                  <a:pt x="2355" y="584"/>
                  <a:pt x="2355" y="581"/>
                </a:cubicBezTo>
                <a:cubicBezTo>
                  <a:pt x="2355" y="579"/>
                  <a:pt x="2353" y="577"/>
                  <a:pt x="2351" y="577"/>
                </a:cubicBezTo>
                <a:cubicBezTo>
                  <a:pt x="2348" y="577"/>
                  <a:pt x="2347" y="579"/>
                  <a:pt x="2347" y="581"/>
                </a:cubicBezTo>
                <a:cubicBezTo>
                  <a:pt x="2347" y="584"/>
                  <a:pt x="2348" y="586"/>
                  <a:pt x="2351" y="586"/>
                </a:cubicBezTo>
                <a:close/>
                <a:moveTo>
                  <a:pt x="2364" y="586"/>
                </a:moveTo>
                <a:cubicBezTo>
                  <a:pt x="2366" y="586"/>
                  <a:pt x="2368" y="584"/>
                  <a:pt x="2368" y="581"/>
                </a:cubicBezTo>
                <a:cubicBezTo>
                  <a:pt x="2368" y="579"/>
                  <a:pt x="2366" y="577"/>
                  <a:pt x="2364" y="577"/>
                </a:cubicBezTo>
                <a:cubicBezTo>
                  <a:pt x="2361" y="577"/>
                  <a:pt x="2359" y="579"/>
                  <a:pt x="2359" y="581"/>
                </a:cubicBezTo>
                <a:cubicBezTo>
                  <a:pt x="2359" y="584"/>
                  <a:pt x="2361" y="586"/>
                  <a:pt x="2364" y="586"/>
                </a:cubicBezTo>
                <a:close/>
                <a:moveTo>
                  <a:pt x="2377" y="586"/>
                </a:moveTo>
                <a:cubicBezTo>
                  <a:pt x="2379" y="586"/>
                  <a:pt x="2381" y="584"/>
                  <a:pt x="2381" y="581"/>
                </a:cubicBezTo>
                <a:cubicBezTo>
                  <a:pt x="2381" y="579"/>
                  <a:pt x="2379" y="577"/>
                  <a:pt x="2377" y="577"/>
                </a:cubicBezTo>
                <a:cubicBezTo>
                  <a:pt x="2374" y="577"/>
                  <a:pt x="2372" y="579"/>
                  <a:pt x="2372" y="581"/>
                </a:cubicBezTo>
                <a:cubicBezTo>
                  <a:pt x="2372" y="584"/>
                  <a:pt x="2374" y="586"/>
                  <a:pt x="2377" y="586"/>
                </a:cubicBezTo>
                <a:close/>
                <a:moveTo>
                  <a:pt x="2389" y="586"/>
                </a:moveTo>
                <a:cubicBezTo>
                  <a:pt x="2392" y="586"/>
                  <a:pt x="2394" y="584"/>
                  <a:pt x="2394" y="581"/>
                </a:cubicBezTo>
                <a:cubicBezTo>
                  <a:pt x="2394" y="579"/>
                  <a:pt x="2392" y="577"/>
                  <a:pt x="2389" y="577"/>
                </a:cubicBezTo>
                <a:cubicBezTo>
                  <a:pt x="2387" y="577"/>
                  <a:pt x="2385" y="579"/>
                  <a:pt x="2385" y="581"/>
                </a:cubicBezTo>
                <a:cubicBezTo>
                  <a:pt x="2385" y="584"/>
                  <a:pt x="2387" y="586"/>
                  <a:pt x="2389" y="586"/>
                </a:cubicBezTo>
                <a:close/>
                <a:moveTo>
                  <a:pt x="2402" y="586"/>
                </a:moveTo>
                <a:cubicBezTo>
                  <a:pt x="2405" y="586"/>
                  <a:pt x="2407" y="584"/>
                  <a:pt x="2407" y="581"/>
                </a:cubicBezTo>
                <a:cubicBezTo>
                  <a:pt x="2407" y="579"/>
                  <a:pt x="2405" y="577"/>
                  <a:pt x="2402" y="577"/>
                </a:cubicBezTo>
                <a:cubicBezTo>
                  <a:pt x="2400" y="577"/>
                  <a:pt x="2398" y="579"/>
                  <a:pt x="2398" y="581"/>
                </a:cubicBezTo>
                <a:cubicBezTo>
                  <a:pt x="2398" y="584"/>
                  <a:pt x="2400" y="586"/>
                  <a:pt x="2402" y="586"/>
                </a:cubicBezTo>
                <a:close/>
                <a:moveTo>
                  <a:pt x="2415" y="586"/>
                </a:moveTo>
                <a:cubicBezTo>
                  <a:pt x="2418" y="586"/>
                  <a:pt x="2420" y="584"/>
                  <a:pt x="2420" y="581"/>
                </a:cubicBezTo>
                <a:cubicBezTo>
                  <a:pt x="2420" y="579"/>
                  <a:pt x="2418" y="577"/>
                  <a:pt x="2415" y="577"/>
                </a:cubicBezTo>
                <a:cubicBezTo>
                  <a:pt x="2413" y="577"/>
                  <a:pt x="2411" y="579"/>
                  <a:pt x="2411" y="581"/>
                </a:cubicBezTo>
                <a:cubicBezTo>
                  <a:pt x="2411" y="584"/>
                  <a:pt x="2413" y="586"/>
                  <a:pt x="2415" y="586"/>
                </a:cubicBezTo>
                <a:close/>
                <a:moveTo>
                  <a:pt x="2428" y="586"/>
                </a:moveTo>
                <a:cubicBezTo>
                  <a:pt x="2431" y="586"/>
                  <a:pt x="2432" y="584"/>
                  <a:pt x="2432" y="581"/>
                </a:cubicBezTo>
                <a:cubicBezTo>
                  <a:pt x="2432" y="579"/>
                  <a:pt x="2431" y="577"/>
                  <a:pt x="2428" y="577"/>
                </a:cubicBezTo>
                <a:cubicBezTo>
                  <a:pt x="2426" y="577"/>
                  <a:pt x="2424" y="579"/>
                  <a:pt x="2424" y="581"/>
                </a:cubicBezTo>
                <a:cubicBezTo>
                  <a:pt x="2424" y="584"/>
                  <a:pt x="2426" y="586"/>
                  <a:pt x="2428" y="586"/>
                </a:cubicBezTo>
                <a:close/>
                <a:moveTo>
                  <a:pt x="2441" y="586"/>
                </a:moveTo>
                <a:cubicBezTo>
                  <a:pt x="2443" y="586"/>
                  <a:pt x="2445" y="584"/>
                  <a:pt x="2445" y="581"/>
                </a:cubicBezTo>
                <a:cubicBezTo>
                  <a:pt x="2445" y="579"/>
                  <a:pt x="2443" y="577"/>
                  <a:pt x="2441" y="577"/>
                </a:cubicBezTo>
                <a:cubicBezTo>
                  <a:pt x="2439" y="577"/>
                  <a:pt x="2437" y="579"/>
                  <a:pt x="2437" y="581"/>
                </a:cubicBezTo>
                <a:cubicBezTo>
                  <a:pt x="2437" y="584"/>
                  <a:pt x="2439" y="586"/>
                  <a:pt x="2441" y="586"/>
                </a:cubicBezTo>
                <a:close/>
                <a:moveTo>
                  <a:pt x="2454" y="586"/>
                </a:moveTo>
                <a:cubicBezTo>
                  <a:pt x="2456" y="586"/>
                  <a:pt x="2458" y="584"/>
                  <a:pt x="2458" y="581"/>
                </a:cubicBezTo>
                <a:cubicBezTo>
                  <a:pt x="2458" y="579"/>
                  <a:pt x="2456" y="577"/>
                  <a:pt x="2454" y="577"/>
                </a:cubicBezTo>
                <a:cubicBezTo>
                  <a:pt x="2452" y="577"/>
                  <a:pt x="2450" y="579"/>
                  <a:pt x="2450" y="581"/>
                </a:cubicBezTo>
                <a:cubicBezTo>
                  <a:pt x="2450" y="584"/>
                  <a:pt x="2452" y="586"/>
                  <a:pt x="2454" y="586"/>
                </a:cubicBezTo>
                <a:close/>
                <a:moveTo>
                  <a:pt x="2467" y="586"/>
                </a:moveTo>
                <a:cubicBezTo>
                  <a:pt x="2469" y="586"/>
                  <a:pt x="2471" y="584"/>
                  <a:pt x="2471" y="581"/>
                </a:cubicBezTo>
                <a:cubicBezTo>
                  <a:pt x="2471" y="579"/>
                  <a:pt x="2469" y="577"/>
                  <a:pt x="2467" y="577"/>
                </a:cubicBezTo>
                <a:cubicBezTo>
                  <a:pt x="2465" y="577"/>
                  <a:pt x="2463" y="579"/>
                  <a:pt x="2463" y="581"/>
                </a:cubicBezTo>
                <a:cubicBezTo>
                  <a:pt x="2463" y="584"/>
                  <a:pt x="2465" y="586"/>
                  <a:pt x="2467" y="586"/>
                </a:cubicBezTo>
                <a:close/>
                <a:moveTo>
                  <a:pt x="2480" y="586"/>
                </a:moveTo>
                <a:cubicBezTo>
                  <a:pt x="2482" y="586"/>
                  <a:pt x="2484" y="584"/>
                  <a:pt x="2484" y="581"/>
                </a:cubicBezTo>
                <a:cubicBezTo>
                  <a:pt x="2484" y="579"/>
                  <a:pt x="2482" y="577"/>
                  <a:pt x="2480" y="577"/>
                </a:cubicBezTo>
                <a:cubicBezTo>
                  <a:pt x="2478" y="577"/>
                  <a:pt x="2476" y="579"/>
                  <a:pt x="2476" y="581"/>
                </a:cubicBezTo>
                <a:cubicBezTo>
                  <a:pt x="2476" y="584"/>
                  <a:pt x="2478" y="586"/>
                  <a:pt x="2480" y="586"/>
                </a:cubicBezTo>
                <a:close/>
                <a:moveTo>
                  <a:pt x="2493" y="586"/>
                </a:moveTo>
                <a:cubicBezTo>
                  <a:pt x="2495" y="586"/>
                  <a:pt x="2497" y="584"/>
                  <a:pt x="2497" y="581"/>
                </a:cubicBezTo>
                <a:cubicBezTo>
                  <a:pt x="2497" y="579"/>
                  <a:pt x="2495" y="577"/>
                  <a:pt x="2493" y="577"/>
                </a:cubicBezTo>
                <a:cubicBezTo>
                  <a:pt x="2490" y="577"/>
                  <a:pt x="2489" y="579"/>
                  <a:pt x="2489" y="581"/>
                </a:cubicBezTo>
                <a:cubicBezTo>
                  <a:pt x="2489" y="584"/>
                  <a:pt x="2490" y="586"/>
                  <a:pt x="2493" y="586"/>
                </a:cubicBezTo>
                <a:close/>
                <a:moveTo>
                  <a:pt x="2506" y="586"/>
                </a:moveTo>
                <a:cubicBezTo>
                  <a:pt x="2508" y="586"/>
                  <a:pt x="2510" y="584"/>
                  <a:pt x="2510" y="581"/>
                </a:cubicBezTo>
                <a:cubicBezTo>
                  <a:pt x="2510" y="579"/>
                  <a:pt x="2508" y="577"/>
                  <a:pt x="2506" y="577"/>
                </a:cubicBezTo>
                <a:cubicBezTo>
                  <a:pt x="2503" y="577"/>
                  <a:pt x="2502" y="579"/>
                  <a:pt x="2502" y="581"/>
                </a:cubicBezTo>
                <a:cubicBezTo>
                  <a:pt x="2502" y="584"/>
                  <a:pt x="2503" y="586"/>
                  <a:pt x="2506" y="586"/>
                </a:cubicBezTo>
                <a:close/>
                <a:moveTo>
                  <a:pt x="2519" y="586"/>
                </a:moveTo>
                <a:cubicBezTo>
                  <a:pt x="2521" y="586"/>
                  <a:pt x="2523" y="584"/>
                  <a:pt x="2523" y="581"/>
                </a:cubicBezTo>
                <a:cubicBezTo>
                  <a:pt x="2523" y="579"/>
                  <a:pt x="2521" y="577"/>
                  <a:pt x="2519" y="577"/>
                </a:cubicBezTo>
                <a:cubicBezTo>
                  <a:pt x="2516" y="577"/>
                  <a:pt x="2514" y="579"/>
                  <a:pt x="2514" y="581"/>
                </a:cubicBezTo>
                <a:cubicBezTo>
                  <a:pt x="2514" y="584"/>
                  <a:pt x="2516" y="586"/>
                  <a:pt x="2519" y="586"/>
                </a:cubicBezTo>
                <a:close/>
                <a:moveTo>
                  <a:pt x="2532" y="586"/>
                </a:moveTo>
                <a:cubicBezTo>
                  <a:pt x="2534" y="586"/>
                  <a:pt x="2536" y="584"/>
                  <a:pt x="2536" y="581"/>
                </a:cubicBezTo>
                <a:cubicBezTo>
                  <a:pt x="2536" y="579"/>
                  <a:pt x="2534" y="577"/>
                  <a:pt x="2532" y="577"/>
                </a:cubicBezTo>
                <a:cubicBezTo>
                  <a:pt x="2529" y="577"/>
                  <a:pt x="2527" y="579"/>
                  <a:pt x="2527" y="581"/>
                </a:cubicBezTo>
                <a:cubicBezTo>
                  <a:pt x="2527" y="584"/>
                  <a:pt x="2529" y="586"/>
                  <a:pt x="2532" y="586"/>
                </a:cubicBezTo>
                <a:close/>
                <a:moveTo>
                  <a:pt x="2544" y="586"/>
                </a:moveTo>
                <a:cubicBezTo>
                  <a:pt x="2547" y="586"/>
                  <a:pt x="2549" y="584"/>
                  <a:pt x="2549" y="581"/>
                </a:cubicBezTo>
                <a:cubicBezTo>
                  <a:pt x="2549" y="579"/>
                  <a:pt x="2547" y="577"/>
                  <a:pt x="2544" y="577"/>
                </a:cubicBezTo>
                <a:cubicBezTo>
                  <a:pt x="2542" y="577"/>
                  <a:pt x="2540" y="579"/>
                  <a:pt x="2540" y="581"/>
                </a:cubicBezTo>
                <a:cubicBezTo>
                  <a:pt x="2540" y="584"/>
                  <a:pt x="2542" y="586"/>
                  <a:pt x="2544" y="586"/>
                </a:cubicBezTo>
                <a:close/>
                <a:moveTo>
                  <a:pt x="2557" y="586"/>
                </a:moveTo>
                <a:cubicBezTo>
                  <a:pt x="2560" y="586"/>
                  <a:pt x="2562" y="584"/>
                  <a:pt x="2562" y="581"/>
                </a:cubicBezTo>
                <a:cubicBezTo>
                  <a:pt x="2562" y="579"/>
                  <a:pt x="2560" y="577"/>
                  <a:pt x="2557" y="577"/>
                </a:cubicBezTo>
                <a:cubicBezTo>
                  <a:pt x="2555" y="577"/>
                  <a:pt x="2553" y="579"/>
                  <a:pt x="2553" y="581"/>
                </a:cubicBezTo>
                <a:cubicBezTo>
                  <a:pt x="2553" y="584"/>
                  <a:pt x="2555" y="586"/>
                  <a:pt x="2557" y="586"/>
                </a:cubicBezTo>
                <a:close/>
                <a:moveTo>
                  <a:pt x="2570" y="586"/>
                </a:moveTo>
                <a:cubicBezTo>
                  <a:pt x="2573" y="586"/>
                  <a:pt x="2574" y="584"/>
                  <a:pt x="2574" y="581"/>
                </a:cubicBezTo>
                <a:cubicBezTo>
                  <a:pt x="2574" y="579"/>
                  <a:pt x="2573" y="577"/>
                  <a:pt x="2570" y="577"/>
                </a:cubicBezTo>
                <a:cubicBezTo>
                  <a:pt x="2568" y="577"/>
                  <a:pt x="2566" y="579"/>
                  <a:pt x="2566" y="581"/>
                </a:cubicBezTo>
                <a:cubicBezTo>
                  <a:pt x="2566" y="584"/>
                  <a:pt x="2568" y="586"/>
                  <a:pt x="2570" y="586"/>
                </a:cubicBezTo>
                <a:close/>
                <a:moveTo>
                  <a:pt x="2583" y="586"/>
                </a:moveTo>
                <a:cubicBezTo>
                  <a:pt x="2586" y="586"/>
                  <a:pt x="2587" y="584"/>
                  <a:pt x="2587" y="581"/>
                </a:cubicBezTo>
                <a:cubicBezTo>
                  <a:pt x="2587" y="579"/>
                  <a:pt x="2586" y="577"/>
                  <a:pt x="2583" y="577"/>
                </a:cubicBezTo>
                <a:cubicBezTo>
                  <a:pt x="2581" y="577"/>
                  <a:pt x="2579" y="579"/>
                  <a:pt x="2579" y="581"/>
                </a:cubicBezTo>
                <a:cubicBezTo>
                  <a:pt x="2579" y="584"/>
                  <a:pt x="2581" y="586"/>
                  <a:pt x="2583" y="586"/>
                </a:cubicBezTo>
                <a:close/>
                <a:moveTo>
                  <a:pt x="2596" y="586"/>
                </a:moveTo>
                <a:cubicBezTo>
                  <a:pt x="2598" y="586"/>
                  <a:pt x="2600" y="584"/>
                  <a:pt x="2600" y="581"/>
                </a:cubicBezTo>
                <a:cubicBezTo>
                  <a:pt x="2600" y="579"/>
                  <a:pt x="2598" y="577"/>
                  <a:pt x="2596" y="577"/>
                </a:cubicBezTo>
                <a:cubicBezTo>
                  <a:pt x="2594" y="577"/>
                  <a:pt x="2592" y="579"/>
                  <a:pt x="2592" y="581"/>
                </a:cubicBezTo>
                <a:cubicBezTo>
                  <a:pt x="2592" y="584"/>
                  <a:pt x="2594" y="586"/>
                  <a:pt x="2596" y="586"/>
                </a:cubicBezTo>
                <a:close/>
                <a:moveTo>
                  <a:pt x="2609" y="586"/>
                </a:moveTo>
                <a:cubicBezTo>
                  <a:pt x="2611" y="586"/>
                  <a:pt x="2613" y="584"/>
                  <a:pt x="2613" y="581"/>
                </a:cubicBezTo>
                <a:cubicBezTo>
                  <a:pt x="2613" y="579"/>
                  <a:pt x="2611" y="577"/>
                  <a:pt x="2609" y="577"/>
                </a:cubicBezTo>
                <a:cubicBezTo>
                  <a:pt x="2607" y="577"/>
                  <a:pt x="2605" y="579"/>
                  <a:pt x="2605" y="581"/>
                </a:cubicBezTo>
                <a:cubicBezTo>
                  <a:pt x="2605" y="584"/>
                  <a:pt x="2607" y="586"/>
                  <a:pt x="2609" y="586"/>
                </a:cubicBezTo>
                <a:close/>
                <a:moveTo>
                  <a:pt x="2622" y="586"/>
                </a:moveTo>
                <a:cubicBezTo>
                  <a:pt x="2624" y="586"/>
                  <a:pt x="2626" y="584"/>
                  <a:pt x="2626" y="581"/>
                </a:cubicBezTo>
                <a:cubicBezTo>
                  <a:pt x="2626" y="579"/>
                  <a:pt x="2624" y="577"/>
                  <a:pt x="2622" y="577"/>
                </a:cubicBezTo>
                <a:cubicBezTo>
                  <a:pt x="2620" y="577"/>
                  <a:pt x="2618" y="579"/>
                  <a:pt x="2618" y="581"/>
                </a:cubicBezTo>
                <a:cubicBezTo>
                  <a:pt x="2618" y="584"/>
                  <a:pt x="2620" y="586"/>
                  <a:pt x="2622" y="586"/>
                </a:cubicBezTo>
                <a:close/>
                <a:moveTo>
                  <a:pt x="2635" y="586"/>
                </a:moveTo>
                <a:cubicBezTo>
                  <a:pt x="2637" y="586"/>
                  <a:pt x="2639" y="584"/>
                  <a:pt x="2639" y="581"/>
                </a:cubicBezTo>
                <a:cubicBezTo>
                  <a:pt x="2639" y="579"/>
                  <a:pt x="2637" y="577"/>
                  <a:pt x="2635" y="577"/>
                </a:cubicBezTo>
                <a:cubicBezTo>
                  <a:pt x="2633" y="577"/>
                  <a:pt x="2631" y="579"/>
                  <a:pt x="2631" y="581"/>
                </a:cubicBezTo>
                <a:cubicBezTo>
                  <a:pt x="2631" y="584"/>
                  <a:pt x="2633" y="586"/>
                  <a:pt x="2635" y="586"/>
                </a:cubicBezTo>
                <a:close/>
                <a:moveTo>
                  <a:pt x="2648" y="586"/>
                </a:moveTo>
                <a:cubicBezTo>
                  <a:pt x="2650" y="586"/>
                  <a:pt x="2652" y="584"/>
                  <a:pt x="2652" y="581"/>
                </a:cubicBezTo>
                <a:cubicBezTo>
                  <a:pt x="2652" y="579"/>
                  <a:pt x="2650" y="577"/>
                  <a:pt x="2648" y="577"/>
                </a:cubicBezTo>
                <a:cubicBezTo>
                  <a:pt x="2645" y="577"/>
                  <a:pt x="2644" y="579"/>
                  <a:pt x="2644" y="581"/>
                </a:cubicBezTo>
                <a:cubicBezTo>
                  <a:pt x="2644" y="584"/>
                  <a:pt x="2645" y="586"/>
                  <a:pt x="2648" y="586"/>
                </a:cubicBezTo>
                <a:close/>
                <a:moveTo>
                  <a:pt x="2661" y="586"/>
                </a:moveTo>
                <a:cubicBezTo>
                  <a:pt x="2663" y="586"/>
                  <a:pt x="2665" y="584"/>
                  <a:pt x="2665" y="581"/>
                </a:cubicBezTo>
                <a:cubicBezTo>
                  <a:pt x="2665" y="579"/>
                  <a:pt x="2663" y="577"/>
                  <a:pt x="2661" y="577"/>
                </a:cubicBezTo>
                <a:cubicBezTo>
                  <a:pt x="2658" y="577"/>
                  <a:pt x="2657" y="579"/>
                  <a:pt x="2657" y="581"/>
                </a:cubicBezTo>
                <a:cubicBezTo>
                  <a:pt x="2657" y="584"/>
                  <a:pt x="2658" y="586"/>
                  <a:pt x="2661" y="586"/>
                </a:cubicBezTo>
                <a:close/>
                <a:moveTo>
                  <a:pt x="2674" y="586"/>
                </a:moveTo>
                <a:cubicBezTo>
                  <a:pt x="2676" y="586"/>
                  <a:pt x="2678" y="584"/>
                  <a:pt x="2678" y="581"/>
                </a:cubicBezTo>
                <a:cubicBezTo>
                  <a:pt x="2678" y="579"/>
                  <a:pt x="2676" y="577"/>
                  <a:pt x="2674" y="577"/>
                </a:cubicBezTo>
                <a:cubicBezTo>
                  <a:pt x="2671" y="577"/>
                  <a:pt x="2669" y="579"/>
                  <a:pt x="2669" y="581"/>
                </a:cubicBezTo>
                <a:cubicBezTo>
                  <a:pt x="2669" y="584"/>
                  <a:pt x="2671" y="586"/>
                  <a:pt x="2674" y="586"/>
                </a:cubicBezTo>
                <a:close/>
                <a:moveTo>
                  <a:pt x="2687" y="586"/>
                </a:moveTo>
                <a:cubicBezTo>
                  <a:pt x="2689" y="586"/>
                  <a:pt x="2691" y="584"/>
                  <a:pt x="2691" y="581"/>
                </a:cubicBezTo>
                <a:cubicBezTo>
                  <a:pt x="2691" y="579"/>
                  <a:pt x="2689" y="577"/>
                  <a:pt x="2687" y="577"/>
                </a:cubicBezTo>
                <a:cubicBezTo>
                  <a:pt x="2684" y="577"/>
                  <a:pt x="2682" y="579"/>
                  <a:pt x="2682" y="581"/>
                </a:cubicBezTo>
                <a:cubicBezTo>
                  <a:pt x="2682" y="584"/>
                  <a:pt x="2684" y="586"/>
                  <a:pt x="2687" y="586"/>
                </a:cubicBezTo>
                <a:close/>
                <a:moveTo>
                  <a:pt x="2699" y="586"/>
                </a:moveTo>
                <a:cubicBezTo>
                  <a:pt x="2702" y="586"/>
                  <a:pt x="2704" y="584"/>
                  <a:pt x="2704" y="581"/>
                </a:cubicBezTo>
                <a:cubicBezTo>
                  <a:pt x="2704" y="579"/>
                  <a:pt x="2702" y="577"/>
                  <a:pt x="2699" y="577"/>
                </a:cubicBezTo>
                <a:cubicBezTo>
                  <a:pt x="2697" y="577"/>
                  <a:pt x="2695" y="579"/>
                  <a:pt x="2695" y="581"/>
                </a:cubicBezTo>
                <a:cubicBezTo>
                  <a:pt x="2695" y="584"/>
                  <a:pt x="2697" y="586"/>
                  <a:pt x="2699" y="586"/>
                </a:cubicBezTo>
                <a:close/>
                <a:moveTo>
                  <a:pt x="2712" y="586"/>
                </a:moveTo>
                <a:cubicBezTo>
                  <a:pt x="2715" y="586"/>
                  <a:pt x="2717" y="584"/>
                  <a:pt x="2717" y="581"/>
                </a:cubicBezTo>
                <a:cubicBezTo>
                  <a:pt x="2717" y="579"/>
                  <a:pt x="2715" y="577"/>
                  <a:pt x="2712" y="577"/>
                </a:cubicBezTo>
                <a:cubicBezTo>
                  <a:pt x="2710" y="577"/>
                  <a:pt x="2708" y="579"/>
                  <a:pt x="2708" y="581"/>
                </a:cubicBezTo>
                <a:cubicBezTo>
                  <a:pt x="2708" y="584"/>
                  <a:pt x="2710" y="586"/>
                  <a:pt x="2712" y="586"/>
                </a:cubicBezTo>
                <a:close/>
                <a:moveTo>
                  <a:pt x="2725" y="586"/>
                </a:moveTo>
                <a:cubicBezTo>
                  <a:pt x="2728" y="586"/>
                  <a:pt x="2729" y="584"/>
                  <a:pt x="2729" y="581"/>
                </a:cubicBezTo>
                <a:cubicBezTo>
                  <a:pt x="2729" y="579"/>
                  <a:pt x="2728" y="577"/>
                  <a:pt x="2725" y="577"/>
                </a:cubicBezTo>
                <a:cubicBezTo>
                  <a:pt x="2723" y="577"/>
                  <a:pt x="2721" y="579"/>
                  <a:pt x="2721" y="581"/>
                </a:cubicBezTo>
                <a:cubicBezTo>
                  <a:pt x="2721" y="584"/>
                  <a:pt x="2723" y="586"/>
                  <a:pt x="2725" y="586"/>
                </a:cubicBezTo>
                <a:close/>
                <a:moveTo>
                  <a:pt x="2738" y="586"/>
                </a:moveTo>
                <a:cubicBezTo>
                  <a:pt x="2740" y="586"/>
                  <a:pt x="2742" y="584"/>
                  <a:pt x="2742" y="581"/>
                </a:cubicBezTo>
                <a:cubicBezTo>
                  <a:pt x="2742" y="579"/>
                  <a:pt x="2740" y="577"/>
                  <a:pt x="2738" y="577"/>
                </a:cubicBezTo>
                <a:cubicBezTo>
                  <a:pt x="2736" y="577"/>
                  <a:pt x="2734" y="579"/>
                  <a:pt x="2734" y="581"/>
                </a:cubicBezTo>
                <a:cubicBezTo>
                  <a:pt x="2734" y="584"/>
                  <a:pt x="2736" y="586"/>
                  <a:pt x="2738" y="586"/>
                </a:cubicBezTo>
                <a:close/>
                <a:moveTo>
                  <a:pt x="2751" y="586"/>
                </a:moveTo>
                <a:cubicBezTo>
                  <a:pt x="2753" y="586"/>
                  <a:pt x="2755" y="584"/>
                  <a:pt x="2755" y="581"/>
                </a:cubicBezTo>
                <a:cubicBezTo>
                  <a:pt x="2755" y="579"/>
                  <a:pt x="2753" y="577"/>
                  <a:pt x="2751" y="577"/>
                </a:cubicBezTo>
                <a:cubicBezTo>
                  <a:pt x="2749" y="577"/>
                  <a:pt x="2747" y="579"/>
                  <a:pt x="2747" y="581"/>
                </a:cubicBezTo>
                <a:cubicBezTo>
                  <a:pt x="2747" y="584"/>
                  <a:pt x="2749" y="586"/>
                  <a:pt x="2751" y="586"/>
                </a:cubicBezTo>
                <a:close/>
                <a:moveTo>
                  <a:pt x="2764" y="586"/>
                </a:moveTo>
                <a:cubicBezTo>
                  <a:pt x="2766" y="586"/>
                  <a:pt x="2768" y="584"/>
                  <a:pt x="2768" y="581"/>
                </a:cubicBezTo>
                <a:cubicBezTo>
                  <a:pt x="2768" y="579"/>
                  <a:pt x="2766" y="577"/>
                  <a:pt x="2764" y="577"/>
                </a:cubicBezTo>
                <a:cubicBezTo>
                  <a:pt x="2762" y="577"/>
                  <a:pt x="2760" y="579"/>
                  <a:pt x="2760" y="581"/>
                </a:cubicBezTo>
                <a:cubicBezTo>
                  <a:pt x="2760" y="584"/>
                  <a:pt x="2762" y="586"/>
                  <a:pt x="2764" y="586"/>
                </a:cubicBezTo>
                <a:close/>
                <a:moveTo>
                  <a:pt x="2777" y="586"/>
                </a:moveTo>
                <a:cubicBezTo>
                  <a:pt x="2779" y="586"/>
                  <a:pt x="2781" y="584"/>
                  <a:pt x="2781" y="581"/>
                </a:cubicBezTo>
                <a:cubicBezTo>
                  <a:pt x="2781" y="579"/>
                  <a:pt x="2779" y="577"/>
                  <a:pt x="2777" y="577"/>
                </a:cubicBezTo>
                <a:cubicBezTo>
                  <a:pt x="2775" y="577"/>
                  <a:pt x="2773" y="579"/>
                  <a:pt x="2773" y="581"/>
                </a:cubicBezTo>
                <a:cubicBezTo>
                  <a:pt x="2773" y="584"/>
                  <a:pt x="2775" y="586"/>
                  <a:pt x="2777" y="586"/>
                </a:cubicBezTo>
                <a:close/>
                <a:moveTo>
                  <a:pt x="2790" y="586"/>
                </a:moveTo>
                <a:cubicBezTo>
                  <a:pt x="2792" y="586"/>
                  <a:pt x="2794" y="584"/>
                  <a:pt x="2794" y="581"/>
                </a:cubicBezTo>
                <a:cubicBezTo>
                  <a:pt x="2794" y="579"/>
                  <a:pt x="2792" y="577"/>
                  <a:pt x="2790" y="577"/>
                </a:cubicBezTo>
                <a:cubicBezTo>
                  <a:pt x="2788" y="577"/>
                  <a:pt x="2786" y="579"/>
                  <a:pt x="2786" y="581"/>
                </a:cubicBezTo>
                <a:cubicBezTo>
                  <a:pt x="2786" y="584"/>
                  <a:pt x="2788" y="586"/>
                  <a:pt x="2790" y="586"/>
                </a:cubicBezTo>
                <a:close/>
                <a:moveTo>
                  <a:pt x="2803" y="586"/>
                </a:moveTo>
                <a:cubicBezTo>
                  <a:pt x="2805" y="586"/>
                  <a:pt x="2807" y="584"/>
                  <a:pt x="2807" y="581"/>
                </a:cubicBezTo>
                <a:cubicBezTo>
                  <a:pt x="2807" y="579"/>
                  <a:pt x="2805" y="577"/>
                  <a:pt x="2803" y="577"/>
                </a:cubicBezTo>
                <a:cubicBezTo>
                  <a:pt x="2800" y="577"/>
                  <a:pt x="2799" y="579"/>
                  <a:pt x="2799" y="581"/>
                </a:cubicBezTo>
                <a:cubicBezTo>
                  <a:pt x="2799" y="584"/>
                  <a:pt x="2800" y="586"/>
                  <a:pt x="2803" y="586"/>
                </a:cubicBezTo>
                <a:close/>
                <a:moveTo>
                  <a:pt x="2816" y="586"/>
                </a:moveTo>
                <a:cubicBezTo>
                  <a:pt x="2818" y="586"/>
                  <a:pt x="2820" y="584"/>
                  <a:pt x="2820" y="581"/>
                </a:cubicBezTo>
                <a:cubicBezTo>
                  <a:pt x="2820" y="579"/>
                  <a:pt x="2818" y="577"/>
                  <a:pt x="2816" y="577"/>
                </a:cubicBezTo>
                <a:cubicBezTo>
                  <a:pt x="2813" y="577"/>
                  <a:pt x="2811" y="579"/>
                  <a:pt x="2811" y="581"/>
                </a:cubicBezTo>
                <a:cubicBezTo>
                  <a:pt x="2811" y="584"/>
                  <a:pt x="2813" y="586"/>
                  <a:pt x="2816" y="586"/>
                </a:cubicBezTo>
                <a:close/>
                <a:moveTo>
                  <a:pt x="2829" y="586"/>
                </a:moveTo>
                <a:cubicBezTo>
                  <a:pt x="2831" y="586"/>
                  <a:pt x="2833" y="584"/>
                  <a:pt x="2833" y="581"/>
                </a:cubicBezTo>
                <a:cubicBezTo>
                  <a:pt x="2833" y="579"/>
                  <a:pt x="2831" y="577"/>
                  <a:pt x="2829" y="577"/>
                </a:cubicBezTo>
                <a:cubicBezTo>
                  <a:pt x="2826" y="577"/>
                  <a:pt x="2824" y="579"/>
                  <a:pt x="2824" y="581"/>
                </a:cubicBezTo>
                <a:cubicBezTo>
                  <a:pt x="2824" y="584"/>
                  <a:pt x="2826" y="586"/>
                  <a:pt x="2829" y="586"/>
                </a:cubicBezTo>
                <a:close/>
                <a:moveTo>
                  <a:pt x="2841" y="586"/>
                </a:moveTo>
                <a:cubicBezTo>
                  <a:pt x="2844" y="586"/>
                  <a:pt x="2846" y="584"/>
                  <a:pt x="2846" y="581"/>
                </a:cubicBezTo>
                <a:cubicBezTo>
                  <a:pt x="2846" y="579"/>
                  <a:pt x="2844" y="577"/>
                  <a:pt x="2841" y="577"/>
                </a:cubicBezTo>
                <a:cubicBezTo>
                  <a:pt x="2839" y="577"/>
                  <a:pt x="2837" y="579"/>
                  <a:pt x="2837" y="581"/>
                </a:cubicBezTo>
                <a:cubicBezTo>
                  <a:pt x="2837" y="584"/>
                  <a:pt x="2839" y="586"/>
                  <a:pt x="2841" y="586"/>
                </a:cubicBezTo>
                <a:close/>
                <a:moveTo>
                  <a:pt x="2854" y="586"/>
                </a:moveTo>
                <a:cubicBezTo>
                  <a:pt x="2857" y="586"/>
                  <a:pt x="2859" y="584"/>
                  <a:pt x="2859" y="581"/>
                </a:cubicBezTo>
                <a:cubicBezTo>
                  <a:pt x="2859" y="579"/>
                  <a:pt x="2857" y="577"/>
                  <a:pt x="2854" y="577"/>
                </a:cubicBezTo>
                <a:cubicBezTo>
                  <a:pt x="2852" y="577"/>
                  <a:pt x="2850" y="579"/>
                  <a:pt x="2850" y="581"/>
                </a:cubicBezTo>
                <a:cubicBezTo>
                  <a:pt x="2850" y="584"/>
                  <a:pt x="2852" y="586"/>
                  <a:pt x="2854" y="586"/>
                </a:cubicBezTo>
                <a:close/>
                <a:moveTo>
                  <a:pt x="2867" y="586"/>
                </a:moveTo>
                <a:cubicBezTo>
                  <a:pt x="2870" y="586"/>
                  <a:pt x="2871" y="584"/>
                  <a:pt x="2871" y="581"/>
                </a:cubicBezTo>
                <a:cubicBezTo>
                  <a:pt x="2871" y="579"/>
                  <a:pt x="2870" y="577"/>
                  <a:pt x="2867" y="577"/>
                </a:cubicBezTo>
                <a:cubicBezTo>
                  <a:pt x="2865" y="577"/>
                  <a:pt x="2863" y="579"/>
                  <a:pt x="2863" y="581"/>
                </a:cubicBezTo>
                <a:cubicBezTo>
                  <a:pt x="2863" y="584"/>
                  <a:pt x="2865" y="586"/>
                  <a:pt x="2867" y="586"/>
                </a:cubicBezTo>
                <a:close/>
                <a:moveTo>
                  <a:pt x="2880" y="586"/>
                </a:moveTo>
                <a:cubicBezTo>
                  <a:pt x="2883" y="586"/>
                  <a:pt x="2884" y="584"/>
                  <a:pt x="2884" y="581"/>
                </a:cubicBezTo>
                <a:cubicBezTo>
                  <a:pt x="2884" y="579"/>
                  <a:pt x="2883" y="577"/>
                  <a:pt x="2880" y="577"/>
                </a:cubicBezTo>
                <a:cubicBezTo>
                  <a:pt x="2878" y="577"/>
                  <a:pt x="2876" y="579"/>
                  <a:pt x="2876" y="581"/>
                </a:cubicBezTo>
                <a:cubicBezTo>
                  <a:pt x="2876" y="584"/>
                  <a:pt x="2878" y="586"/>
                  <a:pt x="2880" y="586"/>
                </a:cubicBezTo>
                <a:close/>
                <a:moveTo>
                  <a:pt x="2893" y="586"/>
                </a:moveTo>
                <a:cubicBezTo>
                  <a:pt x="2895" y="586"/>
                  <a:pt x="2897" y="584"/>
                  <a:pt x="2897" y="581"/>
                </a:cubicBezTo>
                <a:cubicBezTo>
                  <a:pt x="2897" y="579"/>
                  <a:pt x="2895" y="577"/>
                  <a:pt x="2893" y="577"/>
                </a:cubicBezTo>
                <a:cubicBezTo>
                  <a:pt x="2891" y="577"/>
                  <a:pt x="2889" y="579"/>
                  <a:pt x="2889" y="581"/>
                </a:cubicBezTo>
                <a:cubicBezTo>
                  <a:pt x="2889" y="584"/>
                  <a:pt x="2891" y="586"/>
                  <a:pt x="2893" y="586"/>
                </a:cubicBezTo>
                <a:close/>
                <a:moveTo>
                  <a:pt x="2906" y="586"/>
                </a:moveTo>
                <a:cubicBezTo>
                  <a:pt x="2908" y="586"/>
                  <a:pt x="2910" y="584"/>
                  <a:pt x="2910" y="581"/>
                </a:cubicBezTo>
                <a:cubicBezTo>
                  <a:pt x="2910" y="579"/>
                  <a:pt x="2908" y="577"/>
                  <a:pt x="2906" y="577"/>
                </a:cubicBezTo>
                <a:cubicBezTo>
                  <a:pt x="2904" y="577"/>
                  <a:pt x="2902" y="579"/>
                  <a:pt x="2902" y="581"/>
                </a:cubicBezTo>
                <a:cubicBezTo>
                  <a:pt x="2902" y="584"/>
                  <a:pt x="2904" y="586"/>
                  <a:pt x="2906" y="586"/>
                </a:cubicBezTo>
                <a:close/>
                <a:moveTo>
                  <a:pt x="2919" y="586"/>
                </a:moveTo>
                <a:cubicBezTo>
                  <a:pt x="2921" y="586"/>
                  <a:pt x="2923" y="584"/>
                  <a:pt x="2923" y="581"/>
                </a:cubicBezTo>
                <a:cubicBezTo>
                  <a:pt x="2923" y="579"/>
                  <a:pt x="2921" y="577"/>
                  <a:pt x="2919" y="577"/>
                </a:cubicBezTo>
                <a:cubicBezTo>
                  <a:pt x="2917" y="577"/>
                  <a:pt x="2915" y="579"/>
                  <a:pt x="2915" y="581"/>
                </a:cubicBezTo>
                <a:cubicBezTo>
                  <a:pt x="2915" y="584"/>
                  <a:pt x="2917" y="586"/>
                  <a:pt x="2919" y="586"/>
                </a:cubicBezTo>
                <a:close/>
                <a:moveTo>
                  <a:pt x="2932" y="586"/>
                </a:moveTo>
                <a:cubicBezTo>
                  <a:pt x="2934" y="586"/>
                  <a:pt x="2936" y="584"/>
                  <a:pt x="2936" y="581"/>
                </a:cubicBezTo>
                <a:cubicBezTo>
                  <a:pt x="2936" y="579"/>
                  <a:pt x="2934" y="577"/>
                  <a:pt x="2932" y="577"/>
                </a:cubicBezTo>
                <a:cubicBezTo>
                  <a:pt x="2930" y="577"/>
                  <a:pt x="2928" y="579"/>
                  <a:pt x="2928" y="581"/>
                </a:cubicBezTo>
                <a:cubicBezTo>
                  <a:pt x="2928" y="584"/>
                  <a:pt x="2930" y="586"/>
                  <a:pt x="2932" y="586"/>
                </a:cubicBezTo>
                <a:close/>
                <a:moveTo>
                  <a:pt x="2945" y="586"/>
                </a:moveTo>
                <a:cubicBezTo>
                  <a:pt x="2947" y="586"/>
                  <a:pt x="2949" y="584"/>
                  <a:pt x="2949" y="581"/>
                </a:cubicBezTo>
                <a:cubicBezTo>
                  <a:pt x="2949" y="579"/>
                  <a:pt x="2947" y="577"/>
                  <a:pt x="2945" y="577"/>
                </a:cubicBezTo>
                <a:cubicBezTo>
                  <a:pt x="2942" y="577"/>
                  <a:pt x="2941" y="579"/>
                  <a:pt x="2941" y="581"/>
                </a:cubicBezTo>
                <a:cubicBezTo>
                  <a:pt x="2941" y="584"/>
                  <a:pt x="2942" y="586"/>
                  <a:pt x="2945" y="586"/>
                </a:cubicBezTo>
                <a:close/>
                <a:moveTo>
                  <a:pt x="2958" y="586"/>
                </a:moveTo>
                <a:cubicBezTo>
                  <a:pt x="2960" y="586"/>
                  <a:pt x="2962" y="584"/>
                  <a:pt x="2962" y="581"/>
                </a:cubicBezTo>
                <a:cubicBezTo>
                  <a:pt x="2962" y="579"/>
                  <a:pt x="2960" y="577"/>
                  <a:pt x="2958" y="577"/>
                </a:cubicBezTo>
                <a:cubicBezTo>
                  <a:pt x="2955" y="577"/>
                  <a:pt x="2954" y="579"/>
                  <a:pt x="2954" y="581"/>
                </a:cubicBezTo>
                <a:cubicBezTo>
                  <a:pt x="2954" y="584"/>
                  <a:pt x="2955" y="586"/>
                  <a:pt x="2958" y="586"/>
                </a:cubicBezTo>
                <a:close/>
                <a:moveTo>
                  <a:pt x="2971" y="586"/>
                </a:moveTo>
                <a:cubicBezTo>
                  <a:pt x="2973" y="586"/>
                  <a:pt x="2975" y="584"/>
                  <a:pt x="2975" y="581"/>
                </a:cubicBezTo>
                <a:cubicBezTo>
                  <a:pt x="2975" y="579"/>
                  <a:pt x="2973" y="577"/>
                  <a:pt x="2971" y="577"/>
                </a:cubicBezTo>
                <a:cubicBezTo>
                  <a:pt x="2968" y="577"/>
                  <a:pt x="2966" y="579"/>
                  <a:pt x="2966" y="581"/>
                </a:cubicBezTo>
                <a:cubicBezTo>
                  <a:pt x="2966" y="584"/>
                  <a:pt x="2968" y="586"/>
                  <a:pt x="2971" y="586"/>
                </a:cubicBezTo>
                <a:close/>
                <a:moveTo>
                  <a:pt x="2984" y="586"/>
                </a:moveTo>
                <a:cubicBezTo>
                  <a:pt x="2986" y="586"/>
                  <a:pt x="2988" y="584"/>
                  <a:pt x="2988" y="581"/>
                </a:cubicBezTo>
                <a:cubicBezTo>
                  <a:pt x="2988" y="579"/>
                  <a:pt x="2986" y="577"/>
                  <a:pt x="2984" y="577"/>
                </a:cubicBezTo>
                <a:cubicBezTo>
                  <a:pt x="2981" y="577"/>
                  <a:pt x="2979" y="579"/>
                  <a:pt x="2979" y="581"/>
                </a:cubicBezTo>
                <a:cubicBezTo>
                  <a:pt x="2979" y="584"/>
                  <a:pt x="2981" y="586"/>
                  <a:pt x="2984" y="586"/>
                </a:cubicBezTo>
                <a:close/>
                <a:moveTo>
                  <a:pt x="2996" y="586"/>
                </a:moveTo>
                <a:cubicBezTo>
                  <a:pt x="2999" y="586"/>
                  <a:pt x="3001" y="584"/>
                  <a:pt x="3001" y="581"/>
                </a:cubicBezTo>
                <a:cubicBezTo>
                  <a:pt x="3001" y="579"/>
                  <a:pt x="2999" y="577"/>
                  <a:pt x="2996" y="577"/>
                </a:cubicBezTo>
                <a:cubicBezTo>
                  <a:pt x="2994" y="577"/>
                  <a:pt x="2992" y="579"/>
                  <a:pt x="2992" y="581"/>
                </a:cubicBezTo>
                <a:cubicBezTo>
                  <a:pt x="2992" y="584"/>
                  <a:pt x="2994" y="586"/>
                  <a:pt x="2996" y="586"/>
                </a:cubicBezTo>
                <a:close/>
                <a:moveTo>
                  <a:pt x="3009" y="586"/>
                </a:moveTo>
                <a:cubicBezTo>
                  <a:pt x="3012" y="586"/>
                  <a:pt x="3014" y="584"/>
                  <a:pt x="3014" y="581"/>
                </a:cubicBezTo>
                <a:cubicBezTo>
                  <a:pt x="3014" y="579"/>
                  <a:pt x="3012" y="577"/>
                  <a:pt x="3009" y="577"/>
                </a:cubicBezTo>
                <a:cubicBezTo>
                  <a:pt x="3007" y="577"/>
                  <a:pt x="3005" y="579"/>
                  <a:pt x="3005" y="581"/>
                </a:cubicBezTo>
                <a:cubicBezTo>
                  <a:pt x="3005" y="584"/>
                  <a:pt x="3007" y="586"/>
                  <a:pt x="3009" y="586"/>
                </a:cubicBezTo>
                <a:close/>
                <a:moveTo>
                  <a:pt x="3022" y="586"/>
                </a:moveTo>
                <a:cubicBezTo>
                  <a:pt x="3025" y="586"/>
                  <a:pt x="3026" y="584"/>
                  <a:pt x="3026" y="581"/>
                </a:cubicBezTo>
                <a:cubicBezTo>
                  <a:pt x="3026" y="579"/>
                  <a:pt x="3025" y="577"/>
                  <a:pt x="3022" y="577"/>
                </a:cubicBezTo>
                <a:cubicBezTo>
                  <a:pt x="3020" y="577"/>
                  <a:pt x="3018" y="579"/>
                  <a:pt x="3018" y="581"/>
                </a:cubicBezTo>
                <a:cubicBezTo>
                  <a:pt x="3018" y="584"/>
                  <a:pt x="3020" y="586"/>
                  <a:pt x="3022" y="586"/>
                </a:cubicBezTo>
                <a:close/>
                <a:moveTo>
                  <a:pt x="3035" y="586"/>
                </a:moveTo>
                <a:cubicBezTo>
                  <a:pt x="3037" y="586"/>
                  <a:pt x="3039" y="584"/>
                  <a:pt x="3039" y="581"/>
                </a:cubicBezTo>
                <a:cubicBezTo>
                  <a:pt x="3039" y="579"/>
                  <a:pt x="3037" y="577"/>
                  <a:pt x="3035" y="577"/>
                </a:cubicBezTo>
                <a:cubicBezTo>
                  <a:pt x="3033" y="577"/>
                  <a:pt x="3031" y="579"/>
                  <a:pt x="3031" y="581"/>
                </a:cubicBezTo>
                <a:cubicBezTo>
                  <a:pt x="3031" y="584"/>
                  <a:pt x="3033" y="586"/>
                  <a:pt x="3035" y="586"/>
                </a:cubicBezTo>
                <a:close/>
                <a:moveTo>
                  <a:pt x="3048" y="586"/>
                </a:moveTo>
                <a:cubicBezTo>
                  <a:pt x="3050" y="586"/>
                  <a:pt x="3052" y="584"/>
                  <a:pt x="3052" y="581"/>
                </a:cubicBezTo>
                <a:cubicBezTo>
                  <a:pt x="3052" y="579"/>
                  <a:pt x="3050" y="577"/>
                  <a:pt x="3048" y="577"/>
                </a:cubicBezTo>
                <a:cubicBezTo>
                  <a:pt x="3046" y="577"/>
                  <a:pt x="3044" y="579"/>
                  <a:pt x="3044" y="581"/>
                </a:cubicBezTo>
                <a:cubicBezTo>
                  <a:pt x="3044" y="584"/>
                  <a:pt x="3046" y="586"/>
                  <a:pt x="3048" y="586"/>
                </a:cubicBezTo>
                <a:close/>
                <a:moveTo>
                  <a:pt x="3061" y="586"/>
                </a:moveTo>
                <a:cubicBezTo>
                  <a:pt x="3063" y="586"/>
                  <a:pt x="3065" y="584"/>
                  <a:pt x="3065" y="581"/>
                </a:cubicBezTo>
                <a:cubicBezTo>
                  <a:pt x="3065" y="579"/>
                  <a:pt x="3063" y="577"/>
                  <a:pt x="3061" y="577"/>
                </a:cubicBezTo>
                <a:cubicBezTo>
                  <a:pt x="3059" y="577"/>
                  <a:pt x="3057" y="579"/>
                  <a:pt x="3057" y="581"/>
                </a:cubicBezTo>
                <a:cubicBezTo>
                  <a:pt x="3057" y="584"/>
                  <a:pt x="3059" y="586"/>
                  <a:pt x="3061" y="586"/>
                </a:cubicBezTo>
                <a:close/>
                <a:moveTo>
                  <a:pt x="3074" y="586"/>
                </a:moveTo>
                <a:cubicBezTo>
                  <a:pt x="3076" y="586"/>
                  <a:pt x="3078" y="584"/>
                  <a:pt x="3078" y="581"/>
                </a:cubicBezTo>
                <a:cubicBezTo>
                  <a:pt x="3078" y="579"/>
                  <a:pt x="3076" y="577"/>
                  <a:pt x="3074" y="577"/>
                </a:cubicBezTo>
                <a:cubicBezTo>
                  <a:pt x="3072" y="577"/>
                  <a:pt x="3070" y="579"/>
                  <a:pt x="3070" y="581"/>
                </a:cubicBezTo>
                <a:cubicBezTo>
                  <a:pt x="3070" y="584"/>
                  <a:pt x="3072" y="586"/>
                  <a:pt x="3074" y="586"/>
                </a:cubicBezTo>
                <a:close/>
                <a:moveTo>
                  <a:pt x="3113" y="577"/>
                </a:moveTo>
                <a:cubicBezTo>
                  <a:pt x="3110" y="577"/>
                  <a:pt x="3108" y="579"/>
                  <a:pt x="3108" y="581"/>
                </a:cubicBezTo>
                <a:cubicBezTo>
                  <a:pt x="3108" y="584"/>
                  <a:pt x="3110" y="586"/>
                  <a:pt x="3113" y="586"/>
                </a:cubicBezTo>
                <a:cubicBezTo>
                  <a:pt x="3115" y="586"/>
                  <a:pt x="3117" y="584"/>
                  <a:pt x="3117" y="581"/>
                </a:cubicBezTo>
                <a:cubicBezTo>
                  <a:pt x="3117" y="579"/>
                  <a:pt x="3115" y="577"/>
                  <a:pt x="3113" y="577"/>
                </a:cubicBezTo>
                <a:close/>
                <a:moveTo>
                  <a:pt x="3242" y="578"/>
                </a:moveTo>
                <a:cubicBezTo>
                  <a:pt x="3240" y="578"/>
                  <a:pt x="3238" y="579"/>
                  <a:pt x="3238" y="581"/>
                </a:cubicBezTo>
                <a:cubicBezTo>
                  <a:pt x="3238" y="583"/>
                  <a:pt x="3240" y="585"/>
                  <a:pt x="3242" y="585"/>
                </a:cubicBezTo>
                <a:cubicBezTo>
                  <a:pt x="3244" y="585"/>
                  <a:pt x="3245" y="583"/>
                  <a:pt x="3245" y="581"/>
                </a:cubicBezTo>
                <a:cubicBezTo>
                  <a:pt x="3245" y="579"/>
                  <a:pt x="3244" y="578"/>
                  <a:pt x="3242" y="578"/>
                </a:cubicBezTo>
                <a:close/>
                <a:moveTo>
                  <a:pt x="414" y="594"/>
                </a:moveTo>
                <a:cubicBezTo>
                  <a:pt x="414" y="594"/>
                  <a:pt x="414" y="594"/>
                  <a:pt x="414" y="594"/>
                </a:cubicBezTo>
                <a:cubicBezTo>
                  <a:pt x="414" y="594"/>
                  <a:pt x="414" y="594"/>
                  <a:pt x="414" y="594"/>
                </a:cubicBezTo>
                <a:cubicBezTo>
                  <a:pt x="414" y="594"/>
                  <a:pt x="414" y="594"/>
                  <a:pt x="414" y="594"/>
                </a:cubicBezTo>
                <a:cubicBezTo>
                  <a:pt x="414" y="594"/>
                  <a:pt x="414" y="594"/>
                  <a:pt x="414" y="594"/>
                </a:cubicBezTo>
                <a:close/>
                <a:moveTo>
                  <a:pt x="427" y="590"/>
                </a:moveTo>
                <a:cubicBezTo>
                  <a:pt x="424" y="590"/>
                  <a:pt x="422" y="592"/>
                  <a:pt x="422" y="594"/>
                </a:cubicBezTo>
                <a:cubicBezTo>
                  <a:pt x="422" y="597"/>
                  <a:pt x="424" y="598"/>
                  <a:pt x="427" y="598"/>
                </a:cubicBezTo>
                <a:cubicBezTo>
                  <a:pt x="429" y="598"/>
                  <a:pt x="431" y="597"/>
                  <a:pt x="431" y="594"/>
                </a:cubicBezTo>
                <a:cubicBezTo>
                  <a:pt x="431" y="592"/>
                  <a:pt x="429" y="590"/>
                  <a:pt x="427" y="590"/>
                </a:cubicBezTo>
                <a:close/>
                <a:moveTo>
                  <a:pt x="438" y="594"/>
                </a:moveTo>
                <a:cubicBezTo>
                  <a:pt x="438" y="595"/>
                  <a:pt x="439" y="595"/>
                  <a:pt x="440" y="595"/>
                </a:cubicBezTo>
                <a:cubicBezTo>
                  <a:pt x="440" y="595"/>
                  <a:pt x="441" y="595"/>
                  <a:pt x="441" y="594"/>
                </a:cubicBezTo>
                <a:cubicBezTo>
                  <a:pt x="441" y="594"/>
                  <a:pt x="440" y="593"/>
                  <a:pt x="440" y="593"/>
                </a:cubicBezTo>
                <a:cubicBezTo>
                  <a:pt x="439" y="593"/>
                  <a:pt x="438" y="594"/>
                  <a:pt x="438" y="594"/>
                </a:cubicBezTo>
                <a:close/>
                <a:moveTo>
                  <a:pt x="452" y="590"/>
                </a:moveTo>
                <a:cubicBezTo>
                  <a:pt x="450" y="590"/>
                  <a:pt x="448" y="592"/>
                  <a:pt x="448" y="594"/>
                </a:cubicBezTo>
                <a:cubicBezTo>
                  <a:pt x="448" y="597"/>
                  <a:pt x="450" y="598"/>
                  <a:pt x="452" y="598"/>
                </a:cubicBezTo>
                <a:cubicBezTo>
                  <a:pt x="455" y="598"/>
                  <a:pt x="457" y="597"/>
                  <a:pt x="457" y="594"/>
                </a:cubicBezTo>
                <a:cubicBezTo>
                  <a:pt x="457" y="592"/>
                  <a:pt x="455" y="590"/>
                  <a:pt x="452" y="590"/>
                </a:cubicBezTo>
                <a:close/>
                <a:moveTo>
                  <a:pt x="465" y="598"/>
                </a:moveTo>
                <a:cubicBezTo>
                  <a:pt x="468" y="598"/>
                  <a:pt x="470" y="597"/>
                  <a:pt x="470" y="594"/>
                </a:cubicBezTo>
                <a:cubicBezTo>
                  <a:pt x="470" y="592"/>
                  <a:pt x="468" y="590"/>
                  <a:pt x="465" y="590"/>
                </a:cubicBezTo>
                <a:cubicBezTo>
                  <a:pt x="463" y="590"/>
                  <a:pt x="461" y="592"/>
                  <a:pt x="461" y="594"/>
                </a:cubicBezTo>
                <a:cubicBezTo>
                  <a:pt x="461" y="597"/>
                  <a:pt x="463" y="598"/>
                  <a:pt x="465" y="598"/>
                </a:cubicBezTo>
                <a:close/>
                <a:moveTo>
                  <a:pt x="478" y="598"/>
                </a:moveTo>
                <a:cubicBezTo>
                  <a:pt x="481" y="598"/>
                  <a:pt x="482" y="597"/>
                  <a:pt x="482" y="594"/>
                </a:cubicBezTo>
                <a:cubicBezTo>
                  <a:pt x="482" y="592"/>
                  <a:pt x="481" y="590"/>
                  <a:pt x="478" y="590"/>
                </a:cubicBezTo>
                <a:cubicBezTo>
                  <a:pt x="476" y="590"/>
                  <a:pt x="474" y="592"/>
                  <a:pt x="474" y="594"/>
                </a:cubicBezTo>
                <a:cubicBezTo>
                  <a:pt x="474" y="597"/>
                  <a:pt x="476" y="598"/>
                  <a:pt x="478" y="598"/>
                </a:cubicBezTo>
                <a:close/>
                <a:moveTo>
                  <a:pt x="491" y="598"/>
                </a:moveTo>
                <a:cubicBezTo>
                  <a:pt x="494" y="598"/>
                  <a:pt x="495" y="597"/>
                  <a:pt x="495" y="594"/>
                </a:cubicBezTo>
                <a:cubicBezTo>
                  <a:pt x="495" y="592"/>
                  <a:pt x="494" y="590"/>
                  <a:pt x="491" y="590"/>
                </a:cubicBezTo>
                <a:cubicBezTo>
                  <a:pt x="489" y="590"/>
                  <a:pt x="487" y="592"/>
                  <a:pt x="487" y="594"/>
                </a:cubicBezTo>
                <a:cubicBezTo>
                  <a:pt x="487" y="597"/>
                  <a:pt x="489" y="598"/>
                  <a:pt x="491" y="598"/>
                </a:cubicBezTo>
                <a:close/>
                <a:moveTo>
                  <a:pt x="504" y="598"/>
                </a:moveTo>
                <a:cubicBezTo>
                  <a:pt x="506" y="598"/>
                  <a:pt x="508" y="597"/>
                  <a:pt x="508" y="594"/>
                </a:cubicBezTo>
                <a:cubicBezTo>
                  <a:pt x="508" y="592"/>
                  <a:pt x="506" y="590"/>
                  <a:pt x="504" y="590"/>
                </a:cubicBezTo>
                <a:cubicBezTo>
                  <a:pt x="502" y="590"/>
                  <a:pt x="500" y="592"/>
                  <a:pt x="500" y="594"/>
                </a:cubicBezTo>
                <a:cubicBezTo>
                  <a:pt x="500" y="597"/>
                  <a:pt x="502" y="598"/>
                  <a:pt x="504" y="598"/>
                </a:cubicBezTo>
                <a:close/>
                <a:moveTo>
                  <a:pt x="517" y="598"/>
                </a:moveTo>
                <a:cubicBezTo>
                  <a:pt x="519" y="598"/>
                  <a:pt x="521" y="597"/>
                  <a:pt x="521" y="594"/>
                </a:cubicBezTo>
                <a:cubicBezTo>
                  <a:pt x="521" y="592"/>
                  <a:pt x="519" y="590"/>
                  <a:pt x="517" y="590"/>
                </a:cubicBezTo>
                <a:cubicBezTo>
                  <a:pt x="515" y="590"/>
                  <a:pt x="513" y="592"/>
                  <a:pt x="513" y="594"/>
                </a:cubicBezTo>
                <a:cubicBezTo>
                  <a:pt x="513" y="597"/>
                  <a:pt x="515" y="598"/>
                  <a:pt x="517" y="598"/>
                </a:cubicBezTo>
                <a:close/>
                <a:moveTo>
                  <a:pt x="530" y="598"/>
                </a:moveTo>
                <a:cubicBezTo>
                  <a:pt x="532" y="598"/>
                  <a:pt x="534" y="597"/>
                  <a:pt x="534" y="594"/>
                </a:cubicBezTo>
                <a:cubicBezTo>
                  <a:pt x="534" y="592"/>
                  <a:pt x="532" y="590"/>
                  <a:pt x="530" y="590"/>
                </a:cubicBezTo>
                <a:cubicBezTo>
                  <a:pt x="528" y="590"/>
                  <a:pt x="526" y="592"/>
                  <a:pt x="526" y="594"/>
                </a:cubicBezTo>
                <a:cubicBezTo>
                  <a:pt x="526" y="597"/>
                  <a:pt x="528" y="598"/>
                  <a:pt x="530" y="598"/>
                </a:cubicBezTo>
                <a:close/>
                <a:moveTo>
                  <a:pt x="543" y="598"/>
                </a:moveTo>
                <a:cubicBezTo>
                  <a:pt x="545" y="598"/>
                  <a:pt x="547" y="597"/>
                  <a:pt x="547" y="594"/>
                </a:cubicBezTo>
                <a:cubicBezTo>
                  <a:pt x="547" y="592"/>
                  <a:pt x="545" y="590"/>
                  <a:pt x="543" y="590"/>
                </a:cubicBezTo>
                <a:cubicBezTo>
                  <a:pt x="541" y="590"/>
                  <a:pt x="539" y="592"/>
                  <a:pt x="539" y="594"/>
                </a:cubicBezTo>
                <a:cubicBezTo>
                  <a:pt x="539" y="597"/>
                  <a:pt x="541" y="598"/>
                  <a:pt x="543" y="598"/>
                </a:cubicBezTo>
                <a:close/>
                <a:moveTo>
                  <a:pt x="556" y="598"/>
                </a:moveTo>
                <a:cubicBezTo>
                  <a:pt x="558" y="598"/>
                  <a:pt x="560" y="597"/>
                  <a:pt x="560" y="594"/>
                </a:cubicBezTo>
                <a:cubicBezTo>
                  <a:pt x="560" y="592"/>
                  <a:pt x="558" y="590"/>
                  <a:pt x="556" y="590"/>
                </a:cubicBezTo>
                <a:cubicBezTo>
                  <a:pt x="553" y="590"/>
                  <a:pt x="552" y="592"/>
                  <a:pt x="552" y="594"/>
                </a:cubicBezTo>
                <a:cubicBezTo>
                  <a:pt x="552" y="597"/>
                  <a:pt x="553" y="598"/>
                  <a:pt x="556" y="598"/>
                </a:cubicBezTo>
                <a:close/>
                <a:moveTo>
                  <a:pt x="569" y="598"/>
                </a:moveTo>
                <a:cubicBezTo>
                  <a:pt x="571" y="598"/>
                  <a:pt x="573" y="597"/>
                  <a:pt x="573" y="594"/>
                </a:cubicBezTo>
                <a:cubicBezTo>
                  <a:pt x="573" y="592"/>
                  <a:pt x="571" y="590"/>
                  <a:pt x="569" y="590"/>
                </a:cubicBezTo>
                <a:cubicBezTo>
                  <a:pt x="566" y="590"/>
                  <a:pt x="564" y="592"/>
                  <a:pt x="564" y="594"/>
                </a:cubicBezTo>
                <a:cubicBezTo>
                  <a:pt x="564" y="597"/>
                  <a:pt x="566" y="598"/>
                  <a:pt x="569" y="598"/>
                </a:cubicBezTo>
                <a:close/>
                <a:moveTo>
                  <a:pt x="582" y="598"/>
                </a:moveTo>
                <a:cubicBezTo>
                  <a:pt x="584" y="598"/>
                  <a:pt x="586" y="597"/>
                  <a:pt x="586" y="594"/>
                </a:cubicBezTo>
                <a:cubicBezTo>
                  <a:pt x="586" y="592"/>
                  <a:pt x="584" y="590"/>
                  <a:pt x="582" y="590"/>
                </a:cubicBezTo>
                <a:cubicBezTo>
                  <a:pt x="579" y="590"/>
                  <a:pt x="577" y="592"/>
                  <a:pt x="577" y="594"/>
                </a:cubicBezTo>
                <a:cubicBezTo>
                  <a:pt x="577" y="597"/>
                  <a:pt x="579" y="598"/>
                  <a:pt x="582" y="598"/>
                </a:cubicBezTo>
                <a:close/>
                <a:moveTo>
                  <a:pt x="595" y="598"/>
                </a:moveTo>
                <a:cubicBezTo>
                  <a:pt x="597" y="598"/>
                  <a:pt x="599" y="597"/>
                  <a:pt x="599" y="594"/>
                </a:cubicBezTo>
                <a:cubicBezTo>
                  <a:pt x="599" y="592"/>
                  <a:pt x="597" y="590"/>
                  <a:pt x="595" y="590"/>
                </a:cubicBezTo>
                <a:cubicBezTo>
                  <a:pt x="592" y="590"/>
                  <a:pt x="590" y="592"/>
                  <a:pt x="590" y="594"/>
                </a:cubicBezTo>
                <a:cubicBezTo>
                  <a:pt x="590" y="597"/>
                  <a:pt x="592" y="598"/>
                  <a:pt x="595" y="598"/>
                </a:cubicBezTo>
                <a:close/>
                <a:moveTo>
                  <a:pt x="607" y="598"/>
                </a:moveTo>
                <a:cubicBezTo>
                  <a:pt x="610" y="598"/>
                  <a:pt x="612" y="597"/>
                  <a:pt x="612" y="594"/>
                </a:cubicBezTo>
                <a:cubicBezTo>
                  <a:pt x="612" y="592"/>
                  <a:pt x="610" y="590"/>
                  <a:pt x="607" y="590"/>
                </a:cubicBezTo>
                <a:cubicBezTo>
                  <a:pt x="605" y="590"/>
                  <a:pt x="603" y="592"/>
                  <a:pt x="603" y="594"/>
                </a:cubicBezTo>
                <a:cubicBezTo>
                  <a:pt x="603" y="597"/>
                  <a:pt x="605" y="598"/>
                  <a:pt x="607" y="598"/>
                </a:cubicBezTo>
                <a:close/>
                <a:moveTo>
                  <a:pt x="620" y="598"/>
                </a:moveTo>
                <a:cubicBezTo>
                  <a:pt x="623" y="598"/>
                  <a:pt x="625" y="597"/>
                  <a:pt x="625" y="594"/>
                </a:cubicBezTo>
                <a:cubicBezTo>
                  <a:pt x="625" y="592"/>
                  <a:pt x="623" y="590"/>
                  <a:pt x="620" y="590"/>
                </a:cubicBezTo>
                <a:cubicBezTo>
                  <a:pt x="618" y="590"/>
                  <a:pt x="616" y="592"/>
                  <a:pt x="616" y="594"/>
                </a:cubicBezTo>
                <a:cubicBezTo>
                  <a:pt x="616" y="597"/>
                  <a:pt x="618" y="598"/>
                  <a:pt x="620" y="598"/>
                </a:cubicBezTo>
                <a:close/>
                <a:moveTo>
                  <a:pt x="633" y="598"/>
                </a:moveTo>
                <a:cubicBezTo>
                  <a:pt x="636" y="598"/>
                  <a:pt x="637" y="597"/>
                  <a:pt x="637" y="594"/>
                </a:cubicBezTo>
                <a:cubicBezTo>
                  <a:pt x="637" y="592"/>
                  <a:pt x="636" y="590"/>
                  <a:pt x="633" y="590"/>
                </a:cubicBezTo>
                <a:cubicBezTo>
                  <a:pt x="631" y="590"/>
                  <a:pt x="629" y="592"/>
                  <a:pt x="629" y="594"/>
                </a:cubicBezTo>
                <a:cubicBezTo>
                  <a:pt x="629" y="597"/>
                  <a:pt x="631" y="598"/>
                  <a:pt x="633" y="598"/>
                </a:cubicBezTo>
                <a:close/>
                <a:moveTo>
                  <a:pt x="646" y="598"/>
                </a:moveTo>
                <a:cubicBezTo>
                  <a:pt x="648" y="598"/>
                  <a:pt x="650" y="597"/>
                  <a:pt x="650" y="594"/>
                </a:cubicBezTo>
                <a:cubicBezTo>
                  <a:pt x="650" y="592"/>
                  <a:pt x="648" y="590"/>
                  <a:pt x="646" y="590"/>
                </a:cubicBezTo>
                <a:cubicBezTo>
                  <a:pt x="644" y="590"/>
                  <a:pt x="642" y="592"/>
                  <a:pt x="642" y="594"/>
                </a:cubicBezTo>
                <a:cubicBezTo>
                  <a:pt x="642" y="597"/>
                  <a:pt x="644" y="598"/>
                  <a:pt x="646" y="598"/>
                </a:cubicBezTo>
                <a:close/>
                <a:moveTo>
                  <a:pt x="659" y="598"/>
                </a:moveTo>
                <a:cubicBezTo>
                  <a:pt x="661" y="598"/>
                  <a:pt x="663" y="597"/>
                  <a:pt x="663" y="594"/>
                </a:cubicBezTo>
                <a:cubicBezTo>
                  <a:pt x="663" y="592"/>
                  <a:pt x="661" y="590"/>
                  <a:pt x="659" y="590"/>
                </a:cubicBezTo>
                <a:cubicBezTo>
                  <a:pt x="657" y="590"/>
                  <a:pt x="655" y="592"/>
                  <a:pt x="655" y="594"/>
                </a:cubicBezTo>
                <a:cubicBezTo>
                  <a:pt x="655" y="597"/>
                  <a:pt x="657" y="598"/>
                  <a:pt x="659" y="598"/>
                </a:cubicBezTo>
                <a:close/>
                <a:moveTo>
                  <a:pt x="672" y="598"/>
                </a:moveTo>
                <a:cubicBezTo>
                  <a:pt x="674" y="598"/>
                  <a:pt x="676" y="597"/>
                  <a:pt x="676" y="594"/>
                </a:cubicBezTo>
                <a:cubicBezTo>
                  <a:pt x="676" y="592"/>
                  <a:pt x="674" y="590"/>
                  <a:pt x="672" y="590"/>
                </a:cubicBezTo>
                <a:cubicBezTo>
                  <a:pt x="670" y="590"/>
                  <a:pt x="668" y="592"/>
                  <a:pt x="668" y="594"/>
                </a:cubicBezTo>
                <a:cubicBezTo>
                  <a:pt x="668" y="597"/>
                  <a:pt x="670" y="598"/>
                  <a:pt x="672" y="598"/>
                </a:cubicBezTo>
                <a:close/>
                <a:moveTo>
                  <a:pt x="685" y="598"/>
                </a:moveTo>
                <a:cubicBezTo>
                  <a:pt x="687" y="598"/>
                  <a:pt x="689" y="597"/>
                  <a:pt x="689" y="594"/>
                </a:cubicBezTo>
                <a:cubicBezTo>
                  <a:pt x="689" y="592"/>
                  <a:pt x="687" y="590"/>
                  <a:pt x="685" y="590"/>
                </a:cubicBezTo>
                <a:cubicBezTo>
                  <a:pt x="683" y="590"/>
                  <a:pt x="681" y="592"/>
                  <a:pt x="681" y="594"/>
                </a:cubicBezTo>
                <a:cubicBezTo>
                  <a:pt x="681" y="597"/>
                  <a:pt x="683" y="598"/>
                  <a:pt x="685" y="598"/>
                </a:cubicBezTo>
                <a:close/>
                <a:moveTo>
                  <a:pt x="698" y="598"/>
                </a:moveTo>
                <a:cubicBezTo>
                  <a:pt x="700" y="598"/>
                  <a:pt x="702" y="597"/>
                  <a:pt x="702" y="594"/>
                </a:cubicBezTo>
                <a:cubicBezTo>
                  <a:pt x="702" y="592"/>
                  <a:pt x="700" y="590"/>
                  <a:pt x="698" y="590"/>
                </a:cubicBezTo>
                <a:cubicBezTo>
                  <a:pt x="696" y="590"/>
                  <a:pt x="694" y="592"/>
                  <a:pt x="694" y="594"/>
                </a:cubicBezTo>
                <a:cubicBezTo>
                  <a:pt x="694" y="597"/>
                  <a:pt x="696" y="598"/>
                  <a:pt x="698" y="598"/>
                </a:cubicBezTo>
                <a:close/>
                <a:moveTo>
                  <a:pt x="711" y="598"/>
                </a:moveTo>
                <a:cubicBezTo>
                  <a:pt x="713" y="598"/>
                  <a:pt x="715" y="597"/>
                  <a:pt x="715" y="594"/>
                </a:cubicBezTo>
                <a:cubicBezTo>
                  <a:pt x="715" y="592"/>
                  <a:pt x="713" y="590"/>
                  <a:pt x="711" y="590"/>
                </a:cubicBezTo>
                <a:cubicBezTo>
                  <a:pt x="708" y="590"/>
                  <a:pt x="707" y="592"/>
                  <a:pt x="707" y="594"/>
                </a:cubicBezTo>
                <a:cubicBezTo>
                  <a:pt x="707" y="597"/>
                  <a:pt x="708" y="598"/>
                  <a:pt x="711" y="598"/>
                </a:cubicBezTo>
                <a:close/>
                <a:moveTo>
                  <a:pt x="724" y="598"/>
                </a:moveTo>
                <a:cubicBezTo>
                  <a:pt x="726" y="598"/>
                  <a:pt x="728" y="597"/>
                  <a:pt x="728" y="594"/>
                </a:cubicBezTo>
                <a:cubicBezTo>
                  <a:pt x="728" y="592"/>
                  <a:pt x="726" y="590"/>
                  <a:pt x="724" y="590"/>
                </a:cubicBezTo>
                <a:cubicBezTo>
                  <a:pt x="721" y="590"/>
                  <a:pt x="719" y="592"/>
                  <a:pt x="719" y="594"/>
                </a:cubicBezTo>
                <a:cubicBezTo>
                  <a:pt x="719" y="597"/>
                  <a:pt x="721" y="598"/>
                  <a:pt x="724" y="598"/>
                </a:cubicBezTo>
                <a:close/>
                <a:moveTo>
                  <a:pt x="737" y="598"/>
                </a:moveTo>
                <a:cubicBezTo>
                  <a:pt x="739" y="598"/>
                  <a:pt x="741" y="597"/>
                  <a:pt x="741" y="594"/>
                </a:cubicBezTo>
                <a:cubicBezTo>
                  <a:pt x="741" y="592"/>
                  <a:pt x="739" y="590"/>
                  <a:pt x="737" y="590"/>
                </a:cubicBezTo>
                <a:cubicBezTo>
                  <a:pt x="734" y="590"/>
                  <a:pt x="732" y="592"/>
                  <a:pt x="732" y="594"/>
                </a:cubicBezTo>
                <a:cubicBezTo>
                  <a:pt x="732" y="597"/>
                  <a:pt x="734" y="598"/>
                  <a:pt x="737" y="598"/>
                </a:cubicBezTo>
                <a:close/>
                <a:moveTo>
                  <a:pt x="749" y="598"/>
                </a:moveTo>
                <a:cubicBezTo>
                  <a:pt x="752" y="598"/>
                  <a:pt x="754" y="597"/>
                  <a:pt x="754" y="594"/>
                </a:cubicBezTo>
                <a:cubicBezTo>
                  <a:pt x="754" y="592"/>
                  <a:pt x="752" y="590"/>
                  <a:pt x="749" y="590"/>
                </a:cubicBezTo>
                <a:cubicBezTo>
                  <a:pt x="747" y="590"/>
                  <a:pt x="745" y="592"/>
                  <a:pt x="745" y="594"/>
                </a:cubicBezTo>
                <a:cubicBezTo>
                  <a:pt x="745" y="597"/>
                  <a:pt x="747" y="598"/>
                  <a:pt x="749" y="598"/>
                </a:cubicBezTo>
                <a:close/>
                <a:moveTo>
                  <a:pt x="762" y="598"/>
                </a:moveTo>
                <a:cubicBezTo>
                  <a:pt x="765" y="598"/>
                  <a:pt x="767" y="597"/>
                  <a:pt x="767" y="594"/>
                </a:cubicBezTo>
                <a:cubicBezTo>
                  <a:pt x="767" y="592"/>
                  <a:pt x="765" y="590"/>
                  <a:pt x="762" y="590"/>
                </a:cubicBezTo>
                <a:cubicBezTo>
                  <a:pt x="760" y="590"/>
                  <a:pt x="758" y="592"/>
                  <a:pt x="758" y="594"/>
                </a:cubicBezTo>
                <a:cubicBezTo>
                  <a:pt x="758" y="597"/>
                  <a:pt x="760" y="598"/>
                  <a:pt x="762" y="598"/>
                </a:cubicBezTo>
                <a:close/>
                <a:moveTo>
                  <a:pt x="775" y="598"/>
                </a:moveTo>
                <a:cubicBezTo>
                  <a:pt x="778" y="598"/>
                  <a:pt x="779" y="597"/>
                  <a:pt x="779" y="594"/>
                </a:cubicBezTo>
                <a:cubicBezTo>
                  <a:pt x="779" y="592"/>
                  <a:pt x="778" y="590"/>
                  <a:pt x="775" y="590"/>
                </a:cubicBezTo>
                <a:cubicBezTo>
                  <a:pt x="773" y="590"/>
                  <a:pt x="771" y="592"/>
                  <a:pt x="771" y="594"/>
                </a:cubicBezTo>
                <a:cubicBezTo>
                  <a:pt x="771" y="597"/>
                  <a:pt x="773" y="598"/>
                  <a:pt x="775" y="598"/>
                </a:cubicBezTo>
                <a:close/>
                <a:moveTo>
                  <a:pt x="788" y="598"/>
                </a:moveTo>
                <a:cubicBezTo>
                  <a:pt x="791" y="598"/>
                  <a:pt x="792" y="597"/>
                  <a:pt x="792" y="594"/>
                </a:cubicBezTo>
                <a:cubicBezTo>
                  <a:pt x="792" y="592"/>
                  <a:pt x="791" y="590"/>
                  <a:pt x="788" y="590"/>
                </a:cubicBezTo>
                <a:cubicBezTo>
                  <a:pt x="786" y="590"/>
                  <a:pt x="784" y="592"/>
                  <a:pt x="784" y="594"/>
                </a:cubicBezTo>
                <a:cubicBezTo>
                  <a:pt x="784" y="597"/>
                  <a:pt x="786" y="598"/>
                  <a:pt x="788" y="598"/>
                </a:cubicBezTo>
                <a:close/>
                <a:moveTo>
                  <a:pt x="801" y="598"/>
                </a:moveTo>
                <a:cubicBezTo>
                  <a:pt x="803" y="598"/>
                  <a:pt x="805" y="597"/>
                  <a:pt x="805" y="594"/>
                </a:cubicBezTo>
                <a:cubicBezTo>
                  <a:pt x="805" y="592"/>
                  <a:pt x="803" y="590"/>
                  <a:pt x="801" y="590"/>
                </a:cubicBezTo>
                <a:cubicBezTo>
                  <a:pt x="799" y="590"/>
                  <a:pt x="797" y="592"/>
                  <a:pt x="797" y="594"/>
                </a:cubicBezTo>
                <a:cubicBezTo>
                  <a:pt x="797" y="597"/>
                  <a:pt x="799" y="598"/>
                  <a:pt x="801" y="598"/>
                </a:cubicBezTo>
                <a:close/>
                <a:moveTo>
                  <a:pt x="814" y="598"/>
                </a:moveTo>
                <a:cubicBezTo>
                  <a:pt x="816" y="598"/>
                  <a:pt x="818" y="597"/>
                  <a:pt x="818" y="594"/>
                </a:cubicBezTo>
                <a:cubicBezTo>
                  <a:pt x="818" y="592"/>
                  <a:pt x="816" y="590"/>
                  <a:pt x="814" y="590"/>
                </a:cubicBezTo>
                <a:cubicBezTo>
                  <a:pt x="812" y="590"/>
                  <a:pt x="810" y="592"/>
                  <a:pt x="810" y="594"/>
                </a:cubicBezTo>
                <a:cubicBezTo>
                  <a:pt x="810" y="597"/>
                  <a:pt x="812" y="598"/>
                  <a:pt x="814" y="598"/>
                </a:cubicBezTo>
                <a:close/>
                <a:moveTo>
                  <a:pt x="827" y="598"/>
                </a:moveTo>
                <a:cubicBezTo>
                  <a:pt x="829" y="598"/>
                  <a:pt x="831" y="597"/>
                  <a:pt x="831" y="594"/>
                </a:cubicBezTo>
                <a:cubicBezTo>
                  <a:pt x="831" y="592"/>
                  <a:pt x="829" y="590"/>
                  <a:pt x="827" y="590"/>
                </a:cubicBezTo>
                <a:cubicBezTo>
                  <a:pt x="825" y="590"/>
                  <a:pt x="823" y="592"/>
                  <a:pt x="823" y="594"/>
                </a:cubicBezTo>
                <a:cubicBezTo>
                  <a:pt x="823" y="597"/>
                  <a:pt x="825" y="598"/>
                  <a:pt x="827" y="598"/>
                </a:cubicBezTo>
                <a:close/>
                <a:moveTo>
                  <a:pt x="840" y="598"/>
                </a:moveTo>
                <a:cubicBezTo>
                  <a:pt x="842" y="598"/>
                  <a:pt x="844" y="597"/>
                  <a:pt x="844" y="594"/>
                </a:cubicBezTo>
                <a:cubicBezTo>
                  <a:pt x="844" y="592"/>
                  <a:pt x="842" y="590"/>
                  <a:pt x="840" y="590"/>
                </a:cubicBezTo>
                <a:cubicBezTo>
                  <a:pt x="838" y="590"/>
                  <a:pt x="836" y="592"/>
                  <a:pt x="836" y="594"/>
                </a:cubicBezTo>
                <a:cubicBezTo>
                  <a:pt x="836" y="597"/>
                  <a:pt x="838" y="598"/>
                  <a:pt x="840" y="598"/>
                </a:cubicBezTo>
                <a:close/>
                <a:moveTo>
                  <a:pt x="853" y="598"/>
                </a:moveTo>
                <a:cubicBezTo>
                  <a:pt x="855" y="598"/>
                  <a:pt x="857" y="597"/>
                  <a:pt x="857" y="594"/>
                </a:cubicBezTo>
                <a:cubicBezTo>
                  <a:pt x="857" y="592"/>
                  <a:pt x="855" y="590"/>
                  <a:pt x="853" y="590"/>
                </a:cubicBezTo>
                <a:cubicBezTo>
                  <a:pt x="850" y="590"/>
                  <a:pt x="849" y="592"/>
                  <a:pt x="849" y="594"/>
                </a:cubicBezTo>
                <a:cubicBezTo>
                  <a:pt x="849" y="597"/>
                  <a:pt x="850" y="598"/>
                  <a:pt x="853" y="598"/>
                </a:cubicBezTo>
                <a:close/>
                <a:moveTo>
                  <a:pt x="866" y="598"/>
                </a:moveTo>
                <a:cubicBezTo>
                  <a:pt x="868" y="598"/>
                  <a:pt x="870" y="597"/>
                  <a:pt x="870" y="594"/>
                </a:cubicBezTo>
                <a:cubicBezTo>
                  <a:pt x="870" y="592"/>
                  <a:pt x="868" y="590"/>
                  <a:pt x="866" y="590"/>
                </a:cubicBezTo>
                <a:cubicBezTo>
                  <a:pt x="863" y="590"/>
                  <a:pt x="862" y="592"/>
                  <a:pt x="862" y="594"/>
                </a:cubicBezTo>
                <a:cubicBezTo>
                  <a:pt x="862" y="597"/>
                  <a:pt x="863" y="598"/>
                  <a:pt x="866" y="598"/>
                </a:cubicBezTo>
                <a:close/>
                <a:moveTo>
                  <a:pt x="879" y="598"/>
                </a:moveTo>
                <a:cubicBezTo>
                  <a:pt x="881" y="598"/>
                  <a:pt x="883" y="597"/>
                  <a:pt x="883" y="594"/>
                </a:cubicBezTo>
                <a:cubicBezTo>
                  <a:pt x="883" y="592"/>
                  <a:pt x="881" y="590"/>
                  <a:pt x="879" y="590"/>
                </a:cubicBezTo>
                <a:cubicBezTo>
                  <a:pt x="876" y="590"/>
                  <a:pt x="874" y="592"/>
                  <a:pt x="874" y="594"/>
                </a:cubicBezTo>
                <a:cubicBezTo>
                  <a:pt x="874" y="597"/>
                  <a:pt x="876" y="598"/>
                  <a:pt x="879" y="598"/>
                </a:cubicBezTo>
                <a:close/>
                <a:moveTo>
                  <a:pt x="892" y="598"/>
                </a:moveTo>
                <a:cubicBezTo>
                  <a:pt x="894" y="598"/>
                  <a:pt x="896" y="597"/>
                  <a:pt x="896" y="594"/>
                </a:cubicBezTo>
                <a:cubicBezTo>
                  <a:pt x="896" y="592"/>
                  <a:pt x="894" y="590"/>
                  <a:pt x="892" y="590"/>
                </a:cubicBezTo>
                <a:cubicBezTo>
                  <a:pt x="889" y="590"/>
                  <a:pt x="887" y="592"/>
                  <a:pt x="887" y="594"/>
                </a:cubicBezTo>
                <a:cubicBezTo>
                  <a:pt x="887" y="597"/>
                  <a:pt x="889" y="598"/>
                  <a:pt x="892" y="598"/>
                </a:cubicBezTo>
                <a:close/>
                <a:moveTo>
                  <a:pt x="904" y="598"/>
                </a:moveTo>
                <a:cubicBezTo>
                  <a:pt x="907" y="598"/>
                  <a:pt x="909" y="597"/>
                  <a:pt x="909" y="594"/>
                </a:cubicBezTo>
                <a:cubicBezTo>
                  <a:pt x="909" y="592"/>
                  <a:pt x="907" y="590"/>
                  <a:pt x="904" y="590"/>
                </a:cubicBezTo>
                <a:cubicBezTo>
                  <a:pt x="902" y="590"/>
                  <a:pt x="900" y="592"/>
                  <a:pt x="900" y="594"/>
                </a:cubicBezTo>
                <a:cubicBezTo>
                  <a:pt x="900" y="597"/>
                  <a:pt x="902" y="598"/>
                  <a:pt x="904" y="598"/>
                </a:cubicBezTo>
                <a:close/>
                <a:moveTo>
                  <a:pt x="917" y="598"/>
                </a:moveTo>
                <a:cubicBezTo>
                  <a:pt x="920" y="598"/>
                  <a:pt x="922" y="597"/>
                  <a:pt x="922" y="594"/>
                </a:cubicBezTo>
                <a:cubicBezTo>
                  <a:pt x="922" y="592"/>
                  <a:pt x="920" y="590"/>
                  <a:pt x="917" y="590"/>
                </a:cubicBezTo>
                <a:cubicBezTo>
                  <a:pt x="915" y="590"/>
                  <a:pt x="913" y="592"/>
                  <a:pt x="913" y="594"/>
                </a:cubicBezTo>
                <a:cubicBezTo>
                  <a:pt x="913" y="597"/>
                  <a:pt x="915" y="598"/>
                  <a:pt x="917" y="598"/>
                </a:cubicBezTo>
                <a:close/>
                <a:moveTo>
                  <a:pt x="930" y="590"/>
                </a:moveTo>
                <a:cubicBezTo>
                  <a:pt x="928" y="590"/>
                  <a:pt x="926" y="592"/>
                  <a:pt x="926" y="594"/>
                </a:cubicBezTo>
                <a:cubicBezTo>
                  <a:pt x="926" y="597"/>
                  <a:pt x="928" y="598"/>
                  <a:pt x="930" y="598"/>
                </a:cubicBezTo>
                <a:cubicBezTo>
                  <a:pt x="933" y="598"/>
                  <a:pt x="934" y="597"/>
                  <a:pt x="934" y="594"/>
                </a:cubicBezTo>
                <a:cubicBezTo>
                  <a:pt x="934" y="592"/>
                  <a:pt x="933" y="590"/>
                  <a:pt x="930" y="590"/>
                </a:cubicBezTo>
                <a:close/>
                <a:moveTo>
                  <a:pt x="943" y="590"/>
                </a:moveTo>
                <a:cubicBezTo>
                  <a:pt x="941" y="590"/>
                  <a:pt x="939" y="592"/>
                  <a:pt x="939" y="594"/>
                </a:cubicBezTo>
                <a:cubicBezTo>
                  <a:pt x="939" y="597"/>
                  <a:pt x="941" y="598"/>
                  <a:pt x="943" y="598"/>
                </a:cubicBezTo>
                <a:cubicBezTo>
                  <a:pt x="945" y="598"/>
                  <a:pt x="947" y="597"/>
                  <a:pt x="947" y="594"/>
                </a:cubicBezTo>
                <a:cubicBezTo>
                  <a:pt x="947" y="592"/>
                  <a:pt x="945" y="590"/>
                  <a:pt x="943" y="590"/>
                </a:cubicBezTo>
                <a:close/>
                <a:moveTo>
                  <a:pt x="956" y="590"/>
                </a:moveTo>
                <a:cubicBezTo>
                  <a:pt x="954" y="590"/>
                  <a:pt x="952" y="592"/>
                  <a:pt x="952" y="594"/>
                </a:cubicBezTo>
                <a:cubicBezTo>
                  <a:pt x="952" y="597"/>
                  <a:pt x="954" y="598"/>
                  <a:pt x="956" y="598"/>
                </a:cubicBezTo>
                <a:cubicBezTo>
                  <a:pt x="958" y="598"/>
                  <a:pt x="960" y="597"/>
                  <a:pt x="960" y="594"/>
                </a:cubicBezTo>
                <a:cubicBezTo>
                  <a:pt x="960" y="592"/>
                  <a:pt x="958" y="590"/>
                  <a:pt x="956" y="590"/>
                </a:cubicBezTo>
                <a:close/>
                <a:moveTo>
                  <a:pt x="969" y="590"/>
                </a:moveTo>
                <a:cubicBezTo>
                  <a:pt x="967" y="590"/>
                  <a:pt x="965" y="592"/>
                  <a:pt x="965" y="594"/>
                </a:cubicBezTo>
                <a:cubicBezTo>
                  <a:pt x="965" y="597"/>
                  <a:pt x="967" y="598"/>
                  <a:pt x="969" y="598"/>
                </a:cubicBezTo>
                <a:cubicBezTo>
                  <a:pt x="971" y="598"/>
                  <a:pt x="973" y="597"/>
                  <a:pt x="973" y="594"/>
                </a:cubicBezTo>
                <a:cubicBezTo>
                  <a:pt x="973" y="592"/>
                  <a:pt x="971" y="590"/>
                  <a:pt x="969" y="590"/>
                </a:cubicBezTo>
                <a:close/>
                <a:moveTo>
                  <a:pt x="982" y="590"/>
                </a:moveTo>
                <a:cubicBezTo>
                  <a:pt x="980" y="590"/>
                  <a:pt x="978" y="592"/>
                  <a:pt x="978" y="594"/>
                </a:cubicBezTo>
                <a:cubicBezTo>
                  <a:pt x="978" y="597"/>
                  <a:pt x="980" y="598"/>
                  <a:pt x="982" y="598"/>
                </a:cubicBezTo>
                <a:cubicBezTo>
                  <a:pt x="984" y="598"/>
                  <a:pt x="986" y="597"/>
                  <a:pt x="986" y="594"/>
                </a:cubicBezTo>
                <a:cubicBezTo>
                  <a:pt x="986" y="592"/>
                  <a:pt x="984" y="590"/>
                  <a:pt x="982" y="590"/>
                </a:cubicBezTo>
                <a:close/>
                <a:moveTo>
                  <a:pt x="995" y="590"/>
                </a:moveTo>
                <a:cubicBezTo>
                  <a:pt x="993" y="590"/>
                  <a:pt x="991" y="592"/>
                  <a:pt x="991" y="594"/>
                </a:cubicBezTo>
                <a:cubicBezTo>
                  <a:pt x="991" y="597"/>
                  <a:pt x="993" y="598"/>
                  <a:pt x="995" y="598"/>
                </a:cubicBezTo>
                <a:cubicBezTo>
                  <a:pt x="997" y="598"/>
                  <a:pt x="999" y="597"/>
                  <a:pt x="999" y="594"/>
                </a:cubicBezTo>
                <a:cubicBezTo>
                  <a:pt x="999" y="592"/>
                  <a:pt x="997" y="590"/>
                  <a:pt x="995" y="590"/>
                </a:cubicBezTo>
                <a:close/>
                <a:moveTo>
                  <a:pt x="1008" y="590"/>
                </a:moveTo>
                <a:cubicBezTo>
                  <a:pt x="1005" y="590"/>
                  <a:pt x="1004" y="592"/>
                  <a:pt x="1004" y="594"/>
                </a:cubicBezTo>
                <a:cubicBezTo>
                  <a:pt x="1004" y="597"/>
                  <a:pt x="1005" y="598"/>
                  <a:pt x="1008" y="598"/>
                </a:cubicBezTo>
                <a:cubicBezTo>
                  <a:pt x="1010" y="598"/>
                  <a:pt x="1012" y="597"/>
                  <a:pt x="1012" y="594"/>
                </a:cubicBezTo>
                <a:cubicBezTo>
                  <a:pt x="1012" y="592"/>
                  <a:pt x="1010" y="590"/>
                  <a:pt x="1008" y="590"/>
                </a:cubicBezTo>
                <a:close/>
                <a:moveTo>
                  <a:pt x="1021" y="594"/>
                </a:moveTo>
                <a:cubicBezTo>
                  <a:pt x="1021" y="594"/>
                  <a:pt x="1021" y="594"/>
                  <a:pt x="1021" y="594"/>
                </a:cubicBezTo>
                <a:cubicBezTo>
                  <a:pt x="1021" y="594"/>
                  <a:pt x="1021" y="594"/>
                  <a:pt x="1021" y="594"/>
                </a:cubicBezTo>
                <a:cubicBezTo>
                  <a:pt x="1021" y="594"/>
                  <a:pt x="1021" y="594"/>
                  <a:pt x="1021" y="594"/>
                </a:cubicBezTo>
                <a:cubicBezTo>
                  <a:pt x="1021" y="594"/>
                  <a:pt x="1021" y="594"/>
                  <a:pt x="1021" y="594"/>
                </a:cubicBezTo>
                <a:close/>
                <a:moveTo>
                  <a:pt x="1046" y="598"/>
                </a:moveTo>
                <a:cubicBezTo>
                  <a:pt x="1049" y="598"/>
                  <a:pt x="1051" y="597"/>
                  <a:pt x="1051" y="594"/>
                </a:cubicBezTo>
                <a:cubicBezTo>
                  <a:pt x="1051" y="592"/>
                  <a:pt x="1049" y="590"/>
                  <a:pt x="1046" y="590"/>
                </a:cubicBezTo>
                <a:cubicBezTo>
                  <a:pt x="1044" y="590"/>
                  <a:pt x="1042" y="592"/>
                  <a:pt x="1042" y="594"/>
                </a:cubicBezTo>
                <a:cubicBezTo>
                  <a:pt x="1042" y="597"/>
                  <a:pt x="1044" y="598"/>
                  <a:pt x="1046" y="598"/>
                </a:cubicBezTo>
                <a:close/>
                <a:moveTo>
                  <a:pt x="1059" y="594"/>
                </a:moveTo>
                <a:cubicBezTo>
                  <a:pt x="1059" y="594"/>
                  <a:pt x="1059" y="594"/>
                  <a:pt x="1059" y="594"/>
                </a:cubicBezTo>
                <a:cubicBezTo>
                  <a:pt x="1059" y="594"/>
                  <a:pt x="1059" y="594"/>
                  <a:pt x="1059" y="594"/>
                </a:cubicBezTo>
                <a:cubicBezTo>
                  <a:pt x="1059" y="594"/>
                  <a:pt x="1059" y="594"/>
                  <a:pt x="1059" y="594"/>
                </a:cubicBezTo>
                <a:cubicBezTo>
                  <a:pt x="1059" y="594"/>
                  <a:pt x="1059" y="594"/>
                  <a:pt x="1059" y="594"/>
                </a:cubicBezTo>
                <a:close/>
                <a:moveTo>
                  <a:pt x="1098" y="594"/>
                </a:moveTo>
                <a:cubicBezTo>
                  <a:pt x="1098" y="594"/>
                  <a:pt x="1098" y="594"/>
                  <a:pt x="1098" y="594"/>
                </a:cubicBezTo>
                <a:cubicBezTo>
                  <a:pt x="1098" y="594"/>
                  <a:pt x="1098" y="594"/>
                  <a:pt x="1098" y="594"/>
                </a:cubicBezTo>
                <a:cubicBezTo>
                  <a:pt x="1098" y="594"/>
                  <a:pt x="1098" y="594"/>
                  <a:pt x="1098" y="594"/>
                </a:cubicBezTo>
                <a:cubicBezTo>
                  <a:pt x="1098" y="594"/>
                  <a:pt x="1098" y="594"/>
                  <a:pt x="1098" y="594"/>
                </a:cubicBezTo>
                <a:close/>
                <a:moveTo>
                  <a:pt x="1111" y="590"/>
                </a:moveTo>
                <a:cubicBezTo>
                  <a:pt x="1109" y="590"/>
                  <a:pt x="1107" y="592"/>
                  <a:pt x="1107" y="594"/>
                </a:cubicBezTo>
                <a:cubicBezTo>
                  <a:pt x="1107" y="597"/>
                  <a:pt x="1109" y="598"/>
                  <a:pt x="1111" y="598"/>
                </a:cubicBezTo>
                <a:cubicBezTo>
                  <a:pt x="1113" y="598"/>
                  <a:pt x="1115" y="597"/>
                  <a:pt x="1115" y="594"/>
                </a:cubicBezTo>
                <a:cubicBezTo>
                  <a:pt x="1115" y="592"/>
                  <a:pt x="1113" y="590"/>
                  <a:pt x="1111" y="590"/>
                </a:cubicBezTo>
                <a:close/>
                <a:moveTo>
                  <a:pt x="1124" y="590"/>
                </a:moveTo>
                <a:cubicBezTo>
                  <a:pt x="1122" y="590"/>
                  <a:pt x="1120" y="592"/>
                  <a:pt x="1120" y="594"/>
                </a:cubicBezTo>
                <a:cubicBezTo>
                  <a:pt x="1120" y="597"/>
                  <a:pt x="1122" y="598"/>
                  <a:pt x="1124" y="598"/>
                </a:cubicBezTo>
                <a:cubicBezTo>
                  <a:pt x="1126" y="598"/>
                  <a:pt x="1128" y="597"/>
                  <a:pt x="1128" y="594"/>
                </a:cubicBezTo>
                <a:cubicBezTo>
                  <a:pt x="1128" y="592"/>
                  <a:pt x="1126" y="590"/>
                  <a:pt x="1124" y="590"/>
                </a:cubicBezTo>
                <a:close/>
                <a:moveTo>
                  <a:pt x="1679" y="594"/>
                </a:moveTo>
                <a:cubicBezTo>
                  <a:pt x="1679" y="594"/>
                  <a:pt x="1679" y="594"/>
                  <a:pt x="1679" y="594"/>
                </a:cubicBezTo>
                <a:cubicBezTo>
                  <a:pt x="1679" y="594"/>
                  <a:pt x="1679" y="594"/>
                  <a:pt x="1679" y="594"/>
                </a:cubicBezTo>
                <a:cubicBezTo>
                  <a:pt x="1679" y="594"/>
                  <a:pt x="1679" y="594"/>
                  <a:pt x="1679" y="594"/>
                </a:cubicBezTo>
                <a:cubicBezTo>
                  <a:pt x="1679" y="594"/>
                  <a:pt x="1679" y="594"/>
                  <a:pt x="1679" y="594"/>
                </a:cubicBezTo>
                <a:close/>
                <a:moveTo>
                  <a:pt x="1692" y="598"/>
                </a:moveTo>
                <a:cubicBezTo>
                  <a:pt x="1694" y="598"/>
                  <a:pt x="1696" y="597"/>
                  <a:pt x="1696" y="594"/>
                </a:cubicBezTo>
                <a:cubicBezTo>
                  <a:pt x="1696" y="592"/>
                  <a:pt x="1694" y="590"/>
                  <a:pt x="1692" y="590"/>
                </a:cubicBezTo>
                <a:cubicBezTo>
                  <a:pt x="1690" y="590"/>
                  <a:pt x="1688" y="592"/>
                  <a:pt x="1688" y="594"/>
                </a:cubicBezTo>
                <a:cubicBezTo>
                  <a:pt x="1688" y="597"/>
                  <a:pt x="1690" y="598"/>
                  <a:pt x="1692" y="598"/>
                </a:cubicBezTo>
                <a:close/>
                <a:moveTo>
                  <a:pt x="1705" y="598"/>
                </a:moveTo>
                <a:cubicBezTo>
                  <a:pt x="1707" y="598"/>
                  <a:pt x="1709" y="597"/>
                  <a:pt x="1709" y="594"/>
                </a:cubicBezTo>
                <a:cubicBezTo>
                  <a:pt x="1709" y="592"/>
                  <a:pt x="1707" y="590"/>
                  <a:pt x="1705" y="590"/>
                </a:cubicBezTo>
                <a:cubicBezTo>
                  <a:pt x="1703" y="590"/>
                  <a:pt x="1701" y="592"/>
                  <a:pt x="1701" y="594"/>
                </a:cubicBezTo>
                <a:cubicBezTo>
                  <a:pt x="1701" y="597"/>
                  <a:pt x="1703" y="598"/>
                  <a:pt x="1705" y="598"/>
                </a:cubicBezTo>
                <a:close/>
                <a:moveTo>
                  <a:pt x="1718" y="598"/>
                </a:moveTo>
                <a:cubicBezTo>
                  <a:pt x="1720" y="598"/>
                  <a:pt x="1722" y="597"/>
                  <a:pt x="1722" y="594"/>
                </a:cubicBezTo>
                <a:cubicBezTo>
                  <a:pt x="1722" y="592"/>
                  <a:pt x="1720" y="590"/>
                  <a:pt x="1718" y="590"/>
                </a:cubicBezTo>
                <a:cubicBezTo>
                  <a:pt x="1716" y="590"/>
                  <a:pt x="1714" y="592"/>
                  <a:pt x="1714" y="594"/>
                </a:cubicBezTo>
                <a:cubicBezTo>
                  <a:pt x="1714" y="597"/>
                  <a:pt x="1716" y="598"/>
                  <a:pt x="1718" y="598"/>
                </a:cubicBezTo>
                <a:close/>
                <a:moveTo>
                  <a:pt x="1731" y="598"/>
                </a:moveTo>
                <a:cubicBezTo>
                  <a:pt x="1733" y="598"/>
                  <a:pt x="1735" y="597"/>
                  <a:pt x="1735" y="594"/>
                </a:cubicBezTo>
                <a:cubicBezTo>
                  <a:pt x="1735" y="592"/>
                  <a:pt x="1733" y="590"/>
                  <a:pt x="1731" y="590"/>
                </a:cubicBezTo>
                <a:cubicBezTo>
                  <a:pt x="1729" y="590"/>
                  <a:pt x="1727" y="592"/>
                  <a:pt x="1727" y="594"/>
                </a:cubicBezTo>
                <a:cubicBezTo>
                  <a:pt x="1727" y="597"/>
                  <a:pt x="1729" y="598"/>
                  <a:pt x="1731" y="598"/>
                </a:cubicBezTo>
                <a:close/>
                <a:moveTo>
                  <a:pt x="1744" y="598"/>
                </a:moveTo>
                <a:cubicBezTo>
                  <a:pt x="1746" y="598"/>
                  <a:pt x="1748" y="597"/>
                  <a:pt x="1748" y="594"/>
                </a:cubicBezTo>
                <a:cubicBezTo>
                  <a:pt x="1748" y="592"/>
                  <a:pt x="1746" y="590"/>
                  <a:pt x="1744" y="590"/>
                </a:cubicBezTo>
                <a:cubicBezTo>
                  <a:pt x="1742" y="590"/>
                  <a:pt x="1740" y="592"/>
                  <a:pt x="1740" y="594"/>
                </a:cubicBezTo>
                <a:cubicBezTo>
                  <a:pt x="1740" y="597"/>
                  <a:pt x="1742" y="598"/>
                  <a:pt x="1744" y="598"/>
                </a:cubicBezTo>
                <a:close/>
                <a:moveTo>
                  <a:pt x="1757" y="598"/>
                </a:moveTo>
                <a:cubicBezTo>
                  <a:pt x="1759" y="598"/>
                  <a:pt x="1761" y="597"/>
                  <a:pt x="1761" y="594"/>
                </a:cubicBezTo>
                <a:cubicBezTo>
                  <a:pt x="1761" y="592"/>
                  <a:pt x="1759" y="590"/>
                  <a:pt x="1757" y="590"/>
                </a:cubicBezTo>
                <a:cubicBezTo>
                  <a:pt x="1754" y="590"/>
                  <a:pt x="1753" y="592"/>
                  <a:pt x="1753" y="594"/>
                </a:cubicBezTo>
                <a:cubicBezTo>
                  <a:pt x="1753" y="597"/>
                  <a:pt x="1754" y="598"/>
                  <a:pt x="1757" y="598"/>
                </a:cubicBezTo>
                <a:close/>
                <a:moveTo>
                  <a:pt x="1770" y="598"/>
                </a:moveTo>
                <a:cubicBezTo>
                  <a:pt x="1772" y="598"/>
                  <a:pt x="1774" y="597"/>
                  <a:pt x="1774" y="594"/>
                </a:cubicBezTo>
                <a:cubicBezTo>
                  <a:pt x="1774" y="592"/>
                  <a:pt x="1772" y="590"/>
                  <a:pt x="1770" y="590"/>
                </a:cubicBezTo>
                <a:cubicBezTo>
                  <a:pt x="1767" y="590"/>
                  <a:pt x="1765" y="592"/>
                  <a:pt x="1765" y="594"/>
                </a:cubicBezTo>
                <a:cubicBezTo>
                  <a:pt x="1765" y="597"/>
                  <a:pt x="1767" y="598"/>
                  <a:pt x="1770" y="598"/>
                </a:cubicBezTo>
                <a:close/>
                <a:moveTo>
                  <a:pt x="1783" y="598"/>
                </a:moveTo>
                <a:cubicBezTo>
                  <a:pt x="1785" y="598"/>
                  <a:pt x="1787" y="597"/>
                  <a:pt x="1787" y="594"/>
                </a:cubicBezTo>
                <a:cubicBezTo>
                  <a:pt x="1787" y="592"/>
                  <a:pt x="1785" y="590"/>
                  <a:pt x="1783" y="590"/>
                </a:cubicBezTo>
                <a:cubicBezTo>
                  <a:pt x="1780" y="590"/>
                  <a:pt x="1778" y="592"/>
                  <a:pt x="1778" y="594"/>
                </a:cubicBezTo>
                <a:cubicBezTo>
                  <a:pt x="1778" y="597"/>
                  <a:pt x="1780" y="598"/>
                  <a:pt x="1783" y="598"/>
                </a:cubicBezTo>
                <a:close/>
                <a:moveTo>
                  <a:pt x="1795" y="598"/>
                </a:moveTo>
                <a:cubicBezTo>
                  <a:pt x="1798" y="598"/>
                  <a:pt x="1800" y="597"/>
                  <a:pt x="1800" y="594"/>
                </a:cubicBezTo>
                <a:cubicBezTo>
                  <a:pt x="1800" y="592"/>
                  <a:pt x="1798" y="590"/>
                  <a:pt x="1795" y="590"/>
                </a:cubicBezTo>
                <a:cubicBezTo>
                  <a:pt x="1793" y="590"/>
                  <a:pt x="1791" y="592"/>
                  <a:pt x="1791" y="594"/>
                </a:cubicBezTo>
                <a:cubicBezTo>
                  <a:pt x="1791" y="597"/>
                  <a:pt x="1793" y="598"/>
                  <a:pt x="1795" y="598"/>
                </a:cubicBezTo>
                <a:close/>
                <a:moveTo>
                  <a:pt x="1808" y="598"/>
                </a:moveTo>
                <a:cubicBezTo>
                  <a:pt x="1811" y="598"/>
                  <a:pt x="1813" y="597"/>
                  <a:pt x="1813" y="594"/>
                </a:cubicBezTo>
                <a:cubicBezTo>
                  <a:pt x="1813" y="592"/>
                  <a:pt x="1811" y="590"/>
                  <a:pt x="1808" y="590"/>
                </a:cubicBezTo>
                <a:cubicBezTo>
                  <a:pt x="1806" y="590"/>
                  <a:pt x="1804" y="592"/>
                  <a:pt x="1804" y="594"/>
                </a:cubicBezTo>
                <a:cubicBezTo>
                  <a:pt x="1804" y="597"/>
                  <a:pt x="1806" y="598"/>
                  <a:pt x="1808" y="598"/>
                </a:cubicBezTo>
                <a:close/>
                <a:moveTo>
                  <a:pt x="1821" y="598"/>
                </a:moveTo>
                <a:cubicBezTo>
                  <a:pt x="1824" y="598"/>
                  <a:pt x="1825" y="597"/>
                  <a:pt x="1825" y="594"/>
                </a:cubicBezTo>
                <a:cubicBezTo>
                  <a:pt x="1825" y="592"/>
                  <a:pt x="1824" y="590"/>
                  <a:pt x="1821" y="590"/>
                </a:cubicBezTo>
                <a:cubicBezTo>
                  <a:pt x="1819" y="590"/>
                  <a:pt x="1817" y="592"/>
                  <a:pt x="1817" y="594"/>
                </a:cubicBezTo>
                <a:cubicBezTo>
                  <a:pt x="1817" y="597"/>
                  <a:pt x="1819" y="598"/>
                  <a:pt x="1821" y="598"/>
                </a:cubicBezTo>
                <a:close/>
                <a:moveTo>
                  <a:pt x="1834" y="598"/>
                </a:moveTo>
                <a:cubicBezTo>
                  <a:pt x="1837" y="598"/>
                  <a:pt x="1838" y="597"/>
                  <a:pt x="1838" y="594"/>
                </a:cubicBezTo>
                <a:cubicBezTo>
                  <a:pt x="1838" y="592"/>
                  <a:pt x="1837" y="590"/>
                  <a:pt x="1834" y="590"/>
                </a:cubicBezTo>
                <a:cubicBezTo>
                  <a:pt x="1832" y="590"/>
                  <a:pt x="1830" y="592"/>
                  <a:pt x="1830" y="594"/>
                </a:cubicBezTo>
                <a:cubicBezTo>
                  <a:pt x="1830" y="597"/>
                  <a:pt x="1832" y="598"/>
                  <a:pt x="1834" y="598"/>
                </a:cubicBezTo>
                <a:close/>
                <a:moveTo>
                  <a:pt x="1847" y="598"/>
                </a:moveTo>
                <a:cubicBezTo>
                  <a:pt x="1849" y="598"/>
                  <a:pt x="1851" y="597"/>
                  <a:pt x="1851" y="594"/>
                </a:cubicBezTo>
                <a:cubicBezTo>
                  <a:pt x="1851" y="592"/>
                  <a:pt x="1849" y="590"/>
                  <a:pt x="1847" y="590"/>
                </a:cubicBezTo>
                <a:cubicBezTo>
                  <a:pt x="1845" y="590"/>
                  <a:pt x="1843" y="592"/>
                  <a:pt x="1843" y="594"/>
                </a:cubicBezTo>
                <a:cubicBezTo>
                  <a:pt x="1843" y="597"/>
                  <a:pt x="1845" y="598"/>
                  <a:pt x="1847" y="598"/>
                </a:cubicBezTo>
                <a:close/>
                <a:moveTo>
                  <a:pt x="1860" y="598"/>
                </a:moveTo>
                <a:cubicBezTo>
                  <a:pt x="1862" y="598"/>
                  <a:pt x="1864" y="597"/>
                  <a:pt x="1864" y="594"/>
                </a:cubicBezTo>
                <a:cubicBezTo>
                  <a:pt x="1864" y="592"/>
                  <a:pt x="1862" y="590"/>
                  <a:pt x="1860" y="590"/>
                </a:cubicBezTo>
                <a:cubicBezTo>
                  <a:pt x="1858" y="590"/>
                  <a:pt x="1856" y="592"/>
                  <a:pt x="1856" y="594"/>
                </a:cubicBezTo>
                <a:cubicBezTo>
                  <a:pt x="1856" y="597"/>
                  <a:pt x="1858" y="598"/>
                  <a:pt x="1860" y="598"/>
                </a:cubicBezTo>
                <a:close/>
                <a:moveTo>
                  <a:pt x="1873" y="590"/>
                </a:moveTo>
                <a:cubicBezTo>
                  <a:pt x="1871" y="590"/>
                  <a:pt x="1869" y="592"/>
                  <a:pt x="1869" y="594"/>
                </a:cubicBezTo>
                <a:cubicBezTo>
                  <a:pt x="1869" y="597"/>
                  <a:pt x="1871" y="598"/>
                  <a:pt x="1873" y="598"/>
                </a:cubicBezTo>
                <a:cubicBezTo>
                  <a:pt x="1875" y="598"/>
                  <a:pt x="1877" y="597"/>
                  <a:pt x="1877" y="594"/>
                </a:cubicBezTo>
                <a:cubicBezTo>
                  <a:pt x="1877" y="592"/>
                  <a:pt x="1875" y="590"/>
                  <a:pt x="1873" y="590"/>
                </a:cubicBezTo>
                <a:close/>
                <a:moveTo>
                  <a:pt x="1886" y="590"/>
                </a:moveTo>
                <a:cubicBezTo>
                  <a:pt x="1884" y="590"/>
                  <a:pt x="1882" y="592"/>
                  <a:pt x="1882" y="594"/>
                </a:cubicBezTo>
                <a:cubicBezTo>
                  <a:pt x="1882" y="597"/>
                  <a:pt x="1884" y="598"/>
                  <a:pt x="1886" y="598"/>
                </a:cubicBezTo>
                <a:cubicBezTo>
                  <a:pt x="1888" y="598"/>
                  <a:pt x="1890" y="597"/>
                  <a:pt x="1890" y="594"/>
                </a:cubicBezTo>
                <a:cubicBezTo>
                  <a:pt x="1890" y="592"/>
                  <a:pt x="1888" y="590"/>
                  <a:pt x="1886" y="590"/>
                </a:cubicBezTo>
                <a:close/>
                <a:moveTo>
                  <a:pt x="1899" y="590"/>
                </a:moveTo>
                <a:cubicBezTo>
                  <a:pt x="1896" y="590"/>
                  <a:pt x="1895" y="592"/>
                  <a:pt x="1895" y="594"/>
                </a:cubicBezTo>
                <a:cubicBezTo>
                  <a:pt x="1895" y="597"/>
                  <a:pt x="1896" y="598"/>
                  <a:pt x="1899" y="598"/>
                </a:cubicBezTo>
                <a:cubicBezTo>
                  <a:pt x="1901" y="598"/>
                  <a:pt x="1903" y="597"/>
                  <a:pt x="1903" y="594"/>
                </a:cubicBezTo>
                <a:cubicBezTo>
                  <a:pt x="1903" y="592"/>
                  <a:pt x="1901" y="590"/>
                  <a:pt x="1899" y="590"/>
                </a:cubicBezTo>
                <a:close/>
                <a:moveTo>
                  <a:pt x="1912" y="590"/>
                </a:moveTo>
                <a:cubicBezTo>
                  <a:pt x="1909" y="590"/>
                  <a:pt x="1908" y="592"/>
                  <a:pt x="1908" y="594"/>
                </a:cubicBezTo>
                <a:cubicBezTo>
                  <a:pt x="1908" y="597"/>
                  <a:pt x="1909" y="598"/>
                  <a:pt x="1912" y="598"/>
                </a:cubicBezTo>
                <a:cubicBezTo>
                  <a:pt x="1914" y="598"/>
                  <a:pt x="1916" y="597"/>
                  <a:pt x="1916" y="594"/>
                </a:cubicBezTo>
                <a:cubicBezTo>
                  <a:pt x="1916" y="592"/>
                  <a:pt x="1914" y="590"/>
                  <a:pt x="1912" y="590"/>
                </a:cubicBezTo>
                <a:close/>
                <a:moveTo>
                  <a:pt x="1925" y="590"/>
                </a:moveTo>
                <a:cubicBezTo>
                  <a:pt x="1922" y="590"/>
                  <a:pt x="1920" y="592"/>
                  <a:pt x="1920" y="594"/>
                </a:cubicBezTo>
                <a:cubicBezTo>
                  <a:pt x="1920" y="597"/>
                  <a:pt x="1922" y="598"/>
                  <a:pt x="1925" y="598"/>
                </a:cubicBezTo>
                <a:cubicBezTo>
                  <a:pt x="1927" y="598"/>
                  <a:pt x="1929" y="597"/>
                  <a:pt x="1929" y="594"/>
                </a:cubicBezTo>
                <a:cubicBezTo>
                  <a:pt x="1929" y="592"/>
                  <a:pt x="1927" y="590"/>
                  <a:pt x="1925" y="590"/>
                </a:cubicBezTo>
                <a:close/>
                <a:moveTo>
                  <a:pt x="1938" y="590"/>
                </a:moveTo>
                <a:cubicBezTo>
                  <a:pt x="1935" y="590"/>
                  <a:pt x="1933" y="592"/>
                  <a:pt x="1933" y="594"/>
                </a:cubicBezTo>
                <a:cubicBezTo>
                  <a:pt x="1933" y="597"/>
                  <a:pt x="1935" y="598"/>
                  <a:pt x="1938" y="598"/>
                </a:cubicBezTo>
                <a:cubicBezTo>
                  <a:pt x="1940" y="598"/>
                  <a:pt x="1942" y="597"/>
                  <a:pt x="1942" y="594"/>
                </a:cubicBezTo>
                <a:cubicBezTo>
                  <a:pt x="1942" y="592"/>
                  <a:pt x="1940" y="590"/>
                  <a:pt x="1938" y="590"/>
                </a:cubicBezTo>
                <a:close/>
                <a:moveTo>
                  <a:pt x="1950" y="590"/>
                </a:moveTo>
                <a:cubicBezTo>
                  <a:pt x="1948" y="590"/>
                  <a:pt x="1946" y="592"/>
                  <a:pt x="1946" y="594"/>
                </a:cubicBezTo>
                <a:cubicBezTo>
                  <a:pt x="1946" y="597"/>
                  <a:pt x="1948" y="598"/>
                  <a:pt x="1950" y="598"/>
                </a:cubicBezTo>
                <a:cubicBezTo>
                  <a:pt x="1953" y="598"/>
                  <a:pt x="1955" y="597"/>
                  <a:pt x="1955" y="594"/>
                </a:cubicBezTo>
                <a:cubicBezTo>
                  <a:pt x="1955" y="592"/>
                  <a:pt x="1953" y="590"/>
                  <a:pt x="1950" y="590"/>
                </a:cubicBezTo>
                <a:close/>
                <a:moveTo>
                  <a:pt x="1963" y="590"/>
                </a:moveTo>
                <a:cubicBezTo>
                  <a:pt x="1961" y="590"/>
                  <a:pt x="1959" y="592"/>
                  <a:pt x="1959" y="594"/>
                </a:cubicBezTo>
                <a:cubicBezTo>
                  <a:pt x="1959" y="597"/>
                  <a:pt x="1961" y="598"/>
                  <a:pt x="1963" y="598"/>
                </a:cubicBezTo>
                <a:cubicBezTo>
                  <a:pt x="1966" y="598"/>
                  <a:pt x="1968" y="597"/>
                  <a:pt x="1968" y="594"/>
                </a:cubicBezTo>
                <a:cubicBezTo>
                  <a:pt x="1968" y="592"/>
                  <a:pt x="1966" y="590"/>
                  <a:pt x="1963" y="590"/>
                </a:cubicBezTo>
                <a:close/>
                <a:moveTo>
                  <a:pt x="1976" y="590"/>
                </a:moveTo>
                <a:cubicBezTo>
                  <a:pt x="1974" y="590"/>
                  <a:pt x="1972" y="592"/>
                  <a:pt x="1972" y="594"/>
                </a:cubicBezTo>
                <a:cubicBezTo>
                  <a:pt x="1972" y="597"/>
                  <a:pt x="1974" y="598"/>
                  <a:pt x="1976" y="598"/>
                </a:cubicBezTo>
                <a:cubicBezTo>
                  <a:pt x="1979" y="598"/>
                  <a:pt x="1980" y="597"/>
                  <a:pt x="1980" y="594"/>
                </a:cubicBezTo>
                <a:cubicBezTo>
                  <a:pt x="1980" y="592"/>
                  <a:pt x="1979" y="590"/>
                  <a:pt x="1976" y="590"/>
                </a:cubicBezTo>
                <a:close/>
                <a:moveTo>
                  <a:pt x="1989" y="598"/>
                </a:moveTo>
                <a:cubicBezTo>
                  <a:pt x="1991" y="598"/>
                  <a:pt x="1993" y="597"/>
                  <a:pt x="1993" y="594"/>
                </a:cubicBezTo>
                <a:cubicBezTo>
                  <a:pt x="1993" y="592"/>
                  <a:pt x="1991" y="590"/>
                  <a:pt x="1989" y="590"/>
                </a:cubicBezTo>
                <a:cubicBezTo>
                  <a:pt x="1987" y="590"/>
                  <a:pt x="1985" y="592"/>
                  <a:pt x="1985" y="594"/>
                </a:cubicBezTo>
                <a:cubicBezTo>
                  <a:pt x="1985" y="597"/>
                  <a:pt x="1987" y="598"/>
                  <a:pt x="1989" y="598"/>
                </a:cubicBezTo>
                <a:close/>
                <a:moveTo>
                  <a:pt x="2002" y="598"/>
                </a:moveTo>
                <a:cubicBezTo>
                  <a:pt x="2004" y="598"/>
                  <a:pt x="2006" y="597"/>
                  <a:pt x="2006" y="594"/>
                </a:cubicBezTo>
                <a:cubicBezTo>
                  <a:pt x="2006" y="592"/>
                  <a:pt x="2004" y="590"/>
                  <a:pt x="2002" y="590"/>
                </a:cubicBezTo>
                <a:cubicBezTo>
                  <a:pt x="2000" y="590"/>
                  <a:pt x="1998" y="592"/>
                  <a:pt x="1998" y="594"/>
                </a:cubicBezTo>
                <a:cubicBezTo>
                  <a:pt x="1998" y="597"/>
                  <a:pt x="2000" y="598"/>
                  <a:pt x="2002" y="598"/>
                </a:cubicBezTo>
                <a:close/>
                <a:moveTo>
                  <a:pt x="2015" y="598"/>
                </a:moveTo>
                <a:cubicBezTo>
                  <a:pt x="2017" y="598"/>
                  <a:pt x="2019" y="597"/>
                  <a:pt x="2019" y="594"/>
                </a:cubicBezTo>
                <a:cubicBezTo>
                  <a:pt x="2019" y="592"/>
                  <a:pt x="2017" y="590"/>
                  <a:pt x="2015" y="590"/>
                </a:cubicBezTo>
                <a:cubicBezTo>
                  <a:pt x="2013" y="590"/>
                  <a:pt x="2011" y="592"/>
                  <a:pt x="2011" y="594"/>
                </a:cubicBezTo>
                <a:cubicBezTo>
                  <a:pt x="2011" y="597"/>
                  <a:pt x="2013" y="598"/>
                  <a:pt x="2015" y="598"/>
                </a:cubicBezTo>
                <a:close/>
                <a:moveTo>
                  <a:pt x="2028" y="598"/>
                </a:moveTo>
                <a:cubicBezTo>
                  <a:pt x="2030" y="598"/>
                  <a:pt x="2032" y="597"/>
                  <a:pt x="2032" y="594"/>
                </a:cubicBezTo>
                <a:cubicBezTo>
                  <a:pt x="2032" y="592"/>
                  <a:pt x="2030" y="590"/>
                  <a:pt x="2028" y="590"/>
                </a:cubicBezTo>
                <a:cubicBezTo>
                  <a:pt x="2026" y="590"/>
                  <a:pt x="2024" y="592"/>
                  <a:pt x="2024" y="594"/>
                </a:cubicBezTo>
                <a:cubicBezTo>
                  <a:pt x="2024" y="597"/>
                  <a:pt x="2026" y="598"/>
                  <a:pt x="2028" y="598"/>
                </a:cubicBezTo>
                <a:close/>
                <a:moveTo>
                  <a:pt x="2041" y="598"/>
                </a:moveTo>
                <a:cubicBezTo>
                  <a:pt x="2043" y="598"/>
                  <a:pt x="2045" y="597"/>
                  <a:pt x="2045" y="594"/>
                </a:cubicBezTo>
                <a:cubicBezTo>
                  <a:pt x="2045" y="592"/>
                  <a:pt x="2043" y="590"/>
                  <a:pt x="2041" y="590"/>
                </a:cubicBezTo>
                <a:cubicBezTo>
                  <a:pt x="2039" y="590"/>
                  <a:pt x="2037" y="592"/>
                  <a:pt x="2037" y="594"/>
                </a:cubicBezTo>
                <a:cubicBezTo>
                  <a:pt x="2037" y="597"/>
                  <a:pt x="2039" y="598"/>
                  <a:pt x="2041" y="598"/>
                </a:cubicBezTo>
                <a:close/>
                <a:moveTo>
                  <a:pt x="2054" y="598"/>
                </a:moveTo>
                <a:cubicBezTo>
                  <a:pt x="2056" y="598"/>
                  <a:pt x="2058" y="597"/>
                  <a:pt x="2058" y="594"/>
                </a:cubicBezTo>
                <a:cubicBezTo>
                  <a:pt x="2058" y="592"/>
                  <a:pt x="2056" y="590"/>
                  <a:pt x="2054" y="590"/>
                </a:cubicBezTo>
                <a:cubicBezTo>
                  <a:pt x="2051" y="590"/>
                  <a:pt x="2050" y="592"/>
                  <a:pt x="2050" y="594"/>
                </a:cubicBezTo>
                <a:cubicBezTo>
                  <a:pt x="2050" y="597"/>
                  <a:pt x="2051" y="598"/>
                  <a:pt x="2054" y="598"/>
                </a:cubicBezTo>
                <a:close/>
                <a:moveTo>
                  <a:pt x="2067" y="598"/>
                </a:moveTo>
                <a:cubicBezTo>
                  <a:pt x="2069" y="598"/>
                  <a:pt x="2071" y="597"/>
                  <a:pt x="2071" y="594"/>
                </a:cubicBezTo>
                <a:cubicBezTo>
                  <a:pt x="2071" y="592"/>
                  <a:pt x="2069" y="590"/>
                  <a:pt x="2067" y="590"/>
                </a:cubicBezTo>
                <a:cubicBezTo>
                  <a:pt x="2064" y="590"/>
                  <a:pt x="2062" y="592"/>
                  <a:pt x="2062" y="594"/>
                </a:cubicBezTo>
                <a:cubicBezTo>
                  <a:pt x="2062" y="597"/>
                  <a:pt x="2064" y="598"/>
                  <a:pt x="2067" y="598"/>
                </a:cubicBezTo>
                <a:close/>
                <a:moveTo>
                  <a:pt x="2080" y="598"/>
                </a:moveTo>
                <a:cubicBezTo>
                  <a:pt x="2082" y="598"/>
                  <a:pt x="2084" y="597"/>
                  <a:pt x="2084" y="594"/>
                </a:cubicBezTo>
                <a:cubicBezTo>
                  <a:pt x="2084" y="592"/>
                  <a:pt x="2082" y="590"/>
                  <a:pt x="2080" y="590"/>
                </a:cubicBezTo>
                <a:cubicBezTo>
                  <a:pt x="2077" y="590"/>
                  <a:pt x="2075" y="592"/>
                  <a:pt x="2075" y="594"/>
                </a:cubicBezTo>
                <a:cubicBezTo>
                  <a:pt x="2075" y="597"/>
                  <a:pt x="2077" y="598"/>
                  <a:pt x="2080" y="598"/>
                </a:cubicBezTo>
                <a:close/>
                <a:moveTo>
                  <a:pt x="2092" y="598"/>
                </a:moveTo>
                <a:cubicBezTo>
                  <a:pt x="2095" y="598"/>
                  <a:pt x="2097" y="597"/>
                  <a:pt x="2097" y="594"/>
                </a:cubicBezTo>
                <a:cubicBezTo>
                  <a:pt x="2097" y="592"/>
                  <a:pt x="2095" y="590"/>
                  <a:pt x="2092" y="590"/>
                </a:cubicBezTo>
                <a:cubicBezTo>
                  <a:pt x="2090" y="590"/>
                  <a:pt x="2088" y="592"/>
                  <a:pt x="2088" y="594"/>
                </a:cubicBezTo>
                <a:cubicBezTo>
                  <a:pt x="2088" y="597"/>
                  <a:pt x="2090" y="598"/>
                  <a:pt x="2092" y="598"/>
                </a:cubicBezTo>
                <a:close/>
                <a:moveTo>
                  <a:pt x="2105" y="598"/>
                </a:moveTo>
                <a:cubicBezTo>
                  <a:pt x="2108" y="598"/>
                  <a:pt x="2110" y="597"/>
                  <a:pt x="2110" y="594"/>
                </a:cubicBezTo>
                <a:cubicBezTo>
                  <a:pt x="2110" y="592"/>
                  <a:pt x="2108" y="590"/>
                  <a:pt x="2105" y="590"/>
                </a:cubicBezTo>
                <a:cubicBezTo>
                  <a:pt x="2103" y="590"/>
                  <a:pt x="2101" y="592"/>
                  <a:pt x="2101" y="594"/>
                </a:cubicBezTo>
                <a:cubicBezTo>
                  <a:pt x="2101" y="597"/>
                  <a:pt x="2103" y="598"/>
                  <a:pt x="2105" y="598"/>
                </a:cubicBezTo>
                <a:close/>
                <a:moveTo>
                  <a:pt x="2118" y="598"/>
                </a:moveTo>
                <a:cubicBezTo>
                  <a:pt x="2121" y="598"/>
                  <a:pt x="2122" y="597"/>
                  <a:pt x="2122" y="594"/>
                </a:cubicBezTo>
                <a:cubicBezTo>
                  <a:pt x="2122" y="592"/>
                  <a:pt x="2121" y="590"/>
                  <a:pt x="2118" y="590"/>
                </a:cubicBezTo>
                <a:cubicBezTo>
                  <a:pt x="2116" y="590"/>
                  <a:pt x="2114" y="592"/>
                  <a:pt x="2114" y="594"/>
                </a:cubicBezTo>
                <a:cubicBezTo>
                  <a:pt x="2114" y="597"/>
                  <a:pt x="2116" y="598"/>
                  <a:pt x="2118" y="598"/>
                </a:cubicBezTo>
                <a:close/>
                <a:moveTo>
                  <a:pt x="2131" y="598"/>
                </a:moveTo>
                <a:cubicBezTo>
                  <a:pt x="2134" y="598"/>
                  <a:pt x="2135" y="597"/>
                  <a:pt x="2135" y="594"/>
                </a:cubicBezTo>
                <a:cubicBezTo>
                  <a:pt x="2135" y="592"/>
                  <a:pt x="2134" y="590"/>
                  <a:pt x="2131" y="590"/>
                </a:cubicBezTo>
                <a:cubicBezTo>
                  <a:pt x="2129" y="590"/>
                  <a:pt x="2127" y="592"/>
                  <a:pt x="2127" y="594"/>
                </a:cubicBezTo>
                <a:cubicBezTo>
                  <a:pt x="2127" y="597"/>
                  <a:pt x="2129" y="598"/>
                  <a:pt x="2131" y="598"/>
                </a:cubicBezTo>
                <a:close/>
                <a:moveTo>
                  <a:pt x="2144" y="598"/>
                </a:moveTo>
                <a:cubicBezTo>
                  <a:pt x="2146" y="598"/>
                  <a:pt x="2148" y="597"/>
                  <a:pt x="2148" y="594"/>
                </a:cubicBezTo>
                <a:cubicBezTo>
                  <a:pt x="2148" y="592"/>
                  <a:pt x="2146" y="590"/>
                  <a:pt x="2144" y="590"/>
                </a:cubicBezTo>
                <a:cubicBezTo>
                  <a:pt x="2142" y="590"/>
                  <a:pt x="2140" y="592"/>
                  <a:pt x="2140" y="594"/>
                </a:cubicBezTo>
                <a:cubicBezTo>
                  <a:pt x="2140" y="597"/>
                  <a:pt x="2142" y="598"/>
                  <a:pt x="2144" y="598"/>
                </a:cubicBezTo>
                <a:close/>
                <a:moveTo>
                  <a:pt x="2157" y="598"/>
                </a:moveTo>
                <a:cubicBezTo>
                  <a:pt x="2159" y="598"/>
                  <a:pt x="2161" y="597"/>
                  <a:pt x="2161" y="594"/>
                </a:cubicBezTo>
                <a:cubicBezTo>
                  <a:pt x="2161" y="592"/>
                  <a:pt x="2159" y="590"/>
                  <a:pt x="2157" y="590"/>
                </a:cubicBezTo>
                <a:cubicBezTo>
                  <a:pt x="2155" y="590"/>
                  <a:pt x="2153" y="592"/>
                  <a:pt x="2153" y="594"/>
                </a:cubicBezTo>
                <a:cubicBezTo>
                  <a:pt x="2153" y="597"/>
                  <a:pt x="2155" y="598"/>
                  <a:pt x="2157" y="598"/>
                </a:cubicBezTo>
                <a:close/>
                <a:moveTo>
                  <a:pt x="2170" y="598"/>
                </a:moveTo>
                <a:cubicBezTo>
                  <a:pt x="2172" y="598"/>
                  <a:pt x="2174" y="597"/>
                  <a:pt x="2174" y="594"/>
                </a:cubicBezTo>
                <a:cubicBezTo>
                  <a:pt x="2174" y="592"/>
                  <a:pt x="2172" y="590"/>
                  <a:pt x="2170" y="590"/>
                </a:cubicBezTo>
                <a:cubicBezTo>
                  <a:pt x="2168" y="590"/>
                  <a:pt x="2166" y="592"/>
                  <a:pt x="2166" y="594"/>
                </a:cubicBezTo>
                <a:cubicBezTo>
                  <a:pt x="2166" y="597"/>
                  <a:pt x="2168" y="598"/>
                  <a:pt x="2170" y="598"/>
                </a:cubicBezTo>
                <a:close/>
                <a:moveTo>
                  <a:pt x="2183" y="598"/>
                </a:moveTo>
                <a:cubicBezTo>
                  <a:pt x="2185" y="598"/>
                  <a:pt x="2187" y="597"/>
                  <a:pt x="2187" y="594"/>
                </a:cubicBezTo>
                <a:cubicBezTo>
                  <a:pt x="2187" y="592"/>
                  <a:pt x="2185" y="590"/>
                  <a:pt x="2183" y="590"/>
                </a:cubicBezTo>
                <a:cubicBezTo>
                  <a:pt x="2181" y="590"/>
                  <a:pt x="2179" y="592"/>
                  <a:pt x="2179" y="594"/>
                </a:cubicBezTo>
                <a:cubicBezTo>
                  <a:pt x="2179" y="597"/>
                  <a:pt x="2181" y="598"/>
                  <a:pt x="2183" y="598"/>
                </a:cubicBezTo>
                <a:close/>
                <a:moveTo>
                  <a:pt x="2196" y="598"/>
                </a:moveTo>
                <a:cubicBezTo>
                  <a:pt x="2198" y="598"/>
                  <a:pt x="2200" y="597"/>
                  <a:pt x="2200" y="594"/>
                </a:cubicBezTo>
                <a:cubicBezTo>
                  <a:pt x="2200" y="592"/>
                  <a:pt x="2198" y="590"/>
                  <a:pt x="2196" y="590"/>
                </a:cubicBezTo>
                <a:cubicBezTo>
                  <a:pt x="2193" y="590"/>
                  <a:pt x="2192" y="592"/>
                  <a:pt x="2192" y="594"/>
                </a:cubicBezTo>
                <a:cubicBezTo>
                  <a:pt x="2192" y="597"/>
                  <a:pt x="2193" y="598"/>
                  <a:pt x="2196" y="598"/>
                </a:cubicBezTo>
                <a:close/>
                <a:moveTo>
                  <a:pt x="2209" y="598"/>
                </a:moveTo>
                <a:cubicBezTo>
                  <a:pt x="2211" y="598"/>
                  <a:pt x="2213" y="597"/>
                  <a:pt x="2213" y="594"/>
                </a:cubicBezTo>
                <a:cubicBezTo>
                  <a:pt x="2213" y="592"/>
                  <a:pt x="2211" y="590"/>
                  <a:pt x="2209" y="590"/>
                </a:cubicBezTo>
                <a:cubicBezTo>
                  <a:pt x="2206" y="590"/>
                  <a:pt x="2205" y="592"/>
                  <a:pt x="2205" y="594"/>
                </a:cubicBezTo>
                <a:cubicBezTo>
                  <a:pt x="2205" y="597"/>
                  <a:pt x="2206" y="598"/>
                  <a:pt x="2209" y="598"/>
                </a:cubicBezTo>
                <a:close/>
                <a:moveTo>
                  <a:pt x="2222" y="598"/>
                </a:moveTo>
                <a:cubicBezTo>
                  <a:pt x="2224" y="598"/>
                  <a:pt x="2226" y="597"/>
                  <a:pt x="2226" y="594"/>
                </a:cubicBezTo>
                <a:cubicBezTo>
                  <a:pt x="2226" y="592"/>
                  <a:pt x="2224" y="590"/>
                  <a:pt x="2222" y="590"/>
                </a:cubicBezTo>
                <a:cubicBezTo>
                  <a:pt x="2219" y="590"/>
                  <a:pt x="2217" y="592"/>
                  <a:pt x="2217" y="594"/>
                </a:cubicBezTo>
                <a:cubicBezTo>
                  <a:pt x="2217" y="597"/>
                  <a:pt x="2219" y="598"/>
                  <a:pt x="2222" y="598"/>
                </a:cubicBezTo>
                <a:close/>
                <a:moveTo>
                  <a:pt x="2235" y="598"/>
                </a:moveTo>
                <a:cubicBezTo>
                  <a:pt x="2237" y="598"/>
                  <a:pt x="2239" y="597"/>
                  <a:pt x="2239" y="594"/>
                </a:cubicBezTo>
                <a:cubicBezTo>
                  <a:pt x="2239" y="592"/>
                  <a:pt x="2237" y="590"/>
                  <a:pt x="2235" y="590"/>
                </a:cubicBezTo>
                <a:cubicBezTo>
                  <a:pt x="2232" y="590"/>
                  <a:pt x="2230" y="592"/>
                  <a:pt x="2230" y="594"/>
                </a:cubicBezTo>
                <a:cubicBezTo>
                  <a:pt x="2230" y="597"/>
                  <a:pt x="2232" y="598"/>
                  <a:pt x="2235" y="598"/>
                </a:cubicBezTo>
                <a:close/>
                <a:moveTo>
                  <a:pt x="2247" y="598"/>
                </a:moveTo>
                <a:cubicBezTo>
                  <a:pt x="2250" y="598"/>
                  <a:pt x="2252" y="597"/>
                  <a:pt x="2252" y="594"/>
                </a:cubicBezTo>
                <a:cubicBezTo>
                  <a:pt x="2252" y="592"/>
                  <a:pt x="2250" y="590"/>
                  <a:pt x="2247" y="590"/>
                </a:cubicBezTo>
                <a:cubicBezTo>
                  <a:pt x="2245" y="590"/>
                  <a:pt x="2243" y="592"/>
                  <a:pt x="2243" y="594"/>
                </a:cubicBezTo>
                <a:cubicBezTo>
                  <a:pt x="2243" y="597"/>
                  <a:pt x="2245" y="598"/>
                  <a:pt x="2247" y="598"/>
                </a:cubicBezTo>
                <a:close/>
                <a:moveTo>
                  <a:pt x="2260" y="598"/>
                </a:moveTo>
                <a:cubicBezTo>
                  <a:pt x="2263" y="598"/>
                  <a:pt x="2265" y="597"/>
                  <a:pt x="2265" y="594"/>
                </a:cubicBezTo>
                <a:cubicBezTo>
                  <a:pt x="2265" y="592"/>
                  <a:pt x="2263" y="590"/>
                  <a:pt x="2260" y="590"/>
                </a:cubicBezTo>
                <a:cubicBezTo>
                  <a:pt x="2258" y="590"/>
                  <a:pt x="2256" y="592"/>
                  <a:pt x="2256" y="594"/>
                </a:cubicBezTo>
                <a:cubicBezTo>
                  <a:pt x="2256" y="597"/>
                  <a:pt x="2258" y="598"/>
                  <a:pt x="2260" y="598"/>
                </a:cubicBezTo>
                <a:close/>
                <a:moveTo>
                  <a:pt x="2273" y="598"/>
                </a:moveTo>
                <a:cubicBezTo>
                  <a:pt x="2276" y="598"/>
                  <a:pt x="2277" y="597"/>
                  <a:pt x="2277" y="594"/>
                </a:cubicBezTo>
                <a:cubicBezTo>
                  <a:pt x="2277" y="592"/>
                  <a:pt x="2276" y="590"/>
                  <a:pt x="2273" y="590"/>
                </a:cubicBezTo>
                <a:cubicBezTo>
                  <a:pt x="2271" y="590"/>
                  <a:pt x="2269" y="592"/>
                  <a:pt x="2269" y="594"/>
                </a:cubicBezTo>
                <a:cubicBezTo>
                  <a:pt x="2269" y="597"/>
                  <a:pt x="2271" y="598"/>
                  <a:pt x="2273" y="598"/>
                </a:cubicBezTo>
                <a:close/>
                <a:moveTo>
                  <a:pt x="2286" y="598"/>
                </a:moveTo>
                <a:cubicBezTo>
                  <a:pt x="2288" y="598"/>
                  <a:pt x="2290" y="597"/>
                  <a:pt x="2290" y="594"/>
                </a:cubicBezTo>
                <a:cubicBezTo>
                  <a:pt x="2290" y="592"/>
                  <a:pt x="2288" y="590"/>
                  <a:pt x="2286" y="590"/>
                </a:cubicBezTo>
                <a:cubicBezTo>
                  <a:pt x="2284" y="590"/>
                  <a:pt x="2282" y="592"/>
                  <a:pt x="2282" y="594"/>
                </a:cubicBezTo>
                <a:cubicBezTo>
                  <a:pt x="2282" y="597"/>
                  <a:pt x="2284" y="598"/>
                  <a:pt x="2286" y="598"/>
                </a:cubicBezTo>
                <a:close/>
                <a:moveTo>
                  <a:pt x="2299" y="598"/>
                </a:moveTo>
                <a:cubicBezTo>
                  <a:pt x="2301" y="598"/>
                  <a:pt x="2303" y="597"/>
                  <a:pt x="2303" y="594"/>
                </a:cubicBezTo>
                <a:cubicBezTo>
                  <a:pt x="2303" y="592"/>
                  <a:pt x="2301" y="590"/>
                  <a:pt x="2299" y="590"/>
                </a:cubicBezTo>
                <a:cubicBezTo>
                  <a:pt x="2297" y="590"/>
                  <a:pt x="2295" y="592"/>
                  <a:pt x="2295" y="594"/>
                </a:cubicBezTo>
                <a:cubicBezTo>
                  <a:pt x="2295" y="597"/>
                  <a:pt x="2297" y="598"/>
                  <a:pt x="2299" y="598"/>
                </a:cubicBezTo>
                <a:close/>
                <a:moveTo>
                  <a:pt x="2312" y="598"/>
                </a:moveTo>
                <a:cubicBezTo>
                  <a:pt x="2314" y="598"/>
                  <a:pt x="2316" y="597"/>
                  <a:pt x="2316" y="594"/>
                </a:cubicBezTo>
                <a:cubicBezTo>
                  <a:pt x="2316" y="592"/>
                  <a:pt x="2314" y="590"/>
                  <a:pt x="2312" y="590"/>
                </a:cubicBezTo>
                <a:cubicBezTo>
                  <a:pt x="2310" y="590"/>
                  <a:pt x="2308" y="592"/>
                  <a:pt x="2308" y="594"/>
                </a:cubicBezTo>
                <a:cubicBezTo>
                  <a:pt x="2308" y="597"/>
                  <a:pt x="2310" y="598"/>
                  <a:pt x="2312" y="598"/>
                </a:cubicBezTo>
                <a:close/>
                <a:moveTo>
                  <a:pt x="2325" y="598"/>
                </a:moveTo>
                <a:cubicBezTo>
                  <a:pt x="2327" y="598"/>
                  <a:pt x="2329" y="597"/>
                  <a:pt x="2329" y="594"/>
                </a:cubicBezTo>
                <a:cubicBezTo>
                  <a:pt x="2329" y="592"/>
                  <a:pt x="2327" y="590"/>
                  <a:pt x="2325" y="590"/>
                </a:cubicBezTo>
                <a:cubicBezTo>
                  <a:pt x="2323" y="590"/>
                  <a:pt x="2321" y="592"/>
                  <a:pt x="2321" y="594"/>
                </a:cubicBezTo>
                <a:cubicBezTo>
                  <a:pt x="2321" y="597"/>
                  <a:pt x="2323" y="598"/>
                  <a:pt x="2325" y="598"/>
                </a:cubicBezTo>
                <a:close/>
                <a:moveTo>
                  <a:pt x="2338" y="598"/>
                </a:moveTo>
                <a:cubicBezTo>
                  <a:pt x="2340" y="598"/>
                  <a:pt x="2342" y="597"/>
                  <a:pt x="2342" y="594"/>
                </a:cubicBezTo>
                <a:cubicBezTo>
                  <a:pt x="2342" y="592"/>
                  <a:pt x="2340" y="590"/>
                  <a:pt x="2338" y="590"/>
                </a:cubicBezTo>
                <a:cubicBezTo>
                  <a:pt x="2336" y="590"/>
                  <a:pt x="2334" y="592"/>
                  <a:pt x="2334" y="594"/>
                </a:cubicBezTo>
                <a:cubicBezTo>
                  <a:pt x="2334" y="597"/>
                  <a:pt x="2336" y="598"/>
                  <a:pt x="2338" y="598"/>
                </a:cubicBezTo>
                <a:close/>
                <a:moveTo>
                  <a:pt x="2351" y="598"/>
                </a:moveTo>
                <a:cubicBezTo>
                  <a:pt x="2353" y="598"/>
                  <a:pt x="2355" y="597"/>
                  <a:pt x="2355" y="594"/>
                </a:cubicBezTo>
                <a:cubicBezTo>
                  <a:pt x="2355" y="592"/>
                  <a:pt x="2353" y="590"/>
                  <a:pt x="2351" y="590"/>
                </a:cubicBezTo>
                <a:cubicBezTo>
                  <a:pt x="2348" y="590"/>
                  <a:pt x="2347" y="592"/>
                  <a:pt x="2347" y="594"/>
                </a:cubicBezTo>
                <a:cubicBezTo>
                  <a:pt x="2347" y="597"/>
                  <a:pt x="2348" y="598"/>
                  <a:pt x="2351" y="598"/>
                </a:cubicBezTo>
                <a:close/>
                <a:moveTo>
                  <a:pt x="2364" y="598"/>
                </a:moveTo>
                <a:cubicBezTo>
                  <a:pt x="2366" y="598"/>
                  <a:pt x="2368" y="597"/>
                  <a:pt x="2368" y="594"/>
                </a:cubicBezTo>
                <a:cubicBezTo>
                  <a:pt x="2368" y="592"/>
                  <a:pt x="2366" y="590"/>
                  <a:pt x="2364" y="590"/>
                </a:cubicBezTo>
                <a:cubicBezTo>
                  <a:pt x="2361" y="590"/>
                  <a:pt x="2359" y="592"/>
                  <a:pt x="2359" y="594"/>
                </a:cubicBezTo>
                <a:cubicBezTo>
                  <a:pt x="2359" y="597"/>
                  <a:pt x="2361" y="598"/>
                  <a:pt x="2364" y="598"/>
                </a:cubicBezTo>
                <a:close/>
                <a:moveTo>
                  <a:pt x="2377" y="598"/>
                </a:moveTo>
                <a:cubicBezTo>
                  <a:pt x="2379" y="598"/>
                  <a:pt x="2381" y="597"/>
                  <a:pt x="2381" y="594"/>
                </a:cubicBezTo>
                <a:cubicBezTo>
                  <a:pt x="2381" y="592"/>
                  <a:pt x="2379" y="590"/>
                  <a:pt x="2377" y="590"/>
                </a:cubicBezTo>
                <a:cubicBezTo>
                  <a:pt x="2374" y="590"/>
                  <a:pt x="2372" y="592"/>
                  <a:pt x="2372" y="594"/>
                </a:cubicBezTo>
                <a:cubicBezTo>
                  <a:pt x="2372" y="597"/>
                  <a:pt x="2374" y="598"/>
                  <a:pt x="2377" y="598"/>
                </a:cubicBezTo>
                <a:close/>
                <a:moveTo>
                  <a:pt x="2390" y="598"/>
                </a:moveTo>
                <a:cubicBezTo>
                  <a:pt x="2392" y="598"/>
                  <a:pt x="2394" y="597"/>
                  <a:pt x="2394" y="594"/>
                </a:cubicBezTo>
                <a:cubicBezTo>
                  <a:pt x="2394" y="592"/>
                  <a:pt x="2392" y="590"/>
                  <a:pt x="2390" y="590"/>
                </a:cubicBezTo>
                <a:cubicBezTo>
                  <a:pt x="2387" y="590"/>
                  <a:pt x="2385" y="592"/>
                  <a:pt x="2385" y="594"/>
                </a:cubicBezTo>
                <a:cubicBezTo>
                  <a:pt x="2385" y="597"/>
                  <a:pt x="2387" y="598"/>
                  <a:pt x="2390" y="598"/>
                </a:cubicBezTo>
                <a:close/>
                <a:moveTo>
                  <a:pt x="2402" y="598"/>
                </a:moveTo>
                <a:cubicBezTo>
                  <a:pt x="2405" y="598"/>
                  <a:pt x="2407" y="597"/>
                  <a:pt x="2407" y="594"/>
                </a:cubicBezTo>
                <a:cubicBezTo>
                  <a:pt x="2407" y="592"/>
                  <a:pt x="2405" y="590"/>
                  <a:pt x="2402" y="590"/>
                </a:cubicBezTo>
                <a:cubicBezTo>
                  <a:pt x="2400" y="590"/>
                  <a:pt x="2398" y="592"/>
                  <a:pt x="2398" y="594"/>
                </a:cubicBezTo>
                <a:cubicBezTo>
                  <a:pt x="2398" y="597"/>
                  <a:pt x="2400" y="598"/>
                  <a:pt x="2402" y="598"/>
                </a:cubicBezTo>
                <a:close/>
                <a:moveTo>
                  <a:pt x="2415" y="598"/>
                </a:moveTo>
                <a:cubicBezTo>
                  <a:pt x="2418" y="598"/>
                  <a:pt x="2420" y="597"/>
                  <a:pt x="2420" y="594"/>
                </a:cubicBezTo>
                <a:cubicBezTo>
                  <a:pt x="2420" y="592"/>
                  <a:pt x="2418" y="590"/>
                  <a:pt x="2415" y="590"/>
                </a:cubicBezTo>
                <a:cubicBezTo>
                  <a:pt x="2413" y="590"/>
                  <a:pt x="2411" y="592"/>
                  <a:pt x="2411" y="594"/>
                </a:cubicBezTo>
                <a:cubicBezTo>
                  <a:pt x="2411" y="597"/>
                  <a:pt x="2413" y="598"/>
                  <a:pt x="2415" y="598"/>
                </a:cubicBezTo>
                <a:close/>
                <a:moveTo>
                  <a:pt x="2428" y="598"/>
                </a:moveTo>
                <a:cubicBezTo>
                  <a:pt x="2431" y="598"/>
                  <a:pt x="2432" y="597"/>
                  <a:pt x="2432" y="594"/>
                </a:cubicBezTo>
                <a:cubicBezTo>
                  <a:pt x="2432" y="592"/>
                  <a:pt x="2431" y="590"/>
                  <a:pt x="2428" y="590"/>
                </a:cubicBezTo>
                <a:cubicBezTo>
                  <a:pt x="2426" y="590"/>
                  <a:pt x="2424" y="592"/>
                  <a:pt x="2424" y="594"/>
                </a:cubicBezTo>
                <a:cubicBezTo>
                  <a:pt x="2424" y="597"/>
                  <a:pt x="2426" y="598"/>
                  <a:pt x="2428" y="598"/>
                </a:cubicBezTo>
                <a:close/>
                <a:moveTo>
                  <a:pt x="2441" y="598"/>
                </a:moveTo>
                <a:cubicBezTo>
                  <a:pt x="2443" y="598"/>
                  <a:pt x="2445" y="597"/>
                  <a:pt x="2445" y="594"/>
                </a:cubicBezTo>
                <a:cubicBezTo>
                  <a:pt x="2445" y="592"/>
                  <a:pt x="2443" y="590"/>
                  <a:pt x="2441" y="590"/>
                </a:cubicBezTo>
                <a:cubicBezTo>
                  <a:pt x="2439" y="590"/>
                  <a:pt x="2437" y="592"/>
                  <a:pt x="2437" y="594"/>
                </a:cubicBezTo>
                <a:cubicBezTo>
                  <a:pt x="2437" y="597"/>
                  <a:pt x="2439" y="598"/>
                  <a:pt x="2441" y="598"/>
                </a:cubicBezTo>
                <a:close/>
                <a:moveTo>
                  <a:pt x="2454" y="598"/>
                </a:moveTo>
                <a:cubicBezTo>
                  <a:pt x="2456" y="598"/>
                  <a:pt x="2458" y="597"/>
                  <a:pt x="2458" y="594"/>
                </a:cubicBezTo>
                <a:cubicBezTo>
                  <a:pt x="2458" y="592"/>
                  <a:pt x="2456" y="590"/>
                  <a:pt x="2454" y="590"/>
                </a:cubicBezTo>
                <a:cubicBezTo>
                  <a:pt x="2452" y="590"/>
                  <a:pt x="2450" y="592"/>
                  <a:pt x="2450" y="594"/>
                </a:cubicBezTo>
                <a:cubicBezTo>
                  <a:pt x="2450" y="597"/>
                  <a:pt x="2452" y="598"/>
                  <a:pt x="2454" y="598"/>
                </a:cubicBezTo>
                <a:close/>
                <a:moveTo>
                  <a:pt x="2467" y="598"/>
                </a:moveTo>
                <a:cubicBezTo>
                  <a:pt x="2469" y="598"/>
                  <a:pt x="2471" y="597"/>
                  <a:pt x="2471" y="594"/>
                </a:cubicBezTo>
                <a:cubicBezTo>
                  <a:pt x="2471" y="592"/>
                  <a:pt x="2469" y="590"/>
                  <a:pt x="2467" y="590"/>
                </a:cubicBezTo>
                <a:cubicBezTo>
                  <a:pt x="2465" y="590"/>
                  <a:pt x="2463" y="592"/>
                  <a:pt x="2463" y="594"/>
                </a:cubicBezTo>
                <a:cubicBezTo>
                  <a:pt x="2463" y="597"/>
                  <a:pt x="2465" y="598"/>
                  <a:pt x="2467" y="598"/>
                </a:cubicBezTo>
                <a:close/>
                <a:moveTo>
                  <a:pt x="2480" y="598"/>
                </a:moveTo>
                <a:cubicBezTo>
                  <a:pt x="2482" y="598"/>
                  <a:pt x="2484" y="597"/>
                  <a:pt x="2484" y="594"/>
                </a:cubicBezTo>
                <a:cubicBezTo>
                  <a:pt x="2484" y="592"/>
                  <a:pt x="2482" y="590"/>
                  <a:pt x="2480" y="590"/>
                </a:cubicBezTo>
                <a:cubicBezTo>
                  <a:pt x="2478" y="590"/>
                  <a:pt x="2476" y="592"/>
                  <a:pt x="2476" y="594"/>
                </a:cubicBezTo>
                <a:cubicBezTo>
                  <a:pt x="2476" y="597"/>
                  <a:pt x="2478" y="598"/>
                  <a:pt x="2480" y="598"/>
                </a:cubicBezTo>
                <a:close/>
                <a:moveTo>
                  <a:pt x="2493" y="598"/>
                </a:moveTo>
                <a:cubicBezTo>
                  <a:pt x="2495" y="598"/>
                  <a:pt x="2497" y="597"/>
                  <a:pt x="2497" y="594"/>
                </a:cubicBezTo>
                <a:cubicBezTo>
                  <a:pt x="2497" y="592"/>
                  <a:pt x="2495" y="590"/>
                  <a:pt x="2493" y="590"/>
                </a:cubicBezTo>
                <a:cubicBezTo>
                  <a:pt x="2490" y="590"/>
                  <a:pt x="2489" y="592"/>
                  <a:pt x="2489" y="594"/>
                </a:cubicBezTo>
                <a:cubicBezTo>
                  <a:pt x="2489" y="597"/>
                  <a:pt x="2490" y="598"/>
                  <a:pt x="2493" y="598"/>
                </a:cubicBezTo>
                <a:close/>
                <a:moveTo>
                  <a:pt x="2506" y="598"/>
                </a:moveTo>
                <a:cubicBezTo>
                  <a:pt x="2508" y="598"/>
                  <a:pt x="2510" y="597"/>
                  <a:pt x="2510" y="594"/>
                </a:cubicBezTo>
                <a:cubicBezTo>
                  <a:pt x="2510" y="592"/>
                  <a:pt x="2508" y="590"/>
                  <a:pt x="2506" y="590"/>
                </a:cubicBezTo>
                <a:cubicBezTo>
                  <a:pt x="2503" y="590"/>
                  <a:pt x="2502" y="592"/>
                  <a:pt x="2502" y="594"/>
                </a:cubicBezTo>
                <a:cubicBezTo>
                  <a:pt x="2502" y="597"/>
                  <a:pt x="2503" y="598"/>
                  <a:pt x="2506" y="598"/>
                </a:cubicBezTo>
                <a:close/>
                <a:moveTo>
                  <a:pt x="2519" y="598"/>
                </a:moveTo>
                <a:cubicBezTo>
                  <a:pt x="2521" y="598"/>
                  <a:pt x="2523" y="597"/>
                  <a:pt x="2523" y="594"/>
                </a:cubicBezTo>
                <a:cubicBezTo>
                  <a:pt x="2523" y="592"/>
                  <a:pt x="2521" y="590"/>
                  <a:pt x="2519" y="590"/>
                </a:cubicBezTo>
                <a:cubicBezTo>
                  <a:pt x="2516" y="590"/>
                  <a:pt x="2514" y="592"/>
                  <a:pt x="2514" y="594"/>
                </a:cubicBezTo>
                <a:cubicBezTo>
                  <a:pt x="2514" y="597"/>
                  <a:pt x="2516" y="598"/>
                  <a:pt x="2519" y="598"/>
                </a:cubicBezTo>
                <a:close/>
                <a:moveTo>
                  <a:pt x="2532" y="598"/>
                </a:moveTo>
                <a:cubicBezTo>
                  <a:pt x="2534" y="598"/>
                  <a:pt x="2536" y="597"/>
                  <a:pt x="2536" y="594"/>
                </a:cubicBezTo>
                <a:cubicBezTo>
                  <a:pt x="2536" y="592"/>
                  <a:pt x="2534" y="590"/>
                  <a:pt x="2532" y="590"/>
                </a:cubicBezTo>
                <a:cubicBezTo>
                  <a:pt x="2529" y="590"/>
                  <a:pt x="2527" y="592"/>
                  <a:pt x="2527" y="594"/>
                </a:cubicBezTo>
                <a:cubicBezTo>
                  <a:pt x="2527" y="597"/>
                  <a:pt x="2529" y="598"/>
                  <a:pt x="2532" y="598"/>
                </a:cubicBezTo>
                <a:close/>
                <a:moveTo>
                  <a:pt x="2544" y="598"/>
                </a:moveTo>
                <a:cubicBezTo>
                  <a:pt x="2547" y="598"/>
                  <a:pt x="2549" y="597"/>
                  <a:pt x="2549" y="594"/>
                </a:cubicBezTo>
                <a:cubicBezTo>
                  <a:pt x="2549" y="592"/>
                  <a:pt x="2547" y="590"/>
                  <a:pt x="2544" y="590"/>
                </a:cubicBezTo>
                <a:cubicBezTo>
                  <a:pt x="2542" y="590"/>
                  <a:pt x="2540" y="592"/>
                  <a:pt x="2540" y="594"/>
                </a:cubicBezTo>
                <a:cubicBezTo>
                  <a:pt x="2540" y="597"/>
                  <a:pt x="2542" y="598"/>
                  <a:pt x="2544" y="598"/>
                </a:cubicBezTo>
                <a:close/>
                <a:moveTo>
                  <a:pt x="2557" y="598"/>
                </a:moveTo>
                <a:cubicBezTo>
                  <a:pt x="2560" y="598"/>
                  <a:pt x="2562" y="597"/>
                  <a:pt x="2562" y="594"/>
                </a:cubicBezTo>
                <a:cubicBezTo>
                  <a:pt x="2562" y="592"/>
                  <a:pt x="2560" y="590"/>
                  <a:pt x="2557" y="590"/>
                </a:cubicBezTo>
                <a:cubicBezTo>
                  <a:pt x="2555" y="590"/>
                  <a:pt x="2553" y="592"/>
                  <a:pt x="2553" y="594"/>
                </a:cubicBezTo>
                <a:cubicBezTo>
                  <a:pt x="2553" y="597"/>
                  <a:pt x="2555" y="598"/>
                  <a:pt x="2557" y="598"/>
                </a:cubicBezTo>
                <a:close/>
                <a:moveTo>
                  <a:pt x="2570" y="598"/>
                </a:moveTo>
                <a:cubicBezTo>
                  <a:pt x="2573" y="598"/>
                  <a:pt x="2574" y="597"/>
                  <a:pt x="2574" y="594"/>
                </a:cubicBezTo>
                <a:cubicBezTo>
                  <a:pt x="2574" y="592"/>
                  <a:pt x="2573" y="590"/>
                  <a:pt x="2570" y="590"/>
                </a:cubicBezTo>
                <a:cubicBezTo>
                  <a:pt x="2568" y="590"/>
                  <a:pt x="2566" y="592"/>
                  <a:pt x="2566" y="594"/>
                </a:cubicBezTo>
                <a:cubicBezTo>
                  <a:pt x="2566" y="597"/>
                  <a:pt x="2568" y="598"/>
                  <a:pt x="2570" y="598"/>
                </a:cubicBezTo>
                <a:close/>
                <a:moveTo>
                  <a:pt x="2583" y="598"/>
                </a:moveTo>
                <a:cubicBezTo>
                  <a:pt x="2586" y="598"/>
                  <a:pt x="2587" y="597"/>
                  <a:pt x="2587" y="594"/>
                </a:cubicBezTo>
                <a:cubicBezTo>
                  <a:pt x="2587" y="592"/>
                  <a:pt x="2586" y="590"/>
                  <a:pt x="2583" y="590"/>
                </a:cubicBezTo>
                <a:cubicBezTo>
                  <a:pt x="2581" y="590"/>
                  <a:pt x="2579" y="592"/>
                  <a:pt x="2579" y="594"/>
                </a:cubicBezTo>
                <a:cubicBezTo>
                  <a:pt x="2579" y="597"/>
                  <a:pt x="2581" y="598"/>
                  <a:pt x="2583" y="598"/>
                </a:cubicBezTo>
                <a:close/>
                <a:moveTo>
                  <a:pt x="2596" y="598"/>
                </a:moveTo>
                <a:cubicBezTo>
                  <a:pt x="2598" y="598"/>
                  <a:pt x="2600" y="597"/>
                  <a:pt x="2600" y="594"/>
                </a:cubicBezTo>
                <a:cubicBezTo>
                  <a:pt x="2600" y="592"/>
                  <a:pt x="2598" y="590"/>
                  <a:pt x="2596" y="590"/>
                </a:cubicBezTo>
                <a:cubicBezTo>
                  <a:pt x="2594" y="590"/>
                  <a:pt x="2592" y="592"/>
                  <a:pt x="2592" y="594"/>
                </a:cubicBezTo>
                <a:cubicBezTo>
                  <a:pt x="2592" y="597"/>
                  <a:pt x="2594" y="598"/>
                  <a:pt x="2596" y="598"/>
                </a:cubicBezTo>
                <a:close/>
                <a:moveTo>
                  <a:pt x="2609" y="598"/>
                </a:moveTo>
                <a:cubicBezTo>
                  <a:pt x="2611" y="598"/>
                  <a:pt x="2613" y="597"/>
                  <a:pt x="2613" y="594"/>
                </a:cubicBezTo>
                <a:cubicBezTo>
                  <a:pt x="2613" y="592"/>
                  <a:pt x="2611" y="590"/>
                  <a:pt x="2609" y="590"/>
                </a:cubicBezTo>
                <a:cubicBezTo>
                  <a:pt x="2607" y="590"/>
                  <a:pt x="2605" y="592"/>
                  <a:pt x="2605" y="594"/>
                </a:cubicBezTo>
                <a:cubicBezTo>
                  <a:pt x="2605" y="597"/>
                  <a:pt x="2607" y="598"/>
                  <a:pt x="2609" y="598"/>
                </a:cubicBezTo>
                <a:close/>
                <a:moveTo>
                  <a:pt x="2622" y="598"/>
                </a:moveTo>
                <a:cubicBezTo>
                  <a:pt x="2624" y="598"/>
                  <a:pt x="2626" y="597"/>
                  <a:pt x="2626" y="594"/>
                </a:cubicBezTo>
                <a:cubicBezTo>
                  <a:pt x="2626" y="592"/>
                  <a:pt x="2624" y="590"/>
                  <a:pt x="2622" y="590"/>
                </a:cubicBezTo>
                <a:cubicBezTo>
                  <a:pt x="2620" y="590"/>
                  <a:pt x="2618" y="592"/>
                  <a:pt x="2618" y="594"/>
                </a:cubicBezTo>
                <a:cubicBezTo>
                  <a:pt x="2618" y="597"/>
                  <a:pt x="2620" y="598"/>
                  <a:pt x="2622" y="598"/>
                </a:cubicBezTo>
                <a:close/>
                <a:moveTo>
                  <a:pt x="2635" y="598"/>
                </a:moveTo>
                <a:cubicBezTo>
                  <a:pt x="2637" y="598"/>
                  <a:pt x="2639" y="597"/>
                  <a:pt x="2639" y="594"/>
                </a:cubicBezTo>
                <a:cubicBezTo>
                  <a:pt x="2639" y="592"/>
                  <a:pt x="2637" y="590"/>
                  <a:pt x="2635" y="590"/>
                </a:cubicBezTo>
                <a:cubicBezTo>
                  <a:pt x="2633" y="590"/>
                  <a:pt x="2631" y="592"/>
                  <a:pt x="2631" y="594"/>
                </a:cubicBezTo>
                <a:cubicBezTo>
                  <a:pt x="2631" y="597"/>
                  <a:pt x="2633" y="598"/>
                  <a:pt x="2635" y="598"/>
                </a:cubicBezTo>
                <a:close/>
                <a:moveTo>
                  <a:pt x="2648" y="598"/>
                </a:moveTo>
                <a:cubicBezTo>
                  <a:pt x="2650" y="598"/>
                  <a:pt x="2652" y="597"/>
                  <a:pt x="2652" y="594"/>
                </a:cubicBezTo>
                <a:cubicBezTo>
                  <a:pt x="2652" y="592"/>
                  <a:pt x="2650" y="590"/>
                  <a:pt x="2648" y="590"/>
                </a:cubicBezTo>
                <a:cubicBezTo>
                  <a:pt x="2645" y="590"/>
                  <a:pt x="2644" y="592"/>
                  <a:pt x="2644" y="594"/>
                </a:cubicBezTo>
                <a:cubicBezTo>
                  <a:pt x="2644" y="597"/>
                  <a:pt x="2645" y="598"/>
                  <a:pt x="2648" y="598"/>
                </a:cubicBezTo>
                <a:close/>
                <a:moveTo>
                  <a:pt x="2661" y="598"/>
                </a:moveTo>
                <a:cubicBezTo>
                  <a:pt x="2663" y="598"/>
                  <a:pt x="2665" y="597"/>
                  <a:pt x="2665" y="594"/>
                </a:cubicBezTo>
                <a:cubicBezTo>
                  <a:pt x="2665" y="592"/>
                  <a:pt x="2663" y="590"/>
                  <a:pt x="2661" y="590"/>
                </a:cubicBezTo>
                <a:cubicBezTo>
                  <a:pt x="2658" y="590"/>
                  <a:pt x="2657" y="592"/>
                  <a:pt x="2657" y="594"/>
                </a:cubicBezTo>
                <a:cubicBezTo>
                  <a:pt x="2657" y="597"/>
                  <a:pt x="2658" y="598"/>
                  <a:pt x="2661" y="598"/>
                </a:cubicBezTo>
                <a:close/>
                <a:moveTo>
                  <a:pt x="2674" y="598"/>
                </a:moveTo>
                <a:cubicBezTo>
                  <a:pt x="2676" y="598"/>
                  <a:pt x="2678" y="597"/>
                  <a:pt x="2678" y="594"/>
                </a:cubicBezTo>
                <a:cubicBezTo>
                  <a:pt x="2678" y="592"/>
                  <a:pt x="2676" y="590"/>
                  <a:pt x="2674" y="590"/>
                </a:cubicBezTo>
                <a:cubicBezTo>
                  <a:pt x="2671" y="590"/>
                  <a:pt x="2669" y="592"/>
                  <a:pt x="2669" y="594"/>
                </a:cubicBezTo>
                <a:cubicBezTo>
                  <a:pt x="2669" y="597"/>
                  <a:pt x="2671" y="598"/>
                  <a:pt x="2674" y="598"/>
                </a:cubicBezTo>
                <a:close/>
                <a:moveTo>
                  <a:pt x="2687" y="598"/>
                </a:moveTo>
                <a:cubicBezTo>
                  <a:pt x="2689" y="598"/>
                  <a:pt x="2691" y="597"/>
                  <a:pt x="2691" y="594"/>
                </a:cubicBezTo>
                <a:cubicBezTo>
                  <a:pt x="2691" y="592"/>
                  <a:pt x="2689" y="590"/>
                  <a:pt x="2687" y="590"/>
                </a:cubicBezTo>
                <a:cubicBezTo>
                  <a:pt x="2684" y="590"/>
                  <a:pt x="2682" y="592"/>
                  <a:pt x="2682" y="594"/>
                </a:cubicBezTo>
                <a:cubicBezTo>
                  <a:pt x="2682" y="597"/>
                  <a:pt x="2684" y="598"/>
                  <a:pt x="2687" y="598"/>
                </a:cubicBezTo>
                <a:close/>
                <a:moveTo>
                  <a:pt x="2699" y="598"/>
                </a:moveTo>
                <a:cubicBezTo>
                  <a:pt x="2702" y="598"/>
                  <a:pt x="2704" y="597"/>
                  <a:pt x="2704" y="594"/>
                </a:cubicBezTo>
                <a:cubicBezTo>
                  <a:pt x="2704" y="592"/>
                  <a:pt x="2702" y="590"/>
                  <a:pt x="2699" y="590"/>
                </a:cubicBezTo>
                <a:cubicBezTo>
                  <a:pt x="2697" y="590"/>
                  <a:pt x="2695" y="592"/>
                  <a:pt x="2695" y="594"/>
                </a:cubicBezTo>
                <a:cubicBezTo>
                  <a:pt x="2695" y="597"/>
                  <a:pt x="2697" y="598"/>
                  <a:pt x="2699" y="598"/>
                </a:cubicBezTo>
                <a:close/>
                <a:moveTo>
                  <a:pt x="2712" y="598"/>
                </a:moveTo>
                <a:cubicBezTo>
                  <a:pt x="2715" y="598"/>
                  <a:pt x="2717" y="597"/>
                  <a:pt x="2717" y="594"/>
                </a:cubicBezTo>
                <a:cubicBezTo>
                  <a:pt x="2717" y="592"/>
                  <a:pt x="2715" y="590"/>
                  <a:pt x="2712" y="590"/>
                </a:cubicBezTo>
                <a:cubicBezTo>
                  <a:pt x="2710" y="590"/>
                  <a:pt x="2708" y="592"/>
                  <a:pt x="2708" y="594"/>
                </a:cubicBezTo>
                <a:cubicBezTo>
                  <a:pt x="2708" y="597"/>
                  <a:pt x="2710" y="598"/>
                  <a:pt x="2712" y="598"/>
                </a:cubicBezTo>
                <a:close/>
                <a:moveTo>
                  <a:pt x="2725" y="598"/>
                </a:moveTo>
                <a:cubicBezTo>
                  <a:pt x="2728" y="598"/>
                  <a:pt x="2729" y="597"/>
                  <a:pt x="2729" y="594"/>
                </a:cubicBezTo>
                <a:cubicBezTo>
                  <a:pt x="2729" y="592"/>
                  <a:pt x="2728" y="590"/>
                  <a:pt x="2725" y="590"/>
                </a:cubicBezTo>
                <a:cubicBezTo>
                  <a:pt x="2723" y="590"/>
                  <a:pt x="2721" y="592"/>
                  <a:pt x="2721" y="594"/>
                </a:cubicBezTo>
                <a:cubicBezTo>
                  <a:pt x="2721" y="597"/>
                  <a:pt x="2723" y="598"/>
                  <a:pt x="2725" y="598"/>
                </a:cubicBezTo>
                <a:close/>
                <a:moveTo>
                  <a:pt x="2738" y="598"/>
                </a:moveTo>
                <a:cubicBezTo>
                  <a:pt x="2740" y="598"/>
                  <a:pt x="2742" y="597"/>
                  <a:pt x="2742" y="594"/>
                </a:cubicBezTo>
                <a:cubicBezTo>
                  <a:pt x="2742" y="592"/>
                  <a:pt x="2740" y="590"/>
                  <a:pt x="2738" y="590"/>
                </a:cubicBezTo>
                <a:cubicBezTo>
                  <a:pt x="2736" y="590"/>
                  <a:pt x="2734" y="592"/>
                  <a:pt x="2734" y="594"/>
                </a:cubicBezTo>
                <a:cubicBezTo>
                  <a:pt x="2734" y="597"/>
                  <a:pt x="2736" y="598"/>
                  <a:pt x="2738" y="598"/>
                </a:cubicBezTo>
                <a:close/>
                <a:moveTo>
                  <a:pt x="2751" y="598"/>
                </a:moveTo>
                <a:cubicBezTo>
                  <a:pt x="2753" y="598"/>
                  <a:pt x="2755" y="597"/>
                  <a:pt x="2755" y="594"/>
                </a:cubicBezTo>
                <a:cubicBezTo>
                  <a:pt x="2755" y="592"/>
                  <a:pt x="2753" y="590"/>
                  <a:pt x="2751" y="590"/>
                </a:cubicBezTo>
                <a:cubicBezTo>
                  <a:pt x="2749" y="590"/>
                  <a:pt x="2747" y="592"/>
                  <a:pt x="2747" y="594"/>
                </a:cubicBezTo>
                <a:cubicBezTo>
                  <a:pt x="2747" y="597"/>
                  <a:pt x="2749" y="598"/>
                  <a:pt x="2751" y="598"/>
                </a:cubicBezTo>
                <a:close/>
                <a:moveTo>
                  <a:pt x="2764" y="598"/>
                </a:moveTo>
                <a:cubicBezTo>
                  <a:pt x="2766" y="598"/>
                  <a:pt x="2768" y="597"/>
                  <a:pt x="2768" y="594"/>
                </a:cubicBezTo>
                <a:cubicBezTo>
                  <a:pt x="2768" y="592"/>
                  <a:pt x="2766" y="590"/>
                  <a:pt x="2764" y="590"/>
                </a:cubicBezTo>
                <a:cubicBezTo>
                  <a:pt x="2762" y="590"/>
                  <a:pt x="2760" y="592"/>
                  <a:pt x="2760" y="594"/>
                </a:cubicBezTo>
                <a:cubicBezTo>
                  <a:pt x="2760" y="597"/>
                  <a:pt x="2762" y="598"/>
                  <a:pt x="2764" y="598"/>
                </a:cubicBezTo>
                <a:close/>
                <a:moveTo>
                  <a:pt x="2777" y="598"/>
                </a:moveTo>
                <a:cubicBezTo>
                  <a:pt x="2779" y="598"/>
                  <a:pt x="2781" y="597"/>
                  <a:pt x="2781" y="594"/>
                </a:cubicBezTo>
                <a:cubicBezTo>
                  <a:pt x="2781" y="592"/>
                  <a:pt x="2779" y="590"/>
                  <a:pt x="2777" y="590"/>
                </a:cubicBezTo>
                <a:cubicBezTo>
                  <a:pt x="2775" y="590"/>
                  <a:pt x="2773" y="592"/>
                  <a:pt x="2773" y="594"/>
                </a:cubicBezTo>
                <a:cubicBezTo>
                  <a:pt x="2773" y="597"/>
                  <a:pt x="2775" y="598"/>
                  <a:pt x="2777" y="598"/>
                </a:cubicBezTo>
                <a:close/>
                <a:moveTo>
                  <a:pt x="2790" y="598"/>
                </a:moveTo>
                <a:cubicBezTo>
                  <a:pt x="2792" y="598"/>
                  <a:pt x="2794" y="597"/>
                  <a:pt x="2794" y="594"/>
                </a:cubicBezTo>
                <a:cubicBezTo>
                  <a:pt x="2794" y="592"/>
                  <a:pt x="2792" y="590"/>
                  <a:pt x="2790" y="590"/>
                </a:cubicBezTo>
                <a:cubicBezTo>
                  <a:pt x="2788" y="590"/>
                  <a:pt x="2786" y="592"/>
                  <a:pt x="2786" y="594"/>
                </a:cubicBezTo>
                <a:cubicBezTo>
                  <a:pt x="2786" y="597"/>
                  <a:pt x="2788" y="598"/>
                  <a:pt x="2790" y="598"/>
                </a:cubicBezTo>
                <a:close/>
                <a:moveTo>
                  <a:pt x="2803" y="598"/>
                </a:moveTo>
                <a:cubicBezTo>
                  <a:pt x="2805" y="598"/>
                  <a:pt x="2807" y="597"/>
                  <a:pt x="2807" y="594"/>
                </a:cubicBezTo>
                <a:cubicBezTo>
                  <a:pt x="2807" y="592"/>
                  <a:pt x="2805" y="590"/>
                  <a:pt x="2803" y="590"/>
                </a:cubicBezTo>
                <a:cubicBezTo>
                  <a:pt x="2800" y="590"/>
                  <a:pt x="2799" y="592"/>
                  <a:pt x="2799" y="594"/>
                </a:cubicBezTo>
                <a:cubicBezTo>
                  <a:pt x="2799" y="597"/>
                  <a:pt x="2800" y="598"/>
                  <a:pt x="2803" y="598"/>
                </a:cubicBezTo>
                <a:close/>
                <a:moveTo>
                  <a:pt x="2816" y="598"/>
                </a:moveTo>
                <a:cubicBezTo>
                  <a:pt x="2818" y="598"/>
                  <a:pt x="2820" y="597"/>
                  <a:pt x="2820" y="594"/>
                </a:cubicBezTo>
                <a:cubicBezTo>
                  <a:pt x="2820" y="592"/>
                  <a:pt x="2818" y="590"/>
                  <a:pt x="2816" y="590"/>
                </a:cubicBezTo>
                <a:cubicBezTo>
                  <a:pt x="2813" y="590"/>
                  <a:pt x="2811" y="592"/>
                  <a:pt x="2811" y="594"/>
                </a:cubicBezTo>
                <a:cubicBezTo>
                  <a:pt x="2811" y="597"/>
                  <a:pt x="2813" y="598"/>
                  <a:pt x="2816" y="598"/>
                </a:cubicBezTo>
                <a:close/>
                <a:moveTo>
                  <a:pt x="2829" y="598"/>
                </a:moveTo>
                <a:cubicBezTo>
                  <a:pt x="2831" y="598"/>
                  <a:pt x="2833" y="597"/>
                  <a:pt x="2833" y="594"/>
                </a:cubicBezTo>
                <a:cubicBezTo>
                  <a:pt x="2833" y="592"/>
                  <a:pt x="2831" y="590"/>
                  <a:pt x="2829" y="590"/>
                </a:cubicBezTo>
                <a:cubicBezTo>
                  <a:pt x="2826" y="590"/>
                  <a:pt x="2824" y="592"/>
                  <a:pt x="2824" y="594"/>
                </a:cubicBezTo>
                <a:cubicBezTo>
                  <a:pt x="2824" y="597"/>
                  <a:pt x="2826" y="598"/>
                  <a:pt x="2829" y="598"/>
                </a:cubicBezTo>
                <a:close/>
                <a:moveTo>
                  <a:pt x="2841" y="590"/>
                </a:moveTo>
                <a:cubicBezTo>
                  <a:pt x="2839" y="590"/>
                  <a:pt x="2837" y="592"/>
                  <a:pt x="2837" y="594"/>
                </a:cubicBezTo>
                <a:cubicBezTo>
                  <a:pt x="2837" y="597"/>
                  <a:pt x="2839" y="598"/>
                  <a:pt x="2841" y="598"/>
                </a:cubicBezTo>
                <a:cubicBezTo>
                  <a:pt x="2844" y="598"/>
                  <a:pt x="2846" y="597"/>
                  <a:pt x="2846" y="594"/>
                </a:cubicBezTo>
                <a:cubicBezTo>
                  <a:pt x="2846" y="592"/>
                  <a:pt x="2844" y="590"/>
                  <a:pt x="2841" y="590"/>
                </a:cubicBezTo>
                <a:close/>
                <a:moveTo>
                  <a:pt x="2854" y="590"/>
                </a:moveTo>
                <a:cubicBezTo>
                  <a:pt x="2852" y="590"/>
                  <a:pt x="2850" y="592"/>
                  <a:pt x="2850" y="594"/>
                </a:cubicBezTo>
                <a:cubicBezTo>
                  <a:pt x="2850" y="597"/>
                  <a:pt x="2852" y="598"/>
                  <a:pt x="2854" y="598"/>
                </a:cubicBezTo>
                <a:cubicBezTo>
                  <a:pt x="2857" y="598"/>
                  <a:pt x="2859" y="597"/>
                  <a:pt x="2859" y="594"/>
                </a:cubicBezTo>
                <a:cubicBezTo>
                  <a:pt x="2859" y="592"/>
                  <a:pt x="2857" y="590"/>
                  <a:pt x="2854" y="590"/>
                </a:cubicBezTo>
                <a:close/>
                <a:moveTo>
                  <a:pt x="2867" y="590"/>
                </a:moveTo>
                <a:cubicBezTo>
                  <a:pt x="2865" y="590"/>
                  <a:pt x="2863" y="592"/>
                  <a:pt x="2863" y="594"/>
                </a:cubicBezTo>
                <a:cubicBezTo>
                  <a:pt x="2863" y="597"/>
                  <a:pt x="2865" y="598"/>
                  <a:pt x="2867" y="598"/>
                </a:cubicBezTo>
                <a:cubicBezTo>
                  <a:pt x="2870" y="598"/>
                  <a:pt x="2871" y="597"/>
                  <a:pt x="2871" y="594"/>
                </a:cubicBezTo>
                <a:cubicBezTo>
                  <a:pt x="2871" y="592"/>
                  <a:pt x="2870" y="590"/>
                  <a:pt x="2867" y="590"/>
                </a:cubicBezTo>
                <a:close/>
                <a:moveTo>
                  <a:pt x="2880" y="590"/>
                </a:moveTo>
                <a:cubicBezTo>
                  <a:pt x="2878" y="590"/>
                  <a:pt x="2876" y="592"/>
                  <a:pt x="2876" y="594"/>
                </a:cubicBezTo>
                <a:cubicBezTo>
                  <a:pt x="2876" y="597"/>
                  <a:pt x="2878" y="598"/>
                  <a:pt x="2880" y="598"/>
                </a:cubicBezTo>
                <a:cubicBezTo>
                  <a:pt x="2883" y="598"/>
                  <a:pt x="2884" y="597"/>
                  <a:pt x="2884" y="594"/>
                </a:cubicBezTo>
                <a:cubicBezTo>
                  <a:pt x="2884" y="592"/>
                  <a:pt x="2883" y="590"/>
                  <a:pt x="2880" y="590"/>
                </a:cubicBezTo>
                <a:close/>
                <a:moveTo>
                  <a:pt x="2893" y="590"/>
                </a:moveTo>
                <a:cubicBezTo>
                  <a:pt x="2891" y="590"/>
                  <a:pt x="2889" y="592"/>
                  <a:pt x="2889" y="594"/>
                </a:cubicBezTo>
                <a:cubicBezTo>
                  <a:pt x="2889" y="597"/>
                  <a:pt x="2891" y="598"/>
                  <a:pt x="2893" y="598"/>
                </a:cubicBezTo>
                <a:cubicBezTo>
                  <a:pt x="2895" y="598"/>
                  <a:pt x="2897" y="597"/>
                  <a:pt x="2897" y="594"/>
                </a:cubicBezTo>
                <a:cubicBezTo>
                  <a:pt x="2897" y="592"/>
                  <a:pt x="2895" y="590"/>
                  <a:pt x="2893" y="590"/>
                </a:cubicBezTo>
                <a:close/>
                <a:moveTo>
                  <a:pt x="2906" y="590"/>
                </a:moveTo>
                <a:cubicBezTo>
                  <a:pt x="2904" y="590"/>
                  <a:pt x="2902" y="592"/>
                  <a:pt x="2902" y="594"/>
                </a:cubicBezTo>
                <a:cubicBezTo>
                  <a:pt x="2902" y="597"/>
                  <a:pt x="2904" y="598"/>
                  <a:pt x="2906" y="598"/>
                </a:cubicBezTo>
                <a:cubicBezTo>
                  <a:pt x="2908" y="598"/>
                  <a:pt x="2910" y="597"/>
                  <a:pt x="2910" y="594"/>
                </a:cubicBezTo>
                <a:cubicBezTo>
                  <a:pt x="2910" y="592"/>
                  <a:pt x="2908" y="590"/>
                  <a:pt x="2906" y="590"/>
                </a:cubicBezTo>
                <a:close/>
                <a:moveTo>
                  <a:pt x="2919" y="598"/>
                </a:moveTo>
                <a:cubicBezTo>
                  <a:pt x="2921" y="598"/>
                  <a:pt x="2923" y="597"/>
                  <a:pt x="2923" y="594"/>
                </a:cubicBezTo>
                <a:cubicBezTo>
                  <a:pt x="2923" y="592"/>
                  <a:pt x="2921" y="590"/>
                  <a:pt x="2919" y="590"/>
                </a:cubicBezTo>
                <a:cubicBezTo>
                  <a:pt x="2917" y="590"/>
                  <a:pt x="2915" y="592"/>
                  <a:pt x="2915" y="594"/>
                </a:cubicBezTo>
                <a:cubicBezTo>
                  <a:pt x="2915" y="597"/>
                  <a:pt x="2917" y="598"/>
                  <a:pt x="2919" y="598"/>
                </a:cubicBezTo>
                <a:close/>
                <a:moveTo>
                  <a:pt x="2932" y="598"/>
                </a:moveTo>
                <a:cubicBezTo>
                  <a:pt x="2934" y="598"/>
                  <a:pt x="2936" y="597"/>
                  <a:pt x="2936" y="594"/>
                </a:cubicBezTo>
                <a:cubicBezTo>
                  <a:pt x="2936" y="592"/>
                  <a:pt x="2934" y="590"/>
                  <a:pt x="2932" y="590"/>
                </a:cubicBezTo>
                <a:cubicBezTo>
                  <a:pt x="2930" y="590"/>
                  <a:pt x="2928" y="592"/>
                  <a:pt x="2928" y="594"/>
                </a:cubicBezTo>
                <a:cubicBezTo>
                  <a:pt x="2928" y="597"/>
                  <a:pt x="2930" y="598"/>
                  <a:pt x="2932" y="598"/>
                </a:cubicBezTo>
                <a:close/>
                <a:moveTo>
                  <a:pt x="2945" y="598"/>
                </a:moveTo>
                <a:cubicBezTo>
                  <a:pt x="2947" y="598"/>
                  <a:pt x="2949" y="597"/>
                  <a:pt x="2949" y="594"/>
                </a:cubicBezTo>
                <a:cubicBezTo>
                  <a:pt x="2949" y="592"/>
                  <a:pt x="2947" y="590"/>
                  <a:pt x="2945" y="590"/>
                </a:cubicBezTo>
                <a:cubicBezTo>
                  <a:pt x="2942" y="590"/>
                  <a:pt x="2941" y="592"/>
                  <a:pt x="2941" y="594"/>
                </a:cubicBezTo>
                <a:cubicBezTo>
                  <a:pt x="2941" y="597"/>
                  <a:pt x="2942" y="598"/>
                  <a:pt x="2945" y="598"/>
                </a:cubicBezTo>
                <a:close/>
                <a:moveTo>
                  <a:pt x="2958" y="598"/>
                </a:moveTo>
                <a:cubicBezTo>
                  <a:pt x="2960" y="598"/>
                  <a:pt x="2962" y="597"/>
                  <a:pt x="2962" y="594"/>
                </a:cubicBezTo>
                <a:cubicBezTo>
                  <a:pt x="2962" y="592"/>
                  <a:pt x="2960" y="590"/>
                  <a:pt x="2958" y="590"/>
                </a:cubicBezTo>
                <a:cubicBezTo>
                  <a:pt x="2955" y="590"/>
                  <a:pt x="2954" y="592"/>
                  <a:pt x="2954" y="594"/>
                </a:cubicBezTo>
                <a:cubicBezTo>
                  <a:pt x="2954" y="597"/>
                  <a:pt x="2955" y="598"/>
                  <a:pt x="2958" y="598"/>
                </a:cubicBezTo>
                <a:close/>
                <a:moveTo>
                  <a:pt x="2971" y="598"/>
                </a:moveTo>
                <a:cubicBezTo>
                  <a:pt x="2973" y="598"/>
                  <a:pt x="2975" y="597"/>
                  <a:pt x="2975" y="594"/>
                </a:cubicBezTo>
                <a:cubicBezTo>
                  <a:pt x="2975" y="592"/>
                  <a:pt x="2973" y="590"/>
                  <a:pt x="2971" y="590"/>
                </a:cubicBezTo>
                <a:cubicBezTo>
                  <a:pt x="2968" y="590"/>
                  <a:pt x="2966" y="592"/>
                  <a:pt x="2966" y="594"/>
                </a:cubicBezTo>
                <a:cubicBezTo>
                  <a:pt x="2966" y="597"/>
                  <a:pt x="2968" y="598"/>
                  <a:pt x="2971" y="598"/>
                </a:cubicBezTo>
                <a:close/>
                <a:moveTo>
                  <a:pt x="2984" y="598"/>
                </a:moveTo>
                <a:cubicBezTo>
                  <a:pt x="2986" y="598"/>
                  <a:pt x="2988" y="597"/>
                  <a:pt x="2988" y="594"/>
                </a:cubicBezTo>
                <a:cubicBezTo>
                  <a:pt x="2988" y="592"/>
                  <a:pt x="2986" y="590"/>
                  <a:pt x="2984" y="590"/>
                </a:cubicBezTo>
                <a:cubicBezTo>
                  <a:pt x="2981" y="590"/>
                  <a:pt x="2979" y="592"/>
                  <a:pt x="2979" y="594"/>
                </a:cubicBezTo>
                <a:cubicBezTo>
                  <a:pt x="2979" y="597"/>
                  <a:pt x="2981" y="598"/>
                  <a:pt x="2984" y="598"/>
                </a:cubicBezTo>
                <a:close/>
                <a:moveTo>
                  <a:pt x="2996" y="598"/>
                </a:moveTo>
                <a:cubicBezTo>
                  <a:pt x="2999" y="598"/>
                  <a:pt x="3001" y="597"/>
                  <a:pt x="3001" y="594"/>
                </a:cubicBezTo>
                <a:cubicBezTo>
                  <a:pt x="3001" y="592"/>
                  <a:pt x="2999" y="590"/>
                  <a:pt x="2996" y="590"/>
                </a:cubicBezTo>
                <a:cubicBezTo>
                  <a:pt x="2994" y="590"/>
                  <a:pt x="2992" y="592"/>
                  <a:pt x="2992" y="594"/>
                </a:cubicBezTo>
                <a:cubicBezTo>
                  <a:pt x="2992" y="597"/>
                  <a:pt x="2994" y="598"/>
                  <a:pt x="2996" y="598"/>
                </a:cubicBezTo>
                <a:close/>
                <a:moveTo>
                  <a:pt x="3009" y="598"/>
                </a:moveTo>
                <a:cubicBezTo>
                  <a:pt x="3012" y="598"/>
                  <a:pt x="3014" y="597"/>
                  <a:pt x="3014" y="594"/>
                </a:cubicBezTo>
                <a:cubicBezTo>
                  <a:pt x="3014" y="592"/>
                  <a:pt x="3012" y="590"/>
                  <a:pt x="3009" y="590"/>
                </a:cubicBezTo>
                <a:cubicBezTo>
                  <a:pt x="3007" y="590"/>
                  <a:pt x="3005" y="592"/>
                  <a:pt x="3005" y="594"/>
                </a:cubicBezTo>
                <a:cubicBezTo>
                  <a:pt x="3005" y="597"/>
                  <a:pt x="3007" y="598"/>
                  <a:pt x="3009" y="598"/>
                </a:cubicBezTo>
                <a:close/>
                <a:moveTo>
                  <a:pt x="3022" y="598"/>
                </a:moveTo>
                <a:cubicBezTo>
                  <a:pt x="3025" y="598"/>
                  <a:pt x="3026" y="597"/>
                  <a:pt x="3026" y="594"/>
                </a:cubicBezTo>
                <a:cubicBezTo>
                  <a:pt x="3026" y="592"/>
                  <a:pt x="3025" y="590"/>
                  <a:pt x="3022" y="590"/>
                </a:cubicBezTo>
                <a:cubicBezTo>
                  <a:pt x="3020" y="590"/>
                  <a:pt x="3018" y="592"/>
                  <a:pt x="3018" y="594"/>
                </a:cubicBezTo>
                <a:cubicBezTo>
                  <a:pt x="3018" y="597"/>
                  <a:pt x="3020" y="598"/>
                  <a:pt x="3022" y="598"/>
                </a:cubicBezTo>
                <a:close/>
                <a:moveTo>
                  <a:pt x="3035" y="590"/>
                </a:moveTo>
                <a:cubicBezTo>
                  <a:pt x="3033" y="590"/>
                  <a:pt x="3031" y="592"/>
                  <a:pt x="3031" y="594"/>
                </a:cubicBezTo>
                <a:cubicBezTo>
                  <a:pt x="3031" y="597"/>
                  <a:pt x="3033" y="598"/>
                  <a:pt x="3035" y="598"/>
                </a:cubicBezTo>
                <a:cubicBezTo>
                  <a:pt x="3037" y="598"/>
                  <a:pt x="3039" y="597"/>
                  <a:pt x="3039" y="594"/>
                </a:cubicBezTo>
                <a:cubicBezTo>
                  <a:pt x="3039" y="592"/>
                  <a:pt x="3037" y="590"/>
                  <a:pt x="3035" y="590"/>
                </a:cubicBezTo>
                <a:close/>
                <a:moveTo>
                  <a:pt x="3048" y="590"/>
                </a:moveTo>
                <a:cubicBezTo>
                  <a:pt x="3046" y="590"/>
                  <a:pt x="3044" y="592"/>
                  <a:pt x="3044" y="594"/>
                </a:cubicBezTo>
                <a:cubicBezTo>
                  <a:pt x="3044" y="597"/>
                  <a:pt x="3046" y="598"/>
                  <a:pt x="3048" y="598"/>
                </a:cubicBezTo>
                <a:cubicBezTo>
                  <a:pt x="3050" y="598"/>
                  <a:pt x="3052" y="597"/>
                  <a:pt x="3052" y="594"/>
                </a:cubicBezTo>
                <a:cubicBezTo>
                  <a:pt x="3052" y="592"/>
                  <a:pt x="3050" y="590"/>
                  <a:pt x="3048" y="590"/>
                </a:cubicBezTo>
                <a:close/>
                <a:moveTo>
                  <a:pt x="3061" y="590"/>
                </a:moveTo>
                <a:cubicBezTo>
                  <a:pt x="3059" y="590"/>
                  <a:pt x="3057" y="592"/>
                  <a:pt x="3057" y="594"/>
                </a:cubicBezTo>
                <a:cubicBezTo>
                  <a:pt x="3057" y="597"/>
                  <a:pt x="3059" y="598"/>
                  <a:pt x="3061" y="598"/>
                </a:cubicBezTo>
                <a:cubicBezTo>
                  <a:pt x="3063" y="598"/>
                  <a:pt x="3065" y="597"/>
                  <a:pt x="3065" y="594"/>
                </a:cubicBezTo>
                <a:cubicBezTo>
                  <a:pt x="3065" y="592"/>
                  <a:pt x="3063" y="590"/>
                  <a:pt x="3061" y="590"/>
                </a:cubicBezTo>
                <a:close/>
                <a:moveTo>
                  <a:pt x="3074" y="590"/>
                </a:moveTo>
                <a:cubicBezTo>
                  <a:pt x="3072" y="590"/>
                  <a:pt x="3070" y="592"/>
                  <a:pt x="3070" y="594"/>
                </a:cubicBezTo>
                <a:cubicBezTo>
                  <a:pt x="3070" y="597"/>
                  <a:pt x="3072" y="598"/>
                  <a:pt x="3074" y="598"/>
                </a:cubicBezTo>
                <a:cubicBezTo>
                  <a:pt x="3076" y="598"/>
                  <a:pt x="3078" y="597"/>
                  <a:pt x="3078" y="594"/>
                </a:cubicBezTo>
                <a:cubicBezTo>
                  <a:pt x="3078" y="592"/>
                  <a:pt x="3076" y="590"/>
                  <a:pt x="3074" y="590"/>
                </a:cubicBezTo>
                <a:close/>
                <a:moveTo>
                  <a:pt x="3099" y="594"/>
                </a:moveTo>
                <a:cubicBezTo>
                  <a:pt x="3099" y="595"/>
                  <a:pt x="3099" y="595"/>
                  <a:pt x="3100" y="595"/>
                </a:cubicBezTo>
                <a:cubicBezTo>
                  <a:pt x="3100" y="595"/>
                  <a:pt x="3100" y="595"/>
                  <a:pt x="3100" y="594"/>
                </a:cubicBezTo>
                <a:cubicBezTo>
                  <a:pt x="3100" y="594"/>
                  <a:pt x="3100" y="594"/>
                  <a:pt x="3100" y="594"/>
                </a:cubicBezTo>
                <a:cubicBezTo>
                  <a:pt x="3099" y="594"/>
                  <a:pt x="3099" y="594"/>
                  <a:pt x="3099" y="594"/>
                </a:cubicBezTo>
                <a:close/>
                <a:moveTo>
                  <a:pt x="3113" y="590"/>
                </a:moveTo>
                <a:cubicBezTo>
                  <a:pt x="3110" y="590"/>
                  <a:pt x="3109" y="592"/>
                  <a:pt x="3109" y="594"/>
                </a:cubicBezTo>
                <a:cubicBezTo>
                  <a:pt x="3109" y="597"/>
                  <a:pt x="3110" y="598"/>
                  <a:pt x="3113" y="598"/>
                </a:cubicBezTo>
                <a:cubicBezTo>
                  <a:pt x="3115" y="598"/>
                  <a:pt x="3117" y="597"/>
                  <a:pt x="3117" y="594"/>
                </a:cubicBezTo>
                <a:cubicBezTo>
                  <a:pt x="3117" y="592"/>
                  <a:pt x="3115" y="590"/>
                  <a:pt x="3113" y="590"/>
                </a:cubicBezTo>
                <a:close/>
                <a:moveTo>
                  <a:pt x="440" y="603"/>
                </a:moveTo>
                <a:cubicBezTo>
                  <a:pt x="437" y="603"/>
                  <a:pt x="435" y="605"/>
                  <a:pt x="435" y="607"/>
                </a:cubicBezTo>
                <a:cubicBezTo>
                  <a:pt x="435" y="609"/>
                  <a:pt x="437" y="611"/>
                  <a:pt x="440" y="611"/>
                </a:cubicBezTo>
                <a:cubicBezTo>
                  <a:pt x="442" y="611"/>
                  <a:pt x="444" y="609"/>
                  <a:pt x="444" y="607"/>
                </a:cubicBezTo>
                <a:cubicBezTo>
                  <a:pt x="444" y="605"/>
                  <a:pt x="442" y="603"/>
                  <a:pt x="440" y="603"/>
                </a:cubicBezTo>
                <a:close/>
                <a:moveTo>
                  <a:pt x="465" y="611"/>
                </a:moveTo>
                <a:cubicBezTo>
                  <a:pt x="468" y="611"/>
                  <a:pt x="470" y="609"/>
                  <a:pt x="470" y="607"/>
                </a:cubicBezTo>
                <a:cubicBezTo>
                  <a:pt x="470" y="605"/>
                  <a:pt x="468" y="603"/>
                  <a:pt x="465" y="603"/>
                </a:cubicBezTo>
                <a:cubicBezTo>
                  <a:pt x="463" y="603"/>
                  <a:pt x="461" y="605"/>
                  <a:pt x="461" y="607"/>
                </a:cubicBezTo>
                <a:cubicBezTo>
                  <a:pt x="461" y="609"/>
                  <a:pt x="463" y="611"/>
                  <a:pt x="465" y="611"/>
                </a:cubicBezTo>
                <a:close/>
                <a:moveTo>
                  <a:pt x="478" y="611"/>
                </a:moveTo>
                <a:cubicBezTo>
                  <a:pt x="481" y="611"/>
                  <a:pt x="482" y="609"/>
                  <a:pt x="482" y="607"/>
                </a:cubicBezTo>
                <a:cubicBezTo>
                  <a:pt x="482" y="605"/>
                  <a:pt x="481" y="603"/>
                  <a:pt x="478" y="603"/>
                </a:cubicBezTo>
                <a:cubicBezTo>
                  <a:pt x="476" y="603"/>
                  <a:pt x="474" y="605"/>
                  <a:pt x="474" y="607"/>
                </a:cubicBezTo>
                <a:cubicBezTo>
                  <a:pt x="474" y="609"/>
                  <a:pt x="476" y="611"/>
                  <a:pt x="478" y="611"/>
                </a:cubicBezTo>
                <a:close/>
                <a:moveTo>
                  <a:pt x="491" y="611"/>
                </a:moveTo>
                <a:cubicBezTo>
                  <a:pt x="494" y="611"/>
                  <a:pt x="495" y="609"/>
                  <a:pt x="495" y="607"/>
                </a:cubicBezTo>
                <a:cubicBezTo>
                  <a:pt x="495" y="605"/>
                  <a:pt x="494" y="603"/>
                  <a:pt x="491" y="603"/>
                </a:cubicBezTo>
                <a:cubicBezTo>
                  <a:pt x="489" y="603"/>
                  <a:pt x="487" y="605"/>
                  <a:pt x="487" y="607"/>
                </a:cubicBezTo>
                <a:cubicBezTo>
                  <a:pt x="487" y="609"/>
                  <a:pt x="489" y="611"/>
                  <a:pt x="491" y="611"/>
                </a:cubicBezTo>
                <a:close/>
                <a:moveTo>
                  <a:pt x="504" y="611"/>
                </a:moveTo>
                <a:cubicBezTo>
                  <a:pt x="506" y="611"/>
                  <a:pt x="508" y="609"/>
                  <a:pt x="508" y="607"/>
                </a:cubicBezTo>
                <a:cubicBezTo>
                  <a:pt x="508" y="605"/>
                  <a:pt x="506" y="603"/>
                  <a:pt x="504" y="603"/>
                </a:cubicBezTo>
                <a:cubicBezTo>
                  <a:pt x="502" y="603"/>
                  <a:pt x="500" y="605"/>
                  <a:pt x="500" y="607"/>
                </a:cubicBezTo>
                <a:cubicBezTo>
                  <a:pt x="500" y="609"/>
                  <a:pt x="502" y="611"/>
                  <a:pt x="504" y="611"/>
                </a:cubicBezTo>
                <a:close/>
                <a:moveTo>
                  <a:pt x="517" y="611"/>
                </a:moveTo>
                <a:cubicBezTo>
                  <a:pt x="519" y="611"/>
                  <a:pt x="521" y="609"/>
                  <a:pt x="521" y="607"/>
                </a:cubicBezTo>
                <a:cubicBezTo>
                  <a:pt x="521" y="605"/>
                  <a:pt x="519" y="603"/>
                  <a:pt x="517" y="603"/>
                </a:cubicBezTo>
                <a:cubicBezTo>
                  <a:pt x="515" y="603"/>
                  <a:pt x="513" y="605"/>
                  <a:pt x="513" y="607"/>
                </a:cubicBezTo>
                <a:cubicBezTo>
                  <a:pt x="513" y="609"/>
                  <a:pt x="515" y="611"/>
                  <a:pt x="517" y="611"/>
                </a:cubicBezTo>
                <a:close/>
                <a:moveTo>
                  <a:pt x="530" y="611"/>
                </a:moveTo>
                <a:cubicBezTo>
                  <a:pt x="532" y="611"/>
                  <a:pt x="534" y="609"/>
                  <a:pt x="534" y="607"/>
                </a:cubicBezTo>
                <a:cubicBezTo>
                  <a:pt x="534" y="605"/>
                  <a:pt x="532" y="603"/>
                  <a:pt x="530" y="603"/>
                </a:cubicBezTo>
                <a:cubicBezTo>
                  <a:pt x="528" y="603"/>
                  <a:pt x="526" y="605"/>
                  <a:pt x="526" y="607"/>
                </a:cubicBezTo>
                <a:cubicBezTo>
                  <a:pt x="526" y="609"/>
                  <a:pt x="528" y="611"/>
                  <a:pt x="530" y="611"/>
                </a:cubicBezTo>
                <a:close/>
                <a:moveTo>
                  <a:pt x="543" y="611"/>
                </a:moveTo>
                <a:cubicBezTo>
                  <a:pt x="545" y="611"/>
                  <a:pt x="547" y="609"/>
                  <a:pt x="547" y="607"/>
                </a:cubicBezTo>
                <a:cubicBezTo>
                  <a:pt x="547" y="605"/>
                  <a:pt x="545" y="603"/>
                  <a:pt x="543" y="603"/>
                </a:cubicBezTo>
                <a:cubicBezTo>
                  <a:pt x="541" y="603"/>
                  <a:pt x="539" y="605"/>
                  <a:pt x="539" y="607"/>
                </a:cubicBezTo>
                <a:cubicBezTo>
                  <a:pt x="539" y="609"/>
                  <a:pt x="541" y="611"/>
                  <a:pt x="543" y="611"/>
                </a:cubicBezTo>
                <a:close/>
                <a:moveTo>
                  <a:pt x="556" y="611"/>
                </a:moveTo>
                <a:cubicBezTo>
                  <a:pt x="558" y="611"/>
                  <a:pt x="560" y="609"/>
                  <a:pt x="560" y="607"/>
                </a:cubicBezTo>
                <a:cubicBezTo>
                  <a:pt x="560" y="605"/>
                  <a:pt x="558" y="603"/>
                  <a:pt x="556" y="603"/>
                </a:cubicBezTo>
                <a:cubicBezTo>
                  <a:pt x="553" y="603"/>
                  <a:pt x="552" y="605"/>
                  <a:pt x="552" y="607"/>
                </a:cubicBezTo>
                <a:cubicBezTo>
                  <a:pt x="552" y="609"/>
                  <a:pt x="553" y="611"/>
                  <a:pt x="556" y="611"/>
                </a:cubicBezTo>
                <a:close/>
                <a:moveTo>
                  <a:pt x="569" y="611"/>
                </a:moveTo>
                <a:cubicBezTo>
                  <a:pt x="571" y="611"/>
                  <a:pt x="573" y="609"/>
                  <a:pt x="573" y="607"/>
                </a:cubicBezTo>
                <a:cubicBezTo>
                  <a:pt x="573" y="605"/>
                  <a:pt x="571" y="603"/>
                  <a:pt x="569" y="603"/>
                </a:cubicBezTo>
                <a:cubicBezTo>
                  <a:pt x="566" y="603"/>
                  <a:pt x="565" y="605"/>
                  <a:pt x="565" y="607"/>
                </a:cubicBezTo>
                <a:cubicBezTo>
                  <a:pt x="565" y="609"/>
                  <a:pt x="566" y="611"/>
                  <a:pt x="569" y="611"/>
                </a:cubicBezTo>
                <a:close/>
                <a:moveTo>
                  <a:pt x="582" y="611"/>
                </a:moveTo>
                <a:cubicBezTo>
                  <a:pt x="584" y="611"/>
                  <a:pt x="586" y="609"/>
                  <a:pt x="586" y="607"/>
                </a:cubicBezTo>
                <a:cubicBezTo>
                  <a:pt x="586" y="605"/>
                  <a:pt x="584" y="603"/>
                  <a:pt x="582" y="603"/>
                </a:cubicBezTo>
                <a:cubicBezTo>
                  <a:pt x="579" y="603"/>
                  <a:pt x="577" y="605"/>
                  <a:pt x="577" y="607"/>
                </a:cubicBezTo>
                <a:cubicBezTo>
                  <a:pt x="577" y="609"/>
                  <a:pt x="579" y="611"/>
                  <a:pt x="582" y="611"/>
                </a:cubicBezTo>
                <a:close/>
                <a:moveTo>
                  <a:pt x="595" y="611"/>
                </a:moveTo>
                <a:cubicBezTo>
                  <a:pt x="597" y="611"/>
                  <a:pt x="599" y="609"/>
                  <a:pt x="599" y="607"/>
                </a:cubicBezTo>
                <a:cubicBezTo>
                  <a:pt x="599" y="605"/>
                  <a:pt x="597" y="603"/>
                  <a:pt x="595" y="603"/>
                </a:cubicBezTo>
                <a:cubicBezTo>
                  <a:pt x="592" y="603"/>
                  <a:pt x="590" y="605"/>
                  <a:pt x="590" y="607"/>
                </a:cubicBezTo>
                <a:cubicBezTo>
                  <a:pt x="590" y="609"/>
                  <a:pt x="592" y="611"/>
                  <a:pt x="595" y="611"/>
                </a:cubicBezTo>
                <a:close/>
                <a:moveTo>
                  <a:pt x="607" y="611"/>
                </a:moveTo>
                <a:cubicBezTo>
                  <a:pt x="610" y="611"/>
                  <a:pt x="612" y="609"/>
                  <a:pt x="612" y="607"/>
                </a:cubicBezTo>
                <a:cubicBezTo>
                  <a:pt x="612" y="605"/>
                  <a:pt x="610" y="603"/>
                  <a:pt x="607" y="603"/>
                </a:cubicBezTo>
                <a:cubicBezTo>
                  <a:pt x="605" y="603"/>
                  <a:pt x="603" y="605"/>
                  <a:pt x="603" y="607"/>
                </a:cubicBezTo>
                <a:cubicBezTo>
                  <a:pt x="603" y="609"/>
                  <a:pt x="605" y="611"/>
                  <a:pt x="607" y="611"/>
                </a:cubicBezTo>
                <a:close/>
                <a:moveTo>
                  <a:pt x="620" y="611"/>
                </a:moveTo>
                <a:cubicBezTo>
                  <a:pt x="623" y="611"/>
                  <a:pt x="625" y="609"/>
                  <a:pt x="625" y="607"/>
                </a:cubicBezTo>
                <a:cubicBezTo>
                  <a:pt x="625" y="605"/>
                  <a:pt x="623" y="603"/>
                  <a:pt x="620" y="603"/>
                </a:cubicBezTo>
                <a:cubicBezTo>
                  <a:pt x="618" y="603"/>
                  <a:pt x="616" y="605"/>
                  <a:pt x="616" y="607"/>
                </a:cubicBezTo>
                <a:cubicBezTo>
                  <a:pt x="616" y="609"/>
                  <a:pt x="618" y="611"/>
                  <a:pt x="620" y="611"/>
                </a:cubicBezTo>
                <a:close/>
                <a:moveTo>
                  <a:pt x="633" y="611"/>
                </a:moveTo>
                <a:cubicBezTo>
                  <a:pt x="636" y="611"/>
                  <a:pt x="637" y="609"/>
                  <a:pt x="637" y="607"/>
                </a:cubicBezTo>
                <a:cubicBezTo>
                  <a:pt x="637" y="605"/>
                  <a:pt x="636" y="603"/>
                  <a:pt x="633" y="603"/>
                </a:cubicBezTo>
                <a:cubicBezTo>
                  <a:pt x="631" y="603"/>
                  <a:pt x="629" y="605"/>
                  <a:pt x="629" y="607"/>
                </a:cubicBezTo>
                <a:cubicBezTo>
                  <a:pt x="629" y="609"/>
                  <a:pt x="631" y="611"/>
                  <a:pt x="633" y="611"/>
                </a:cubicBezTo>
                <a:close/>
                <a:moveTo>
                  <a:pt x="646" y="611"/>
                </a:moveTo>
                <a:cubicBezTo>
                  <a:pt x="648" y="611"/>
                  <a:pt x="650" y="609"/>
                  <a:pt x="650" y="607"/>
                </a:cubicBezTo>
                <a:cubicBezTo>
                  <a:pt x="650" y="605"/>
                  <a:pt x="648" y="603"/>
                  <a:pt x="646" y="603"/>
                </a:cubicBezTo>
                <a:cubicBezTo>
                  <a:pt x="644" y="603"/>
                  <a:pt x="642" y="605"/>
                  <a:pt x="642" y="607"/>
                </a:cubicBezTo>
                <a:cubicBezTo>
                  <a:pt x="642" y="609"/>
                  <a:pt x="644" y="611"/>
                  <a:pt x="646" y="611"/>
                </a:cubicBezTo>
                <a:close/>
                <a:moveTo>
                  <a:pt x="659" y="611"/>
                </a:moveTo>
                <a:cubicBezTo>
                  <a:pt x="661" y="611"/>
                  <a:pt x="663" y="609"/>
                  <a:pt x="663" y="607"/>
                </a:cubicBezTo>
                <a:cubicBezTo>
                  <a:pt x="663" y="605"/>
                  <a:pt x="661" y="603"/>
                  <a:pt x="659" y="603"/>
                </a:cubicBezTo>
                <a:cubicBezTo>
                  <a:pt x="657" y="603"/>
                  <a:pt x="655" y="605"/>
                  <a:pt x="655" y="607"/>
                </a:cubicBezTo>
                <a:cubicBezTo>
                  <a:pt x="655" y="609"/>
                  <a:pt x="657" y="611"/>
                  <a:pt x="659" y="611"/>
                </a:cubicBezTo>
                <a:close/>
                <a:moveTo>
                  <a:pt x="672" y="611"/>
                </a:moveTo>
                <a:cubicBezTo>
                  <a:pt x="674" y="611"/>
                  <a:pt x="676" y="609"/>
                  <a:pt x="676" y="607"/>
                </a:cubicBezTo>
                <a:cubicBezTo>
                  <a:pt x="676" y="605"/>
                  <a:pt x="674" y="603"/>
                  <a:pt x="672" y="603"/>
                </a:cubicBezTo>
                <a:cubicBezTo>
                  <a:pt x="670" y="603"/>
                  <a:pt x="668" y="605"/>
                  <a:pt x="668" y="607"/>
                </a:cubicBezTo>
                <a:cubicBezTo>
                  <a:pt x="668" y="609"/>
                  <a:pt x="670" y="611"/>
                  <a:pt x="672" y="611"/>
                </a:cubicBezTo>
                <a:close/>
                <a:moveTo>
                  <a:pt x="685" y="611"/>
                </a:moveTo>
                <a:cubicBezTo>
                  <a:pt x="687" y="611"/>
                  <a:pt x="689" y="609"/>
                  <a:pt x="689" y="607"/>
                </a:cubicBezTo>
                <a:cubicBezTo>
                  <a:pt x="689" y="605"/>
                  <a:pt x="687" y="603"/>
                  <a:pt x="685" y="603"/>
                </a:cubicBezTo>
                <a:cubicBezTo>
                  <a:pt x="683" y="603"/>
                  <a:pt x="681" y="605"/>
                  <a:pt x="681" y="607"/>
                </a:cubicBezTo>
                <a:cubicBezTo>
                  <a:pt x="681" y="609"/>
                  <a:pt x="683" y="611"/>
                  <a:pt x="685" y="611"/>
                </a:cubicBezTo>
                <a:close/>
                <a:moveTo>
                  <a:pt x="698" y="611"/>
                </a:moveTo>
                <a:cubicBezTo>
                  <a:pt x="700" y="611"/>
                  <a:pt x="702" y="609"/>
                  <a:pt x="702" y="607"/>
                </a:cubicBezTo>
                <a:cubicBezTo>
                  <a:pt x="702" y="605"/>
                  <a:pt x="700" y="603"/>
                  <a:pt x="698" y="603"/>
                </a:cubicBezTo>
                <a:cubicBezTo>
                  <a:pt x="696" y="603"/>
                  <a:pt x="694" y="605"/>
                  <a:pt x="694" y="607"/>
                </a:cubicBezTo>
                <a:cubicBezTo>
                  <a:pt x="694" y="609"/>
                  <a:pt x="696" y="611"/>
                  <a:pt x="698" y="611"/>
                </a:cubicBezTo>
                <a:close/>
                <a:moveTo>
                  <a:pt x="711" y="611"/>
                </a:moveTo>
                <a:cubicBezTo>
                  <a:pt x="713" y="611"/>
                  <a:pt x="715" y="609"/>
                  <a:pt x="715" y="607"/>
                </a:cubicBezTo>
                <a:cubicBezTo>
                  <a:pt x="715" y="605"/>
                  <a:pt x="713" y="603"/>
                  <a:pt x="711" y="603"/>
                </a:cubicBezTo>
                <a:cubicBezTo>
                  <a:pt x="708" y="603"/>
                  <a:pt x="707" y="605"/>
                  <a:pt x="707" y="607"/>
                </a:cubicBezTo>
                <a:cubicBezTo>
                  <a:pt x="707" y="609"/>
                  <a:pt x="708" y="611"/>
                  <a:pt x="711" y="611"/>
                </a:cubicBezTo>
                <a:close/>
                <a:moveTo>
                  <a:pt x="724" y="611"/>
                </a:moveTo>
                <a:cubicBezTo>
                  <a:pt x="726" y="611"/>
                  <a:pt x="728" y="609"/>
                  <a:pt x="728" y="607"/>
                </a:cubicBezTo>
                <a:cubicBezTo>
                  <a:pt x="728" y="605"/>
                  <a:pt x="726" y="603"/>
                  <a:pt x="724" y="603"/>
                </a:cubicBezTo>
                <a:cubicBezTo>
                  <a:pt x="721" y="603"/>
                  <a:pt x="719" y="605"/>
                  <a:pt x="719" y="607"/>
                </a:cubicBezTo>
                <a:cubicBezTo>
                  <a:pt x="719" y="609"/>
                  <a:pt x="721" y="611"/>
                  <a:pt x="724" y="611"/>
                </a:cubicBezTo>
                <a:close/>
                <a:moveTo>
                  <a:pt x="737" y="611"/>
                </a:moveTo>
                <a:cubicBezTo>
                  <a:pt x="739" y="611"/>
                  <a:pt x="741" y="609"/>
                  <a:pt x="741" y="607"/>
                </a:cubicBezTo>
                <a:cubicBezTo>
                  <a:pt x="741" y="605"/>
                  <a:pt x="739" y="603"/>
                  <a:pt x="737" y="603"/>
                </a:cubicBezTo>
                <a:cubicBezTo>
                  <a:pt x="734" y="603"/>
                  <a:pt x="732" y="605"/>
                  <a:pt x="732" y="607"/>
                </a:cubicBezTo>
                <a:cubicBezTo>
                  <a:pt x="732" y="609"/>
                  <a:pt x="734" y="611"/>
                  <a:pt x="737" y="611"/>
                </a:cubicBezTo>
                <a:close/>
                <a:moveTo>
                  <a:pt x="749" y="611"/>
                </a:moveTo>
                <a:cubicBezTo>
                  <a:pt x="752" y="611"/>
                  <a:pt x="754" y="609"/>
                  <a:pt x="754" y="607"/>
                </a:cubicBezTo>
                <a:cubicBezTo>
                  <a:pt x="754" y="605"/>
                  <a:pt x="752" y="603"/>
                  <a:pt x="749" y="603"/>
                </a:cubicBezTo>
                <a:cubicBezTo>
                  <a:pt x="747" y="603"/>
                  <a:pt x="745" y="605"/>
                  <a:pt x="745" y="607"/>
                </a:cubicBezTo>
                <a:cubicBezTo>
                  <a:pt x="745" y="609"/>
                  <a:pt x="747" y="611"/>
                  <a:pt x="749" y="611"/>
                </a:cubicBezTo>
                <a:close/>
                <a:moveTo>
                  <a:pt x="762" y="611"/>
                </a:moveTo>
                <a:cubicBezTo>
                  <a:pt x="765" y="611"/>
                  <a:pt x="767" y="609"/>
                  <a:pt x="767" y="607"/>
                </a:cubicBezTo>
                <a:cubicBezTo>
                  <a:pt x="767" y="605"/>
                  <a:pt x="765" y="603"/>
                  <a:pt x="762" y="603"/>
                </a:cubicBezTo>
                <a:cubicBezTo>
                  <a:pt x="760" y="603"/>
                  <a:pt x="758" y="605"/>
                  <a:pt x="758" y="607"/>
                </a:cubicBezTo>
                <a:cubicBezTo>
                  <a:pt x="758" y="609"/>
                  <a:pt x="760" y="611"/>
                  <a:pt x="762" y="611"/>
                </a:cubicBezTo>
                <a:close/>
                <a:moveTo>
                  <a:pt x="775" y="611"/>
                </a:moveTo>
                <a:cubicBezTo>
                  <a:pt x="778" y="611"/>
                  <a:pt x="779" y="609"/>
                  <a:pt x="779" y="607"/>
                </a:cubicBezTo>
                <a:cubicBezTo>
                  <a:pt x="779" y="605"/>
                  <a:pt x="778" y="603"/>
                  <a:pt x="775" y="603"/>
                </a:cubicBezTo>
                <a:cubicBezTo>
                  <a:pt x="773" y="603"/>
                  <a:pt x="771" y="605"/>
                  <a:pt x="771" y="607"/>
                </a:cubicBezTo>
                <a:cubicBezTo>
                  <a:pt x="771" y="609"/>
                  <a:pt x="773" y="611"/>
                  <a:pt x="775" y="611"/>
                </a:cubicBezTo>
                <a:close/>
                <a:moveTo>
                  <a:pt x="788" y="611"/>
                </a:moveTo>
                <a:cubicBezTo>
                  <a:pt x="791" y="611"/>
                  <a:pt x="792" y="609"/>
                  <a:pt x="792" y="607"/>
                </a:cubicBezTo>
                <a:cubicBezTo>
                  <a:pt x="792" y="605"/>
                  <a:pt x="791" y="603"/>
                  <a:pt x="788" y="603"/>
                </a:cubicBezTo>
                <a:cubicBezTo>
                  <a:pt x="786" y="603"/>
                  <a:pt x="784" y="605"/>
                  <a:pt x="784" y="607"/>
                </a:cubicBezTo>
                <a:cubicBezTo>
                  <a:pt x="784" y="609"/>
                  <a:pt x="786" y="611"/>
                  <a:pt x="788" y="611"/>
                </a:cubicBezTo>
                <a:close/>
                <a:moveTo>
                  <a:pt x="805" y="607"/>
                </a:moveTo>
                <a:cubicBezTo>
                  <a:pt x="805" y="605"/>
                  <a:pt x="803" y="603"/>
                  <a:pt x="801" y="603"/>
                </a:cubicBezTo>
                <a:cubicBezTo>
                  <a:pt x="799" y="603"/>
                  <a:pt x="797" y="605"/>
                  <a:pt x="797" y="607"/>
                </a:cubicBezTo>
                <a:cubicBezTo>
                  <a:pt x="797" y="609"/>
                  <a:pt x="799" y="611"/>
                  <a:pt x="801" y="611"/>
                </a:cubicBezTo>
                <a:cubicBezTo>
                  <a:pt x="803" y="611"/>
                  <a:pt x="805" y="609"/>
                  <a:pt x="805" y="607"/>
                </a:cubicBezTo>
                <a:close/>
                <a:moveTo>
                  <a:pt x="814" y="609"/>
                </a:moveTo>
                <a:cubicBezTo>
                  <a:pt x="815" y="609"/>
                  <a:pt x="816" y="608"/>
                  <a:pt x="816" y="607"/>
                </a:cubicBezTo>
                <a:cubicBezTo>
                  <a:pt x="816" y="606"/>
                  <a:pt x="815" y="605"/>
                  <a:pt x="814" y="605"/>
                </a:cubicBezTo>
                <a:cubicBezTo>
                  <a:pt x="813" y="605"/>
                  <a:pt x="812" y="606"/>
                  <a:pt x="812" y="607"/>
                </a:cubicBezTo>
                <a:cubicBezTo>
                  <a:pt x="812" y="608"/>
                  <a:pt x="813" y="609"/>
                  <a:pt x="814" y="609"/>
                </a:cubicBezTo>
                <a:close/>
                <a:moveTo>
                  <a:pt x="827" y="611"/>
                </a:moveTo>
                <a:cubicBezTo>
                  <a:pt x="829" y="611"/>
                  <a:pt x="831" y="609"/>
                  <a:pt x="831" y="607"/>
                </a:cubicBezTo>
                <a:cubicBezTo>
                  <a:pt x="831" y="605"/>
                  <a:pt x="829" y="603"/>
                  <a:pt x="827" y="603"/>
                </a:cubicBezTo>
                <a:cubicBezTo>
                  <a:pt x="825" y="603"/>
                  <a:pt x="823" y="605"/>
                  <a:pt x="823" y="607"/>
                </a:cubicBezTo>
                <a:cubicBezTo>
                  <a:pt x="823" y="609"/>
                  <a:pt x="825" y="611"/>
                  <a:pt x="827" y="611"/>
                </a:cubicBezTo>
                <a:close/>
                <a:moveTo>
                  <a:pt x="840" y="611"/>
                </a:moveTo>
                <a:cubicBezTo>
                  <a:pt x="842" y="611"/>
                  <a:pt x="844" y="609"/>
                  <a:pt x="844" y="607"/>
                </a:cubicBezTo>
                <a:cubicBezTo>
                  <a:pt x="844" y="605"/>
                  <a:pt x="842" y="603"/>
                  <a:pt x="840" y="603"/>
                </a:cubicBezTo>
                <a:cubicBezTo>
                  <a:pt x="838" y="603"/>
                  <a:pt x="836" y="605"/>
                  <a:pt x="836" y="607"/>
                </a:cubicBezTo>
                <a:cubicBezTo>
                  <a:pt x="836" y="609"/>
                  <a:pt x="838" y="611"/>
                  <a:pt x="840" y="611"/>
                </a:cubicBezTo>
                <a:close/>
                <a:moveTo>
                  <a:pt x="853" y="611"/>
                </a:moveTo>
                <a:cubicBezTo>
                  <a:pt x="855" y="611"/>
                  <a:pt x="857" y="609"/>
                  <a:pt x="857" y="607"/>
                </a:cubicBezTo>
                <a:cubicBezTo>
                  <a:pt x="857" y="605"/>
                  <a:pt x="855" y="603"/>
                  <a:pt x="853" y="603"/>
                </a:cubicBezTo>
                <a:cubicBezTo>
                  <a:pt x="850" y="603"/>
                  <a:pt x="849" y="605"/>
                  <a:pt x="849" y="607"/>
                </a:cubicBezTo>
                <a:cubicBezTo>
                  <a:pt x="849" y="609"/>
                  <a:pt x="850" y="611"/>
                  <a:pt x="853" y="611"/>
                </a:cubicBezTo>
                <a:close/>
                <a:moveTo>
                  <a:pt x="866" y="611"/>
                </a:moveTo>
                <a:cubicBezTo>
                  <a:pt x="868" y="611"/>
                  <a:pt x="870" y="609"/>
                  <a:pt x="870" y="607"/>
                </a:cubicBezTo>
                <a:cubicBezTo>
                  <a:pt x="870" y="605"/>
                  <a:pt x="868" y="603"/>
                  <a:pt x="866" y="603"/>
                </a:cubicBezTo>
                <a:cubicBezTo>
                  <a:pt x="863" y="603"/>
                  <a:pt x="862" y="605"/>
                  <a:pt x="862" y="607"/>
                </a:cubicBezTo>
                <a:cubicBezTo>
                  <a:pt x="862" y="609"/>
                  <a:pt x="863" y="611"/>
                  <a:pt x="866" y="611"/>
                </a:cubicBezTo>
                <a:close/>
                <a:moveTo>
                  <a:pt x="879" y="611"/>
                </a:moveTo>
                <a:cubicBezTo>
                  <a:pt x="881" y="611"/>
                  <a:pt x="883" y="609"/>
                  <a:pt x="883" y="607"/>
                </a:cubicBezTo>
                <a:cubicBezTo>
                  <a:pt x="883" y="605"/>
                  <a:pt x="881" y="603"/>
                  <a:pt x="879" y="603"/>
                </a:cubicBezTo>
                <a:cubicBezTo>
                  <a:pt x="876" y="603"/>
                  <a:pt x="874" y="605"/>
                  <a:pt x="874" y="607"/>
                </a:cubicBezTo>
                <a:cubicBezTo>
                  <a:pt x="874" y="609"/>
                  <a:pt x="876" y="611"/>
                  <a:pt x="879" y="611"/>
                </a:cubicBezTo>
                <a:close/>
                <a:moveTo>
                  <a:pt x="892" y="611"/>
                </a:moveTo>
                <a:cubicBezTo>
                  <a:pt x="894" y="611"/>
                  <a:pt x="896" y="609"/>
                  <a:pt x="896" y="607"/>
                </a:cubicBezTo>
                <a:cubicBezTo>
                  <a:pt x="896" y="605"/>
                  <a:pt x="894" y="603"/>
                  <a:pt x="892" y="603"/>
                </a:cubicBezTo>
                <a:cubicBezTo>
                  <a:pt x="889" y="603"/>
                  <a:pt x="887" y="605"/>
                  <a:pt x="887" y="607"/>
                </a:cubicBezTo>
                <a:cubicBezTo>
                  <a:pt x="887" y="609"/>
                  <a:pt x="889" y="611"/>
                  <a:pt x="892" y="611"/>
                </a:cubicBezTo>
                <a:close/>
                <a:moveTo>
                  <a:pt x="904" y="611"/>
                </a:moveTo>
                <a:cubicBezTo>
                  <a:pt x="907" y="611"/>
                  <a:pt x="909" y="609"/>
                  <a:pt x="909" y="607"/>
                </a:cubicBezTo>
                <a:cubicBezTo>
                  <a:pt x="909" y="605"/>
                  <a:pt x="907" y="603"/>
                  <a:pt x="904" y="603"/>
                </a:cubicBezTo>
                <a:cubicBezTo>
                  <a:pt x="902" y="603"/>
                  <a:pt x="900" y="605"/>
                  <a:pt x="900" y="607"/>
                </a:cubicBezTo>
                <a:cubicBezTo>
                  <a:pt x="900" y="609"/>
                  <a:pt x="902" y="611"/>
                  <a:pt x="904" y="611"/>
                </a:cubicBezTo>
                <a:close/>
                <a:moveTo>
                  <a:pt x="917" y="611"/>
                </a:moveTo>
                <a:cubicBezTo>
                  <a:pt x="920" y="611"/>
                  <a:pt x="922" y="609"/>
                  <a:pt x="922" y="607"/>
                </a:cubicBezTo>
                <a:cubicBezTo>
                  <a:pt x="922" y="605"/>
                  <a:pt x="920" y="603"/>
                  <a:pt x="917" y="603"/>
                </a:cubicBezTo>
                <a:cubicBezTo>
                  <a:pt x="915" y="603"/>
                  <a:pt x="913" y="605"/>
                  <a:pt x="913" y="607"/>
                </a:cubicBezTo>
                <a:cubicBezTo>
                  <a:pt x="913" y="609"/>
                  <a:pt x="915" y="611"/>
                  <a:pt x="917" y="611"/>
                </a:cubicBezTo>
                <a:close/>
                <a:moveTo>
                  <a:pt x="930" y="603"/>
                </a:moveTo>
                <a:cubicBezTo>
                  <a:pt x="928" y="603"/>
                  <a:pt x="926" y="605"/>
                  <a:pt x="926" y="607"/>
                </a:cubicBezTo>
                <a:cubicBezTo>
                  <a:pt x="926" y="609"/>
                  <a:pt x="928" y="611"/>
                  <a:pt x="930" y="611"/>
                </a:cubicBezTo>
                <a:cubicBezTo>
                  <a:pt x="933" y="611"/>
                  <a:pt x="934" y="609"/>
                  <a:pt x="934" y="607"/>
                </a:cubicBezTo>
                <a:cubicBezTo>
                  <a:pt x="934" y="605"/>
                  <a:pt x="933" y="603"/>
                  <a:pt x="930" y="603"/>
                </a:cubicBezTo>
                <a:close/>
                <a:moveTo>
                  <a:pt x="943" y="603"/>
                </a:moveTo>
                <a:cubicBezTo>
                  <a:pt x="941" y="603"/>
                  <a:pt x="939" y="605"/>
                  <a:pt x="939" y="607"/>
                </a:cubicBezTo>
                <a:cubicBezTo>
                  <a:pt x="939" y="609"/>
                  <a:pt x="941" y="611"/>
                  <a:pt x="943" y="611"/>
                </a:cubicBezTo>
                <a:cubicBezTo>
                  <a:pt x="945" y="611"/>
                  <a:pt x="947" y="609"/>
                  <a:pt x="947" y="607"/>
                </a:cubicBezTo>
                <a:cubicBezTo>
                  <a:pt x="947" y="605"/>
                  <a:pt x="945" y="603"/>
                  <a:pt x="943" y="603"/>
                </a:cubicBezTo>
                <a:close/>
                <a:moveTo>
                  <a:pt x="956" y="603"/>
                </a:moveTo>
                <a:cubicBezTo>
                  <a:pt x="954" y="603"/>
                  <a:pt x="952" y="605"/>
                  <a:pt x="952" y="607"/>
                </a:cubicBezTo>
                <a:cubicBezTo>
                  <a:pt x="952" y="609"/>
                  <a:pt x="954" y="611"/>
                  <a:pt x="956" y="611"/>
                </a:cubicBezTo>
                <a:cubicBezTo>
                  <a:pt x="958" y="611"/>
                  <a:pt x="960" y="609"/>
                  <a:pt x="960" y="607"/>
                </a:cubicBezTo>
                <a:cubicBezTo>
                  <a:pt x="960" y="605"/>
                  <a:pt x="958" y="603"/>
                  <a:pt x="956" y="603"/>
                </a:cubicBezTo>
                <a:close/>
                <a:moveTo>
                  <a:pt x="969" y="603"/>
                </a:moveTo>
                <a:cubicBezTo>
                  <a:pt x="967" y="603"/>
                  <a:pt x="965" y="605"/>
                  <a:pt x="965" y="607"/>
                </a:cubicBezTo>
                <a:cubicBezTo>
                  <a:pt x="965" y="609"/>
                  <a:pt x="967" y="611"/>
                  <a:pt x="969" y="611"/>
                </a:cubicBezTo>
                <a:cubicBezTo>
                  <a:pt x="971" y="611"/>
                  <a:pt x="973" y="609"/>
                  <a:pt x="973" y="607"/>
                </a:cubicBezTo>
                <a:cubicBezTo>
                  <a:pt x="973" y="605"/>
                  <a:pt x="971" y="603"/>
                  <a:pt x="969" y="603"/>
                </a:cubicBezTo>
                <a:close/>
                <a:moveTo>
                  <a:pt x="982" y="603"/>
                </a:moveTo>
                <a:cubicBezTo>
                  <a:pt x="980" y="603"/>
                  <a:pt x="978" y="605"/>
                  <a:pt x="978" y="607"/>
                </a:cubicBezTo>
                <a:cubicBezTo>
                  <a:pt x="978" y="609"/>
                  <a:pt x="980" y="611"/>
                  <a:pt x="982" y="611"/>
                </a:cubicBezTo>
                <a:cubicBezTo>
                  <a:pt x="984" y="611"/>
                  <a:pt x="986" y="609"/>
                  <a:pt x="986" y="607"/>
                </a:cubicBezTo>
                <a:cubicBezTo>
                  <a:pt x="986" y="605"/>
                  <a:pt x="984" y="603"/>
                  <a:pt x="982" y="603"/>
                </a:cubicBezTo>
                <a:close/>
                <a:moveTo>
                  <a:pt x="995" y="611"/>
                </a:moveTo>
                <a:cubicBezTo>
                  <a:pt x="997" y="611"/>
                  <a:pt x="998" y="609"/>
                  <a:pt x="998" y="607"/>
                </a:cubicBezTo>
                <a:cubicBezTo>
                  <a:pt x="998" y="605"/>
                  <a:pt x="997" y="604"/>
                  <a:pt x="995" y="604"/>
                </a:cubicBezTo>
                <a:cubicBezTo>
                  <a:pt x="993" y="604"/>
                  <a:pt x="991" y="605"/>
                  <a:pt x="991" y="607"/>
                </a:cubicBezTo>
                <a:cubicBezTo>
                  <a:pt x="991" y="609"/>
                  <a:pt x="993" y="611"/>
                  <a:pt x="995" y="611"/>
                </a:cubicBezTo>
                <a:close/>
                <a:moveTo>
                  <a:pt x="1008" y="603"/>
                </a:moveTo>
                <a:cubicBezTo>
                  <a:pt x="1006" y="603"/>
                  <a:pt x="1004" y="605"/>
                  <a:pt x="1004" y="607"/>
                </a:cubicBezTo>
                <a:cubicBezTo>
                  <a:pt x="1004" y="609"/>
                  <a:pt x="1006" y="611"/>
                  <a:pt x="1008" y="611"/>
                </a:cubicBezTo>
                <a:cubicBezTo>
                  <a:pt x="1010" y="611"/>
                  <a:pt x="1011" y="609"/>
                  <a:pt x="1011" y="607"/>
                </a:cubicBezTo>
                <a:cubicBezTo>
                  <a:pt x="1011" y="605"/>
                  <a:pt x="1010" y="603"/>
                  <a:pt x="1008" y="603"/>
                </a:cubicBezTo>
                <a:close/>
                <a:moveTo>
                  <a:pt x="1021" y="603"/>
                </a:moveTo>
                <a:cubicBezTo>
                  <a:pt x="1018" y="603"/>
                  <a:pt x="1016" y="605"/>
                  <a:pt x="1016" y="607"/>
                </a:cubicBezTo>
                <a:cubicBezTo>
                  <a:pt x="1016" y="609"/>
                  <a:pt x="1018" y="611"/>
                  <a:pt x="1021" y="611"/>
                </a:cubicBezTo>
                <a:cubicBezTo>
                  <a:pt x="1023" y="611"/>
                  <a:pt x="1025" y="609"/>
                  <a:pt x="1025" y="607"/>
                </a:cubicBezTo>
                <a:cubicBezTo>
                  <a:pt x="1025" y="605"/>
                  <a:pt x="1023" y="603"/>
                  <a:pt x="1021" y="603"/>
                </a:cubicBezTo>
                <a:close/>
                <a:moveTo>
                  <a:pt x="1034" y="603"/>
                </a:moveTo>
                <a:cubicBezTo>
                  <a:pt x="1031" y="603"/>
                  <a:pt x="1029" y="605"/>
                  <a:pt x="1029" y="607"/>
                </a:cubicBezTo>
                <a:cubicBezTo>
                  <a:pt x="1029" y="609"/>
                  <a:pt x="1031" y="611"/>
                  <a:pt x="1034" y="611"/>
                </a:cubicBezTo>
                <a:cubicBezTo>
                  <a:pt x="1036" y="611"/>
                  <a:pt x="1038" y="609"/>
                  <a:pt x="1038" y="607"/>
                </a:cubicBezTo>
                <a:cubicBezTo>
                  <a:pt x="1038" y="605"/>
                  <a:pt x="1036" y="603"/>
                  <a:pt x="1034" y="603"/>
                </a:cubicBezTo>
                <a:close/>
                <a:moveTo>
                  <a:pt x="1097" y="607"/>
                </a:moveTo>
                <a:cubicBezTo>
                  <a:pt x="1097" y="608"/>
                  <a:pt x="1097" y="609"/>
                  <a:pt x="1098" y="609"/>
                </a:cubicBezTo>
                <a:cubicBezTo>
                  <a:pt x="1099" y="609"/>
                  <a:pt x="1099" y="608"/>
                  <a:pt x="1099" y="607"/>
                </a:cubicBezTo>
                <a:cubicBezTo>
                  <a:pt x="1099" y="606"/>
                  <a:pt x="1099" y="606"/>
                  <a:pt x="1098" y="606"/>
                </a:cubicBezTo>
                <a:cubicBezTo>
                  <a:pt x="1097" y="606"/>
                  <a:pt x="1097" y="606"/>
                  <a:pt x="1097" y="607"/>
                </a:cubicBezTo>
                <a:close/>
                <a:moveTo>
                  <a:pt x="1111" y="603"/>
                </a:moveTo>
                <a:cubicBezTo>
                  <a:pt x="1109" y="603"/>
                  <a:pt x="1107" y="605"/>
                  <a:pt x="1107" y="607"/>
                </a:cubicBezTo>
                <a:cubicBezTo>
                  <a:pt x="1107" y="609"/>
                  <a:pt x="1109" y="611"/>
                  <a:pt x="1111" y="611"/>
                </a:cubicBezTo>
                <a:cubicBezTo>
                  <a:pt x="1113" y="611"/>
                  <a:pt x="1115" y="609"/>
                  <a:pt x="1115" y="607"/>
                </a:cubicBezTo>
                <a:cubicBezTo>
                  <a:pt x="1115" y="605"/>
                  <a:pt x="1113" y="603"/>
                  <a:pt x="1111" y="603"/>
                </a:cubicBezTo>
                <a:close/>
                <a:moveTo>
                  <a:pt x="1124" y="603"/>
                </a:moveTo>
                <a:cubicBezTo>
                  <a:pt x="1122" y="603"/>
                  <a:pt x="1120" y="605"/>
                  <a:pt x="1120" y="607"/>
                </a:cubicBezTo>
                <a:cubicBezTo>
                  <a:pt x="1120" y="609"/>
                  <a:pt x="1122" y="611"/>
                  <a:pt x="1124" y="611"/>
                </a:cubicBezTo>
                <a:cubicBezTo>
                  <a:pt x="1126" y="611"/>
                  <a:pt x="1128" y="609"/>
                  <a:pt x="1128" y="607"/>
                </a:cubicBezTo>
                <a:cubicBezTo>
                  <a:pt x="1128" y="605"/>
                  <a:pt x="1126" y="603"/>
                  <a:pt x="1124" y="603"/>
                </a:cubicBezTo>
                <a:close/>
                <a:moveTo>
                  <a:pt x="1137" y="603"/>
                </a:moveTo>
                <a:cubicBezTo>
                  <a:pt x="1135" y="603"/>
                  <a:pt x="1133" y="605"/>
                  <a:pt x="1133" y="607"/>
                </a:cubicBezTo>
                <a:cubicBezTo>
                  <a:pt x="1133" y="609"/>
                  <a:pt x="1135" y="611"/>
                  <a:pt x="1137" y="611"/>
                </a:cubicBezTo>
                <a:cubicBezTo>
                  <a:pt x="1139" y="611"/>
                  <a:pt x="1141" y="609"/>
                  <a:pt x="1141" y="607"/>
                </a:cubicBezTo>
                <a:cubicBezTo>
                  <a:pt x="1141" y="605"/>
                  <a:pt x="1139" y="603"/>
                  <a:pt x="1137" y="603"/>
                </a:cubicBezTo>
                <a:close/>
                <a:moveTo>
                  <a:pt x="1666" y="607"/>
                </a:moveTo>
                <a:cubicBezTo>
                  <a:pt x="1666" y="607"/>
                  <a:pt x="1666" y="608"/>
                  <a:pt x="1666" y="608"/>
                </a:cubicBezTo>
                <a:cubicBezTo>
                  <a:pt x="1667" y="608"/>
                  <a:pt x="1667" y="607"/>
                  <a:pt x="1667" y="607"/>
                </a:cubicBezTo>
                <a:cubicBezTo>
                  <a:pt x="1667" y="607"/>
                  <a:pt x="1667" y="607"/>
                  <a:pt x="1666" y="607"/>
                </a:cubicBezTo>
                <a:cubicBezTo>
                  <a:pt x="1666" y="607"/>
                  <a:pt x="1666" y="607"/>
                  <a:pt x="1666" y="607"/>
                </a:cubicBezTo>
                <a:close/>
                <a:moveTo>
                  <a:pt x="1679" y="611"/>
                </a:moveTo>
                <a:cubicBezTo>
                  <a:pt x="1682" y="611"/>
                  <a:pt x="1683" y="609"/>
                  <a:pt x="1683" y="607"/>
                </a:cubicBezTo>
                <a:cubicBezTo>
                  <a:pt x="1683" y="605"/>
                  <a:pt x="1682" y="603"/>
                  <a:pt x="1679" y="603"/>
                </a:cubicBezTo>
                <a:cubicBezTo>
                  <a:pt x="1677" y="603"/>
                  <a:pt x="1675" y="605"/>
                  <a:pt x="1675" y="607"/>
                </a:cubicBezTo>
                <a:cubicBezTo>
                  <a:pt x="1675" y="609"/>
                  <a:pt x="1677" y="611"/>
                  <a:pt x="1679" y="611"/>
                </a:cubicBezTo>
                <a:close/>
                <a:moveTo>
                  <a:pt x="1692" y="611"/>
                </a:moveTo>
                <a:cubicBezTo>
                  <a:pt x="1694" y="611"/>
                  <a:pt x="1696" y="609"/>
                  <a:pt x="1696" y="607"/>
                </a:cubicBezTo>
                <a:cubicBezTo>
                  <a:pt x="1696" y="605"/>
                  <a:pt x="1694" y="603"/>
                  <a:pt x="1692" y="603"/>
                </a:cubicBezTo>
                <a:cubicBezTo>
                  <a:pt x="1690" y="603"/>
                  <a:pt x="1688" y="605"/>
                  <a:pt x="1688" y="607"/>
                </a:cubicBezTo>
                <a:cubicBezTo>
                  <a:pt x="1688" y="609"/>
                  <a:pt x="1690" y="611"/>
                  <a:pt x="1692" y="611"/>
                </a:cubicBezTo>
                <a:close/>
                <a:moveTo>
                  <a:pt x="1705" y="611"/>
                </a:moveTo>
                <a:cubicBezTo>
                  <a:pt x="1707" y="611"/>
                  <a:pt x="1709" y="609"/>
                  <a:pt x="1709" y="607"/>
                </a:cubicBezTo>
                <a:cubicBezTo>
                  <a:pt x="1709" y="605"/>
                  <a:pt x="1707" y="603"/>
                  <a:pt x="1705" y="603"/>
                </a:cubicBezTo>
                <a:cubicBezTo>
                  <a:pt x="1703" y="603"/>
                  <a:pt x="1701" y="605"/>
                  <a:pt x="1701" y="607"/>
                </a:cubicBezTo>
                <a:cubicBezTo>
                  <a:pt x="1701" y="609"/>
                  <a:pt x="1703" y="611"/>
                  <a:pt x="1705" y="611"/>
                </a:cubicBezTo>
                <a:close/>
                <a:moveTo>
                  <a:pt x="1718" y="611"/>
                </a:moveTo>
                <a:cubicBezTo>
                  <a:pt x="1720" y="611"/>
                  <a:pt x="1722" y="609"/>
                  <a:pt x="1722" y="607"/>
                </a:cubicBezTo>
                <a:cubicBezTo>
                  <a:pt x="1722" y="605"/>
                  <a:pt x="1720" y="603"/>
                  <a:pt x="1718" y="603"/>
                </a:cubicBezTo>
                <a:cubicBezTo>
                  <a:pt x="1716" y="603"/>
                  <a:pt x="1714" y="605"/>
                  <a:pt x="1714" y="607"/>
                </a:cubicBezTo>
                <a:cubicBezTo>
                  <a:pt x="1714" y="609"/>
                  <a:pt x="1716" y="611"/>
                  <a:pt x="1718" y="611"/>
                </a:cubicBezTo>
                <a:close/>
                <a:moveTo>
                  <a:pt x="1731" y="611"/>
                </a:moveTo>
                <a:cubicBezTo>
                  <a:pt x="1733" y="611"/>
                  <a:pt x="1735" y="609"/>
                  <a:pt x="1735" y="607"/>
                </a:cubicBezTo>
                <a:cubicBezTo>
                  <a:pt x="1735" y="605"/>
                  <a:pt x="1733" y="603"/>
                  <a:pt x="1731" y="603"/>
                </a:cubicBezTo>
                <a:cubicBezTo>
                  <a:pt x="1729" y="603"/>
                  <a:pt x="1727" y="605"/>
                  <a:pt x="1727" y="607"/>
                </a:cubicBezTo>
                <a:cubicBezTo>
                  <a:pt x="1727" y="609"/>
                  <a:pt x="1729" y="611"/>
                  <a:pt x="1731" y="611"/>
                </a:cubicBezTo>
                <a:close/>
                <a:moveTo>
                  <a:pt x="1744" y="611"/>
                </a:moveTo>
                <a:cubicBezTo>
                  <a:pt x="1746" y="611"/>
                  <a:pt x="1748" y="609"/>
                  <a:pt x="1748" y="607"/>
                </a:cubicBezTo>
                <a:cubicBezTo>
                  <a:pt x="1748" y="605"/>
                  <a:pt x="1746" y="603"/>
                  <a:pt x="1744" y="603"/>
                </a:cubicBezTo>
                <a:cubicBezTo>
                  <a:pt x="1742" y="603"/>
                  <a:pt x="1740" y="605"/>
                  <a:pt x="1740" y="607"/>
                </a:cubicBezTo>
                <a:cubicBezTo>
                  <a:pt x="1740" y="609"/>
                  <a:pt x="1742" y="611"/>
                  <a:pt x="1744" y="611"/>
                </a:cubicBezTo>
                <a:close/>
                <a:moveTo>
                  <a:pt x="1757" y="611"/>
                </a:moveTo>
                <a:cubicBezTo>
                  <a:pt x="1759" y="611"/>
                  <a:pt x="1761" y="609"/>
                  <a:pt x="1761" y="607"/>
                </a:cubicBezTo>
                <a:cubicBezTo>
                  <a:pt x="1761" y="605"/>
                  <a:pt x="1759" y="603"/>
                  <a:pt x="1757" y="603"/>
                </a:cubicBezTo>
                <a:cubicBezTo>
                  <a:pt x="1754" y="603"/>
                  <a:pt x="1753" y="605"/>
                  <a:pt x="1753" y="607"/>
                </a:cubicBezTo>
                <a:cubicBezTo>
                  <a:pt x="1753" y="609"/>
                  <a:pt x="1754" y="611"/>
                  <a:pt x="1757" y="611"/>
                </a:cubicBezTo>
                <a:close/>
                <a:moveTo>
                  <a:pt x="1770" y="611"/>
                </a:moveTo>
                <a:cubicBezTo>
                  <a:pt x="1772" y="611"/>
                  <a:pt x="1774" y="609"/>
                  <a:pt x="1774" y="607"/>
                </a:cubicBezTo>
                <a:cubicBezTo>
                  <a:pt x="1774" y="605"/>
                  <a:pt x="1772" y="603"/>
                  <a:pt x="1770" y="603"/>
                </a:cubicBezTo>
                <a:cubicBezTo>
                  <a:pt x="1767" y="603"/>
                  <a:pt x="1765" y="605"/>
                  <a:pt x="1765" y="607"/>
                </a:cubicBezTo>
                <a:cubicBezTo>
                  <a:pt x="1765" y="609"/>
                  <a:pt x="1767" y="611"/>
                  <a:pt x="1770" y="611"/>
                </a:cubicBezTo>
                <a:close/>
                <a:moveTo>
                  <a:pt x="1783" y="611"/>
                </a:moveTo>
                <a:cubicBezTo>
                  <a:pt x="1785" y="611"/>
                  <a:pt x="1787" y="609"/>
                  <a:pt x="1787" y="607"/>
                </a:cubicBezTo>
                <a:cubicBezTo>
                  <a:pt x="1787" y="605"/>
                  <a:pt x="1785" y="603"/>
                  <a:pt x="1783" y="603"/>
                </a:cubicBezTo>
                <a:cubicBezTo>
                  <a:pt x="1780" y="603"/>
                  <a:pt x="1778" y="605"/>
                  <a:pt x="1778" y="607"/>
                </a:cubicBezTo>
                <a:cubicBezTo>
                  <a:pt x="1778" y="609"/>
                  <a:pt x="1780" y="611"/>
                  <a:pt x="1783" y="611"/>
                </a:cubicBezTo>
                <a:close/>
                <a:moveTo>
                  <a:pt x="1795" y="611"/>
                </a:moveTo>
                <a:cubicBezTo>
                  <a:pt x="1798" y="611"/>
                  <a:pt x="1800" y="609"/>
                  <a:pt x="1800" y="607"/>
                </a:cubicBezTo>
                <a:cubicBezTo>
                  <a:pt x="1800" y="605"/>
                  <a:pt x="1798" y="603"/>
                  <a:pt x="1795" y="603"/>
                </a:cubicBezTo>
                <a:cubicBezTo>
                  <a:pt x="1793" y="603"/>
                  <a:pt x="1791" y="605"/>
                  <a:pt x="1791" y="607"/>
                </a:cubicBezTo>
                <a:cubicBezTo>
                  <a:pt x="1791" y="609"/>
                  <a:pt x="1793" y="611"/>
                  <a:pt x="1795" y="611"/>
                </a:cubicBezTo>
                <a:close/>
                <a:moveTo>
                  <a:pt x="1808" y="611"/>
                </a:moveTo>
                <a:cubicBezTo>
                  <a:pt x="1811" y="611"/>
                  <a:pt x="1813" y="609"/>
                  <a:pt x="1813" y="607"/>
                </a:cubicBezTo>
                <a:cubicBezTo>
                  <a:pt x="1813" y="605"/>
                  <a:pt x="1811" y="603"/>
                  <a:pt x="1808" y="603"/>
                </a:cubicBezTo>
                <a:cubicBezTo>
                  <a:pt x="1806" y="603"/>
                  <a:pt x="1804" y="605"/>
                  <a:pt x="1804" y="607"/>
                </a:cubicBezTo>
                <a:cubicBezTo>
                  <a:pt x="1804" y="609"/>
                  <a:pt x="1806" y="611"/>
                  <a:pt x="1808" y="611"/>
                </a:cubicBezTo>
                <a:close/>
                <a:moveTo>
                  <a:pt x="1821" y="611"/>
                </a:moveTo>
                <a:cubicBezTo>
                  <a:pt x="1824" y="611"/>
                  <a:pt x="1825" y="609"/>
                  <a:pt x="1825" y="607"/>
                </a:cubicBezTo>
                <a:cubicBezTo>
                  <a:pt x="1825" y="605"/>
                  <a:pt x="1824" y="603"/>
                  <a:pt x="1821" y="603"/>
                </a:cubicBezTo>
                <a:cubicBezTo>
                  <a:pt x="1819" y="603"/>
                  <a:pt x="1817" y="605"/>
                  <a:pt x="1817" y="607"/>
                </a:cubicBezTo>
                <a:cubicBezTo>
                  <a:pt x="1817" y="609"/>
                  <a:pt x="1819" y="611"/>
                  <a:pt x="1821" y="611"/>
                </a:cubicBezTo>
                <a:close/>
                <a:moveTo>
                  <a:pt x="1834" y="611"/>
                </a:moveTo>
                <a:cubicBezTo>
                  <a:pt x="1837" y="611"/>
                  <a:pt x="1838" y="609"/>
                  <a:pt x="1838" y="607"/>
                </a:cubicBezTo>
                <a:cubicBezTo>
                  <a:pt x="1838" y="605"/>
                  <a:pt x="1837" y="603"/>
                  <a:pt x="1834" y="603"/>
                </a:cubicBezTo>
                <a:cubicBezTo>
                  <a:pt x="1832" y="603"/>
                  <a:pt x="1830" y="605"/>
                  <a:pt x="1830" y="607"/>
                </a:cubicBezTo>
                <a:cubicBezTo>
                  <a:pt x="1830" y="609"/>
                  <a:pt x="1832" y="611"/>
                  <a:pt x="1834" y="611"/>
                </a:cubicBezTo>
                <a:close/>
                <a:moveTo>
                  <a:pt x="1847" y="611"/>
                </a:moveTo>
                <a:cubicBezTo>
                  <a:pt x="1849" y="611"/>
                  <a:pt x="1851" y="609"/>
                  <a:pt x="1851" y="607"/>
                </a:cubicBezTo>
                <a:cubicBezTo>
                  <a:pt x="1851" y="605"/>
                  <a:pt x="1849" y="603"/>
                  <a:pt x="1847" y="603"/>
                </a:cubicBezTo>
                <a:cubicBezTo>
                  <a:pt x="1845" y="603"/>
                  <a:pt x="1843" y="605"/>
                  <a:pt x="1843" y="607"/>
                </a:cubicBezTo>
                <a:cubicBezTo>
                  <a:pt x="1843" y="609"/>
                  <a:pt x="1845" y="611"/>
                  <a:pt x="1847" y="611"/>
                </a:cubicBezTo>
                <a:close/>
                <a:moveTo>
                  <a:pt x="1860" y="603"/>
                </a:moveTo>
                <a:cubicBezTo>
                  <a:pt x="1858" y="603"/>
                  <a:pt x="1856" y="605"/>
                  <a:pt x="1856" y="607"/>
                </a:cubicBezTo>
                <a:cubicBezTo>
                  <a:pt x="1856" y="609"/>
                  <a:pt x="1858" y="611"/>
                  <a:pt x="1860" y="611"/>
                </a:cubicBezTo>
                <a:cubicBezTo>
                  <a:pt x="1862" y="611"/>
                  <a:pt x="1864" y="609"/>
                  <a:pt x="1864" y="607"/>
                </a:cubicBezTo>
                <a:cubicBezTo>
                  <a:pt x="1864" y="605"/>
                  <a:pt x="1862" y="603"/>
                  <a:pt x="1860" y="603"/>
                </a:cubicBezTo>
                <a:close/>
                <a:moveTo>
                  <a:pt x="1873" y="603"/>
                </a:moveTo>
                <a:cubicBezTo>
                  <a:pt x="1871" y="603"/>
                  <a:pt x="1869" y="605"/>
                  <a:pt x="1869" y="607"/>
                </a:cubicBezTo>
                <a:cubicBezTo>
                  <a:pt x="1869" y="609"/>
                  <a:pt x="1871" y="611"/>
                  <a:pt x="1873" y="611"/>
                </a:cubicBezTo>
                <a:cubicBezTo>
                  <a:pt x="1875" y="611"/>
                  <a:pt x="1877" y="609"/>
                  <a:pt x="1877" y="607"/>
                </a:cubicBezTo>
                <a:cubicBezTo>
                  <a:pt x="1877" y="605"/>
                  <a:pt x="1875" y="603"/>
                  <a:pt x="1873" y="603"/>
                </a:cubicBezTo>
                <a:close/>
                <a:moveTo>
                  <a:pt x="1886" y="603"/>
                </a:moveTo>
                <a:cubicBezTo>
                  <a:pt x="1884" y="603"/>
                  <a:pt x="1882" y="605"/>
                  <a:pt x="1882" y="607"/>
                </a:cubicBezTo>
                <a:cubicBezTo>
                  <a:pt x="1882" y="609"/>
                  <a:pt x="1884" y="611"/>
                  <a:pt x="1886" y="611"/>
                </a:cubicBezTo>
                <a:cubicBezTo>
                  <a:pt x="1888" y="611"/>
                  <a:pt x="1890" y="609"/>
                  <a:pt x="1890" y="607"/>
                </a:cubicBezTo>
                <a:cubicBezTo>
                  <a:pt x="1890" y="605"/>
                  <a:pt x="1888" y="603"/>
                  <a:pt x="1886" y="603"/>
                </a:cubicBezTo>
                <a:close/>
                <a:moveTo>
                  <a:pt x="1899" y="603"/>
                </a:moveTo>
                <a:cubicBezTo>
                  <a:pt x="1896" y="603"/>
                  <a:pt x="1895" y="605"/>
                  <a:pt x="1895" y="607"/>
                </a:cubicBezTo>
                <a:cubicBezTo>
                  <a:pt x="1895" y="609"/>
                  <a:pt x="1896" y="611"/>
                  <a:pt x="1899" y="611"/>
                </a:cubicBezTo>
                <a:cubicBezTo>
                  <a:pt x="1901" y="611"/>
                  <a:pt x="1903" y="609"/>
                  <a:pt x="1903" y="607"/>
                </a:cubicBezTo>
                <a:cubicBezTo>
                  <a:pt x="1903" y="605"/>
                  <a:pt x="1901" y="603"/>
                  <a:pt x="1899" y="603"/>
                </a:cubicBezTo>
                <a:close/>
                <a:moveTo>
                  <a:pt x="1912" y="603"/>
                </a:moveTo>
                <a:cubicBezTo>
                  <a:pt x="1909" y="603"/>
                  <a:pt x="1908" y="605"/>
                  <a:pt x="1908" y="607"/>
                </a:cubicBezTo>
                <a:cubicBezTo>
                  <a:pt x="1908" y="609"/>
                  <a:pt x="1909" y="611"/>
                  <a:pt x="1912" y="611"/>
                </a:cubicBezTo>
                <a:cubicBezTo>
                  <a:pt x="1914" y="611"/>
                  <a:pt x="1916" y="609"/>
                  <a:pt x="1916" y="607"/>
                </a:cubicBezTo>
                <a:cubicBezTo>
                  <a:pt x="1916" y="605"/>
                  <a:pt x="1914" y="603"/>
                  <a:pt x="1912" y="603"/>
                </a:cubicBezTo>
                <a:close/>
                <a:moveTo>
                  <a:pt x="1925" y="603"/>
                </a:moveTo>
                <a:cubicBezTo>
                  <a:pt x="1922" y="603"/>
                  <a:pt x="1920" y="605"/>
                  <a:pt x="1920" y="607"/>
                </a:cubicBezTo>
                <a:cubicBezTo>
                  <a:pt x="1920" y="609"/>
                  <a:pt x="1922" y="611"/>
                  <a:pt x="1925" y="611"/>
                </a:cubicBezTo>
                <a:cubicBezTo>
                  <a:pt x="1927" y="611"/>
                  <a:pt x="1929" y="609"/>
                  <a:pt x="1929" y="607"/>
                </a:cubicBezTo>
                <a:cubicBezTo>
                  <a:pt x="1929" y="605"/>
                  <a:pt x="1927" y="603"/>
                  <a:pt x="1925" y="603"/>
                </a:cubicBezTo>
                <a:close/>
                <a:moveTo>
                  <a:pt x="1938" y="603"/>
                </a:moveTo>
                <a:cubicBezTo>
                  <a:pt x="1935" y="603"/>
                  <a:pt x="1933" y="605"/>
                  <a:pt x="1933" y="607"/>
                </a:cubicBezTo>
                <a:cubicBezTo>
                  <a:pt x="1933" y="609"/>
                  <a:pt x="1935" y="611"/>
                  <a:pt x="1938" y="611"/>
                </a:cubicBezTo>
                <a:cubicBezTo>
                  <a:pt x="1940" y="611"/>
                  <a:pt x="1942" y="609"/>
                  <a:pt x="1942" y="607"/>
                </a:cubicBezTo>
                <a:cubicBezTo>
                  <a:pt x="1942" y="605"/>
                  <a:pt x="1940" y="603"/>
                  <a:pt x="1938" y="603"/>
                </a:cubicBezTo>
                <a:close/>
                <a:moveTo>
                  <a:pt x="1950" y="603"/>
                </a:moveTo>
                <a:cubicBezTo>
                  <a:pt x="1948" y="603"/>
                  <a:pt x="1946" y="605"/>
                  <a:pt x="1946" y="607"/>
                </a:cubicBezTo>
                <a:cubicBezTo>
                  <a:pt x="1946" y="609"/>
                  <a:pt x="1948" y="611"/>
                  <a:pt x="1950" y="611"/>
                </a:cubicBezTo>
                <a:cubicBezTo>
                  <a:pt x="1953" y="611"/>
                  <a:pt x="1955" y="609"/>
                  <a:pt x="1955" y="607"/>
                </a:cubicBezTo>
                <a:cubicBezTo>
                  <a:pt x="1955" y="605"/>
                  <a:pt x="1953" y="603"/>
                  <a:pt x="1950" y="603"/>
                </a:cubicBezTo>
                <a:close/>
                <a:moveTo>
                  <a:pt x="1963" y="603"/>
                </a:moveTo>
                <a:cubicBezTo>
                  <a:pt x="1961" y="603"/>
                  <a:pt x="1959" y="605"/>
                  <a:pt x="1959" y="607"/>
                </a:cubicBezTo>
                <a:cubicBezTo>
                  <a:pt x="1959" y="609"/>
                  <a:pt x="1961" y="611"/>
                  <a:pt x="1963" y="611"/>
                </a:cubicBezTo>
                <a:cubicBezTo>
                  <a:pt x="1966" y="611"/>
                  <a:pt x="1968" y="609"/>
                  <a:pt x="1968" y="607"/>
                </a:cubicBezTo>
                <a:cubicBezTo>
                  <a:pt x="1968" y="605"/>
                  <a:pt x="1966" y="603"/>
                  <a:pt x="1963" y="603"/>
                </a:cubicBezTo>
                <a:close/>
                <a:moveTo>
                  <a:pt x="1976" y="603"/>
                </a:moveTo>
                <a:cubicBezTo>
                  <a:pt x="1974" y="603"/>
                  <a:pt x="1972" y="605"/>
                  <a:pt x="1972" y="607"/>
                </a:cubicBezTo>
                <a:cubicBezTo>
                  <a:pt x="1972" y="609"/>
                  <a:pt x="1974" y="611"/>
                  <a:pt x="1976" y="611"/>
                </a:cubicBezTo>
                <a:cubicBezTo>
                  <a:pt x="1979" y="611"/>
                  <a:pt x="1980" y="609"/>
                  <a:pt x="1980" y="607"/>
                </a:cubicBezTo>
                <a:cubicBezTo>
                  <a:pt x="1980" y="605"/>
                  <a:pt x="1979" y="603"/>
                  <a:pt x="1976" y="603"/>
                </a:cubicBezTo>
                <a:close/>
                <a:moveTo>
                  <a:pt x="1989" y="603"/>
                </a:moveTo>
                <a:cubicBezTo>
                  <a:pt x="1987" y="603"/>
                  <a:pt x="1985" y="605"/>
                  <a:pt x="1985" y="607"/>
                </a:cubicBezTo>
                <a:cubicBezTo>
                  <a:pt x="1985" y="609"/>
                  <a:pt x="1987" y="611"/>
                  <a:pt x="1989" y="611"/>
                </a:cubicBezTo>
                <a:cubicBezTo>
                  <a:pt x="1991" y="611"/>
                  <a:pt x="1993" y="609"/>
                  <a:pt x="1993" y="607"/>
                </a:cubicBezTo>
                <a:cubicBezTo>
                  <a:pt x="1993" y="605"/>
                  <a:pt x="1991" y="603"/>
                  <a:pt x="1989" y="603"/>
                </a:cubicBezTo>
                <a:close/>
                <a:moveTo>
                  <a:pt x="2002" y="611"/>
                </a:moveTo>
                <a:cubicBezTo>
                  <a:pt x="2004" y="611"/>
                  <a:pt x="2006" y="609"/>
                  <a:pt x="2006" y="607"/>
                </a:cubicBezTo>
                <a:cubicBezTo>
                  <a:pt x="2006" y="605"/>
                  <a:pt x="2004" y="603"/>
                  <a:pt x="2002" y="603"/>
                </a:cubicBezTo>
                <a:cubicBezTo>
                  <a:pt x="2000" y="603"/>
                  <a:pt x="1998" y="605"/>
                  <a:pt x="1998" y="607"/>
                </a:cubicBezTo>
                <a:cubicBezTo>
                  <a:pt x="1998" y="609"/>
                  <a:pt x="2000" y="611"/>
                  <a:pt x="2002" y="611"/>
                </a:cubicBezTo>
                <a:close/>
                <a:moveTo>
                  <a:pt x="2015" y="611"/>
                </a:moveTo>
                <a:cubicBezTo>
                  <a:pt x="2017" y="611"/>
                  <a:pt x="2019" y="609"/>
                  <a:pt x="2019" y="607"/>
                </a:cubicBezTo>
                <a:cubicBezTo>
                  <a:pt x="2019" y="605"/>
                  <a:pt x="2017" y="603"/>
                  <a:pt x="2015" y="603"/>
                </a:cubicBezTo>
                <a:cubicBezTo>
                  <a:pt x="2013" y="603"/>
                  <a:pt x="2011" y="605"/>
                  <a:pt x="2011" y="607"/>
                </a:cubicBezTo>
                <a:cubicBezTo>
                  <a:pt x="2011" y="609"/>
                  <a:pt x="2013" y="611"/>
                  <a:pt x="2015" y="611"/>
                </a:cubicBezTo>
                <a:close/>
                <a:moveTo>
                  <a:pt x="2028" y="611"/>
                </a:moveTo>
                <a:cubicBezTo>
                  <a:pt x="2030" y="611"/>
                  <a:pt x="2032" y="609"/>
                  <a:pt x="2032" y="607"/>
                </a:cubicBezTo>
                <a:cubicBezTo>
                  <a:pt x="2032" y="605"/>
                  <a:pt x="2030" y="603"/>
                  <a:pt x="2028" y="603"/>
                </a:cubicBezTo>
                <a:cubicBezTo>
                  <a:pt x="2026" y="603"/>
                  <a:pt x="2024" y="605"/>
                  <a:pt x="2024" y="607"/>
                </a:cubicBezTo>
                <a:cubicBezTo>
                  <a:pt x="2024" y="609"/>
                  <a:pt x="2026" y="611"/>
                  <a:pt x="2028" y="611"/>
                </a:cubicBezTo>
                <a:close/>
                <a:moveTo>
                  <a:pt x="2041" y="611"/>
                </a:moveTo>
                <a:cubicBezTo>
                  <a:pt x="2043" y="611"/>
                  <a:pt x="2045" y="609"/>
                  <a:pt x="2045" y="607"/>
                </a:cubicBezTo>
                <a:cubicBezTo>
                  <a:pt x="2045" y="605"/>
                  <a:pt x="2043" y="603"/>
                  <a:pt x="2041" y="603"/>
                </a:cubicBezTo>
                <a:cubicBezTo>
                  <a:pt x="2039" y="603"/>
                  <a:pt x="2037" y="605"/>
                  <a:pt x="2037" y="607"/>
                </a:cubicBezTo>
                <a:cubicBezTo>
                  <a:pt x="2037" y="609"/>
                  <a:pt x="2039" y="611"/>
                  <a:pt x="2041" y="611"/>
                </a:cubicBezTo>
                <a:close/>
                <a:moveTo>
                  <a:pt x="2054" y="611"/>
                </a:moveTo>
                <a:cubicBezTo>
                  <a:pt x="2056" y="611"/>
                  <a:pt x="2058" y="609"/>
                  <a:pt x="2058" y="607"/>
                </a:cubicBezTo>
                <a:cubicBezTo>
                  <a:pt x="2058" y="605"/>
                  <a:pt x="2056" y="603"/>
                  <a:pt x="2054" y="603"/>
                </a:cubicBezTo>
                <a:cubicBezTo>
                  <a:pt x="2051" y="603"/>
                  <a:pt x="2050" y="605"/>
                  <a:pt x="2050" y="607"/>
                </a:cubicBezTo>
                <a:cubicBezTo>
                  <a:pt x="2050" y="609"/>
                  <a:pt x="2051" y="611"/>
                  <a:pt x="2054" y="611"/>
                </a:cubicBezTo>
                <a:close/>
                <a:moveTo>
                  <a:pt x="2067" y="611"/>
                </a:moveTo>
                <a:cubicBezTo>
                  <a:pt x="2069" y="611"/>
                  <a:pt x="2071" y="609"/>
                  <a:pt x="2071" y="607"/>
                </a:cubicBezTo>
                <a:cubicBezTo>
                  <a:pt x="2071" y="605"/>
                  <a:pt x="2069" y="603"/>
                  <a:pt x="2067" y="603"/>
                </a:cubicBezTo>
                <a:cubicBezTo>
                  <a:pt x="2064" y="603"/>
                  <a:pt x="2062" y="605"/>
                  <a:pt x="2062" y="607"/>
                </a:cubicBezTo>
                <a:cubicBezTo>
                  <a:pt x="2062" y="609"/>
                  <a:pt x="2064" y="611"/>
                  <a:pt x="2067" y="611"/>
                </a:cubicBezTo>
                <a:close/>
                <a:moveTo>
                  <a:pt x="2080" y="611"/>
                </a:moveTo>
                <a:cubicBezTo>
                  <a:pt x="2082" y="611"/>
                  <a:pt x="2084" y="609"/>
                  <a:pt x="2084" y="607"/>
                </a:cubicBezTo>
                <a:cubicBezTo>
                  <a:pt x="2084" y="605"/>
                  <a:pt x="2082" y="603"/>
                  <a:pt x="2080" y="603"/>
                </a:cubicBezTo>
                <a:cubicBezTo>
                  <a:pt x="2077" y="603"/>
                  <a:pt x="2075" y="605"/>
                  <a:pt x="2075" y="607"/>
                </a:cubicBezTo>
                <a:cubicBezTo>
                  <a:pt x="2075" y="609"/>
                  <a:pt x="2077" y="611"/>
                  <a:pt x="2080" y="611"/>
                </a:cubicBezTo>
                <a:close/>
                <a:moveTo>
                  <a:pt x="2092" y="611"/>
                </a:moveTo>
                <a:cubicBezTo>
                  <a:pt x="2095" y="611"/>
                  <a:pt x="2097" y="609"/>
                  <a:pt x="2097" y="607"/>
                </a:cubicBezTo>
                <a:cubicBezTo>
                  <a:pt x="2097" y="605"/>
                  <a:pt x="2095" y="603"/>
                  <a:pt x="2092" y="603"/>
                </a:cubicBezTo>
                <a:cubicBezTo>
                  <a:pt x="2090" y="603"/>
                  <a:pt x="2088" y="605"/>
                  <a:pt x="2088" y="607"/>
                </a:cubicBezTo>
                <a:cubicBezTo>
                  <a:pt x="2088" y="609"/>
                  <a:pt x="2090" y="611"/>
                  <a:pt x="2092" y="611"/>
                </a:cubicBezTo>
                <a:close/>
                <a:moveTo>
                  <a:pt x="2105" y="611"/>
                </a:moveTo>
                <a:cubicBezTo>
                  <a:pt x="2108" y="611"/>
                  <a:pt x="2110" y="609"/>
                  <a:pt x="2110" y="607"/>
                </a:cubicBezTo>
                <a:cubicBezTo>
                  <a:pt x="2110" y="605"/>
                  <a:pt x="2108" y="603"/>
                  <a:pt x="2105" y="603"/>
                </a:cubicBezTo>
                <a:cubicBezTo>
                  <a:pt x="2103" y="603"/>
                  <a:pt x="2101" y="605"/>
                  <a:pt x="2101" y="607"/>
                </a:cubicBezTo>
                <a:cubicBezTo>
                  <a:pt x="2101" y="609"/>
                  <a:pt x="2103" y="611"/>
                  <a:pt x="2105" y="611"/>
                </a:cubicBezTo>
                <a:close/>
                <a:moveTo>
                  <a:pt x="2118" y="611"/>
                </a:moveTo>
                <a:cubicBezTo>
                  <a:pt x="2121" y="611"/>
                  <a:pt x="2122" y="609"/>
                  <a:pt x="2122" y="607"/>
                </a:cubicBezTo>
                <a:cubicBezTo>
                  <a:pt x="2122" y="605"/>
                  <a:pt x="2121" y="603"/>
                  <a:pt x="2118" y="603"/>
                </a:cubicBezTo>
                <a:cubicBezTo>
                  <a:pt x="2116" y="603"/>
                  <a:pt x="2114" y="605"/>
                  <a:pt x="2114" y="607"/>
                </a:cubicBezTo>
                <a:cubicBezTo>
                  <a:pt x="2114" y="609"/>
                  <a:pt x="2116" y="611"/>
                  <a:pt x="2118" y="611"/>
                </a:cubicBezTo>
                <a:close/>
                <a:moveTo>
                  <a:pt x="2131" y="611"/>
                </a:moveTo>
                <a:cubicBezTo>
                  <a:pt x="2134" y="611"/>
                  <a:pt x="2135" y="609"/>
                  <a:pt x="2135" y="607"/>
                </a:cubicBezTo>
                <a:cubicBezTo>
                  <a:pt x="2135" y="605"/>
                  <a:pt x="2134" y="603"/>
                  <a:pt x="2131" y="603"/>
                </a:cubicBezTo>
                <a:cubicBezTo>
                  <a:pt x="2129" y="603"/>
                  <a:pt x="2127" y="605"/>
                  <a:pt x="2127" y="607"/>
                </a:cubicBezTo>
                <a:cubicBezTo>
                  <a:pt x="2127" y="609"/>
                  <a:pt x="2129" y="611"/>
                  <a:pt x="2131" y="611"/>
                </a:cubicBezTo>
                <a:close/>
                <a:moveTo>
                  <a:pt x="2144" y="611"/>
                </a:moveTo>
                <a:cubicBezTo>
                  <a:pt x="2146" y="611"/>
                  <a:pt x="2148" y="609"/>
                  <a:pt x="2148" y="607"/>
                </a:cubicBezTo>
                <a:cubicBezTo>
                  <a:pt x="2148" y="605"/>
                  <a:pt x="2146" y="603"/>
                  <a:pt x="2144" y="603"/>
                </a:cubicBezTo>
                <a:cubicBezTo>
                  <a:pt x="2142" y="603"/>
                  <a:pt x="2140" y="605"/>
                  <a:pt x="2140" y="607"/>
                </a:cubicBezTo>
                <a:cubicBezTo>
                  <a:pt x="2140" y="609"/>
                  <a:pt x="2142" y="611"/>
                  <a:pt x="2144" y="611"/>
                </a:cubicBezTo>
                <a:close/>
                <a:moveTo>
                  <a:pt x="2157" y="611"/>
                </a:moveTo>
                <a:cubicBezTo>
                  <a:pt x="2159" y="611"/>
                  <a:pt x="2161" y="609"/>
                  <a:pt x="2161" y="607"/>
                </a:cubicBezTo>
                <a:cubicBezTo>
                  <a:pt x="2161" y="605"/>
                  <a:pt x="2159" y="603"/>
                  <a:pt x="2157" y="603"/>
                </a:cubicBezTo>
                <a:cubicBezTo>
                  <a:pt x="2155" y="603"/>
                  <a:pt x="2153" y="605"/>
                  <a:pt x="2153" y="607"/>
                </a:cubicBezTo>
                <a:cubicBezTo>
                  <a:pt x="2153" y="609"/>
                  <a:pt x="2155" y="611"/>
                  <a:pt x="2157" y="611"/>
                </a:cubicBezTo>
                <a:close/>
                <a:moveTo>
                  <a:pt x="2170" y="611"/>
                </a:moveTo>
                <a:cubicBezTo>
                  <a:pt x="2172" y="611"/>
                  <a:pt x="2174" y="609"/>
                  <a:pt x="2174" y="607"/>
                </a:cubicBezTo>
                <a:cubicBezTo>
                  <a:pt x="2174" y="605"/>
                  <a:pt x="2172" y="603"/>
                  <a:pt x="2170" y="603"/>
                </a:cubicBezTo>
                <a:cubicBezTo>
                  <a:pt x="2168" y="603"/>
                  <a:pt x="2166" y="605"/>
                  <a:pt x="2166" y="607"/>
                </a:cubicBezTo>
                <a:cubicBezTo>
                  <a:pt x="2166" y="609"/>
                  <a:pt x="2168" y="611"/>
                  <a:pt x="2170" y="611"/>
                </a:cubicBezTo>
                <a:close/>
                <a:moveTo>
                  <a:pt x="2183" y="611"/>
                </a:moveTo>
                <a:cubicBezTo>
                  <a:pt x="2185" y="611"/>
                  <a:pt x="2187" y="609"/>
                  <a:pt x="2187" y="607"/>
                </a:cubicBezTo>
                <a:cubicBezTo>
                  <a:pt x="2187" y="605"/>
                  <a:pt x="2185" y="603"/>
                  <a:pt x="2183" y="603"/>
                </a:cubicBezTo>
                <a:cubicBezTo>
                  <a:pt x="2181" y="603"/>
                  <a:pt x="2179" y="605"/>
                  <a:pt x="2179" y="607"/>
                </a:cubicBezTo>
                <a:cubicBezTo>
                  <a:pt x="2179" y="609"/>
                  <a:pt x="2181" y="611"/>
                  <a:pt x="2183" y="611"/>
                </a:cubicBezTo>
                <a:close/>
                <a:moveTo>
                  <a:pt x="2196" y="611"/>
                </a:moveTo>
                <a:cubicBezTo>
                  <a:pt x="2198" y="611"/>
                  <a:pt x="2200" y="609"/>
                  <a:pt x="2200" y="607"/>
                </a:cubicBezTo>
                <a:cubicBezTo>
                  <a:pt x="2200" y="605"/>
                  <a:pt x="2198" y="603"/>
                  <a:pt x="2196" y="603"/>
                </a:cubicBezTo>
                <a:cubicBezTo>
                  <a:pt x="2193" y="603"/>
                  <a:pt x="2192" y="605"/>
                  <a:pt x="2192" y="607"/>
                </a:cubicBezTo>
                <a:cubicBezTo>
                  <a:pt x="2192" y="609"/>
                  <a:pt x="2193" y="611"/>
                  <a:pt x="2196" y="611"/>
                </a:cubicBezTo>
                <a:close/>
                <a:moveTo>
                  <a:pt x="2209" y="611"/>
                </a:moveTo>
                <a:cubicBezTo>
                  <a:pt x="2211" y="611"/>
                  <a:pt x="2213" y="609"/>
                  <a:pt x="2213" y="607"/>
                </a:cubicBezTo>
                <a:cubicBezTo>
                  <a:pt x="2213" y="605"/>
                  <a:pt x="2211" y="603"/>
                  <a:pt x="2209" y="603"/>
                </a:cubicBezTo>
                <a:cubicBezTo>
                  <a:pt x="2206" y="603"/>
                  <a:pt x="2205" y="605"/>
                  <a:pt x="2205" y="607"/>
                </a:cubicBezTo>
                <a:cubicBezTo>
                  <a:pt x="2205" y="609"/>
                  <a:pt x="2206" y="611"/>
                  <a:pt x="2209" y="611"/>
                </a:cubicBezTo>
                <a:close/>
                <a:moveTo>
                  <a:pt x="2222" y="611"/>
                </a:moveTo>
                <a:cubicBezTo>
                  <a:pt x="2224" y="611"/>
                  <a:pt x="2226" y="609"/>
                  <a:pt x="2226" y="607"/>
                </a:cubicBezTo>
                <a:cubicBezTo>
                  <a:pt x="2226" y="605"/>
                  <a:pt x="2224" y="603"/>
                  <a:pt x="2222" y="603"/>
                </a:cubicBezTo>
                <a:cubicBezTo>
                  <a:pt x="2219" y="603"/>
                  <a:pt x="2217" y="605"/>
                  <a:pt x="2217" y="607"/>
                </a:cubicBezTo>
                <a:cubicBezTo>
                  <a:pt x="2217" y="609"/>
                  <a:pt x="2219" y="611"/>
                  <a:pt x="2222" y="611"/>
                </a:cubicBezTo>
                <a:close/>
                <a:moveTo>
                  <a:pt x="2235" y="611"/>
                </a:moveTo>
                <a:cubicBezTo>
                  <a:pt x="2237" y="611"/>
                  <a:pt x="2239" y="609"/>
                  <a:pt x="2239" y="607"/>
                </a:cubicBezTo>
                <a:cubicBezTo>
                  <a:pt x="2239" y="605"/>
                  <a:pt x="2237" y="603"/>
                  <a:pt x="2235" y="603"/>
                </a:cubicBezTo>
                <a:cubicBezTo>
                  <a:pt x="2232" y="603"/>
                  <a:pt x="2230" y="605"/>
                  <a:pt x="2230" y="607"/>
                </a:cubicBezTo>
                <a:cubicBezTo>
                  <a:pt x="2230" y="609"/>
                  <a:pt x="2232" y="611"/>
                  <a:pt x="2235" y="611"/>
                </a:cubicBezTo>
                <a:close/>
                <a:moveTo>
                  <a:pt x="2247" y="611"/>
                </a:moveTo>
                <a:cubicBezTo>
                  <a:pt x="2250" y="611"/>
                  <a:pt x="2252" y="609"/>
                  <a:pt x="2252" y="607"/>
                </a:cubicBezTo>
                <a:cubicBezTo>
                  <a:pt x="2252" y="605"/>
                  <a:pt x="2250" y="603"/>
                  <a:pt x="2247" y="603"/>
                </a:cubicBezTo>
                <a:cubicBezTo>
                  <a:pt x="2245" y="603"/>
                  <a:pt x="2243" y="605"/>
                  <a:pt x="2243" y="607"/>
                </a:cubicBezTo>
                <a:cubicBezTo>
                  <a:pt x="2243" y="609"/>
                  <a:pt x="2245" y="611"/>
                  <a:pt x="2247" y="611"/>
                </a:cubicBezTo>
                <a:close/>
                <a:moveTo>
                  <a:pt x="2260" y="611"/>
                </a:moveTo>
                <a:cubicBezTo>
                  <a:pt x="2263" y="611"/>
                  <a:pt x="2265" y="609"/>
                  <a:pt x="2265" y="607"/>
                </a:cubicBezTo>
                <a:cubicBezTo>
                  <a:pt x="2265" y="605"/>
                  <a:pt x="2263" y="603"/>
                  <a:pt x="2260" y="603"/>
                </a:cubicBezTo>
                <a:cubicBezTo>
                  <a:pt x="2258" y="603"/>
                  <a:pt x="2256" y="605"/>
                  <a:pt x="2256" y="607"/>
                </a:cubicBezTo>
                <a:cubicBezTo>
                  <a:pt x="2256" y="609"/>
                  <a:pt x="2258" y="611"/>
                  <a:pt x="2260" y="611"/>
                </a:cubicBezTo>
                <a:close/>
                <a:moveTo>
                  <a:pt x="2273" y="611"/>
                </a:moveTo>
                <a:cubicBezTo>
                  <a:pt x="2276" y="611"/>
                  <a:pt x="2277" y="609"/>
                  <a:pt x="2277" y="607"/>
                </a:cubicBezTo>
                <a:cubicBezTo>
                  <a:pt x="2277" y="605"/>
                  <a:pt x="2276" y="603"/>
                  <a:pt x="2273" y="603"/>
                </a:cubicBezTo>
                <a:cubicBezTo>
                  <a:pt x="2271" y="603"/>
                  <a:pt x="2269" y="605"/>
                  <a:pt x="2269" y="607"/>
                </a:cubicBezTo>
                <a:cubicBezTo>
                  <a:pt x="2269" y="609"/>
                  <a:pt x="2271" y="611"/>
                  <a:pt x="2273" y="611"/>
                </a:cubicBezTo>
                <a:close/>
                <a:moveTo>
                  <a:pt x="2286" y="611"/>
                </a:moveTo>
                <a:cubicBezTo>
                  <a:pt x="2289" y="611"/>
                  <a:pt x="2290" y="609"/>
                  <a:pt x="2290" y="607"/>
                </a:cubicBezTo>
                <a:cubicBezTo>
                  <a:pt x="2290" y="605"/>
                  <a:pt x="2289" y="603"/>
                  <a:pt x="2286" y="603"/>
                </a:cubicBezTo>
                <a:cubicBezTo>
                  <a:pt x="2284" y="603"/>
                  <a:pt x="2282" y="605"/>
                  <a:pt x="2282" y="607"/>
                </a:cubicBezTo>
                <a:cubicBezTo>
                  <a:pt x="2282" y="609"/>
                  <a:pt x="2284" y="611"/>
                  <a:pt x="2286" y="611"/>
                </a:cubicBezTo>
                <a:close/>
                <a:moveTo>
                  <a:pt x="2299" y="611"/>
                </a:moveTo>
                <a:cubicBezTo>
                  <a:pt x="2301" y="611"/>
                  <a:pt x="2303" y="609"/>
                  <a:pt x="2303" y="607"/>
                </a:cubicBezTo>
                <a:cubicBezTo>
                  <a:pt x="2303" y="605"/>
                  <a:pt x="2301" y="603"/>
                  <a:pt x="2299" y="603"/>
                </a:cubicBezTo>
                <a:cubicBezTo>
                  <a:pt x="2297" y="603"/>
                  <a:pt x="2295" y="605"/>
                  <a:pt x="2295" y="607"/>
                </a:cubicBezTo>
                <a:cubicBezTo>
                  <a:pt x="2295" y="609"/>
                  <a:pt x="2297" y="611"/>
                  <a:pt x="2299" y="611"/>
                </a:cubicBezTo>
                <a:close/>
                <a:moveTo>
                  <a:pt x="2312" y="611"/>
                </a:moveTo>
                <a:cubicBezTo>
                  <a:pt x="2314" y="611"/>
                  <a:pt x="2316" y="609"/>
                  <a:pt x="2316" y="607"/>
                </a:cubicBezTo>
                <a:cubicBezTo>
                  <a:pt x="2316" y="605"/>
                  <a:pt x="2314" y="603"/>
                  <a:pt x="2312" y="603"/>
                </a:cubicBezTo>
                <a:cubicBezTo>
                  <a:pt x="2310" y="603"/>
                  <a:pt x="2308" y="605"/>
                  <a:pt x="2308" y="607"/>
                </a:cubicBezTo>
                <a:cubicBezTo>
                  <a:pt x="2308" y="609"/>
                  <a:pt x="2310" y="611"/>
                  <a:pt x="2312" y="611"/>
                </a:cubicBezTo>
                <a:close/>
                <a:moveTo>
                  <a:pt x="2325" y="611"/>
                </a:moveTo>
                <a:cubicBezTo>
                  <a:pt x="2327" y="611"/>
                  <a:pt x="2329" y="609"/>
                  <a:pt x="2329" y="607"/>
                </a:cubicBezTo>
                <a:cubicBezTo>
                  <a:pt x="2329" y="605"/>
                  <a:pt x="2327" y="603"/>
                  <a:pt x="2325" y="603"/>
                </a:cubicBezTo>
                <a:cubicBezTo>
                  <a:pt x="2323" y="603"/>
                  <a:pt x="2321" y="605"/>
                  <a:pt x="2321" y="607"/>
                </a:cubicBezTo>
                <a:cubicBezTo>
                  <a:pt x="2321" y="609"/>
                  <a:pt x="2323" y="611"/>
                  <a:pt x="2325" y="611"/>
                </a:cubicBezTo>
                <a:close/>
                <a:moveTo>
                  <a:pt x="2338" y="611"/>
                </a:moveTo>
                <a:cubicBezTo>
                  <a:pt x="2340" y="611"/>
                  <a:pt x="2342" y="609"/>
                  <a:pt x="2342" y="607"/>
                </a:cubicBezTo>
                <a:cubicBezTo>
                  <a:pt x="2342" y="605"/>
                  <a:pt x="2340" y="603"/>
                  <a:pt x="2338" y="603"/>
                </a:cubicBezTo>
                <a:cubicBezTo>
                  <a:pt x="2336" y="603"/>
                  <a:pt x="2334" y="605"/>
                  <a:pt x="2334" y="607"/>
                </a:cubicBezTo>
                <a:cubicBezTo>
                  <a:pt x="2334" y="609"/>
                  <a:pt x="2336" y="611"/>
                  <a:pt x="2338" y="611"/>
                </a:cubicBezTo>
                <a:close/>
                <a:moveTo>
                  <a:pt x="2351" y="611"/>
                </a:moveTo>
                <a:cubicBezTo>
                  <a:pt x="2353" y="611"/>
                  <a:pt x="2355" y="609"/>
                  <a:pt x="2355" y="607"/>
                </a:cubicBezTo>
                <a:cubicBezTo>
                  <a:pt x="2355" y="605"/>
                  <a:pt x="2353" y="603"/>
                  <a:pt x="2351" y="603"/>
                </a:cubicBezTo>
                <a:cubicBezTo>
                  <a:pt x="2348" y="603"/>
                  <a:pt x="2347" y="605"/>
                  <a:pt x="2347" y="607"/>
                </a:cubicBezTo>
                <a:cubicBezTo>
                  <a:pt x="2347" y="609"/>
                  <a:pt x="2348" y="611"/>
                  <a:pt x="2351" y="611"/>
                </a:cubicBezTo>
                <a:close/>
                <a:moveTo>
                  <a:pt x="2364" y="611"/>
                </a:moveTo>
                <a:cubicBezTo>
                  <a:pt x="2366" y="611"/>
                  <a:pt x="2368" y="609"/>
                  <a:pt x="2368" y="607"/>
                </a:cubicBezTo>
                <a:cubicBezTo>
                  <a:pt x="2368" y="605"/>
                  <a:pt x="2366" y="603"/>
                  <a:pt x="2364" y="603"/>
                </a:cubicBezTo>
                <a:cubicBezTo>
                  <a:pt x="2361" y="603"/>
                  <a:pt x="2360" y="605"/>
                  <a:pt x="2360" y="607"/>
                </a:cubicBezTo>
                <a:cubicBezTo>
                  <a:pt x="2360" y="609"/>
                  <a:pt x="2361" y="611"/>
                  <a:pt x="2364" y="611"/>
                </a:cubicBezTo>
                <a:close/>
                <a:moveTo>
                  <a:pt x="2377" y="611"/>
                </a:moveTo>
                <a:cubicBezTo>
                  <a:pt x="2379" y="611"/>
                  <a:pt x="2381" y="609"/>
                  <a:pt x="2381" y="607"/>
                </a:cubicBezTo>
                <a:cubicBezTo>
                  <a:pt x="2381" y="605"/>
                  <a:pt x="2379" y="603"/>
                  <a:pt x="2377" y="603"/>
                </a:cubicBezTo>
                <a:cubicBezTo>
                  <a:pt x="2374" y="603"/>
                  <a:pt x="2372" y="605"/>
                  <a:pt x="2372" y="607"/>
                </a:cubicBezTo>
                <a:cubicBezTo>
                  <a:pt x="2372" y="609"/>
                  <a:pt x="2374" y="611"/>
                  <a:pt x="2377" y="611"/>
                </a:cubicBezTo>
                <a:close/>
                <a:moveTo>
                  <a:pt x="2390" y="611"/>
                </a:moveTo>
                <a:cubicBezTo>
                  <a:pt x="2392" y="611"/>
                  <a:pt x="2394" y="609"/>
                  <a:pt x="2394" y="607"/>
                </a:cubicBezTo>
                <a:cubicBezTo>
                  <a:pt x="2394" y="605"/>
                  <a:pt x="2392" y="603"/>
                  <a:pt x="2390" y="603"/>
                </a:cubicBezTo>
                <a:cubicBezTo>
                  <a:pt x="2387" y="603"/>
                  <a:pt x="2385" y="605"/>
                  <a:pt x="2385" y="607"/>
                </a:cubicBezTo>
                <a:cubicBezTo>
                  <a:pt x="2385" y="609"/>
                  <a:pt x="2387" y="611"/>
                  <a:pt x="2390" y="611"/>
                </a:cubicBezTo>
                <a:close/>
                <a:moveTo>
                  <a:pt x="2402" y="611"/>
                </a:moveTo>
                <a:cubicBezTo>
                  <a:pt x="2405" y="611"/>
                  <a:pt x="2407" y="609"/>
                  <a:pt x="2407" y="607"/>
                </a:cubicBezTo>
                <a:cubicBezTo>
                  <a:pt x="2407" y="605"/>
                  <a:pt x="2405" y="603"/>
                  <a:pt x="2402" y="603"/>
                </a:cubicBezTo>
                <a:cubicBezTo>
                  <a:pt x="2400" y="603"/>
                  <a:pt x="2398" y="605"/>
                  <a:pt x="2398" y="607"/>
                </a:cubicBezTo>
                <a:cubicBezTo>
                  <a:pt x="2398" y="609"/>
                  <a:pt x="2400" y="611"/>
                  <a:pt x="2402" y="611"/>
                </a:cubicBezTo>
                <a:close/>
                <a:moveTo>
                  <a:pt x="2415" y="611"/>
                </a:moveTo>
                <a:cubicBezTo>
                  <a:pt x="2418" y="611"/>
                  <a:pt x="2420" y="609"/>
                  <a:pt x="2420" y="607"/>
                </a:cubicBezTo>
                <a:cubicBezTo>
                  <a:pt x="2420" y="605"/>
                  <a:pt x="2418" y="603"/>
                  <a:pt x="2415" y="603"/>
                </a:cubicBezTo>
                <a:cubicBezTo>
                  <a:pt x="2413" y="603"/>
                  <a:pt x="2411" y="605"/>
                  <a:pt x="2411" y="607"/>
                </a:cubicBezTo>
                <a:cubicBezTo>
                  <a:pt x="2411" y="609"/>
                  <a:pt x="2413" y="611"/>
                  <a:pt x="2415" y="611"/>
                </a:cubicBezTo>
                <a:close/>
                <a:moveTo>
                  <a:pt x="2428" y="611"/>
                </a:moveTo>
                <a:cubicBezTo>
                  <a:pt x="2431" y="611"/>
                  <a:pt x="2432" y="609"/>
                  <a:pt x="2432" y="607"/>
                </a:cubicBezTo>
                <a:cubicBezTo>
                  <a:pt x="2432" y="605"/>
                  <a:pt x="2431" y="603"/>
                  <a:pt x="2428" y="603"/>
                </a:cubicBezTo>
                <a:cubicBezTo>
                  <a:pt x="2426" y="603"/>
                  <a:pt x="2424" y="605"/>
                  <a:pt x="2424" y="607"/>
                </a:cubicBezTo>
                <a:cubicBezTo>
                  <a:pt x="2424" y="609"/>
                  <a:pt x="2426" y="611"/>
                  <a:pt x="2428" y="611"/>
                </a:cubicBezTo>
                <a:close/>
                <a:moveTo>
                  <a:pt x="2441" y="611"/>
                </a:moveTo>
                <a:cubicBezTo>
                  <a:pt x="2443" y="611"/>
                  <a:pt x="2445" y="609"/>
                  <a:pt x="2445" y="607"/>
                </a:cubicBezTo>
                <a:cubicBezTo>
                  <a:pt x="2445" y="605"/>
                  <a:pt x="2443" y="603"/>
                  <a:pt x="2441" y="603"/>
                </a:cubicBezTo>
                <a:cubicBezTo>
                  <a:pt x="2439" y="603"/>
                  <a:pt x="2437" y="605"/>
                  <a:pt x="2437" y="607"/>
                </a:cubicBezTo>
                <a:cubicBezTo>
                  <a:pt x="2437" y="609"/>
                  <a:pt x="2439" y="611"/>
                  <a:pt x="2441" y="611"/>
                </a:cubicBezTo>
                <a:close/>
                <a:moveTo>
                  <a:pt x="2454" y="611"/>
                </a:moveTo>
                <a:cubicBezTo>
                  <a:pt x="2456" y="611"/>
                  <a:pt x="2458" y="609"/>
                  <a:pt x="2458" y="607"/>
                </a:cubicBezTo>
                <a:cubicBezTo>
                  <a:pt x="2458" y="605"/>
                  <a:pt x="2456" y="603"/>
                  <a:pt x="2454" y="603"/>
                </a:cubicBezTo>
                <a:cubicBezTo>
                  <a:pt x="2452" y="603"/>
                  <a:pt x="2450" y="605"/>
                  <a:pt x="2450" y="607"/>
                </a:cubicBezTo>
                <a:cubicBezTo>
                  <a:pt x="2450" y="609"/>
                  <a:pt x="2452" y="611"/>
                  <a:pt x="2454" y="611"/>
                </a:cubicBezTo>
                <a:close/>
                <a:moveTo>
                  <a:pt x="2467" y="611"/>
                </a:moveTo>
                <a:cubicBezTo>
                  <a:pt x="2469" y="611"/>
                  <a:pt x="2471" y="609"/>
                  <a:pt x="2471" y="607"/>
                </a:cubicBezTo>
                <a:cubicBezTo>
                  <a:pt x="2471" y="605"/>
                  <a:pt x="2469" y="603"/>
                  <a:pt x="2467" y="603"/>
                </a:cubicBezTo>
                <a:cubicBezTo>
                  <a:pt x="2465" y="603"/>
                  <a:pt x="2463" y="605"/>
                  <a:pt x="2463" y="607"/>
                </a:cubicBezTo>
                <a:cubicBezTo>
                  <a:pt x="2463" y="609"/>
                  <a:pt x="2465" y="611"/>
                  <a:pt x="2467" y="611"/>
                </a:cubicBezTo>
                <a:close/>
                <a:moveTo>
                  <a:pt x="2480" y="611"/>
                </a:moveTo>
                <a:cubicBezTo>
                  <a:pt x="2482" y="611"/>
                  <a:pt x="2484" y="609"/>
                  <a:pt x="2484" y="607"/>
                </a:cubicBezTo>
                <a:cubicBezTo>
                  <a:pt x="2484" y="605"/>
                  <a:pt x="2482" y="603"/>
                  <a:pt x="2480" y="603"/>
                </a:cubicBezTo>
                <a:cubicBezTo>
                  <a:pt x="2478" y="603"/>
                  <a:pt x="2476" y="605"/>
                  <a:pt x="2476" y="607"/>
                </a:cubicBezTo>
                <a:cubicBezTo>
                  <a:pt x="2476" y="609"/>
                  <a:pt x="2478" y="611"/>
                  <a:pt x="2480" y="611"/>
                </a:cubicBezTo>
                <a:close/>
                <a:moveTo>
                  <a:pt x="2493" y="611"/>
                </a:moveTo>
                <a:cubicBezTo>
                  <a:pt x="2495" y="611"/>
                  <a:pt x="2497" y="609"/>
                  <a:pt x="2497" y="607"/>
                </a:cubicBezTo>
                <a:cubicBezTo>
                  <a:pt x="2497" y="605"/>
                  <a:pt x="2495" y="603"/>
                  <a:pt x="2493" y="603"/>
                </a:cubicBezTo>
                <a:cubicBezTo>
                  <a:pt x="2491" y="603"/>
                  <a:pt x="2489" y="605"/>
                  <a:pt x="2489" y="607"/>
                </a:cubicBezTo>
                <a:cubicBezTo>
                  <a:pt x="2489" y="609"/>
                  <a:pt x="2491" y="611"/>
                  <a:pt x="2493" y="611"/>
                </a:cubicBezTo>
                <a:close/>
                <a:moveTo>
                  <a:pt x="2506" y="611"/>
                </a:moveTo>
                <a:cubicBezTo>
                  <a:pt x="2508" y="611"/>
                  <a:pt x="2510" y="609"/>
                  <a:pt x="2510" y="607"/>
                </a:cubicBezTo>
                <a:cubicBezTo>
                  <a:pt x="2510" y="605"/>
                  <a:pt x="2508" y="603"/>
                  <a:pt x="2506" y="603"/>
                </a:cubicBezTo>
                <a:cubicBezTo>
                  <a:pt x="2503" y="603"/>
                  <a:pt x="2502" y="605"/>
                  <a:pt x="2502" y="607"/>
                </a:cubicBezTo>
                <a:cubicBezTo>
                  <a:pt x="2502" y="609"/>
                  <a:pt x="2503" y="611"/>
                  <a:pt x="2506" y="611"/>
                </a:cubicBezTo>
                <a:close/>
                <a:moveTo>
                  <a:pt x="2519" y="611"/>
                </a:moveTo>
                <a:cubicBezTo>
                  <a:pt x="2521" y="611"/>
                  <a:pt x="2523" y="609"/>
                  <a:pt x="2523" y="607"/>
                </a:cubicBezTo>
                <a:cubicBezTo>
                  <a:pt x="2523" y="605"/>
                  <a:pt x="2521" y="603"/>
                  <a:pt x="2519" y="603"/>
                </a:cubicBezTo>
                <a:cubicBezTo>
                  <a:pt x="2516" y="603"/>
                  <a:pt x="2514" y="605"/>
                  <a:pt x="2514" y="607"/>
                </a:cubicBezTo>
                <a:cubicBezTo>
                  <a:pt x="2514" y="609"/>
                  <a:pt x="2516" y="611"/>
                  <a:pt x="2519" y="611"/>
                </a:cubicBezTo>
                <a:close/>
                <a:moveTo>
                  <a:pt x="2532" y="611"/>
                </a:moveTo>
                <a:cubicBezTo>
                  <a:pt x="2534" y="611"/>
                  <a:pt x="2536" y="609"/>
                  <a:pt x="2536" y="607"/>
                </a:cubicBezTo>
                <a:cubicBezTo>
                  <a:pt x="2536" y="605"/>
                  <a:pt x="2534" y="603"/>
                  <a:pt x="2532" y="603"/>
                </a:cubicBezTo>
                <a:cubicBezTo>
                  <a:pt x="2529" y="603"/>
                  <a:pt x="2527" y="605"/>
                  <a:pt x="2527" y="607"/>
                </a:cubicBezTo>
                <a:cubicBezTo>
                  <a:pt x="2527" y="609"/>
                  <a:pt x="2529" y="611"/>
                  <a:pt x="2532" y="611"/>
                </a:cubicBezTo>
                <a:close/>
                <a:moveTo>
                  <a:pt x="2544" y="611"/>
                </a:moveTo>
                <a:cubicBezTo>
                  <a:pt x="2547" y="611"/>
                  <a:pt x="2549" y="609"/>
                  <a:pt x="2549" y="607"/>
                </a:cubicBezTo>
                <a:cubicBezTo>
                  <a:pt x="2549" y="605"/>
                  <a:pt x="2547" y="603"/>
                  <a:pt x="2544" y="603"/>
                </a:cubicBezTo>
                <a:cubicBezTo>
                  <a:pt x="2542" y="603"/>
                  <a:pt x="2540" y="605"/>
                  <a:pt x="2540" y="607"/>
                </a:cubicBezTo>
                <a:cubicBezTo>
                  <a:pt x="2540" y="609"/>
                  <a:pt x="2542" y="611"/>
                  <a:pt x="2544" y="611"/>
                </a:cubicBezTo>
                <a:close/>
                <a:moveTo>
                  <a:pt x="2557" y="611"/>
                </a:moveTo>
                <a:cubicBezTo>
                  <a:pt x="2560" y="611"/>
                  <a:pt x="2562" y="609"/>
                  <a:pt x="2562" y="607"/>
                </a:cubicBezTo>
                <a:cubicBezTo>
                  <a:pt x="2562" y="605"/>
                  <a:pt x="2560" y="603"/>
                  <a:pt x="2557" y="603"/>
                </a:cubicBezTo>
                <a:cubicBezTo>
                  <a:pt x="2555" y="603"/>
                  <a:pt x="2553" y="605"/>
                  <a:pt x="2553" y="607"/>
                </a:cubicBezTo>
                <a:cubicBezTo>
                  <a:pt x="2553" y="609"/>
                  <a:pt x="2555" y="611"/>
                  <a:pt x="2557" y="611"/>
                </a:cubicBezTo>
                <a:close/>
                <a:moveTo>
                  <a:pt x="2570" y="611"/>
                </a:moveTo>
                <a:cubicBezTo>
                  <a:pt x="2573" y="611"/>
                  <a:pt x="2574" y="609"/>
                  <a:pt x="2574" y="607"/>
                </a:cubicBezTo>
                <a:cubicBezTo>
                  <a:pt x="2574" y="605"/>
                  <a:pt x="2573" y="603"/>
                  <a:pt x="2570" y="603"/>
                </a:cubicBezTo>
                <a:cubicBezTo>
                  <a:pt x="2568" y="603"/>
                  <a:pt x="2566" y="605"/>
                  <a:pt x="2566" y="607"/>
                </a:cubicBezTo>
                <a:cubicBezTo>
                  <a:pt x="2566" y="609"/>
                  <a:pt x="2568" y="611"/>
                  <a:pt x="2570" y="611"/>
                </a:cubicBezTo>
                <a:close/>
                <a:moveTo>
                  <a:pt x="2583" y="611"/>
                </a:moveTo>
                <a:cubicBezTo>
                  <a:pt x="2586" y="611"/>
                  <a:pt x="2587" y="609"/>
                  <a:pt x="2587" y="607"/>
                </a:cubicBezTo>
                <a:cubicBezTo>
                  <a:pt x="2587" y="605"/>
                  <a:pt x="2586" y="603"/>
                  <a:pt x="2583" y="603"/>
                </a:cubicBezTo>
                <a:cubicBezTo>
                  <a:pt x="2581" y="603"/>
                  <a:pt x="2579" y="605"/>
                  <a:pt x="2579" y="607"/>
                </a:cubicBezTo>
                <a:cubicBezTo>
                  <a:pt x="2579" y="609"/>
                  <a:pt x="2581" y="611"/>
                  <a:pt x="2583" y="611"/>
                </a:cubicBezTo>
                <a:close/>
                <a:moveTo>
                  <a:pt x="2596" y="611"/>
                </a:moveTo>
                <a:cubicBezTo>
                  <a:pt x="2598" y="611"/>
                  <a:pt x="2600" y="609"/>
                  <a:pt x="2600" y="607"/>
                </a:cubicBezTo>
                <a:cubicBezTo>
                  <a:pt x="2600" y="605"/>
                  <a:pt x="2598" y="603"/>
                  <a:pt x="2596" y="603"/>
                </a:cubicBezTo>
                <a:cubicBezTo>
                  <a:pt x="2594" y="603"/>
                  <a:pt x="2592" y="605"/>
                  <a:pt x="2592" y="607"/>
                </a:cubicBezTo>
                <a:cubicBezTo>
                  <a:pt x="2592" y="609"/>
                  <a:pt x="2594" y="611"/>
                  <a:pt x="2596" y="611"/>
                </a:cubicBezTo>
                <a:close/>
                <a:moveTo>
                  <a:pt x="2609" y="611"/>
                </a:moveTo>
                <a:cubicBezTo>
                  <a:pt x="2611" y="611"/>
                  <a:pt x="2613" y="609"/>
                  <a:pt x="2613" y="607"/>
                </a:cubicBezTo>
                <a:cubicBezTo>
                  <a:pt x="2613" y="605"/>
                  <a:pt x="2611" y="603"/>
                  <a:pt x="2609" y="603"/>
                </a:cubicBezTo>
                <a:cubicBezTo>
                  <a:pt x="2607" y="603"/>
                  <a:pt x="2605" y="605"/>
                  <a:pt x="2605" y="607"/>
                </a:cubicBezTo>
                <a:cubicBezTo>
                  <a:pt x="2605" y="609"/>
                  <a:pt x="2607" y="611"/>
                  <a:pt x="2609" y="611"/>
                </a:cubicBezTo>
                <a:close/>
                <a:moveTo>
                  <a:pt x="2622" y="611"/>
                </a:moveTo>
                <a:cubicBezTo>
                  <a:pt x="2624" y="611"/>
                  <a:pt x="2626" y="609"/>
                  <a:pt x="2626" y="607"/>
                </a:cubicBezTo>
                <a:cubicBezTo>
                  <a:pt x="2626" y="605"/>
                  <a:pt x="2624" y="603"/>
                  <a:pt x="2622" y="603"/>
                </a:cubicBezTo>
                <a:cubicBezTo>
                  <a:pt x="2620" y="603"/>
                  <a:pt x="2618" y="605"/>
                  <a:pt x="2618" y="607"/>
                </a:cubicBezTo>
                <a:cubicBezTo>
                  <a:pt x="2618" y="609"/>
                  <a:pt x="2620" y="611"/>
                  <a:pt x="2622" y="611"/>
                </a:cubicBezTo>
                <a:close/>
                <a:moveTo>
                  <a:pt x="2635" y="611"/>
                </a:moveTo>
                <a:cubicBezTo>
                  <a:pt x="2637" y="611"/>
                  <a:pt x="2639" y="609"/>
                  <a:pt x="2639" y="607"/>
                </a:cubicBezTo>
                <a:cubicBezTo>
                  <a:pt x="2639" y="605"/>
                  <a:pt x="2637" y="603"/>
                  <a:pt x="2635" y="603"/>
                </a:cubicBezTo>
                <a:cubicBezTo>
                  <a:pt x="2633" y="603"/>
                  <a:pt x="2631" y="605"/>
                  <a:pt x="2631" y="607"/>
                </a:cubicBezTo>
                <a:cubicBezTo>
                  <a:pt x="2631" y="609"/>
                  <a:pt x="2633" y="611"/>
                  <a:pt x="2635" y="611"/>
                </a:cubicBezTo>
                <a:close/>
                <a:moveTo>
                  <a:pt x="2648" y="611"/>
                </a:moveTo>
                <a:cubicBezTo>
                  <a:pt x="2650" y="611"/>
                  <a:pt x="2652" y="609"/>
                  <a:pt x="2652" y="607"/>
                </a:cubicBezTo>
                <a:cubicBezTo>
                  <a:pt x="2652" y="605"/>
                  <a:pt x="2650" y="603"/>
                  <a:pt x="2648" y="603"/>
                </a:cubicBezTo>
                <a:cubicBezTo>
                  <a:pt x="2645" y="603"/>
                  <a:pt x="2644" y="605"/>
                  <a:pt x="2644" y="607"/>
                </a:cubicBezTo>
                <a:cubicBezTo>
                  <a:pt x="2644" y="609"/>
                  <a:pt x="2645" y="611"/>
                  <a:pt x="2648" y="611"/>
                </a:cubicBezTo>
                <a:close/>
                <a:moveTo>
                  <a:pt x="2661" y="611"/>
                </a:moveTo>
                <a:cubicBezTo>
                  <a:pt x="2663" y="611"/>
                  <a:pt x="2665" y="609"/>
                  <a:pt x="2665" y="607"/>
                </a:cubicBezTo>
                <a:cubicBezTo>
                  <a:pt x="2665" y="605"/>
                  <a:pt x="2663" y="603"/>
                  <a:pt x="2661" y="603"/>
                </a:cubicBezTo>
                <a:cubicBezTo>
                  <a:pt x="2658" y="603"/>
                  <a:pt x="2657" y="605"/>
                  <a:pt x="2657" y="607"/>
                </a:cubicBezTo>
                <a:cubicBezTo>
                  <a:pt x="2657" y="609"/>
                  <a:pt x="2658" y="611"/>
                  <a:pt x="2661" y="611"/>
                </a:cubicBezTo>
                <a:close/>
                <a:moveTo>
                  <a:pt x="2674" y="611"/>
                </a:moveTo>
                <a:cubicBezTo>
                  <a:pt x="2676" y="611"/>
                  <a:pt x="2678" y="609"/>
                  <a:pt x="2678" y="607"/>
                </a:cubicBezTo>
                <a:cubicBezTo>
                  <a:pt x="2678" y="605"/>
                  <a:pt x="2676" y="603"/>
                  <a:pt x="2674" y="603"/>
                </a:cubicBezTo>
                <a:cubicBezTo>
                  <a:pt x="2671" y="603"/>
                  <a:pt x="2669" y="605"/>
                  <a:pt x="2669" y="607"/>
                </a:cubicBezTo>
                <a:cubicBezTo>
                  <a:pt x="2669" y="609"/>
                  <a:pt x="2671" y="611"/>
                  <a:pt x="2674" y="611"/>
                </a:cubicBezTo>
                <a:close/>
                <a:moveTo>
                  <a:pt x="2687" y="611"/>
                </a:moveTo>
                <a:cubicBezTo>
                  <a:pt x="2689" y="611"/>
                  <a:pt x="2691" y="609"/>
                  <a:pt x="2691" y="607"/>
                </a:cubicBezTo>
                <a:cubicBezTo>
                  <a:pt x="2691" y="605"/>
                  <a:pt x="2689" y="603"/>
                  <a:pt x="2687" y="603"/>
                </a:cubicBezTo>
                <a:cubicBezTo>
                  <a:pt x="2684" y="603"/>
                  <a:pt x="2682" y="605"/>
                  <a:pt x="2682" y="607"/>
                </a:cubicBezTo>
                <a:cubicBezTo>
                  <a:pt x="2682" y="609"/>
                  <a:pt x="2684" y="611"/>
                  <a:pt x="2687" y="611"/>
                </a:cubicBezTo>
                <a:close/>
                <a:moveTo>
                  <a:pt x="2699" y="611"/>
                </a:moveTo>
                <a:cubicBezTo>
                  <a:pt x="2702" y="611"/>
                  <a:pt x="2704" y="609"/>
                  <a:pt x="2704" y="607"/>
                </a:cubicBezTo>
                <a:cubicBezTo>
                  <a:pt x="2704" y="605"/>
                  <a:pt x="2702" y="603"/>
                  <a:pt x="2699" y="603"/>
                </a:cubicBezTo>
                <a:cubicBezTo>
                  <a:pt x="2697" y="603"/>
                  <a:pt x="2695" y="605"/>
                  <a:pt x="2695" y="607"/>
                </a:cubicBezTo>
                <a:cubicBezTo>
                  <a:pt x="2695" y="609"/>
                  <a:pt x="2697" y="611"/>
                  <a:pt x="2699" y="611"/>
                </a:cubicBezTo>
                <a:close/>
                <a:moveTo>
                  <a:pt x="2712" y="611"/>
                </a:moveTo>
                <a:cubicBezTo>
                  <a:pt x="2715" y="611"/>
                  <a:pt x="2717" y="609"/>
                  <a:pt x="2717" y="607"/>
                </a:cubicBezTo>
                <a:cubicBezTo>
                  <a:pt x="2717" y="605"/>
                  <a:pt x="2715" y="603"/>
                  <a:pt x="2712" y="603"/>
                </a:cubicBezTo>
                <a:cubicBezTo>
                  <a:pt x="2710" y="603"/>
                  <a:pt x="2708" y="605"/>
                  <a:pt x="2708" y="607"/>
                </a:cubicBezTo>
                <a:cubicBezTo>
                  <a:pt x="2708" y="609"/>
                  <a:pt x="2710" y="611"/>
                  <a:pt x="2712" y="611"/>
                </a:cubicBezTo>
                <a:close/>
                <a:moveTo>
                  <a:pt x="2725" y="611"/>
                </a:moveTo>
                <a:cubicBezTo>
                  <a:pt x="2728" y="611"/>
                  <a:pt x="2729" y="609"/>
                  <a:pt x="2729" y="607"/>
                </a:cubicBezTo>
                <a:cubicBezTo>
                  <a:pt x="2729" y="605"/>
                  <a:pt x="2728" y="603"/>
                  <a:pt x="2725" y="603"/>
                </a:cubicBezTo>
                <a:cubicBezTo>
                  <a:pt x="2723" y="603"/>
                  <a:pt x="2721" y="605"/>
                  <a:pt x="2721" y="607"/>
                </a:cubicBezTo>
                <a:cubicBezTo>
                  <a:pt x="2721" y="609"/>
                  <a:pt x="2723" y="611"/>
                  <a:pt x="2725" y="611"/>
                </a:cubicBezTo>
                <a:close/>
                <a:moveTo>
                  <a:pt x="2738" y="611"/>
                </a:moveTo>
                <a:cubicBezTo>
                  <a:pt x="2740" y="611"/>
                  <a:pt x="2742" y="609"/>
                  <a:pt x="2742" y="607"/>
                </a:cubicBezTo>
                <a:cubicBezTo>
                  <a:pt x="2742" y="605"/>
                  <a:pt x="2740" y="603"/>
                  <a:pt x="2738" y="603"/>
                </a:cubicBezTo>
                <a:cubicBezTo>
                  <a:pt x="2736" y="603"/>
                  <a:pt x="2734" y="605"/>
                  <a:pt x="2734" y="607"/>
                </a:cubicBezTo>
                <a:cubicBezTo>
                  <a:pt x="2734" y="609"/>
                  <a:pt x="2736" y="611"/>
                  <a:pt x="2738" y="611"/>
                </a:cubicBezTo>
                <a:close/>
                <a:moveTo>
                  <a:pt x="2751" y="611"/>
                </a:moveTo>
                <a:cubicBezTo>
                  <a:pt x="2753" y="611"/>
                  <a:pt x="2755" y="609"/>
                  <a:pt x="2755" y="607"/>
                </a:cubicBezTo>
                <a:cubicBezTo>
                  <a:pt x="2755" y="605"/>
                  <a:pt x="2753" y="603"/>
                  <a:pt x="2751" y="603"/>
                </a:cubicBezTo>
                <a:cubicBezTo>
                  <a:pt x="2749" y="603"/>
                  <a:pt x="2747" y="605"/>
                  <a:pt x="2747" y="607"/>
                </a:cubicBezTo>
                <a:cubicBezTo>
                  <a:pt x="2747" y="609"/>
                  <a:pt x="2749" y="611"/>
                  <a:pt x="2751" y="611"/>
                </a:cubicBezTo>
                <a:close/>
                <a:moveTo>
                  <a:pt x="2764" y="611"/>
                </a:moveTo>
                <a:cubicBezTo>
                  <a:pt x="2766" y="611"/>
                  <a:pt x="2768" y="609"/>
                  <a:pt x="2768" y="607"/>
                </a:cubicBezTo>
                <a:cubicBezTo>
                  <a:pt x="2768" y="605"/>
                  <a:pt x="2766" y="603"/>
                  <a:pt x="2764" y="603"/>
                </a:cubicBezTo>
                <a:cubicBezTo>
                  <a:pt x="2762" y="603"/>
                  <a:pt x="2760" y="605"/>
                  <a:pt x="2760" y="607"/>
                </a:cubicBezTo>
                <a:cubicBezTo>
                  <a:pt x="2760" y="609"/>
                  <a:pt x="2762" y="611"/>
                  <a:pt x="2764" y="611"/>
                </a:cubicBezTo>
                <a:close/>
                <a:moveTo>
                  <a:pt x="2777" y="611"/>
                </a:moveTo>
                <a:cubicBezTo>
                  <a:pt x="2779" y="611"/>
                  <a:pt x="2781" y="609"/>
                  <a:pt x="2781" y="607"/>
                </a:cubicBezTo>
                <a:cubicBezTo>
                  <a:pt x="2781" y="605"/>
                  <a:pt x="2779" y="603"/>
                  <a:pt x="2777" y="603"/>
                </a:cubicBezTo>
                <a:cubicBezTo>
                  <a:pt x="2775" y="603"/>
                  <a:pt x="2773" y="605"/>
                  <a:pt x="2773" y="607"/>
                </a:cubicBezTo>
                <a:cubicBezTo>
                  <a:pt x="2773" y="609"/>
                  <a:pt x="2775" y="611"/>
                  <a:pt x="2777" y="611"/>
                </a:cubicBezTo>
                <a:close/>
                <a:moveTo>
                  <a:pt x="2790" y="611"/>
                </a:moveTo>
                <a:cubicBezTo>
                  <a:pt x="2792" y="611"/>
                  <a:pt x="2794" y="609"/>
                  <a:pt x="2794" y="607"/>
                </a:cubicBezTo>
                <a:cubicBezTo>
                  <a:pt x="2794" y="605"/>
                  <a:pt x="2792" y="603"/>
                  <a:pt x="2790" y="603"/>
                </a:cubicBezTo>
                <a:cubicBezTo>
                  <a:pt x="2788" y="603"/>
                  <a:pt x="2786" y="605"/>
                  <a:pt x="2786" y="607"/>
                </a:cubicBezTo>
                <a:cubicBezTo>
                  <a:pt x="2786" y="609"/>
                  <a:pt x="2788" y="611"/>
                  <a:pt x="2790" y="611"/>
                </a:cubicBezTo>
                <a:close/>
                <a:moveTo>
                  <a:pt x="2803" y="611"/>
                </a:moveTo>
                <a:cubicBezTo>
                  <a:pt x="2805" y="611"/>
                  <a:pt x="2807" y="609"/>
                  <a:pt x="2807" y="607"/>
                </a:cubicBezTo>
                <a:cubicBezTo>
                  <a:pt x="2807" y="605"/>
                  <a:pt x="2805" y="603"/>
                  <a:pt x="2803" y="603"/>
                </a:cubicBezTo>
                <a:cubicBezTo>
                  <a:pt x="2800" y="603"/>
                  <a:pt x="2799" y="605"/>
                  <a:pt x="2799" y="607"/>
                </a:cubicBezTo>
                <a:cubicBezTo>
                  <a:pt x="2799" y="609"/>
                  <a:pt x="2800" y="611"/>
                  <a:pt x="2803" y="611"/>
                </a:cubicBezTo>
                <a:close/>
                <a:moveTo>
                  <a:pt x="2816" y="611"/>
                </a:moveTo>
                <a:cubicBezTo>
                  <a:pt x="2818" y="611"/>
                  <a:pt x="2820" y="609"/>
                  <a:pt x="2820" y="607"/>
                </a:cubicBezTo>
                <a:cubicBezTo>
                  <a:pt x="2820" y="605"/>
                  <a:pt x="2818" y="603"/>
                  <a:pt x="2816" y="603"/>
                </a:cubicBezTo>
                <a:cubicBezTo>
                  <a:pt x="2813" y="603"/>
                  <a:pt x="2811" y="605"/>
                  <a:pt x="2811" y="607"/>
                </a:cubicBezTo>
                <a:cubicBezTo>
                  <a:pt x="2811" y="609"/>
                  <a:pt x="2813" y="611"/>
                  <a:pt x="2816" y="611"/>
                </a:cubicBezTo>
                <a:close/>
                <a:moveTo>
                  <a:pt x="2829" y="611"/>
                </a:moveTo>
                <a:cubicBezTo>
                  <a:pt x="2831" y="611"/>
                  <a:pt x="2833" y="609"/>
                  <a:pt x="2833" y="607"/>
                </a:cubicBezTo>
                <a:cubicBezTo>
                  <a:pt x="2833" y="605"/>
                  <a:pt x="2831" y="603"/>
                  <a:pt x="2829" y="603"/>
                </a:cubicBezTo>
                <a:cubicBezTo>
                  <a:pt x="2826" y="603"/>
                  <a:pt x="2824" y="605"/>
                  <a:pt x="2824" y="607"/>
                </a:cubicBezTo>
                <a:cubicBezTo>
                  <a:pt x="2824" y="609"/>
                  <a:pt x="2826" y="611"/>
                  <a:pt x="2829" y="611"/>
                </a:cubicBezTo>
                <a:close/>
                <a:moveTo>
                  <a:pt x="2841" y="603"/>
                </a:moveTo>
                <a:cubicBezTo>
                  <a:pt x="2839" y="603"/>
                  <a:pt x="2837" y="605"/>
                  <a:pt x="2837" y="607"/>
                </a:cubicBezTo>
                <a:cubicBezTo>
                  <a:pt x="2837" y="609"/>
                  <a:pt x="2839" y="611"/>
                  <a:pt x="2841" y="611"/>
                </a:cubicBezTo>
                <a:cubicBezTo>
                  <a:pt x="2844" y="611"/>
                  <a:pt x="2846" y="609"/>
                  <a:pt x="2846" y="607"/>
                </a:cubicBezTo>
                <a:cubicBezTo>
                  <a:pt x="2846" y="605"/>
                  <a:pt x="2844" y="603"/>
                  <a:pt x="2841" y="603"/>
                </a:cubicBezTo>
                <a:close/>
                <a:moveTo>
                  <a:pt x="2854" y="603"/>
                </a:moveTo>
                <a:cubicBezTo>
                  <a:pt x="2852" y="603"/>
                  <a:pt x="2850" y="605"/>
                  <a:pt x="2850" y="607"/>
                </a:cubicBezTo>
                <a:cubicBezTo>
                  <a:pt x="2850" y="609"/>
                  <a:pt x="2852" y="611"/>
                  <a:pt x="2854" y="611"/>
                </a:cubicBezTo>
                <a:cubicBezTo>
                  <a:pt x="2857" y="611"/>
                  <a:pt x="2859" y="609"/>
                  <a:pt x="2859" y="607"/>
                </a:cubicBezTo>
                <a:cubicBezTo>
                  <a:pt x="2859" y="605"/>
                  <a:pt x="2857" y="603"/>
                  <a:pt x="2854" y="603"/>
                </a:cubicBezTo>
                <a:close/>
                <a:moveTo>
                  <a:pt x="2867" y="603"/>
                </a:moveTo>
                <a:cubicBezTo>
                  <a:pt x="2865" y="603"/>
                  <a:pt x="2863" y="605"/>
                  <a:pt x="2863" y="607"/>
                </a:cubicBezTo>
                <a:cubicBezTo>
                  <a:pt x="2863" y="609"/>
                  <a:pt x="2865" y="611"/>
                  <a:pt x="2867" y="611"/>
                </a:cubicBezTo>
                <a:cubicBezTo>
                  <a:pt x="2870" y="611"/>
                  <a:pt x="2871" y="609"/>
                  <a:pt x="2871" y="607"/>
                </a:cubicBezTo>
                <a:cubicBezTo>
                  <a:pt x="2871" y="605"/>
                  <a:pt x="2870" y="603"/>
                  <a:pt x="2867" y="603"/>
                </a:cubicBezTo>
                <a:close/>
                <a:moveTo>
                  <a:pt x="2880" y="603"/>
                </a:moveTo>
                <a:cubicBezTo>
                  <a:pt x="2878" y="603"/>
                  <a:pt x="2876" y="605"/>
                  <a:pt x="2876" y="607"/>
                </a:cubicBezTo>
                <a:cubicBezTo>
                  <a:pt x="2876" y="609"/>
                  <a:pt x="2878" y="611"/>
                  <a:pt x="2880" y="611"/>
                </a:cubicBezTo>
                <a:cubicBezTo>
                  <a:pt x="2883" y="611"/>
                  <a:pt x="2884" y="609"/>
                  <a:pt x="2884" y="607"/>
                </a:cubicBezTo>
                <a:cubicBezTo>
                  <a:pt x="2884" y="605"/>
                  <a:pt x="2883" y="603"/>
                  <a:pt x="2880" y="603"/>
                </a:cubicBezTo>
                <a:close/>
                <a:moveTo>
                  <a:pt x="2893" y="603"/>
                </a:moveTo>
                <a:cubicBezTo>
                  <a:pt x="2891" y="603"/>
                  <a:pt x="2889" y="605"/>
                  <a:pt x="2889" y="607"/>
                </a:cubicBezTo>
                <a:cubicBezTo>
                  <a:pt x="2889" y="609"/>
                  <a:pt x="2891" y="611"/>
                  <a:pt x="2893" y="611"/>
                </a:cubicBezTo>
                <a:cubicBezTo>
                  <a:pt x="2895" y="611"/>
                  <a:pt x="2897" y="609"/>
                  <a:pt x="2897" y="607"/>
                </a:cubicBezTo>
                <a:cubicBezTo>
                  <a:pt x="2897" y="605"/>
                  <a:pt x="2895" y="603"/>
                  <a:pt x="2893" y="603"/>
                </a:cubicBezTo>
                <a:close/>
                <a:moveTo>
                  <a:pt x="2906" y="603"/>
                </a:moveTo>
                <a:cubicBezTo>
                  <a:pt x="2904" y="603"/>
                  <a:pt x="2902" y="605"/>
                  <a:pt x="2902" y="607"/>
                </a:cubicBezTo>
                <a:cubicBezTo>
                  <a:pt x="2902" y="609"/>
                  <a:pt x="2904" y="611"/>
                  <a:pt x="2906" y="611"/>
                </a:cubicBezTo>
                <a:cubicBezTo>
                  <a:pt x="2908" y="611"/>
                  <a:pt x="2910" y="609"/>
                  <a:pt x="2910" y="607"/>
                </a:cubicBezTo>
                <a:cubicBezTo>
                  <a:pt x="2910" y="605"/>
                  <a:pt x="2908" y="603"/>
                  <a:pt x="2906" y="603"/>
                </a:cubicBezTo>
                <a:close/>
                <a:moveTo>
                  <a:pt x="2919" y="603"/>
                </a:moveTo>
                <a:cubicBezTo>
                  <a:pt x="2917" y="603"/>
                  <a:pt x="2915" y="605"/>
                  <a:pt x="2915" y="607"/>
                </a:cubicBezTo>
                <a:cubicBezTo>
                  <a:pt x="2915" y="609"/>
                  <a:pt x="2917" y="611"/>
                  <a:pt x="2919" y="611"/>
                </a:cubicBezTo>
                <a:cubicBezTo>
                  <a:pt x="2921" y="611"/>
                  <a:pt x="2923" y="609"/>
                  <a:pt x="2923" y="607"/>
                </a:cubicBezTo>
                <a:cubicBezTo>
                  <a:pt x="2923" y="605"/>
                  <a:pt x="2921" y="603"/>
                  <a:pt x="2919" y="603"/>
                </a:cubicBezTo>
                <a:close/>
                <a:moveTo>
                  <a:pt x="2932" y="603"/>
                </a:moveTo>
                <a:cubicBezTo>
                  <a:pt x="2930" y="603"/>
                  <a:pt x="2928" y="605"/>
                  <a:pt x="2928" y="607"/>
                </a:cubicBezTo>
                <a:cubicBezTo>
                  <a:pt x="2928" y="609"/>
                  <a:pt x="2930" y="611"/>
                  <a:pt x="2932" y="611"/>
                </a:cubicBezTo>
                <a:cubicBezTo>
                  <a:pt x="2934" y="611"/>
                  <a:pt x="2936" y="609"/>
                  <a:pt x="2936" y="607"/>
                </a:cubicBezTo>
                <a:cubicBezTo>
                  <a:pt x="2936" y="605"/>
                  <a:pt x="2934" y="603"/>
                  <a:pt x="2932" y="603"/>
                </a:cubicBezTo>
                <a:close/>
                <a:moveTo>
                  <a:pt x="2945" y="603"/>
                </a:moveTo>
                <a:cubicBezTo>
                  <a:pt x="2942" y="603"/>
                  <a:pt x="2941" y="605"/>
                  <a:pt x="2941" y="607"/>
                </a:cubicBezTo>
                <a:cubicBezTo>
                  <a:pt x="2941" y="609"/>
                  <a:pt x="2942" y="611"/>
                  <a:pt x="2945" y="611"/>
                </a:cubicBezTo>
                <a:cubicBezTo>
                  <a:pt x="2947" y="611"/>
                  <a:pt x="2949" y="609"/>
                  <a:pt x="2949" y="607"/>
                </a:cubicBezTo>
                <a:cubicBezTo>
                  <a:pt x="2949" y="605"/>
                  <a:pt x="2947" y="603"/>
                  <a:pt x="2945" y="603"/>
                </a:cubicBezTo>
                <a:close/>
                <a:moveTo>
                  <a:pt x="2958" y="603"/>
                </a:moveTo>
                <a:cubicBezTo>
                  <a:pt x="2955" y="603"/>
                  <a:pt x="2954" y="605"/>
                  <a:pt x="2954" y="607"/>
                </a:cubicBezTo>
                <a:cubicBezTo>
                  <a:pt x="2954" y="609"/>
                  <a:pt x="2955" y="611"/>
                  <a:pt x="2958" y="611"/>
                </a:cubicBezTo>
                <a:cubicBezTo>
                  <a:pt x="2960" y="611"/>
                  <a:pt x="2962" y="609"/>
                  <a:pt x="2962" y="607"/>
                </a:cubicBezTo>
                <a:cubicBezTo>
                  <a:pt x="2962" y="605"/>
                  <a:pt x="2960" y="603"/>
                  <a:pt x="2958" y="603"/>
                </a:cubicBezTo>
                <a:close/>
                <a:moveTo>
                  <a:pt x="2971" y="603"/>
                </a:moveTo>
                <a:cubicBezTo>
                  <a:pt x="2968" y="603"/>
                  <a:pt x="2966" y="605"/>
                  <a:pt x="2966" y="607"/>
                </a:cubicBezTo>
                <a:cubicBezTo>
                  <a:pt x="2966" y="609"/>
                  <a:pt x="2968" y="611"/>
                  <a:pt x="2971" y="611"/>
                </a:cubicBezTo>
                <a:cubicBezTo>
                  <a:pt x="2973" y="611"/>
                  <a:pt x="2975" y="609"/>
                  <a:pt x="2975" y="607"/>
                </a:cubicBezTo>
                <a:cubicBezTo>
                  <a:pt x="2975" y="605"/>
                  <a:pt x="2973" y="603"/>
                  <a:pt x="2971" y="603"/>
                </a:cubicBezTo>
                <a:close/>
                <a:moveTo>
                  <a:pt x="2984" y="603"/>
                </a:moveTo>
                <a:cubicBezTo>
                  <a:pt x="2981" y="603"/>
                  <a:pt x="2979" y="605"/>
                  <a:pt x="2979" y="607"/>
                </a:cubicBezTo>
                <a:cubicBezTo>
                  <a:pt x="2979" y="609"/>
                  <a:pt x="2981" y="611"/>
                  <a:pt x="2984" y="611"/>
                </a:cubicBezTo>
                <a:cubicBezTo>
                  <a:pt x="2986" y="611"/>
                  <a:pt x="2988" y="609"/>
                  <a:pt x="2988" y="607"/>
                </a:cubicBezTo>
                <a:cubicBezTo>
                  <a:pt x="2988" y="605"/>
                  <a:pt x="2986" y="603"/>
                  <a:pt x="2984" y="603"/>
                </a:cubicBezTo>
                <a:close/>
                <a:moveTo>
                  <a:pt x="2996" y="603"/>
                </a:moveTo>
                <a:cubicBezTo>
                  <a:pt x="2994" y="603"/>
                  <a:pt x="2992" y="605"/>
                  <a:pt x="2992" y="607"/>
                </a:cubicBezTo>
                <a:cubicBezTo>
                  <a:pt x="2992" y="609"/>
                  <a:pt x="2994" y="611"/>
                  <a:pt x="2996" y="611"/>
                </a:cubicBezTo>
                <a:cubicBezTo>
                  <a:pt x="2999" y="611"/>
                  <a:pt x="3001" y="609"/>
                  <a:pt x="3001" y="607"/>
                </a:cubicBezTo>
                <a:cubicBezTo>
                  <a:pt x="3001" y="605"/>
                  <a:pt x="2999" y="603"/>
                  <a:pt x="2996" y="603"/>
                </a:cubicBezTo>
                <a:close/>
                <a:moveTo>
                  <a:pt x="3009" y="603"/>
                </a:moveTo>
                <a:cubicBezTo>
                  <a:pt x="3007" y="603"/>
                  <a:pt x="3005" y="605"/>
                  <a:pt x="3005" y="607"/>
                </a:cubicBezTo>
                <a:cubicBezTo>
                  <a:pt x="3005" y="609"/>
                  <a:pt x="3007" y="611"/>
                  <a:pt x="3009" y="611"/>
                </a:cubicBezTo>
                <a:cubicBezTo>
                  <a:pt x="3012" y="611"/>
                  <a:pt x="3014" y="609"/>
                  <a:pt x="3014" y="607"/>
                </a:cubicBezTo>
                <a:cubicBezTo>
                  <a:pt x="3014" y="605"/>
                  <a:pt x="3012" y="603"/>
                  <a:pt x="3009" y="603"/>
                </a:cubicBezTo>
                <a:close/>
                <a:moveTo>
                  <a:pt x="3022" y="603"/>
                </a:moveTo>
                <a:cubicBezTo>
                  <a:pt x="3020" y="603"/>
                  <a:pt x="3018" y="605"/>
                  <a:pt x="3018" y="607"/>
                </a:cubicBezTo>
                <a:cubicBezTo>
                  <a:pt x="3018" y="609"/>
                  <a:pt x="3020" y="611"/>
                  <a:pt x="3022" y="611"/>
                </a:cubicBezTo>
                <a:cubicBezTo>
                  <a:pt x="3025" y="611"/>
                  <a:pt x="3026" y="609"/>
                  <a:pt x="3026" y="607"/>
                </a:cubicBezTo>
                <a:cubicBezTo>
                  <a:pt x="3026" y="605"/>
                  <a:pt x="3025" y="603"/>
                  <a:pt x="3022" y="603"/>
                </a:cubicBezTo>
                <a:close/>
                <a:moveTo>
                  <a:pt x="3035" y="603"/>
                </a:moveTo>
                <a:cubicBezTo>
                  <a:pt x="3033" y="603"/>
                  <a:pt x="3031" y="605"/>
                  <a:pt x="3031" y="607"/>
                </a:cubicBezTo>
                <a:cubicBezTo>
                  <a:pt x="3031" y="609"/>
                  <a:pt x="3033" y="611"/>
                  <a:pt x="3035" y="611"/>
                </a:cubicBezTo>
                <a:cubicBezTo>
                  <a:pt x="3037" y="611"/>
                  <a:pt x="3039" y="609"/>
                  <a:pt x="3039" y="607"/>
                </a:cubicBezTo>
                <a:cubicBezTo>
                  <a:pt x="3039" y="605"/>
                  <a:pt x="3037" y="603"/>
                  <a:pt x="3035" y="603"/>
                </a:cubicBezTo>
                <a:close/>
                <a:moveTo>
                  <a:pt x="3048" y="603"/>
                </a:moveTo>
                <a:cubicBezTo>
                  <a:pt x="3046" y="603"/>
                  <a:pt x="3044" y="605"/>
                  <a:pt x="3044" y="607"/>
                </a:cubicBezTo>
                <a:cubicBezTo>
                  <a:pt x="3044" y="609"/>
                  <a:pt x="3046" y="611"/>
                  <a:pt x="3048" y="611"/>
                </a:cubicBezTo>
                <a:cubicBezTo>
                  <a:pt x="3050" y="611"/>
                  <a:pt x="3052" y="609"/>
                  <a:pt x="3052" y="607"/>
                </a:cubicBezTo>
                <a:cubicBezTo>
                  <a:pt x="3052" y="605"/>
                  <a:pt x="3050" y="603"/>
                  <a:pt x="3048" y="603"/>
                </a:cubicBezTo>
                <a:close/>
                <a:moveTo>
                  <a:pt x="3061" y="603"/>
                </a:moveTo>
                <a:cubicBezTo>
                  <a:pt x="3059" y="603"/>
                  <a:pt x="3057" y="605"/>
                  <a:pt x="3057" y="607"/>
                </a:cubicBezTo>
                <a:cubicBezTo>
                  <a:pt x="3057" y="609"/>
                  <a:pt x="3059" y="611"/>
                  <a:pt x="3061" y="611"/>
                </a:cubicBezTo>
                <a:cubicBezTo>
                  <a:pt x="3063" y="611"/>
                  <a:pt x="3065" y="609"/>
                  <a:pt x="3065" y="607"/>
                </a:cubicBezTo>
                <a:cubicBezTo>
                  <a:pt x="3065" y="605"/>
                  <a:pt x="3063" y="603"/>
                  <a:pt x="3061" y="603"/>
                </a:cubicBezTo>
                <a:close/>
                <a:moveTo>
                  <a:pt x="3074" y="603"/>
                </a:moveTo>
                <a:cubicBezTo>
                  <a:pt x="3072" y="603"/>
                  <a:pt x="3070" y="605"/>
                  <a:pt x="3070" y="607"/>
                </a:cubicBezTo>
                <a:cubicBezTo>
                  <a:pt x="3070" y="609"/>
                  <a:pt x="3072" y="611"/>
                  <a:pt x="3074" y="611"/>
                </a:cubicBezTo>
                <a:cubicBezTo>
                  <a:pt x="3076" y="611"/>
                  <a:pt x="3078" y="609"/>
                  <a:pt x="3078" y="607"/>
                </a:cubicBezTo>
                <a:cubicBezTo>
                  <a:pt x="3078" y="605"/>
                  <a:pt x="3076" y="603"/>
                  <a:pt x="3074" y="603"/>
                </a:cubicBezTo>
                <a:close/>
                <a:moveTo>
                  <a:pt x="3100" y="603"/>
                </a:moveTo>
                <a:cubicBezTo>
                  <a:pt x="3097" y="603"/>
                  <a:pt x="3096" y="605"/>
                  <a:pt x="3096" y="607"/>
                </a:cubicBezTo>
                <a:cubicBezTo>
                  <a:pt x="3096" y="609"/>
                  <a:pt x="3097" y="611"/>
                  <a:pt x="3100" y="611"/>
                </a:cubicBezTo>
                <a:cubicBezTo>
                  <a:pt x="3102" y="611"/>
                  <a:pt x="3104" y="609"/>
                  <a:pt x="3104" y="607"/>
                </a:cubicBezTo>
                <a:cubicBezTo>
                  <a:pt x="3104" y="605"/>
                  <a:pt x="3102" y="603"/>
                  <a:pt x="3100" y="603"/>
                </a:cubicBezTo>
                <a:close/>
                <a:moveTo>
                  <a:pt x="3127" y="607"/>
                </a:moveTo>
                <a:cubicBezTo>
                  <a:pt x="3127" y="606"/>
                  <a:pt x="3127" y="605"/>
                  <a:pt x="3126" y="605"/>
                </a:cubicBezTo>
                <a:cubicBezTo>
                  <a:pt x="3125" y="605"/>
                  <a:pt x="3124" y="606"/>
                  <a:pt x="3124" y="607"/>
                </a:cubicBezTo>
                <a:cubicBezTo>
                  <a:pt x="3124" y="608"/>
                  <a:pt x="3125" y="609"/>
                  <a:pt x="3126" y="609"/>
                </a:cubicBezTo>
                <a:cubicBezTo>
                  <a:pt x="3127" y="609"/>
                  <a:pt x="3127" y="608"/>
                  <a:pt x="3127" y="607"/>
                </a:cubicBezTo>
                <a:close/>
                <a:moveTo>
                  <a:pt x="3216" y="607"/>
                </a:moveTo>
                <a:cubicBezTo>
                  <a:pt x="3216" y="607"/>
                  <a:pt x="3216" y="607"/>
                  <a:pt x="3216" y="607"/>
                </a:cubicBezTo>
                <a:cubicBezTo>
                  <a:pt x="3216" y="607"/>
                  <a:pt x="3216" y="607"/>
                  <a:pt x="3216" y="607"/>
                </a:cubicBezTo>
                <a:cubicBezTo>
                  <a:pt x="3216" y="607"/>
                  <a:pt x="3216" y="607"/>
                  <a:pt x="3216" y="607"/>
                </a:cubicBezTo>
                <a:cubicBezTo>
                  <a:pt x="3216" y="607"/>
                  <a:pt x="3216" y="607"/>
                  <a:pt x="3216" y="607"/>
                </a:cubicBezTo>
                <a:close/>
                <a:moveTo>
                  <a:pt x="440" y="619"/>
                </a:moveTo>
                <a:cubicBezTo>
                  <a:pt x="439" y="619"/>
                  <a:pt x="439" y="620"/>
                  <a:pt x="439" y="620"/>
                </a:cubicBezTo>
                <a:cubicBezTo>
                  <a:pt x="439" y="621"/>
                  <a:pt x="439" y="621"/>
                  <a:pt x="440" y="621"/>
                </a:cubicBezTo>
                <a:cubicBezTo>
                  <a:pt x="440" y="621"/>
                  <a:pt x="440" y="621"/>
                  <a:pt x="440" y="620"/>
                </a:cubicBezTo>
                <a:cubicBezTo>
                  <a:pt x="440" y="620"/>
                  <a:pt x="440" y="619"/>
                  <a:pt x="440" y="619"/>
                </a:cubicBezTo>
                <a:close/>
                <a:moveTo>
                  <a:pt x="452" y="624"/>
                </a:moveTo>
                <a:cubicBezTo>
                  <a:pt x="455" y="624"/>
                  <a:pt x="457" y="622"/>
                  <a:pt x="457" y="620"/>
                </a:cubicBezTo>
                <a:cubicBezTo>
                  <a:pt x="457" y="618"/>
                  <a:pt x="455" y="616"/>
                  <a:pt x="452" y="616"/>
                </a:cubicBezTo>
                <a:cubicBezTo>
                  <a:pt x="450" y="616"/>
                  <a:pt x="448" y="618"/>
                  <a:pt x="448" y="620"/>
                </a:cubicBezTo>
                <a:cubicBezTo>
                  <a:pt x="448" y="622"/>
                  <a:pt x="450" y="624"/>
                  <a:pt x="452" y="624"/>
                </a:cubicBezTo>
                <a:close/>
                <a:moveTo>
                  <a:pt x="465" y="624"/>
                </a:moveTo>
                <a:cubicBezTo>
                  <a:pt x="468" y="624"/>
                  <a:pt x="470" y="622"/>
                  <a:pt x="470" y="620"/>
                </a:cubicBezTo>
                <a:cubicBezTo>
                  <a:pt x="470" y="618"/>
                  <a:pt x="468" y="616"/>
                  <a:pt x="465" y="616"/>
                </a:cubicBezTo>
                <a:cubicBezTo>
                  <a:pt x="463" y="616"/>
                  <a:pt x="461" y="618"/>
                  <a:pt x="461" y="620"/>
                </a:cubicBezTo>
                <a:cubicBezTo>
                  <a:pt x="461" y="622"/>
                  <a:pt x="463" y="624"/>
                  <a:pt x="465" y="624"/>
                </a:cubicBezTo>
                <a:close/>
                <a:moveTo>
                  <a:pt x="478" y="624"/>
                </a:moveTo>
                <a:cubicBezTo>
                  <a:pt x="481" y="624"/>
                  <a:pt x="482" y="622"/>
                  <a:pt x="482" y="620"/>
                </a:cubicBezTo>
                <a:cubicBezTo>
                  <a:pt x="482" y="618"/>
                  <a:pt x="481" y="616"/>
                  <a:pt x="478" y="616"/>
                </a:cubicBezTo>
                <a:cubicBezTo>
                  <a:pt x="476" y="616"/>
                  <a:pt x="474" y="618"/>
                  <a:pt x="474" y="620"/>
                </a:cubicBezTo>
                <a:cubicBezTo>
                  <a:pt x="474" y="622"/>
                  <a:pt x="476" y="624"/>
                  <a:pt x="478" y="624"/>
                </a:cubicBezTo>
                <a:close/>
                <a:moveTo>
                  <a:pt x="491" y="624"/>
                </a:moveTo>
                <a:cubicBezTo>
                  <a:pt x="494" y="624"/>
                  <a:pt x="495" y="622"/>
                  <a:pt x="495" y="620"/>
                </a:cubicBezTo>
                <a:cubicBezTo>
                  <a:pt x="495" y="618"/>
                  <a:pt x="494" y="616"/>
                  <a:pt x="491" y="616"/>
                </a:cubicBezTo>
                <a:cubicBezTo>
                  <a:pt x="489" y="616"/>
                  <a:pt x="487" y="618"/>
                  <a:pt x="487" y="620"/>
                </a:cubicBezTo>
                <a:cubicBezTo>
                  <a:pt x="487" y="622"/>
                  <a:pt x="489" y="624"/>
                  <a:pt x="491" y="624"/>
                </a:cubicBezTo>
                <a:close/>
                <a:moveTo>
                  <a:pt x="504" y="624"/>
                </a:moveTo>
                <a:cubicBezTo>
                  <a:pt x="506" y="624"/>
                  <a:pt x="508" y="622"/>
                  <a:pt x="508" y="620"/>
                </a:cubicBezTo>
                <a:cubicBezTo>
                  <a:pt x="508" y="618"/>
                  <a:pt x="506" y="616"/>
                  <a:pt x="504" y="616"/>
                </a:cubicBezTo>
                <a:cubicBezTo>
                  <a:pt x="502" y="616"/>
                  <a:pt x="500" y="618"/>
                  <a:pt x="500" y="620"/>
                </a:cubicBezTo>
                <a:cubicBezTo>
                  <a:pt x="500" y="622"/>
                  <a:pt x="502" y="624"/>
                  <a:pt x="504" y="624"/>
                </a:cubicBezTo>
                <a:close/>
                <a:moveTo>
                  <a:pt x="517" y="624"/>
                </a:moveTo>
                <a:cubicBezTo>
                  <a:pt x="519" y="624"/>
                  <a:pt x="521" y="622"/>
                  <a:pt x="521" y="620"/>
                </a:cubicBezTo>
                <a:cubicBezTo>
                  <a:pt x="521" y="618"/>
                  <a:pt x="519" y="616"/>
                  <a:pt x="517" y="616"/>
                </a:cubicBezTo>
                <a:cubicBezTo>
                  <a:pt x="515" y="616"/>
                  <a:pt x="513" y="618"/>
                  <a:pt x="513" y="620"/>
                </a:cubicBezTo>
                <a:cubicBezTo>
                  <a:pt x="513" y="622"/>
                  <a:pt x="515" y="624"/>
                  <a:pt x="517" y="624"/>
                </a:cubicBezTo>
                <a:close/>
                <a:moveTo>
                  <a:pt x="530" y="624"/>
                </a:moveTo>
                <a:cubicBezTo>
                  <a:pt x="532" y="624"/>
                  <a:pt x="534" y="622"/>
                  <a:pt x="534" y="620"/>
                </a:cubicBezTo>
                <a:cubicBezTo>
                  <a:pt x="534" y="618"/>
                  <a:pt x="532" y="616"/>
                  <a:pt x="530" y="616"/>
                </a:cubicBezTo>
                <a:cubicBezTo>
                  <a:pt x="528" y="616"/>
                  <a:pt x="526" y="618"/>
                  <a:pt x="526" y="620"/>
                </a:cubicBezTo>
                <a:cubicBezTo>
                  <a:pt x="526" y="622"/>
                  <a:pt x="528" y="624"/>
                  <a:pt x="530" y="624"/>
                </a:cubicBezTo>
                <a:close/>
                <a:moveTo>
                  <a:pt x="543" y="624"/>
                </a:moveTo>
                <a:cubicBezTo>
                  <a:pt x="545" y="624"/>
                  <a:pt x="547" y="622"/>
                  <a:pt x="547" y="620"/>
                </a:cubicBezTo>
                <a:cubicBezTo>
                  <a:pt x="547" y="618"/>
                  <a:pt x="545" y="616"/>
                  <a:pt x="543" y="616"/>
                </a:cubicBezTo>
                <a:cubicBezTo>
                  <a:pt x="541" y="616"/>
                  <a:pt x="539" y="618"/>
                  <a:pt x="539" y="620"/>
                </a:cubicBezTo>
                <a:cubicBezTo>
                  <a:pt x="539" y="622"/>
                  <a:pt x="541" y="624"/>
                  <a:pt x="543" y="624"/>
                </a:cubicBezTo>
                <a:close/>
                <a:moveTo>
                  <a:pt x="556" y="624"/>
                </a:moveTo>
                <a:cubicBezTo>
                  <a:pt x="558" y="624"/>
                  <a:pt x="560" y="622"/>
                  <a:pt x="560" y="620"/>
                </a:cubicBezTo>
                <a:cubicBezTo>
                  <a:pt x="560" y="618"/>
                  <a:pt x="558" y="616"/>
                  <a:pt x="556" y="616"/>
                </a:cubicBezTo>
                <a:cubicBezTo>
                  <a:pt x="553" y="616"/>
                  <a:pt x="552" y="618"/>
                  <a:pt x="552" y="620"/>
                </a:cubicBezTo>
                <a:cubicBezTo>
                  <a:pt x="552" y="622"/>
                  <a:pt x="553" y="624"/>
                  <a:pt x="556" y="624"/>
                </a:cubicBezTo>
                <a:close/>
                <a:moveTo>
                  <a:pt x="569" y="624"/>
                </a:moveTo>
                <a:cubicBezTo>
                  <a:pt x="571" y="624"/>
                  <a:pt x="573" y="622"/>
                  <a:pt x="573" y="620"/>
                </a:cubicBezTo>
                <a:cubicBezTo>
                  <a:pt x="573" y="618"/>
                  <a:pt x="571" y="616"/>
                  <a:pt x="569" y="616"/>
                </a:cubicBezTo>
                <a:cubicBezTo>
                  <a:pt x="566" y="616"/>
                  <a:pt x="565" y="618"/>
                  <a:pt x="565" y="620"/>
                </a:cubicBezTo>
                <a:cubicBezTo>
                  <a:pt x="565" y="622"/>
                  <a:pt x="566" y="624"/>
                  <a:pt x="569" y="624"/>
                </a:cubicBezTo>
                <a:close/>
                <a:moveTo>
                  <a:pt x="582" y="624"/>
                </a:moveTo>
                <a:cubicBezTo>
                  <a:pt x="584" y="624"/>
                  <a:pt x="586" y="622"/>
                  <a:pt x="586" y="620"/>
                </a:cubicBezTo>
                <a:cubicBezTo>
                  <a:pt x="586" y="618"/>
                  <a:pt x="584" y="616"/>
                  <a:pt x="582" y="616"/>
                </a:cubicBezTo>
                <a:cubicBezTo>
                  <a:pt x="579" y="616"/>
                  <a:pt x="577" y="618"/>
                  <a:pt x="577" y="620"/>
                </a:cubicBezTo>
                <a:cubicBezTo>
                  <a:pt x="577" y="622"/>
                  <a:pt x="579" y="624"/>
                  <a:pt x="582" y="624"/>
                </a:cubicBezTo>
                <a:close/>
                <a:moveTo>
                  <a:pt x="595" y="624"/>
                </a:moveTo>
                <a:cubicBezTo>
                  <a:pt x="597" y="624"/>
                  <a:pt x="599" y="622"/>
                  <a:pt x="599" y="620"/>
                </a:cubicBezTo>
                <a:cubicBezTo>
                  <a:pt x="599" y="618"/>
                  <a:pt x="597" y="616"/>
                  <a:pt x="595" y="616"/>
                </a:cubicBezTo>
                <a:cubicBezTo>
                  <a:pt x="592" y="616"/>
                  <a:pt x="590" y="618"/>
                  <a:pt x="590" y="620"/>
                </a:cubicBezTo>
                <a:cubicBezTo>
                  <a:pt x="590" y="622"/>
                  <a:pt x="592" y="624"/>
                  <a:pt x="595" y="624"/>
                </a:cubicBezTo>
                <a:close/>
                <a:moveTo>
                  <a:pt x="607" y="624"/>
                </a:moveTo>
                <a:cubicBezTo>
                  <a:pt x="610" y="624"/>
                  <a:pt x="612" y="622"/>
                  <a:pt x="612" y="620"/>
                </a:cubicBezTo>
                <a:cubicBezTo>
                  <a:pt x="612" y="618"/>
                  <a:pt x="610" y="616"/>
                  <a:pt x="607" y="616"/>
                </a:cubicBezTo>
                <a:cubicBezTo>
                  <a:pt x="605" y="616"/>
                  <a:pt x="603" y="618"/>
                  <a:pt x="603" y="620"/>
                </a:cubicBezTo>
                <a:cubicBezTo>
                  <a:pt x="603" y="622"/>
                  <a:pt x="605" y="624"/>
                  <a:pt x="607" y="624"/>
                </a:cubicBezTo>
                <a:close/>
                <a:moveTo>
                  <a:pt x="620" y="624"/>
                </a:moveTo>
                <a:cubicBezTo>
                  <a:pt x="623" y="624"/>
                  <a:pt x="625" y="622"/>
                  <a:pt x="625" y="620"/>
                </a:cubicBezTo>
                <a:cubicBezTo>
                  <a:pt x="625" y="618"/>
                  <a:pt x="623" y="616"/>
                  <a:pt x="620" y="616"/>
                </a:cubicBezTo>
                <a:cubicBezTo>
                  <a:pt x="618" y="616"/>
                  <a:pt x="616" y="618"/>
                  <a:pt x="616" y="620"/>
                </a:cubicBezTo>
                <a:cubicBezTo>
                  <a:pt x="616" y="622"/>
                  <a:pt x="618" y="624"/>
                  <a:pt x="620" y="624"/>
                </a:cubicBezTo>
                <a:close/>
                <a:moveTo>
                  <a:pt x="633" y="624"/>
                </a:moveTo>
                <a:cubicBezTo>
                  <a:pt x="636" y="624"/>
                  <a:pt x="637" y="622"/>
                  <a:pt x="637" y="620"/>
                </a:cubicBezTo>
                <a:cubicBezTo>
                  <a:pt x="637" y="618"/>
                  <a:pt x="636" y="616"/>
                  <a:pt x="633" y="616"/>
                </a:cubicBezTo>
                <a:cubicBezTo>
                  <a:pt x="631" y="616"/>
                  <a:pt x="629" y="618"/>
                  <a:pt x="629" y="620"/>
                </a:cubicBezTo>
                <a:cubicBezTo>
                  <a:pt x="629" y="622"/>
                  <a:pt x="631" y="624"/>
                  <a:pt x="633" y="624"/>
                </a:cubicBezTo>
                <a:close/>
                <a:moveTo>
                  <a:pt x="646" y="624"/>
                </a:moveTo>
                <a:cubicBezTo>
                  <a:pt x="648" y="624"/>
                  <a:pt x="650" y="622"/>
                  <a:pt x="650" y="620"/>
                </a:cubicBezTo>
                <a:cubicBezTo>
                  <a:pt x="650" y="618"/>
                  <a:pt x="648" y="616"/>
                  <a:pt x="646" y="616"/>
                </a:cubicBezTo>
                <a:cubicBezTo>
                  <a:pt x="644" y="616"/>
                  <a:pt x="642" y="618"/>
                  <a:pt x="642" y="620"/>
                </a:cubicBezTo>
                <a:cubicBezTo>
                  <a:pt x="642" y="622"/>
                  <a:pt x="644" y="624"/>
                  <a:pt x="646" y="624"/>
                </a:cubicBezTo>
                <a:close/>
                <a:moveTo>
                  <a:pt x="659" y="624"/>
                </a:moveTo>
                <a:cubicBezTo>
                  <a:pt x="661" y="624"/>
                  <a:pt x="663" y="622"/>
                  <a:pt x="663" y="620"/>
                </a:cubicBezTo>
                <a:cubicBezTo>
                  <a:pt x="663" y="618"/>
                  <a:pt x="661" y="616"/>
                  <a:pt x="659" y="616"/>
                </a:cubicBezTo>
                <a:cubicBezTo>
                  <a:pt x="657" y="616"/>
                  <a:pt x="655" y="618"/>
                  <a:pt x="655" y="620"/>
                </a:cubicBezTo>
                <a:cubicBezTo>
                  <a:pt x="655" y="622"/>
                  <a:pt x="657" y="624"/>
                  <a:pt x="659" y="624"/>
                </a:cubicBezTo>
                <a:close/>
                <a:moveTo>
                  <a:pt x="672" y="624"/>
                </a:moveTo>
                <a:cubicBezTo>
                  <a:pt x="674" y="624"/>
                  <a:pt x="676" y="622"/>
                  <a:pt x="676" y="620"/>
                </a:cubicBezTo>
                <a:cubicBezTo>
                  <a:pt x="676" y="618"/>
                  <a:pt x="674" y="616"/>
                  <a:pt x="672" y="616"/>
                </a:cubicBezTo>
                <a:cubicBezTo>
                  <a:pt x="670" y="616"/>
                  <a:pt x="668" y="618"/>
                  <a:pt x="668" y="620"/>
                </a:cubicBezTo>
                <a:cubicBezTo>
                  <a:pt x="668" y="622"/>
                  <a:pt x="670" y="624"/>
                  <a:pt x="672" y="624"/>
                </a:cubicBezTo>
                <a:close/>
                <a:moveTo>
                  <a:pt x="685" y="624"/>
                </a:moveTo>
                <a:cubicBezTo>
                  <a:pt x="687" y="624"/>
                  <a:pt x="689" y="622"/>
                  <a:pt x="689" y="620"/>
                </a:cubicBezTo>
                <a:cubicBezTo>
                  <a:pt x="689" y="618"/>
                  <a:pt x="687" y="616"/>
                  <a:pt x="685" y="616"/>
                </a:cubicBezTo>
                <a:cubicBezTo>
                  <a:pt x="683" y="616"/>
                  <a:pt x="681" y="618"/>
                  <a:pt x="681" y="620"/>
                </a:cubicBezTo>
                <a:cubicBezTo>
                  <a:pt x="681" y="622"/>
                  <a:pt x="683" y="624"/>
                  <a:pt x="685" y="624"/>
                </a:cubicBezTo>
                <a:close/>
                <a:moveTo>
                  <a:pt x="698" y="624"/>
                </a:moveTo>
                <a:cubicBezTo>
                  <a:pt x="700" y="624"/>
                  <a:pt x="702" y="622"/>
                  <a:pt x="702" y="620"/>
                </a:cubicBezTo>
                <a:cubicBezTo>
                  <a:pt x="702" y="618"/>
                  <a:pt x="700" y="616"/>
                  <a:pt x="698" y="616"/>
                </a:cubicBezTo>
                <a:cubicBezTo>
                  <a:pt x="696" y="616"/>
                  <a:pt x="694" y="618"/>
                  <a:pt x="694" y="620"/>
                </a:cubicBezTo>
                <a:cubicBezTo>
                  <a:pt x="694" y="622"/>
                  <a:pt x="696" y="624"/>
                  <a:pt x="698" y="624"/>
                </a:cubicBezTo>
                <a:close/>
                <a:moveTo>
                  <a:pt x="711" y="624"/>
                </a:moveTo>
                <a:cubicBezTo>
                  <a:pt x="713" y="624"/>
                  <a:pt x="715" y="622"/>
                  <a:pt x="715" y="620"/>
                </a:cubicBezTo>
                <a:cubicBezTo>
                  <a:pt x="715" y="618"/>
                  <a:pt x="713" y="616"/>
                  <a:pt x="711" y="616"/>
                </a:cubicBezTo>
                <a:cubicBezTo>
                  <a:pt x="708" y="616"/>
                  <a:pt x="707" y="618"/>
                  <a:pt x="707" y="620"/>
                </a:cubicBezTo>
                <a:cubicBezTo>
                  <a:pt x="707" y="622"/>
                  <a:pt x="708" y="624"/>
                  <a:pt x="711" y="624"/>
                </a:cubicBezTo>
                <a:close/>
                <a:moveTo>
                  <a:pt x="724" y="624"/>
                </a:moveTo>
                <a:cubicBezTo>
                  <a:pt x="726" y="624"/>
                  <a:pt x="728" y="622"/>
                  <a:pt x="728" y="620"/>
                </a:cubicBezTo>
                <a:cubicBezTo>
                  <a:pt x="728" y="618"/>
                  <a:pt x="726" y="616"/>
                  <a:pt x="724" y="616"/>
                </a:cubicBezTo>
                <a:cubicBezTo>
                  <a:pt x="721" y="616"/>
                  <a:pt x="719" y="618"/>
                  <a:pt x="719" y="620"/>
                </a:cubicBezTo>
                <a:cubicBezTo>
                  <a:pt x="719" y="622"/>
                  <a:pt x="721" y="624"/>
                  <a:pt x="724" y="624"/>
                </a:cubicBezTo>
                <a:close/>
                <a:moveTo>
                  <a:pt x="737" y="624"/>
                </a:moveTo>
                <a:cubicBezTo>
                  <a:pt x="739" y="624"/>
                  <a:pt x="741" y="622"/>
                  <a:pt x="741" y="620"/>
                </a:cubicBezTo>
                <a:cubicBezTo>
                  <a:pt x="741" y="618"/>
                  <a:pt x="739" y="616"/>
                  <a:pt x="737" y="616"/>
                </a:cubicBezTo>
                <a:cubicBezTo>
                  <a:pt x="734" y="616"/>
                  <a:pt x="732" y="618"/>
                  <a:pt x="732" y="620"/>
                </a:cubicBezTo>
                <a:cubicBezTo>
                  <a:pt x="732" y="622"/>
                  <a:pt x="734" y="624"/>
                  <a:pt x="737" y="624"/>
                </a:cubicBezTo>
                <a:close/>
                <a:moveTo>
                  <a:pt x="749" y="624"/>
                </a:moveTo>
                <a:cubicBezTo>
                  <a:pt x="752" y="624"/>
                  <a:pt x="754" y="622"/>
                  <a:pt x="754" y="620"/>
                </a:cubicBezTo>
                <a:cubicBezTo>
                  <a:pt x="754" y="618"/>
                  <a:pt x="752" y="616"/>
                  <a:pt x="749" y="616"/>
                </a:cubicBezTo>
                <a:cubicBezTo>
                  <a:pt x="747" y="616"/>
                  <a:pt x="745" y="618"/>
                  <a:pt x="745" y="620"/>
                </a:cubicBezTo>
                <a:cubicBezTo>
                  <a:pt x="745" y="622"/>
                  <a:pt x="747" y="624"/>
                  <a:pt x="749" y="624"/>
                </a:cubicBezTo>
                <a:close/>
                <a:moveTo>
                  <a:pt x="762" y="624"/>
                </a:moveTo>
                <a:cubicBezTo>
                  <a:pt x="765" y="624"/>
                  <a:pt x="767" y="622"/>
                  <a:pt x="767" y="620"/>
                </a:cubicBezTo>
                <a:cubicBezTo>
                  <a:pt x="767" y="618"/>
                  <a:pt x="765" y="616"/>
                  <a:pt x="762" y="616"/>
                </a:cubicBezTo>
                <a:cubicBezTo>
                  <a:pt x="760" y="616"/>
                  <a:pt x="758" y="618"/>
                  <a:pt x="758" y="620"/>
                </a:cubicBezTo>
                <a:cubicBezTo>
                  <a:pt x="758" y="622"/>
                  <a:pt x="760" y="624"/>
                  <a:pt x="762" y="624"/>
                </a:cubicBezTo>
                <a:close/>
                <a:moveTo>
                  <a:pt x="775" y="624"/>
                </a:moveTo>
                <a:cubicBezTo>
                  <a:pt x="778" y="624"/>
                  <a:pt x="779" y="622"/>
                  <a:pt x="779" y="620"/>
                </a:cubicBezTo>
                <a:cubicBezTo>
                  <a:pt x="779" y="618"/>
                  <a:pt x="778" y="616"/>
                  <a:pt x="775" y="616"/>
                </a:cubicBezTo>
                <a:cubicBezTo>
                  <a:pt x="773" y="616"/>
                  <a:pt x="771" y="618"/>
                  <a:pt x="771" y="620"/>
                </a:cubicBezTo>
                <a:cubicBezTo>
                  <a:pt x="771" y="622"/>
                  <a:pt x="773" y="624"/>
                  <a:pt x="775" y="624"/>
                </a:cubicBezTo>
                <a:close/>
                <a:moveTo>
                  <a:pt x="801" y="620"/>
                </a:moveTo>
                <a:cubicBezTo>
                  <a:pt x="801" y="620"/>
                  <a:pt x="801" y="620"/>
                  <a:pt x="801" y="620"/>
                </a:cubicBezTo>
                <a:cubicBezTo>
                  <a:pt x="801" y="620"/>
                  <a:pt x="801" y="620"/>
                  <a:pt x="801" y="620"/>
                </a:cubicBezTo>
                <a:cubicBezTo>
                  <a:pt x="801" y="620"/>
                  <a:pt x="801" y="620"/>
                  <a:pt x="801" y="620"/>
                </a:cubicBezTo>
                <a:cubicBezTo>
                  <a:pt x="801" y="620"/>
                  <a:pt x="801" y="620"/>
                  <a:pt x="801" y="620"/>
                </a:cubicBezTo>
                <a:close/>
                <a:moveTo>
                  <a:pt x="829" y="620"/>
                </a:moveTo>
                <a:cubicBezTo>
                  <a:pt x="829" y="619"/>
                  <a:pt x="828" y="618"/>
                  <a:pt x="827" y="618"/>
                </a:cubicBezTo>
                <a:cubicBezTo>
                  <a:pt x="826" y="618"/>
                  <a:pt x="825" y="619"/>
                  <a:pt x="825" y="620"/>
                </a:cubicBezTo>
                <a:cubicBezTo>
                  <a:pt x="825" y="621"/>
                  <a:pt x="826" y="622"/>
                  <a:pt x="827" y="622"/>
                </a:cubicBezTo>
                <a:cubicBezTo>
                  <a:pt x="828" y="622"/>
                  <a:pt x="829" y="621"/>
                  <a:pt x="829" y="620"/>
                </a:cubicBezTo>
                <a:close/>
                <a:moveTo>
                  <a:pt x="840" y="624"/>
                </a:moveTo>
                <a:cubicBezTo>
                  <a:pt x="842" y="624"/>
                  <a:pt x="844" y="622"/>
                  <a:pt x="844" y="620"/>
                </a:cubicBezTo>
                <a:cubicBezTo>
                  <a:pt x="844" y="618"/>
                  <a:pt x="842" y="616"/>
                  <a:pt x="840" y="616"/>
                </a:cubicBezTo>
                <a:cubicBezTo>
                  <a:pt x="838" y="616"/>
                  <a:pt x="836" y="618"/>
                  <a:pt x="836" y="620"/>
                </a:cubicBezTo>
                <a:cubicBezTo>
                  <a:pt x="836" y="622"/>
                  <a:pt x="838" y="624"/>
                  <a:pt x="840" y="624"/>
                </a:cubicBezTo>
                <a:close/>
                <a:moveTo>
                  <a:pt x="853" y="624"/>
                </a:moveTo>
                <a:cubicBezTo>
                  <a:pt x="855" y="624"/>
                  <a:pt x="857" y="622"/>
                  <a:pt x="857" y="620"/>
                </a:cubicBezTo>
                <a:cubicBezTo>
                  <a:pt x="857" y="618"/>
                  <a:pt x="855" y="616"/>
                  <a:pt x="853" y="616"/>
                </a:cubicBezTo>
                <a:cubicBezTo>
                  <a:pt x="850" y="616"/>
                  <a:pt x="849" y="618"/>
                  <a:pt x="849" y="620"/>
                </a:cubicBezTo>
                <a:cubicBezTo>
                  <a:pt x="849" y="622"/>
                  <a:pt x="850" y="624"/>
                  <a:pt x="853" y="624"/>
                </a:cubicBezTo>
                <a:close/>
                <a:moveTo>
                  <a:pt x="866" y="624"/>
                </a:moveTo>
                <a:cubicBezTo>
                  <a:pt x="868" y="624"/>
                  <a:pt x="870" y="622"/>
                  <a:pt x="870" y="620"/>
                </a:cubicBezTo>
                <a:cubicBezTo>
                  <a:pt x="870" y="618"/>
                  <a:pt x="868" y="616"/>
                  <a:pt x="866" y="616"/>
                </a:cubicBezTo>
                <a:cubicBezTo>
                  <a:pt x="863" y="616"/>
                  <a:pt x="862" y="618"/>
                  <a:pt x="862" y="620"/>
                </a:cubicBezTo>
                <a:cubicBezTo>
                  <a:pt x="862" y="622"/>
                  <a:pt x="863" y="624"/>
                  <a:pt x="866" y="624"/>
                </a:cubicBezTo>
                <a:close/>
                <a:moveTo>
                  <a:pt x="879" y="624"/>
                </a:moveTo>
                <a:cubicBezTo>
                  <a:pt x="881" y="624"/>
                  <a:pt x="883" y="622"/>
                  <a:pt x="883" y="620"/>
                </a:cubicBezTo>
                <a:cubicBezTo>
                  <a:pt x="883" y="618"/>
                  <a:pt x="881" y="616"/>
                  <a:pt x="879" y="616"/>
                </a:cubicBezTo>
                <a:cubicBezTo>
                  <a:pt x="876" y="616"/>
                  <a:pt x="874" y="618"/>
                  <a:pt x="874" y="620"/>
                </a:cubicBezTo>
                <a:cubicBezTo>
                  <a:pt x="874" y="622"/>
                  <a:pt x="876" y="624"/>
                  <a:pt x="879" y="624"/>
                </a:cubicBezTo>
                <a:close/>
                <a:moveTo>
                  <a:pt x="892" y="624"/>
                </a:moveTo>
                <a:cubicBezTo>
                  <a:pt x="894" y="624"/>
                  <a:pt x="896" y="622"/>
                  <a:pt x="896" y="620"/>
                </a:cubicBezTo>
                <a:cubicBezTo>
                  <a:pt x="896" y="618"/>
                  <a:pt x="894" y="616"/>
                  <a:pt x="892" y="616"/>
                </a:cubicBezTo>
                <a:cubicBezTo>
                  <a:pt x="889" y="616"/>
                  <a:pt x="887" y="618"/>
                  <a:pt x="887" y="620"/>
                </a:cubicBezTo>
                <a:cubicBezTo>
                  <a:pt x="887" y="622"/>
                  <a:pt x="889" y="624"/>
                  <a:pt x="892" y="624"/>
                </a:cubicBezTo>
                <a:close/>
                <a:moveTo>
                  <a:pt x="904" y="624"/>
                </a:moveTo>
                <a:cubicBezTo>
                  <a:pt x="907" y="624"/>
                  <a:pt x="909" y="622"/>
                  <a:pt x="909" y="620"/>
                </a:cubicBezTo>
                <a:cubicBezTo>
                  <a:pt x="909" y="618"/>
                  <a:pt x="907" y="616"/>
                  <a:pt x="904" y="616"/>
                </a:cubicBezTo>
                <a:cubicBezTo>
                  <a:pt x="902" y="616"/>
                  <a:pt x="900" y="618"/>
                  <a:pt x="900" y="620"/>
                </a:cubicBezTo>
                <a:cubicBezTo>
                  <a:pt x="900" y="622"/>
                  <a:pt x="902" y="624"/>
                  <a:pt x="904" y="624"/>
                </a:cubicBezTo>
                <a:close/>
                <a:moveTo>
                  <a:pt x="917" y="624"/>
                </a:moveTo>
                <a:cubicBezTo>
                  <a:pt x="920" y="624"/>
                  <a:pt x="922" y="622"/>
                  <a:pt x="922" y="620"/>
                </a:cubicBezTo>
                <a:cubicBezTo>
                  <a:pt x="922" y="618"/>
                  <a:pt x="920" y="616"/>
                  <a:pt x="917" y="616"/>
                </a:cubicBezTo>
                <a:cubicBezTo>
                  <a:pt x="915" y="616"/>
                  <a:pt x="913" y="618"/>
                  <a:pt x="913" y="620"/>
                </a:cubicBezTo>
                <a:cubicBezTo>
                  <a:pt x="913" y="622"/>
                  <a:pt x="915" y="624"/>
                  <a:pt x="917" y="624"/>
                </a:cubicBezTo>
                <a:close/>
                <a:moveTo>
                  <a:pt x="930" y="616"/>
                </a:moveTo>
                <a:cubicBezTo>
                  <a:pt x="928" y="616"/>
                  <a:pt x="926" y="618"/>
                  <a:pt x="926" y="620"/>
                </a:cubicBezTo>
                <a:cubicBezTo>
                  <a:pt x="926" y="622"/>
                  <a:pt x="928" y="624"/>
                  <a:pt x="930" y="624"/>
                </a:cubicBezTo>
                <a:cubicBezTo>
                  <a:pt x="933" y="624"/>
                  <a:pt x="934" y="622"/>
                  <a:pt x="934" y="620"/>
                </a:cubicBezTo>
                <a:cubicBezTo>
                  <a:pt x="934" y="618"/>
                  <a:pt x="933" y="616"/>
                  <a:pt x="930" y="616"/>
                </a:cubicBezTo>
                <a:close/>
                <a:moveTo>
                  <a:pt x="943" y="616"/>
                </a:moveTo>
                <a:cubicBezTo>
                  <a:pt x="941" y="616"/>
                  <a:pt x="939" y="618"/>
                  <a:pt x="939" y="620"/>
                </a:cubicBezTo>
                <a:cubicBezTo>
                  <a:pt x="939" y="622"/>
                  <a:pt x="941" y="624"/>
                  <a:pt x="943" y="624"/>
                </a:cubicBezTo>
                <a:cubicBezTo>
                  <a:pt x="945" y="624"/>
                  <a:pt x="947" y="622"/>
                  <a:pt x="947" y="620"/>
                </a:cubicBezTo>
                <a:cubicBezTo>
                  <a:pt x="947" y="618"/>
                  <a:pt x="945" y="616"/>
                  <a:pt x="943" y="616"/>
                </a:cubicBezTo>
                <a:close/>
                <a:moveTo>
                  <a:pt x="956" y="616"/>
                </a:moveTo>
                <a:cubicBezTo>
                  <a:pt x="954" y="616"/>
                  <a:pt x="952" y="618"/>
                  <a:pt x="952" y="620"/>
                </a:cubicBezTo>
                <a:cubicBezTo>
                  <a:pt x="952" y="622"/>
                  <a:pt x="954" y="624"/>
                  <a:pt x="956" y="624"/>
                </a:cubicBezTo>
                <a:cubicBezTo>
                  <a:pt x="958" y="624"/>
                  <a:pt x="960" y="622"/>
                  <a:pt x="960" y="620"/>
                </a:cubicBezTo>
                <a:cubicBezTo>
                  <a:pt x="960" y="618"/>
                  <a:pt x="958" y="616"/>
                  <a:pt x="956" y="616"/>
                </a:cubicBezTo>
                <a:close/>
                <a:moveTo>
                  <a:pt x="969" y="616"/>
                </a:moveTo>
                <a:cubicBezTo>
                  <a:pt x="967" y="616"/>
                  <a:pt x="965" y="618"/>
                  <a:pt x="965" y="620"/>
                </a:cubicBezTo>
                <a:cubicBezTo>
                  <a:pt x="965" y="622"/>
                  <a:pt x="967" y="624"/>
                  <a:pt x="969" y="624"/>
                </a:cubicBezTo>
                <a:cubicBezTo>
                  <a:pt x="971" y="624"/>
                  <a:pt x="973" y="622"/>
                  <a:pt x="973" y="620"/>
                </a:cubicBezTo>
                <a:cubicBezTo>
                  <a:pt x="973" y="618"/>
                  <a:pt x="971" y="616"/>
                  <a:pt x="969" y="616"/>
                </a:cubicBezTo>
                <a:close/>
                <a:moveTo>
                  <a:pt x="982" y="624"/>
                </a:moveTo>
                <a:cubicBezTo>
                  <a:pt x="984" y="624"/>
                  <a:pt x="986" y="622"/>
                  <a:pt x="986" y="620"/>
                </a:cubicBezTo>
                <a:cubicBezTo>
                  <a:pt x="986" y="618"/>
                  <a:pt x="984" y="616"/>
                  <a:pt x="982" y="616"/>
                </a:cubicBezTo>
                <a:cubicBezTo>
                  <a:pt x="980" y="616"/>
                  <a:pt x="978" y="618"/>
                  <a:pt x="978" y="620"/>
                </a:cubicBezTo>
                <a:cubicBezTo>
                  <a:pt x="978" y="622"/>
                  <a:pt x="980" y="624"/>
                  <a:pt x="982" y="624"/>
                </a:cubicBezTo>
                <a:close/>
                <a:moveTo>
                  <a:pt x="995" y="616"/>
                </a:moveTo>
                <a:cubicBezTo>
                  <a:pt x="993" y="616"/>
                  <a:pt x="991" y="618"/>
                  <a:pt x="991" y="620"/>
                </a:cubicBezTo>
                <a:cubicBezTo>
                  <a:pt x="991" y="622"/>
                  <a:pt x="993" y="624"/>
                  <a:pt x="995" y="624"/>
                </a:cubicBezTo>
                <a:cubicBezTo>
                  <a:pt x="997" y="624"/>
                  <a:pt x="999" y="622"/>
                  <a:pt x="999" y="620"/>
                </a:cubicBezTo>
                <a:cubicBezTo>
                  <a:pt x="999" y="618"/>
                  <a:pt x="997" y="616"/>
                  <a:pt x="995" y="616"/>
                </a:cubicBezTo>
                <a:close/>
                <a:moveTo>
                  <a:pt x="1008" y="616"/>
                </a:moveTo>
                <a:cubicBezTo>
                  <a:pt x="1005" y="616"/>
                  <a:pt x="1004" y="618"/>
                  <a:pt x="1004" y="620"/>
                </a:cubicBezTo>
                <a:cubicBezTo>
                  <a:pt x="1004" y="622"/>
                  <a:pt x="1005" y="624"/>
                  <a:pt x="1008" y="624"/>
                </a:cubicBezTo>
                <a:cubicBezTo>
                  <a:pt x="1010" y="624"/>
                  <a:pt x="1012" y="622"/>
                  <a:pt x="1012" y="620"/>
                </a:cubicBezTo>
                <a:cubicBezTo>
                  <a:pt x="1012" y="618"/>
                  <a:pt x="1010" y="616"/>
                  <a:pt x="1008" y="616"/>
                </a:cubicBezTo>
                <a:close/>
                <a:moveTo>
                  <a:pt x="1021" y="616"/>
                </a:moveTo>
                <a:cubicBezTo>
                  <a:pt x="1018" y="616"/>
                  <a:pt x="1016" y="618"/>
                  <a:pt x="1016" y="620"/>
                </a:cubicBezTo>
                <a:cubicBezTo>
                  <a:pt x="1016" y="622"/>
                  <a:pt x="1018" y="624"/>
                  <a:pt x="1021" y="624"/>
                </a:cubicBezTo>
                <a:cubicBezTo>
                  <a:pt x="1023" y="624"/>
                  <a:pt x="1025" y="622"/>
                  <a:pt x="1025" y="620"/>
                </a:cubicBezTo>
                <a:cubicBezTo>
                  <a:pt x="1025" y="618"/>
                  <a:pt x="1023" y="616"/>
                  <a:pt x="1021" y="616"/>
                </a:cubicBezTo>
                <a:close/>
                <a:moveTo>
                  <a:pt x="1034" y="617"/>
                </a:moveTo>
                <a:cubicBezTo>
                  <a:pt x="1032" y="617"/>
                  <a:pt x="1031" y="618"/>
                  <a:pt x="1031" y="620"/>
                </a:cubicBezTo>
                <a:cubicBezTo>
                  <a:pt x="1031" y="622"/>
                  <a:pt x="1032" y="623"/>
                  <a:pt x="1034" y="623"/>
                </a:cubicBezTo>
                <a:cubicBezTo>
                  <a:pt x="1035" y="623"/>
                  <a:pt x="1037" y="622"/>
                  <a:pt x="1037" y="620"/>
                </a:cubicBezTo>
                <a:cubicBezTo>
                  <a:pt x="1037" y="618"/>
                  <a:pt x="1035" y="617"/>
                  <a:pt x="1034" y="617"/>
                </a:cubicBezTo>
                <a:close/>
                <a:moveTo>
                  <a:pt x="1085" y="620"/>
                </a:moveTo>
                <a:cubicBezTo>
                  <a:pt x="1085" y="620"/>
                  <a:pt x="1085" y="620"/>
                  <a:pt x="1085" y="620"/>
                </a:cubicBezTo>
                <a:cubicBezTo>
                  <a:pt x="1085" y="620"/>
                  <a:pt x="1085" y="620"/>
                  <a:pt x="1085" y="620"/>
                </a:cubicBezTo>
                <a:cubicBezTo>
                  <a:pt x="1085" y="620"/>
                  <a:pt x="1085" y="620"/>
                  <a:pt x="1085" y="620"/>
                </a:cubicBezTo>
                <a:cubicBezTo>
                  <a:pt x="1085" y="620"/>
                  <a:pt x="1085" y="620"/>
                  <a:pt x="1085" y="620"/>
                </a:cubicBezTo>
                <a:close/>
                <a:moveTo>
                  <a:pt x="1102" y="620"/>
                </a:moveTo>
                <a:cubicBezTo>
                  <a:pt x="1102" y="618"/>
                  <a:pt x="1100" y="616"/>
                  <a:pt x="1098" y="616"/>
                </a:cubicBezTo>
                <a:cubicBezTo>
                  <a:pt x="1096" y="616"/>
                  <a:pt x="1094" y="618"/>
                  <a:pt x="1094" y="620"/>
                </a:cubicBezTo>
                <a:cubicBezTo>
                  <a:pt x="1094" y="622"/>
                  <a:pt x="1096" y="624"/>
                  <a:pt x="1098" y="624"/>
                </a:cubicBezTo>
                <a:cubicBezTo>
                  <a:pt x="1100" y="624"/>
                  <a:pt x="1102" y="622"/>
                  <a:pt x="1102" y="620"/>
                </a:cubicBezTo>
                <a:close/>
                <a:moveTo>
                  <a:pt x="1115" y="620"/>
                </a:moveTo>
                <a:cubicBezTo>
                  <a:pt x="1115" y="618"/>
                  <a:pt x="1113" y="616"/>
                  <a:pt x="1111" y="616"/>
                </a:cubicBezTo>
                <a:cubicBezTo>
                  <a:pt x="1109" y="616"/>
                  <a:pt x="1107" y="618"/>
                  <a:pt x="1107" y="620"/>
                </a:cubicBezTo>
                <a:cubicBezTo>
                  <a:pt x="1107" y="622"/>
                  <a:pt x="1109" y="624"/>
                  <a:pt x="1111" y="624"/>
                </a:cubicBezTo>
                <a:cubicBezTo>
                  <a:pt x="1113" y="624"/>
                  <a:pt x="1115" y="622"/>
                  <a:pt x="1115" y="620"/>
                </a:cubicBezTo>
                <a:close/>
                <a:moveTo>
                  <a:pt x="1124" y="617"/>
                </a:moveTo>
                <a:cubicBezTo>
                  <a:pt x="1122" y="617"/>
                  <a:pt x="1120" y="618"/>
                  <a:pt x="1120" y="620"/>
                </a:cubicBezTo>
                <a:cubicBezTo>
                  <a:pt x="1120" y="622"/>
                  <a:pt x="1122" y="624"/>
                  <a:pt x="1124" y="624"/>
                </a:cubicBezTo>
                <a:cubicBezTo>
                  <a:pt x="1126" y="624"/>
                  <a:pt x="1127" y="622"/>
                  <a:pt x="1127" y="620"/>
                </a:cubicBezTo>
                <a:cubicBezTo>
                  <a:pt x="1127" y="618"/>
                  <a:pt x="1126" y="617"/>
                  <a:pt x="1124" y="617"/>
                </a:cubicBezTo>
                <a:close/>
                <a:moveTo>
                  <a:pt x="1137" y="616"/>
                </a:moveTo>
                <a:cubicBezTo>
                  <a:pt x="1135" y="616"/>
                  <a:pt x="1133" y="618"/>
                  <a:pt x="1133" y="620"/>
                </a:cubicBezTo>
                <a:cubicBezTo>
                  <a:pt x="1133" y="622"/>
                  <a:pt x="1135" y="624"/>
                  <a:pt x="1137" y="624"/>
                </a:cubicBezTo>
                <a:cubicBezTo>
                  <a:pt x="1139" y="624"/>
                  <a:pt x="1141" y="622"/>
                  <a:pt x="1141" y="620"/>
                </a:cubicBezTo>
                <a:cubicBezTo>
                  <a:pt x="1141" y="618"/>
                  <a:pt x="1139" y="616"/>
                  <a:pt x="1137" y="616"/>
                </a:cubicBezTo>
                <a:close/>
                <a:moveTo>
                  <a:pt x="1147" y="620"/>
                </a:moveTo>
                <a:cubicBezTo>
                  <a:pt x="1147" y="622"/>
                  <a:pt x="1148" y="623"/>
                  <a:pt x="1150" y="623"/>
                </a:cubicBezTo>
                <a:cubicBezTo>
                  <a:pt x="1151" y="623"/>
                  <a:pt x="1153" y="622"/>
                  <a:pt x="1153" y="620"/>
                </a:cubicBezTo>
                <a:cubicBezTo>
                  <a:pt x="1153" y="618"/>
                  <a:pt x="1151" y="617"/>
                  <a:pt x="1150" y="617"/>
                </a:cubicBezTo>
                <a:cubicBezTo>
                  <a:pt x="1148" y="617"/>
                  <a:pt x="1147" y="618"/>
                  <a:pt x="1147" y="620"/>
                </a:cubicBezTo>
                <a:close/>
                <a:moveTo>
                  <a:pt x="1639" y="620"/>
                </a:moveTo>
                <a:cubicBezTo>
                  <a:pt x="1639" y="621"/>
                  <a:pt x="1640" y="621"/>
                  <a:pt x="1641" y="621"/>
                </a:cubicBezTo>
                <a:cubicBezTo>
                  <a:pt x="1641" y="621"/>
                  <a:pt x="1642" y="621"/>
                  <a:pt x="1642" y="620"/>
                </a:cubicBezTo>
                <a:cubicBezTo>
                  <a:pt x="1642" y="619"/>
                  <a:pt x="1641" y="619"/>
                  <a:pt x="1641" y="619"/>
                </a:cubicBezTo>
                <a:cubicBezTo>
                  <a:pt x="1640" y="619"/>
                  <a:pt x="1639" y="619"/>
                  <a:pt x="1639" y="620"/>
                </a:cubicBezTo>
                <a:close/>
                <a:moveTo>
                  <a:pt x="1653" y="624"/>
                </a:moveTo>
                <a:cubicBezTo>
                  <a:pt x="1656" y="624"/>
                  <a:pt x="1658" y="622"/>
                  <a:pt x="1658" y="620"/>
                </a:cubicBezTo>
                <a:cubicBezTo>
                  <a:pt x="1658" y="618"/>
                  <a:pt x="1656" y="616"/>
                  <a:pt x="1653" y="616"/>
                </a:cubicBezTo>
                <a:cubicBezTo>
                  <a:pt x="1651" y="616"/>
                  <a:pt x="1649" y="618"/>
                  <a:pt x="1649" y="620"/>
                </a:cubicBezTo>
                <a:cubicBezTo>
                  <a:pt x="1649" y="622"/>
                  <a:pt x="1651" y="624"/>
                  <a:pt x="1653" y="624"/>
                </a:cubicBezTo>
                <a:close/>
                <a:moveTo>
                  <a:pt x="1666" y="624"/>
                </a:moveTo>
                <a:cubicBezTo>
                  <a:pt x="1669" y="624"/>
                  <a:pt x="1671" y="622"/>
                  <a:pt x="1671" y="620"/>
                </a:cubicBezTo>
                <a:cubicBezTo>
                  <a:pt x="1671" y="618"/>
                  <a:pt x="1669" y="616"/>
                  <a:pt x="1666" y="616"/>
                </a:cubicBezTo>
                <a:cubicBezTo>
                  <a:pt x="1664" y="616"/>
                  <a:pt x="1662" y="618"/>
                  <a:pt x="1662" y="620"/>
                </a:cubicBezTo>
                <a:cubicBezTo>
                  <a:pt x="1662" y="622"/>
                  <a:pt x="1664" y="624"/>
                  <a:pt x="1666" y="624"/>
                </a:cubicBezTo>
                <a:close/>
                <a:moveTo>
                  <a:pt x="1679" y="624"/>
                </a:moveTo>
                <a:cubicBezTo>
                  <a:pt x="1682" y="624"/>
                  <a:pt x="1683" y="622"/>
                  <a:pt x="1683" y="620"/>
                </a:cubicBezTo>
                <a:cubicBezTo>
                  <a:pt x="1683" y="618"/>
                  <a:pt x="1682" y="616"/>
                  <a:pt x="1679" y="616"/>
                </a:cubicBezTo>
                <a:cubicBezTo>
                  <a:pt x="1677" y="616"/>
                  <a:pt x="1675" y="618"/>
                  <a:pt x="1675" y="620"/>
                </a:cubicBezTo>
                <a:cubicBezTo>
                  <a:pt x="1675" y="622"/>
                  <a:pt x="1677" y="624"/>
                  <a:pt x="1679" y="624"/>
                </a:cubicBezTo>
                <a:close/>
                <a:moveTo>
                  <a:pt x="1692" y="624"/>
                </a:moveTo>
                <a:cubicBezTo>
                  <a:pt x="1694" y="624"/>
                  <a:pt x="1696" y="622"/>
                  <a:pt x="1696" y="620"/>
                </a:cubicBezTo>
                <a:cubicBezTo>
                  <a:pt x="1696" y="618"/>
                  <a:pt x="1694" y="616"/>
                  <a:pt x="1692" y="616"/>
                </a:cubicBezTo>
                <a:cubicBezTo>
                  <a:pt x="1690" y="616"/>
                  <a:pt x="1688" y="618"/>
                  <a:pt x="1688" y="620"/>
                </a:cubicBezTo>
                <a:cubicBezTo>
                  <a:pt x="1688" y="622"/>
                  <a:pt x="1690" y="624"/>
                  <a:pt x="1692" y="624"/>
                </a:cubicBezTo>
                <a:close/>
                <a:moveTo>
                  <a:pt x="1705" y="624"/>
                </a:moveTo>
                <a:cubicBezTo>
                  <a:pt x="1707" y="624"/>
                  <a:pt x="1709" y="622"/>
                  <a:pt x="1709" y="620"/>
                </a:cubicBezTo>
                <a:cubicBezTo>
                  <a:pt x="1709" y="618"/>
                  <a:pt x="1707" y="616"/>
                  <a:pt x="1705" y="616"/>
                </a:cubicBezTo>
                <a:cubicBezTo>
                  <a:pt x="1703" y="616"/>
                  <a:pt x="1701" y="618"/>
                  <a:pt x="1701" y="620"/>
                </a:cubicBezTo>
                <a:cubicBezTo>
                  <a:pt x="1701" y="622"/>
                  <a:pt x="1703" y="624"/>
                  <a:pt x="1705" y="624"/>
                </a:cubicBezTo>
                <a:close/>
                <a:moveTo>
                  <a:pt x="1718" y="624"/>
                </a:moveTo>
                <a:cubicBezTo>
                  <a:pt x="1720" y="624"/>
                  <a:pt x="1722" y="622"/>
                  <a:pt x="1722" y="620"/>
                </a:cubicBezTo>
                <a:cubicBezTo>
                  <a:pt x="1722" y="618"/>
                  <a:pt x="1720" y="616"/>
                  <a:pt x="1718" y="616"/>
                </a:cubicBezTo>
                <a:cubicBezTo>
                  <a:pt x="1716" y="616"/>
                  <a:pt x="1714" y="618"/>
                  <a:pt x="1714" y="620"/>
                </a:cubicBezTo>
                <a:cubicBezTo>
                  <a:pt x="1714" y="622"/>
                  <a:pt x="1716" y="624"/>
                  <a:pt x="1718" y="624"/>
                </a:cubicBezTo>
                <a:close/>
                <a:moveTo>
                  <a:pt x="1731" y="624"/>
                </a:moveTo>
                <a:cubicBezTo>
                  <a:pt x="1733" y="624"/>
                  <a:pt x="1735" y="622"/>
                  <a:pt x="1735" y="620"/>
                </a:cubicBezTo>
                <a:cubicBezTo>
                  <a:pt x="1735" y="618"/>
                  <a:pt x="1733" y="616"/>
                  <a:pt x="1731" y="616"/>
                </a:cubicBezTo>
                <a:cubicBezTo>
                  <a:pt x="1729" y="616"/>
                  <a:pt x="1727" y="618"/>
                  <a:pt x="1727" y="620"/>
                </a:cubicBezTo>
                <a:cubicBezTo>
                  <a:pt x="1727" y="622"/>
                  <a:pt x="1729" y="624"/>
                  <a:pt x="1731" y="624"/>
                </a:cubicBezTo>
                <a:close/>
                <a:moveTo>
                  <a:pt x="1744" y="624"/>
                </a:moveTo>
                <a:cubicBezTo>
                  <a:pt x="1746" y="624"/>
                  <a:pt x="1748" y="622"/>
                  <a:pt x="1748" y="620"/>
                </a:cubicBezTo>
                <a:cubicBezTo>
                  <a:pt x="1748" y="618"/>
                  <a:pt x="1746" y="616"/>
                  <a:pt x="1744" y="616"/>
                </a:cubicBezTo>
                <a:cubicBezTo>
                  <a:pt x="1742" y="616"/>
                  <a:pt x="1740" y="618"/>
                  <a:pt x="1740" y="620"/>
                </a:cubicBezTo>
                <a:cubicBezTo>
                  <a:pt x="1740" y="622"/>
                  <a:pt x="1742" y="624"/>
                  <a:pt x="1744" y="624"/>
                </a:cubicBezTo>
                <a:close/>
                <a:moveTo>
                  <a:pt x="1757" y="624"/>
                </a:moveTo>
                <a:cubicBezTo>
                  <a:pt x="1759" y="624"/>
                  <a:pt x="1761" y="622"/>
                  <a:pt x="1761" y="620"/>
                </a:cubicBezTo>
                <a:cubicBezTo>
                  <a:pt x="1761" y="618"/>
                  <a:pt x="1759" y="616"/>
                  <a:pt x="1757" y="616"/>
                </a:cubicBezTo>
                <a:cubicBezTo>
                  <a:pt x="1754" y="616"/>
                  <a:pt x="1753" y="618"/>
                  <a:pt x="1753" y="620"/>
                </a:cubicBezTo>
                <a:cubicBezTo>
                  <a:pt x="1753" y="622"/>
                  <a:pt x="1754" y="624"/>
                  <a:pt x="1757" y="624"/>
                </a:cubicBezTo>
                <a:close/>
                <a:moveTo>
                  <a:pt x="1770" y="624"/>
                </a:moveTo>
                <a:cubicBezTo>
                  <a:pt x="1772" y="624"/>
                  <a:pt x="1774" y="622"/>
                  <a:pt x="1774" y="620"/>
                </a:cubicBezTo>
                <a:cubicBezTo>
                  <a:pt x="1774" y="618"/>
                  <a:pt x="1772" y="616"/>
                  <a:pt x="1770" y="616"/>
                </a:cubicBezTo>
                <a:cubicBezTo>
                  <a:pt x="1767" y="616"/>
                  <a:pt x="1765" y="618"/>
                  <a:pt x="1765" y="620"/>
                </a:cubicBezTo>
                <a:cubicBezTo>
                  <a:pt x="1765" y="622"/>
                  <a:pt x="1767" y="624"/>
                  <a:pt x="1770" y="624"/>
                </a:cubicBezTo>
                <a:close/>
                <a:moveTo>
                  <a:pt x="1783" y="624"/>
                </a:moveTo>
                <a:cubicBezTo>
                  <a:pt x="1785" y="624"/>
                  <a:pt x="1787" y="622"/>
                  <a:pt x="1787" y="620"/>
                </a:cubicBezTo>
                <a:cubicBezTo>
                  <a:pt x="1787" y="618"/>
                  <a:pt x="1785" y="616"/>
                  <a:pt x="1783" y="616"/>
                </a:cubicBezTo>
                <a:cubicBezTo>
                  <a:pt x="1780" y="616"/>
                  <a:pt x="1778" y="618"/>
                  <a:pt x="1778" y="620"/>
                </a:cubicBezTo>
                <a:cubicBezTo>
                  <a:pt x="1778" y="622"/>
                  <a:pt x="1780" y="624"/>
                  <a:pt x="1783" y="624"/>
                </a:cubicBezTo>
                <a:close/>
                <a:moveTo>
                  <a:pt x="1795" y="624"/>
                </a:moveTo>
                <a:cubicBezTo>
                  <a:pt x="1798" y="624"/>
                  <a:pt x="1800" y="622"/>
                  <a:pt x="1800" y="620"/>
                </a:cubicBezTo>
                <a:cubicBezTo>
                  <a:pt x="1800" y="618"/>
                  <a:pt x="1798" y="616"/>
                  <a:pt x="1795" y="616"/>
                </a:cubicBezTo>
                <a:cubicBezTo>
                  <a:pt x="1793" y="616"/>
                  <a:pt x="1791" y="618"/>
                  <a:pt x="1791" y="620"/>
                </a:cubicBezTo>
                <a:cubicBezTo>
                  <a:pt x="1791" y="622"/>
                  <a:pt x="1793" y="624"/>
                  <a:pt x="1795" y="624"/>
                </a:cubicBezTo>
                <a:close/>
                <a:moveTo>
                  <a:pt x="1808" y="624"/>
                </a:moveTo>
                <a:cubicBezTo>
                  <a:pt x="1811" y="624"/>
                  <a:pt x="1813" y="622"/>
                  <a:pt x="1813" y="620"/>
                </a:cubicBezTo>
                <a:cubicBezTo>
                  <a:pt x="1813" y="618"/>
                  <a:pt x="1811" y="616"/>
                  <a:pt x="1808" y="616"/>
                </a:cubicBezTo>
                <a:cubicBezTo>
                  <a:pt x="1806" y="616"/>
                  <a:pt x="1804" y="618"/>
                  <a:pt x="1804" y="620"/>
                </a:cubicBezTo>
                <a:cubicBezTo>
                  <a:pt x="1804" y="622"/>
                  <a:pt x="1806" y="624"/>
                  <a:pt x="1808" y="624"/>
                </a:cubicBezTo>
                <a:close/>
                <a:moveTo>
                  <a:pt x="1821" y="624"/>
                </a:moveTo>
                <a:cubicBezTo>
                  <a:pt x="1824" y="624"/>
                  <a:pt x="1825" y="622"/>
                  <a:pt x="1825" y="620"/>
                </a:cubicBezTo>
                <a:cubicBezTo>
                  <a:pt x="1825" y="618"/>
                  <a:pt x="1824" y="616"/>
                  <a:pt x="1821" y="616"/>
                </a:cubicBezTo>
                <a:cubicBezTo>
                  <a:pt x="1819" y="616"/>
                  <a:pt x="1817" y="618"/>
                  <a:pt x="1817" y="620"/>
                </a:cubicBezTo>
                <a:cubicBezTo>
                  <a:pt x="1817" y="622"/>
                  <a:pt x="1819" y="624"/>
                  <a:pt x="1821" y="624"/>
                </a:cubicBezTo>
                <a:close/>
                <a:moveTo>
                  <a:pt x="1834" y="624"/>
                </a:moveTo>
                <a:cubicBezTo>
                  <a:pt x="1837" y="624"/>
                  <a:pt x="1838" y="622"/>
                  <a:pt x="1838" y="620"/>
                </a:cubicBezTo>
                <a:cubicBezTo>
                  <a:pt x="1838" y="618"/>
                  <a:pt x="1837" y="616"/>
                  <a:pt x="1834" y="616"/>
                </a:cubicBezTo>
                <a:cubicBezTo>
                  <a:pt x="1832" y="616"/>
                  <a:pt x="1830" y="618"/>
                  <a:pt x="1830" y="620"/>
                </a:cubicBezTo>
                <a:cubicBezTo>
                  <a:pt x="1830" y="622"/>
                  <a:pt x="1832" y="624"/>
                  <a:pt x="1834" y="624"/>
                </a:cubicBezTo>
                <a:close/>
                <a:moveTo>
                  <a:pt x="1847" y="616"/>
                </a:moveTo>
                <a:cubicBezTo>
                  <a:pt x="1845" y="616"/>
                  <a:pt x="1843" y="618"/>
                  <a:pt x="1843" y="620"/>
                </a:cubicBezTo>
                <a:cubicBezTo>
                  <a:pt x="1843" y="622"/>
                  <a:pt x="1845" y="624"/>
                  <a:pt x="1847" y="624"/>
                </a:cubicBezTo>
                <a:cubicBezTo>
                  <a:pt x="1849" y="624"/>
                  <a:pt x="1851" y="622"/>
                  <a:pt x="1851" y="620"/>
                </a:cubicBezTo>
                <a:cubicBezTo>
                  <a:pt x="1851" y="618"/>
                  <a:pt x="1849" y="616"/>
                  <a:pt x="1847" y="616"/>
                </a:cubicBezTo>
                <a:close/>
                <a:moveTo>
                  <a:pt x="1860" y="616"/>
                </a:moveTo>
                <a:cubicBezTo>
                  <a:pt x="1858" y="616"/>
                  <a:pt x="1856" y="618"/>
                  <a:pt x="1856" y="620"/>
                </a:cubicBezTo>
                <a:cubicBezTo>
                  <a:pt x="1856" y="622"/>
                  <a:pt x="1858" y="624"/>
                  <a:pt x="1860" y="624"/>
                </a:cubicBezTo>
                <a:cubicBezTo>
                  <a:pt x="1862" y="624"/>
                  <a:pt x="1864" y="622"/>
                  <a:pt x="1864" y="620"/>
                </a:cubicBezTo>
                <a:cubicBezTo>
                  <a:pt x="1864" y="618"/>
                  <a:pt x="1862" y="616"/>
                  <a:pt x="1860" y="616"/>
                </a:cubicBezTo>
                <a:close/>
                <a:moveTo>
                  <a:pt x="1873" y="616"/>
                </a:moveTo>
                <a:cubicBezTo>
                  <a:pt x="1871" y="616"/>
                  <a:pt x="1869" y="618"/>
                  <a:pt x="1869" y="620"/>
                </a:cubicBezTo>
                <a:cubicBezTo>
                  <a:pt x="1869" y="622"/>
                  <a:pt x="1871" y="624"/>
                  <a:pt x="1873" y="624"/>
                </a:cubicBezTo>
                <a:cubicBezTo>
                  <a:pt x="1875" y="624"/>
                  <a:pt x="1877" y="622"/>
                  <a:pt x="1877" y="620"/>
                </a:cubicBezTo>
                <a:cubicBezTo>
                  <a:pt x="1877" y="618"/>
                  <a:pt x="1875" y="616"/>
                  <a:pt x="1873" y="616"/>
                </a:cubicBezTo>
                <a:close/>
                <a:moveTo>
                  <a:pt x="1886" y="616"/>
                </a:moveTo>
                <a:cubicBezTo>
                  <a:pt x="1884" y="616"/>
                  <a:pt x="1882" y="618"/>
                  <a:pt x="1882" y="620"/>
                </a:cubicBezTo>
                <a:cubicBezTo>
                  <a:pt x="1882" y="622"/>
                  <a:pt x="1884" y="624"/>
                  <a:pt x="1886" y="624"/>
                </a:cubicBezTo>
                <a:cubicBezTo>
                  <a:pt x="1888" y="624"/>
                  <a:pt x="1890" y="622"/>
                  <a:pt x="1890" y="620"/>
                </a:cubicBezTo>
                <a:cubicBezTo>
                  <a:pt x="1890" y="618"/>
                  <a:pt x="1888" y="616"/>
                  <a:pt x="1886" y="616"/>
                </a:cubicBezTo>
                <a:close/>
                <a:moveTo>
                  <a:pt x="1899" y="616"/>
                </a:moveTo>
                <a:cubicBezTo>
                  <a:pt x="1896" y="616"/>
                  <a:pt x="1895" y="618"/>
                  <a:pt x="1895" y="620"/>
                </a:cubicBezTo>
                <a:cubicBezTo>
                  <a:pt x="1895" y="622"/>
                  <a:pt x="1896" y="624"/>
                  <a:pt x="1899" y="624"/>
                </a:cubicBezTo>
                <a:cubicBezTo>
                  <a:pt x="1901" y="624"/>
                  <a:pt x="1903" y="622"/>
                  <a:pt x="1903" y="620"/>
                </a:cubicBezTo>
                <a:cubicBezTo>
                  <a:pt x="1903" y="618"/>
                  <a:pt x="1901" y="616"/>
                  <a:pt x="1899" y="616"/>
                </a:cubicBezTo>
                <a:close/>
                <a:moveTo>
                  <a:pt x="1912" y="616"/>
                </a:moveTo>
                <a:cubicBezTo>
                  <a:pt x="1909" y="616"/>
                  <a:pt x="1908" y="618"/>
                  <a:pt x="1908" y="620"/>
                </a:cubicBezTo>
                <a:cubicBezTo>
                  <a:pt x="1908" y="622"/>
                  <a:pt x="1909" y="624"/>
                  <a:pt x="1912" y="624"/>
                </a:cubicBezTo>
                <a:cubicBezTo>
                  <a:pt x="1914" y="624"/>
                  <a:pt x="1916" y="622"/>
                  <a:pt x="1916" y="620"/>
                </a:cubicBezTo>
                <a:cubicBezTo>
                  <a:pt x="1916" y="618"/>
                  <a:pt x="1914" y="616"/>
                  <a:pt x="1912" y="616"/>
                </a:cubicBezTo>
                <a:close/>
                <a:moveTo>
                  <a:pt x="1925" y="616"/>
                </a:moveTo>
                <a:cubicBezTo>
                  <a:pt x="1922" y="616"/>
                  <a:pt x="1920" y="618"/>
                  <a:pt x="1920" y="620"/>
                </a:cubicBezTo>
                <a:cubicBezTo>
                  <a:pt x="1920" y="622"/>
                  <a:pt x="1922" y="624"/>
                  <a:pt x="1925" y="624"/>
                </a:cubicBezTo>
                <a:cubicBezTo>
                  <a:pt x="1927" y="624"/>
                  <a:pt x="1929" y="622"/>
                  <a:pt x="1929" y="620"/>
                </a:cubicBezTo>
                <a:cubicBezTo>
                  <a:pt x="1929" y="618"/>
                  <a:pt x="1927" y="616"/>
                  <a:pt x="1925" y="616"/>
                </a:cubicBezTo>
                <a:close/>
                <a:moveTo>
                  <a:pt x="1938" y="616"/>
                </a:moveTo>
                <a:cubicBezTo>
                  <a:pt x="1935" y="616"/>
                  <a:pt x="1933" y="618"/>
                  <a:pt x="1933" y="620"/>
                </a:cubicBezTo>
                <a:cubicBezTo>
                  <a:pt x="1933" y="622"/>
                  <a:pt x="1935" y="624"/>
                  <a:pt x="1938" y="624"/>
                </a:cubicBezTo>
                <a:cubicBezTo>
                  <a:pt x="1940" y="624"/>
                  <a:pt x="1942" y="622"/>
                  <a:pt x="1942" y="620"/>
                </a:cubicBezTo>
                <a:cubicBezTo>
                  <a:pt x="1942" y="618"/>
                  <a:pt x="1940" y="616"/>
                  <a:pt x="1938" y="616"/>
                </a:cubicBezTo>
                <a:close/>
                <a:moveTo>
                  <a:pt x="1950" y="616"/>
                </a:moveTo>
                <a:cubicBezTo>
                  <a:pt x="1948" y="616"/>
                  <a:pt x="1946" y="618"/>
                  <a:pt x="1946" y="620"/>
                </a:cubicBezTo>
                <a:cubicBezTo>
                  <a:pt x="1946" y="622"/>
                  <a:pt x="1948" y="624"/>
                  <a:pt x="1950" y="624"/>
                </a:cubicBezTo>
                <a:cubicBezTo>
                  <a:pt x="1953" y="624"/>
                  <a:pt x="1955" y="622"/>
                  <a:pt x="1955" y="620"/>
                </a:cubicBezTo>
                <a:cubicBezTo>
                  <a:pt x="1955" y="618"/>
                  <a:pt x="1953" y="616"/>
                  <a:pt x="1950" y="616"/>
                </a:cubicBezTo>
                <a:close/>
                <a:moveTo>
                  <a:pt x="1963" y="616"/>
                </a:moveTo>
                <a:cubicBezTo>
                  <a:pt x="1961" y="616"/>
                  <a:pt x="1959" y="618"/>
                  <a:pt x="1959" y="620"/>
                </a:cubicBezTo>
                <a:cubicBezTo>
                  <a:pt x="1959" y="622"/>
                  <a:pt x="1961" y="624"/>
                  <a:pt x="1963" y="624"/>
                </a:cubicBezTo>
                <a:cubicBezTo>
                  <a:pt x="1966" y="624"/>
                  <a:pt x="1968" y="622"/>
                  <a:pt x="1968" y="620"/>
                </a:cubicBezTo>
                <a:cubicBezTo>
                  <a:pt x="1968" y="618"/>
                  <a:pt x="1966" y="616"/>
                  <a:pt x="1963" y="616"/>
                </a:cubicBezTo>
                <a:close/>
                <a:moveTo>
                  <a:pt x="1976" y="616"/>
                </a:moveTo>
                <a:cubicBezTo>
                  <a:pt x="1974" y="616"/>
                  <a:pt x="1972" y="618"/>
                  <a:pt x="1972" y="620"/>
                </a:cubicBezTo>
                <a:cubicBezTo>
                  <a:pt x="1972" y="622"/>
                  <a:pt x="1974" y="624"/>
                  <a:pt x="1976" y="624"/>
                </a:cubicBezTo>
                <a:cubicBezTo>
                  <a:pt x="1979" y="624"/>
                  <a:pt x="1980" y="622"/>
                  <a:pt x="1980" y="620"/>
                </a:cubicBezTo>
                <a:cubicBezTo>
                  <a:pt x="1980" y="618"/>
                  <a:pt x="1979" y="616"/>
                  <a:pt x="1976" y="616"/>
                </a:cubicBezTo>
                <a:close/>
                <a:moveTo>
                  <a:pt x="1989" y="616"/>
                </a:moveTo>
                <a:cubicBezTo>
                  <a:pt x="1987" y="616"/>
                  <a:pt x="1985" y="618"/>
                  <a:pt x="1985" y="620"/>
                </a:cubicBezTo>
                <a:cubicBezTo>
                  <a:pt x="1985" y="622"/>
                  <a:pt x="1987" y="624"/>
                  <a:pt x="1989" y="624"/>
                </a:cubicBezTo>
                <a:cubicBezTo>
                  <a:pt x="1991" y="624"/>
                  <a:pt x="1993" y="622"/>
                  <a:pt x="1993" y="620"/>
                </a:cubicBezTo>
                <a:cubicBezTo>
                  <a:pt x="1993" y="618"/>
                  <a:pt x="1991" y="616"/>
                  <a:pt x="1989" y="616"/>
                </a:cubicBezTo>
                <a:close/>
                <a:moveTo>
                  <a:pt x="2002" y="616"/>
                </a:moveTo>
                <a:cubicBezTo>
                  <a:pt x="2000" y="616"/>
                  <a:pt x="1998" y="618"/>
                  <a:pt x="1998" y="620"/>
                </a:cubicBezTo>
                <a:cubicBezTo>
                  <a:pt x="1998" y="622"/>
                  <a:pt x="2000" y="624"/>
                  <a:pt x="2002" y="624"/>
                </a:cubicBezTo>
                <a:cubicBezTo>
                  <a:pt x="2004" y="624"/>
                  <a:pt x="2006" y="622"/>
                  <a:pt x="2006" y="620"/>
                </a:cubicBezTo>
                <a:cubicBezTo>
                  <a:pt x="2006" y="618"/>
                  <a:pt x="2004" y="616"/>
                  <a:pt x="2002" y="616"/>
                </a:cubicBezTo>
                <a:close/>
                <a:moveTo>
                  <a:pt x="2015" y="624"/>
                </a:moveTo>
                <a:cubicBezTo>
                  <a:pt x="2017" y="624"/>
                  <a:pt x="2019" y="622"/>
                  <a:pt x="2019" y="620"/>
                </a:cubicBezTo>
                <a:cubicBezTo>
                  <a:pt x="2019" y="618"/>
                  <a:pt x="2017" y="616"/>
                  <a:pt x="2015" y="616"/>
                </a:cubicBezTo>
                <a:cubicBezTo>
                  <a:pt x="2013" y="616"/>
                  <a:pt x="2011" y="618"/>
                  <a:pt x="2011" y="620"/>
                </a:cubicBezTo>
                <a:cubicBezTo>
                  <a:pt x="2011" y="622"/>
                  <a:pt x="2013" y="624"/>
                  <a:pt x="2015" y="624"/>
                </a:cubicBezTo>
                <a:close/>
                <a:moveTo>
                  <a:pt x="2028" y="624"/>
                </a:moveTo>
                <a:cubicBezTo>
                  <a:pt x="2030" y="624"/>
                  <a:pt x="2032" y="622"/>
                  <a:pt x="2032" y="620"/>
                </a:cubicBezTo>
                <a:cubicBezTo>
                  <a:pt x="2032" y="618"/>
                  <a:pt x="2030" y="616"/>
                  <a:pt x="2028" y="616"/>
                </a:cubicBezTo>
                <a:cubicBezTo>
                  <a:pt x="2026" y="616"/>
                  <a:pt x="2024" y="618"/>
                  <a:pt x="2024" y="620"/>
                </a:cubicBezTo>
                <a:cubicBezTo>
                  <a:pt x="2024" y="622"/>
                  <a:pt x="2026" y="624"/>
                  <a:pt x="2028" y="624"/>
                </a:cubicBezTo>
                <a:close/>
                <a:moveTo>
                  <a:pt x="2041" y="624"/>
                </a:moveTo>
                <a:cubicBezTo>
                  <a:pt x="2043" y="624"/>
                  <a:pt x="2045" y="622"/>
                  <a:pt x="2045" y="620"/>
                </a:cubicBezTo>
                <a:cubicBezTo>
                  <a:pt x="2045" y="618"/>
                  <a:pt x="2043" y="616"/>
                  <a:pt x="2041" y="616"/>
                </a:cubicBezTo>
                <a:cubicBezTo>
                  <a:pt x="2039" y="616"/>
                  <a:pt x="2037" y="618"/>
                  <a:pt x="2037" y="620"/>
                </a:cubicBezTo>
                <a:cubicBezTo>
                  <a:pt x="2037" y="622"/>
                  <a:pt x="2039" y="624"/>
                  <a:pt x="2041" y="624"/>
                </a:cubicBezTo>
                <a:close/>
                <a:moveTo>
                  <a:pt x="2054" y="624"/>
                </a:moveTo>
                <a:cubicBezTo>
                  <a:pt x="2056" y="624"/>
                  <a:pt x="2058" y="622"/>
                  <a:pt x="2058" y="620"/>
                </a:cubicBezTo>
                <a:cubicBezTo>
                  <a:pt x="2058" y="618"/>
                  <a:pt x="2056" y="616"/>
                  <a:pt x="2054" y="616"/>
                </a:cubicBezTo>
                <a:cubicBezTo>
                  <a:pt x="2051" y="616"/>
                  <a:pt x="2050" y="618"/>
                  <a:pt x="2050" y="620"/>
                </a:cubicBezTo>
                <a:cubicBezTo>
                  <a:pt x="2050" y="622"/>
                  <a:pt x="2051" y="624"/>
                  <a:pt x="2054" y="624"/>
                </a:cubicBezTo>
                <a:close/>
                <a:moveTo>
                  <a:pt x="2067" y="624"/>
                </a:moveTo>
                <a:cubicBezTo>
                  <a:pt x="2069" y="624"/>
                  <a:pt x="2071" y="622"/>
                  <a:pt x="2071" y="620"/>
                </a:cubicBezTo>
                <a:cubicBezTo>
                  <a:pt x="2071" y="618"/>
                  <a:pt x="2069" y="616"/>
                  <a:pt x="2067" y="616"/>
                </a:cubicBezTo>
                <a:cubicBezTo>
                  <a:pt x="2064" y="616"/>
                  <a:pt x="2062" y="618"/>
                  <a:pt x="2062" y="620"/>
                </a:cubicBezTo>
                <a:cubicBezTo>
                  <a:pt x="2062" y="622"/>
                  <a:pt x="2064" y="624"/>
                  <a:pt x="2067" y="624"/>
                </a:cubicBezTo>
                <a:close/>
                <a:moveTo>
                  <a:pt x="2080" y="624"/>
                </a:moveTo>
                <a:cubicBezTo>
                  <a:pt x="2082" y="624"/>
                  <a:pt x="2084" y="622"/>
                  <a:pt x="2084" y="620"/>
                </a:cubicBezTo>
                <a:cubicBezTo>
                  <a:pt x="2084" y="618"/>
                  <a:pt x="2082" y="616"/>
                  <a:pt x="2080" y="616"/>
                </a:cubicBezTo>
                <a:cubicBezTo>
                  <a:pt x="2077" y="616"/>
                  <a:pt x="2075" y="618"/>
                  <a:pt x="2075" y="620"/>
                </a:cubicBezTo>
                <a:cubicBezTo>
                  <a:pt x="2075" y="622"/>
                  <a:pt x="2077" y="624"/>
                  <a:pt x="2080" y="624"/>
                </a:cubicBezTo>
                <a:close/>
                <a:moveTo>
                  <a:pt x="2092" y="624"/>
                </a:moveTo>
                <a:cubicBezTo>
                  <a:pt x="2095" y="624"/>
                  <a:pt x="2097" y="622"/>
                  <a:pt x="2097" y="620"/>
                </a:cubicBezTo>
                <a:cubicBezTo>
                  <a:pt x="2097" y="618"/>
                  <a:pt x="2095" y="616"/>
                  <a:pt x="2092" y="616"/>
                </a:cubicBezTo>
                <a:cubicBezTo>
                  <a:pt x="2090" y="616"/>
                  <a:pt x="2088" y="618"/>
                  <a:pt x="2088" y="620"/>
                </a:cubicBezTo>
                <a:cubicBezTo>
                  <a:pt x="2088" y="622"/>
                  <a:pt x="2090" y="624"/>
                  <a:pt x="2092" y="624"/>
                </a:cubicBezTo>
                <a:close/>
                <a:moveTo>
                  <a:pt x="2105" y="624"/>
                </a:moveTo>
                <a:cubicBezTo>
                  <a:pt x="2108" y="624"/>
                  <a:pt x="2110" y="622"/>
                  <a:pt x="2110" y="620"/>
                </a:cubicBezTo>
                <a:cubicBezTo>
                  <a:pt x="2110" y="618"/>
                  <a:pt x="2108" y="616"/>
                  <a:pt x="2105" y="616"/>
                </a:cubicBezTo>
                <a:cubicBezTo>
                  <a:pt x="2103" y="616"/>
                  <a:pt x="2101" y="618"/>
                  <a:pt x="2101" y="620"/>
                </a:cubicBezTo>
                <a:cubicBezTo>
                  <a:pt x="2101" y="622"/>
                  <a:pt x="2103" y="624"/>
                  <a:pt x="2105" y="624"/>
                </a:cubicBezTo>
                <a:close/>
                <a:moveTo>
                  <a:pt x="2118" y="624"/>
                </a:moveTo>
                <a:cubicBezTo>
                  <a:pt x="2121" y="624"/>
                  <a:pt x="2123" y="622"/>
                  <a:pt x="2123" y="620"/>
                </a:cubicBezTo>
                <a:cubicBezTo>
                  <a:pt x="2123" y="618"/>
                  <a:pt x="2121" y="616"/>
                  <a:pt x="2118" y="616"/>
                </a:cubicBezTo>
                <a:cubicBezTo>
                  <a:pt x="2116" y="616"/>
                  <a:pt x="2114" y="618"/>
                  <a:pt x="2114" y="620"/>
                </a:cubicBezTo>
                <a:cubicBezTo>
                  <a:pt x="2114" y="622"/>
                  <a:pt x="2116" y="624"/>
                  <a:pt x="2118" y="624"/>
                </a:cubicBezTo>
                <a:close/>
                <a:moveTo>
                  <a:pt x="2131" y="624"/>
                </a:moveTo>
                <a:cubicBezTo>
                  <a:pt x="2134" y="624"/>
                  <a:pt x="2135" y="622"/>
                  <a:pt x="2135" y="620"/>
                </a:cubicBezTo>
                <a:cubicBezTo>
                  <a:pt x="2135" y="618"/>
                  <a:pt x="2134" y="616"/>
                  <a:pt x="2131" y="616"/>
                </a:cubicBezTo>
                <a:cubicBezTo>
                  <a:pt x="2129" y="616"/>
                  <a:pt x="2127" y="618"/>
                  <a:pt x="2127" y="620"/>
                </a:cubicBezTo>
                <a:cubicBezTo>
                  <a:pt x="2127" y="622"/>
                  <a:pt x="2129" y="624"/>
                  <a:pt x="2131" y="624"/>
                </a:cubicBezTo>
                <a:close/>
                <a:moveTo>
                  <a:pt x="2144" y="624"/>
                </a:moveTo>
                <a:cubicBezTo>
                  <a:pt x="2146" y="624"/>
                  <a:pt x="2148" y="622"/>
                  <a:pt x="2148" y="620"/>
                </a:cubicBezTo>
                <a:cubicBezTo>
                  <a:pt x="2148" y="618"/>
                  <a:pt x="2146" y="616"/>
                  <a:pt x="2144" y="616"/>
                </a:cubicBezTo>
                <a:cubicBezTo>
                  <a:pt x="2142" y="616"/>
                  <a:pt x="2140" y="618"/>
                  <a:pt x="2140" y="620"/>
                </a:cubicBezTo>
                <a:cubicBezTo>
                  <a:pt x="2140" y="622"/>
                  <a:pt x="2142" y="624"/>
                  <a:pt x="2144" y="624"/>
                </a:cubicBezTo>
                <a:close/>
                <a:moveTo>
                  <a:pt x="2157" y="624"/>
                </a:moveTo>
                <a:cubicBezTo>
                  <a:pt x="2159" y="624"/>
                  <a:pt x="2161" y="622"/>
                  <a:pt x="2161" y="620"/>
                </a:cubicBezTo>
                <a:cubicBezTo>
                  <a:pt x="2161" y="618"/>
                  <a:pt x="2159" y="616"/>
                  <a:pt x="2157" y="616"/>
                </a:cubicBezTo>
                <a:cubicBezTo>
                  <a:pt x="2155" y="616"/>
                  <a:pt x="2153" y="618"/>
                  <a:pt x="2153" y="620"/>
                </a:cubicBezTo>
                <a:cubicBezTo>
                  <a:pt x="2153" y="622"/>
                  <a:pt x="2155" y="624"/>
                  <a:pt x="2157" y="624"/>
                </a:cubicBezTo>
                <a:close/>
                <a:moveTo>
                  <a:pt x="2170" y="624"/>
                </a:moveTo>
                <a:cubicBezTo>
                  <a:pt x="2172" y="624"/>
                  <a:pt x="2174" y="622"/>
                  <a:pt x="2174" y="620"/>
                </a:cubicBezTo>
                <a:cubicBezTo>
                  <a:pt x="2174" y="618"/>
                  <a:pt x="2172" y="616"/>
                  <a:pt x="2170" y="616"/>
                </a:cubicBezTo>
                <a:cubicBezTo>
                  <a:pt x="2168" y="616"/>
                  <a:pt x="2166" y="618"/>
                  <a:pt x="2166" y="620"/>
                </a:cubicBezTo>
                <a:cubicBezTo>
                  <a:pt x="2166" y="622"/>
                  <a:pt x="2168" y="624"/>
                  <a:pt x="2170" y="624"/>
                </a:cubicBezTo>
                <a:close/>
                <a:moveTo>
                  <a:pt x="2183" y="624"/>
                </a:moveTo>
                <a:cubicBezTo>
                  <a:pt x="2185" y="624"/>
                  <a:pt x="2187" y="622"/>
                  <a:pt x="2187" y="620"/>
                </a:cubicBezTo>
                <a:cubicBezTo>
                  <a:pt x="2187" y="618"/>
                  <a:pt x="2185" y="616"/>
                  <a:pt x="2183" y="616"/>
                </a:cubicBezTo>
                <a:cubicBezTo>
                  <a:pt x="2181" y="616"/>
                  <a:pt x="2179" y="618"/>
                  <a:pt x="2179" y="620"/>
                </a:cubicBezTo>
                <a:cubicBezTo>
                  <a:pt x="2179" y="622"/>
                  <a:pt x="2181" y="624"/>
                  <a:pt x="2183" y="624"/>
                </a:cubicBezTo>
                <a:close/>
                <a:moveTo>
                  <a:pt x="2196" y="624"/>
                </a:moveTo>
                <a:cubicBezTo>
                  <a:pt x="2198" y="624"/>
                  <a:pt x="2200" y="622"/>
                  <a:pt x="2200" y="620"/>
                </a:cubicBezTo>
                <a:cubicBezTo>
                  <a:pt x="2200" y="618"/>
                  <a:pt x="2198" y="616"/>
                  <a:pt x="2196" y="616"/>
                </a:cubicBezTo>
                <a:cubicBezTo>
                  <a:pt x="2193" y="616"/>
                  <a:pt x="2192" y="618"/>
                  <a:pt x="2192" y="620"/>
                </a:cubicBezTo>
                <a:cubicBezTo>
                  <a:pt x="2192" y="622"/>
                  <a:pt x="2193" y="624"/>
                  <a:pt x="2196" y="624"/>
                </a:cubicBezTo>
                <a:close/>
                <a:moveTo>
                  <a:pt x="2209" y="624"/>
                </a:moveTo>
                <a:cubicBezTo>
                  <a:pt x="2211" y="624"/>
                  <a:pt x="2213" y="622"/>
                  <a:pt x="2213" y="620"/>
                </a:cubicBezTo>
                <a:cubicBezTo>
                  <a:pt x="2213" y="618"/>
                  <a:pt x="2211" y="616"/>
                  <a:pt x="2209" y="616"/>
                </a:cubicBezTo>
                <a:cubicBezTo>
                  <a:pt x="2206" y="616"/>
                  <a:pt x="2205" y="618"/>
                  <a:pt x="2205" y="620"/>
                </a:cubicBezTo>
                <a:cubicBezTo>
                  <a:pt x="2205" y="622"/>
                  <a:pt x="2206" y="624"/>
                  <a:pt x="2209" y="624"/>
                </a:cubicBezTo>
                <a:close/>
                <a:moveTo>
                  <a:pt x="2222" y="624"/>
                </a:moveTo>
                <a:cubicBezTo>
                  <a:pt x="2224" y="624"/>
                  <a:pt x="2226" y="622"/>
                  <a:pt x="2226" y="620"/>
                </a:cubicBezTo>
                <a:cubicBezTo>
                  <a:pt x="2226" y="618"/>
                  <a:pt x="2224" y="616"/>
                  <a:pt x="2222" y="616"/>
                </a:cubicBezTo>
                <a:cubicBezTo>
                  <a:pt x="2219" y="616"/>
                  <a:pt x="2217" y="618"/>
                  <a:pt x="2217" y="620"/>
                </a:cubicBezTo>
                <a:cubicBezTo>
                  <a:pt x="2217" y="622"/>
                  <a:pt x="2219" y="624"/>
                  <a:pt x="2222" y="624"/>
                </a:cubicBezTo>
                <a:close/>
                <a:moveTo>
                  <a:pt x="2235" y="624"/>
                </a:moveTo>
                <a:cubicBezTo>
                  <a:pt x="2237" y="624"/>
                  <a:pt x="2239" y="622"/>
                  <a:pt x="2239" y="620"/>
                </a:cubicBezTo>
                <a:cubicBezTo>
                  <a:pt x="2239" y="618"/>
                  <a:pt x="2237" y="616"/>
                  <a:pt x="2235" y="616"/>
                </a:cubicBezTo>
                <a:cubicBezTo>
                  <a:pt x="2232" y="616"/>
                  <a:pt x="2230" y="618"/>
                  <a:pt x="2230" y="620"/>
                </a:cubicBezTo>
                <a:cubicBezTo>
                  <a:pt x="2230" y="622"/>
                  <a:pt x="2232" y="624"/>
                  <a:pt x="2235" y="624"/>
                </a:cubicBezTo>
                <a:close/>
                <a:moveTo>
                  <a:pt x="2247" y="624"/>
                </a:moveTo>
                <a:cubicBezTo>
                  <a:pt x="2250" y="624"/>
                  <a:pt x="2252" y="622"/>
                  <a:pt x="2252" y="620"/>
                </a:cubicBezTo>
                <a:cubicBezTo>
                  <a:pt x="2252" y="618"/>
                  <a:pt x="2250" y="616"/>
                  <a:pt x="2247" y="616"/>
                </a:cubicBezTo>
                <a:cubicBezTo>
                  <a:pt x="2245" y="616"/>
                  <a:pt x="2243" y="618"/>
                  <a:pt x="2243" y="620"/>
                </a:cubicBezTo>
                <a:cubicBezTo>
                  <a:pt x="2243" y="622"/>
                  <a:pt x="2245" y="624"/>
                  <a:pt x="2247" y="624"/>
                </a:cubicBezTo>
                <a:close/>
                <a:moveTo>
                  <a:pt x="2260" y="624"/>
                </a:moveTo>
                <a:cubicBezTo>
                  <a:pt x="2263" y="624"/>
                  <a:pt x="2265" y="622"/>
                  <a:pt x="2265" y="620"/>
                </a:cubicBezTo>
                <a:cubicBezTo>
                  <a:pt x="2265" y="618"/>
                  <a:pt x="2263" y="616"/>
                  <a:pt x="2260" y="616"/>
                </a:cubicBezTo>
                <a:cubicBezTo>
                  <a:pt x="2258" y="616"/>
                  <a:pt x="2256" y="618"/>
                  <a:pt x="2256" y="620"/>
                </a:cubicBezTo>
                <a:cubicBezTo>
                  <a:pt x="2256" y="622"/>
                  <a:pt x="2258" y="624"/>
                  <a:pt x="2260" y="624"/>
                </a:cubicBezTo>
                <a:close/>
                <a:moveTo>
                  <a:pt x="2273" y="624"/>
                </a:moveTo>
                <a:cubicBezTo>
                  <a:pt x="2276" y="624"/>
                  <a:pt x="2277" y="622"/>
                  <a:pt x="2277" y="620"/>
                </a:cubicBezTo>
                <a:cubicBezTo>
                  <a:pt x="2277" y="618"/>
                  <a:pt x="2276" y="616"/>
                  <a:pt x="2273" y="616"/>
                </a:cubicBezTo>
                <a:cubicBezTo>
                  <a:pt x="2271" y="616"/>
                  <a:pt x="2269" y="618"/>
                  <a:pt x="2269" y="620"/>
                </a:cubicBezTo>
                <a:cubicBezTo>
                  <a:pt x="2269" y="622"/>
                  <a:pt x="2271" y="624"/>
                  <a:pt x="2273" y="624"/>
                </a:cubicBezTo>
                <a:close/>
                <a:moveTo>
                  <a:pt x="2286" y="624"/>
                </a:moveTo>
                <a:cubicBezTo>
                  <a:pt x="2289" y="624"/>
                  <a:pt x="2290" y="622"/>
                  <a:pt x="2290" y="620"/>
                </a:cubicBezTo>
                <a:cubicBezTo>
                  <a:pt x="2290" y="618"/>
                  <a:pt x="2289" y="616"/>
                  <a:pt x="2286" y="616"/>
                </a:cubicBezTo>
                <a:cubicBezTo>
                  <a:pt x="2284" y="616"/>
                  <a:pt x="2282" y="618"/>
                  <a:pt x="2282" y="620"/>
                </a:cubicBezTo>
                <a:cubicBezTo>
                  <a:pt x="2282" y="622"/>
                  <a:pt x="2284" y="624"/>
                  <a:pt x="2286" y="624"/>
                </a:cubicBezTo>
                <a:close/>
                <a:moveTo>
                  <a:pt x="2299" y="624"/>
                </a:moveTo>
                <a:cubicBezTo>
                  <a:pt x="2301" y="624"/>
                  <a:pt x="2303" y="622"/>
                  <a:pt x="2303" y="620"/>
                </a:cubicBezTo>
                <a:cubicBezTo>
                  <a:pt x="2303" y="618"/>
                  <a:pt x="2301" y="616"/>
                  <a:pt x="2299" y="616"/>
                </a:cubicBezTo>
                <a:cubicBezTo>
                  <a:pt x="2297" y="616"/>
                  <a:pt x="2295" y="618"/>
                  <a:pt x="2295" y="620"/>
                </a:cubicBezTo>
                <a:cubicBezTo>
                  <a:pt x="2295" y="622"/>
                  <a:pt x="2297" y="624"/>
                  <a:pt x="2299" y="624"/>
                </a:cubicBezTo>
                <a:close/>
                <a:moveTo>
                  <a:pt x="2312" y="624"/>
                </a:moveTo>
                <a:cubicBezTo>
                  <a:pt x="2314" y="624"/>
                  <a:pt x="2316" y="622"/>
                  <a:pt x="2316" y="620"/>
                </a:cubicBezTo>
                <a:cubicBezTo>
                  <a:pt x="2316" y="618"/>
                  <a:pt x="2314" y="616"/>
                  <a:pt x="2312" y="616"/>
                </a:cubicBezTo>
                <a:cubicBezTo>
                  <a:pt x="2310" y="616"/>
                  <a:pt x="2308" y="618"/>
                  <a:pt x="2308" y="620"/>
                </a:cubicBezTo>
                <a:cubicBezTo>
                  <a:pt x="2308" y="622"/>
                  <a:pt x="2310" y="624"/>
                  <a:pt x="2312" y="624"/>
                </a:cubicBezTo>
                <a:close/>
                <a:moveTo>
                  <a:pt x="2325" y="624"/>
                </a:moveTo>
                <a:cubicBezTo>
                  <a:pt x="2327" y="624"/>
                  <a:pt x="2329" y="622"/>
                  <a:pt x="2329" y="620"/>
                </a:cubicBezTo>
                <a:cubicBezTo>
                  <a:pt x="2329" y="618"/>
                  <a:pt x="2327" y="616"/>
                  <a:pt x="2325" y="616"/>
                </a:cubicBezTo>
                <a:cubicBezTo>
                  <a:pt x="2323" y="616"/>
                  <a:pt x="2321" y="618"/>
                  <a:pt x="2321" y="620"/>
                </a:cubicBezTo>
                <a:cubicBezTo>
                  <a:pt x="2321" y="622"/>
                  <a:pt x="2323" y="624"/>
                  <a:pt x="2325" y="624"/>
                </a:cubicBezTo>
                <a:close/>
                <a:moveTo>
                  <a:pt x="2338" y="624"/>
                </a:moveTo>
                <a:cubicBezTo>
                  <a:pt x="2340" y="624"/>
                  <a:pt x="2342" y="622"/>
                  <a:pt x="2342" y="620"/>
                </a:cubicBezTo>
                <a:cubicBezTo>
                  <a:pt x="2342" y="618"/>
                  <a:pt x="2340" y="616"/>
                  <a:pt x="2338" y="616"/>
                </a:cubicBezTo>
                <a:cubicBezTo>
                  <a:pt x="2336" y="616"/>
                  <a:pt x="2334" y="618"/>
                  <a:pt x="2334" y="620"/>
                </a:cubicBezTo>
                <a:cubicBezTo>
                  <a:pt x="2334" y="622"/>
                  <a:pt x="2336" y="624"/>
                  <a:pt x="2338" y="624"/>
                </a:cubicBezTo>
                <a:close/>
                <a:moveTo>
                  <a:pt x="2351" y="624"/>
                </a:moveTo>
                <a:cubicBezTo>
                  <a:pt x="2353" y="624"/>
                  <a:pt x="2355" y="622"/>
                  <a:pt x="2355" y="620"/>
                </a:cubicBezTo>
                <a:cubicBezTo>
                  <a:pt x="2355" y="618"/>
                  <a:pt x="2353" y="616"/>
                  <a:pt x="2351" y="616"/>
                </a:cubicBezTo>
                <a:cubicBezTo>
                  <a:pt x="2348" y="616"/>
                  <a:pt x="2347" y="618"/>
                  <a:pt x="2347" y="620"/>
                </a:cubicBezTo>
                <a:cubicBezTo>
                  <a:pt x="2347" y="622"/>
                  <a:pt x="2348" y="624"/>
                  <a:pt x="2351" y="624"/>
                </a:cubicBezTo>
                <a:close/>
                <a:moveTo>
                  <a:pt x="2364" y="624"/>
                </a:moveTo>
                <a:cubicBezTo>
                  <a:pt x="2366" y="624"/>
                  <a:pt x="2368" y="622"/>
                  <a:pt x="2368" y="620"/>
                </a:cubicBezTo>
                <a:cubicBezTo>
                  <a:pt x="2368" y="618"/>
                  <a:pt x="2366" y="616"/>
                  <a:pt x="2364" y="616"/>
                </a:cubicBezTo>
                <a:cubicBezTo>
                  <a:pt x="2361" y="616"/>
                  <a:pt x="2360" y="618"/>
                  <a:pt x="2360" y="620"/>
                </a:cubicBezTo>
                <a:cubicBezTo>
                  <a:pt x="2360" y="622"/>
                  <a:pt x="2361" y="624"/>
                  <a:pt x="2364" y="624"/>
                </a:cubicBezTo>
                <a:close/>
                <a:moveTo>
                  <a:pt x="2377" y="624"/>
                </a:moveTo>
                <a:cubicBezTo>
                  <a:pt x="2379" y="624"/>
                  <a:pt x="2381" y="622"/>
                  <a:pt x="2381" y="620"/>
                </a:cubicBezTo>
                <a:cubicBezTo>
                  <a:pt x="2381" y="618"/>
                  <a:pt x="2379" y="616"/>
                  <a:pt x="2377" y="616"/>
                </a:cubicBezTo>
                <a:cubicBezTo>
                  <a:pt x="2374" y="616"/>
                  <a:pt x="2372" y="618"/>
                  <a:pt x="2372" y="620"/>
                </a:cubicBezTo>
                <a:cubicBezTo>
                  <a:pt x="2372" y="622"/>
                  <a:pt x="2374" y="624"/>
                  <a:pt x="2377" y="624"/>
                </a:cubicBezTo>
                <a:close/>
                <a:moveTo>
                  <a:pt x="2390" y="624"/>
                </a:moveTo>
                <a:cubicBezTo>
                  <a:pt x="2392" y="624"/>
                  <a:pt x="2394" y="622"/>
                  <a:pt x="2394" y="620"/>
                </a:cubicBezTo>
                <a:cubicBezTo>
                  <a:pt x="2394" y="618"/>
                  <a:pt x="2392" y="616"/>
                  <a:pt x="2390" y="616"/>
                </a:cubicBezTo>
                <a:cubicBezTo>
                  <a:pt x="2387" y="616"/>
                  <a:pt x="2385" y="618"/>
                  <a:pt x="2385" y="620"/>
                </a:cubicBezTo>
                <a:cubicBezTo>
                  <a:pt x="2385" y="622"/>
                  <a:pt x="2387" y="624"/>
                  <a:pt x="2390" y="624"/>
                </a:cubicBezTo>
                <a:close/>
                <a:moveTo>
                  <a:pt x="2402" y="624"/>
                </a:moveTo>
                <a:cubicBezTo>
                  <a:pt x="2405" y="624"/>
                  <a:pt x="2407" y="622"/>
                  <a:pt x="2407" y="620"/>
                </a:cubicBezTo>
                <a:cubicBezTo>
                  <a:pt x="2407" y="618"/>
                  <a:pt x="2405" y="616"/>
                  <a:pt x="2402" y="616"/>
                </a:cubicBezTo>
                <a:cubicBezTo>
                  <a:pt x="2400" y="616"/>
                  <a:pt x="2398" y="618"/>
                  <a:pt x="2398" y="620"/>
                </a:cubicBezTo>
                <a:cubicBezTo>
                  <a:pt x="2398" y="622"/>
                  <a:pt x="2400" y="624"/>
                  <a:pt x="2402" y="624"/>
                </a:cubicBezTo>
                <a:close/>
                <a:moveTo>
                  <a:pt x="2415" y="624"/>
                </a:moveTo>
                <a:cubicBezTo>
                  <a:pt x="2418" y="624"/>
                  <a:pt x="2420" y="622"/>
                  <a:pt x="2420" y="620"/>
                </a:cubicBezTo>
                <a:cubicBezTo>
                  <a:pt x="2420" y="618"/>
                  <a:pt x="2418" y="616"/>
                  <a:pt x="2415" y="616"/>
                </a:cubicBezTo>
                <a:cubicBezTo>
                  <a:pt x="2413" y="616"/>
                  <a:pt x="2411" y="618"/>
                  <a:pt x="2411" y="620"/>
                </a:cubicBezTo>
                <a:cubicBezTo>
                  <a:pt x="2411" y="622"/>
                  <a:pt x="2413" y="624"/>
                  <a:pt x="2415" y="624"/>
                </a:cubicBezTo>
                <a:close/>
                <a:moveTo>
                  <a:pt x="2428" y="624"/>
                </a:moveTo>
                <a:cubicBezTo>
                  <a:pt x="2431" y="624"/>
                  <a:pt x="2432" y="622"/>
                  <a:pt x="2432" y="620"/>
                </a:cubicBezTo>
                <a:cubicBezTo>
                  <a:pt x="2432" y="618"/>
                  <a:pt x="2431" y="616"/>
                  <a:pt x="2428" y="616"/>
                </a:cubicBezTo>
                <a:cubicBezTo>
                  <a:pt x="2426" y="616"/>
                  <a:pt x="2424" y="618"/>
                  <a:pt x="2424" y="620"/>
                </a:cubicBezTo>
                <a:cubicBezTo>
                  <a:pt x="2424" y="622"/>
                  <a:pt x="2426" y="624"/>
                  <a:pt x="2428" y="624"/>
                </a:cubicBezTo>
                <a:close/>
                <a:moveTo>
                  <a:pt x="2441" y="624"/>
                </a:moveTo>
                <a:cubicBezTo>
                  <a:pt x="2443" y="624"/>
                  <a:pt x="2445" y="622"/>
                  <a:pt x="2445" y="620"/>
                </a:cubicBezTo>
                <a:cubicBezTo>
                  <a:pt x="2445" y="618"/>
                  <a:pt x="2443" y="616"/>
                  <a:pt x="2441" y="616"/>
                </a:cubicBezTo>
                <a:cubicBezTo>
                  <a:pt x="2439" y="616"/>
                  <a:pt x="2437" y="618"/>
                  <a:pt x="2437" y="620"/>
                </a:cubicBezTo>
                <a:cubicBezTo>
                  <a:pt x="2437" y="622"/>
                  <a:pt x="2439" y="624"/>
                  <a:pt x="2441" y="624"/>
                </a:cubicBezTo>
                <a:close/>
                <a:moveTo>
                  <a:pt x="2454" y="624"/>
                </a:moveTo>
                <a:cubicBezTo>
                  <a:pt x="2456" y="624"/>
                  <a:pt x="2458" y="622"/>
                  <a:pt x="2458" y="620"/>
                </a:cubicBezTo>
                <a:cubicBezTo>
                  <a:pt x="2458" y="618"/>
                  <a:pt x="2456" y="616"/>
                  <a:pt x="2454" y="616"/>
                </a:cubicBezTo>
                <a:cubicBezTo>
                  <a:pt x="2452" y="616"/>
                  <a:pt x="2450" y="618"/>
                  <a:pt x="2450" y="620"/>
                </a:cubicBezTo>
                <a:cubicBezTo>
                  <a:pt x="2450" y="622"/>
                  <a:pt x="2452" y="624"/>
                  <a:pt x="2454" y="624"/>
                </a:cubicBezTo>
                <a:close/>
                <a:moveTo>
                  <a:pt x="2467" y="624"/>
                </a:moveTo>
                <a:cubicBezTo>
                  <a:pt x="2469" y="624"/>
                  <a:pt x="2471" y="622"/>
                  <a:pt x="2471" y="620"/>
                </a:cubicBezTo>
                <a:cubicBezTo>
                  <a:pt x="2471" y="618"/>
                  <a:pt x="2469" y="616"/>
                  <a:pt x="2467" y="616"/>
                </a:cubicBezTo>
                <a:cubicBezTo>
                  <a:pt x="2465" y="616"/>
                  <a:pt x="2463" y="618"/>
                  <a:pt x="2463" y="620"/>
                </a:cubicBezTo>
                <a:cubicBezTo>
                  <a:pt x="2463" y="622"/>
                  <a:pt x="2465" y="624"/>
                  <a:pt x="2467" y="624"/>
                </a:cubicBezTo>
                <a:close/>
                <a:moveTo>
                  <a:pt x="2480" y="624"/>
                </a:moveTo>
                <a:cubicBezTo>
                  <a:pt x="2482" y="624"/>
                  <a:pt x="2484" y="622"/>
                  <a:pt x="2484" y="620"/>
                </a:cubicBezTo>
                <a:cubicBezTo>
                  <a:pt x="2484" y="618"/>
                  <a:pt x="2482" y="616"/>
                  <a:pt x="2480" y="616"/>
                </a:cubicBezTo>
                <a:cubicBezTo>
                  <a:pt x="2478" y="616"/>
                  <a:pt x="2476" y="618"/>
                  <a:pt x="2476" y="620"/>
                </a:cubicBezTo>
                <a:cubicBezTo>
                  <a:pt x="2476" y="622"/>
                  <a:pt x="2478" y="624"/>
                  <a:pt x="2480" y="624"/>
                </a:cubicBezTo>
                <a:close/>
                <a:moveTo>
                  <a:pt x="2493" y="624"/>
                </a:moveTo>
                <a:cubicBezTo>
                  <a:pt x="2495" y="624"/>
                  <a:pt x="2497" y="622"/>
                  <a:pt x="2497" y="620"/>
                </a:cubicBezTo>
                <a:cubicBezTo>
                  <a:pt x="2497" y="618"/>
                  <a:pt x="2495" y="616"/>
                  <a:pt x="2493" y="616"/>
                </a:cubicBezTo>
                <a:cubicBezTo>
                  <a:pt x="2491" y="616"/>
                  <a:pt x="2489" y="618"/>
                  <a:pt x="2489" y="620"/>
                </a:cubicBezTo>
                <a:cubicBezTo>
                  <a:pt x="2489" y="622"/>
                  <a:pt x="2491" y="624"/>
                  <a:pt x="2493" y="624"/>
                </a:cubicBezTo>
                <a:close/>
                <a:moveTo>
                  <a:pt x="2506" y="624"/>
                </a:moveTo>
                <a:cubicBezTo>
                  <a:pt x="2508" y="624"/>
                  <a:pt x="2510" y="622"/>
                  <a:pt x="2510" y="620"/>
                </a:cubicBezTo>
                <a:cubicBezTo>
                  <a:pt x="2510" y="618"/>
                  <a:pt x="2508" y="616"/>
                  <a:pt x="2506" y="616"/>
                </a:cubicBezTo>
                <a:cubicBezTo>
                  <a:pt x="2503" y="616"/>
                  <a:pt x="2502" y="618"/>
                  <a:pt x="2502" y="620"/>
                </a:cubicBezTo>
                <a:cubicBezTo>
                  <a:pt x="2502" y="622"/>
                  <a:pt x="2503" y="624"/>
                  <a:pt x="2506" y="624"/>
                </a:cubicBezTo>
                <a:close/>
                <a:moveTo>
                  <a:pt x="2519" y="624"/>
                </a:moveTo>
                <a:cubicBezTo>
                  <a:pt x="2521" y="624"/>
                  <a:pt x="2523" y="622"/>
                  <a:pt x="2523" y="620"/>
                </a:cubicBezTo>
                <a:cubicBezTo>
                  <a:pt x="2523" y="618"/>
                  <a:pt x="2521" y="616"/>
                  <a:pt x="2519" y="616"/>
                </a:cubicBezTo>
                <a:cubicBezTo>
                  <a:pt x="2516" y="616"/>
                  <a:pt x="2514" y="618"/>
                  <a:pt x="2514" y="620"/>
                </a:cubicBezTo>
                <a:cubicBezTo>
                  <a:pt x="2514" y="622"/>
                  <a:pt x="2516" y="624"/>
                  <a:pt x="2519" y="624"/>
                </a:cubicBezTo>
                <a:close/>
                <a:moveTo>
                  <a:pt x="2532" y="624"/>
                </a:moveTo>
                <a:cubicBezTo>
                  <a:pt x="2534" y="624"/>
                  <a:pt x="2536" y="622"/>
                  <a:pt x="2536" y="620"/>
                </a:cubicBezTo>
                <a:cubicBezTo>
                  <a:pt x="2536" y="618"/>
                  <a:pt x="2534" y="616"/>
                  <a:pt x="2532" y="616"/>
                </a:cubicBezTo>
                <a:cubicBezTo>
                  <a:pt x="2529" y="616"/>
                  <a:pt x="2527" y="618"/>
                  <a:pt x="2527" y="620"/>
                </a:cubicBezTo>
                <a:cubicBezTo>
                  <a:pt x="2527" y="622"/>
                  <a:pt x="2529" y="624"/>
                  <a:pt x="2532" y="624"/>
                </a:cubicBezTo>
                <a:close/>
                <a:moveTo>
                  <a:pt x="2544" y="624"/>
                </a:moveTo>
                <a:cubicBezTo>
                  <a:pt x="2547" y="624"/>
                  <a:pt x="2549" y="622"/>
                  <a:pt x="2549" y="620"/>
                </a:cubicBezTo>
                <a:cubicBezTo>
                  <a:pt x="2549" y="618"/>
                  <a:pt x="2547" y="616"/>
                  <a:pt x="2544" y="616"/>
                </a:cubicBezTo>
                <a:cubicBezTo>
                  <a:pt x="2542" y="616"/>
                  <a:pt x="2540" y="618"/>
                  <a:pt x="2540" y="620"/>
                </a:cubicBezTo>
                <a:cubicBezTo>
                  <a:pt x="2540" y="622"/>
                  <a:pt x="2542" y="624"/>
                  <a:pt x="2544" y="624"/>
                </a:cubicBezTo>
                <a:close/>
                <a:moveTo>
                  <a:pt x="2557" y="624"/>
                </a:moveTo>
                <a:cubicBezTo>
                  <a:pt x="2560" y="624"/>
                  <a:pt x="2562" y="622"/>
                  <a:pt x="2562" y="620"/>
                </a:cubicBezTo>
                <a:cubicBezTo>
                  <a:pt x="2562" y="618"/>
                  <a:pt x="2560" y="616"/>
                  <a:pt x="2557" y="616"/>
                </a:cubicBezTo>
                <a:cubicBezTo>
                  <a:pt x="2555" y="616"/>
                  <a:pt x="2553" y="618"/>
                  <a:pt x="2553" y="620"/>
                </a:cubicBezTo>
                <a:cubicBezTo>
                  <a:pt x="2553" y="622"/>
                  <a:pt x="2555" y="624"/>
                  <a:pt x="2557" y="624"/>
                </a:cubicBezTo>
                <a:close/>
                <a:moveTo>
                  <a:pt x="2570" y="624"/>
                </a:moveTo>
                <a:cubicBezTo>
                  <a:pt x="2573" y="624"/>
                  <a:pt x="2574" y="622"/>
                  <a:pt x="2574" y="620"/>
                </a:cubicBezTo>
                <a:cubicBezTo>
                  <a:pt x="2574" y="618"/>
                  <a:pt x="2573" y="616"/>
                  <a:pt x="2570" y="616"/>
                </a:cubicBezTo>
                <a:cubicBezTo>
                  <a:pt x="2568" y="616"/>
                  <a:pt x="2566" y="618"/>
                  <a:pt x="2566" y="620"/>
                </a:cubicBezTo>
                <a:cubicBezTo>
                  <a:pt x="2566" y="622"/>
                  <a:pt x="2568" y="624"/>
                  <a:pt x="2570" y="624"/>
                </a:cubicBezTo>
                <a:close/>
                <a:moveTo>
                  <a:pt x="2583" y="624"/>
                </a:moveTo>
                <a:cubicBezTo>
                  <a:pt x="2586" y="624"/>
                  <a:pt x="2587" y="622"/>
                  <a:pt x="2587" y="620"/>
                </a:cubicBezTo>
                <a:cubicBezTo>
                  <a:pt x="2587" y="618"/>
                  <a:pt x="2586" y="616"/>
                  <a:pt x="2583" y="616"/>
                </a:cubicBezTo>
                <a:cubicBezTo>
                  <a:pt x="2581" y="616"/>
                  <a:pt x="2579" y="618"/>
                  <a:pt x="2579" y="620"/>
                </a:cubicBezTo>
                <a:cubicBezTo>
                  <a:pt x="2579" y="622"/>
                  <a:pt x="2581" y="624"/>
                  <a:pt x="2583" y="624"/>
                </a:cubicBezTo>
                <a:close/>
                <a:moveTo>
                  <a:pt x="2596" y="624"/>
                </a:moveTo>
                <a:cubicBezTo>
                  <a:pt x="2598" y="624"/>
                  <a:pt x="2600" y="622"/>
                  <a:pt x="2600" y="620"/>
                </a:cubicBezTo>
                <a:cubicBezTo>
                  <a:pt x="2600" y="618"/>
                  <a:pt x="2598" y="616"/>
                  <a:pt x="2596" y="616"/>
                </a:cubicBezTo>
                <a:cubicBezTo>
                  <a:pt x="2594" y="616"/>
                  <a:pt x="2592" y="618"/>
                  <a:pt x="2592" y="620"/>
                </a:cubicBezTo>
                <a:cubicBezTo>
                  <a:pt x="2592" y="622"/>
                  <a:pt x="2594" y="624"/>
                  <a:pt x="2596" y="624"/>
                </a:cubicBezTo>
                <a:close/>
                <a:moveTo>
                  <a:pt x="2609" y="624"/>
                </a:moveTo>
                <a:cubicBezTo>
                  <a:pt x="2611" y="624"/>
                  <a:pt x="2613" y="622"/>
                  <a:pt x="2613" y="620"/>
                </a:cubicBezTo>
                <a:cubicBezTo>
                  <a:pt x="2613" y="618"/>
                  <a:pt x="2611" y="616"/>
                  <a:pt x="2609" y="616"/>
                </a:cubicBezTo>
                <a:cubicBezTo>
                  <a:pt x="2607" y="616"/>
                  <a:pt x="2605" y="618"/>
                  <a:pt x="2605" y="620"/>
                </a:cubicBezTo>
                <a:cubicBezTo>
                  <a:pt x="2605" y="622"/>
                  <a:pt x="2607" y="624"/>
                  <a:pt x="2609" y="624"/>
                </a:cubicBezTo>
                <a:close/>
                <a:moveTo>
                  <a:pt x="2622" y="624"/>
                </a:moveTo>
                <a:cubicBezTo>
                  <a:pt x="2624" y="624"/>
                  <a:pt x="2626" y="622"/>
                  <a:pt x="2626" y="620"/>
                </a:cubicBezTo>
                <a:cubicBezTo>
                  <a:pt x="2626" y="618"/>
                  <a:pt x="2624" y="616"/>
                  <a:pt x="2622" y="616"/>
                </a:cubicBezTo>
                <a:cubicBezTo>
                  <a:pt x="2620" y="616"/>
                  <a:pt x="2618" y="618"/>
                  <a:pt x="2618" y="620"/>
                </a:cubicBezTo>
                <a:cubicBezTo>
                  <a:pt x="2618" y="622"/>
                  <a:pt x="2620" y="624"/>
                  <a:pt x="2622" y="624"/>
                </a:cubicBezTo>
                <a:close/>
                <a:moveTo>
                  <a:pt x="2635" y="624"/>
                </a:moveTo>
                <a:cubicBezTo>
                  <a:pt x="2637" y="624"/>
                  <a:pt x="2639" y="622"/>
                  <a:pt x="2639" y="620"/>
                </a:cubicBezTo>
                <a:cubicBezTo>
                  <a:pt x="2639" y="618"/>
                  <a:pt x="2637" y="616"/>
                  <a:pt x="2635" y="616"/>
                </a:cubicBezTo>
                <a:cubicBezTo>
                  <a:pt x="2633" y="616"/>
                  <a:pt x="2631" y="618"/>
                  <a:pt x="2631" y="620"/>
                </a:cubicBezTo>
                <a:cubicBezTo>
                  <a:pt x="2631" y="622"/>
                  <a:pt x="2633" y="624"/>
                  <a:pt x="2635" y="624"/>
                </a:cubicBezTo>
                <a:close/>
                <a:moveTo>
                  <a:pt x="2648" y="624"/>
                </a:moveTo>
                <a:cubicBezTo>
                  <a:pt x="2650" y="624"/>
                  <a:pt x="2652" y="622"/>
                  <a:pt x="2652" y="620"/>
                </a:cubicBezTo>
                <a:cubicBezTo>
                  <a:pt x="2652" y="618"/>
                  <a:pt x="2650" y="616"/>
                  <a:pt x="2648" y="616"/>
                </a:cubicBezTo>
                <a:cubicBezTo>
                  <a:pt x="2645" y="616"/>
                  <a:pt x="2644" y="618"/>
                  <a:pt x="2644" y="620"/>
                </a:cubicBezTo>
                <a:cubicBezTo>
                  <a:pt x="2644" y="622"/>
                  <a:pt x="2645" y="624"/>
                  <a:pt x="2648" y="624"/>
                </a:cubicBezTo>
                <a:close/>
                <a:moveTo>
                  <a:pt x="2661" y="624"/>
                </a:moveTo>
                <a:cubicBezTo>
                  <a:pt x="2663" y="624"/>
                  <a:pt x="2665" y="622"/>
                  <a:pt x="2665" y="620"/>
                </a:cubicBezTo>
                <a:cubicBezTo>
                  <a:pt x="2665" y="618"/>
                  <a:pt x="2663" y="616"/>
                  <a:pt x="2661" y="616"/>
                </a:cubicBezTo>
                <a:cubicBezTo>
                  <a:pt x="2658" y="616"/>
                  <a:pt x="2657" y="618"/>
                  <a:pt x="2657" y="620"/>
                </a:cubicBezTo>
                <a:cubicBezTo>
                  <a:pt x="2657" y="622"/>
                  <a:pt x="2658" y="624"/>
                  <a:pt x="2661" y="624"/>
                </a:cubicBezTo>
                <a:close/>
                <a:moveTo>
                  <a:pt x="2674" y="624"/>
                </a:moveTo>
                <a:cubicBezTo>
                  <a:pt x="2676" y="624"/>
                  <a:pt x="2678" y="622"/>
                  <a:pt x="2678" y="620"/>
                </a:cubicBezTo>
                <a:cubicBezTo>
                  <a:pt x="2678" y="618"/>
                  <a:pt x="2676" y="616"/>
                  <a:pt x="2674" y="616"/>
                </a:cubicBezTo>
                <a:cubicBezTo>
                  <a:pt x="2671" y="616"/>
                  <a:pt x="2669" y="618"/>
                  <a:pt x="2669" y="620"/>
                </a:cubicBezTo>
                <a:cubicBezTo>
                  <a:pt x="2669" y="622"/>
                  <a:pt x="2671" y="624"/>
                  <a:pt x="2674" y="624"/>
                </a:cubicBezTo>
                <a:close/>
                <a:moveTo>
                  <a:pt x="2687" y="624"/>
                </a:moveTo>
                <a:cubicBezTo>
                  <a:pt x="2689" y="624"/>
                  <a:pt x="2691" y="622"/>
                  <a:pt x="2691" y="620"/>
                </a:cubicBezTo>
                <a:cubicBezTo>
                  <a:pt x="2691" y="618"/>
                  <a:pt x="2689" y="616"/>
                  <a:pt x="2687" y="616"/>
                </a:cubicBezTo>
                <a:cubicBezTo>
                  <a:pt x="2684" y="616"/>
                  <a:pt x="2682" y="618"/>
                  <a:pt x="2682" y="620"/>
                </a:cubicBezTo>
                <a:cubicBezTo>
                  <a:pt x="2682" y="622"/>
                  <a:pt x="2684" y="624"/>
                  <a:pt x="2687" y="624"/>
                </a:cubicBezTo>
                <a:close/>
                <a:moveTo>
                  <a:pt x="2699" y="624"/>
                </a:moveTo>
                <a:cubicBezTo>
                  <a:pt x="2702" y="624"/>
                  <a:pt x="2704" y="622"/>
                  <a:pt x="2704" y="620"/>
                </a:cubicBezTo>
                <a:cubicBezTo>
                  <a:pt x="2704" y="618"/>
                  <a:pt x="2702" y="616"/>
                  <a:pt x="2699" y="616"/>
                </a:cubicBezTo>
                <a:cubicBezTo>
                  <a:pt x="2697" y="616"/>
                  <a:pt x="2695" y="618"/>
                  <a:pt x="2695" y="620"/>
                </a:cubicBezTo>
                <a:cubicBezTo>
                  <a:pt x="2695" y="622"/>
                  <a:pt x="2697" y="624"/>
                  <a:pt x="2699" y="624"/>
                </a:cubicBezTo>
                <a:close/>
                <a:moveTo>
                  <a:pt x="2712" y="624"/>
                </a:moveTo>
                <a:cubicBezTo>
                  <a:pt x="2715" y="624"/>
                  <a:pt x="2717" y="622"/>
                  <a:pt x="2717" y="620"/>
                </a:cubicBezTo>
                <a:cubicBezTo>
                  <a:pt x="2717" y="618"/>
                  <a:pt x="2715" y="616"/>
                  <a:pt x="2712" y="616"/>
                </a:cubicBezTo>
                <a:cubicBezTo>
                  <a:pt x="2710" y="616"/>
                  <a:pt x="2708" y="618"/>
                  <a:pt x="2708" y="620"/>
                </a:cubicBezTo>
                <a:cubicBezTo>
                  <a:pt x="2708" y="622"/>
                  <a:pt x="2710" y="624"/>
                  <a:pt x="2712" y="624"/>
                </a:cubicBezTo>
                <a:close/>
                <a:moveTo>
                  <a:pt x="2725" y="624"/>
                </a:moveTo>
                <a:cubicBezTo>
                  <a:pt x="2728" y="624"/>
                  <a:pt x="2729" y="622"/>
                  <a:pt x="2729" y="620"/>
                </a:cubicBezTo>
                <a:cubicBezTo>
                  <a:pt x="2729" y="618"/>
                  <a:pt x="2728" y="616"/>
                  <a:pt x="2725" y="616"/>
                </a:cubicBezTo>
                <a:cubicBezTo>
                  <a:pt x="2723" y="616"/>
                  <a:pt x="2721" y="618"/>
                  <a:pt x="2721" y="620"/>
                </a:cubicBezTo>
                <a:cubicBezTo>
                  <a:pt x="2721" y="622"/>
                  <a:pt x="2723" y="624"/>
                  <a:pt x="2725" y="624"/>
                </a:cubicBezTo>
                <a:close/>
                <a:moveTo>
                  <a:pt x="2738" y="624"/>
                </a:moveTo>
                <a:cubicBezTo>
                  <a:pt x="2740" y="624"/>
                  <a:pt x="2742" y="622"/>
                  <a:pt x="2742" y="620"/>
                </a:cubicBezTo>
                <a:cubicBezTo>
                  <a:pt x="2742" y="618"/>
                  <a:pt x="2740" y="616"/>
                  <a:pt x="2738" y="616"/>
                </a:cubicBezTo>
                <a:cubicBezTo>
                  <a:pt x="2736" y="616"/>
                  <a:pt x="2734" y="618"/>
                  <a:pt x="2734" y="620"/>
                </a:cubicBezTo>
                <a:cubicBezTo>
                  <a:pt x="2734" y="622"/>
                  <a:pt x="2736" y="624"/>
                  <a:pt x="2738" y="624"/>
                </a:cubicBezTo>
                <a:close/>
                <a:moveTo>
                  <a:pt x="2751" y="624"/>
                </a:moveTo>
                <a:cubicBezTo>
                  <a:pt x="2753" y="624"/>
                  <a:pt x="2755" y="622"/>
                  <a:pt x="2755" y="620"/>
                </a:cubicBezTo>
                <a:cubicBezTo>
                  <a:pt x="2755" y="618"/>
                  <a:pt x="2753" y="616"/>
                  <a:pt x="2751" y="616"/>
                </a:cubicBezTo>
                <a:cubicBezTo>
                  <a:pt x="2749" y="616"/>
                  <a:pt x="2747" y="618"/>
                  <a:pt x="2747" y="620"/>
                </a:cubicBezTo>
                <a:cubicBezTo>
                  <a:pt x="2747" y="622"/>
                  <a:pt x="2749" y="624"/>
                  <a:pt x="2751" y="624"/>
                </a:cubicBezTo>
                <a:close/>
                <a:moveTo>
                  <a:pt x="2764" y="624"/>
                </a:moveTo>
                <a:cubicBezTo>
                  <a:pt x="2766" y="624"/>
                  <a:pt x="2768" y="622"/>
                  <a:pt x="2768" y="620"/>
                </a:cubicBezTo>
                <a:cubicBezTo>
                  <a:pt x="2768" y="618"/>
                  <a:pt x="2766" y="616"/>
                  <a:pt x="2764" y="616"/>
                </a:cubicBezTo>
                <a:cubicBezTo>
                  <a:pt x="2762" y="616"/>
                  <a:pt x="2760" y="618"/>
                  <a:pt x="2760" y="620"/>
                </a:cubicBezTo>
                <a:cubicBezTo>
                  <a:pt x="2760" y="622"/>
                  <a:pt x="2762" y="624"/>
                  <a:pt x="2764" y="624"/>
                </a:cubicBezTo>
                <a:close/>
                <a:moveTo>
                  <a:pt x="2777" y="624"/>
                </a:moveTo>
                <a:cubicBezTo>
                  <a:pt x="2779" y="624"/>
                  <a:pt x="2781" y="622"/>
                  <a:pt x="2781" y="620"/>
                </a:cubicBezTo>
                <a:cubicBezTo>
                  <a:pt x="2781" y="618"/>
                  <a:pt x="2779" y="616"/>
                  <a:pt x="2777" y="616"/>
                </a:cubicBezTo>
                <a:cubicBezTo>
                  <a:pt x="2775" y="616"/>
                  <a:pt x="2773" y="618"/>
                  <a:pt x="2773" y="620"/>
                </a:cubicBezTo>
                <a:cubicBezTo>
                  <a:pt x="2773" y="622"/>
                  <a:pt x="2775" y="624"/>
                  <a:pt x="2777" y="624"/>
                </a:cubicBezTo>
                <a:close/>
                <a:moveTo>
                  <a:pt x="2790" y="624"/>
                </a:moveTo>
                <a:cubicBezTo>
                  <a:pt x="2792" y="624"/>
                  <a:pt x="2794" y="622"/>
                  <a:pt x="2794" y="620"/>
                </a:cubicBezTo>
                <a:cubicBezTo>
                  <a:pt x="2794" y="618"/>
                  <a:pt x="2792" y="616"/>
                  <a:pt x="2790" y="616"/>
                </a:cubicBezTo>
                <a:cubicBezTo>
                  <a:pt x="2788" y="616"/>
                  <a:pt x="2786" y="618"/>
                  <a:pt x="2786" y="620"/>
                </a:cubicBezTo>
                <a:cubicBezTo>
                  <a:pt x="2786" y="622"/>
                  <a:pt x="2788" y="624"/>
                  <a:pt x="2790" y="624"/>
                </a:cubicBezTo>
                <a:close/>
                <a:moveTo>
                  <a:pt x="2803" y="624"/>
                </a:moveTo>
                <a:cubicBezTo>
                  <a:pt x="2805" y="624"/>
                  <a:pt x="2807" y="622"/>
                  <a:pt x="2807" y="620"/>
                </a:cubicBezTo>
                <a:cubicBezTo>
                  <a:pt x="2807" y="618"/>
                  <a:pt x="2805" y="616"/>
                  <a:pt x="2803" y="616"/>
                </a:cubicBezTo>
                <a:cubicBezTo>
                  <a:pt x="2800" y="616"/>
                  <a:pt x="2799" y="618"/>
                  <a:pt x="2799" y="620"/>
                </a:cubicBezTo>
                <a:cubicBezTo>
                  <a:pt x="2799" y="622"/>
                  <a:pt x="2800" y="624"/>
                  <a:pt x="2803" y="624"/>
                </a:cubicBezTo>
                <a:close/>
                <a:moveTo>
                  <a:pt x="2816" y="624"/>
                </a:moveTo>
                <a:cubicBezTo>
                  <a:pt x="2818" y="624"/>
                  <a:pt x="2820" y="622"/>
                  <a:pt x="2820" y="620"/>
                </a:cubicBezTo>
                <a:cubicBezTo>
                  <a:pt x="2820" y="618"/>
                  <a:pt x="2818" y="616"/>
                  <a:pt x="2816" y="616"/>
                </a:cubicBezTo>
                <a:cubicBezTo>
                  <a:pt x="2813" y="616"/>
                  <a:pt x="2811" y="618"/>
                  <a:pt x="2811" y="620"/>
                </a:cubicBezTo>
                <a:cubicBezTo>
                  <a:pt x="2811" y="622"/>
                  <a:pt x="2813" y="624"/>
                  <a:pt x="2816" y="624"/>
                </a:cubicBezTo>
                <a:close/>
                <a:moveTo>
                  <a:pt x="2829" y="616"/>
                </a:moveTo>
                <a:cubicBezTo>
                  <a:pt x="2826" y="616"/>
                  <a:pt x="2824" y="618"/>
                  <a:pt x="2824" y="620"/>
                </a:cubicBezTo>
                <a:cubicBezTo>
                  <a:pt x="2824" y="622"/>
                  <a:pt x="2826" y="624"/>
                  <a:pt x="2829" y="624"/>
                </a:cubicBezTo>
                <a:cubicBezTo>
                  <a:pt x="2831" y="624"/>
                  <a:pt x="2833" y="622"/>
                  <a:pt x="2833" y="620"/>
                </a:cubicBezTo>
                <a:cubicBezTo>
                  <a:pt x="2833" y="618"/>
                  <a:pt x="2831" y="616"/>
                  <a:pt x="2829" y="616"/>
                </a:cubicBezTo>
                <a:close/>
                <a:moveTo>
                  <a:pt x="2841" y="616"/>
                </a:moveTo>
                <a:cubicBezTo>
                  <a:pt x="2839" y="616"/>
                  <a:pt x="2837" y="618"/>
                  <a:pt x="2837" y="620"/>
                </a:cubicBezTo>
                <a:cubicBezTo>
                  <a:pt x="2837" y="622"/>
                  <a:pt x="2839" y="624"/>
                  <a:pt x="2841" y="624"/>
                </a:cubicBezTo>
                <a:cubicBezTo>
                  <a:pt x="2844" y="624"/>
                  <a:pt x="2846" y="622"/>
                  <a:pt x="2846" y="620"/>
                </a:cubicBezTo>
                <a:cubicBezTo>
                  <a:pt x="2846" y="618"/>
                  <a:pt x="2844" y="616"/>
                  <a:pt x="2841" y="616"/>
                </a:cubicBezTo>
                <a:close/>
                <a:moveTo>
                  <a:pt x="2854" y="616"/>
                </a:moveTo>
                <a:cubicBezTo>
                  <a:pt x="2852" y="616"/>
                  <a:pt x="2850" y="618"/>
                  <a:pt x="2850" y="620"/>
                </a:cubicBezTo>
                <a:cubicBezTo>
                  <a:pt x="2850" y="622"/>
                  <a:pt x="2852" y="624"/>
                  <a:pt x="2854" y="624"/>
                </a:cubicBezTo>
                <a:cubicBezTo>
                  <a:pt x="2857" y="624"/>
                  <a:pt x="2859" y="622"/>
                  <a:pt x="2859" y="620"/>
                </a:cubicBezTo>
                <a:cubicBezTo>
                  <a:pt x="2859" y="618"/>
                  <a:pt x="2857" y="616"/>
                  <a:pt x="2854" y="616"/>
                </a:cubicBezTo>
                <a:close/>
                <a:moveTo>
                  <a:pt x="2867" y="616"/>
                </a:moveTo>
                <a:cubicBezTo>
                  <a:pt x="2865" y="616"/>
                  <a:pt x="2863" y="618"/>
                  <a:pt x="2863" y="620"/>
                </a:cubicBezTo>
                <a:cubicBezTo>
                  <a:pt x="2863" y="622"/>
                  <a:pt x="2865" y="624"/>
                  <a:pt x="2867" y="624"/>
                </a:cubicBezTo>
                <a:cubicBezTo>
                  <a:pt x="2870" y="624"/>
                  <a:pt x="2871" y="622"/>
                  <a:pt x="2871" y="620"/>
                </a:cubicBezTo>
                <a:cubicBezTo>
                  <a:pt x="2871" y="618"/>
                  <a:pt x="2870" y="616"/>
                  <a:pt x="2867" y="616"/>
                </a:cubicBezTo>
                <a:close/>
                <a:moveTo>
                  <a:pt x="2880" y="616"/>
                </a:moveTo>
                <a:cubicBezTo>
                  <a:pt x="2878" y="616"/>
                  <a:pt x="2876" y="618"/>
                  <a:pt x="2876" y="620"/>
                </a:cubicBezTo>
                <a:cubicBezTo>
                  <a:pt x="2876" y="622"/>
                  <a:pt x="2878" y="624"/>
                  <a:pt x="2880" y="624"/>
                </a:cubicBezTo>
                <a:cubicBezTo>
                  <a:pt x="2883" y="624"/>
                  <a:pt x="2884" y="622"/>
                  <a:pt x="2884" y="620"/>
                </a:cubicBezTo>
                <a:cubicBezTo>
                  <a:pt x="2884" y="618"/>
                  <a:pt x="2883" y="616"/>
                  <a:pt x="2880" y="616"/>
                </a:cubicBezTo>
                <a:close/>
                <a:moveTo>
                  <a:pt x="2893" y="616"/>
                </a:moveTo>
                <a:cubicBezTo>
                  <a:pt x="2891" y="616"/>
                  <a:pt x="2889" y="618"/>
                  <a:pt x="2889" y="620"/>
                </a:cubicBezTo>
                <a:cubicBezTo>
                  <a:pt x="2889" y="622"/>
                  <a:pt x="2891" y="624"/>
                  <a:pt x="2893" y="624"/>
                </a:cubicBezTo>
                <a:cubicBezTo>
                  <a:pt x="2895" y="624"/>
                  <a:pt x="2897" y="622"/>
                  <a:pt x="2897" y="620"/>
                </a:cubicBezTo>
                <a:cubicBezTo>
                  <a:pt x="2897" y="618"/>
                  <a:pt x="2895" y="616"/>
                  <a:pt x="2893" y="616"/>
                </a:cubicBezTo>
                <a:close/>
                <a:moveTo>
                  <a:pt x="2906" y="616"/>
                </a:moveTo>
                <a:cubicBezTo>
                  <a:pt x="2904" y="616"/>
                  <a:pt x="2902" y="618"/>
                  <a:pt x="2902" y="620"/>
                </a:cubicBezTo>
                <a:cubicBezTo>
                  <a:pt x="2902" y="622"/>
                  <a:pt x="2904" y="624"/>
                  <a:pt x="2906" y="624"/>
                </a:cubicBezTo>
                <a:cubicBezTo>
                  <a:pt x="2908" y="624"/>
                  <a:pt x="2910" y="622"/>
                  <a:pt x="2910" y="620"/>
                </a:cubicBezTo>
                <a:cubicBezTo>
                  <a:pt x="2910" y="618"/>
                  <a:pt x="2908" y="616"/>
                  <a:pt x="2906" y="616"/>
                </a:cubicBezTo>
                <a:close/>
                <a:moveTo>
                  <a:pt x="2919" y="616"/>
                </a:moveTo>
                <a:cubicBezTo>
                  <a:pt x="2917" y="616"/>
                  <a:pt x="2915" y="618"/>
                  <a:pt x="2915" y="620"/>
                </a:cubicBezTo>
                <a:cubicBezTo>
                  <a:pt x="2915" y="622"/>
                  <a:pt x="2917" y="624"/>
                  <a:pt x="2919" y="624"/>
                </a:cubicBezTo>
                <a:cubicBezTo>
                  <a:pt x="2921" y="624"/>
                  <a:pt x="2923" y="622"/>
                  <a:pt x="2923" y="620"/>
                </a:cubicBezTo>
                <a:cubicBezTo>
                  <a:pt x="2923" y="618"/>
                  <a:pt x="2921" y="616"/>
                  <a:pt x="2919" y="616"/>
                </a:cubicBezTo>
                <a:close/>
                <a:moveTo>
                  <a:pt x="2932" y="616"/>
                </a:moveTo>
                <a:cubicBezTo>
                  <a:pt x="2930" y="616"/>
                  <a:pt x="2928" y="618"/>
                  <a:pt x="2928" y="620"/>
                </a:cubicBezTo>
                <a:cubicBezTo>
                  <a:pt x="2928" y="622"/>
                  <a:pt x="2930" y="624"/>
                  <a:pt x="2932" y="624"/>
                </a:cubicBezTo>
                <a:cubicBezTo>
                  <a:pt x="2934" y="624"/>
                  <a:pt x="2936" y="622"/>
                  <a:pt x="2936" y="620"/>
                </a:cubicBezTo>
                <a:cubicBezTo>
                  <a:pt x="2936" y="618"/>
                  <a:pt x="2934" y="616"/>
                  <a:pt x="2932" y="616"/>
                </a:cubicBezTo>
                <a:close/>
                <a:moveTo>
                  <a:pt x="2945" y="616"/>
                </a:moveTo>
                <a:cubicBezTo>
                  <a:pt x="2942" y="616"/>
                  <a:pt x="2941" y="618"/>
                  <a:pt x="2941" y="620"/>
                </a:cubicBezTo>
                <a:cubicBezTo>
                  <a:pt x="2941" y="622"/>
                  <a:pt x="2942" y="624"/>
                  <a:pt x="2945" y="624"/>
                </a:cubicBezTo>
                <a:cubicBezTo>
                  <a:pt x="2947" y="624"/>
                  <a:pt x="2949" y="622"/>
                  <a:pt x="2949" y="620"/>
                </a:cubicBezTo>
                <a:cubicBezTo>
                  <a:pt x="2949" y="618"/>
                  <a:pt x="2947" y="616"/>
                  <a:pt x="2945" y="616"/>
                </a:cubicBezTo>
                <a:close/>
                <a:moveTo>
                  <a:pt x="2958" y="616"/>
                </a:moveTo>
                <a:cubicBezTo>
                  <a:pt x="2955" y="616"/>
                  <a:pt x="2954" y="618"/>
                  <a:pt x="2954" y="620"/>
                </a:cubicBezTo>
                <a:cubicBezTo>
                  <a:pt x="2954" y="622"/>
                  <a:pt x="2955" y="624"/>
                  <a:pt x="2958" y="624"/>
                </a:cubicBezTo>
                <a:cubicBezTo>
                  <a:pt x="2960" y="624"/>
                  <a:pt x="2962" y="622"/>
                  <a:pt x="2962" y="620"/>
                </a:cubicBezTo>
                <a:cubicBezTo>
                  <a:pt x="2962" y="618"/>
                  <a:pt x="2960" y="616"/>
                  <a:pt x="2958" y="616"/>
                </a:cubicBezTo>
                <a:close/>
                <a:moveTo>
                  <a:pt x="2971" y="616"/>
                </a:moveTo>
                <a:cubicBezTo>
                  <a:pt x="2968" y="616"/>
                  <a:pt x="2966" y="618"/>
                  <a:pt x="2966" y="620"/>
                </a:cubicBezTo>
                <a:cubicBezTo>
                  <a:pt x="2966" y="622"/>
                  <a:pt x="2968" y="624"/>
                  <a:pt x="2971" y="624"/>
                </a:cubicBezTo>
                <a:cubicBezTo>
                  <a:pt x="2973" y="624"/>
                  <a:pt x="2975" y="622"/>
                  <a:pt x="2975" y="620"/>
                </a:cubicBezTo>
                <a:cubicBezTo>
                  <a:pt x="2975" y="618"/>
                  <a:pt x="2973" y="616"/>
                  <a:pt x="2971" y="616"/>
                </a:cubicBezTo>
                <a:close/>
                <a:moveTo>
                  <a:pt x="2984" y="616"/>
                </a:moveTo>
                <a:cubicBezTo>
                  <a:pt x="2981" y="616"/>
                  <a:pt x="2979" y="618"/>
                  <a:pt x="2979" y="620"/>
                </a:cubicBezTo>
                <a:cubicBezTo>
                  <a:pt x="2979" y="622"/>
                  <a:pt x="2981" y="624"/>
                  <a:pt x="2984" y="624"/>
                </a:cubicBezTo>
                <a:cubicBezTo>
                  <a:pt x="2986" y="624"/>
                  <a:pt x="2988" y="622"/>
                  <a:pt x="2988" y="620"/>
                </a:cubicBezTo>
                <a:cubicBezTo>
                  <a:pt x="2988" y="618"/>
                  <a:pt x="2986" y="616"/>
                  <a:pt x="2984" y="616"/>
                </a:cubicBezTo>
                <a:close/>
                <a:moveTo>
                  <a:pt x="2996" y="616"/>
                </a:moveTo>
                <a:cubicBezTo>
                  <a:pt x="2994" y="616"/>
                  <a:pt x="2992" y="618"/>
                  <a:pt x="2992" y="620"/>
                </a:cubicBezTo>
                <a:cubicBezTo>
                  <a:pt x="2992" y="622"/>
                  <a:pt x="2994" y="624"/>
                  <a:pt x="2996" y="624"/>
                </a:cubicBezTo>
                <a:cubicBezTo>
                  <a:pt x="2999" y="624"/>
                  <a:pt x="3001" y="622"/>
                  <a:pt x="3001" y="620"/>
                </a:cubicBezTo>
                <a:cubicBezTo>
                  <a:pt x="3001" y="618"/>
                  <a:pt x="2999" y="616"/>
                  <a:pt x="2996" y="616"/>
                </a:cubicBezTo>
                <a:close/>
                <a:moveTo>
                  <a:pt x="3009" y="616"/>
                </a:moveTo>
                <a:cubicBezTo>
                  <a:pt x="3007" y="616"/>
                  <a:pt x="3005" y="618"/>
                  <a:pt x="3005" y="620"/>
                </a:cubicBezTo>
                <a:cubicBezTo>
                  <a:pt x="3005" y="622"/>
                  <a:pt x="3007" y="624"/>
                  <a:pt x="3009" y="624"/>
                </a:cubicBezTo>
                <a:cubicBezTo>
                  <a:pt x="3012" y="624"/>
                  <a:pt x="3014" y="622"/>
                  <a:pt x="3014" y="620"/>
                </a:cubicBezTo>
                <a:cubicBezTo>
                  <a:pt x="3014" y="618"/>
                  <a:pt x="3012" y="616"/>
                  <a:pt x="3009" y="616"/>
                </a:cubicBezTo>
                <a:close/>
                <a:moveTo>
                  <a:pt x="3022" y="616"/>
                </a:moveTo>
                <a:cubicBezTo>
                  <a:pt x="3020" y="616"/>
                  <a:pt x="3018" y="618"/>
                  <a:pt x="3018" y="620"/>
                </a:cubicBezTo>
                <a:cubicBezTo>
                  <a:pt x="3018" y="622"/>
                  <a:pt x="3020" y="624"/>
                  <a:pt x="3022" y="624"/>
                </a:cubicBezTo>
                <a:cubicBezTo>
                  <a:pt x="3025" y="624"/>
                  <a:pt x="3026" y="622"/>
                  <a:pt x="3026" y="620"/>
                </a:cubicBezTo>
                <a:cubicBezTo>
                  <a:pt x="3026" y="618"/>
                  <a:pt x="3025" y="616"/>
                  <a:pt x="3022" y="616"/>
                </a:cubicBezTo>
                <a:close/>
                <a:moveTo>
                  <a:pt x="3035" y="616"/>
                </a:moveTo>
                <a:cubicBezTo>
                  <a:pt x="3033" y="616"/>
                  <a:pt x="3031" y="618"/>
                  <a:pt x="3031" y="620"/>
                </a:cubicBezTo>
                <a:cubicBezTo>
                  <a:pt x="3031" y="622"/>
                  <a:pt x="3033" y="624"/>
                  <a:pt x="3035" y="624"/>
                </a:cubicBezTo>
                <a:cubicBezTo>
                  <a:pt x="3038" y="624"/>
                  <a:pt x="3039" y="622"/>
                  <a:pt x="3039" y="620"/>
                </a:cubicBezTo>
                <a:cubicBezTo>
                  <a:pt x="3039" y="618"/>
                  <a:pt x="3038" y="616"/>
                  <a:pt x="3035" y="616"/>
                </a:cubicBezTo>
                <a:close/>
                <a:moveTo>
                  <a:pt x="3048" y="616"/>
                </a:moveTo>
                <a:cubicBezTo>
                  <a:pt x="3046" y="616"/>
                  <a:pt x="3044" y="618"/>
                  <a:pt x="3044" y="620"/>
                </a:cubicBezTo>
                <a:cubicBezTo>
                  <a:pt x="3044" y="622"/>
                  <a:pt x="3046" y="624"/>
                  <a:pt x="3048" y="624"/>
                </a:cubicBezTo>
                <a:cubicBezTo>
                  <a:pt x="3050" y="624"/>
                  <a:pt x="3052" y="622"/>
                  <a:pt x="3052" y="620"/>
                </a:cubicBezTo>
                <a:cubicBezTo>
                  <a:pt x="3052" y="618"/>
                  <a:pt x="3050" y="616"/>
                  <a:pt x="3048" y="616"/>
                </a:cubicBezTo>
                <a:close/>
                <a:moveTo>
                  <a:pt x="3061" y="616"/>
                </a:moveTo>
                <a:cubicBezTo>
                  <a:pt x="3059" y="616"/>
                  <a:pt x="3057" y="618"/>
                  <a:pt x="3057" y="620"/>
                </a:cubicBezTo>
                <a:cubicBezTo>
                  <a:pt x="3057" y="622"/>
                  <a:pt x="3059" y="624"/>
                  <a:pt x="3061" y="624"/>
                </a:cubicBezTo>
                <a:cubicBezTo>
                  <a:pt x="3063" y="624"/>
                  <a:pt x="3065" y="622"/>
                  <a:pt x="3065" y="620"/>
                </a:cubicBezTo>
                <a:cubicBezTo>
                  <a:pt x="3065" y="618"/>
                  <a:pt x="3063" y="616"/>
                  <a:pt x="3061" y="616"/>
                </a:cubicBezTo>
                <a:close/>
                <a:moveTo>
                  <a:pt x="3100" y="623"/>
                </a:moveTo>
                <a:cubicBezTo>
                  <a:pt x="3102" y="623"/>
                  <a:pt x="3103" y="622"/>
                  <a:pt x="3103" y="620"/>
                </a:cubicBezTo>
                <a:cubicBezTo>
                  <a:pt x="3103" y="618"/>
                  <a:pt x="3102" y="617"/>
                  <a:pt x="3100" y="617"/>
                </a:cubicBezTo>
                <a:cubicBezTo>
                  <a:pt x="3098" y="617"/>
                  <a:pt x="3097" y="618"/>
                  <a:pt x="3097" y="620"/>
                </a:cubicBezTo>
                <a:cubicBezTo>
                  <a:pt x="3097" y="622"/>
                  <a:pt x="3098" y="623"/>
                  <a:pt x="3100" y="623"/>
                </a:cubicBezTo>
                <a:close/>
                <a:moveTo>
                  <a:pt x="452" y="637"/>
                </a:moveTo>
                <a:cubicBezTo>
                  <a:pt x="455" y="637"/>
                  <a:pt x="457" y="635"/>
                  <a:pt x="457" y="633"/>
                </a:cubicBezTo>
                <a:cubicBezTo>
                  <a:pt x="457" y="631"/>
                  <a:pt x="455" y="629"/>
                  <a:pt x="452" y="629"/>
                </a:cubicBezTo>
                <a:cubicBezTo>
                  <a:pt x="450" y="629"/>
                  <a:pt x="448" y="631"/>
                  <a:pt x="448" y="633"/>
                </a:cubicBezTo>
                <a:cubicBezTo>
                  <a:pt x="448" y="635"/>
                  <a:pt x="450" y="637"/>
                  <a:pt x="452" y="637"/>
                </a:cubicBezTo>
                <a:close/>
                <a:moveTo>
                  <a:pt x="465" y="637"/>
                </a:moveTo>
                <a:cubicBezTo>
                  <a:pt x="468" y="637"/>
                  <a:pt x="470" y="635"/>
                  <a:pt x="470" y="633"/>
                </a:cubicBezTo>
                <a:cubicBezTo>
                  <a:pt x="470" y="631"/>
                  <a:pt x="468" y="629"/>
                  <a:pt x="465" y="629"/>
                </a:cubicBezTo>
                <a:cubicBezTo>
                  <a:pt x="463" y="629"/>
                  <a:pt x="461" y="631"/>
                  <a:pt x="461" y="633"/>
                </a:cubicBezTo>
                <a:cubicBezTo>
                  <a:pt x="461" y="635"/>
                  <a:pt x="463" y="637"/>
                  <a:pt x="465" y="637"/>
                </a:cubicBezTo>
                <a:close/>
                <a:moveTo>
                  <a:pt x="478" y="637"/>
                </a:moveTo>
                <a:cubicBezTo>
                  <a:pt x="481" y="637"/>
                  <a:pt x="482" y="635"/>
                  <a:pt x="482" y="633"/>
                </a:cubicBezTo>
                <a:cubicBezTo>
                  <a:pt x="482" y="631"/>
                  <a:pt x="481" y="629"/>
                  <a:pt x="478" y="629"/>
                </a:cubicBezTo>
                <a:cubicBezTo>
                  <a:pt x="476" y="629"/>
                  <a:pt x="474" y="631"/>
                  <a:pt x="474" y="633"/>
                </a:cubicBezTo>
                <a:cubicBezTo>
                  <a:pt x="474" y="635"/>
                  <a:pt x="476" y="637"/>
                  <a:pt x="478" y="637"/>
                </a:cubicBezTo>
                <a:close/>
                <a:moveTo>
                  <a:pt x="491" y="637"/>
                </a:moveTo>
                <a:cubicBezTo>
                  <a:pt x="494" y="637"/>
                  <a:pt x="495" y="635"/>
                  <a:pt x="495" y="633"/>
                </a:cubicBezTo>
                <a:cubicBezTo>
                  <a:pt x="495" y="631"/>
                  <a:pt x="494" y="629"/>
                  <a:pt x="491" y="629"/>
                </a:cubicBezTo>
                <a:cubicBezTo>
                  <a:pt x="489" y="629"/>
                  <a:pt x="487" y="631"/>
                  <a:pt x="487" y="633"/>
                </a:cubicBezTo>
                <a:cubicBezTo>
                  <a:pt x="487" y="635"/>
                  <a:pt x="489" y="637"/>
                  <a:pt x="491" y="637"/>
                </a:cubicBezTo>
                <a:close/>
                <a:moveTo>
                  <a:pt x="504" y="637"/>
                </a:moveTo>
                <a:cubicBezTo>
                  <a:pt x="506" y="637"/>
                  <a:pt x="508" y="635"/>
                  <a:pt x="508" y="633"/>
                </a:cubicBezTo>
                <a:cubicBezTo>
                  <a:pt x="508" y="631"/>
                  <a:pt x="506" y="629"/>
                  <a:pt x="504" y="629"/>
                </a:cubicBezTo>
                <a:cubicBezTo>
                  <a:pt x="502" y="629"/>
                  <a:pt x="500" y="631"/>
                  <a:pt x="500" y="633"/>
                </a:cubicBezTo>
                <a:cubicBezTo>
                  <a:pt x="500" y="635"/>
                  <a:pt x="502" y="637"/>
                  <a:pt x="504" y="637"/>
                </a:cubicBezTo>
                <a:close/>
                <a:moveTo>
                  <a:pt x="517" y="637"/>
                </a:moveTo>
                <a:cubicBezTo>
                  <a:pt x="519" y="637"/>
                  <a:pt x="521" y="635"/>
                  <a:pt x="521" y="633"/>
                </a:cubicBezTo>
                <a:cubicBezTo>
                  <a:pt x="521" y="631"/>
                  <a:pt x="519" y="629"/>
                  <a:pt x="517" y="629"/>
                </a:cubicBezTo>
                <a:cubicBezTo>
                  <a:pt x="515" y="629"/>
                  <a:pt x="513" y="631"/>
                  <a:pt x="513" y="633"/>
                </a:cubicBezTo>
                <a:cubicBezTo>
                  <a:pt x="513" y="635"/>
                  <a:pt x="515" y="637"/>
                  <a:pt x="517" y="637"/>
                </a:cubicBezTo>
                <a:close/>
                <a:moveTo>
                  <a:pt x="530" y="637"/>
                </a:moveTo>
                <a:cubicBezTo>
                  <a:pt x="532" y="637"/>
                  <a:pt x="534" y="635"/>
                  <a:pt x="534" y="633"/>
                </a:cubicBezTo>
                <a:cubicBezTo>
                  <a:pt x="534" y="631"/>
                  <a:pt x="532" y="629"/>
                  <a:pt x="530" y="629"/>
                </a:cubicBezTo>
                <a:cubicBezTo>
                  <a:pt x="528" y="629"/>
                  <a:pt x="526" y="631"/>
                  <a:pt x="526" y="633"/>
                </a:cubicBezTo>
                <a:cubicBezTo>
                  <a:pt x="526" y="635"/>
                  <a:pt x="528" y="637"/>
                  <a:pt x="530" y="637"/>
                </a:cubicBezTo>
                <a:close/>
                <a:moveTo>
                  <a:pt x="543" y="637"/>
                </a:moveTo>
                <a:cubicBezTo>
                  <a:pt x="545" y="637"/>
                  <a:pt x="547" y="635"/>
                  <a:pt x="547" y="633"/>
                </a:cubicBezTo>
                <a:cubicBezTo>
                  <a:pt x="547" y="631"/>
                  <a:pt x="545" y="629"/>
                  <a:pt x="543" y="629"/>
                </a:cubicBezTo>
                <a:cubicBezTo>
                  <a:pt x="541" y="629"/>
                  <a:pt x="539" y="631"/>
                  <a:pt x="539" y="633"/>
                </a:cubicBezTo>
                <a:cubicBezTo>
                  <a:pt x="539" y="635"/>
                  <a:pt x="541" y="637"/>
                  <a:pt x="543" y="637"/>
                </a:cubicBezTo>
                <a:close/>
                <a:moveTo>
                  <a:pt x="556" y="637"/>
                </a:moveTo>
                <a:cubicBezTo>
                  <a:pt x="558" y="637"/>
                  <a:pt x="560" y="635"/>
                  <a:pt x="560" y="633"/>
                </a:cubicBezTo>
                <a:cubicBezTo>
                  <a:pt x="560" y="631"/>
                  <a:pt x="558" y="629"/>
                  <a:pt x="556" y="629"/>
                </a:cubicBezTo>
                <a:cubicBezTo>
                  <a:pt x="553" y="629"/>
                  <a:pt x="552" y="631"/>
                  <a:pt x="552" y="633"/>
                </a:cubicBezTo>
                <a:cubicBezTo>
                  <a:pt x="552" y="635"/>
                  <a:pt x="553" y="637"/>
                  <a:pt x="556" y="637"/>
                </a:cubicBezTo>
                <a:close/>
                <a:moveTo>
                  <a:pt x="569" y="637"/>
                </a:moveTo>
                <a:cubicBezTo>
                  <a:pt x="571" y="637"/>
                  <a:pt x="573" y="635"/>
                  <a:pt x="573" y="633"/>
                </a:cubicBezTo>
                <a:cubicBezTo>
                  <a:pt x="573" y="631"/>
                  <a:pt x="571" y="629"/>
                  <a:pt x="569" y="629"/>
                </a:cubicBezTo>
                <a:cubicBezTo>
                  <a:pt x="566" y="629"/>
                  <a:pt x="565" y="631"/>
                  <a:pt x="565" y="633"/>
                </a:cubicBezTo>
                <a:cubicBezTo>
                  <a:pt x="565" y="635"/>
                  <a:pt x="566" y="637"/>
                  <a:pt x="569" y="637"/>
                </a:cubicBezTo>
                <a:close/>
                <a:moveTo>
                  <a:pt x="582" y="637"/>
                </a:moveTo>
                <a:cubicBezTo>
                  <a:pt x="584" y="637"/>
                  <a:pt x="586" y="635"/>
                  <a:pt x="586" y="633"/>
                </a:cubicBezTo>
                <a:cubicBezTo>
                  <a:pt x="586" y="631"/>
                  <a:pt x="584" y="629"/>
                  <a:pt x="582" y="629"/>
                </a:cubicBezTo>
                <a:cubicBezTo>
                  <a:pt x="579" y="629"/>
                  <a:pt x="577" y="631"/>
                  <a:pt x="577" y="633"/>
                </a:cubicBezTo>
                <a:cubicBezTo>
                  <a:pt x="577" y="635"/>
                  <a:pt x="579" y="637"/>
                  <a:pt x="582" y="637"/>
                </a:cubicBezTo>
                <a:close/>
                <a:moveTo>
                  <a:pt x="595" y="637"/>
                </a:moveTo>
                <a:cubicBezTo>
                  <a:pt x="597" y="637"/>
                  <a:pt x="599" y="635"/>
                  <a:pt x="599" y="633"/>
                </a:cubicBezTo>
                <a:cubicBezTo>
                  <a:pt x="599" y="631"/>
                  <a:pt x="597" y="629"/>
                  <a:pt x="595" y="629"/>
                </a:cubicBezTo>
                <a:cubicBezTo>
                  <a:pt x="592" y="629"/>
                  <a:pt x="590" y="631"/>
                  <a:pt x="590" y="633"/>
                </a:cubicBezTo>
                <a:cubicBezTo>
                  <a:pt x="590" y="635"/>
                  <a:pt x="592" y="637"/>
                  <a:pt x="595" y="637"/>
                </a:cubicBezTo>
                <a:close/>
                <a:moveTo>
                  <a:pt x="607" y="637"/>
                </a:moveTo>
                <a:cubicBezTo>
                  <a:pt x="610" y="637"/>
                  <a:pt x="612" y="635"/>
                  <a:pt x="612" y="633"/>
                </a:cubicBezTo>
                <a:cubicBezTo>
                  <a:pt x="612" y="631"/>
                  <a:pt x="610" y="629"/>
                  <a:pt x="607" y="629"/>
                </a:cubicBezTo>
                <a:cubicBezTo>
                  <a:pt x="605" y="629"/>
                  <a:pt x="603" y="631"/>
                  <a:pt x="603" y="633"/>
                </a:cubicBezTo>
                <a:cubicBezTo>
                  <a:pt x="603" y="635"/>
                  <a:pt x="605" y="637"/>
                  <a:pt x="607" y="637"/>
                </a:cubicBezTo>
                <a:close/>
                <a:moveTo>
                  <a:pt x="620" y="637"/>
                </a:moveTo>
                <a:cubicBezTo>
                  <a:pt x="623" y="637"/>
                  <a:pt x="625" y="635"/>
                  <a:pt x="625" y="633"/>
                </a:cubicBezTo>
                <a:cubicBezTo>
                  <a:pt x="625" y="631"/>
                  <a:pt x="623" y="629"/>
                  <a:pt x="620" y="629"/>
                </a:cubicBezTo>
                <a:cubicBezTo>
                  <a:pt x="618" y="629"/>
                  <a:pt x="616" y="631"/>
                  <a:pt x="616" y="633"/>
                </a:cubicBezTo>
                <a:cubicBezTo>
                  <a:pt x="616" y="635"/>
                  <a:pt x="618" y="637"/>
                  <a:pt x="620" y="637"/>
                </a:cubicBezTo>
                <a:close/>
                <a:moveTo>
                  <a:pt x="633" y="637"/>
                </a:moveTo>
                <a:cubicBezTo>
                  <a:pt x="636" y="637"/>
                  <a:pt x="637" y="635"/>
                  <a:pt x="637" y="633"/>
                </a:cubicBezTo>
                <a:cubicBezTo>
                  <a:pt x="637" y="631"/>
                  <a:pt x="636" y="629"/>
                  <a:pt x="633" y="629"/>
                </a:cubicBezTo>
                <a:cubicBezTo>
                  <a:pt x="631" y="629"/>
                  <a:pt x="629" y="631"/>
                  <a:pt x="629" y="633"/>
                </a:cubicBezTo>
                <a:cubicBezTo>
                  <a:pt x="629" y="635"/>
                  <a:pt x="631" y="637"/>
                  <a:pt x="633" y="637"/>
                </a:cubicBezTo>
                <a:close/>
                <a:moveTo>
                  <a:pt x="646" y="637"/>
                </a:moveTo>
                <a:cubicBezTo>
                  <a:pt x="648" y="637"/>
                  <a:pt x="650" y="635"/>
                  <a:pt x="650" y="633"/>
                </a:cubicBezTo>
                <a:cubicBezTo>
                  <a:pt x="650" y="631"/>
                  <a:pt x="648" y="629"/>
                  <a:pt x="646" y="629"/>
                </a:cubicBezTo>
                <a:cubicBezTo>
                  <a:pt x="644" y="629"/>
                  <a:pt x="642" y="631"/>
                  <a:pt x="642" y="633"/>
                </a:cubicBezTo>
                <a:cubicBezTo>
                  <a:pt x="642" y="635"/>
                  <a:pt x="644" y="637"/>
                  <a:pt x="646" y="637"/>
                </a:cubicBezTo>
                <a:close/>
                <a:moveTo>
                  <a:pt x="659" y="637"/>
                </a:moveTo>
                <a:cubicBezTo>
                  <a:pt x="661" y="637"/>
                  <a:pt x="663" y="635"/>
                  <a:pt x="663" y="633"/>
                </a:cubicBezTo>
                <a:cubicBezTo>
                  <a:pt x="663" y="631"/>
                  <a:pt x="661" y="629"/>
                  <a:pt x="659" y="629"/>
                </a:cubicBezTo>
                <a:cubicBezTo>
                  <a:pt x="657" y="629"/>
                  <a:pt x="655" y="631"/>
                  <a:pt x="655" y="633"/>
                </a:cubicBezTo>
                <a:cubicBezTo>
                  <a:pt x="655" y="635"/>
                  <a:pt x="657" y="637"/>
                  <a:pt x="659" y="637"/>
                </a:cubicBezTo>
                <a:close/>
                <a:moveTo>
                  <a:pt x="672" y="637"/>
                </a:moveTo>
                <a:cubicBezTo>
                  <a:pt x="674" y="637"/>
                  <a:pt x="676" y="635"/>
                  <a:pt x="676" y="633"/>
                </a:cubicBezTo>
                <a:cubicBezTo>
                  <a:pt x="676" y="631"/>
                  <a:pt x="674" y="629"/>
                  <a:pt x="672" y="629"/>
                </a:cubicBezTo>
                <a:cubicBezTo>
                  <a:pt x="670" y="629"/>
                  <a:pt x="668" y="631"/>
                  <a:pt x="668" y="633"/>
                </a:cubicBezTo>
                <a:cubicBezTo>
                  <a:pt x="668" y="635"/>
                  <a:pt x="670" y="637"/>
                  <a:pt x="672" y="637"/>
                </a:cubicBezTo>
                <a:close/>
                <a:moveTo>
                  <a:pt x="685" y="637"/>
                </a:moveTo>
                <a:cubicBezTo>
                  <a:pt x="687" y="637"/>
                  <a:pt x="689" y="635"/>
                  <a:pt x="689" y="633"/>
                </a:cubicBezTo>
                <a:cubicBezTo>
                  <a:pt x="689" y="631"/>
                  <a:pt x="687" y="629"/>
                  <a:pt x="685" y="629"/>
                </a:cubicBezTo>
                <a:cubicBezTo>
                  <a:pt x="683" y="629"/>
                  <a:pt x="681" y="631"/>
                  <a:pt x="681" y="633"/>
                </a:cubicBezTo>
                <a:cubicBezTo>
                  <a:pt x="681" y="635"/>
                  <a:pt x="683" y="637"/>
                  <a:pt x="685" y="637"/>
                </a:cubicBezTo>
                <a:close/>
                <a:moveTo>
                  <a:pt x="698" y="637"/>
                </a:moveTo>
                <a:cubicBezTo>
                  <a:pt x="700" y="637"/>
                  <a:pt x="702" y="635"/>
                  <a:pt x="702" y="633"/>
                </a:cubicBezTo>
                <a:cubicBezTo>
                  <a:pt x="702" y="631"/>
                  <a:pt x="700" y="629"/>
                  <a:pt x="698" y="629"/>
                </a:cubicBezTo>
                <a:cubicBezTo>
                  <a:pt x="696" y="629"/>
                  <a:pt x="694" y="631"/>
                  <a:pt x="694" y="633"/>
                </a:cubicBezTo>
                <a:cubicBezTo>
                  <a:pt x="694" y="635"/>
                  <a:pt x="696" y="637"/>
                  <a:pt x="698" y="637"/>
                </a:cubicBezTo>
                <a:close/>
                <a:moveTo>
                  <a:pt x="711" y="637"/>
                </a:moveTo>
                <a:cubicBezTo>
                  <a:pt x="713" y="637"/>
                  <a:pt x="715" y="635"/>
                  <a:pt x="715" y="633"/>
                </a:cubicBezTo>
                <a:cubicBezTo>
                  <a:pt x="715" y="631"/>
                  <a:pt x="713" y="629"/>
                  <a:pt x="711" y="629"/>
                </a:cubicBezTo>
                <a:cubicBezTo>
                  <a:pt x="708" y="629"/>
                  <a:pt x="707" y="631"/>
                  <a:pt x="707" y="633"/>
                </a:cubicBezTo>
                <a:cubicBezTo>
                  <a:pt x="707" y="635"/>
                  <a:pt x="708" y="637"/>
                  <a:pt x="711" y="637"/>
                </a:cubicBezTo>
                <a:close/>
                <a:moveTo>
                  <a:pt x="724" y="637"/>
                </a:moveTo>
                <a:cubicBezTo>
                  <a:pt x="726" y="637"/>
                  <a:pt x="728" y="635"/>
                  <a:pt x="728" y="633"/>
                </a:cubicBezTo>
                <a:cubicBezTo>
                  <a:pt x="728" y="631"/>
                  <a:pt x="726" y="629"/>
                  <a:pt x="724" y="629"/>
                </a:cubicBezTo>
                <a:cubicBezTo>
                  <a:pt x="721" y="629"/>
                  <a:pt x="719" y="631"/>
                  <a:pt x="719" y="633"/>
                </a:cubicBezTo>
                <a:cubicBezTo>
                  <a:pt x="719" y="635"/>
                  <a:pt x="721" y="637"/>
                  <a:pt x="724" y="637"/>
                </a:cubicBezTo>
                <a:close/>
                <a:moveTo>
                  <a:pt x="737" y="637"/>
                </a:moveTo>
                <a:cubicBezTo>
                  <a:pt x="739" y="637"/>
                  <a:pt x="741" y="635"/>
                  <a:pt x="741" y="633"/>
                </a:cubicBezTo>
                <a:cubicBezTo>
                  <a:pt x="741" y="631"/>
                  <a:pt x="739" y="629"/>
                  <a:pt x="737" y="629"/>
                </a:cubicBezTo>
                <a:cubicBezTo>
                  <a:pt x="734" y="629"/>
                  <a:pt x="732" y="631"/>
                  <a:pt x="732" y="633"/>
                </a:cubicBezTo>
                <a:cubicBezTo>
                  <a:pt x="732" y="635"/>
                  <a:pt x="734" y="637"/>
                  <a:pt x="737" y="637"/>
                </a:cubicBezTo>
                <a:close/>
                <a:moveTo>
                  <a:pt x="749" y="637"/>
                </a:moveTo>
                <a:cubicBezTo>
                  <a:pt x="752" y="637"/>
                  <a:pt x="754" y="635"/>
                  <a:pt x="754" y="633"/>
                </a:cubicBezTo>
                <a:cubicBezTo>
                  <a:pt x="754" y="631"/>
                  <a:pt x="752" y="629"/>
                  <a:pt x="749" y="629"/>
                </a:cubicBezTo>
                <a:cubicBezTo>
                  <a:pt x="747" y="629"/>
                  <a:pt x="745" y="631"/>
                  <a:pt x="745" y="633"/>
                </a:cubicBezTo>
                <a:cubicBezTo>
                  <a:pt x="745" y="635"/>
                  <a:pt x="747" y="637"/>
                  <a:pt x="749" y="637"/>
                </a:cubicBezTo>
                <a:close/>
                <a:moveTo>
                  <a:pt x="762" y="629"/>
                </a:moveTo>
                <a:cubicBezTo>
                  <a:pt x="760" y="629"/>
                  <a:pt x="758" y="631"/>
                  <a:pt x="758" y="633"/>
                </a:cubicBezTo>
                <a:cubicBezTo>
                  <a:pt x="758" y="635"/>
                  <a:pt x="760" y="637"/>
                  <a:pt x="762" y="637"/>
                </a:cubicBezTo>
                <a:cubicBezTo>
                  <a:pt x="765" y="637"/>
                  <a:pt x="767" y="635"/>
                  <a:pt x="767" y="633"/>
                </a:cubicBezTo>
                <a:cubicBezTo>
                  <a:pt x="767" y="631"/>
                  <a:pt x="765" y="629"/>
                  <a:pt x="762" y="629"/>
                </a:cubicBezTo>
                <a:close/>
                <a:moveTo>
                  <a:pt x="775" y="637"/>
                </a:moveTo>
                <a:cubicBezTo>
                  <a:pt x="778" y="637"/>
                  <a:pt x="779" y="635"/>
                  <a:pt x="779" y="633"/>
                </a:cubicBezTo>
                <a:cubicBezTo>
                  <a:pt x="779" y="631"/>
                  <a:pt x="778" y="629"/>
                  <a:pt x="775" y="629"/>
                </a:cubicBezTo>
                <a:cubicBezTo>
                  <a:pt x="773" y="629"/>
                  <a:pt x="771" y="631"/>
                  <a:pt x="771" y="633"/>
                </a:cubicBezTo>
                <a:cubicBezTo>
                  <a:pt x="771" y="635"/>
                  <a:pt x="773" y="637"/>
                  <a:pt x="775" y="637"/>
                </a:cubicBezTo>
                <a:close/>
                <a:moveTo>
                  <a:pt x="788" y="637"/>
                </a:moveTo>
                <a:cubicBezTo>
                  <a:pt x="791" y="637"/>
                  <a:pt x="792" y="635"/>
                  <a:pt x="792" y="633"/>
                </a:cubicBezTo>
                <a:cubicBezTo>
                  <a:pt x="792" y="631"/>
                  <a:pt x="791" y="629"/>
                  <a:pt x="788" y="629"/>
                </a:cubicBezTo>
                <a:cubicBezTo>
                  <a:pt x="786" y="629"/>
                  <a:pt x="784" y="631"/>
                  <a:pt x="784" y="633"/>
                </a:cubicBezTo>
                <a:cubicBezTo>
                  <a:pt x="784" y="635"/>
                  <a:pt x="786" y="637"/>
                  <a:pt x="788" y="637"/>
                </a:cubicBezTo>
                <a:close/>
                <a:moveTo>
                  <a:pt x="801" y="637"/>
                </a:moveTo>
                <a:cubicBezTo>
                  <a:pt x="803" y="637"/>
                  <a:pt x="805" y="635"/>
                  <a:pt x="805" y="633"/>
                </a:cubicBezTo>
                <a:cubicBezTo>
                  <a:pt x="805" y="631"/>
                  <a:pt x="803" y="629"/>
                  <a:pt x="801" y="629"/>
                </a:cubicBezTo>
                <a:cubicBezTo>
                  <a:pt x="799" y="629"/>
                  <a:pt x="797" y="631"/>
                  <a:pt x="797" y="633"/>
                </a:cubicBezTo>
                <a:cubicBezTo>
                  <a:pt x="797" y="635"/>
                  <a:pt x="799" y="637"/>
                  <a:pt x="801" y="637"/>
                </a:cubicBezTo>
                <a:close/>
                <a:moveTo>
                  <a:pt x="844" y="633"/>
                </a:moveTo>
                <a:cubicBezTo>
                  <a:pt x="844" y="631"/>
                  <a:pt x="842" y="629"/>
                  <a:pt x="840" y="629"/>
                </a:cubicBezTo>
                <a:cubicBezTo>
                  <a:pt x="838" y="629"/>
                  <a:pt x="836" y="631"/>
                  <a:pt x="836" y="633"/>
                </a:cubicBezTo>
                <a:cubicBezTo>
                  <a:pt x="836" y="635"/>
                  <a:pt x="838" y="637"/>
                  <a:pt x="840" y="637"/>
                </a:cubicBezTo>
                <a:cubicBezTo>
                  <a:pt x="842" y="637"/>
                  <a:pt x="844" y="635"/>
                  <a:pt x="844" y="633"/>
                </a:cubicBezTo>
                <a:close/>
                <a:moveTo>
                  <a:pt x="853" y="637"/>
                </a:moveTo>
                <a:cubicBezTo>
                  <a:pt x="855" y="637"/>
                  <a:pt x="857" y="635"/>
                  <a:pt x="857" y="633"/>
                </a:cubicBezTo>
                <a:cubicBezTo>
                  <a:pt x="857" y="631"/>
                  <a:pt x="855" y="629"/>
                  <a:pt x="853" y="629"/>
                </a:cubicBezTo>
                <a:cubicBezTo>
                  <a:pt x="850" y="629"/>
                  <a:pt x="849" y="631"/>
                  <a:pt x="849" y="633"/>
                </a:cubicBezTo>
                <a:cubicBezTo>
                  <a:pt x="849" y="635"/>
                  <a:pt x="850" y="637"/>
                  <a:pt x="853" y="637"/>
                </a:cubicBezTo>
                <a:close/>
                <a:moveTo>
                  <a:pt x="866" y="637"/>
                </a:moveTo>
                <a:cubicBezTo>
                  <a:pt x="868" y="637"/>
                  <a:pt x="870" y="635"/>
                  <a:pt x="870" y="633"/>
                </a:cubicBezTo>
                <a:cubicBezTo>
                  <a:pt x="870" y="631"/>
                  <a:pt x="868" y="629"/>
                  <a:pt x="866" y="629"/>
                </a:cubicBezTo>
                <a:cubicBezTo>
                  <a:pt x="863" y="629"/>
                  <a:pt x="862" y="631"/>
                  <a:pt x="862" y="633"/>
                </a:cubicBezTo>
                <a:cubicBezTo>
                  <a:pt x="862" y="635"/>
                  <a:pt x="863" y="637"/>
                  <a:pt x="866" y="637"/>
                </a:cubicBezTo>
                <a:close/>
                <a:moveTo>
                  <a:pt x="879" y="637"/>
                </a:moveTo>
                <a:cubicBezTo>
                  <a:pt x="881" y="637"/>
                  <a:pt x="883" y="635"/>
                  <a:pt x="883" y="633"/>
                </a:cubicBezTo>
                <a:cubicBezTo>
                  <a:pt x="883" y="631"/>
                  <a:pt x="881" y="629"/>
                  <a:pt x="879" y="629"/>
                </a:cubicBezTo>
                <a:cubicBezTo>
                  <a:pt x="876" y="629"/>
                  <a:pt x="874" y="631"/>
                  <a:pt x="874" y="633"/>
                </a:cubicBezTo>
                <a:cubicBezTo>
                  <a:pt x="874" y="635"/>
                  <a:pt x="876" y="637"/>
                  <a:pt x="879" y="637"/>
                </a:cubicBezTo>
                <a:close/>
                <a:moveTo>
                  <a:pt x="892" y="637"/>
                </a:moveTo>
                <a:cubicBezTo>
                  <a:pt x="894" y="637"/>
                  <a:pt x="896" y="635"/>
                  <a:pt x="896" y="633"/>
                </a:cubicBezTo>
                <a:cubicBezTo>
                  <a:pt x="896" y="631"/>
                  <a:pt x="894" y="629"/>
                  <a:pt x="892" y="629"/>
                </a:cubicBezTo>
                <a:cubicBezTo>
                  <a:pt x="889" y="629"/>
                  <a:pt x="887" y="631"/>
                  <a:pt x="887" y="633"/>
                </a:cubicBezTo>
                <a:cubicBezTo>
                  <a:pt x="887" y="635"/>
                  <a:pt x="889" y="637"/>
                  <a:pt x="892" y="637"/>
                </a:cubicBezTo>
                <a:close/>
                <a:moveTo>
                  <a:pt x="904" y="637"/>
                </a:moveTo>
                <a:cubicBezTo>
                  <a:pt x="907" y="637"/>
                  <a:pt x="909" y="635"/>
                  <a:pt x="909" y="633"/>
                </a:cubicBezTo>
                <a:cubicBezTo>
                  <a:pt x="909" y="631"/>
                  <a:pt x="907" y="629"/>
                  <a:pt x="904" y="629"/>
                </a:cubicBezTo>
                <a:cubicBezTo>
                  <a:pt x="902" y="629"/>
                  <a:pt x="900" y="631"/>
                  <a:pt x="900" y="633"/>
                </a:cubicBezTo>
                <a:cubicBezTo>
                  <a:pt x="900" y="635"/>
                  <a:pt x="902" y="637"/>
                  <a:pt x="904" y="637"/>
                </a:cubicBezTo>
                <a:close/>
                <a:moveTo>
                  <a:pt x="917" y="637"/>
                </a:moveTo>
                <a:cubicBezTo>
                  <a:pt x="920" y="637"/>
                  <a:pt x="922" y="635"/>
                  <a:pt x="922" y="633"/>
                </a:cubicBezTo>
                <a:cubicBezTo>
                  <a:pt x="922" y="631"/>
                  <a:pt x="920" y="629"/>
                  <a:pt x="917" y="629"/>
                </a:cubicBezTo>
                <a:cubicBezTo>
                  <a:pt x="915" y="629"/>
                  <a:pt x="913" y="631"/>
                  <a:pt x="913" y="633"/>
                </a:cubicBezTo>
                <a:cubicBezTo>
                  <a:pt x="913" y="635"/>
                  <a:pt x="915" y="637"/>
                  <a:pt x="917" y="637"/>
                </a:cubicBezTo>
                <a:close/>
                <a:moveTo>
                  <a:pt x="930" y="629"/>
                </a:moveTo>
                <a:cubicBezTo>
                  <a:pt x="928" y="629"/>
                  <a:pt x="926" y="631"/>
                  <a:pt x="926" y="633"/>
                </a:cubicBezTo>
                <a:cubicBezTo>
                  <a:pt x="926" y="635"/>
                  <a:pt x="928" y="637"/>
                  <a:pt x="930" y="637"/>
                </a:cubicBezTo>
                <a:cubicBezTo>
                  <a:pt x="933" y="637"/>
                  <a:pt x="934" y="635"/>
                  <a:pt x="934" y="633"/>
                </a:cubicBezTo>
                <a:cubicBezTo>
                  <a:pt x="934" y="631"/>
                  <a:pt x="933" y="629"/>
                  <a:pt x="930" y="629"/>
                </a:cubicBezTo>
                <a:close/>
                <a:moveTo>
                  <a:pt x="943" y="629"/>
                </a:moveTo>
                <a:cubicBezTo>
                  <a:pt x="941" y="629"/>
                  <a:pt x="939" y="631"/>
                  <a:pt x="939" y="633"/>
                </a:cubicBezTo>
                <a:cubicBezTo>
                  <a:pt x="939" y="635"/>
                  <a:pt x="941" y="637"/>
                  <a:pt x="943" y="637"/>
                </a:cubicBezTo>
                <a:cubicBezTo>
                  <a:pt x="945" y="637"/>
                  <a:pt x="947" y="635"/>
                  <a:pt x="947" y="633"/>
                </a:cubicBezTo>
                <a:cubicBezTo>
                  <a:pt x="947" y="631"/>
                  <a:pt x="945" y="629"/>
                  <a:pt x="943" y="629"/>
                </a:cubicBezTo>
                <a:close/>
                <a:moveTo>
                  <a:pt x="956" y="629"/>
                </a:moveTo>
                <a:cubicBezTo>
                  <a:pt x="954" y="629"/>
                  <a:pt x="952" y="631"/>
                  <a:pt x="952" y="633"/>
                </a:cubicBezTo>
                <a:cubicBezTo>
                  <a:pt x="952" y="635"/>
                  <a:pt x="954" y="637"/>
                  <a:pt x="956" y="637"/>
                </a:cubicBezTo>
                <a:cubicBezTo>
                  <a:pt x="958" y="637"/>
                  <a:pt x="960" y="635"/>
                  <a:pt x="960" y="633"/>
                </a:cubicBezTo>
                <a:cubicBezTo>
                  <a:pt x="960" y="631"/>
                  <a:pt x="958" y="629"/>
                  <a:pt x="956" y="629"/>
                </a:cubicBezTo>
                <a:close/>
                <a:moveTo>
                  <a:pt x="969" y="629"/>
                </a:moveTo>
                <a:cubicBezTo>
                  <a:pt x="967" y="629"/>
                  <a:pt x="965" y="631"/>
                  <a:pt x="965" y="633"/>
                </a:cubicBezTo>
                <a:cubicBezTo>
                  <a:pt x="965" y="635"/>
                  <a:pt x="967" y="637"/>
                  <a:pt x="969" y="637"/>
                </a:cubicBezTo>
                <a:cubicBezTo>
                  <a:pt x="971" y="637"/>
                  <a:pt x="973" y="635"/>
                  <a:pt x="973" y="633"/>
                </a:cubicBezTo>
                <a:cubicBezTo>
                  <a:pt x="973" y="631"/>
                  <a:pt x="971" y="629"/>
                  <a:pt x="969" y="629"/>
                </a:cubicBezTo>
                <a:close/>
                <a:moveTo>
                  <a:pt x="982" y="629"/>
                </a:moveTo>
                <a:cubicBezTo>
                  <a:pt x="980" y="629"/>
                  <a:pt x="978" y="631"/>
                  <a:pt x="978" y="633"/>
                </a:cubicBezTo>
                <a:cubicBezTo>
                  <a:pt x="978" y="635"/>
                  <a:pt x="980" y="637"/>
                  <a:pt x="982" y="637"/>
                </a:cubicBezTo>
                <a:cubicBezTo>
                  <a:pt x="984" y="637"/>
                  <a:pt x="986" y="635"/>
                  <a:pt x="986" y="633"/>
                </a:cubicBezTo>
                <a:cubicBezTo>
                  <a:pt x="986" y="631"/>
                  <a:pt x="984" y="629"/>
                  <a:pt x="982" y="629"/>
                </a:cubicBezTo>
                <a:close/>
                <a:moveTo>
                  <a:pt x="995" y="629"/>
                </a:moveTo>
                <a:cubicBezTo>
                  <a:pt x="993" y="629"/>
                  <a:pt x="991" y="631"/>
                  <a:pt x="991" y="633"/>
                </a:cubicBezTo>
                <a:cubicBezTo>
                  <a:pt x="991" y="635"/>
                  <a:pt x="993" y="637"/>
                  <a:pt x="995" y="637"/>
                </a:cubicBezTo>
                <a:cubicBezTo>
                  <a:pt x="997" y="637"/>
                  <a:pt x="999" y="635"/>
                  <a:pt x="999" y="633"/>
                </a:cubicBezTo>
                <a:cubicBezTo>
                  <a:pt x="999" y="631"/>
                  <a:pt x="997" y="629"/>
                  <a:pt x="995" y="629"/>
                </a:cubicBezTo>
                <a:close/>
                <a:moveTo>
                  <a:pt x="1008" y="629"/>
                </a:moveTo>
                <a:cubicBezTo>
                  <a:pt x="1005" y="629"/>
                  <a:pt x="1004" y="631"/>
                  <a:pt x="1004" y="633"/>
                </a:cubicBezTo>
                <a:cubicBezTo>
                  <a:pt x="1004" y="635"/>
                  <a:pt x="1005" y="637"/>
                  <a:pt x="1008" y="637"/>
                </a:cubicBezTo>
                <a:cubicBezTo>
                  <a:pt x="1010" y="637"/>
                  <a:pt x="1012" y="635"/>
                  <a:pt x="1012" y="633"/>
                </a:cubicBezTo>
                <a:cubicBezTo>
                  <a:pt x="1012" y="631"/>
                  <a:pt x="1010" y="629"/>
                  <a:pt x="1008" y="629"/>
                </a:cubicBezTo>
                <a:close/>
                <a:moveTo>
                  <a:pt x="1021" y="629"/>
                </a:moveTo>
                <a:cubicBezTo>
                  <a:pt x="1018" y="629"/>
                  <a:pt x="1016" y="631"/>
                  <a:pt x="1016" y="633"/>
                </a:cubicBezTo>
                <a:cubicBezTo>
                  <a:pt x="1016" y="635"/>
                  <a:pt x="1018" y="637"/>
                  <a:pt x="1021" y="637"/>
                </a:cubicBezTo>
                <a:cubicBezTo>
                  <a:pt x="1023" y="637"/>
                  <a:pt x="1025" y="635"/>
                  <a:pt x="1025" y="633"/>
                </a:cubicBezTo>
                <a:cubicBezTo>
                  <a:pt x="1025" y="631"/>
                  <a:pt x="1023" y="629"/>
                  <a:pt x="1021" y="629"/>
                </a:cubicBezTo>
                <a:close/>
                <a:moveTo>
                  <a:pt x="1034" y="629"/>
                </a:moveTo>
                <a:cubicBezTo>
                  <a:pt x="1031" y="629"/>
                  <a:pt x="1029" y="631"/>
                  <a:pt x="1029" y="633"/>
                </a:cubicBezTo>
                <a:cubicBezTo>
                  <a:pt x="1029" y="635"/>
                  <a:pt x="1031" y="637"/>
                  <a:pt x="1034" y="637"/>
                </a:cubicBezTo>
                <a:cubicBezTo>
                  <a:pt x="1036" y="637"/>
                  <a:pt x="1038" y="635"/>
                  <a:pt x="1038" y="633"/>
                </a:cubicBezTo>
                <a:cubicBezTo>
                  <a:pt x="1038" y="631"/>
                  <a:pt x="1036" y="629"/>
                  <a:pt x="1034" y="629"/>
                </a:cubicBezTo>
                <a:close/>
                <a:moveTo>
                  <a:pt x="1150" y="629"/>
                </a:moveTo>
                <a:cubicBezTo>
                  <a:pt x="1147" y="629"/>
                  <a:pt x="1146" y="631"/>
                  <a:pt x="1146" y="633"/>
                </a:cubicBezTo>
                <a:cubicBezTo>
                  <a:pt x="1146" y="635"/>
                  <a:pt x="1147" y="637"/>
                  <a:pt x="1150" y="637"/>
                </a:cubicBezTo>
                <a:cubicBezTo>
                  <a:pt x="1152" y="637"/>
                  <a:pt x="1154" y="635"/>
                  <a:pt x="1154" y="633"/>
                </a:cubicBezTo>
                <a:cubicBezTo>
                  <a:pt x="1154" y="631"/>
                  <a:pt x="1152" y="629"/>
                  <a:pt x="1150" y="629"/>
                </a:cubicBezTo>
                <a:close/>
                <a:moveTo>
                  <a:pt x="1666" y="637"/>
                </a:moveTo>
                <a:cubicBezTo>
                  <a:pt x="1669" y="637"/>
                  <a:pt x="1671" y="635"/>
                  <a:pt x="1671" y="633"/>
                </a:cubicBezTo>
                <a:cubicBezTo>
                  <a:pt x="1671" y="631"/>
                  <a:pt x="1669" y="629"/>
                  <a:pt x="1666" y="629"/>
                </a:cubicBezTo>
                <a:cubicBezTo>
                  <a:pt x="1664" y="629"/>
                  <a:pt x="1662" y="631"/>
                  <a:pt x="1662" y="633"/>
                </a:cubicBezTo>
                <a:cubicBezTo>
                  <a:pt x="1662" y="635"/>
                  <a:pt x="1664" y="637"/>
                  <a:pt x="1666" y="637"/>
                </a:cubicBezTo>
                <a:close/>
                <a:moveTo>
                  <a:pt x="1679" y="637"/>
                </a:moveTo>
                <a:cubicBezTo>
                  <a:pt x="1682" y="637"/>
                  <a:pt x="1683" y="635"/>
                  <a:pt x="1683" y="633"/>
                </a:cubicBezTo>
                <a:cubicBezTo>
                  <a:pt x="1683" y="631"/>
                  <a:pt x="1682" y="629"/>
                  <a:pt x="1679" y="629"/>
                </a:cubicBezTo>
                <a:cubicBezTo>
                  <a:pt x="1677" y="629"/>
                  <a:pt x="1675" y="631"/>
                  <a:pt x="1675" y="633"/>
                </a:cubicBezTo>
                <a:cubicBezTo>
                  <a:pt x="1675" y="635"/>
                  <a:pt x="1677" y="637"/>
                  <a:pt x="1679" y="637"/>
                </a:cubicBezTo>
                <a:close/>
                <a:moveTo>
                  <a:pt x="1692" y="637"/>
                </a:moveTo>
                <a:cubicBezTo>
                  <a:pt x="1694" y="637"/>
                  <a:pt x="1696" y="635"/>
                  <a:pt x="1696" y="633"/>
                </a:cubicBezTo>
                <a:cubicBezTo>
                  <a:pt x="1696" y="631"/>
                  <a:pt x="1694" y="629"/>
                  <a:pt x="1692" y="629"/>
                </a:cubicBezTo>
                <a:cubicBezTo>
                  <a:pt x="1690" y="629"/>
                  <a:pt x="1688" y="631"/>
                  <a:pt x="1688" y="633"/>
                </a:cubicBezTo>
                <a:cubicBezTo>
                  <a:pt x="1688" y="635"/>
                  <a:pt x="1690" y="637"/>
                  <a:pt x="1692" y="637"/>
                </a:cubicBezTo>
                <a:close/>
                <a:moveTo>
                  <a:pt x="1705" y="637"/>
                </a:moveTo>
                <a:cubicBezTo>
                  <a:pt x="1707" y="637"/>
                  <a:pt x="1709" y="635"/>
                  <a:pt x="1709" y="633"/>
                </a:cubicBezTo>
                <a:cubicBezTo>
                  <a:pt x="1709" y="631"/>
                  <a:pt x="1707" y="629"/>
                  <a:pt x="1705" y="629"/>
                </a:cubicBezTo>
                <a:cubicBezTo>
                  <a:pt x="1703" y="629"/>
                  <a:pt x="1701" y="631"/>
                  <a:pt x="1701" y="633"/>
                </a:cubicBezTo>
                <a:cubicBezTo>
                  <a:pt x="1701" y="635"/>
                  <a:pt x="1703" y="637"/>
                  <a:pt x="1705" y="637"/>
                </a:cubicBezTo>
                <a:close/>
                <a:moveTo>
                  <a:pt x="1718" y="637"/>
                </a:moveTo>
                <a:cubicBezTo>
                  <a:pt x="1720" y="637"/>
                  <a:pt x="1722" y="635"/>
                  <a:pt x="1722" y="633"/>
                </a:cubicBezTo>
                <a:cubicBezTo>
                  <a:pt x="1722" y="631"/>
                  <a:pt x="1720" y="629"/>
                  <a:pt x="1718" y="629"/>
                </a:cubicBezTo>
                <a:cubicBezTo>
                  <a:pt x="1716" y="629"/>
                  <a:pt x="1714" y="631"/>
                  <a:pt x="1714" y="633"/>
                </a:cubicBezTo>
                <a:cubicBezTo>
                  <a:pt x="1714" y="635"/>
                  <a:pt x="1716" y="637"/>
                  <a:pt x="1718" y="637"/>
                </a:cubicBezTo>
                <a:close/>
                <a:moveTo>
                  <a:pt x="1731" y="637"/>
                </a:moveTo>
                <a:cubicBezTo>
                  <a:pt x="1733" y="637"/>
                  <a:pt x="1735" y="635"/>
                  <a:pt x="1735" y="633"/>
                </a:cubicBezTo>
                <a:cubicBezTo>
                  <a:pt x="1735" y="631"/>
                  <a:pt x="1733" y="629"/>
                  <a:pt x="1731" y="629"/>
                </a:cubicBezTo>
                <a:cubicBezTo>
                  <a:pt x="1729" y="629"/>
                  <a:pt x="1727" y="631"/>
                  <a:pt x="1727" y="633"/>
                </a:cubicBezTo>
                <a:cubicBezTo>
                  <a:pt x="1727" y="635"/>
                  <a:pt x="1729" y="637"/>
                  <a:pt x="1731" y="637"/>
                </a:cubicBezTo>
                <a:close/>
                <a:moveTo>
                  <a:pt x="1744" y="637"/>
                </a:moveTo>
                <a:cubicBezTo>
                  <a:pt x="1746" y="637"/>
                  <a:pt x="1748" y="635"/>
                  <a:pt x="1748" y="633"/>
                </a:cubicBezTo>
                <a:cubicBezTo>
                  <a:pt x="1748" y="631"/>
                  <a:pt x="1746" y="629"/>
                  <a:pt x="1744" y="629"/>
                </a:cubicBezTo>
                <a:cubicBezTo>
                  <a:pt x="1742" y="629"/>
                  <a:pt x="1740" y="631"/>
                  <a:pt x="1740" y="633"/>
                </a:cubicBezTo>
                <a:cubicBezTo>
                  <a:pt x="1740" y="635"/>
                  <a:pt x="1742" y="637"/>
                  <a:pt x="1744" y="637"/>
                </a:cubicBezTo>
                <a:close/>
                <a:moveTo>
                  <a:pt x="1757" y="637"/>
                </a:moveTo>
                <a:cubicBezTo>
                  <a:pt x="1759" y="637"/>
                  <a:pt x="1761" y="635"/>
                  <a:pt x="1761" y="633"/>
                </a:cubicBezTo>
                <a:cubicBezTo>
                  <a:pt x="1761" y="631"/>
                  <a:pt x="1759" y="629"/>
                  <a:pt x="1757" y="629"/>
                </a:cubicBezTo>
                <a:cubicBezTo>
                  <a:pt x="1754" y="629"/>
                  <a:pt x="1753" y="631"/>
                  <a:pt x="1753" y="633"/>
                </a:cubicBezTo>
                <a:cubicBezTo>
                  <a:pt x="1753" y="635"/>
                  <a:pt x="1754" y="637"/>
                  <a:pt x="1757" y="637"/>
                </a:cubicBezTo>
                <a:close/>
                <a:moveTo>
                  <a:pt x="1770" y="637"/>
                </a:moveTo>
                <a:cubicBezTo>
                  <a:pt x="1772" y="637"/>
                  <a:pt x="1774" y="635"/>
                  <a:pt x="1774" y="633"/>
                </a:cubicBezTo>
                <a:cubicBezTo>
                  <a:pt x="1774" y="631"/>
                  <a:pt x="1772" y="629"/>
                  <a:pt x="1770" y="629"/>
                </a:cubicBezTo>
                <a:cubicBezTo>
                  <a:pt x="1767" y="629"/>
                  <a:pt x="1765" y="631"/>
                  <a:pt x="1765" y="633"/>
                </a:cubicBezTo>
                <a:cubicBezTo>
                  <a:pt x="1765" y="635"/>
                  <a:pt x="1767" y="637"/>
                  <a:pt x="1770" y="637"/>
                </a:cubicBezTo>
                <a:close/>
                <a:moveTo>
                  <a:pt x="1783" y="637"/>
                </a:moveTo>
                <a:cubicBezTo>
                  <a:pt x="1785" y="637"/>
                  <a:pt x="1787" y="635"/>
                  <a:pt x="1787" y="633"/>
                </a:cubicBezTo>
                <a:cubicBezTo>
                  <a:pt x="1787" y="631"/>
                  <a:pt x="1785" y="629"/>
                  <a:pt x="1783" y="629"/>
                </a:cubicBezTo>
                <a:cubicBezTo>
                  <a:pt x="1780" y="629"/>
                  <a:pt x="1778" y="631"/>
                  <a:pt x="1778" y="633"/>
                </a:cubicBezTo>
                <a:cubicBezTo>
                  <a:pt x="1778" y="635"/>
                  <a:pt x="1780" y="637"/>
                  <a:pt x="1783" y="637"/>
                </a:cubicBezTo>
                <a:close/>
                <a:moveTo>
                  <a:pt x="1795" y="637"/>
                </a:moveTo>
                <a:cubicBezTo>
                  <a:pt x="1798" y="637"/>
                  <a:pt x="1800" y="635"/>
                  <a:pt x="1800" y="633"/>
                </a:cubicBezTo>
                <a:cubicBezTo>
                  <a:pt x="1800" y="631"/>
                  <a:pt x="1798" y="629"/>
                  <a:pt x="1795" y="629"/>
                </a:cubicBezTo>
                <a:cubicBezTo>
                  <a:pt x="1793" y="629"/>
                  <a:pt x="1791" y="631"/>
                  <a:pt x="1791" y="633"/>
                </a:cubicBezTo>
                <a:cubicBezTo>
                  <a:pt x="1791" y="635"/>
                  <a:pt x="1793" y="637"/>
                  <a:pt x="1795" y="637"/>
                </a:cubicBezTo>
                <a:close/>
                <a:moveTo>
                  <a:pt x="1808" y="637"/>
                </a:moveTo>
                <a:cubicBezTo>
                  <a:pt x="1811" y="637"/>
                  <a:pt x="1813" y="635"/>
                  <a:pt x="1813" y="633"/>
                </a:cubicBezTo>
                <a:cubicBezTo>
                  <a:pt x="1813" y="631"/>
                  <a:pt x="1811" y="629"/>
                  <a:pt x="1808" y="629"/>
                </a:cubicBezTo>
                <a:cubicBezTo>
                  <a:pt x="1806" y="629"/>
                  <a:pt x="1804" y="631"/>
                  <a:pt x="1804" y="633"/>
                </a:cubicBezTo>
                <a:cubicBezTo>
                  <a:pt x="1804" y="635"/>
                  <a:pt x="1806" y="637"/>
                  <a:pt x="1808" y="637"/>
                </a:cubicBezTo>
                <a:close/>
                <a:moveTo>
                  <a:pt x="1821" y="637"/>
                </a:moveTo>
                <a:cubicBezTo>
                  <a:pt x="1824" y="637"/>
                  <a:pt x="1825" y="635"/>
                  <a:pt x="1825" y="633"/>
                </a:cubicBezTo>
                <a:cubicBezTo>
                  <a:pt x="1825" y="631"/>
                  <a:pt x="1824" y="629"/>
                  <a:pt x="1821" y="629"/>
                </a:cubicBezTo>
                <a:cubicBezTo>
                  <a:pt x="1819" y="629"/>
                  <a:pt x="1817" y="631"/>
                  <a:pt x="1817" y="633"/>
                </a:cubicBezTo>
                <a:cubicBezTo>
                  <a:pt x="1817" y="635"/>
                  <a:pt x="1819" y="637"/>
                  <a:pt x="1821" y="637"/>
                </a:cubicBezTo>
                <a:close/>
                <a:moveTo>
                  <a:pt x="1834" y="629"/>
                </a:moveTo>
                <a:cubicBezTo>
                  <a:pt x="1832" y="629"/>
                  <a:pt x="1830" y="631"/>
                  <a:pt x="1830" y="633"/>
                </a:cubicBezTo>
                <a:cubicBezTo>
                  <a:pt x="1830" y="635"/>
                  <a:pt x="1832" y="637"/>
                  <a:pt x="1834" y="637"/>
                </a:cubicBezTo>
                <a:cubicBezTo>
                  <a:pt x="1837" y="637"/>
                  <a:pt x="1838" y="635"/>
                  <a:pt x="1838" y="633"/>
                </a:cubicBezTo>
                <a:cubicBezTo>
                  <a:pt x="1838" y="631"/>
                  <a:pt x="1837" y="629"/>
                  <a:pt x="1834" y="629"/>
                </a:cubicBezTo>
                <a:close/>
                <a:moveTo>
                  <a:pt x="1847" y="629"/>
                </a:moveTo>
                <a:cubicBezTo>
                  <a:pt x="1845" y="629"/>
                  <a:pt x="1843" y="631"/>
                  <a:pt x="1843" y="633"/>
                </a:cubicBezTo>
                <a:cubicBezTo>
                  <a:pt x="1843" y="635"/>
                  <a:pt x="1845" y="637"/>
                  <a:pt x="1847" y="637"/>
                </a:cubicBezTo>
                <a:cubicBezTo>
                  <a:pt x="1849" y="637"/>
                  <a:pt x="1851" y="635"/>
                  <a:pt x="1851" y="633"/>
                </a:cubicBezTo>
                <a:cubicBezTo>
                  <a:pt x="1851" y="631"/>
                  <a:pt x="1849" y="629"/>
                  <a:pt x="1847" y="629"/>
                </a:cubicBezTo>
                <a:close/>
                <a:moveTo>
                  <a:pt x="1860" y="629"/>
                </a:moveTo>
                <a:cubicBezTo>
                  <a:pt x="1858" y="629"/>
                  <a:pt x="1856" y="631"/>
                  <a:pt x="1856" y="633"/>
                </a:cubicBezTo>
                <a:cubicBezTo>
                  <a:pt x="1856" y="635"/>
                  <a:pt x="1858" y="637"/>
                  <a:pt x="1860" y="637"/>
                </a:cubicBezTo>
                <a:cubicBezTo>
                  <a:pt x="1862" y="637"/>
                  <a:pt x="1864" y="635"/>
                  <a:pt x="1864" y="633"/>
                </a:cubicBezTo>
                <a:cubicBezTo>
                  <a:pt x="1864" y="631"/>
                  <a:pt x="1862" y="629"/>
                  <a:pt x="1860" y="629"/>
                </a:cubicBezTo>
                <a:close/>
                <a:moveTo>
                  <a:pt x="1873" y="629"/>
                </a:moveTo>
                <a:cubicBezTo>
                  <a:pt x="1871" y="629"/>
                  <a:pt x="1869" y="631"/>
                  <a:pt x="1869" y="633"/>
                </a:cubicBezTo>
                <a:cubicBezTo>
                  <a:pt x="1869" y="635"/>
                  <a:pt x="1871" y="637"/>
                  <a:pt x="1873" y="637"/>
                </a:cubicBezTo>
                <a:cubicBezTo>
                  <a:pt x="1875" y="637"/>
                  <a:pt x="1877" y="635"/>
                  <a:pt x="1877" y="633"/>
                </a:cubicBezTo>
                <a:cubicBezTo>
                  <a:pt x="1877" y="631"/>
                  <a:pt x="1875" y="629"/>
                  <a:pt x="1873" y="629"/>
                </a:cubicBezTo>
                <a:close/>
                <a:moveTo>
                  <a:pt x="1886" y="629"/>
                </a:moveTo>
                <a:cubicBezTo>
                  <a:pt x="1884" y="629"/>
                  <a:pt x="1882" y="631"/>
                  <a:pt x="1882" y="633"/>
                </a:cubicBezTo>
                <a:cubicBezTo>
                  <a:pt x="1882" y="635"/>
                  <a:pt x="1884" y="637"/>
                  <a:pt x="1886" y="637"/>
                </a:cubicBezTo>
                <a:cubicBezTo>
                  <a:pt x="1888" y="637"/>
                  <a:pt x="1890" y="635"/>
                  <a:pt x="1890" y="633"/>
                </a:cubicBezTo>
                <a:cubicBezTo>
                  <a:pt x="1890" y="631"/>
                  <a:pt x="1888" y="629"/>
                  <a:pt x="1886" y="629"/>
                </a:cubicBezTo>
                <a:close/>
                <a:moveTo>
                  <a:pt x="1899" y="629"/>
                </a:moveTo>
                <a:cubicBezTo>
                  <a:pt x="1896" y="629"/>
                  <a:pt x="1895" y="631"/>
                  <a:pt x="1895" y="633"/>
                </a:cubicBezTo>
                <a:cubicBezTo>
                  <a:pt x="1895" y="635"/>
                  <a:pt x="1896" y="637"/>
                  <a:pt x="1899" y="637"/>
                </a:cubicBezTo>
                <a:cubicBezTo>
                  <a:pt x="1901" y="637"/>
                  <a:pt x="1903" y="635"/>
                  <a:pt x="1903" y="633"/>
                </a:cubicBezTo>
                <a:cubicBezTo>
                  <a:pt x="1903" y="631"/>
                  <a:pt x="1901" y="629"/>
                  <a:pt x="1899" y="629"/>
                </a:cubicBezTo>
                <a:close/>
                <a:moveTo>
                  <a:pt x="1912" y="629"/>
                </a:moveTo>
                <a:cubicBezTo>
                  <a:pt x="1909" y="629"/>
                  <a:pt x="1908" y="631"/>
                  <a:pt x="1908" y="633"/>
                </a:cubicBezTo>
                <a:cubicBezTo>
                  <a:pt x="1908" y="635"/>
                  <a:pt x="1909" y="637"/>
                  <a:pt x="1912" y="637"/>
                </a:cubicBezTo>
                <a:cubicBezTo>
                  <a:pt x="1914" y="637"/>
                  <a:pt x="1916" y="635"/>
                  <a:pt x="1916" y="633"/>
                </a:cubicBezTo>
                <a:cubicBezTo>
                  <a:pt x="1916" y="631"/>
                  <a:pt x="1914" y="629"/>
                  <a:pt x="1912" y="629"/>
                </a:cubicBezTo>
                <a:close/>
                <a:moveTo>
                  <a:pt x="1925" y="629"/>
                </a:moveTo>
                <a:cubicBezTo>
                  <a:pt x="1922" y="629"/>
                  <a:pt x="1920" y="631"/>
                  <a:pt x="1920" y="633"/>
                </a:cubicBezTo>
                <a:cubicBezTo>
                  <a:pt x="1920" y="635"/>
                  <a:pt x="1922" y="637"/>
                  <a:pt x="1925" y="637"/>
                </a:cubicBezTo>
                <a:cubicBezTo>
                  <a:pt x="1927" y="637"/>
                  <a:pt x="1929" y="635"/>
                  <a:pt x="1929" y="633"/>
                </a:cubicBezTo>
                <a:cubicBezTo>
                  <a:pt x="1929" y="631"/>
                  <a:pt x="1927" y="629"/>
                  <a:pt x="1925" y="629"/>
                </a:cubicBezTo>
                <a:close/>
                <a:moveTo>
                  <a:pt x="1938" y="629"/>
                </a:moveTo>
                <a:cubicBezTo>
                  <a:pt x="1935" y="629"/>
                  <a:pt x="1933" y="631"/>
                  <a:pt x="1933" y="633"/>
                </a:cubicBezTo>
                <a:cubicBezTo>
                  <a:pt x="1933" y="635"/>
                  <a:pt x="1935" y="637"/>
                  <a:pt x="1938" y="637"/>
                </a:cubicBezTo>
                <a:cubicBezTo>
                  <a:pt x="1940" y="637"/>
                  <a:pt x="1942" y="635"/>
                  <a:pt x="1942" y="633"/>
                </a:cubicBezTo>
                <a:cubicBezTo>
                  <a:pt x="1942" y="631"/>
                  <a:pt x="1940" y="629"/>
                  <a:pt x="1938" y="629"/>
                </a:cubicBezTo>
                <a:close/>
                <a:moveTo>
                  <a:pt x="1950" y="629"/>
                </a:moveTo>
                <a:cubicBezTo>
                  <a:pt x="1948" y="629"/>
                  <a:pt x="1946" y="631"/>
                  <a:pt x="1946" y="633"/>
                </a:cubicBezTo>
                <a:cubicBezTo>
                  <a:pt x="1946" y="635"/>
                  <a:pt x="1948" y="637"/>
                  <a:pt x="1950" y="637"/>
                </a:cubicBezTo>
                <a:cubicBezTo>
                  <a:pt x="1953" y="637"/>
                  <a:pt x="1955" y="635"/>
                  <a:pt x="1955" y="633"/>
                </a:cubicBezTo>
                <a:cubicBezTo>
                  <a:pt x="1955" y="631"/>
                  <a:pt x="1953" y="629"/>
                  <a:pt x="1950" y="629"/>
                </a:cubicBezTo>
                <a:close/>
                <a:moveTo>
                  <a:pt x="1963" y="629"/>
                </a:moveTo>
                <a:cubicBezTo>
                  <a:pt x="1961" y="629"/>
                  <a:pt x="1959" y="631"/>
                  <a:pt x="1959" y="633"/>
                </a:cubicBezTo>
                <a:cubicBezTo>
                  <a:pt x="1959" y="635"/>
                  <a:pt x="1961" y="637"/>
                  <a:pt x="1963" y="637"/>
                </a:cubicBezTo>
                <a:cubicBezTo>
                  <a:pt x="1966" y="637"/>
                  <a:pt x="1968" y="635"/>
                  <a:pt x="1968" y="633"/>
                </a:cubicBezTo>
                <a:cubicBezTo>
                  <a:pt x="1968" y="631"/>
                  <a:pt x="1966" y="629"/>
                  <a:pt x="1963" y="629"/>
                </a:cubicBezTo>
                <a:close/>
                <a:moveTo>
                  <a:pt x="1976" y="629"/>
                </a:moveTo>
                <a:cubicBezTo>
                  <a:pt x="1974" y="629"/>
                  <a:pt x="1972" y="631"/>
                  <a:pt x="1972" y="633"/>
                </a:cubicBezTo>
                <a:cubicBezTo>
                  <a:pt x="1972" y="635"/>
                  <a:pt x="1974" y="637"/>
                  <a:pt x="1976" y="637"/>
                </a:cubicBezTo>
                <a:cubicBezTo>
                  <a:pt x="1979" y="637"/>
                  <a:pt x="1980" y="635"/>
                  <a:pt x="1980" y="633"/>
                </a:cubicBezTo>
                <a:cubicBezTo>
                  <a:pt x="1980" y="631"/>
                  <a:pt x="1979" y="629"/>
                  <a:pt x="1976" y="629"/>
                </a:cubicBezTo>
                <a:close/>
                <a:moveTo>
                  <a:pt x="1989" y="629"/>
                </a:moveTo>
                <a:cubicBezTo>
                  <a:pt x="1987" y="629"/>
                  <a:pt x="1985" y="631"/>
                  <a:pt x="1985" y="633"/>
                </a:cubicBezTo>
                <a:cubicBezTo>
                  <a:pt x="1985" y="635"/>
                  <a:pt x="1987" y="637"/>
                  <a:pt x="1989" y="637"/>
                </a:cubicBezTo>
                <a:cubicBezTo>
                  <a:pt x="1991" y="637"/>
                  <a:pt x="1993" y="635"/>
                  <a:pt x="1993" y="633"/>
                </a:cubicBezTo>
                <a:cubicBezTo>
                  <a:pt x="1993" y="631"/>
                  <a:pt x="1991" y="629"/>
                  <a:pt x="1989" y="629"/>
                </a:cubicBezTo>
                <a:close/>
                <a:moveTo>
                  <a:pt x="2006" y="633"/>
                </a:moveTo>
                <a:cubicBezTo>
                  <a:pt x="2006" y="631"/>
                  <a:pt x="2004" y="629"/>
                  <a:pt x="2002" y="629"/>
                </a:cubicBezTo>
                <a:cubicBezTo>
                  <a:pt x="2000" y="629"/>
                  <a:pt x="1998" y="631"/>
                  <a:pt x="1998" y="633"/>
                </a:cubicBezTo>
                <a:cubicBezTo>
                  <a:pt x="1998" y="635"/>
                  <a:pt x="2000" y="637"/>
                  <a:pt x="2002" y="637"/>
                </a:cubicBezTo>
                <a:cubicBezTo>
                  <a:pt x="2004" y="637"/>
                  <a:pt x="2006" y="635"/>
                  <a:pt x="2006" y="633"/>
                </a:cubicBezTo>
                <a:close/>
                <a:moveTo>
                  <a:pt x="2015" y="629"/>
                </a:moveTo>
                <a:cubicBezTo>
                  <a:pt x="2013" y="629"/>
                  <a:pt x="2011" y="631"/>
                  <a:pt x="2011" y="633"/>
                </a:cubicBezTo>
                <a:cubicBezTo>
                  <a:pt x="2011" y="635"/>
                  <a:pt x="2013" y="637"/>
                  <a:pt x="2015" y="637"/>
                </a:cubicBezTo>
                <a:cubicBezTo>
                  <a:pt x="2017" y="637"/>
                  <a:pt x="2019" y="635"/>
                  <a:pt x="2019" y="633"/>
                </a:cubicBezTo>
                <a:cubicBezTo>
                  <a:pt x="2019" y="631"/>
                  <a:pt x="2017" y="629"/>
                  <a:pt x="2015" y="629"/>
                </a:cubicBezTo>
                <a:close/>
                <a:moveTo>
                  <a:pt x="2028" y="629"/>
                </a:moveTo>
                <a:cubicBezTo>
                  <a:pt x="2026" y="629"/>
                  <a:pt x="2024" y="631"/>
                  <a:pt x="2024" y="633"/>
                </a:cubicBezTo>
                <a:cubicBezTo>
                  <a:pt x="2024" y="635"/>
                  <a:pt x="2026" y="637"/>
                  <a:pt x="2028" y="637"/>
                </a:cubicBezTo>
                <a:cubicBezTo>
                  <a:pt x="2030" y="637"/>
                  <a:pt x="2032" y="635"/>
                  <a:pt x="2032" y="633"/>
                </a:cubicBezTo>
                <a:cubicBezTo>
                  <a:pt x="2032" y="631"/>
                  <a:pt x="2030" y="629"/>
                  <a:pt x="2028" y="629"/>
                </a:cubicBezTo>
                <a:close/>
                <a:moveTo>
                  <a:pt x="2041" y="637"/>
                </a:moveTo>
                <a:cubicBezTo>
                  <a:pt x="2043" y="637"/>
                  <a:pt x="2045" y="635"/>
                  <a:pt x="2045" y="633"/>
                </a:cubicBezTo>
                <a:cubicBezTo>
                  <a:pt x="2045" y="631"/>
                  <a:pt x="2043" y="629"/>
                  <a:pt x="2041" y="629"/>
                </a:cubicBezTo>
                <a:cubicBezTo>
                  <a:pt x="2039" y="629"/>
                  <a:pt x="2037" y="631"/>
                  <a:pt x="2037" y="633"/>
                </a:cubicBezTo>
                <a:cubicBezTo>
                  <a:pt x="2037" y="635"/>
                  <a:pt x="2039" y="637"/>
                  <a:pt x="2041" y="637"/>
                </a:cubicBezTo>
                <a:close/>
                <a:moveTo>
                  <a:pt x="2067" y="637"/>
                </a:moveTo>
                <a:cubicBezTo>
                  <a:pt x="2069" y="637"/>
                  <a:pt x="2071" y="635"/>
                  <a:pt x="2071" y="633"/>
                </a:cubicBezTo>
                <a:cubicBezTo>
                  <a:pt x="2071" y="631"/>
                  <a:pt x="2069" y="629"/>
                  <a:pt x="2067" y="629"/>
                </a:cubicBezTo>
                <a:cubicBezTo>
                  <a:pt x="2064" y="629"/>
                  <a:pt x="2062" y="631"/>
                  <a:pt x="2062" y="633"/>
                </a:cubicBezTo>
                <a:cubicBezTo>
                  <a:pt x="2062" y="635"/>
                  <a:pt x="2064" y="637"/>
                  <a:pt x="2067" y="637"/>
                </a:cubicBezTo>
                <a:close/>
                <a:moveTo>
                  <a:pt x="2080" y="629"/>
                </a:moveTo>
                <a:cubicBezTo>
                  <a:pt x="2077" y="629"/>
                  <a:pt x="2075" y="631"/>
                  <a:pt x="2075" y="633"/>
                </a:cubicBezTo>
                <a:cubicBezTo>
                  <a:pt x="2075" y="635"/>
                  <a:pt x="2077" y="637"/>
                  <a:pt x="2080" y="637"/>
                </a:cubicBezTo>
                <a:cubicBezTo>
                  <a:pt x="2082" y="637"/>
                  <a:pt x="2084" y="635"/>
                  <a:pt x="2084" y="633"/>
                </a:cubicBezTo>
                <a:cubicBezTo>
                  <a:pt x="2084" y="631"/>
                  <a:pt x="2082" y="629"/>
                  <a:pt x="2080" y="629"/>
                </a:cubicBezTo>
                <a:close/>
                <a:moveTo>
                  <a:pt x="2093" y="637"/>
                </a:moveTo>
                <a:cubicBezTo>
                  <a:pt x="2095" y="637"/>
                  <a:pt x="2097" y="635"/>
                  <a:pt x="2097" y="633"/>
                </a:cubicBezTo>
                <a:cubicBezTo>
                  <a:pt x="2097" y="631"/>
                  <a:pt x="2095" y="629"/>
                  <a:pt x="2093" y="629"/>
                </a:cubicBezTo>
                <a:cubicBezTo>
                  <a:pt x="2090" y="629"/>
                  <a:pt x="2088" y="631"/>
                  <a:pt x="2088" y="633"/>
                </a:cubicBezTo>
                <a:cubicBezTo>
                  <a:pt x="2088" y="635"/>
                  <a:pt x="2090" y="637"/>
                  <a:pt x="2093" y="637"/>
                </a:cubicBezTo>
                <a:close/>
                <a:moveTo>
                  <a:pt x="2105" y="637"/>
                </a:moveTo>
                <a:cubicBezTo>
                  <a:pt x="2108" y="637"/>
                  <a:pt x="2110" y="635"/>
                  <a:pt x="2110" y="633"/>
                </a:cubicBezTo>
                <a:cubicBezTo>
                  <a:pt x="2110" y="631"/>
                  <a:pt x="2108" y="629"/>
                  <a:pt x="2105" y="629"/>
                </a:cubicBezTo>
                <a:cubicBezTo>
                  <a:pt x="2103" y="629"/>
                  <a:pt x="2101" y="631"/>
                  <a:pt x="2101" y="633"/>
                </a:cubicBezTo>
                <a:cubicBezTo>
                  <a:pt x="2101" y="635"/>
                  <a:pt x="2103" y="637"/>
                  <a:pt x="2105" y="637"/>
                </a:cubicBezTo>
                <a:close/>
                <a:moveTo>
                  <a:pt x="2118" y="629"/>
                </a:moveTo>
                <a:cubicBezTo>
                  <a:pt x="2116" y="629"/>
                  <a:pt x="2114" y="631"/>
                  <a:pt x="2114" y="633"/>
                </a:cubicBezTo>
                <a:cubicBezTo>
                  <a:pt x="2114" y="635"/>
                  <a:pt x="2116" y="637"/>
                  <a:pt x="2118" y="637"/>
                </a:cubicBezTo>
                <a:cubicBezTo>
                  <a:pt x="2121" y="637"/>
                  <a:pt x="2123" y="635"/>
                  <a:pt x="2123" y="633"/>
                </a:cubicBezTo>
                <a:cubicBezTo>
                  <a:pt x="2123" y="631"/>
                  <a:pt x="2121" y="629"/>
                  <a:pt x="2118" y="629"/>
                </a:cubicBezTo>
                <a:close/>
                <a:moveTo>
                  <a:pt x="2131" y="629"/>
                </a:moveTo>
                <a:cubicBezTo>
                  <a:pt x="2129" y="629"/>
                  <a:pt x="2127" y="631"/>
                  <a:pt x="2127" y="633"/>
                </a:cubicBezTo>
                <a:cubicBezTo>
                  <a:pt x="2127" y="635"/>
                  <a:pt x="2129" y="637"/>
                  <a:pt x="2131" y="637"/>
                </a:cubicBezTo>
                <a:cubicBezTo>
                  <a:pt x="2134" y="637"/>
                  <a:pt x="2135" y="635"/>
                  <a:pt x="2135" y="633"/>
                </a:cubicBezTo>
                <a:cubicBezTo>
                  <a:pt x="2135" y="631"/>
                  <a:pt x="2134" y="629"/>
                  <a:pt x="2131" y="629"/>
                </a:cubicBezTo>
                <a:close/>
                <a:moveTo>
                  <a:pt x="2144" y="629"/>
                </a:moveTo>
                <a:cubicBezTo>
                  <a:pt x="2142" y="629"/>
                  <a:pt x="2140" y="631"/>
                  <a:pt x="2140" y="633"/>
                </a:cubicBezTo>
                <a:cubicBezTo>
                  <a:pt x="2140" y="635"/>
                  <a:pt x="2142" y="637"/>
                  <a:pt x="2144" y="637"/>
                </a:cubicBezTo>
                <a:cubicBezTo>
                  <a:pt x="2146" y="637"/>
                  <a:pt x="2148" y="635"/>
                  <a:pt x="2148" y="633"/>
                </a:cubicBezTo>
                <a:cubicBezTo>
                  <a:pt x="2148" y="631"/>
                  <a:pt x="2146" y="629"/>
                  <a:pt x="2144" y="629"/>
                </a:cubicBezTo>
                <a:close/>
                <a:moveTo>
                  <a:pt x="2157" y="629"/>
                </a:moveTo>
                <a:cubicBezTo>
                  <a:pt x="2155" y="629"/>
                  <a:pt x="2153" y="631"/>
                  <a:pt x="2153" y="633"/>
                </a:cubicBezTo>
                <a:cubicBezTo>
                  <a:pt x="2153" y="635"/>
                  <a:pt x="2155" y="637"/>
                  <a:pt x="2157" y="637"/>
                </a:cubicBezTo>
                <a:cubicBezTo>
                  <a:pt x="2159" y="637"/>
                  <a:pt x="2161" y="635"/>
                  <a:pt x="2161" y="633"/>
                </a:cubicBezTo>
                <a:cubicBezTo>
                  <a:pt x="2161" y="631"/>
                  <a:pt x="2159" y="629"/>
                  <a:pt x="2157" y="629"/>
                </a:cubicBezTo>
                <a:close/>
                <a:moveTo>
                  <a:pt x="2170" y="637"/>
                </a:moveTo>
                <a:cubicBezTo>
                  <a:pt x="2172" y="637"/>
                  <a:pt x="2174" y="635"/>
                  <a:pt x="2174" y="633"/>
                </a:cubicBezTo>
                <a:cubicBezTo>
                  <a:pt x="2174" y="631"/>
                  <a:pt x="2172" y="629"/>
                  <a:pt x="2170" y="629"/>
                </a:cubicBezTo>
                <a:cubicBezTo>
                  <a:pt x="2168" y="629"/>
                  <a:pt x="2166" y="631"/>
                  <a:pt x="2166" y="633"/>
                </a:cubicBezTo>
                <a:cubicBezTo>
                  <a:pt x="2166" y="635"/>
                  <a:pt x="2168" y="637"/>
                  <a:pt x="2170" y="637"/>
                </a:cubicBezTo>
                <a:close/>
                <a:moveTo>
                  <a:pt x="2183" y="637"/>
                </a:moveTo>
                <a:cubicBezTo>
                  <a:pt x="2185" y="637"/>
                  <a:pt x="2187" y="635"/>
                  <a:pt x="2187" y="633"/>
                </a:cubicBezTo>
                <a:cubicBezTo>
                  <a:pt x="2187" y="631"/>
                  <a:pt x="2185" y="629"/>
                  <a:pt x="2183" y="629"/>
                </a:cubicBezTo>
                <a:cubicBezTo>
                  <a:pt x="2181" y="629"/>
                  <a:pt x="2179" y="631"/>
                  <a:pt x="2179" y="633"/>
                </a:cubicBezTo>
                <a:cubicBezTo>
                  <a:pt x="2179" y="635"/>
                  <a:pt x="2181" y="637"/>
                  <a:pt x="2183" y="637"/>
                </a:cubicBezTo>
                <a:close/>
                <a:moveTo>
                  <a:pt x="2222" y="637"/>
                </a:moveTo>
                <a:cubicBezTo>
                  <a:pt x="2224" y="637"/>
                  <a:pt x="2226" y="635"/>
                  <a:pt x="2226" y="633"/>
                </a:cubicBezTo>
                <a:cubicBezTo>
                  <a:pt x="2226" y="631"/>
                  <a:pt x="2224" y="629"/>
                  <a:pt x="2222" y="629"/>
                </a:cubicBezTo>
                <a:cubicBezTo>
                  <a:pt x="2219" y="629"/>
                  <a:pt x="2217" y="631"/>
                  <a:pt x="2217" y="633"/>
                </a:cubicBezTo>
                <a:cubicBezTo>
                  <a:pt x="2217" y="635"/>
                  <a:pt x="2219" y="637"/>
                  <a:pt x="2222" y="637"/>
                </a:cubicBezTo>
                <a:close/>
                <a:moveTo>
                  <a:pt x="2235" y="637"/>
                </a:moveTo>
                <a:cubicBezTo>
                  <a:pt x="2237" y="637"/>
                  <a:pt x="2239" y="635"/>
                  <a:pt x="2239" y="633"/>
                </a:cubicBezTo>
                <a:cubicBezTo>
                  <a:pt x="2239" y="631"/>
                  <a:pt x="2237" y="629"/>
                  <a:pt x="2235" y="629"/>
                </a:cubicBezTo>
                <a:cubicBezTo>
                  <a:pt x="2232" y="629"/>
                  <a:pt x="2230" y="631"/>
                  <a:pt x="2230" y="633"/>
                </a:cubicBezTo>
                <a:cubicBezTo>
                  <a:pt x="2230" y="635"/>
                  <a:pt x="2232" y="637"/>
                  <a:pt x="2235" y="637"/>
                </a:cubicBezTo>
                <a:close/>
                <a:moveTo>
                  <a:pt x="2247" y="637"/>
                </a:moveTo>
                <a:cubicBezTo>
                  <a:pt x="2250" y="637"/>
                  <a:pt x="2252" y="635"/>
                  <a:pt x="2252" y="633"/>
                </a:cubicBezTo>
                <a:cubicBezTo>
                  <a:pt x="2252" y="631"/>
                  <a:pt x="2250" y="629"/>
                  <a:pt x="2247" y="629"/>
                </a:cubicBezTo>
                <a:cubicBezTo>
                  <a:pt x="2245" y="629"/>
                  <a:pt x="2243" y="631"/>
                  <a:pt x="2243" y="633"/>
                </a:cubicBezTo>
                <a:cubicBezTo>
                  <a:pt x="2243" y="635"/>
                  <a:pt x="2245" y="637"/>
                  <a:pt x="2247" y="637"/>
                </a:cubicBezTo>
                <a:close/>
                <a:moveTo>
                  <a:pt x="2260" y="637"/>
                </a:moveTo>
                <a:cubicBezTo>
                  <a:pt x="2263" y="637"/>
                  <a:pt x="2265" y="635"/>
                  <a:pt x="2265" y="633"/>
                </a:cubicBezTo>
                <a:cubicBezTo>
                  <a:pt x="2265" y="631"/>
                  <a:pt x="2263" y="629"/>
                  <a:pt x="2260" y="629"/>
                </a:cubicBezTo>
                <a:cubicBezTo>
                  <a:pt x="2258" y="629"/>
                  <a:pt x="2256" y="631"/>
                  <a:pt x="2256" y="633"/>
                </a:cubicBezTo>
                <a:cubicBezTo>
                  <a:pt x="2256" y="635"/>
                  <a:pt x="2258" y="637"/>
                  <a:pt x="2260" y="637"/>
                </a:cubicBezTo>
                <a:close/>
                <a:moveTo>
                  <a:pt x="2273" y="637"/>
                </a:moveTo>
                <a:cubicBezTo>
                  <a:pt x="2276" y="637"/>
                  <a:pt x="2277" y="635"/>
                  <a:pt x="2277" y="633"/>
                </a:cubicBezTo>
                <a:cubicBezTo>
                  <a:pt x="2277" y="631"/>
                  <a:pt x="2276" y="629"/>
                  <a:pt x="2273" y="629"/>
                </a:cubicBezTo>
                <a:cubicBezTo>
                  <a:pt x="2271" y="629"/>
                  <a:pt x="2269" y="631"/>
                  <a:pt x="2269" y="633"/>
                </a:cubicBezTo>
                <a:cubicBezTo>
                  <a:pt x="2269" y="635"/>
                  <a:pt x="2271" y="637"/>
                  <a:pt x="2273" y="637"/>
                </a:cubicBezTo>
                <a:close/>
                <a:moveTo>
                  <a:pt x="2286" y="637"/>
                </a:moveTo>
                <a:cubicBezTo>
                  <a:pt x="2289" y="637"/>
                  <a:pt x="2290" y="635"/>
                  <a:pt x="2290" y="633"/>
                </a:cubicBezTo>
                <a:cubicBezTo>
                  <a:pt x="2290" y="631"/>
                  <a:pt x="2289" y="629"/>
                  <a:pt x="2286" y="629"/>
                </a:cubicBezTo>
                <a:cubicBezTo>
                  <a:pt x="2284" y="629"/>
                  <a:pt x="2282" y="631"/>
                  <a:pt x="2282" y="633"/>
                </a:cubicBezTo>
                <a:cubicBezTo>
                  <a:pt x="2282" y="635"/>
                  <a:pt x="2284" y="637"/>
                  <a:pt x="2286" y="637"/>
                </a:cubicBezTo>
                <a:close/>
                <a:moveTo>
                  <a:pt x="2299" y="637"/>
                </a:moveTo>
                <a:cubicBezTo>
                  <a:pt x="2301" y="637"/>
                  <a:pt x="2303" y="635"/>
                  <a:pt x="2303" y="633"/>
                </a:cubicBezTo>
                <a:cubicBezTo>
                  <a:pt x="2303" y="631"/>
                  <a:pt x="2301" y="629"/>
                  <a:pt x="2299" y="629"/>
                </a:cubicBezTo>
                <a:cubicBezTo>
                  <a:pt x="2297" y="629"/>
                  <a:pt x="2295" y="631"/>
                  <a:pt x="2295" y="633"/>
                </a:cubicBezTo>
                <a:cubicBezTo>
                  <a:pt x="2295" y="635"/>
                  <a:pt x="2297" y="637"/>
                  <a:pt x="2299" y="637"/>
                </a:cubicBezTo>
                <a:close/>
                <a:moveTo>
                  <a:pt x="2312" y="637"/>
                </a:moveTo>
                <a:cubicBezTo>
                  <a:pt x="2314" y="637"/>
                  <a:pt x="2316" y="635"/>
                  <a:pt x="2316" y="633"/>
                </a:cubicBezTo>
                <a:cubicBezTo>
                  <a:pt x="2316" y="631"/>
                  <a:pt x="2314" y="629"/>
                  <a:pt x="2312" y="629"/>
                </a:cubicBezTo>
                <a:cubicBezTo>
                  <a:pt x="2310" y="629"/>
                  <a:pt x="2308" y="631"/>
                  <a:pt x="2308" y="633"/>
                </a:cubicBezTo>
                <a:cubicBezTo>
                  <a:pt x="2308" y="635"/>
                  <a:pt x="2310" y="637"/>
                  <a:pt x="2312" y="637"/>
                </a:cubicBezTo>
                <a:close/>
                <a:moveTo>
                  <a:pt x="2325" y="637"/>
                </a:moveTo>
                <a:cubicBezTo>
                  <a:pt x="2327" y="637"/>
                  <a:pt x="2329" y="635"/>
                  <a:pt x="2329" y="633"/>
                </a:cubicBezTo>
                <a:cubicBezTo>
                  <a:pt x="2329" y="631"/>
                  <a:pt x="2327" y="629"/>
                  <a:pt x="2325" y="629"/>
                </a:cubicBezTo>
                <a:cubicBezTo>
                  <a:pt x="2323" y="629"/>
                  <a:pt x="2321" y="631"/>
                  <a:pt x="2321" y="633"/>
                </a:cubicBezTo>
                <a:cubicBezTo>
                  <a:pt x="2321" y="635"/>
                  <a:pt x="2323" y="637"/>
                  <a:pt x="2325" y="637"/>
                </a:cubicBezTo>
                <a:close/>
                <a:moveTo>
                  <a:pt x="2338" y="637"/>
                </a:moveTo>
                <a:cubicBezTo>
                  <a:pt x="2340" y="637"/>
                  <a:pt x="2342" y="635"/>
                  <a:pt x="2342" y="633"/>
                </a:cubicBezTo>
                <a:cubicBezTo>
                  <a:pt x="2342" y="631"/>
                  <a:pt x="2340" y="629"/>
                  <a:pt x="2338" y="629"/>
                </a:cubicBezTo>
                <a:cubicBezTo>
                  <a:pt x="2336" y="629"/>
                  <a:pt x="2334" y="631"/>
                  <a:pt x="2334" y="633"/>
                </a:cubicBezTo>
                <a:cubicBezTo>
                  <a:pt x="2334" y="635"/>
                  <a:pt x="2336" y="637"/>
                  <a:pt x="2338" y="637"/>
                </a:cubicBezTo>
                <a:close/>
                <a:moveTo>
                  <a:pt x="2351" y="637"/>
                </a:moveTo>
                <a:cubicBezTo>
                  <a:pt x="2353" y="637"/>
                  <a:pt x="2355" y="635"/>
                  <a:pt x="2355" y="633"/>
                </a:cubicBezTo>
                <a:cubicBezTo>
                  <a:pt x="2355" y="631"/>
                  <a:pt x="2353" y="629"/>
                  <a:pt x="2351" y="629"/>
                </a:cubicBezTo>
                <a:cubicBezTo>
                  <a:pt x="2348" y="629"/>
                  <a:pt x="2347" y="631"/>
                  <a:pt x="2347" y="633"/>
                </a:cubicBezTo>
                <a:cubicBezTo>
                  <a:pt x="2347" y="635"/>
                  <a:pt x="2348" y="637"/>
                  <a:pt x="2351" y="637"/>
                </a:cubicBezTo>
                <a:close/>
                <a:moveTo>
                  <a:pt x="2364" y="637"/>
                </a:moveTo>
                <a:cubicBezTo>
                  <a:pt x="2366" y="637"/>
                  <a:pt x="2368" y="635"/>
                  <a:pt x="2368" y="633"/>
                </a:cubicBezTo>
                <a:cubicBezTo>
                  <a:pt x="2368" y="631"/>
                  <a:pt x="2366" y="629"/>
                  <a:pt x="2364" y="629"/>
                </a:cubicBezTo>
                <a:cubicBezTo>
                  <a:pt x="2361" y="629"/>
                  <a:pt x="2360" y="631"/>
                  <a:pt x="2360" y="633"/>
                </a:cubicBezTo>
                <a:cubicBezTo>
                  <a:pt x="2360" y="635"/>
                  <a:pt x="2361" y="637"/>
                  <a:pt x="2364" y="637"/>
                </a:cubicBezTo>
                <a:close/>
                <a:moveTo>
                  <a:pt x="2377" y="637"/>
                </a:moveTo>
                <a:cubicBezTo>
                  <a:pt x="2379" y="637"/>
                  <a:pt x="2381" y="635"/>
                  <a:pt x="2381" y="633"/>
                </a:cubicBezTo>
                <a:cubicBezTo>
                  <a:pt x="2381" y="631"/>
                  <a:pt x="2379" y="629"/>
                  <a:pt x="2377" y="629"/>
                </a:cubicBezTo>
                <a:cubicBezTo>
                  <a:pt x="2374" y="629"/>
                  <a:pt x="2372" y="631"/>
                  <a:pt x="2372" y="633"/>
                </a:cubicBezTo>
                <a:cubicBezTo>
                  <a:pt x="2372" y="635"/>
                  <a:pt x="2374" y="637"/>
                  <a:pt x="2377" y="637"/>
                </a:cubicBezTo>
                <a:close/>
                <a:moveTo>
                  <a:pt x="2390" y="637"/>
                </a:moveTo>
                <a:cubicBezTo>
                  <a:pt x="2392" y="637"/>
                  <a:pt x="2394" y="635"/>
                  <a:pt x="2394" y="633"/>
                </a:cubicBezTo>
                <a:cubicBezTo>
                  <a:pt x="2394" y="631"/>
                  <a:pt x="2392" y="629"/>
                  <a:pt x="2390" y="629"/>
                </a:cubicBezTo>
                <a:cubicBezTo>
                  <a:pt x="2387" y="629"/>
                  <a:pt x="2385" y="631"/>
                  <a:pt x="2385" y="633"/>
                </a:cubicBezTo>
                <a:cubicBezTo>
                  <a:pt x="2385" y="635"/>
                  <a:pt x="2387" y="637"/>
                  <a:pt x="2390" y="637"/>
                </a:cubicBezTo>
                <a:close/>
                <a:moveTo>
                  <a:pt x="2402" y="637"/>
                </a:moveTo>
                <a:cubicBezTo>
                  <a:pt x="2405" y="637"/>
                  <a:pt x="2407" y="635"/>
                  <a:pt x="2407" y="633"/>
                </a:cubicBezTo>
                <a:cubicBezTo>
                  <a:pt x="2407" y="631"/>
                  <a:pt x="2405" y="629"/>
                  <a:pt x="2402" y="629"/>
                </a:cubicBezTo>
                <a:cubicBezTo>
                  <a:pt x="2400" y="629"/>
                  <a:pt x="2398" y="631"/>
                  <a:pt x="2398" y="633"/>
                </a:cubicBezTo>
                <a:cubicBezTo>
                  <a:pt x="2398" y="635"/>
                  <a:pt x="2400" y="637"/>
                  <a:pt x="2402" y="637"/>
                </a:cubicBezTo>
                <a:close/>
                <a:moveTo>
                  <a:pt x="2415" y="637"/>
                </a:moveTo>
                <a:cubicBezTo>
                  <a:pt x="2418" y="637"/>
                  <a:pt x="2420" y="635"/>
                  <a:pt x="2420" y="633"/>
                </a:cubicBezTo>
                <a:cubicBezTo>
                  <a:pt x="2420" y="631"/>
                  <a:pt x="2418" y="629"/>
                  <a:pt x="2415" y="629"/>
                </a:cubicBezTo>
                <a:cubicBezTo>
                  <a:pt x="2413" y="629"/>
                  <a:pt x="2411" y="631"/>
                  <a:pt x="2411" y="633"/>
                </a:cubicBezTo>
                <a:cubicBezTo>
                  <a:pt x="2411" y="635"/>
                  <a:pt x="2413" y="637"/>
                  <a:pt x="2415" y="637"/>
                </a:cubicBezTo>
                <a:close/>
                <a:moveTo>
                  <a:pt x="2428" y="637"/>
                </a:moveTo>
                <a:cubicBezTo>
                  <a:pt x="2431" y="637"/>
                  <a:pt x="2432" y="635"/>
                  <a:pt x="2432" y="633"/>
                </a:cubicBezTo>
                <a:cubicBezTo>
                  <a:pt x="2432" y="631"/>
                  <a:pt x="2431" y="629"/>
                  <a:pt x="2428" y="629"/>
                </a:cubicBezTo>
                <a:cubicBezTo>
                  <a:pt x="2426" y="629"/>
                  <a:pt x="2424" y="631"/>
                  <a:pt x="2424" y="633"/>
                </a:cubicBezTo>
                <a:cubicBezTo>
                  <a:pt x="2424" y="635"/>
                  <a:pt x="2426" y="637"/>
                  <a:pt x="2428" y="637"/>
                </a:cubicBezTo>
                <a:close/>
                <a:moveTo>
                  <a:pt x="2439" y="633"/>
                </a:moveTo>
                <a:cubicBezTo>
                  <a:pt x="2439" y="634"/>
                  <a:pt x="2440" y="635"/>
                  <a:pt x="2441" y="635"/>
                </a:cubicBezTo>
                <a:cubicBezTo>
                  <a:pt x="2442" y="635"/>
                  <a:pt x="2443" y="634"/>
                  <a:pt x="2443" y="633"/>
                </a:cubicBezTo>
                <a:cubicBezTo>
                  <a:pt x="2443" y="632"/>
                  <a:pt x="2442" y="631"/>
                  <a:pt x="2441" y="631"/>
                </a:cubicBezTo>
                <a:cubicBezTo>
                  <a:pt x="2440" y="631"/>
                  <a:pt x="2439" y="632"/>
                  <a:pt x="2439" y="633"/>
                </a:cubicBezTo>
                <a:close/>
                <a:moveTo>
                  <a:pt x="2454" y="637"/>
                </a:moveTo>
                <a:cubicBezTo>
                  <a:pt x="2456" y="637"/>
                  <a:pt x="2458" y="635"/>
                  <a:pt x="2458" y="633"/>
                </a:cubicBezTo>
                <a:cubicBezTo>
                  <a:pt x="2458" y="631"/>
                  <a:pt x="2456" y="629"/>
                  <a:pt x="2454" y="629"/>
                </a:cubicBezTo>
                <a:cubicBezTo>
                  <a:pt x="2452" y="629"/>
                  <a:pt x="2450" y="631"/>
                  <a:pt x="2450" y="633"/>
                </a:cubicBezTo>
                <a:cubicBezTo>
                  <a:pt x="2450" y="635"/>
                  <a:pt x="2452" y="637"/>
                  <a:pt x="2454" y="637"/>
                </a:cubicBezTo>
                <a:close/>
                <a:moveTo>
                  <a:pt x="2467" y="637"/>
                </a:moveTo>
                <a:cubicBezTo>
                  <a:pt x="2469" y="637"/>
                  <a:pt x="2471" y="635"/>
                  <a:pt x="2471" y="633"/>
                </a:cubicBezTo>
                <a:cubicBezTo>
                  <a:pt x="2471" y="631"/>
                  <a:pt x="2469" y="629"/>
                  <a:pt x="2467" y="629"/>
                </a:cubicBezTo>
                <a:cubicBezTo>
                  <a:pt x="2465" y="629"/>
                  <a:pt x="2463" y="631"/>
                  <a:pt x="2463" y="633"/>
                </a:cubicBezTo>
                <a:cubicBezTo>
                  <a:pt x="2463" y="635"/>
                  <a:pt x="2465" y="637"/>
                  <a:pt x="2467" y="637"/>
                </a:cubicBezTo>
                <a:close/>
                <a:moveTo>
                  <a:pt x="2480" y="637"/>
                </a:moveTo>
                <a:cubicBezTo>
                  <a:pt x="2482" y="637"/>
                  <a:pt x="2484" y="635"/>
                  <a:pt x="2484" y="633"/>
                </a:cubicBezTo>
                <a:cubicBezTo>
                  <a:pt x="2484" y="631"/>
                  <a:pt x="2482" y="629"/>
                  <a:pt x="2480" y="629"/>
                </a:cubicBezTo>
                <a:cubicBezTo>
                  <a:pt x="2478" y="629"/>
                  <a:pt x="2476" y="631"/>
                  <a:pt x="2476" y="633"/>
                </a:cubicBezTo>
                <a:cubicBezTo>
                  <a:pt x="2476" y="635"/>
                  <a:pt x="2478" y="637"/>
                  <a:pt x="2480" y="637"/>
                </a:cubicBezTo>
                <a:close/>
                <a:moveTo>
                  <a:pt x="2493" y="637"/>
                </a:moveTo>
                <a:cubicBezTo>
                  <a:pt x="2495" y="637"/>
                  <a:pt x="2497" y="635"/>
                  <a:pt x="2497" y="633"/>
                </a:cubicBezTo>
                <a:cubicBezTo>
                  <a:pt x="2497" y="631"/>
                  <a:pt x="2495" y="629"/>
                  <a:pt x="2493" y="629"/>
                </a:cubicBezTo>
                <a:cubicBezTo>
                  <a:pt x="2491" y="629"/>
                  <a:pt x="2489" y="631"/>
                  <a:pt x="2489" y="633"/>
                </a:cubicBezTo>
                <a:cubicBezTo>
                  <a:pt x="2489" y="635"/>
                  <a:pt x="2491" y="637"/>
                  <a:pt x="2493" y="637"/>
                </a:cubicBezTo>
                <a:close/>
                <a:moveTo>
                  <a:pt x="2506" y="637"/>
                </a:moveTo>
                <a:cubicBezTo>
                  <a:pt x="2508" y="637"/>
                  <a:pt x="2510" y="635"/>
                  <a:pt x="2510" y="633"/>
                </a:cubicBezTo>
                <a:cubicBezTo>
                  <a:pt x="2510" y="631"/>
                  <a:pt x="2508" y="629"/>
                  <a:pt x="2506" y="629"/>
                </a:cubicBezTo>
                <a:cubicBezTo>
                  <a:pt x="2503" y="629"/>
                  <a:pt x="2502" y="631"/>
                  <a:pt x="2502" y="633"/>
                </a:cubicBezTo>
                <a:cubicBezTo>
                  <a:pt x="2502" y="635"/>
                  <a:pt x="2503" y="637"/>
                  <a:pt x="2506" y="637"/>
                </a:cubicBezTo>
                <a:close/>
                <a:moveTo>
                  <a:pt x="2519" y="637"/>
                </a:moveTo>
                <a:cubicBezTo>
                  <a:pt x="2521" y="637"/>
                  <a:pt x="2523" y="635"/>
                  <a:pt x="2523" y="633"/>
                </a:cubicBezTo>
                <a:cubicBezTo>
                  <a:pt x="2523" y="631"/>
                  <a:pt x="2521" y="629"/>
                  <a:pt x="2519" y="629"/>
                </a:cubicBezTo>
                <a:cubicBezTo>
                  <a:pt x="2516" y="629"/>
                  <a:pt x="2514" y="631"/>
                  <a:pt x="2514" y="633"/>
                </a:cubicBezTo>
                <a:cubicBezTo>
                  <a:pt x="2514" y="635"/>
                  <a:pt x="2516" y="637"/>
                  <a:pt x="2519" y="637"/>
                </a:cubicBezTo>
                <a:close/>
                <a:moveTo>
                  <a:pt x="2532" y="637"/>
                </a:moveTo>
                <a:cubicBezTo>
                  <a:pt x="2534" y="637"/>
                  <a:pt x="2536" y="635"/>
                  <a:pt x="2536" y="633"/>
                </a:cubicBezTo>
                <a:cubicBezTo>
                  <a:pt x="2536" y="631"/>
                  <a:pt x="2534" y="629"/>
                  <a:pt x="2532" y="629"/>
                </a:cubicBezTo>
                <a:cubicBezTo>
                  <a:pt x="2529" y="629"/>
                  <a:pt x="2527" y="631"/>
                  <a:pt x="2527" y="633"/>
                </a:cubicBezTo>
                <a:cubicBezTo>
                  <a:pt x="2527" y="635"/>
                  <a:pt x="2529" y="637"/>
                  <a:pt x="2532" y="637"/>
                </a:cubicBezTo>
                <a:close/>
                <a:moveTo>
                  <a:pt x="2544" y="637"/>
                </a:moveTo>
                <a:cubicBezTo>
                  <a:pt x="2547" y="637"/>
                  <a:pt x="2549" y="635"/>
                  <a:pt x="2549" y="633"/>
                </a:cubicBezTo>
                <a:cubicBezTo>
                  <a:pt x="2549" y="631"/>
                  <a:pt x="2547" y="629"/>
                  <a:pt x="2544" y="629"/>
                </a:cubicBezTo>
                <a:cubicBezTo>
                  <a:pt x="2542" y="629"/>
                  <a:pt x="2540" y="631"/>
                  <a:pt x="2540" y="633"/>
                </a:cubicBezTo>
                <a:cubicBezTo>
                  <a:pt x="2540" y="635"/>
                  <a:pt x="2542" y="637"/>
                  <a:pt x="2544" y="637"/>
                </a:cubicBezTo>
                <a:close/>
                <a:moveTo>
                  <a:pt x="2557" y="637"/>
                </a:moveTo>
                <a:cubicBezTo>
                  <a:pt x="2560" y="637"/>
                  <a:pt x="2562" y="635"/>
                  <a:pt x="2562" y="633"/>
                </a:cubicBezTo>
                <a:cubicBezTo>
                  <a:pt x="2562" y="631"/>
                  <a:pt x="2560" y="629"/>
                  <a:pt x="2557" y="629"/>
                </a:cubicBezTo>
                <a:cubicBezTo>
                  <a:pt x="2555" y="629"/>
                  <a:pt x="2553" y="631"/>
                  <a:pt x="2553" y="633"/>
                </a:cubicBezTo>
                <a:cubicBezTo>
                  <a:pt x="2553" y="635"/>
                  <a:pt x="2555" y="637"/>
                  <a:pt x="2557" y="637"/>
                </a:cubicBezTo>
                <a:close/>
                <a:moveTo>
                  <a:pt x="2570" y="637"/>
                </a:moveTo>
                <a:cubicBezTo>
                  <a:pt x="2573" y="637"/>
                  <a:pt x="2574" y="635"/>
                  <a:pt x="2574" y="633"/>
                </a:cubicBezTo>
                <a:cubicBezTo>
                  <a:pt x="2574" y="631"/>
                  <a:pt x="2573" y="629"/>
                  <a:pt x="2570" y="629"/>
                </a:cubicBezTo>
                <a:cubicBezTo>
                  <a:pt x="2568" y="629"/>
                  <a:pt x="2566" y="631"/>
                  <a:pt x="2566" y="633"/>
                </a:cubicBezTo>
                <a:cubicBezTo>
                  <a:pt x="2566" y="635"/>
                  <a:pt x="2568" y="637"/>
                  <a:pt x="2570" y="637"/>
                </a:cubicBezTo>
                <a:close/>
                <a:moveTo>
                  <a:pt x="2583" y="637"/>
                </a:moveTo>
                <a:cubicBezTo>
                  <a:pt x="2586" y="637"/>
                  <a:pt x="2587" y="635"/>
                  <a:pt x="2587" y="633"/>
                </a:cubicBezTo>
                <a:cubicBezTo>
                  <a:pt x="2587" y="631"/>
                  <a:pt x="2586" y="629"/>
                  <a:pt x="2583" y="629"/>
                </a:cubicBezTo>
                <a:cubicBezTo>
                  <a:pt x="2581" y="629"/>
                  <a:pt x="2579" y="631"/>
                  <a:pt x="2579" y="633"/>
                </a:cubicBezTo>
                <a:cubicBezTo>
                  <a:pt x="2579" y="635"/>
                  <a:pt x="2581" y="637"/>
                  <a:pt x="2583" y="637"/>
                </a:cubicBezTo>
                <a:close/>
                <a:moveTo>
                  <a:pt x="2596" y="637"/>
                </a:moveTo>
                <a:cubicBezTo>
                  <a:pt x="2598" y="637"/>
                  <a:pt x="2600" y="635"/>
                  <a:pt x="2600" y="633"/>
                </a:cubicBezTo>
                <a:cubicBezTo>
                  <a:pt x="2600" y="631"/>
                  <a:pt x="2598" y="629"/>
                  <a:pt x="2596" y="629"/>
                </a:cubicBezTo>
                <a:cubicBezTo>
                  <a:pt x="2594" y="629"/>
                  <a:pt x="2592" y="631"/>
                  <a:pt x="2592" y="633"/>
                </a:cubicBezTo>
                <a:cubicBezTo>
                  <a:pt x="2592" y="635"/>
                  <a:pt x="2594" y="637"/>
                  <a:pt x="2596" y="637"/>
                </a:cubicBezTo>
                <a:close/>
                <a:moveTo>
                  <a:pt x="2609" y="637"/>
                </a:moveTo>
                <a:cubicBezTo>
                  <a:pt x="2611" y="637"/>
                  <a:pt x="2613" y="635"/>
                  <a:pt x="2613" y="633"/>
                </a:cubicBezTo>
                <a:cubicBezTo>
                  <a:pt x="2613" y="631"/>
                  <a:pt x="2611" y="629"/>
                  <a:pt x="2609" y="629"/>
                </a:cubicBezTo>
                <a:cubicBezTo>
                  <a:pt x="2607" y="629"/>
                  <a:pt x="2605" y="631"/>
                  <a:pt x="2605" y="633"/>
                </a:cubicBezTo>
                <a:cubicBezTo>
                  <a:pt x="2605" y="635"/>
                  <a:pt x="2607" y="637"/>
                  <a:pt x="2609" y="637"/>
                </a:cubicBezTo>
                <a:close/>
                <a:moveTo>
                  <a:pt x="2622" y="637"/>
                </a:moveTo>
                <a:cubicBezTo>
                  <a:pt x="2624" y="637"/>
                  <a:pt x="2626" y="635"/>
                  <a:pt x="2626" y="633"/>
                </a:cubicBezTo>
                <a:cubicBezTo>
                  <a:pt x="2626" y="631"/>
                  <a:pt x="2624" y="629"/>
                  <a:pt x="2622" y="629"/>
                </a:cubicBezTo>
                <a:cubicBezTo>
                  <a:pt x="2620" y="629"/>
                  <a:pt x="2618" y="631"/>
                  <a:pt x="2618" y="633"/>
                </a:cubicBezTo>
                <a:cubicBezTo>
                  <a:pt x="2618" y="635"/>
                  <a:pt x="2620" y="637"/>
                  <a:pt x="2622" y="637"/>
                </a:cubicBezTo>
                <a:close/>
                <a:moveTo>
                  <a:pt x="2635" y="637"/>
                </a:moveTo>
                <a:cubicBezTo>
                  <a:pt x="2637" y="637"/>
                  <a:pt x="2639" y="635"/>
                  <a:pt x="2639" y="633"/>
                </a:cubicBezTo>
                <a:cubicBezTo>
                  <a:pt x="2639" y="631"/>
                  <a:pt x="2637" y="629"/>
                  <a:pt x="2635" y="629"/>
                </a:cubicBezTo>
                <a:cubicBezTo>
                  <a:pt x="2633" y="629"/>
                  <a:pt x="2631" y="631"/>
                  <a:pt x="2631" y="633"/>
                </a:cubicBezTo>
                <a:cubicBezTo>
                  <a:pt x="2631" y="635"/>
                  <a:pt x="2633" y="637"/>
                  <a:pt x="2635" y="637"/>
                </a:cubicBezTo>
                <a:close/>
                <a:moveTo>
                  <a:pt x="2648" y="637"/>
                </a:moveTo>
                <a:cubicBezTo>
                  <a:pt x="2650" y="637"/>
                  <a:pt x="2652" y="635"/>
                  <a:pt x="2652" y="633"/>
                </a:cubicBezTo>
                <a:cubicBezTo>
                  <a:pt x="2652" y="631"/>
                  <a:pt x="2650" y="629"/>
                  <a:pt x="2648" y="629"/>
                </a:cubicBezTo>
                <a:cubicBezTo>
                  <a:pt x="2645" y="629"/>
                  <a:pt x="2644" y="631"/>
                  <a:pt x="2644" y="633"/>
                </a:cubicBezTo>
                <a:cubicBezTo>
                  <a:pt x="2644" y="635"/>
                  <a:pt x="2645" y="637"/>
                  <a:pt x="2648" y="637"/>
                </a:cubicBezTo>
                <a:close/>
                <a:moveTo>
                  <a:pt x="2661" y="637"/>
                </a:moveTo>
                <a:cubicBezTo>
                  <a:pt x="2663" y="637"/>
                  <a:pt x="2665" y="635"/>
                  <a:pt x="2665" y="633"/>
                </a:cubicBezTo>
                <a:cubicBezTo>
                  <a:pt x="2665" y="631"/>
                  <a:pt x="2663" y="629"/>
                  <a:pt x="2661" y="629"/>
                </a:cubicBezTo>
                <a:cubicBezTo>
                  <a:pt x="2658" y="629"/>
                  <a:pt x="2657" y="631"/>
                  <a:pt x="2657" y="633"/>
                </a:cubicBezTo>
                <a:cubicBezTo>
                  <a:pt x="2657" y="635"/>
                  <a:pt x="2658" y="637"/>
                  <a:pt x="2661" y="637"/>
                </a:cubicBezTo>
                <a:close/>
                <a:moveTo>
                  <a:pt x="2674" y="637"/>
                </a:moveTo>
                <a:cubicBezTo>
                  <a:pt x="2676" y="637"/>
                  <a:pt x="2678" y="635"/>
                  <a:pt x="2678" y="633"/>
                </a:cubicBezTo>
                <a:cubicBezTo>
                  <a:pt x="2678" y="631"/>
                  <a:pt x="2676" y="629"/>
                  <a:pt x="2674" y="629"/>
                </a:cubicBezTo>
                <a:cubicBezTo>
                  <a:pt x="2671" y="629"/>
                  <a:pt x="2669" y="631"/>
                  <a:pt x="2669" y="633"/>
                </a:cubicBezTo>
                <a:cubicBezTo>
                  <a:pt x="2669" y="635"/>
                  <a:pt x="2671" y="637"/>
                  <a:pt x="2674" y="637"/>
                </a:cubicBezTo>
                <a:close/>
                <a:moveTo>
                  <a:pt x="2687" y="637"/>
                </a:moveTo>
                <a:cubicBezTo>
                  <a:pt x="2689" y="637"/>
                  <a:pt x="2691" y="635"/>
                  <a:pt x="2691" y="633"/>
                </a:cubicBezTo>
                <a:cubicBezTo>
                  <a:pt x="2691" y="631"/>
                  <a:pt x="2689" y="629"/>
                  <a:pt x="2687" y="629"/>
                </a:cubicBezTo>
                <a:cubicBezTo>
                  <a:pt x="2684" y="629"/>
                  <a:pt x="2682" y="631"/>
                  <a:pt x="2682" y="633"/>
                </a:cubicBezTo>
                <a:cubicBezTo>
                  <a:pt x="2682" y="635"/>
                  <a:pt x="2684" y="637"/>
                  <a:pt x="2687" y="637"/>
                </a:cubicBezTo>
                <a:close/>
                <a:moveTo>
                  <a:pt x="2699" y="637"/>
                </a:moveTo>
                <a:cubicBezTo>
                  <a:pt x="2702" y="637"/>
                  <a:pt x="2704" y="635"/>
                  <a:pt x="2704" y="633"/>
                </a:cubicBezTo>
                <a:cubicBezTo>
                  <a:pt x="2704" y="631"/>
                  <a:pt x="2702" y="629"/>
                  <a:pt x="2699" y="629"/>
                </a:cubicBezTo>
                <a:cubicBezTo>
                  <a:pt x="2697" y="629"/>
                  <a:pt x="2695" y="631"/>
                  <a:pt x="2695" y="633"/>
                </a:cubicBezTo>
                <a:cubicBezTo>
                  <a:pt x="2695" y="635"/>
                  <a:pt x="2697" y="637"/>
                  <a:pt x="2699" y="637"/>
                </a:cubicBezTo>
                <a:close/>
                <a:moveTo>
                  <a:pt x="2712" y="637"/>
                </a:moveTo>
                <a:cubicBezTo>
                  <a:pt x="2715" y="637"/>
                  <a:pt x="2717" y="635"/>
                  <a:pt x="2717" y="633"/>
                </a:cubicBezTo>
                <a:cubicBezTo>
                  <a:pt x="2717" y="631"/>
                  <a:pt x="2715" y="629"/>
                  <a:pt x="2712" y="629"/>
                </a:cubicBezTo>
                <a:cubicBezTo>
                  <a:pt x="2710" y="629"/>
                  <a:pt x="2708" y="631"/>
                  <a:pt x="2708" y="633"/>
                </a:cubicBezTo>
                <a:cubicBezTo>
                  <a:pt x="2708" y="635"/>
                  <a:pt x="2710" y="637"/>
                  <a:pt x="2712" y="637"/>
                </a:cubicBezTo>
                <a:close/>
                <a:moveTo>
                  <a:pt x="2725" y="637"/>
                </a:moveTo>
                <a:cubicBezTo>
                  <a:pt x="2728" y="637"/>
                  <a:pt x="2729" y="635"/>
                  <a:pt x="2729" y="633"/>
                </a:cubicBezTo>
                <a:cubicBezTo>
                  <a:pt x="2729" y="631"/>
                  <a:pt x="2728" y="629"/>
                  <a:pt x="2725" y="629"/>
                </a:cubicBezTo>
                <a:cubicBezTo>
                  <a:pt x="2723" y="629"/>
                  <a:pt x="2721" y="631"/>
                  <a:pt x="2721" y="633"/>
                </a:cubicBezTo>
                <a:cubicBezTo>
                  <a:pt x="2721" y="635"/>
                  <a:pt x="2723" y="637"/>
                  <a:pt x="2725" y="637"/>
                </a:cubicBezTo>
                <a:close/>
                <a:moveTo>
                  <a:pt x="2738" y="637"/>
                </a:moveTo>
                <a:cubicBezTo>
                  <a:pt x="2740" y="637"/>
                  <a:pt x="2742" y="635"/>
                  <a:pt x="2742" y="633"/>
                </a:cubicBezTo>
                <a:cubicBezTo>
                  <a:pt x="2742" y="631"/>
                  <a:pt x="2740" y="629"/>
                  <a:pt x="2738" y="629"/>
                </a:cubicBezTo>
                <a:cubicBezTo>
                  <a:pt x="2736" y="629"/>
                  <a:pt x="2734" y="631"/>
                  <a:pt x="2734" y="633"/>
                </a:cubicBezTo>
                <a:cubicBezTo>
                  <a:pt x="2734" y="635"/>
                  <a:pt x="2736" y="637"/>
                  <a:pt x="2738" y="637"/>
                </a:cubicBezTo>
                <a:close/>
                <a:moveTo>
                  <a:pt x="2751" y="637"/>
                </a:moveTo>
                <a:cubicBezTo>
                  <a:pt x="2753" y="637"/>
                  <a:pt x="2755" y="635"/>
                  <a:pt x="2755" y="633"/>
                </a:cubicBezTo>
                <a:cubicBezTo>
                  <a:pt x="2755" y="631"/>
                  <a:pt x="2753" y="629"/>
                  <a:pt x="2751" y="629"/>
                </a:cubicBezTo>
                <a:cubicBezTo>
                  <a:pt x="2749" y="629"/>
                  <a:pt x="2747" y="631"/>
                  <a:pt x="2747" y="633"/>
                </a:cubicBezTo>
                <a:cubicBezTo>
                  <a:pt x="2747" y="635"/>
                  <a:pt x="2749" y="637"/>
                  <a:pt x="2751" y="637"/>
                </a:cubicBezTo>
                <a:close/>
                <a:moveTo>
                  <a:pt x="2764" y="637"/>
                </a:moveTo>
                <a:cubicBezTo>
                  <a:pt x="2766" y="637"/>
                  <a:pt x="2768" y="635"/>
                  <a:pt x="2768" y="633"/>
                </a:cubicBezTo>
                <a:cubicBezTo>
                  <a:pt x="2768" y="631"/>
                  <a:pt x="2766" y="629"/>
                  <a:pt x="2764" y="629"/>
                </a:cubicBezTo>
                <a:cubicBezTo>
                  <a:pt x="2762" y="629"/>
                  <a:pt x="2760" y="631"/>
                  <a:pt x="2760" y="633"/>
                </a:cubicBezTo>
                <a:cubicBezTo>
                  <a:pt x="2760" y="635"/>
                  <a:pt x="2762" y="637"/>
                  <a:pt x="2764" y="637"/>
                </a:cubicBezTo>
                <a:close/>
                <a:moveTo>
                  <a:pt x="2777" y="637"/>
                </a:moveTo>
                <a:cubicBezTo>
                  <a:pt x="2779" y="637"/>
                  <a:pt x="2781" y="635"/>
                  <a:pt x="2781" y="633"/>
                </a:cubicBezTo>
                <a:cubicBezTo>
                  <a:pt x="2781" y="631"/>
                  <a:pt x="2779" y="629"/>
                  <a:pt x="2777" y="629"/>
                </a:cubicBezTo>
                <a:cubicBezTo>
                  <a:pt x="2775" y="629"/>
                  <a:pt x="2773" y="631"/>
                  <a:pt x="2773" y="633"/>
                </a:cubicBezTo>
                <a:cubicBezTo>
                  <a:pt x="2773" y="635"/>
                  <a:pt x="2775" y="637"/>
                  <a:pt x="2777" y="637"/>
                </a:cubicBezTo>
                <a:close/>
                <a:moveTo>
                  <a:pt x="2790" y="637"/>
                </a:moveTo>
                <a:cubicBezTo>
                  <a:pt x="2792" y="637"/>
                  <a:pt x="2794" y="635"/>
                  <a:pt x="2794" y="633"/>
                </a:cubicBezTo>
                <a:cubicBezTo>
                  <a:pt x="2794" y="631"/>
                  <a:pt x="2792" y="629"/>
                  <a:pt x="2790" y="629"/>
                </a:cubicBezTo>
                <a:cubicBezTo>
                  <a:pt x="2788" y="629"/>
                  <a:pt x="2786" y="631"/>
                  <a:pt x="2786" y="633"/>
                </a:cubicBezTo>
                <a:cubicBezTo>
                  <a:pt x="2786" y="635"/>
                  <a:pt x="2788" y="637"/>
                  <a:pt x="2790" y="637"/>
                </a:cubicBezTo>
                <a:close/>
                <a:moveTo>
                  <a:pt x="2803" y="637"/>
                </a:moveTo>
                <a:cubicBezTo>
                  <a:pt x="2805" y="637"/>
                  <a:pt x="2807" y="635"/>
                  <a:pt x="2807" y="633"/>
                </a:cubicBezTo>
                <a:cubicBezTo>
                  <a:pt x="2807" y="631"/>
                  <a:pt x="2805" y="629"/>
                  <a:pt x="2803" y="629"/>
                </a:cubicBezTo>
                <a:cubicBezTo>
                  <a:pt x="2800" y="629"/>
                  <a:pt x="2799" y="631"/>
                  <a:pt x="2799" y="633"/>
                </a:cubicBezTo>
                <a:cubicBezTo>
                  <a:pt x="2799" y="635"/>
                  <a:pt x="2800" y="637"/>
                  <a:pt x="2803" y="637"/>
                </a:cubicBezTo>
                <a:close/>
                <a:moveTo>
                  <a:pt x="2816" y="629"/>
                </a:moveTo>
                <a:cubicBezTo>
                  <a:pt x="2813" y="629"/>
                  <a:pt x="2811" y="631"/>
                  <a:pt x="2811" y="633"/>
                </a:cubicBezTo>
                <a:cubicBezTo>
                  <a:pt x="2811" y="635"/>
                  <a:pt x="2813" y="637"/>
                  <a:pt x="2816" y="637"/>
                </a:cubicBezTo>
                <a:cubicBezTo>
                  <a:pt x="2818" y="637"/>
                  <a:pt x="2820" y="635"/>
                  <a:pt x="2820" y="633"/>
                </a:cubicBezTo>
                <a:cubicBezTo>
                  <a:pt x="2820" y="631"/>
                  <a:pt x="2818" y="629"/>
                  <a:pt x="2816" y="629"/>
                </a:cubicBezTo>
                <a:close/>
                <a:moveTo>
                  <a:pt x="2829" y="629"/>
                </a:moveTo>
                <a:cubicBezTo>
                  <a:pt x="2826" y="629"/>
                  <a:pt x="2824" y="631"/>
                  <a:pt x="2824" y="633"/>
                </a:cubicBezTo>
                <a:cubicBezTo>
                  <a:pt x="2824" y="635"/>
                  <a:pt x="2826" y="637"/>
                  <a:pt x="2829" y="637"/>
                </a:cubicBezTo>
                <a:cubicBezTo>
                  <a:pt x="2831" y="637"/>
                  <a:pt x="2833" y="635"/>
                  <a:pt x="2833" y="633"/>
                </a:cubicBezTo>
                <a:cubicBezTo>
                  <a:pt x="2833" y="631"/>
                  <a:pt x="2831" y="629"/>
                  <a:pt x="2829" y="629"/>
                </a:cubicBezTo>
                <a:close/>
                <a:moveTo>
                  <a:pt x="2841" y="629"/>
                </a:moveTo>
                <a:cubicBezTo>
                  <a:pt x="2839" y="629"/>
                  <a:pt x="2837" y="631"/>
                  <a:pt x="2837" y="633"/>
                </a:cubicBezTo>
                <a:cubicBezTo>
                  <a:pt x="2837" y="635"/>
                  <a:pt x="2839" y="637"/>
                  <a:pt x="2841" y="637"/>
                </a:cubicBezTo>
                <a:cubicBezTo>
                  <a:pt x="2844" y="637"/>
                  <a:pt x="2846" y="635"/>
                  <a:pt x="2846" y="633"/>
                </a:cubicBezTo>
                <a:cubicBezTo>
                  <a:pt x="2846" y="631"/>
                  <a:pt x="2844" y="629"/>
                  <a:pt x="2841" y="629"/>
                </a:cubicBezTo>
                <a:close/>
                <a:moveTo>
                  <a:pt x="2854" y="629"/>
                </a:moveTo>
                <a:cubicBezTo>
                  <a:pt x="2852" y="629"/>
                  <a:pt x="2850" y="631"/>
                  <a:pt x="2850" y="633"/>
                </a:cubicBezTo>
                <a:cubicBezTo>
                  <a:pt x="2850" y="635"/>
                  <a:pt x="2852" y="637"/>
                  <a:pt x="2854" y="637"/>
                </a:cubicBezTo>
                <a:cubicBezTo>
                  <a:pt x="2857" y="637"/>
                  <a:pt x="2859" y="635"/>
                  <a:pt x="2859" y="633"/>
                </a:cubicBezTo>
                <a:cubicBezTo>
                  <a:pt x="2859" y="631"/>
                  <a:pt x="2857" y="629"/>
                  <a:pt x="2854" y="629"/>
                </a:cubicBezTo>
                <a:close/>
                <a:moveTo>
                  <a:pt x="2867" y="629"/>
                </a:moveTo>
                <a:cubicBezTo>
                  <a:pt x="2865" y="629"/>
                  <a:pt x="2863" y="631"/>
                  <a:pt x="2863" y="633"/>
                </a:cubicBezTo>
                <a:cubicBezTo>
                  <a:pt x="2863" y="635"/>
                  <a:pt x="2865" y="637"/>
                  <a:pt x="2867" y="637"/>
                </a:cubicBezTo>
                <a:cubicBezTo>
                  <a:pt x="2870" y="637"/>
                  <a:pt x="2872" y="635"/>
                  <a:pt x="2872" y="633"/>
                </a:cubicBezTo>
                <a:cubicBezTo>
                  <a:pt x="2872" y="631"/>
                  <a:pt x="2870" y="629"/>
                  <a:pt x="2867" y="629"/>
                </a:cubicBezTo>
                <a:close/>
                <a:moveTo>
                  <a:pt x="2880" y="629"/>
                </a:moveTo>
                <a:cubicBezTo>
                  <a:pt x="2878" y="629"/>
                  <a:pt x="2876" y="631"/>
                  <a:pt x="2876" y="633"/>
                </a:cubicBezTo>
                <a:cubicBezTo>
                  <a:pt x="2876" y="635"/>
                  <a:pt x="2878" y="637"/>
                  <a:pt x="2880" y="637"/>
                </a:cubicBezTo>
                <a:cubicBezTo>
                  <a:pt x="2883" y="637"/>
                  <a:pt x="2884" y="635"/>
                  <a:pt x="2884" y="633"/>
                </a:cubicBezTo>
                <a:cubicBezTo>
                  <a:pt x="2884" y="631"/>
                  <a:pt x="2883" y="629"/>
                  <a:pt x="2880" y="629"/>
                </a:cubicBezTo>
                <a:close/>
                <a:moveTo>
                  <a:pt x="2893" y="629"/>
                </a:moveTo>
                <a:cubicBezTo>
                  <a:pt x="2891" y="629"/>
                  <a:pt x="2889" y="631"/>
                  <a:pt x="2889" y="633"/>
                </a:cubicBezTo>
                <a:cubicBezTo>
                  <a:pt x="2889" y="635"/>
                  <a:pt x="2891" y="637"/>
                  <a:pt x="2893" y="637"/>
                </a:cubicBezTo>
                <a:cubicBezTo>
                  <a:pt x="2895" y="637"/>
                  <a:pt x="2897" y="635"/>
                  <a:pt x="2897" y="633"/>
                </a:cubicBezTo>
                <a:cubicBezTo>
                  <a:pt x="2897" y="631"/>
                  <a:pt x="2895" y="629"/>
                  <a:pt x="2893" y="629"/>
                </a:cubicBezTo>
                <a:close/>
                <a:moveTo>
                  <a:pt x="2906" y="629"/>
                </a:moveTo>
                <a:cubicBezTo>
                  <a:pt x="2904" y="629"/>
                  <a:pt x="2902" y="631"/>
                  <a:pt x="2902" y="633"/>
                </a:cubicBezTo>
                <a:cubicBezTo>
                  <a:pt x="2902" y="635"/>
                  <a:pt x="2904" y="637"/>
                  <a:pt x="2906" y="637"/>
                </a:cubicBezTo>
                <a:cubicBezTo>
                  <a:pt x="2908" y="637"/>
                  <a:pt x="2910" y="635"/>
                  <a:pt x="2910" y="633"/>
                </a:cubicBezTo>
                <a:cubicBezTo>
                  <a:pt x="2910" y="631"/>
                  <a:pt x="2908" y="629"/>
                  <a:pt x="2906" y="629"/>
                </a:cubicBezTo>
                <a:close/>
                <a:moveTo>
                  <a:pt x="2919" y="629"/>
                </a:moveTo>
                <a:cubicBezTo>
                  <a:pt x="2917" y="629"/>
                  <a:pt x="2915" y="631"/>
                  <a:pt x="2915" y="633"/>
                </a:cubicBezTo>
                <a:cubicBezTo>
                  <a:pt x="2915" y="635"/>
                  <a:pt x="2917" y="637"/>
                  <a:pt x="2919" y="637"/>
                </a:cubicBezTo>
                <a:cubicBezTo>
                  <a:pt x="2921" y="637"/>
                  <a:pt x="2923" y="635"/>
                  <a:pt x="2923" y="633"/>
                </a:cubicBezTo>
                <a:cubicBezTo>
                  <a:pt x="2923" y="631"/>
                  <a:pt x="2921" y="629"/>
                  <a:pt x="2919" y="629"/>
                </a:cubicBezTo>
                <a:close/>
                <a:moveTo>
                  <a:pt x="2932" y="629"/>
                </a:moveTo>
                <a:cubicBezTo>
                  <a:pt x="2930" y="629"/>
                  <a:pt x="2928" y="631"/>
                  <a:pt x="2928" y="633"/>
                </a:cubicBezTo>
                <a:cubicBezTo>
                  <a:pt x="2928" y="635"/>
                  <a:pt x="2930" y="637"/>
                  <a:pt x="2932" y="637"/>
                </a:cubicBezTo>
                <a:cubicBezTo>
                  <a:pt x="2934" y="637"/>
                  <a:pt x="2936" y="635"/>
                  <a:pt x="2936" y="633"/>
                </a:cubicBezTo>
                <a:cubicBezTo>
                  <a:pt x="2936" y="631"/>
                  <a:pt x="2934" y="629"/>
                  <a:pt x="2932" y="629"/>
                </a:cubicBezTo>
                <a:close/>
                <a:moveTo>
                  <a:pt x="2945" y="629"/>
                </a:moveTo>
                <a:cubicBezTo>
                  <a:pt x="2942" y="629"/>
                  <a:pt x="2941" y="631"/>
                  <a:pt x="2941" y="633"/>
                </a:cubicBezTo>
                <a:cubicBezTo>
                  <a:pt x="2941" y="635"/>
                  <a:pt x="2942" y="637"/>
                  <a:pt x="2945" y="637"/>
                </a:cubicBezTo>
                <a:cubicBezTo>
                  <a:pt x="2947" y="637"/>
                  <a:pt x="2949" y="635"/>
                  <a:pt x="2949" y="633"/>
                </a:cubicBezTo>
                <a:cubicBezTo>
                  <a:pt x="2949" y="631"/>
                  <a:pt x="2947" y="629"/>
                  <a:pt x="2945" y="629"/>
                </a:cubicBezTo>
                <a:close/>
                <a:moveTo>
                  <a:pt x="2958" y="629"/>
                </a:moveTo>
                <a:cubicBezTo>
                  <a:pt x="2955" y="629"/>
                  <a:pt x="2954" y="631"/>
                  <a:pt x="2954" y="633"/>
                </a:cubicBezTo>
                <a:cubicBezTo>
                  <a:pt x="2954" y="635"/>
                  <a:pt x="2955" y="637"/>
                  <a:pt x="2958" y="637"/>
                </a:cubicBezTo>
                <a:cubicBezTo>
                  <a:pt x="2960" y="637"/>
                  <a:pt x="2962" y="635"/>
                  <a:pt x="2962" y="633"/>
                </a:cubicBezTo>
                <a:cubicBezTo>
                  <a:pt x="2962" y="631"/>
                  <a:pt x="2960" y="629"/>
                  <a:pt x="2958" y="629"/>
                </a:cubicBezTo>
                <a:close/>
                <a:moveTo>
                  <a:pt x="2971" y="629"/>
                </a:moveTo>
                <a:cubicBezTo>
                  <a:pt x="2968" y="629"/>
                  <a:pt x="2966" y="631"/>
                  <a:pt x="2966" y="633"/>
                </a:cubicBezTo>
                <a:cubicBezTo>
                  <a:pt x="2966" y="635"/>
                  <a:pt x="2968" y="637"/>
                  <a:pt x="2971" y="637"/>
                </a:cubicBezTo>
                <a:cubicBezTo>
                  <a:pt x="2973" y="637"/>
                  <a:pt x="2975" y="635"/>
                  <a:pt x="2975" y="633"/>
                </a:cubicBezTo>
                <a:cubicBezTo>
                  <a:pt x="2975" y="631"/>
                  <a:pt x="2973" y="629"/>
                  <a:pt x="2971" y="629"/>
                </a:cubicBezTo>
                <a:close/>
                <a:moveTo>
                  <a:pt x="2984" y="629"/>
                </a:moveTo>
                <a:cubicBezTo>
                  <a:pt x="2981" y="629"/>
                  <a:pt x="2979" y="631"/>
                  <a:pt x="2979" y="633"/>
                </a:cubicBezTo>
                <a:cubicBezTo>
                  <a:pt x="2979" y="635"/>
                  <a:pt x="2981" y="637"/>
                  <a:pt x="2984" y="637"/>
                </a:cubicBezTo>
                <a:cubicBezTo>
                  <a:pt x="2986" y="637"/>
                  <a:pt x="2988" y="635"/>
                  <a:pt x="2988" y="633"/>
                </a:cubicBezTo>
                <a:cubicBezTo>
                  <a:pt x="2988" y="631"/>
                  <a:pt x="2986" y="629"/>
                  <a:pt x="2984" y="629"/>
                </a:cubicBezTo>
                <a:close/>
                <a:moveTo>
                  <a:pt x="2996" y="629"/>
                </a:moveTo>
                <a:cubicBezTo>
                  <a:pt x="2994" y="629"/>
                  <a:pt x="2992" y="631"/>
                  <a:pt x="2992" y="633"/>
                </a:cubicBezTo>
                <a:cubicBezTo>
                  <a:pt x="2992" y="635"/>
                  <a:pt x="2994" y="637"/>
                  <a:pt x="2996" y="637"/>
                </a:cubicBezTo>
                <a:cubicBezTo>
                  <a:pt x="2999" y="637"/>
                  <a:pt x="3001" y="635"/>
                  <a:pt x="3001" y="633"/>
                </a:cubicBezTo>
                <a:cubicBezTo>
                  <a:pt x="3001" y="631"/>
                  <a:pt x="2999" y="629"/>
                  <a:pt x="2996" y="629"/>
                </a:cubicBezTo>
                <a:close/>
                <a:moveTo>
                  <a:pt x="3009" y="629"/>
                </a:moveTo>
                <a:cubicBezTo>
                  <a:pt x="3007" y="629"/>
                  <a:pt x="3005" y="631"/>
                  <a:pt x="3005" y="633"/>
                </a:cubicBezTo>
                <a:cubicBezTo>
                  <a:pt x="3005" y="635"/>
                  <a:pt x="3007" y="637"/>
                  <a:pt x="3009" y="637"/>
                </a:cubicBezTo>
                <a:cubicBezTo>
                  <a:pt x="3012" y="637"/>
                  <a:pt x="3014" y="635"/>
                  <a:pt x="3014" y="633"/>
                </a:cubicBezTo>
                <a:cubicBezTo>
                  <a:pt x="3014" y="631"/>
                  <a:pt x="3012" y="629"/>
                  <a:pt x="3009" y="629"/>
                </a:cubicBezTo>
                <a:close/>
                <a:moveTo>
                  <a:pt x="3022" y="629"/>
                </a:moveTo>
                <a:cubicBezTo>
                  <a:pt x="3020" y="629"/>
                  <a:pt x="3018" y="631"/>
                  <a:pt x="3018" y="633"/>
                </a:cubicBezTo>
                <a:cubicBezTo>
                  <a:pt x="3018" y="635"/>
                  <a:pt x="3020" y="637"/>
                  <a:pt x="3022" y="637"/>
                </a:cubicBezTo>
                <a:cubicBezTo>
                  <a:pt x="3025" y="637"/>
                  <a:pt x="3026" y="635"/>
                  <a:pt x="3026" y="633"/>
                </a:cubicBezTo>
                <a:cubicBezTo>
                  <a:pt x="3026" y="631"/>
                  <a:pt x="3025" y="629"/>
                  <a:pt x="3022" y="629"/>
                </a:cubicBezTo>
                <a:close/>
                <a:moveTo>
                  <a:pt x="3035" y="629"/>
                </a:moveTo>
                <a:cubicBezTo>
                  <a:pt x="3033" y="629"/>
                  <a:pt x="3031" y="631"/>
                  <a:pt x="3031" y="633"/>
                </a:cubicBezTo>
                <a:cubicBezTo>
                  <a:pt x="3031" y="635"/>
                  <a:pt x="3033" y="637"/>
                  <a:pt x="3035" y="637"/>
                </a:cubicBezTo>
                <a:cubicBezTo>
                  <a:pt x="3038" y="637"/>
                  <a:pt x="3039" y="635"/>
                  <a:pt x="3039" y="633"/>
                </a:cubicBezTo>
                <a:cubicBezTo>
                  <a:pt x="3039" y="631"/>
                  <a:pt x="3038" y="629"/>
                  <a:pt x="3035" y="629"/>
                </a:cubicBezTo>
                <a:close/>
                <a:moveTo>
                  <a:pt x="3048" y="629"/>
                </a:moveTo>
                <a:cubicBezTo>
                  <a:pt x="3046" y="629"/>
                  <a:pt x="3044" y="631"/>
                  <a:pt x="3044" y="633"/>
                </a:cubicBezTo>
                <a:cubicBezTo>
                  <a:pt x="3044" y="635"/>
                  <a:pt x="3046" y="637"/>
                  <a:pt x="3048" y="637"/>
                </a:cubicBezTo>
                <a:cubicBezTo>
                  <a:pt x="3050" y="637"/>
                  <a:pt x="3052" y="635"/>
                  <a:pt x="3052" y="633"/>
                </a:cubicBezTo>
                <a:cubicBezTo>
                  <a:pt x="3052" y="631"/>
                  <a:pt x="3050" y="629"/>
                  <a:pt x="3048" y="629"/>
                </a:cubicBezTo>
                <a:close/>
                <a:moveTo>
                  <a:pt x="3061" y="629"/>
                </a:moveTo>
                <a:cubicBezTo>
                  <a:pt x="3059" y="629"/>
                  <a:pt x="3057" y="631"/>
                  <a:pt x="3057" y="633"/>
                </a:cubicBezTo>
                <a:cubicBezTo>
                  <a:pt x="3057" y="635"/>
                  <a:pt x="3059" y="637"/>
                  <a:pt x="3061" y="637"/>
                </a:cubicBezTo>
                <a:cubicBezTo>
                  <a:pt x="3063" y="637"/>
                  <a:pt x="3065" y="635"/>
                  <a:pt x="3065" y="633"/>
                </a:cubicBezTo>
                <a:cubicBezTo>
                  <a:pt x="3065" y="631"/>
                  <a:pt x="3063" y="629"/>
                  <a:pt x="3061" y="629"/>
                </a:cubicBezTo>
                <a:close/>
                <a:moveTo>
                  <a:pt x="3074" y="633"/>
                </a:moveTo>
                <a:cubicBezTo>
                  <a:pt x="3074" y="633"/>
                  <a:pt x="3074" y="633"/>
                  <a:pt x="3074" y="633"/>
                </a:cubicBezTo>
                <a:cubicBezTo>
                  <a:pt x="3074" y="633"/>
                  <a:pt x="3074" y="633"/>
                  <a:pt x="3074" y="633"/>
                </a:cubicBezTo>
                <a:cubicBezTo>
                  <a:pt x="3074" y="633"/>
                  <a:pt x="3074" y="633"/>
                  <a:pt x="3074" y="633"/>
                </a:cubicBezTo>
                <a:cubicBezTo>
                  <a:pt x="3074" y="633"/>
                  <a:pt x="3074" y="633"/>
                  <a:pt x="3074" y="633"/>
                </a:cubicBezTo>
                <a:close/>
                <a:moveTo>
                  <a:pt x="3100" y="629"/>
                </a:moveTo>
                <a:cubicBezTo>
                  <a:pt x="3097" y="629"/>
                  <a:pt x="3096" y="631"/>
                  <a:pt x="3096" y="633"/>
                </a:cubicBezTo>
                <a:cubicBezTo>
                  <a:pt x="3096" y="635"/>
                  <a:pt x="3097" y="637"/>
                  <a:pt x="3100" y="637"/>
                </a:cubicBezTo>
                <a:cubicBezTo>
                  <a:pt x="3102" y="637"/>
                  <a:pt x="3104" y="635"/>
                  <a:pt x="3104" y="633"/>
                </a:cubicBezTo>
                <a:cubicBezTo>
                  <a:pt x="3104" y="631"/>
                  <a:pt x="3102" y="629"/>
                  <a:pt x="3100" y="629"/>
                </a:cubicBezTo>
                <a:close/>
                <a:moveTo>
                  <a:pt x="3114" y="633"/>
                </a:moveTo>
                <a:cubicBezTo>
                  <a:pt x="3114" y="632"/>
                  <a:pt x="3113" y="632"/>
                  <a:pt x="3113" y="632"/>
                </a:cubicBezTo>
                <a:cubicBezTo>
                  <a:pt x="3112" y="632"/>
                  <a:pt x="3112" y="632"/>
                  <a:pt x="3112" y="633"/>
                </a:cubicBezTo>
                <a:cubicBezTo>
                  <a:pt x="3112" y="634"/>
                  <a:pt x="3112" y="634"/>
                  <a:pt x="3113" y="634"/>
                </a:cubicBezTo>
                <a:cubicBezTo>
                  <a:pt x="3113" y="634"/>
                  <a:pt x="3114" y="634"/>
                  <a:pt x="3114" y="633"/>
                </a:cubicBezTo>
                <a:close/>
                <a:moveTo>
                  <a:pt x="3203" y="633"/>
                </a:moveTo>
                <a:cubicBezTo>
                  <a:pt x="3203" y="633"/>
                  <a:pt x="3203" y="633"/>
                  <a:pt x="3203" y="633"/>
                </a:cubicBezTo>
                <a:cubicBezTo>
                  <a:pt x="3203" y="633"/>
                  <a:pt x="3203" y="633"/>
                  <a:pt x="3203" y="633"/>
                </a:cubicBezTo>
                <a:cubicBezTo>
                  <a:pt x="3203" y="633"/>
                  <a:pt x="3203" y="633"/>
                  <a:pt x="3203" y="633"/>
                </a:cubicBezTo>
                <a:cubicBezTo>
                  <a:pt x="3203" y="633"/>
                  <a:pt x="3203" y="633"/>
                  <a:pt x="3203" y="633"/>
                </a:cubicBezTo>
                <a:close/>
                <a:moveTo>
                  <a:pt x="452" y="650"/>
                </a:moveTo>
                <a:cubicBezTo>
                  <a:pt x="455" y="650"/>
                  <a:pt x="457" y="648"/>
                  <a:pt x="457" y="646"/>
                </a:cubicBezTo>
                <a:cubicBezTo>
                  <a:pt x="457" y="644"/>
                  <a:pt x="455" y="642"/>
                  <a:pt x="452" y="642"/>
                </a:cubicBezTo>
                <a:cubicBezTo>
                  <a:pt x="450" y="642"/>
                  <a:pt x="448" y="644"/>
                  <a:pt x="448" y="646"/>
                </a:cubicBezTo>
                <a:cubicBezTo>
                  <a:pt x="448" y="648"/>
                  <a:pt x="450" y="650"/>
                  <a:pt x="452" y="650"/>
                </a:cubicBezTo>
                <a:close/>
                <a:moveTo>
                  <a:pt x="465" y="650"/>
                </a:moveTo>
                <a:cubicBezTo>
                  <a:pt x="468" y="650"/>
                  <a:pt x="470" y="648"/>
                  <a:pt x="470" y="646"/>
                </a:cubicBezTo>
                <a:cubicBezTo>
                  <a:pt x="470" y="644"/>
                  <a:pt x="468" y="642"/>
                  <a:pt x="465" y="642"/>
                </a:cubicBezTo>
                <a:cubicBezTo>
                  <a:pt x="463" y="642"/>
                  <a:pt x="461" y="644"/>
                  <a:pt x="461" y="646"/>
                </a:cubicBezTo>
                <a:cubicBezTo>
                  <a:pt x="461" y="648"/>
                  <a:pt x="463" y="650"/>
                  <a:pt x="465" y="650"/>
                </a:cubicBezTo>
                <a:close/>
                <a:moveTo>
                  <a:pt x="478" y="650"/>
                </a:moveTo>
                <a:cubicBezTo>
                  <a:pt x="481" y="650"/>
                  <a:pt x="482" y="648"/>
                  <a:pt x="482" y="646"/>
                </a:cubicBezTo>
                <a:cubicBezTo>
                  <a:pt x="482" y="644"/>
                  <a:pt x="481" y="642"/>
                  <a:pt x="478" y="642"/>
                </a:cubicBezTo>
                <a:cubicBezTo>
                  <a:pt x="476" y="642"/>
                  <a:pt x="474" y="644"/>
                  <a:pt x="474" y="646"/>
                </a:cubicBezTo>
                <a:cubicBezTo>
                  <a:pt x="474" y="648"/>
                  <a:pt x="476" y="650"/>
                  <a:pt x="478" y="650"/>
                </a:cubicBezTo>
                <a:close/>
                <a:moveTo>
                  <a:pt x="491" y="650"/>
                </a:moveTo>
                <a:cubicBezTo>
                  <a:pt x="494" y="650"/>
                  <a:pt x="495" y="648"/>
                  <a:pt x="495" y="646"/>
                </a:cubicBezTo>
                <a:cubicBezTo>
                  <a:pt x="495" y="644"/>
                  <a:pt x="494" y="642"/>
                  <a:pt x="491" y="642"/>
                </a:cubicBezTo>
                <a:cubicBezTo>
                  <a:pt x="489" y="642"/>
                  <a:pt x="487" y="644"/>
                  <a:pt x="487" y="646"/>
                </a:cubicBezTo>
                <a:cubicBezTo>
                  <a:pt x="487" y="648"/>
                  <a:pt x="489" y="650"/>
                  <a:pt x="491" y="650"/>
                </a:cubicBezTo>
                <a:close/>
                <a:moveTo>
                  <a:pt x="504" y="650"/>
                </a:moveTo>
                <a:cubicBezTo>
                  <a:pt x="506" y="650"/>
                  <a:pt x="508" y="648"/>
                  <a:pt x="508" y="646"/>
                </a:cubicBezTo>
                <a:cubicBezTo>
                  <a:pt x="508" y="644"/>
                  <a:pt x="506" y="642"/>
                  <a:pt x="504" y="642"/>
                </a:cubicBezTo>
                <a:cubicBezTo>
                  <a:pt x="502" y="642"/>
                  <a:pt x="500" y="644"/>
                  <a:pt x="500" y="646"/>
                </a:cubicBezTo>
                <a:cubicBezTo>
                  <a:pt x="500" y="648"/>
                  <a:pt x="502" y="650"/>
                  <a:pt x="504" y="650"/>
                </a:cubicBezTo>
                <a:close/>
                <a:moveTo>
                  <a:pt x="517" y="650"/>
                </a:moveTo>
                <a:cubicBezTo>
                  <a:pt x="519" y="650"/>
                  <a:pt x="521" y="648"/>
                  <a:pt x="521" y="646"/>
                </a:cubicBezTo>
                <a:cubicBezTo>
                  <a:pt x="521" y="644"/>
                  <a:pt x="519" y="642"/>
                  <a:pt x="517" y="642"/>
                </a:cubicBezTo>
                <a:cubicBezTo>
                  <a:pt x="515" y="642"/>
                  <a:pt x="513" y="644"/>
                  <a:pt x="513" y="646"/>
                </a:cubicBezTo>
                <a:cubicBezTo>
                  <a:pt x="513" y="648"/>
                  <a:pt x="515" y="650"/>
                  <a:pt x="517" y="650"/>
                </a:cubicBezTo>
                <a:close/>
                <a:moveTo>
                  <a:pt x="530" y="650"/>
                </a:moveTo>
                <a:cubicBezTo>
                  <a:pt x="532" y="650"/>
                  <a:pt x="534" y="648"/>
                  <a:pt x="534" y="646"/>
                </a:cubicBezTo>
                <a:cubicBezTo>
                  <a:pt x="534" y="644"/>
                  <a:pt x="532" y="642"/>
                  <a:pt x="530" y="642"/>
                </a:cubicBezTo>
                <a:cubicBezTo>
                  <a:pt x="528" y="642"/>
                  <a:pt x="526" y="644"/>
                  <a:pt x="526" y="646"/>
                </a:cubicBezTo>
                <a:cubicBezTo>
                  <a:pt x="526" y="648"/>
                  <a:pt x="528" y="650"/>
                  <a:pt x="530" y="650"/>
                </a:cubicBezTo>
                <a:close/>
                <a:moveTo>
                  <a:pt x="543" y="650"/>
                </a:moveTo>
                <a:cubicBezTo>
                  <a:pt x="545" y="650"/>
                  <a:pt x="547" y="648"/>
                  <a:pt x="547" y="646"/>
                </a:cubicBezTo>
                <a:cubicBezTo>
                  <a:pt x="547" y="644"/>
                  <a:pt x="545" y="642"/>
                  <a:pt x="543" y="642"/>
                </a:cubicBezTo>
                <a:cubicBezTo>
                  <a:pt x="541" y="642"/>
                  <a:pt x="539" y="644"/>
                  <a:pt x="539" y="646"/>
                </a:cubicBezTo>
                <a:cubicBezTo>
                  <a:pt x="539" y="648"/>
                  <a:pt x="541" y="650"/>
                  <a:pt x="543" y="650"/>
                </a:cubicBezTo>
                <a:close/>
                <a:moveTo>
                  <a:pt x="556" y="650"/>
                </a:moveTo>
                <a:cubicBezTo>
                  <a:pt x="558" y="650"/>
                  <a:pt x="560" y="648"/>
                  <a:pt x="560" y="646"/>
                </a:cubicBezTo>
                <a:cubicBezTo>
                  <a:pt x="560" y="644"/>
                  <a:pt x="558" y="642"/>
                  <a:pt x="556" y="642"/>
                </a:cubicBezTo>
                <a:cubicBezTo>
                  <a:pt x="553" y="642"/>
                  <a:pt x="552" y="644"/>
                  <a:pt x="552" y="646"/>
                </a:cubicBezTo>
                <a:cubicBezTo>
                  <a:pt x="552" y="648"/>
                  <a:pt x="553" y="650"/>
                  <a:pt x="556" y="650"/>
                </a:cubicBezTo>
                <a:close/>
                <a:moveTo>
                  <a:pt x="569" y="650"/>
                </a:moveTo>
                <a:cubicBezTo>
                  <a:pt x="571" y="650"/>
                  <a:pt x="573" y="648"/>
                  <a:pt x="573" y="646"/>
                </a:cubicBezTo>
                <a:cubicBezTo>
                  <a:pt x="573" y="644"/>
                  <a:pt x="571" y="642"/>
                  <a:pt x="569" y="642"/>
                </a:cubicBezTo>
                <a:cubicBezTo>
                  <a:pt x="566" y="642"/>
                  <a:pt x="565" y="644"/>
                  <a:pt x="565" y="646"/>
                </a:cubicBezTo>
                <a:cubicBezTo>
                  <a:pt x="565" y="648"/>
                  <a:pt x="566" y="650"/>
                  <a:pt x="569" y="650"/>
                </a:cubicBezTo>
                <a:close/>
                <a:moveTo>
                  <a:pt x="582" y="650"/>
                </a:moveTo>
                <a:cubicBezTo>
                  <a:pt x="584" y="650"/>
                  <a:pt x="586" y="648"/>
                  <a:pt x="586" y="646"/>
                </a:cubicBezTo>
                <a:cubicBezTo>
                  <a:pt x="586" y="644"/>
                  <a:pt x="584" y="642"/>
                  <a:pt x="582" y="642"/>
                </a:cubicBezTo>
                <a:cubicBezTo>
                  <a:pt x="579" y="642"/>
                  <a:pt x="577" y="644"/>
                  <a:pt x="577" y="646"/>
                </a:cubicBezTo>
                <a:cubicBezTo>
                  <a:pt x="577" y="648"/>
                  <a:pt x="579" y="650"/>
                  <a:pt x="582" y="650"/>
                </a:cubicBezTo>
                <a:close/>
                <a:moveTo>
                  <a:pt x="595" y="650"/>
                </a:moveTo>
                <a:cubicBezTo>
                  <a:pt x="597" y="650"/>
                  <a:pt x="599" y="648"/>
                  <a:pt x="599" y="646"/>
                </a:cubicBezTo>
                <a:cubicBezTo>
                  <a:pt x="599" y="644"/>
                  <a:pt x="597" y="642"/>
                  <a:pt x="595" y="642"/>
                </a:cubicBezTo>
                <a:cubicBezTo>
                  <a:pt x="592" y="642"/>
                  <a:pt x="590" y="644"/>
                  <a:pt x="590" y="646"/>
                </a:cubicBezTo>
                <a:cubicBezTo>
                  <a:pt x="590" y="648"/>
                  <a:pt x="592" y="650"/>
                  <a:pt x="595" y="650"/>
                </a:cubicBezTo>
                <a:close/>
                <a:moveTo>
                  <a:pt x="607" y="650"/>
                </a:moveTo>
                <a:cubicBezTo>
                  <a:pt x="610" y="650"/>
                  <a:pt x="612" y="648"/>
                  <a:pt x="612" y="646"/>
                </a:cubicBezTo>
                <a:cubicBezTo>
                  <a:pt x="612" y="644"/>
                  <a:pt x="610" y="642"/>
                  <a:pt x="607" y="642"/>
                </a:cubicBezTo>
                <a:cubicBezTo>
                  <a:pt x="605" y="642"/>
                  <a:pt x="603" y="644"/>
                  <a:pt x="603" y="646"/>
                </a:cubicBezTo>
                <a:cubicBezTo>
                  <a:pt x="603" y="648"/>
                  <a:pt x="605" y="650"/>
                  <a:pt x="607" y="650"/>
                </a:cubicBezTo>
                <a:close/>
                <a:moveTo>
                  <a:pt x="620" y="650"/>
                </a:moveTo>
                <a:cubicBezTo>
                  <a:pt x="623" y="650"/>
                  <a:pt x="625" y="648"/>
                  <a:pt x="625" y="646"/>
                </a:cubicBezTo>
                <a:cubicBezTo>
                  <a:pt x="625" y="644"/>
                  <a:pt x="623" y="642"/>
                  <a:pt x="620" y="642"/>
                </a:cubicBezTo>
                <a:cubicBezTo>
                  <a:pt x="618" y="642"/>
                  <a:pt x="616" y="644"/>
                  <a:pt x="616" y="646"/>
                </a:cubicBezTo>
                <a:cubicBezTo>
                  <a:pt x="616" y="648"/>
                  <a:pt x="618" y="650"/>
                  <a:pt x="620" y="650"/>
                </a:cubicBezTo>
                <a:close/>
                <a:moveTo>
                  <a:pt x="633" y="650"/>
                </a:moveTo>
                <a:cubicBezTo>
                  <a:pt x="636" y="650"/>
                  <a:pt x="637" y="648"/>
                  <a:pt x="637" y="646"/>
                </a:cubicBezTo>
                <a:cubicBezTo>
                  <a:pt x="637" y="644"/>
                  <a:pt x="636" y="642"/>
                  <a:pt x="633" y="642"/>
                </a:cubicBezTo>
                <a:cubicBezTo>
                  <a:pt x="631" y="642"/>
                  <a:pt x="629" y="644"/>
                  <a:pt x="629" y="646"/>
                </a:cubicBezTo>
                <a:cubicBezTo>
                  <a:pt x="629" y="648"/>
                  <a:pt x="631" y="650"/>
                  <a:pt x="633" y="650"/>
                </a:cubicBezTo>
                <a:close/>
                <a:moveTo>
                  <a:pt x="646" y="650"/>
                </a:moveTo>
                <a:cubicBezTo>
                  <a:pt x="648" y="650"/>
                  <a:pt x="650" y="648"/>
                  <a:pt x="650" y="646"/>
                </a:cubicBezTo>
                <a:cubicBezTo>
                  <a:pt x="650" y="644"/>
                  <a:pt x="648" y="642"/>
                  <a:pt x="646" y="642"/>
                </a:cubicBezTo>
                <a:cubicBezTo>
                  <a:pt x="644" y="642"/>
                  <a:pt x="642" y="644"/>
                  <a:pt x="642" y="646"/>
                </a:cubicBezTo>
                <a:cubicBezTo>
                  <a:pt x="642" y="648"/>
                  <a:pt x="644" y="650"/>
                  <a:pt x="646" y="650"/>
                </a:cubicBezTo>
                <a:close/>
                <a:moveTo>
                  <a:pt x="659" y="650"/>
                </a:moveTo>
                <a:cubicBezTo>
                  <a:pt x="661" y="650"/>
                  <a:pt x="663" y="648"/>
                  <a:pt x="663" y="646"/>
                </a:cubicBezTo>
                <a:cubicBezTo>
                  <a:pt x="663" y="644"/>
                  <a:pt x="661" y="642"/>
                  <a:pt x="659" y="642"/>
                </a:cubicBezTo>
                <a:cubicBezTo>
                  <a:pt x="657" y="642"/>
                  <a:pt x="655" y="644"/>
                  <a:pt x="655" y="646"/>
                </a:cubicBezTo>
                <a:cubicBezTo>
                  <a:pt x="655" y="648"/>
                  <a:pt x="657" y="650"/>
                  <a:pt x="659" y="650"/>
                </a:cubicBezTo>
                <a:close/>
                <a:moveTo>
                  <a:pt x="672" y="650"/>
                </a:moveTo>
                <a:cubicBezTo>
                  <a:pt x="674" y="650"/>
                  <a:pt x="676" y="648"/>
                  <a:pt x="676" y="646"/>
                </a:cubicBezTo>
                <a:cubicBezTo>
                  <a:pt x="676" y="644"/>
                  <a:pt x="674" y="642"/>
                  <a:pt x="672" y="642"/>
                </a:cubicBezTo>
                <a:cubicBezTo>
                  <a:pt x="670" y="642"/>
                  <a:pt x="668" y="644"/>
                  <a:pt x="668" y="646"/>
                </a:cubicBezTo>
                <a:cubicBezTo>
                  <a:pt x="668" y="648"/>
                  <a:pt x="670" y="650"/>
                  <a:pt x="672" y="650"/>
                </a:cubicBezTo>
                <a:close/>
                <a:moveTo>
                  <a:pt x="685" y="650"/>
                </a:moveTo>
                <a:cubicBezTo>
                  <a:pt x="687" y="650"/>
                  <a:pt x="689" y="648"/>
                  <a:pt x="689" y="646"/>
                </a:cubicBezTo>
                <a:cubicBezTo>
                  <a:pt x="689" y="644"/>
                  <a:pt x="687" y="642"/>
                  <a:pt x="685" y="642"/>
                </a:cubicBezTo>
                <a:cubicBezTo>
                  <a:pt x="683" y="642"/>
                  <a:pt x="681" y="644"/>
                  <a:pt x="681" y="646"/>
                </a:cubicBezTo>
                <a:cubicBezTo>
                  <a:pt x="681" y="648"/>
                  <a:pt x="683" y="650"/>
                  <a:pt x="685" y="650"/>
                </a:cubicBezTo>
                <a:close/>
                <a:moveTo>
                  <a:pt x="698" y="650"/>
                </a:moveTo>
                <a:cubicBezTo>
                  <a:pt x="700" y="650"/>
                  <a:pt x="702" y="648"/>
                  <a:pt x="702" y="646"/>
                </a:cubicBezTo>
                <a:cubicBezTo>
                  <a:pt x="702" y="644"/>
                  <a:pt x="700" y="642"/>
                  <a:pt x="698" y="642"/>
                </a:cubicBezTo>
                <a:cubicBezTo>
                  <a:pt x="696" y="642"/>
                  <a:pt x="694" y="644"/>
                  <a:pt x="694" y="646"/>
                </a:cubicBezTo>
                <a:cubicBezTo>
                  <a:pt x="694" y="648"/>
                  <a:pt x="696" y="650"/>
                  <a:pt x="698" y="650"/>
                </a:cubicBezTo>
                <a:close/>
                <a:moveTo>
                  <a:pt x="711" y="650"/>
                </a:moveTo>
                <a:cubicBezTo>
                  <a:pt x="713" y="650"/>
                  <a:pt x="715" y="648"/>
                  <a:pt x="715" y="646"/>
                </a:cubicBezTo>
                <a:cubicBezTo>
                  <a:pt x="715" y="644"/>
                  <a:pt x="713" y="642"/>
                  <a:pt x="711" y="642"/>
                </a:cubicBezTo>
                <a:cubicBezTo>
                  <a:pt x="708" y="642"/>
                  <a:pt x="707" y="644"/>
                  <a:pt x="707" y="646"/>
                </a:cubicBezTo>
                <a:cubicBezTo>
                  <a:pt x="707" y="648"/>
                  <a:pt x="708" y="650"/>
                  <a:pt x="711" y="650"/>
                </a:cubicBezTo>
                <a:close/>
                <a:moveTo>
                  <a:pt x="724" y="650"/>
                </a:moveTo>
                <a:cubicBezTo>
                  <a:pt x="726" y="650"/>
                  <a:pt x="728" y="648"/>
                  <a:pt x="728" y="646"/>
                </a:cubicBezTo>
                <a:cubicBezTo>
                  <a:pt x="728" y="644"/>
                  <a:pt x="726" y="642"/>
                  <a:pt x="724" y="642"/>
                </a:cubicBezTo>
                <a:cubicBezTo>
                  <a:pt x="721" y="642"/>
                  <a:pt x="719" y="644"/>
                  <a:pt x="719" y="646"/>
                </a:cubicBezTo>
                <a:cubicBezTo>
                  <a:pt x="719" y="648"/>
                  <a:pt x="721" y="650"/>
                  <a:pt x="724" y="650"/>
                </a:cubicBezTo>
                <a:close/>
                <a:moveTo>
                  <a:pt x="737" y="650"/>
                </a:moveTo>
                <a:cubicBezTo>
                  <a:pt x="739" y="650"/>
                  <a:pt x="741" y="648"/>
                  <a:pt x="741" y="646"/>
                </a:cubicBezTo>
                <a:cubicBezTo>
                  <a:pt x="741" y="644"/>
                  <a:pt x="739" y="642"/>
                  <a:pt x="737" y="642"/>
                </a:cubicBezTo>
                <a:cubicBezTo>
                  <a:pt x="734" y="642"/>
                  <a:pt x="732" y="644"/>
                  <a:pt x="732" y="646"/>
                </a:cubicBezTo>
                <a:cubicBezTo>
                  <a:pt x="732" y="648"/>
                  <a:pt x="734" y="650"/>
                  <a:pt x="737" y="650"/>
                </a:cubicBezTo>
                <a:close/>
                <a:moveTo>
                  <a:pt x="749" y="650"/>
                </a:moveTo>
                <a:cubicBezTo>
                  <a:pt x="752" y="650"/>
                  <a:pt x="754" y="648"/>
                  <a:pt x="754" y="646"/>
                </a:cubicBezTo>
                <a:cubicBezTo>
                  <a:pt x="754" y="644"/>
                  <a:pt x="752" y="642"/>
                  <a:pt x="749" y="642"/>
                </a:cubicBezTo>
                <a:cubicBezTo>
                  <a:pt x="747" y="642"/>
                  <a:pt x="745" y="644"/>
                  <a:pt x="745" y="646"/>
                </a:cubicBezTo>
                <a:cubicBezTo>
                  <a:pt x="745" y="648"/>
                  <a:pt x="747" y="650"/>
                  <a:pt x="749" y="650"/>
                </a:cubicBezTo>
                <a:close/>
                <a:moveTo>
                  <a:pt x="762" y="650"/>
                </a:moveTo>
                <a:cubicBezTo>
                  <a:pt x="765" y="650"/>
                  <a:pt x="767" y="648"/>
                  <a:pt x="767" y="646"/>
                </a:cubicBezTo>
                <a:cubicBezTo>
                  <a:pt x="767" y="644"/>
                  <a:pt x="765" y="642"/>
                  <a:pt x="762" y="642"/>
                </a:cubicBezTo>
                <a:cubicBezTo>
                  <a:pt x="760" y="642"/>
                  <a:pt x="758" y="644"/>
                  <a:pt x="758" y="646"/>
                </a:cubicBezTo>
                <a:cubicBezTo>
                  <a:pt x="758" y="648"/>
                  <a:pt x="760" y="650"/>
                  <a:pt x="762" y="650"/>
                </a:cubicBezTo>
                <a:close/>
                <a:moveTo>
                  <a:pt x="775" y="650"/>
                </a:moveTo>
                <a:cubicBezTo>
                  <a:pt x="778" y="650"/>
                  <a:pt x="779" y="648"/>
                  <a:pt x="779" y="646"/>
                </a:cubicBezTo>
                <a:cubicBezTo>
                  <a:pt x="779" y="644"/>
                  <a:pt x="778" y="642"/>
                  <a:pt x="775" y="642"/>
                </a:cubicBezTo>
                <a:cubicBezTo>
                  <a:pt x="773" y="642"/>
                  <a:pt x="771" y="644"/>
                  <a:pt x="771" y="646"/>
                </a:cubicBezTo>
                <a:cubicBezTo>
                  <a:pt x="771" y="648"/>
                  <a:pt x="773" y="650"/>
                  <a:pt x="775" y="650"/>
                </a:cubicBezTo>
                <a:close/>
                <a:moveTo>
                  <a:pt x="788" y="650"/>
                </a:moveTo>
                <a:cubicBezTo>
                  <a:pt x="791" y="650"/>
                  <a:pt x="792" y="648"/>
                  <a:pt x="792" y="646"/>
                </a:cubicBezTo>
                <a:cubicBezTo>
                  <a:pt x="792" y="644"/>
                  <a:pt x="791" y="642"/>
                  <a:pt x="788" y="642"/>
                </a:cubicBezTo>
                <a:cubicBezTo>
                  <a:pt x="786" y="642"/>
                  <a:pt x="784" y="644"/>
                  <a:pt x="784" y="646"/>
                </a:cubicBezTo>
                <a:cubicBezTo>
                  <a:pt x="784" y="648"/>
                  <a:pt x="786" y="650"/>
                  <a:pt x="788" y="650"/>
                </a:cubicBezTo>
                <a:close/>
                <a:moveTo>
                  <a:pt x="801" y="650"/>
                </a:moveTo>
                <a:cubicBezTo>
                  <a:pt x="803" y="650"/>
                  <a:pt x="805" y="648"/>
                  <a:pt x="805" y="646"/>
                </a:cubicBezTo>
                <a:cubicBezTo>
                  <a:pt x="805" y="644"/>
                  <a:pt x="803" y="642"/>
                  <a:pt x="801" y="642"/>
                </a:cubicBezTo>
                <a:cubicBezTo>
                  <a:pt x="799" y="642"/>
                  <a:pt x="797" y="644"/>
                  <a:pt x="797" y="646"/>
                </a:cubicBezTo>
                <a:cubicBezTo>
                  <a:pt x="797" y="648"/>
                  <a:pt x="799" y="650"/>
                  <a:pt x="801" y="650"/>
                </a:cubicBezTo>
                <a:close/>
                <a:moveTo>
                  <a:pt x="816" y="646"/>
                </a:moveTo>
                <a:cubicBezTo>
                  <a:pt x="816" y="645"/>
                  <a:pt x="815" y="644"/>
                  <a:pt x="814" y="644"/>
                </a:cubicBezTo>
                <a:cubicBezTo>
                  <a:pt x="813" y="644"/>
                  <a:pt x="812" y="645"/>
                  <a:pt x="812" y="646"/>
                </a:cubicBezTo>
                <a:cubicBezTo>
                  <a:pt x="812" y="647"/>
                  <a:pt x="813" y="648"/>
                  <a:pt x="814" y="648"/>
                </a:cubicBezTo>
                <a:cubicBezTo>
                  <a:pt x="815" y="648"/>
                  <a:pt x="816" y="647"/>
                  <a:pt x="816" y="646"/>
                </a:cubicBezTo>
                <a:close/>
                <a:moveTo>
                  <a:pt x="840" y="646"/>
                </a:moveTo>
                <a:cubicBezTo>
                  <a:pt x="840" y="646"/>
                  <a:pt x="840" y="646"/>
                  <a:pt x="840" y="64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40" y="646"/>
                  <a:pt x="840" y="646"/>
                  <a:pt x="840" y="646"/>
                </a:cubicBezTo>
                <a:cubicBezTo>
                  <a:pt x="840" y="646"/>
                  <a:pt x="840" y="646"/>
                  <a:pt x="840" y="646"/>
                </a:cubicBezTo>
                <a:close/>
                <a:moveTo>
                  <a:pt x="866" y="646"/>
                </a:moveTo>
                <a:cubicBezTo>
                  <a:pt x="866" y="646"/>
                  <a:pt x="866" y="646"/>
                  <a:pt x="866" y="646"/>
                </a:cubicBezTo>
                <a:cubicBezTo>
                  <a:pt x="866" y="646"/>
                  <a:pt x="866" y="646"/>
                  <a:pt x="866" y="646"/>
                </a:cubicBezTo>
                <a:cubicBezTo>
                  <a:pt x="866" y="646"/>
                  <a:pt x="866" y="646"/>
                  <a:pt x="866" y="646"/>
                </a:cubicBezTo>
                <a:cubicBezTo>
                  <a:pt x="866" y="646"/>
                  <a:pt x="866" y="646"/>
                  <a:pt x="866" y="646"/>
                </a:cubicBezTo>
                <a:close/>
                <a:moveTo>
                  <a:pt x="879" y="642"/>
                </a:moveTo>
                <a:cubicBezTo>
                  <a:pt x="877" y="642"/>
                  <a:pt x="875" y="644"/>
                  <a:pt x="875" y="646"/>
                </a:cubicBezTo>
                <a:cubicBezTo>
                  <a:pt x="875" y="648"/>
                  <a:pt x="877" y="649"/>
                  <a:pt x="879" y="649"/>
                </a:cubicBezTo>
                <a:cubicBezTo>
                  <a:pt x="881" y="649"/>
                  <a:pt x="882" y="648"/>
                  <a:pt x="882" y="646"/>
                </a:cubicBezTo>
                <a:cubicBezTo>
                  <a:pt x="882" y="644"/>
                  <a:pt x="881" y="642"/>
                  <a:pt x="879" y="642"/>
                </a:cubicBezTo>
                <a:close/>
                <a:moveTo>
                  <a:pt x="892" y="650"/>
                </a:moveTo>
                <a:cubicBezTo>
                  <a:pt x="894" y="650"/>
                  <a:pt x="896" y="648"/>
                  <a:pt x="896" y="646"/>
                </a:cubicBezTo>
                <a:cubicBezTo>
                  <a:pt x="896" y="644"/>
                  <a:pt x="894" y="642"/>
                  <a:pt x="892" y="642"/>
                </a:cubicBezTo>
                <a:cubicBezTo>
                  <a:pt x="889" y="642"/>
                  <a:pt x="887" y="644"/>
                  <a:pt x="887" y="646"/>
                </a:cubicBezTo>
                <a:cubicBezTo>
                  <a:pt x="887" y="648"/>
                  <a:pt x="889" y="650"/>
                  <a:pt x="892" y="650"/>
                </a:cubicBezTo>
                <a:close/>
                <a:moveTo>
                  <a:pt x="904" y="650"/>
                </a:moveTo>
                <a:cubicBezTo>
                  <a:pt x="907" y="650"/>
                  <a:pt x="909" y="648"/>
                  <a:pt x="909" y="646"/>
                </a:cubicBezTo>
                <a:cubicBezTo>
                  <a:pt x="909" y="644"/>
                  <a:pt x="907" y="642"/>
                  <a:pt x="904" y="642"/>
                </a:cubicBezTo>
                <a:cubicBezTo>
                  <a:pt x="902" y="642"/>
                  <a:pt x="900" y="644"/>
                  <a:pt x="900" y="646"/>
                </a:cubicBezTo>
                <a:cubicBezTo>
                  <a:pt x="900" y="648"/>
                  <a:pt x="902" y="650"/>
                  <a:pt x="904" y="650"/>
                </a:cubicBezTo>
                <a:close/>
                <a:moveTo>
                  <a:pt x="917" y="650"/>
                </a:moveTo>
                <a:cubicBezTo>
                  <a:pt x="920" y="650"/>
                  <a:pt x="922" y="648"/>
                  <a:pt x="922" y="646"/>
                </a:cubicBezTo>
                <a:cubicBezTo>
                  <a:pt x="922" y="644"/>
                  <a:pt x="920" y="642"/>
                  <a:pt x="917" y="642"/>
                </a:cubicBezTo>
                <a:cubicBezTo>
                  <a:pt x="915" y="642"/>
                  <a:pt x="913" y="644"/>
                  <a:pt x="913" y="646"/>
                </a:cubicBezTo>
                <a:cubicBezTo>
                  <a:pt x="913" y="648"/>
                  <a:pt x="915" y="650"/>
                  <a:pt x="917" y="650"/>
                </a:cubicBezTo>
                <a:close/>
                <a:moveTo>
                  <a:pt x="930" y="642"/>
                </a:moveTo>
                <a:cubicBezTo>
                  <a:pt x="928" y="642"/>
                  <a:pt x="926" y="644"/>
                  <a:pt x="926" y="646"/>
                </a:cubicBezTo>
                <a:cubicBezTo>
                  <a:pt x="926" y="648"/>
                  <a:pt x="928" y="650"/>
                  <a:pt x="930" y="650"/>
                </a:cubicBezTo>
                <a:cubicBezTo>
                  <a:pt x="933" y="650"/>
                  <a:pt x="934" y="648"/>
                  <a:pt x="934" y="646"/>
                </a:cubicBezTo>
                <a:cubicBezTo>
                  <a:pt x="934" y="644"/>
                  <a:pt x="933" y="642"/>
                  <a:pt x="930" y="642"/>
                </a:cubicBezTo>
                <a:close/>
                <a:moveTo>
                  <a:pt x="943" y="642"/>
                </a:moveTo>
                <a:cubicBezTo>
                  <a:pt x="941" y="642"/>
                  <a:pt x="939" y="644"/>
                  <a:pt x="939" y="646"/>
                </a:cubicBezTo>
                <a:cubicBezTo>
                  <a:pt x="939" y="648"/>
                  <a:pt x="941" y="650"/>
                  <a:pt x="943" y="650"/>
                </a:cubicBezTo>
                <a:cubicBezTo>
                  <a:pt x="945" y="650"/>
                  <a:pt x="947" y="648"/>
                  <a:pt x="947" y="646"/>
                </a:cubicBezTo>
                <a:cubicBezTo>
                  <a:pt x="947" y="644"/>
                  <a:pt x="945" y="642"/>
                  <a:pt x="943" y="642"/>
                </a:cubicBezTo>
                <a:close/>
                <a:moveTo>
                  <a:pt x="956" y="642"/>
                </a:moveTo>
                <a:cubicBezTo>
                  <a:pt x="954" y="642"/>
                  <a:pt x="952" y="644"/>
                  <a:pt x="952" y="646"/>
                </a:cubicBezTo>
                <a:cubicBezTo>
                  <a:pt x="952" y="648"/>
                  <a:pt x="954" y="650"/>
                  <a:pt x="956" y="650"/>
                </a:cubicBezTo>
                <a:cubicBezTo>
                  <a:pt x="958" y="650"/>
                  <a:pt x="960" y="648"/>
                  <a:pt x="960" y="646"/>
                </a:cubicBezTo>
                <a:cubicBezTo>
                  <a:pt x="960" y="644"/>
                  <a:pt x="958" y="642"/>
                  <a:pt x="956" y="642"/>
                </a:cubicBezTo>
                <a:close/>
                <a:moveTo>
                  <a:pt x="969" y="642"/>
                </a:moveTo>
                <a:cubicBezTo>
                  <a:pt x="967" y="642"/>
                  <a:pt x="965" y="644"/>
                  <a:pt x="965" y="646"/>
                </a:cubicBezTo>
                <a:cubicBezTo>
                  <a:pt x="965" y="648"/>
                  <a:pt x="967" y="650"/>
                  <a:pt x="969" y="650"/>
                </a:cubicBezTo>
                <a:cubicBezTo>
                  <a:pt x="971" y="650"/>
                  <a:pt x="973" y="648"/>
                  <a:pt x="973" y="646"/>
                </a:cubicBezTo>
                <a:cubicBezTo>
                  <a:pt x="973" y="644"/>
                  <a:pt x="971" y="642"/>
                  <a:pt x="969" y="642"/>
                </a:cubicBezTo>
                <a:close/>
                <a:moveTo>
                  <a:pt x="982" y="642"/>
                </a:moveTo>
                <a:cubicBezTo>
                  <a:pt x="980" y="642"/>
                  <a:pt x="978" y="644"/>
                  <a:pt x="978" y="646"/>
                </a:cubicBezTo>
                <a:cubicBezTo>
                  <a:pt x="978" y="648"/>
                  <a:pt x="980" y="650"/>
                  <a:pt x="982" y="650"/>
                </a:cubicBezTo>
                <a:cubicBezTo>
                  <a:pt x="984" y="650"/>
                  <a:pt x="986" y="648"/>
                  <a:pt x="986" y="646"/>
                </a:cubicBezTo>
                <a:cubicBezTo>
                  <a:pt x="986" y="644"/>
                  <a:pt x="984" y="642"/>
                  <a:pt x="982" y="642"/>
                </a:cubicBezTo>
                <a:close/>
                <a:moveTo>
                  <a:pt x="995" y="642"/>
                </a:moveTo>
                <a:cubicBezTo>
                  <a:pt x="993" y="642"/>
                  <a:pt x="991" y="644"/>
                  <a:pt x="991" y="646"/>
                </a:cubicBezTo>
                <a:cubicBezTo>
                  <a:pt x="991" y="648"/>
                  <a:pt x="993" y="650"/>
                  <a:pt x="995" y="650"/>
                </a:cubicBezTo>
                <a:cubicBezTo>
                  <a:pt x="997" y="650"/>
                  <a:pt x="999" y="648"/>
                  <a:pt x="999" y="646"/>
                </a:cubicBezTo>
                <a:cubicBezTo>
                  <a:pt x="999" y="644"/>
                  <a:pt x="997" y="642"/>
                  <a:pt x="995" y="642"/>
                </a:cubicBezTo>
                <a:close/>
                <a:moveTo>
                  <a:pt x="1008" y="642"/>
                </a:moveTo>
                <a:cubicBezTo>
                  <a:pt x="1005" y="642"/>
                  <a:pt x="1004" y="644"/>
                  <a:pt x="1004" y="646"/>
                </a:cubicBezTo>
                <a:cubicBezTo>
                  <a:pt x="1004" y="648"/>
                  <a:pt x="1005" y="650"/>
                  <a:pt x="1008" y="650"/>
                </a:cubicBezTo>
                <a:cubicBezTo>
                  <a:pt x="1010" y="650"/>
                  <a:pt x="1012" y="648"/>
                  <a:pt x="1012" y="646"/>
                </a:cubicBezTo>
                <a:cubicBezTo>
                  <a:pt x="1012" y="644"/>
                  <a:pt x="1010" y="642"/>
                  <a:pt x="1008" y="642"/>
                </a:cubicBezTo>
                <a:close/>
                <a:moveTo>
                  <a:pt x="1021" y="642"/>
                </a:moveTo>
                <a:cubicBezTo>
                  <a:pt x="1018" y="642"/>
                  <a:pt x="1016" y="644"/>
                  <a:pt x="1016" y="646"/>
                </a:cubicBezTo>
                <a:cubicBezTo>
                  <a:pt x="1016" y="648"/>
                  <a:pt x="1018" y="650"/>
                  <a:pt x="1021" y="650"/>
                </a:cubicBezTo>
                <a:cubicBezTo>
                  <a:pt x="1023" y="650"/>
                  <a:pt x="1025" y="648"/>
                  <a:pt x="1025" y="646"/>
                </a:cubicBezTo>
                <a:cubicBezTo>
                  <a:pt x="1025" y="644"/>
                  <a:pt x="1023" y="642"/>
                  <a:pt x="1021" y="642"/>
                </a:cubicBezTo>
                <a:close/>
                <a:moveTo>
                  <a:pt x="1034" y="642"/>
                </a:moveTo>
                <a:cubicBezTo>
                  <a:pt x="1031" y="642"/>
                  <a:pt x="1029" y="644"/>
                  <a:pt x="1029" y="646"/>
                </a:cubicBezTo>
                <a:cubicBezTo>
                  <a:pt x="1029" y="648"/>
                  <a:pt x="1031" y="650"/>
                  <a:pt x="1034" y="650"/>
                </a:cubicBezTo>
                <a:cubicBezTo>
                  <a:pt x="1036" y="650"/>
                  <a:pt x="1038" y="648"/>
                  <a:pt x="1038" y="646"/>
                </a:cubicBezTo>
                <a:cubicBezTo>
                  <a:pt x="1038" y="644"/>
                  <a:pt x="1036" y="642"/>
                  <a:pt x="1034" y="642"/>
                </a:cubicBezTo>
                <a:close/>
                <a:moveTo>
                  <a:pt x="1046" y="642"/>
                </a:moveTo>
                <a:cubicBezTo>
                  <a:pt x="1044" y="642"/>
                  <a:pt x="1042" y="644"/>
                  <a:pt x="1042" y="646"/>
                </a:cubicBezTo>
                <a:cubicBezTo>
                  <a:pt x="1042" y="648"/>
                  <a:pt x="1044" y="650"/>
                  <a:pt x="1046" y="650"/>
                </a:cubicBezTo>
                <a:cubicBezTo>
                  <a:pt x="1049" y="650"/>
                  <a:pt x="1051" y="648"/>
                  <a:pt x="1051" y="646"/>
                </a:cubicBezTo>
                <a:cubicBezTo>
                  <a:pt x="1051" y="644"/>
                  <a:pt x="1049" y="642"/>
                  <a:pt x="1046" y="642"/>
                </a:cubicBezTo>
                <a:close/>
                <a:moveTo>
                  <a:pt x="1059" y="646"/>
                </a:moveTo>
                <a:cubicBezTo>
                  <a:pt x="1059" y="646"/>
                  <a:pt x="1059" y="646"/>
                  <a:pt x="1059" y="646"/>
                </a:cubicBezTo>
                <a:cubicBezTo>
                  <a:pt x="1059" y="646"/>
                  <a:pt x="1059" y="646"/>
                  <a:pt x="1059" y="646"/>
                </a:cubicBezTo>
                <a:cubicBezTo>
                  <a:pt x="1059" y="646"/>
                  <a:pt x="1059" y="646"/>
                  <a:pt x="1059" y="646"/>
                </a:cubicBezTo>
                <a:cubicBezTo>
                  <a:pt x="1059" y="646"/>
                  <a:pt x="1059" y="646"/>
                  <a:pt x="1059" y="646"/>
                </a:cubicBezTo>
                <a:close/>
                <a:moveTo>
                  <a:pt x="1072" y="642"/>
                </a:moveTo>
                <a:cubicBezTo>
                  <a:pt x="1070" y="642"/>
                  <a:pt x="1068" y="644"/>
                  <a:pt x="1068" y="646"/>
                </a:cubicBezTo>
                <a:cubicBezTo>
                  <a:pt x="1068" y="648"/>
                  <a:pt x="1070" y="650"/>
                  <a:pt x="1072" y="650"/>
                </a:cubicBezTo>
                <a:cubicBezTo>
                  <a:pt x="1075" y="650"/>
                  <a:pt x="1077" y="648"/>
                  <a:pt x="1077" y="646"/>
                </a:cubicBezTo>
                <a:cubicBezTo>
                  <a:pt x="1077" y="644"/>
                  <a:pt x="1075" y="642"/>
                  <a:pt x="1072" y="642"/>
                </a:cubicBezTo>
                <a:close/>
                <a:moveTo>
                  <a:pt x="1666" y="646"/>
                </a:moveTo>
                <a:cubicBezTo>
                  <a:pt x="1666" y="646"/>
                  <a:pt x="1666" y="646"/>
                  <a:pt x="1666" y="646"/>
                </a:cubicBezTo>
                <a:cubicBezTo>
                  <a:pt x="1666" y="646"/>
                  <a:pt x="1666" y="646"/>
                  <a:pt x="1666" y="646"/>
                </a:cubicBezTo>
                <a:cubicBezTo>
                  <a:pt x="1666" y="646"/>
                  <a:pt x="1666" y="646"/>
                  <a:pt x="1666" y="646"/>
                </a:cubicBezTo>
                <a:cubicBezTo>
                  <a:pt x="1666" y="646"/>
                  <a:pt x="1666" y="646"/>
                  <a:pt x="1666" y="646"/>
                </a:cubicBezTo>
                <a:close/>
                <a:moveTo>
                  <a:pt x="1679" y="650"/>
                </a:moveTo>
                <a:cubicBezTo>
                  <a:pt x="1682" y="650"/>
                  <a:pt x="1683" y="648"/>
                  <a:pt x="1683" y="646"/>
                </a:cubicBezTo>
                <a:cubicBezTo>
                  <a:pt x="1683" y="644"/>
                  <a:pt x="1682" y="642"/>
                  <a:pt x="1679" y="642"/>
                </a:cubicBezTo>
                <a:cubicBezTo>
                  <a:pt x="1677" y="642"/>
                  <a:pt x="1675" y="644"/>
                  <a:pt x="1675" y="646"/>
                </a:cubicBezTo>
                <a:cubicBezTo>
                  <a:pt x="1675" y="648"/>
                  <a:pt x="1677" y="650"/>
                  <a:pt x="1679" y="650"/>
                </a:cubicBezTo>
                <a:close/>
                <a:moveTo>
                  <a:pt x="1692" y="650"/>
                </a:moveTo>
                <a:cubicBezTo>
                  <a:pt x="1694" y="650"/>
                  <a:pt x="1696" y="648"/>
                  <a:pt x="1696" y="646"/>
                </a:cubicBezTo>
                <a:cubicBezTo>
                  <a:pt x="1696" y="644"/>
                  <a:pt x="1694" y="642"/>
                  <a:pt x="1692" y="642"/>
                </a:cubicBezTo>
                <a:cubicBezTo>
                  <a:pt x="1690" y="642"/>
                  <a:pt x="1688" y="644"/>
                  <a:pt x="1688" y="646"/>
                </a:cubicBezTo>
                <a:cubicBezTo>
                  <a:pt x="1688" y="648"/>
                  <a:pt x="1690" y="650"/>
                  <a:pt x="1692" y="650"/>
                </a:cubicBezTo>
                <a:close/>
                <a:moveTo>
                  <a:pt x="1705" y="650"/>
                </a:moveTo>
                <a:cubicBezTo>
                  <a:pt x="1707" y="650"/>
                  <a:pt x="1709" y="648"/>
                  <a:pt x="1709" y="646"/>
                </a:cubicBezTo>
                <a:cubicBezTo>
                  <a:pt x="1709" y="644"/>
                  <a:pt x="1707" y="642"/>
                  <a:pt x="1705" y="642"/>
                </a:cubicBezTo>
                <a:cubicBezTo>
                  <a:pt x="1703" y="642"/>
                  <a:pt x="1701" y="644"/>
                  <a:pt x="1701" y="646"/>
                </a:cubicBezTo>
                <a:cubicBezTo>
                  <a:pt x="1701" y="648"/>
                  <a:pt x="1703" y="650"/>
                  <a:pt x="1705" y="650"/>
                </a:cubicBezTo>
                <a:close/>
                <a:moveTo>
                  <a:pt x="1718" y="650"/>
                </a:moveTo>
                <a:cubicBezTo>
                  <a:pt x="1720" y="650"/>
                  <a:pt x="1722" y="648"/>
                  <a:pt x="1722" y="646"/>
                </a:cubicBezTo>
                <a:cubicBezTo>
                  <a:pt x="1722" y="644"/>
                  <a:pt x="1720" y="642"/>
                  <a:pt x="1718" y="642"/>
                </a:cubicBezTo>
                <a:cubicBezTo>
                  <a:pt x="1716" y="642"/>
                  <a:pt x="1714" y="644"/>
                  <a:pt x="1714" y="646"/>
                </a:cubicBezTo>
                <a:cubicBezTo>
                  <a:pt x="1714" y="648"/>
                  <a:pt x="1716" y="650"/>
                  <a:pt x="1718" y="650"/>
                </a:cubicBezTo>
                <a:close/>
                <a:moveTo>
                  <a:pt x="1731" y="650"/>
                </a:moveTo>
                <a:cubicBezTo>
                  <a:pt x="1733" y="650"/>
                  <a:pt x="1735" y="648"/>
                  <a:pt x="1735" y="646"/>
                </a:cubicBezTo>
                <a:cubicBezTo>
                  <a:pt x="1735" y="644"/>
                  <a:pt x="1733" y="642"/>
                  <a:pt x="1731" y="642"/>
                </a:cubicBezTo>
                <a:cubicBezTo>
                  <a:pt x="1729" y="642"/>
                  <a:pt x="1727" y="644"/>
                  <a:pt x="1727" y="646"/>
                </a:cubicBezTo>
                <a:cubicBezTo>
                  <a:pt x="1727" y="648"/>
                  <a:pt x="1729" y="650"/>
                  <a:pt x="1731" y="650"/>
                </a:cubicBezTo>
                <a:close/>
                <a:moveTo>
                  <a:pt x="1744" y="650"/>
                </a:moveTo>
                <a:cubicBezTo>
                  <a:pt x="1746" y="650"/>
                  <a:pt x="1748" y="648"/>
                  <a:pt x="1748" y="646"/>
                </a:cubicBezTo>
                <a:cubicBezTo>
                  <a:pt x="1748" y="644"/>
                  <a:pt x="1746" y="642"/>
                  <a:pt x="1744" y="642"/>
                </a:cubicBezTo>
                <a:cubicBezTo>
                  <a:pt x="1742" y="642"/>
                  <a:pt x="1740" y="644"/>
                  <a:pt x="1740" y="646"/>
                </a:cubicBezTo>
                <a:cubicBezTo>
                  <a:pt x="1740" y="648"/>
                  <a:pt x="1742" y="650"/>
                  <a:pt x="1744" y="650"/>
                </a:cubicBezTo>
                <a:close/>
                <a:moveTo>
                  <a:pt x="1757" y="650"/>
                </a:moveTo>
                <a:cubicBezTo>
                  <a:pt x="1759" y="650"/>
                  <a:pt x="1761" y="648"/>
                  <a:pt x="1761" y="646"/>
                </a:cubicBezTo>
                <a:cubicBezTo>
                  <a:pt x="1761" y="644"/>
                  <a:pt x="1759" y="642"/>
                  <a:pt x="1757" y="642"/>
                </a:cubicBezTo>
                <a:cubicBezTo>
                  <a:pt x="1754" y="642"/>
                  <a:pt x="1753" y="644"/>
                  <a:pt x="1753" y="646"/>
                </a:cubicBezTo>
                <a:cubicBezTo>
                  <a:pt x="1753" y="648"/>
                  <a:pt x="1754" y="650"/>
                  <a:pt x="1757" y="650"/>
                </a:cubicBezTo>
                <a:close/>
                <a:moveTo>
                  <a:pt x="1770" y="650"/>
                </a:moveTo>
                <a:cubicBezTo>
                  <a:pt x="1772" y="650"/>
                  <a:pt x="1774" y="648"/>
                  <a:pt x="1774" y="646"/>
                </a:cubicBezTo>
                <a:cubicBezTo>
                  <a:pt x="1774" y="644"/>
                  <a:pt x="1772" y="642"/>
                  <a:pt x="1770" y="642"/>
                </a:cubicBezTo>
                <a:cubicBezTo>
                  <a:pt x="1767" y="642"/>
                  <a:pt x="1765" y="644"/>
                  <a:pt x="1765" y="646"/>
                </a:cubicBezTo>
                <a:cubicBezTo>
                  <a:pt x="1765" y="648"/>
                  <a:pt x="1767" y="650"/>
                  <a:pt x="1770" y="650"/>
                </a:cubicBezTo>
                <a:close/>
                <a:moveTo>
                  <a:pt x="1783" y="650"/>
                </a:moveTo>
                <a:cubicBezTo>
                  <a:pt x="1785" y="650"/>
                  <a:pt x="1787" y="648"/>
                  <a:pt x="1787" y="646"/>
                </a:cubicBezTo>
                <a:cubicBezTo>
                  <a:pt x="1787" y="644"/>
                  <a:pt x="1785" y="642"/>
                  <a:pt x="1783" y="642"/>
                </a:cubicBezTo>
                <a:cubicBezTo>
                  <a:pt x="1780" y="642"/>
                  <a:pt x="1778" y="644"/>
                  <a:pt x="1778" y="646"/>
                </a:cubicBezTo>
                <a:cubicBezTo>
                  <a:pt x="1778" y="648"/>
                  <a:pt x="1780" y="650"/>
                  <a:pt x="1783" y="650"/>
                </a:cubicBezTo>
                <a:close/>
                <a:moveTo>
                  <a:pt x="1795" y="650"/>
                </a:moveTo>
                <a:cubicBezTo>
                  <a:pt x="1798" y="650"/>
                  <a:pt x="1800" y="648"/>
                  <a:pt x="1800" y="646"/>
                </a:cubicBezTo>
                <a:cubicBezTo>
                  <a:pt x="1800" y="644"/>
                  <a:pt x="1798" y="642"/>
                  <a:pt x="1795" y="642"/>
                </a:cubicBezTo>
                <a:cubicBezTo>
                  <a:pt x="1793" y="642"/>
                  <a:pt x="1791" y="644"/>
                  <a:pt x="1791" y="646"/>
                </a:cubicBezTo>
                <a:cubicBezTo>
                  <a:pt x="1791" y="648"/>
                  <a:pt x="1793" y="650"/>
                  <a:pt x="1795" y="650"/>
                </a:cubicBezTo>
                <a:close/>
                <a:moveTo>
                  <a:pt x="1808" y="650"/>
                </a:moveTo>
                <a:cubicBezTo>
                  <a:pt x="1811" y="650"/>
                  <a:pt x="1813" y="648"/>
                  <a:pt x="1813" y="646"/>
                </a:cubicBezTo>
                <a:cubicBezTo>
                  <a:pt x="1813" y="644"/>
                  <a:pt x="1811" y="642"/>
                  <a:pt x="1808" y="642"/>
                </a:cubicBezTo>
                <a:cubicBezTo>
                  <a:pt x="1806" y="642"/>
                  <a:pt x="1804" y="644"/>
                  <a:pt x="1804" y="646"/>
                </a:cubicBezTo>
                <a:cubicBezTo>
                  <a:pt x="1804" y="648"/>
                  <a:pt x="1806" y="650"/>
                  <a:pt x="1808" y="650"/>
                </a:cubicBezTo>
                <a:close/>
                <a:moveTo>
                  <a:pt x="1825" y="646"/>
                </a:moveTo>
                <a:cubicBezTo>
                  <a:pt x="1825" y="644"/>
                  <a:pt x="1824" y="642"/>
                  <a:pt x="1821" y="642"/>
                </a:cubicBezTo>
                <a:cubicBezTo>
                  <a:pt x="1819" y="642"/>
                  <a:pt x="1817" y="644"/>
                  <a:pt x="1817" y="646"/>
                </a:cubicBezTo>
                <a:cubicBezTo>
                  <a:pt x="1817" y="648"/>
                  <a:pt x="1819" y="650"/>
                  <a:pt x="1821" y="650"/>
                </a:cubicBezTo>
                <a:cubicBezTo>
                  <a:pt x="1824" y="650"/>
                  <a:pt x="1825" y="648"/>
                  <a:pt x="1825" y="646"/>
                </a:cubicBezTo>
                <a:close/>
                <a:moveTo>
                  <a:pt x="1834" y="650"/>
                </a:moveTo>
                <a:cubicBezTo>
                  <a:pt x="1837" y="650"/>
                  <a:pt x="1838" y="648"/>
                  <a:pt x="1838" y="646"/>
                </a:cubicBezTo>
                <a:cubicBezTo>
                  <a:pt x="1838" y="644"/>
                  <a:pt x="1837" y="642"/>
                  <a:pt x="1834" y="642"/>
                </a:cubicBezTo>
                <a:cubicBezTo>
                  <a:pt x="1832" y="642"/>
                  <a:pt x="1830" y="644"/>
                  <a:pt x="1830" y="646"/>
                </a:cubicBezTo>
                <a:cubicBezTo>
                  <a:pt x="1830" y="648"/>
                  <a:pt x="1832" y="650"/>
                  <a:pt x="1834" y="650"/>
                </a:cubicBezTo>
                <a:close/>
                <a:moveTo>
                  <a:pt x="1847" y="642"/>
                </a:moveTo>
                <a:cubicBezTo>
                  <a:pt x="1845" y="642"/>
                  <a:pt x="1843" y="644"/>
                  <a:pt x="1843" y="646"/>
                </a:cubicBezTo>
                <a:cubicBezTo>
                  <a:pt x="1843" y="648"/>
                  <a:pt x="1845" y="650"/>
                  <a:pt x="1847" y="650"/>
                </a:cubicBezTo>
                <a:cubicBezTo>
                  <a:pt x="1849" y="650"/>
                  <a:pt x="1851" y="648"/>
                  <a:pt x="1851" y="646"/>
                </a:cubicBezTo>
                <a:cubicBezTo>
                  <a:pt x="1851" y="644"/>
                  <a:pt x="1849" y="642"/>
                  <a:pt x="1847" y="642"/>
                </a:cubicBezTo>
                <a:close/>
                <a:moveTo>
                  <a:pt x="1860" y="642"/>
                </a:moveTo>
                <a:cubicBezTo>
                  <a:pt x="1858" y="642"/>
                  <a:pt x="1856" y="644"/>
                  <a:pt x="1856" y="646"/>
                </a:cubicBezTo>
                <a:cubicBezTo>
                  <a:pt x="1856" y="648"/>
                  <a:pt x="1858" y="650"/>
                  <a:pt x="1860" y="650"/>
                </a:cubicBezTo>
                <a:cubicBezTo>
                  <a:pt x="1862" y="650"/>
                  <a:pt x="1864" y="648"/>
                  <a:pt x="1864" y="646"/>
                </a:cubicBezTo>
                <a:cubicBezTo>
                  <a:pt x="1864" y="644"/>
                  <a:pt x="1862" y="642"/>
                  <a:pt x="1860" y="642"/>
                </a:cubicBezTo>
                <a:close/>
                <a:moveTo>
                  <a:pt x="1873" y="642"/>
                </a:moveTo>
                <a:cubicBezTo>
                  <a:pt x="1871" y="642"/>
                  <a:pt x="1869" y="644"/>
                  <a:pt x="1869" y="646"/>
                </a:cubicBezTo>
                <a:cubicBezTo>
                  <a:pt x="1869" y="648"/>
                  <a:pt x="1871" y="650"/>
                  <a:pt x="1873" y="650"/>
                </a:cubicBezTo>
                <a:cubicBezTo>
                  <a:pt x="1875" y="650"/>
                  <a:pt x="1877" y="648"/>
                  <a:pt x="1877" y="646"/>
                </a:cubicBezTo>
                <a:cubicBezTo>
                  <a:pt x="1877" y="644"/>
                  <a:pt x="1875" y="642"/>
                  <a:pt x="1873" y="642"/>
                </a:cubicBezTo>
                <a:close/>
                <a:moveTo>
                  <a:pt x="1886" y="642"/>
                </a:moveTo>
                <a:cubicBezTo>
                  <a:pt x="1884" y="642"/>
                  <a:pt x="1882" y="644"/>
                  <a:pt x="1882" y="646"/>
                </a:cubicBezTo>
                <a:cubicBezTo>
                  <a:pt x="1882" y="648"/>
                  <a:pt x="1884" y="650"/>
                  <a:pt x="1886" y="650"/>
                </a:cubicBezTo>
                <a:cubicBezTo>
                  <a:pt x="1888" y="650"/>
                  <a:pt x="1890" y="648"/>
                  <a:pt x="1890" y="646"/>
                </a:cubicBezTo>
                <a:cubicBezTo>
                  <a:pt x="1890" y="644"/>
                  <a:pt x="1888" y="642"/>
                  <a:pt x="1886" y="642"/>
                </a:cubicBezTo>
                <a:close/>
                <a:moveTo>
                  <a:pt x="1899" y="642"/>
                </a:moveTo>
                <a:cubicBezTo>
                  <a:pt x="1896" y="642"/>
                  <a:pt x="1895" y="644"/>
                  <a:pt x="1895" y="646"/>
                </a:cubicBezTo>
                <a:cubicBezTo>
                  <a:pt x="1895" y="648"/>
                  <a:pt x="1896" y="650"/>
                  <a:pt x="1899" y="650"/>
                </a:cubicBezTo>
                <a:cubicBezTo>
                  <a:pt x="1901" y="650"/>
                  <a:pt x="1903" y="648"/>
                  <a:pt x="1903" y="646"/>
                </a:cubicBezTo>
                <a:cubicBezTo>
                  <a:pt x="1903" y="644"/>
                  <a:pt x="1901" y="642"/>
                  <a:pt x="1899" y="642"/>
                </a:cubicBezTo>
                <a:close/>
                <a:moveTo>
                  <a:pt x="1912" y="642"/>
                </a:moveTo>
                <a:cubicBezTo>
                  <a:pt x="1909" y="642"/>
                  <a:pt x="1908" y="644"/>
                  <a:pt x="1908" y="646"/>
                </a:cubicBezTo>
                <a:cubicBezTo>
                  <a:pt x="1908" y="648"/>
                  <a:pt x="1909" y="650"/>
                  <a:pt x="1912" y="650"/>
                </a:cubicBezTo>
                <a:cubicBezTo>
                  <a:pt x="1914" y="650"/>
                  <a:pt x="1916" y="648"/>
                  <a:pt x="1916" y="646"/>
                </a:cubicBezTo>
                <a:cubicBezTo>
                  <a:pt x="1916" y="644"/>
                  <a:pt x="1914" y="642"/>
                  <a:pt x="1912" y="642"/>
                </a:cubicBezTo>
                <a:close/>
                <a:moveTo>
                  <a:pt x="1925" y="642"/>
                </a:moveTo>
                <a:cubicBezTo>
                  <a:pt x="1922" y="642"/>
                  <a:pt x="1920" y="644"/>
                  <a:pt x="1920" y="646"/>
                </a:cubicBezTo>
                <a:cubicBezTo>
                  <a:pt x="1920" y="648"/>
                  <a:pt x="1922" y="650"/>
                  <a:pt x="1925" y="650"/>
                </a:cubicBezTo>
                <a:cubicBezTo>
                  <a:pt x="1927" y="650"/>
                  <a:pt x="1929" y="648"/>
                  <a:pt x="1929" y="646"/>
                </a:cubicBezTo>
                <a:cubicBezTo>
                  <a:pt x="1929" y="644"/>
                  <a:pt x="1927" y="642"/>
                  <a:pt x="1925" y="642"/>
                </a:cubicBezTo>
                <a:close/>
                <a:moveTo>
                  <a:pt x="1938" y="642"/>
                </a:moveTo>
                <a:cubicBezTo>
                  <a:pt x="1935" y="642"/>
                  <a:pt x="1933" y="644"/>
                  <a:pt x="1933" y="646"/>
                </a:cubicBezTo>
                <a:cubicBezTo>
                  <a:pt x="1933" y="648"/>
                  <a:pt x="1935" y="650"/>
                  <a:pt x="1938" y="650"/>
                </a:cubicBezTo>
                <a:cubicBezTo>
                  <a:pt x="1940" y="650"/>
                  <a:pt x="1942" y="648"/>
                  <a:pt x="1942" y="646"/>
                </a:cubicBezTo>
                <a:cubicBezTo>
                  <a:pt x="1942" y="644"/>
                  <a:pt x="1940" y="642"/>
                  <a:pt x="1938" y="642"/>
                </a:cubicBezTo>
                <a:close/>
                <a:moveTo>
                  <a:pt x="1950" y="642"/>
                </a:moveTo>
                <a:cubicBezTo>
                  <a:pt x="1948" y="642"/>
                  <a:pt x="1946" y="644"/>
                  <a:pt x="1946" y="646"/>
                </a:cubicBezTo>
                <a:cubicBezTo>
                  <a:pt x="1946" y="648"/>
                  <a:pt x="1948" y="650"/>
                  <a:pt x="1950" y="650"/>
                </a:cubicBezTo>
                <a:cubicBezTo>
                  <a:pt x="1953" y="650"/>
                  <a:pt x="1955" y="648"/>
                  <a:pt x="1955" y="646"/>
                </a:cubicBezTo>
                <a:cubicBezTo>
                  <a:pt x="1955" y="644"/>
                  <a:pt x="1953" y="642"/>
                  <a:pt x="1950" y="642"/>
                </a:cubicBezTo>
                <a:close/>
                <a:moveTo>
                  <a:pt x="1963" y="642"/>
                </a:moveTo>
                <a:cubicBezTo>
                  <a:pt x="1961" y="642"/>
                  <a:pt x="1959" y="644"/>
                  <a:pt x="1959" y="646"/>
                </a:cubicBezTo>
                <a:cubicBezTo>
                  <a:pt x="1959" y="648"/>
                  <a:pt x="1961" y="650"/>
                  <a:pt x="1963" y="650"/>
                </a:cubicBezTo>
                <a:cubicBezTo>
                  <a:pt x="1966" y="650"/>
                  <a:pt x="1968" y="648"/>
                  <a:pt x="1968" y="646"/>
                </a:cubicBezTo>
                <a:cubicBezTo>
                  <a:pt x="1968" y="644"/>
                  <a:pt x="1966" y="642"/>
                  <a:pt x="1963" y="642"/>
                </a:cubicBezTo>
                <a:close/>
                <a:moveTo>
                  <a:pt x="1976" y="642"/>
                </a:moveTo>
                <a:cubicBezTo>
                  <a:pt x="1974" y="642"/>
                  <a:pt x="1972" y="644"/>
                  <a:pt x="1972" y="646"/>
                </a:cubicBezTo>
                <a:cubicBezTo>
                  <a:pt x="1972" y="648"/>
                  <a:pt x="1974" y="650"/>
                  <a:pt x="1976" y="650"/>
                </a:cubicBezTo>
                <a:cubicBezTo>
                  <a:pt x="1979" y="650"/>
                  <a:pt x="1980" y="648"/>
                  <a:pt x="1980" y="646"/>
                </a:cubicBezTo>
                <a:cubicBezTo>
                  <a:pt x="1980" y="644"/>
                  <a:pt x="1979" y="642"/>
                  <a:pt x="1976" y="642"/>
                </a:cubicBezTo>
                <a:close/>
                <a:moveTo>
                  <a:pt x="2002" y="646"/>
                </a:moveTo>
                <a:cubicBezTo>
                  <a:pt x="2002" y="646"/>
                  <a:pt x="2002" y="646"/>
                  <a:pt x="2002" y="646"/>
                </a:cubicBezTo>
                <a:cubicBezTo>
                  <a:pt x="2002" y="646"/>
                  <a:pt x="2002" y="646"/>
                  <a:pt x="2002" y="646"/>
                </a:cubicBezTo>
                <a:cubicBezTo>
                  <a:pt x="2002" y="646"/>
                  <a:pt x="2002" y="646"/>
                  <a:pt x="2002" y="646"/>
                </a:cubicBezTo>
                <a:cubicBezTo>
                  <a:pt x="2002" y="646"/>
                  <a:pt x="2002" y="646"/>
                  <a:pt x="2002" y="646"/>
                </a:cubicBezTo>
                <a:close/>
                <a:moveTo>
                  <a:pt x="2019" y="646"/>
                </a:moveTo>
                <a:cubicBezTo>
                  <a:pt x="2019" y="644"/>
                  <a:pt x="2017" y="642"/>
                  <a:pt x="2015" y="642"/>
                </a:cubicBezTo>
                <a:cubicBezTo>
                  <a:pt x="2013" y="642"/>
                  <a:pt x="2011" y="644"/>
                  <a:pt x="2011" y="646"/>
                </a:cubicBezTo>
                <a:cubicBezTo>
                  <a:pt x="2011" y="648"/>
                  <a:pt x="2013" y="650"/>
                  <a:pt x="2015" y="650"/>
                </a:cubicBezTo>
                <a:cubicBezTo>
                  <a:pt x="2017" y="650"/>
                  <a:pt x="2019" y="648"/>
                  <a:pt x="2019" y="646"/>
                </a:cubicBezTo>
                <a:close/>
                <a:moveTo>
                  <a:pt x="2028" y="642"/>
                </a:moveTo>
                <a:cubicBezTo>
                  <a:pt x="2026" y="642"/>
                  <a:pt x="2024" y="644"/>
                  <a:pt x="2024" y="646"/>
                </a:cubicBezTo>
                <a:cubicBezTo>
                  <a:pt x="2024" y="648"/>
                  <a:pt x="2026" y="650"/>
                  <a:pt x="2028" y="650"/>
                </a:cubicBezTo>
                <a:cubicBezTo>
                  <a:pt x="2030" y="650"/>
                  <a:pt x="2032" y="648"/>
                  <a:pt x="2032" y="646"/>
                </a:cubicBezTo>
                <a:cubicBezTo>
                  <a:pt x="2032" y="644"/>
                  <a:pt x="2030" y="642"/>
                  <a:pt x="2028" y="642"/>
                </a:cubicBezTo>
                <a:close/>
                <a:moveTo>
                  <a:pt x="2067" y="642"/>
                </a:moveTo>
                <a:cubicBezTo>
                  <a:pt x="2064" y="642"/>
                  <a:pt x="2063" y="644"/>
                  <a:pt x="2063" y="646"/>
                </a:cubicBezTo>
                <a:cubicBezTo>
                  <a:pt x="2063" y="648"/>
                  <a:pt x="2064" y="650"/>
                  <a:pt x="2067" y="650"/>
                </a:cubicBezTo>
                <a:cubicBezTo>
                  <a:pt x="2069" y="650"/>
                  <a:pt x="2071" y="648"/>
                  <a:pt x="2071" y="646"/>
                </a:cubicBezTo>
                <a:cubicBezTo>
                  <a:pt x="2071" y="644"/>
                  <a:pt x="2069" y="642"/>
                  <a:pt x="2067" y="642"/>
                </a:cubicBezTo>
                <a:close/>
                <a:moveTo>
                  <a:pt x="2080" y="650"/>
                </a:moveTo>
                <a:cubicBezTo>
                  <a:pt x="2082" y="650"/>
                  <a:pt x="2084" y="648"/>
                  <a:pt x="2084" y="646"/>
                </a:cubicBezTo>
                <a:cubicBezTo>
                  <a:pt x="2084" y="644"/>
                  <a:pt x="2082" y="642"/>
                  <a:pt x="2080" y="642"/>
                </a:cubicBezTo>
                <a:cubicBezTo>
                  <a:pt x="2077" y="642"/>
                  <a:pt x="2075" y="644"/>
                  <a:pt x="2075" y="646"/>
                </a:cubicBezTo>
                <a:cubicBezTo>
                  <a:pt x="2075" y="648"/>
                  <a:pt x="2077" y="650"/>
                  <a:pt x="2080" y="650"/>
                </a:cubicBezTo>
                <a:close/>
                <a:moveTo>
                  <a:pt x="2093" y="650"/>
                </a:moveTo>
                <a:cubicBezTo>
                  <a:pt x="2095" y="650"/>
                  <a:pt x="2097" y="648"/>
                  <a:pt x="2097" y="646"/>
                </a:cubicBezTo>
                <a:cubicBezTo>
                  <a:pt x="2097" y="644"/>
                  <a:pt x="2095" y="642"/>
                  <a:pt x="2093" y="642"/>
                </a:cubicBezTo>
                <a:cubicBezTo>
                  <a:pt x="2090" y="642"/>
                  <a:pt x="2088" y="644"/>
                  <a:pt x="2088" y="646"/>
                </a:cubicBezTo>
                <a:cubicBezTo>
                  <a:pt x="2088" y="648"/>
                  <a:pt x="2090" y="650"/>
                  <a:pt x="2093" y="650"/>
                </a:cubicBezTo>
                <a:close/>
                <a:moveTo>
                  <a:pt x="2105" y="650"/>
                </a:moveTo>
                <a:cubicBezTo>
                  <a:pt x="2108" y="650"/>
                  <a:pt x="2110" y="648"/>
                  <a:pt x="2110" y="646"/>
                </a:cubicBezTo>
                <a:cubicBezTo>
                  <a:pt x="2110" y="644"/>
                  <a:pt x="2108" y="642"/>
                  <a:pt x="2105" y="642"/>
                </a:cubicBezTo>
                <a:cubicBezTo>
                  <a:pt x="2103" y="642"/>
                  <a:pt x="2101" y="644"/>
                  <a:pt x="2101" y="646"/>
                </a:cubicBezTo>
                <a:cubicBezTo>
                  <a:pt x="2101" y="648"/>
                  <a:pt x="2103" y="650"/>
                  <a:pt x="2105" y="650"/>
                </a:cubicBezTo>
                <a:close/>
                <a:moveTo>
                  <a:pt x="2118" y="642"/>
                </a:moveTo>
                <a:cubicBezTo>
                  <a:pt x="2116" y="642"/>
                  <a:pt x="2114" y="644"/>
                  <a:pt x="2114" y="646"/>
                </a:cubicBezTo>
                <a:cubicBezTo>
                  <a:pt x="2114" y="648"/>
                  <a:pt x="2116" y="650"/>
                  <a:pt x="2118" y="650"/>
                </a:cubicBezTo>
                <a:cubicBezTo>
                  <a:pt x="2121" y="650"/>
                  <a:pt x="2123" y="648"/>
                  <a:pt x="2123" y="646"/>
                </a:cubicBezTo>
                <a:cubicBezTo>
                  <a:pt x="2123" y="644"/>
                  <a:pt x="2121" y="642"/>
                  <a:pt x="2118" y="642"/>
                </a:cubicBezTo>
                <a:close/>
                <a:moveTo>
                  <a:pt x="2131" y="642"/>
                </a:moveTo>
                <a:cubicBezTo>
                  <a:pt x="2129" y="642"/>
                  <a:pt x="2127" y="644"/>
                  <a:pt x="2127" y="646"/>
                </a:cubicBezTo>
                <a:cubicBezTo>
                  <a:pt x="2127" y="648"/>
                  <a:pt x="2129" y="650"/>
                  <a:pt x="2131" y="650"/>
                </a:cubicBezTo>
                <a:cubicBezTo>
                  <a:pt x="2134" y="650"/>
                  <a:pt x="2135" y="648"/>
                  <a:pt x="2135" y="646"/>
                </a:cubicBezTo>
                <a:cubicBezTo>
                  <a:pt x="2135" y="644"/>
                  <a:pt x="2134" y="642"/>
                  <a:pt x="2131" y="642"/>
                </a:cubicBezTo>
                <a:close/>
                <a:moveTo>
                  <a:pt x="2144" y="642"/>
                </a:moveTo>
                <a:cubicBezTo>
                  <a:pt x="2142" y="642"/>
                  <a:pt x="2140" y="644"/>
                  <a:pt x="2140" y="646"/>
                </a:cubicBezTo>
                <a:cubicBezTo>
                  <a:pt x="2140" y="648"/>
                  <a:pt x="2142" y="650"/>
                  <a:pt x="2144" y="650"/>
                </a:cubicBezTo>
                <a:cubicBezTo>
                  <a:pt x="2146" y="650"/>
                  <a:pt x="2148" y="648"/>
                  <a:pt x="2148" y="646"/>
                </a:cubicBezTo>
                <a:cubicBezTo>
                  <a:pt x="2148" y="644"/>
                  <a:pt x="2146" y="642"/>
                  <a:pt x="2144" y="642"/>
                </a:cubicBezTo>
                <a:close/>
                <a:moveTo>
                  <a:pt x="2161" y="646"/>
                </a:moveTo>
                <a:cubicBezTo>
                  <a:pt x="2161" y="644"/>
                  <a:pt x="2159" y="642"/>
                  <a:pt x="2157" y="642"/>
                </a:cubicBezTo>
                <a:cubicBezTo>
                  <a:pt x="2155" y="642"/>
                  <a:pt x="2154" y="644"/>
                  <a:pt x="2154" y="646"/>
                </a:cubicBezTo>
                <a:cubicBezTo>
                  <a:pt x="2154" y="648"/>
                  <a:pt x="2155" y="649"/>
                  <a:pt x="2157" y="649"/>
                </a:cubicBezTo>
                <a:cubicBezTo>
                  <a:pt x="2159" y="649"/>
                  <a:pt x="2161" y="648"/>
                  <a:pt x="2161" y="646"/>
                </a:cubicBezTo>
                <a:close/>
                <a:moveTo>
                  <a:pt x="2222" y="650"/>
                </a:moveTo>
                <a:cubicBezTo>
                  <a:pt x="2224" y="650"/>
                  <a:pt x="2226" y="648"/>
                  <a:pt x="2226" y="646"/>
                </a:cubicBezTo>
                <a:cubicBezTo>
                  <a:pt x="2226" y="644"/>
                  <a:pt x="2224" y="642"/>
                  <a:pt x="2222" y="642"/>
                </a:cubicBezTo>
                <a:cubicBezTo>
                  <a:pt x="2219" y="642"/>
                  <a:pt x="2217" y="644"/>
                  <a:pt x="2217" y="646"/>
                </a:cubicBezTo>
                <a:cubicBezTo>
                  <a:pt x="2217" y="648"/>
                  <a:pt x="2219" y="650"/>
                  <a:pt x="2222" y="650"/>
                </a:cubicBezTo>
                <a:close/>
                <a:moveTo>
                  <a:pt x="2235" y="650"/>
                </a:moveTo>
                <a:cubicBezTo>
                  <a:pt x="2237" y="650"/>
                  <a:pt x="2239" y="648"/>
                  <a:pt x="2239" y="646"/>
                </a:cubicBezTo>
                <a:cubicBezTo>
                  <a:pt x="2239" y="644"/>
                  <a:pt x="2237" y="642"/>
                  <a:pt x="2235" y="642"/>
                </a:cubicBezTo>
                <a:cubicBezTo>
                  <a:pt x="2232" y="642"/>
                  <a:pt x="2230" y="644"/>
                  <a:pt x="2230" y="646"/>
                </a:cubicBezTo>
                <a:cubicBezTo>
                  <a:pt x="2230" y="648"/>
                  <a:pt x="2232" y="650"/>
                  <a:pt x="2235" y="650"/>
                </a:cubicBezTo>
                <a:close/>
                <a:moveTo>
                  <a:pt x="2247" y="650"/>
                </a:moveTo>
                <a:cubicBezTo>
                  <a:pt x="2250" y="650"/>
                  <a:pt x="2252" y="648"/>
                  <a:pt x="2252" y="646"/>
                </a:cubicBezTo>
                <a:cubicBezTo>
                  <a:pt x="2252" y="644"/>
                  <a:pt x="2250" y="642"/>
                  <a:pt x="2247" y="642"/>
                </a:cubicBezTo>
                <a:cubicBezTo>
                  <a:pt x="2245" y="642"/>
                  <a:pt x="2243" y="644"/>
                  <a:pt x="2243" y="646"/>
                </a:cubicBezTo>
                <a:cubicBezTo>
                  <a:pt x="2243" y="648"/>
                  <a:pt x="2245" y="650"/>
                  <a:pt x="2247" y="650"/>
                </a:cubicBezTo>
                <a:close/>
                <a:moveTo>
                  <a:pt x="2260" y="650"/>
                </a:moveTo>
                <a:cubicBezTo>
                  <a:pt x="2263" y="650"/>
                  <a:pt x="2265" y="648"/>
                  <a:pt x="2265" y="646"/>
                </a:cubicBezTo>
                <a:cubicBezTo>
                  <a:pt x="2265" y="644"/>
                  <a:pt x="2263" y="642"/>
                  <a:pt x="2260" y="642"/>
                </a:cubicBezTo>
                <a:cubicBezTo>
                  <a:pt x="2258" y="642"/>
                  <a:pt x="2256" y="644"/>
                  <a:pt x="2256" y="646"/>
                </a:cubicBezTo>
                <a:cubicBezTo>
                  <a:pt x="2256" y="648"/>
                  <a:pt x="2258" y="650"/>
                  <a:pt x="2260" y="650"/>
                </a:cubicBezTo>
                <a:close/>
                <a:moveTo>
                  <a:pt x="2273" y="650"/>
                </a:moveTo>
                <a:cubicBezTo>
                  <a:pt x="2276" y="650"/>
                  <a:pt x="2277" y="648"/>
                  <a:pt x="2277" y="646"/>
                </a:cubicBezTo>
                <a:cubicBezTo>
                  <a:pt x="2277" y="644"/>
                  <a:pt x="2276" y="642"/>
                  <a:pt x="2273" y="642"/>
                </a:cubicBezTo>
                <a:cubicBezTo>
                  <a:pt x="2271" y="642"/>
                  <a:pt x="2269" y="644"/>
                  <a:pt x="2269" y="646"/>
                </a:cubicBezTo>
                <a:cubicBezTo>
                  <a:pt x="2269" y="648"/>
                  <a:pt x="2271" y="650"/>
                  <a:pt x="2273" y="650"/>
                </a:cubicBezTo>
                <a:close/>
                <a:moveTo>
                  <a:pt x="2286" y="650"/>
                </a:moveTo>
                <a:cubicBezTo>
                  <a:pt x="2289" y="650"/>
                  <a:pt x="2290" y="648"/>
                  <a:pt x="2290" y="646"/>
                </a:cubicBezTo>
                <a:cubicBezTo>
                  <a:pt x="2290" y="644"/>
                  <a:pt x="2289" y="642"/>
                  <a:pt x="2286" y="642"/>
                </a:cubicBezTo>
                <a:cubicBezTo>
                  <a:pt x="2284" y="642"/>
                  <a:pt x="2282" y="644"/>
                  <a:pt x="2282" y="646"/>
                </a:cubicBezTo>
                <a:cubicBezTo>
                  <a:pt x="2282" y="648"/>
                  <a:pt x="2284" y="650"/>
                  <a:pt x="2286" y="650"/>
                </a:cubicBezTo>
                <a:close/>
                <a:moveTo>
                  <a:pt x="2299" y="650"/>
                </a:moveTo>
                <a:cubicBezTo>
                  <a:pt x="2301" y="650"/>
                  <a:pt x="2303" y="648"/>
                  <a:pt x="2303" y="646"/>
                </a:cubicBezTo>
                <a:cubicBezTo>
                  <a:pt x="2303" y="644"/>
                  <a:pt x="2301" y="642"/>
                  <a:pt x="2299" y="642"/>
                </a:cubicBezTo>
                <a:cubicBezTo>
                  <a:pt x="2297" y="642"/>
                  <a:pt x="2295" y="644"/>
                  <a:pt x="2295" y="646"/>
                </a:cubicBezTo>
                <a:cubicBezTo>
                  <a:pt x="2295" y="648"/>
                  <a:pt x="2297" y="650"/>
                  <a:pt x="2299" y="650"/>
                </a:cubicBezTo>
                <a:close/>
                <a:moveTo>
                  <a:pt x="2312" y="650"/>
                </a:moveTo>
                <a:cubicBezTo>
                  <a:pt x="2314" y="650"/>
                  <a:pt x="2316" y="648"/>
                  <a:pt x="2316" y="646"/>
                </a:cubicBezTo>
                <a:cubicBezTo>
                  <a:pt x="2316" y="644"/>
                  <a:pt x="2314" y="642"/>
                  <a:pt x="2312" y="642"/>
                </a:cubicBezTo>
                <a:cubicBezTo>
                  <a:pt x="2310" y="642"/>
                  <a:pt x="2308" y="644"/>
                  <a:pt x="2308" y="646"/>
                </a:cubicBezTo>
                <a:cubicBezTo>
                  <a:pt x="2308" y="648"/>
                  <a:pt x="2310" y="650"/>
                  <a:pt x="2312" y="650"/>
                </a:cubicBezTo>
                <a:close/>
                <a:moveTo>
                  <a:pt x="2325" y="650"/>
                </a:moveTo>
                <a:cubicBezTo>
                  <a:pt x="2327" y="650"/>
                  <a:pt x="2329" y="648"/>
                  <a:pt x="2329" y="646"/>
                </a:cubicBezTo>
                <a:cubicBezTo>
                  <a:pt x="2329" y="644"/>
                  <a:pt x="2327" y="642"/>
                  <a:pt x="2325" y="642"/>
                </a:cubicBezTo>
                <a:cubicBezTo>
                  <a:pt x="2323" y="642"/>
                  <a:pt x="2321" y="644"/>
                  <a:pt x="2321" y="646"/>
                </a:cubicBezTo>
                <a:cubicBezTo>
                  <a:pt x="2321" y="648"/>
                  <a:pt x="2323" y="650"/>
                  <a:pt x="2325" y="650"/>
                </a:cubicBezTo>
                <a:close/>
                <a:moveTo>
                  <a:pt x="2338" y="650"/>
                </a:moveTo>
                <a:cubicBezTo>
                  <a:pt x="2340" y="650"/>
                  <a:pt x="2342" y="648"/>
                  <a:pt x="2342" y="646"/>
                </a:cubicBezTo>
                <a:cubicBezTo>
                  <a:pt x="2342" y="644"/>
                  <a:pt x="2340" y="642"/>
                  <a:pt x="2338" y="642"/>
                </a:cubicBezTo>
                <a:cubicBezTo>
                  <a:pt x="2336" y="642"/>
                  <a:pt x="2334" y="644"/>
                  <a:pt x="2334" y="646"/>
                </a:cubicBezTo>
                <a:cubicBezTo>
                  <a:pt x="2334" y="648"/>
                  <a:pt x="2336" y="650"/>
                  <a:pt x="2338" y="650"/>
                </a:cubicBezTo>
                <a:close/>
                <a:moveTo>
                  <a:pt x="2351" y="650"/>
                </a:moveTo>
                <a:cubicBezTo>
                  <a:pt x="2353" y="650"/>
                  <a:pt x="2355" y="648"/>
                  <a:pt x="2355" y="646"/>
                </a:cubicBezTo>
                <a:cubicBezTo>
                  <a:pt x="2355" y="644"/>
                  <a:pt x="2353" y="642"/>
                  <a:pt x="2351" y="642"/>
                </a:cubicBezTo>
                <a:cubicBezTo>
                  <a:pt x="2348" y="642"/>
                  <a:pt x="2347" y="644"/>
                  <a:pt x="2347" y="646"/>
                </a:cubicBezTo>
                <a:cubicBezTo>
                  <a:pt x="2347" y="648"/>
                  <a:pt x="2348" y="650"/>
                  <a:pt x="2351" y="650"/>
                </a:cubicBezTo>
                <a:close/>
                <a:moveTo>
                  <a:pt x="2364" y="650"/>
                </a:moveTo>
                <a:cubicBezTo>
                  <a:pt x="2366" y="650"/>
                  <a:pt x="2368" y="648"/>
                  <a:pt x="2368" y="646"/>
                </a:cubicBezTo>
                <a:cubicBezTo>
                  <a:pt x="2368" y="644"/>
                  <a:pt x="2366" y="642"/>
                  <a:pt x="2364" y="642"/>
                </a:cubicBezTo>
                <a:cubicBezTo>
                  <a:pt x="2361" y="642"/>
                  <a:pt x="2360" y="644"/>
                  <a:pt x="2360" y="646"/>
                </a:cubicBezTo>
                <a:cubicBezTo>
                  <a:pt x="2360" y="648"/>
                  <a:pt x="2361" y="650"/>
                  <a:pt x="2364" y="650"/>
                </a:cubicBezTo>
                <a:close/>
                <a:moveTo>
                  <a:pt x="2377" y="650"/>
                </a:moveTo>
                <a:cubicBezTo>
                  <a:pt x="2379" y="650"/>
                  <a:pt x="2381" y="648"/>
                  <a:pt x="2381" y="646"/>
                </a:cubicBezTo>
                <a:cubicBezTo>
                  <a:pt x="2381" y="644"/>
                  <a:pt x="2379" y="642"/>
                  <a:pt x="2377" y="642"/>
                </a:cubicBezTo>
                <a:cubicBezTo>
                  <a:pt x="2374" y="642"/>
                  <a:pt x="2372" y="644"/>
                  <a:pt x="2372" y="646"/>
                </a:cubicBezTo>
                <a:cubicBezTo>
                  <a:pt x="2372" y="648"/>
                  <a:pt x="2374" y="650"/>
                  <a:pt x="2377" y="650"/>
                </a:cubicBezTo>
                <a:close/>
                <a:moveTo>
                  <a:pt x="2390" y="650"/>
                </a:moveTo>
                <a:cubicBezTo>
                  <a:pt x="2392" y="650"/>
                  <a:pt x="2394" y="648"/>
                  <a:pt x="2394" y="646"/>
                </a:cubicBezTo>
                <a:cubicBezTo>
                  <a:pt x="2394" y="644"/>
                  <a:pt x="2392" y="642"/>
                  <a:pt x="2390" y="642"/>
                </a:cubicBezTo>
                <a:cubicBezTo>
                  <a:pt x="2387" y="642"/>
                  <a:pt x="2385" y="644"/>
                  <a:pt x="2385" y="646"/>
                </a:cubicBezTo>
                <a:cubicBezTo>
                  <a:pt x="2385" y="648"/>
                  <a:pt x="2387" y="650"/>
                  <a:pt x="2390" y="650"/>
                </a:cubicBezTo>
                <a:close/>
                <a:moveTo>
                  <a:pt x="2402" y="650"/>
                </a:moveTo>
                <a:cubicBezTo>
                  <a:pt x="2405" y="650"/>
                  <a:pt x="2407" y="648"/>
                  <a:pt x="2407" y="646"/>
                </a:cubicBezTo>
                <a:cubicBezTo>
                  <a:pt x="2407" y="644"/>
                  <a:pt x="2405" y="642"/>
                  <a:pt x="2402" y="642"/>
                </a:cubicBezTo>
                <a:cubicBezTo>
                  <a:pt x="2400" y="642"/>
                  <a:pt x="2398" y="644"/>
                  <a:pt x="2398" y="646"/>
                </a:cubicBezTo>
                <a:cubicBezTo>
                  <a:pt x="2398" y="648"/>
                  <a:pt x="2400" y="650"/>
                  <a:pt x="2402" y="650"/>
                </a:cubicBezTo>
                <a:close/>
                <a:moveTo>
                  <a:pt x="2415" y="650"/>
                </a:moveTo>
                <a:cubicBezTo>
                  <a:pt x="2418" y="650"/>
                  <a:pt x="2420" y="648"/>
                  <a:pt x="2420" y="646"/>
                </a:cubicBezTo>
                <a:cubicBezTo>
                  <a:pt x="2420" y="644"/>
                  <a:pt x="2418" y="642"/>
                  <a:pt x="2415" y="642"/>
                </a:cubicBezTo>
                <a:cubicBezTo>
                  <a:pt x="2413" y="642"/>
                  <a:pt x="2411" y="644"/>
                  <a:pt x="2411" y="646"/>
                </a:cubicBezTo>
                <a:cubicBezTo>
                  <a:pt x="2411" y="648"/>
                  <a:pt x="2413" y="650"/>
                  <a:pt x="2415" y="650"/>
                </a:cubicBezTo>
                <a:close/>
                <a:moveTo>
                  <a:pt x="2428" y="650"/>
                </a:moveTo>
                <a:cubicBezTo>
                  <a:pt x="2431" y="650"/>
                  <a:pt x="2432" y="648"/>
                  <a:pt x="2432" y="646"/>
                </a:cubicBezTo>
                <a:cubicBezTo>
                  <a:pt x="2432" y="644"/>
                  <a:pt x="2431" y="642"/>
                  <a:pt x="2428" y="642"/>
                </a:cubicBezTo>
                <a:cubicBezTo>
                  <a:pt x="2426" y="642"/>
                  <a:pt x="2424" y="644"/>
                  <a:pt x="2424" y="646"/>
                </a:cubicBezTo>
                <a:cubicBezTo>
                  <a:pt x="2424" y="648"/>
                  <a:pt x="2426" y="650"/>
                  <a:pt x="2428" y="650"/>
                </a:cubicBezTo>
                <a:close/>
                <a:moveTo>
                  <a:pt x="2441" y="650"/>
                </a:moveTo>
                <a:cubicBezTo>
                  <a:pt x="2443" y="650"/>
                  <a:pt x="2445" y="648"/>
                  <a:pt x="2445" y="646"/>
                </a:cubicBezTo>
                <a:cubicBezTo>
                  <a:pt x="2445" y="644"/>
                  <a:pt x="2443" y="642"/>
                  <a:pt x="2441" y="642"/>
                </a:cubicBezTo>
                <a:cubicBezTo>
                  <a:pt x="2439" y="642"/>
                  <a:pt x="2437" y="644"/>
                  <a:pt x="2437" y="646"/>
                </a:cubicBezTo>
                <a:cubicBezTo>
                  <a:pt x="2437" y="648"/>
                  <a:pt x="2439" y="650"/>
                  <a:pt x="2441" y="650"/>
                </a:cubicBezTo>
                <a:close/>
                <a:moveTo>
                  <a:pt x="2454" y="650"/>
                </a:moveTo>
                <a:cubicBezTo>
                  <a:pt x="2456" y="650"/>
                  <a:pt x="2458" y="648"/>
                  <a:pt x="2458" y="646"/>
                </a:cubicBezTo>
                <a:cubicBezTo>
                  <a:pt x="2458" y="644"/>
                  <a:pt x="2456" y="642"/>
                  <a:pt x="2454" y="642"/>
                </a:cubicBezTo>
                <a:cubicBezTo>
                  <a:pt x="2452" y="642"/>
                  <a:pt x="2450" y="644"/>
                  <a:pt x="2450" y="646"/>
                </a:cubicBezTo>
                <a:cubicBezTo>
                  <a:pt x="2450" y="648"/>
                  <a:pt x="2452" y="650"/>
                  <a:pt x="2454" y="650"/>
                </a:cubicBezTo>
                <a:close/>
                <a:moveTo>
                  <a:pt x="2467" y="650"/>
                </a:moveTo>
                <a:cubicBezTo>
                  <a:pt x="2469" y="650"/>
                  <a:pt x="2471" y="648"/>
                  <a:pt x="2471" y="646"/>
                </a:cubicBezTo>
                <a:cubicBezTo>
                  <a:pt x="2471" y="644"/>
                  <a:pt x="2469" y="642"/>
                  <a:pt x="2467" y="642"/>
                </a:cubicBezTo>
                <a:cubicBezTo>
                  <a:pt x="2465" y="642"/>
                  <a:pt x="2463" y="644"/>
                  <a:pt x="2463" y="646"/>
                </a:cubicBezTo>
                <a:cubicBezTo>
                  <a:pt x="2463" y="648"/>
                  <a:pt x="2465" y="650"/>
                  <a:pt x="2467" y="650"/>
                </a:cubicBezTo>
                <a:close/>
                <a:moveTo>
                  <a:pt x="2480" y="650"/>
                </a:moveTo>
                <a:cubicBezTo>
                  <a:pt x="2482" y="650"/>
                  <a:pt x="2484" y="648"/>
                  <a:pt x="2484" y="646"/>
                </a:cubicBezTo>
                <a:cubicBezTo>
                  <a:pt x="2484" y="644"/>
                  <a:pt x="2482" y="642"/>
                  <a:pt x="2480" y="642"/>
                </a:cubicBezTo>
                <a:cubicBezTo>
                  <a:pt x="2478" y="642"/>
                  <a:pt x="2476" y="644"/>
                  <a:pt x="2476" y="646"/>
                </a:cubicBezTo>
                <a:cubicBezTo>
                  <a:pt x="2476" y="648"/>
                  <a:pt x="2478" y="650"/>
                  <a:pt x="2480" y="650"/>
                </a:cubicBezTo>
                <a:close/>
                <a:moveTo>
                  <a:pt x="2493" y="650"/>
                </a:moveTo>
                <a:cubicBezTo>
                  <a:pt x="2495" y="650"/>
                  <a:pt x="2497" y="648"/>
                  <a:pt x="2497" y="646"/>
                </a:cubicBezTo>
                <a:cubicBezTo>
                  <a:pt x="2497" y="644"/>
                  <a:pt x="2495" y="642"/>
                  <a:pt x="2493" y="642"/>
                </a:cubicBezTo>
                <a:cubicBezTo>
                  <a:pt x="2491" y="642"/>
                  <a:pt x="2489" y="644"/>
                  <a:pt x="2489" y="646"/>
                </a:cubicBezTo>
                <a:cubicBezTo>
                  <a:pt x="2489" y="648"/>
                  <a:pt x="2491" y="650"/>
                  <a:pt x="2493" y="650"/>
                </a:cubicBezTo>
                <a:close/>
                <a:moveTo>
                  <a:pt x="2506" y="650"/>
                </a:moveTo>
                <a:cubicBezTo>
                  <a:pt x="2508" y="650"/>
                  <a:pt x="2510" y="648"/>
                  <a:pt x="2510" y="646"/>
                </a:cubicBezTo>
                <a:cubicBezTo>
                  <a:pt x="2510" y="644"/>
                  <a:pt x="2508" y="642"/>
                  <a:pt x="2506" y="642"/>
                </a:cubicBezTo>
                <a:cubicBezTo>
                  <a:pt x="2503" y="642"/>
                  <a:pt x="2502" y="644"/>
                  <a:pt x="2502" y="646"/>
                </a:cubicBezTo>
                <a:cubicBezTo>
                  <a:pt x="2502" y="648"/>
                  <a:pt x="2503" y="650"/>
                  <a:pt x="2506" y="650"/>
                </a:cubicBezTo>
                <a:close/>
                <a:moveTo>
                  <a:pt x="2519" y="650"/>
                </a:moveTo>
                <a:cubicBezTo>
                  <a:pt x="2521" y="650"/>
                  <a:pt x="2523" y="648"/>
                  <a:pt x="2523" y="646"/>
                </a:cubicBezTo>
                <a:cubicBezTo>
                  <a:pt x="2523" y="644"/>
                  <a:pt x="2521" y="642"/>
                  <a:pt x="2519" y="642"/>
                </a:cubicBezTo>
                <a:cubicBezTo>
                  <a:pt x="2516" y="642"/>
                  <a:pt x="2514" y="644"/>
                  <a:pt x="2514" y="646"/>
                </a:cubicBezTo>
                <a:cubicBezTo>
                  <a:pt x="2514" y="648"/>
                  <a:pt x="2516" y="650"/>
                  <a:pt x="2519" y="650"/>
                </a:cubicBezTo>
                <a:close/>
                <a:moveTo>
                  <a:pt x="2532" y="650"/>
                </a:moveTo>
                <a:cubicBezTo>
                  <a:pt x="2534" y="650"/>
                  <a:pt x="2536" y="648"/>
                  <a:pt x="2536" y="646"/>
                </a:cubicBezTo>
                <a:cubicBezTo>
                  <a:pt x="2536" y="644"/>
                  <a:pt x="2534" y="642"/>
                  <a:pt x="2532" y="642"/>
                </a:cubicBezTo>
                <a:cubicBezTo>
                  <a:pt x="2529" y="642"/>
                  <a:pt x="2527" y="644"/>
                  <a:pt x="2527" y="646"/>
                </a:cubicBezTo>
                <a:cubicBezTo>
                  <a:pt x="2527" y="648"/>
                  <a:pt x="2529" y="650"/>
                  <a:pt x="2532" y="650"/>
                </a:cubicBezTo>
                <a:close/>
                <a:moveTo>
                  <a:pt x="2544" y="650"/>
                </a:moveTo>
                <a:cubicBezTo>
                  <a:pt x="2547" y="650"/>
                  <a:pt x="2549" y="648"/>
                  <a:pt x="2549" y="646"/>
                </a:cubicBezTo>
                <a:cubicBezTo>
                  <a:pt x="2549" y="644"/>
                  <a:pt x="2547" y="642"/>
                  <a:pt x="2544" y="642"/>
                </a:cubicBezTo>
                <a:cubicBezTo>
                  <a:pt x="2542" y="642"/>
                  <a:pt x="2540" y="644"/>
                  <a:pt x="2540" y="646"/>
                </a:cubicBezTo>
                <a:cubicBezTo>
                  <a:pt x="2540" y="648"/>
                  <a:pt x="2542" y="650"/>
                  <a:pt x="2544" y="650"/>
                </a:cubicBezTo>
                <a:close/>
                <a:moveTo>
                  <a:pt x="2557" y="650"/>
                </a:moveTo>
                <a:cubicBezTo>
                  <a:pt x="2560" y="650"/>
                  <a:pt x="2562" y="648"/>
                  <a:pt x="2562" y="646"/>
                </a:cubicBezTo>
                <a:cubicBezTo>
                  <a:pt x="2562" y="644"/>
                  <a:pt x="2560" y="642"/>
                  <a:pt x="2557" y="642"/>
                </a:cubicBezTo>
                <a:cubicBezTo>
                  <a:pt x="2555" y="642"/>
                  <a:pt x="2553" y="644"/>
                  <a:pt x="2553" y="646"/>
                </a:cubicBezTo>
                <a:cubicBezTo>
                  <a:pt x="2553" y="648"/>
                  <a:pt x="2555" y="650"/>
                  <a:pt x="2557" y="650"/>
                </a:cubicBezTo>
                <a:close/>
                <a:moveTo>
                  <a:pt x="2570" y="650"/>
                </a:moveTo>
                <a:cubicBezTo>
                  <a:pt x="2573" y="650"/>
                  <a:pt x="2574" y="648"/>
                  <a:pt x="2574" y="646"/>
                </a:cubicBezTo>
                <a:cubicBezTo>
                  <a:pt x="2574" y="644"/>
                  <a:pt x="2573" y="642"/>
                  <a:pt x="2570" y="642"/>
                </a:cubicBezTo>
                <a:cubicBezTo>
                  <a:pt x="2568" y="642"/>
                  <a:pt x="2566" y="644"/>
                  <a:pt x="2566" y="646"/>
                </a:cubicBezTo>
                <a:cubicBezTo>
                  <a:pt x="2566" y="648"/>
                  <a:pt x="2568" y="650"/>
                  <a:pt x="2570" y="650"/>
                </a:cubicBezTo>
                <a:close/>
                <a:moveTo>
                  <a:pt x="2583" y="650"/>
                </a:moveTo>
                <a:cubicBezTo>
                  <a:pt x="2586" y="650"/>
                  <a:pt x="2587" y="648"/>
                  <a:pt x="2587" y="646"/>
                </a:cubicBezTo>
                <a:cubicBezTo>
                  <a:pt x="2587" y="644"/>
                  <a:pt x="2586" y="642"/>
                  <a:pt x="2583" y="642"/>
                </a:cubicBezTo>
                <a:cubicBezTo>
                  <a:pt x="2581" y="642"/>
                  <a:pt x="2579" y="644"/>
                  <a:pt x="2579" y="646"/>
                </a:cubicBezTo>
                <a:cubicBezTo>
                  <a:pt x="2579" y="648"/>
                  <a:pt x="2581" y="650"/>
                  <a:pt x="2583" y="650"/>
                </a:cubicBezTo>
                <a:close/>
                <a:moveTo>
                  <a:pt x="2596" y="650"/>
                </a:moveTo>
                <a:cubicBezTo>
                  <a:pt x="2598" y="650"/>
                  <a:pt x="2600" y="648"/>
                  <a:pt x="2600" y="646"/>
                </a:cubicBezTo>
                <a:cubicBezTo>
                  <a:pt x="2600" y="644"/>
                  <a:pt x="2598" y="642"/>
                  <a:pt x="2596" y="642"/>
                </a:cubicBezTo>
                <a:cubicBezTo>
                  <a:pt x="2594" y="642"/>
                  <a:pt x="2592" y="644"/>
                  <a:pt x="2592" y="646"/>
                </a:cubicBezTo>
                <a:cubicBezTo>
                  <a:pt x="2592" y="648"/>
                  <a:pt x="2594" y="650"/>
                  <a:pt x="2596" y="650"/>
                </a:cubicBezTo>
                <a:close/>
                <a:moveTo>
                  <a:pt x="2609" y="650"/>
                </a:moveTo>
                <a:cubicBezTo>
                  <a:pt x="2611" y="650"/>
                  <a:pt x="2613" y="648"/>
                  <a:pt x="2613" y="646"/>
                </a:cubicBezTo>
                <a:cubicBezTo>
                  <a:pt x="2613" y="644"/>
                  <a:pt x="2611" y="642"/>
                  <a:pt x="2609" y="642"/>
                </a:cubicBezTo>
                <a:cubicBezTo>
                  <a:pt x="2607" y="642"/>
                  <a:pt x="2605" y="644"/>
                  <a:pt x="2605" y="646"/>
                </a:cubicBezTo>
                <a:cubicBezTo>
                  <a:pt x="2605" y="648"/>
                  <a:pt x="2607" y="650"/>
                  <a:pt x="2609" y="650"/>
                </a:cubicBezTo>
                <a:close/>
                <a:moveTo>
                  <a:pt x="2622" y="650"/>
                </a:moveTo>
                <a:cubicBezTo>
                  <a:pt x="2624" y="650"/>
                  <a:pt x="2626" y="648"/>
                  <a:pt x="2626" y="646"/>
                </a:cubicBezTo>
                <a:cubicBezTo>
                  <a:pt x="2626" y="644"/>
                  <a:pt x="2624" y="642"/>
                  <a:pt x="2622" y="642"/>
                </a:cubicBezTo>
                <a:cubicBezTo>
                  <a:pt x="2620" y="642"/>
                  <a:pt x="2618" y="644"/>
                  <a:pt x="2618" y="646"/>
                </a:cubicBezTo>
                <a:cubicBezTo>
                  <a:pt x="2618" y="648"/>
                  <a:pt x="2620" y="650"/>
                  <a:pt x="2622" y="650"/>
                </a:cubicBezTo>
                <a:close/>
                <a:moveTo>
                  <a:pt x="2635" y="650"/>
                </a:moveTo>
                <a:cubicBezTo>
                  <a:pt x="2637" y="650"/>
                  <a:pt x="2639" y="648"/>
                  <a:pt x="2639" y="646"/>
                </a:cubicBezTo>
                <a:cubicBezTo>
                  <a:pt x="2639" y="644"/>
                  <a:pt x="2637" y="642"/>
                  <a:pt x="2635" y="642"/>
                </a:cubicBezTo>
                <a:cubicBezTo>
                  <a:pt x="2633" y="642"/>
                  <a:pt x="2631" y="644"/>
                  <a:pt x="2631" y="646"/>
                </a:cubicBezTo>
                <a:cubicBezTo>
                  <a:pt x="2631" y="648"/>
                  <a:pt x="2633" y="650"/>
                  <a:pt x="2635" y="650"/>
                </a:cubicBezTo>
                <a:close/>
                <a:moveTo>
                  <a:pt x="2648" y="650"/>
                </a:moveTo>
                <a:cubicBezTo>
                  <a:pt x="2650" y="650"/>
                  <a:pt x="2652" y="648"/>
                  <a:pt x="2652" y="646"/>
                </a:cubicBezTo>
                <a:cubicBezTo>
                  <a:pt x="2652" y="644"/>
                  <a:pt x="2650" y="642"/>
                  <a:pt x="2648" y="642"/>
                </a:cubicBezTo>
                <a:cubicBezTo>
                  <a:pt x="2645" y="642"/>
                  <a:pt x="2644" y="644"/>
                  <a:pt x="2644" y="646"/>
                </a:cubicBezTo>
                <a:cubicBezTo>
                  <a:pt x="2644" y="648"/>
                  <a:pt x="2645" y="650"/>
                  <a:pt x="2648" y="650"/>
                </a:cubicBezTo>
                <a:close/>
                <a:moveTo>
                  <a:pt x="2661" y="650"/>
                </a:moveTo>
                <a:cubicBezTo>
                  <a:pt x="2663" y="650"/>
                  <a:pt x="2665" y="648"/>
                  <a:pt x="2665" y="646"/>
                </a:cubicBezTo>
                <a:cubicBezTo>
                  <a:pt x="2665" y="644"/>
                  <a:pt x="2663" y="642"/>
                  <a:pt x="2661" y="642"/>
                </a:cubicBezTo>
                <a:cubicBezTo>
                  <a:pt x="2658" y="642"/>
                  <a:pt x="2657" y="644"/>
                  <a:pt x="2657" y="646"/>
                </a:cubicBezTo>
                <a:cubicBezTo>
                  <a:pt x="2657" y="648"/>
                  <a:pt x="2658" y="650"/>
                  <a:pt x="2661" y="650"/>
                </a:cubicBezTo>
                <a:close/>
                <a:moveTo>
                  <a:pt x="2674" y="650"/>
                </a:moveTo>
                <a:cubicBezTo>
                  <a:pt x="2676" y="650"/>
                  <a:pt x="2678" y="648"/>
                  <a:pt x="2678" y="646"/>
                </a:cubicBezTo>
                <a:cubicBezTo>
                  <a:pt x="2678" y="644"/>
                  <a:pt x="2676" y="642"/>
                  <a:pt x="2674" y="642"/>
                </a:cubicBezTo>
                <a:cubicBezTo>
                  <a:pt x="2671" y="642"/>
                  <a:pt x="2669" y="644"/>
                  <a:pt x="2669" y="646"/>
                </a:cubicBezTo>
                <a:cubicBezTo>
                  <a:pt x="2669" y="648"/>
                  <a:pt x="2671" y="650"/>
                  <a:pt x="2674" y="650"/>
                </a:cubicBezTo>
                <a:close/>
                <a:moveTo>
                  <a:pt x="2687" y="650"/>
                </a:moveTo>
                <a:cubicBezTo>
                  <a:pt x="2689" y="650"/>
                  <a:pt x="2691" y="648"/>
                  <a:pt x="2691" y="646"/>
                </a:cubicBezTo>
                <a:cubicBezTo>
                  <a:pt x="2691" y="644"/>
                  <a:pt x="2689" y="642"/>
                  <a:pt x="2687" y="642"/>
                </a:cubicBezTo>
                <a:cubicBezTo>
                  <a:pt x="2684" y="642"/>
                  <a:pt x="2682" y="644"/>
                  <a:pt x="2682" y="646"/>
                </a:cubicBezTo>
                <a:cubicBezTo>
                  <a:pt x="2682" y="648"/>
                  <a:pt x="2684" y="650"/>
                  <a:pt x="2687" y="650"/>
                </a:cubicBezTo>
                <a:close/>
                <a:moveTo>
                  <a:pt x="2699" y="650"/>
                </a:moveTo>
                <a:cubicBezTo>
                  <a:pt x="2702" y="650"/>
                  <a:pt x="2704" y="648"/>
                  <a:pt x="2704" y="646"/>
                </a:cubicBezTo>
                <a:cubicBezTo>
                  <a:pt x="2704" y="644"/>
                  <a:pt x="2702" y="642"/>
                  <a:pt x="2699" y="642"/>
                </a:cubicBezTo>
                <a:cubicBezTo>
                  <a:pt x="2697" y="642"/>
                  <a:pt x="2695" y="644"/>
                  <a:pt x="2695" y="646"/>
                </a:cubicBezTo>
                <a:cubicBezTo>
                  <a:pt x="2695" y="648"/>
                  <a:pt x="2697" y="650"/>
                  <a:pt x="2699" y="650"/>
                </a:cubicBezTo>
                <a:close/>
                <a:moveTo>
                  <a:pt x="2712" y="650"/>
                </a:moveTo>
                <a:cubicBezTo>
                  <a:pt x="2715" y="650"/>
                  <a:pt x="2717" y="648"/>
                  <a:pt x="2717" y="646"/>
                </a:cubicBezTo>
                <a:cubicBezTo>
                  <a:pt x="2717" y="644"/>
                  <a:pt x="2715" y="642"/>
                  <a:pt x="2712" y="642"/>
                </a:cubicBezTo>
                <a:cubicBezTo>
                  <a:pt x="2710" y="642"/>
                  <a:pt x="2708" y="644"/>
                  <a:pt x="2708" y="646"/>
                </a:cubicBezTo>
                <a:cubicBezTo>
                  <a:pt x="2708" y="648"/>
                  <a:pt x="2710" y="650"/>
                  <a:pt x="2712" y="650"/>
                </a:cubicBezTo>
                <a:close/>
                <a:moveTo>
                  <a:pt x="2725" y="650"/>
                </a:moveTo>
                <a:cubicBezTo>
                  <a:pt x="2728" y="650"/>
                  <a:pt x="2729" y="648"/>
                  <a:pt x="2729" y="646"/>
                </a:cubicBezTo>
                <a:cubicBezTo>
                  <a:pt x="2729" y="644"/>
                  <a:pt x="2728" y="642"/>
                  <a:pt x="2725" y="642"/>
                </a:cubicBezTo>
                <a:cubicBezTo>
                  <a:pt x="2723" y="642"/>
                  <a:pt x="2721" y="644"/>
                  <a:pt x="2721" y="646"/>
                </a:cubicBezTo>
                <a:cubicBezTo>
                  <a:pt x="2721" y="648"/>
                  <a:pt x="2723" y="650"/>
                  <a:pt x="2725" y="650"/>
                </a:cubicBezTo>
                <a:close/>
                <a:moveTo>
                  <a:pt x="2738" y="650"/>
                </a:moveTo>
                <a:cubicBezTo>
                  <a:pt x="2740" y="650"/>
                  <a:pt x="2742" y="648"/>
                  <a:pt x="2742" y="646"/>
                </a:cubicBezTo>
                <a:cubicBezTo>
                  <a:pt x="2742" y="644"/>
                  <a:pt x="2740" y="642"/>
                  <a:pt x="2738" y="642"/>
                </a:cubicBezTo>
                <a:cubicBezTo>
                  <a:pt x="2736" y="642"/>
                  <a:pt x="2734" y="644"/>
                  <a:pt x="2734" y="646"/>
                </a:cubicBezTo>
                <a:cubicBezTo>
                  <a:pt x="2734" y="648"/>
                  <a:pt x="2736" y="650"/>
                  <a:pt x="2738" y="650"/>
                </a:cubicBezTo>
                <a:close/>
                <a:moveTo>
                  <a:pt x="2751" y="650"/>
                </a:moveTo>
                <a:cubicBezTo>
                  <a:pt x="2753" y="650"/>
                  <a:pt x="2755" y="648"/>
                  <a:pt x="2755" y="646"/>
                </a:cubicBezTo>
                <a:cubicBezTo>
                  <a:pt x="2755" y="644"/>
                  <a:pt x="2753" y="642"/>
                  <a:pt x="2751" y="642"/>
                </a:cubicBezTo>
                <a:cubicBezTo>
                  <a:pt x="2749" y="642"/>
                  <a:pt x="2747" y="644"/>
                  <a:pt x="2747" y="646"/>
                </a:cubicBezTo>
                <a:cubicBezTo>
                  <a:pt x="2747" y="648"/>
                  <a:pt x="2749" y="650"/>
                  <a:pt x="2751" y="650"/>
                </a:cubicBezTo>
                <a:close/>
                <a:moveTo>
                  <a:pt x="2764" y="650"/>
                </a:moveTo>
                <a:cubicBezTo>
                  <a:pt x="2766" y="650"/>
                  <a:pt x="2768" y="648"/>
                  <a:pt x="2768" y="646"/>
                </a:cubicBezTo>
                <a:cubicBezTo>
                  <a:pt x="2768" y="644"/>
                  <a:pt x="2766" y="642"/>
                  <a:pt x="2764" y="642"/>
                </a:cubicBezTo>
                <a:cubicBezTo>
                  <a:pt x="2762" y="642"/>
                  <a:pt x="2760" y="644"/>
                  <a:pt x="2760" y="646"/>
                </a:cubicBezTo>
                <a:cubicBezTo>
                  <a:pt x="2760" y="648"/>
                  <a:pt x="2762" y="650"/>
                  <a:pt x="2764" y="650"/>
                </a:cubicBezTo>
                <a:close/>
                <a:moveTo>
                  <a:pt x="2777" y="650"/>
                </a:moveTo>
                <a:cubicBezTo>
                  <a:pt x="2779" y="650"/>
                  <a:pt x="2781" y="648"/>
                  <a:pt x="2781" y="646"/>
                </a:cubicBezTo>
                <a:cubicBezTo>
                  <a:pt x="2781" y="644"/>
                  <a:pt x="2779" y="642"/>
                  <a:pt x="2777" y="642"/>
                </a:cubicBezTo>
                <a:cubicBezTo>
                  <a:pt x="2775" y="642"/>
                  <a:pt x="2773" y="644"/>
                  <a:pt x="2773" y="646"/>
                </a:cubicBezTo>
                <a:cubicBezTo>
                  <a:pt x="2773" y="648"/>
                  <a:pt x="2775" y="650"/>
                  <a:pt x="2777" y="650"/>
                </a:cubicBezTo>
                <a:close/>
                <a:moveTo>
                  <a:pt x="2790" y="650"/>
                </a:moveTo>
                <a:cubicBezTo>
                  <a:pt x="2792" y="650"/>
                  <a:pt x="2794" y="648"/>
                  <a:pt x="2794" y="646"/>
                </a:cubicBezTo>
                <a:cubicBezTo>
                  <a:pt x="2794" y="644"/>
                  <a:pt x="2792" y="642"/>
                  <a:pt x="2790" y="642"/>
                </a:cubicBezTo>
                <a:cubicBezTo>
                  <a:pt x="2788" y="642"/>
                  <a:pt x="2786" y="644"/>
                  <a:pt x="2786" y="646"/>
                </a:cubicBezTo>
                <a:cubicBezTo>
                  <a:pt x="2786" y="648"/>
                  <a:pt x="2788" y="650"/>
                  <a:pt x="2790" y="650"/>
                </a:cubicBezTo>
                <a:close/>
                <a:moveTo>
                  <a:pt x="2803" y="650"/>
                </a:moveTo>
                <a:cubicBezTo>
                  <a:pt x="2805" y="650"/>
                  <a:pt x="2807" y="648"/>
                  <a:pt x="2807" y="646"/>
                </a:cubicBezTo>
                <a:cubicBezTo>
                  <a:pt x="2807" y="644"/>
                  <a:pt x="2805" y="642"/>
                  <a:pt x="2803" y="642"/>
                </a:cubicBezTo>
                <a:cubicBezTo>
                  <a:pt x="2800" y="642"/>
                  <a:pt x="2799" y="644"/>
                  <a:pt x="2799" y="646"/>
                </a:cubicBezTo>
                <a:cubicBezTo>
                  <a:pt x="2799" y="648"/>
                  <a:pt x="2800" y="650"/>
                  <a:pt x="2803" y="650"/>
                </a:cubicBezTo>
                <a:close/>
                <a:moveTo>
                  <a:pt x="2816" y="642"/>
                </a:moveTo>
                <a:cubicBezTo>
                  <a:pt x="2813" y="642"/>
                  <a:pt x="2812" y="644"/>
                  <a:pt x="2812" y="646"/>
                </a:cubicBezTo>
                <a:cubicBezTo>
                  <a:pt x="2812" y="648"/>
                  <a:pt x="2813" y="650"/>
                  <a:pt x="2816" y="650"/>
                </a:cubicBezTo>
                <a:cubicBezTo>
                  <a:pt x="2818" y="650"/>
                  <a:pt x="2820" y="648"/>
                  <a:pt x="2820" y="646"/>
                </a:cubicBezTo>
                <a:cubicBezTo>
                  <a:pt x="2820" y="644"/>
                  <a:pt x="2818" y="642"/>
                  <a:pt x="2816" y="642"/>
                </a:cubicBezTo>
                <a:close/>
                <a:moveTo>
                  <a:pt x="2829" y="642"/>
                </a:moveTo>
                <a:cubicBezTo>
                  <a:pt x="2826" y="642"/>
                  <a:pt x="2824" y="644"/>
                  <a:pt x="2824" y="646"/>
                </a:cubicBezTo>
                <a:cubicBezTo>
                  <a:pt x="2824" y="648"/>
                  <a:pt x="2826" y="650"/>
                  <a:pt x="2829" y="650"/>
                </a:cubicBezTo>
                <a:cubicBezTo>
                  <a:pt x="2831" y="650"/>
                  <a:pt x="2833" y="648"/>
                  <a:pt x="2833" y="646"/>
                </a:cubicBezTo>
                <a:cubicBezTo>
                  <a:pt x="2833" y="644"/>
                  <a:pt x="2831" y="642"/>
                  <a:pt x="2829" y="642"/>
                </a:cubicBezTo>
                <a:close/>
                <a:moveTo>
                  <a:pt x="2842" y="642"/>
                </a:moveTo>
                <a:cubicBezTo>
                  <a:pt x="2839" y="642"/>
                  <a:pt x="2837" y="644"/>
                  <a:pt x="2837" y="646"/>
                </a:cubicBezTo>
                <a:cubicBezTo>
                  <a:pt x="2837" y="648"/>
                  <a:pt x="2839" y="650"/>
                  <a:pt x="2842" y="650"/>
                </a:cubicBezTo>
                <a:cubicBezTo>
                  <a:pt x="2844" y="650"/>
                  <a:pt x="2846" y="648"/>
                  <a:pt x="2846" y="646"/>
                </a:cubicBezTo>
                <a:cubicBezTo>
                  <a:pt x="2846" y="644"/>
                  <a:pt x="2844" y="642"/>
                  <a:pt x="2842" y="642"/>
                </a:cubicBezTo>
                <a:close/>
                <a:moveTo>
                  <a:pt x="2854" y="642"/>
                </a:moveTo>
                <a:cubicBezTo>
                  <a:pt x="2852" y="642"/>
                  <a:pt x="2850" y="644"/>
                  <a:pt x="2850" y="646"/>
                </a:cubicBezTo>
                <a:cubicBezTo>
                  <a:pt x="2850" y="648"/>
                  <a:pt x="2852" y="650"/>
                  <a:pt x="2854" y="650"/>
                </a:cubicBezTo>
                <a:cubicBezTo>
                  <a:pt x="2857" y="650"/>
                  <a:pt x="2859" y="648"/>
                  <a:pt x="2859" y="646"/>
                </a:cubicBezTo>
                <a:cubicBezTo>
                  <a:pt x="2859" y="644"/>
                  <a:pt x="2857" y="642"/>
                  <a:pt x="2854" y="642"/>
                </a:cubicBezTo>
                <a:close/>
                <a:moveTo>
                  <a:pt x="2867" y="642"/>
                </a:moveTo>
                <a:cubicBezTo>
                  <a:pt x="2865" y="642"/>
                  <a:pt x="2863" y="644"/>
                  <a:pt x="2863" y="646"/>
                </a:cubicBezTo>
                <a:cubicBezTo>
                  <a:pt x="2863" y="648"/>
                  <a:pt x="2865" y="650"/>
                  <a:pt x="2867" y="650"/>
                </a:cubicBezTo>
                <a:cubicBezTo>
                  <a:pt x="2870" y="650"/>
                  <a:pt x="2872" y="648"/>
                  <a:pt x="2872" y="646"/>
                </a:cubicBezTo>
                <a:cubicBezTo>
                  <a:pt x="2872" y="644"/>
                  <a:pt x="2870" y="642"/>
                  <a:pt x="2867" y="642"/>
                </a:cubicBezTo>
                <a:close/>
                <a:moveTo>
                  <a:pt x="2880" y="642"/>
                </a:moveTo>
                <a:cubicBezTo>
                  <a:pt x="2878" y="642"/>
                  <a:pt x="2876" y="644"/>
                  <a:pt x="2876" y="646"/>
                </a:cubicBezTo>
                <a:cubicBezTo>
                  <a:pt x="2876" y="648"/>
                  <a:pt x="2878" y="650"/>
                  <a:pt x="2880" y="650"/>
                </a:cubicBezTo>
                <a:cubicBezTo>
                  <a:pt x="2883" y="650"/>
                  <a:pt x="2884" y="648"/>
                  <a:pt x="2884" y="646"/>
                </a:cubicBezTo>
                <a:cubicBezTo>
                  <a:pt x="2884" y="644"/>
                  <a:pt x="2883" y="642"/>
                  <a:pt x="2880" y="642"/>
                </a:cubicBezTo>
                <a:close/>
                <a:moveTo>
                  <a:pt x="2893" y="642"/>
                </a:moveTo>
                <a:cubicBezTo>
                  <a:pt x="2891" y="642"/>
                  <a:pt x="2889" y="644"/>
                  <a:pt x="2889" y="646"/>
                </a:cubicBezTo>
                <a:cubicBezTo>
                  <a:pt x="2889" y="648"/>
                  <a:pt x="2891" y="650"/>
                  <a:pt x="2893" y="650"/>
                </a:cubicBezTo>
                <a:cubicBezTo>
                  <a:pt x="2895" y="650"/>
                  <a:pt x="2897" y="648"/>
                  <a:pt x="2897" y="646"/>
                </a:cubicBezTo>
                <a:cubicBezTo>
                  <a:pt x="2897" y="644"/>
                  <a:pt x="2895" y="642"/>
                  <a:pt x="2893" y="642"/>
                </a:cubicBezTo>
                <a:close/>
                <a:moveTo>
                  <a:pt x="2906" y="642"/>
                </a:moveTo>
                <a:cubicBezTo>
                  <a:pt x="2904" y="642"/>
                  <a:pt x="2902" y="644"/>
                  <a:pt x="2902" y="646"/>
                </a:cubicBezTo>
                <a:cubicBezTo>
                  <a:pt x="2902" y="648"/>
                  <a:pt x="2904" y="650"/>
                  <a:pt x="2906" y="650"/>
                </a:cubicBezTo>
                <a:cubicBezTo>
                  <a:pt x="2908" y="650"/>
                  <a:pt x="2910" y="648"/>
                  <a:pt x="2910" y="646"/>
                </a:cubicBezTo>
                <a:cubicBezTo>
                  <a:pt x="2910" y="644"/>
                  <a:pt x="2908" y="642"/>
                  <a:pt x="2906" y="642"/>
                </a:cubicBezTo>
                <a:close/>
                <a:moveTo>
                  <a:pt x="2919" y="642"/>
                </a:moveTo>
                <a:cubicBezTo>
                  <a:pt x="2917" y="642"/>
                  <a:pt x="2915" y="644"/>
                  <a:pt x="2915" y="646"/>
                </a:cubicBezTo>
                <a:cubicBezTo>
                  <a:pt x="2915" y="648"/>
                  <a:pt x="2917" y="650"/>
                  <a:pt x="2919" y="650"/>
                </a:cubicBezTo>
                <a:cubicBezTo>
                  <a:pt x="2921" y="650"/>
                  <a:pt x="2923" y="648"/>
                  <a:pt x="2923" y="646"/>
                </a:cubicBezTo>
                <a:cubicBezTo>
                  <a:pt x="2923" y="644"/>
                  <a:pt x="2921" y="642"/>
                  <a:pt x="2919" y="642"/>
                </a:cubicBezTo>
                <a:close/>
                <a:moveTo>
                  <a:pt x="2932" y="642"/>
                </a:moveTo>
                <a:cubicBezTo>
                  <a:pt x="2930" y="642"/>
                  <a:pt x="2928" y="644"/>
                  <a:pt x="2928" y="646"/>
                </a:cubicBezTo>
                <a:cubicBezTo>
                  <a:pt x="2928" y="648"/>
                  <a:pt x="2930" y="650"/>
                  <a:pt x="2932" y="650"/>
                </a:cubicBezTo>
                <a:cubicBezTo>
                  <a:pt x="2934" y="650"/>
                  <a:pt x="2936" y="648"/>
                  <a:pt x="2936" y="646"/>
                </a:cubicBezTo>
                <a:cubicBezTo>
                  <a:pt x="2936" y="644"/>
                  <a:pt x="2934" y="642"/>
                  <a:pt x="2932" y="642"/>
                </a:cubicBezTo>
                <a:close/>
                <a:moveTo>
                  <a:pt x="2945" y="642"/>
                </a:moveTo>
                <a:cubicBezTo>
                  <a:pt x="2943" y="642"/>
                  <a:pt x="2941" y="644"/>
                  <a:pt x="2941" y="646"/>
                </a:cubicBezTo>
                <a:cubicBezTo>
                  <a:pt x="2941" y="648"/>
                  <a:pt x="2943" y="650"/>
                  <a:pt x="2945" y="650"/>
                </a:cubicBezTo>
                <a:cubicBezTo>
                  <a:pt x="2947" y="650"/>
                  <a:pt x="2949" y="648"/>
                  <a:pt x="2949" y="646"/>
                </a:cubicBezTo>
                <a:cubicBezTo>
                  <a:pt x="2949" y="644"/>
                  <a:pt x="2947" y="642"/>
                  <a:pt x="2945" y="642"/>
                </a:cubicBezTo>
                <a:close/>
                <a:moveTo>
                  <a:pt x="2958" y="642"/>
                </a:moveTo>
                <a:cubicBezTo>
                  <a:pt x="2955" y="642"/>
                  <a:pt x="2954" y="644"/>
                  <a:pt x="2954" y="646"/>
                </a:cubicBezTo>
                <a:cubicBezTo>
                  <a:pt x="2954" y="648"/>
                  <a:pt x="2955" y="650"/>
                  <a:pt x="2958" y="650"/>
                </a:cubicBezTo>
                <a:cubicBezTo>
                  <a:pt x="2960" y="650"/>
                  <a:pt x="2962" y="648"/>
                  <a:pt x="2962" y="646"/>
                </a:cubicBezTo>
                <a:cubicBezTo>
                  <a:pt x="2962" y="644"/>
                  <a:pt x="2960" y="642"/>
                  <a:pt x="2958" y="642"/>
                </a:cubicBezTo>
                <a:close/>
                <a:moveTo>
                  <a:pt x="2971" y="642"/>
                </a:moveTo>
                <a:cubicBezTo>
                  <a:pt x="2968" y="642"/>
                  <a:pt x="2966" y="644"/>
                  <a:pt x="2966" y="646"/>
                </a:cubicBezTo>
                <a:cubicBezTo>
                  <a:pt x="2966" y="648"/>
                  <a:pt x="2968" y="650"/>
                  <a:pt x="2971" y="650"/>
                </a:cubicBezTo>
                <a:cubicBezTo>
                  <a:pt x="2973" y="650"/>
                  <a:pt x="2975" y="648"/>
                  <a:pt x="2975" y="646"/>
                </a:cubicBezTo>
                <a:cubicBezTo>
                  <a:pt x="2975" y="644"/>
                  <a:pt x="2973" y="642"/>
                  <a:pt x="2971" y="642"/>
                </a:cubicBezTo>
                <a:close/>
                <a:moveTo>
                  <a:pt x="2984" y="642"/>
                </a:moveTo>
                <a:cubicBezTo>
                  <a:pt x="2981" y="642"/>
                  <a:pt x="2979" y="644"/>
                  <a:pt x="2979" y="646"/>
                </a:cubicBezTo>
                <a:cubicBezTo>
                  <a:pt x="2979" y="648"/>
                  <a:pt x="2981" y="650"/>
                  <a:pt x="2984" y="650"/>
                </a:cubicBezTo>
                <a:cubicBezTo>
                  <a:pt x="2986" y="650"/>
                  <a:pt x="2988" y="648"/>
                  <a:pt x="2988" y="646"/>
                </a:cubicBezTo>
                <a:cubicBezTo>
                  <a:pt x="2988" y="644"/>
                  <a:pt x="2986" y="642"/>
                  <a:pt x="2984" y="642"/>
                </a:cubicBezTo>
                <a:close/>
                <a:moveTo>
                  <a:pt x="2996" y="642"/>
                </a:moveTo>
                <a:cubicBezTo>
                  <a:pt x="2994" y="642"/>
                  <a:pt x="2992" y="644"/>
                  <a:pt x="2992" y="646"/>
                </a:cubicBezTo>
                <a:cubicBezTo>
                  <a:pt x="2992" y="648"/>
                  <a:pt x="2994" y="650"/>
                  <a:pt x="2996" y="650"/>
                </a:cubicBezTo>
                <a:cubicBezTo>
                  <a:pt x="2999" y="650"/>
                  <a:pt x="3001" y="648"/>
                  <a:pt x="3001" y="646"/>
                </a:cubicBezTo>
                <a:cubicBezTo>
                  <a:pt x="3001" y="644"/>
                  <a:pt x="2999" y="642"/>
                  <a:pt x="2996" y="642"/>
                </a:cubicBezTo>
                <a:close/>
                <a:moveTo>
                  <a:pt x="3009" y="642"/>
                </a:moveTo>
                <a:cubicBezTo>
                  <a:pt x="3007" y="642"/>
                  <a:pt x="3005" y="644"/>
                  <a:pt x="3005" y="646"/>
                </a:cubicBezTo>
                <a:cubicBezTo>
                  <a:pt x="3005" y="648"/>
                  <a:pt x="3007" y="650"/>
                  <a:pt x="3009" y="650"/>
                </a:cubicBezTo>
                <a:cubicBezTo>
                  <a:pt x="3012" y="650"/>
                  <a:pt x="3014" y="648"/>
                  <a:pt x="3014" y="646"/>
                </a:cubicBezTo>
                <a:cubicBezTo>
                  <a:pt x="3014" y="644"/>
                  <a:pt x="3012" y="642"/>
                  <a:pt x="3009" y="642"/>
                </a:cubicBezTo>
                <a:close/>
                <a:moveTo>
                  <a:pt x="3022" y="642"/>
                </a:moveTo>
                <a:cubicBezTo>
                  <a:pt x="3020" y="642"/>
                  <a:pt x="3018" y="644"/>
                  <a:pt x="3018" y="646"/>
                </a:cubicBezTo>
                <a:cubicBezTo>
                  <a:pt x="3018" y="648"/>
                  <a:pt x="3020" y="650"/>
                  <a:pt x="3022" y="650"/>
                </a:cubicBezTo>
                <a:cubicBezTo>
                  <a:pt x="3025" y="650"/>
                  <a:pt x="3026" y="648"/>
                  <a:pt x="3026" y="646"/>
                </a:cubicBezTo>
                <a:cubicBezTo>
                  <a:pt x="3026" y="644"/>
                  <a:pt x="3025" y="642"/>
                  <a:pt x="3022" y="642"/>
                </a:cubicBezTo>
                <a:close/>
                <a:moveTo>
                  <a:pt x="3035" y="642"/>
                </a:moveTo>
                <a:cubicBezTo>
                  <a:pt x="3033" y="642"/>
                  <a:pt x="3031" y="644"/>
                  <a:pt x="3031" y="646"/>
                </a:cubicBezTo>
                <a:cubicBezTo>
                  <a:pt x="3031" y="648"/>
                  <a:pt x="3033" y="650"/>
                  <a:pt x="3035" y="650"/>
                </a:cubicBezTo>
                <a:cubicBezTo>
                  <a:pt x="3038" y="650"/>
                  <a:pt x="3039" y="648"/>
                  <a:pt x="3039" y="646"/>
                </a:cubicBezTo>
                <a:cubicBezTo>
                  <a:pt x="3039" y="644"/>
                  <a:pt x="3038" y="642"/>
                  <a:pt x="3035" y="642"/>
                </a:cubicBezTo>
                <a:close/>
                <a:moveTo>
                  <a:pt x="3048" y="642"/>
                </a:moveTo>
                <a:cubicBezTo>
                  <a:pt x="3046" y="642"/>
                  <a:pt x="3044" y="644"/>
                  <a:pt x="3044" y="646"/>
                </a:cubicBezTo>
                <a:cubicBezTo>
                  <a:pt x="3044" y="648"/>
                  <a:pt x="3046" y="650"/>
                  <a:pt x="3048" y="650"/>
                </a:cubicBezTo>
                <a:cubicBezTo>
                  <a:pt x="3050" y="650"/>
                  <a:pt x="3052" y="648"/>
                  <a:pt x="3052" y="646"/>
                </a:cubicBezTo>
                <a:cubicBezTo>
                  <a:pt x="3052" y="644"/>
                  <a:pt x="3050" y="642"/>
                  <a:pt x="3048" y="642"/>
                </a:cubicBezTo>
                <a:close/>
                <a:moveTo>
                  <a:pt x="3164" y="646"/>
                </a:moveTo>
                <a:cubicBezTo>
                  <a:pt x="3164" y="646"/>
                  <a:pt x="3164" y="646"/>
                  <a:pt x="3164" y="646"/>
                </a:cubicBezTo>
                <a:cubicBezTo>
                  <a:pt x="3164" y="646"/>
                  <a:pt x="3164" y="646"/>
                  <a:pt x="3164" y="646"/>
                </a:cubicBezTo>
                <a:cubicBezTo>
                  <a:pt x="3164" y="646"/>
                  <a:pt x="3164" y="646"/>
                  <a:pt x="3164" y="646"/>
                </a:cubicBezTo>
                <a:cubicBezTo>
                  <a:pt x="3164" y="646"/>
                  <a:pt x="3164" y="646"/>
                  <a:pt x="3164" y="646"/>
                </a:cubicBezTo>
                <a:close/>
                <a:moveTo>
                  <a:pt x="3180" y="646"/>
                </a:moveTo>
                <a:cubicBezTo>
                  <a:pt x="3180" y="644"/>
                  <a:pt x="3179" y="643"/>
                  <a:pt x="3177" y="643"/>
                </a:cubicBezTo>
                <a:cubicBezTo>
                  <a:pt x="3176" y="643"/>
                  <a:pt x="3174" y="644"/>
                  <a:pt x="3174" y="646"/>
                </a:cubicBezTo>
                <a:cubicBezTo>
                  <a:pt x="3174" y="648"/>
                  <a:pt x="3176" y="649"/>
                  <a:pt x="3177" y="649"/>
                </a:cubicBezTo>
                <a:cubicBezTo>
                  <a:pt x="3179" y="649"/>
                  <a:pt x="3180" y="648"/>
                  <a:pt x="3180" y="646"/>
                </a:cubicBezTo>
                <a:close/>
                <a:moveTo>
                  <a:pt x="452" y="663"/>
                </a:moveTo>
                <a:cubicBezTo>
                  <a:pt x="455" y="663"/>
                  <a:pt x="457" y="661"/>
                  <a:pt x="457" y="659"/>
                </a:cubicBezTo>
                <a:cubicBezTo>
                  <a:pt x="457" y="657"/>
                  <a:pt x="455" y="655"/>
                  <a:pt x="452" y="655"/>
                </a:cubicBezTo>
                <a:cubicBezTo>
                  <a:pt x="450" y="655"/>
                  <a:pt x="448" y="657"/>
                  <a:pt x="448" y="659"/>
                </a:cubicBezTo>
                <a:cubicBezTo>
                  <a:pt x="448" y="661"/>
                  <a:pt x="450" y="663"/>
                  <a:pt x="452" y="663"/>
                </a:cubicBezTo>
                <a:close/>
                <a:moveTo>
                  <a:pt x="465" y="663"/>
                </a:moveTo>
                <a:cubicBezTo>
                  <a:pt x="468" y="663"/>
                  <a:pt x="470" y="661"/>
                  <a:pt x="470" y="659"/>
                </a:cubicBezTo>
                <a:cubicBezTo>
                  <a:pt x="470" y="657"/>
                  <a:pt x="468" y="655"/>
                  <a:pt x="465" y="655"/>
                </a:cubicBezTo>
                <a:cubicBezTo>
                  <a:pt x="463" y="655"/>
                  <a:pt x="461" y="657"/>
                  <a:pt x="461" y="659"/>
                </a:cubicBezTo>
                <a:cubicBezTo>
                  <a:pt x="461" y="661"/>
                  <a:pt x="463" y="663"/>
                  <a:pt x="465" y="663"/>
                </a:cubicBezTo>
                <a:close/>
                <a:moveTo>
                  <a:pt x="478" y="663"/>
                </a:moveTo>
                <a:cubicBezTo>
                  <a:pt x="481" y="663"/>
                  <a:pt x="482" y="661"/>
                  <a:pt x="482" y="659"/>
                </a:cubicBezTo>
                <a:cubicBezTo>
                  <a:pt x="482" y="657"/>
                  <a:pt x="481" y="655"/>
                  <a:pt x="478" y="655"/>
                </a:cubicBezTo>
                <a:cubicBezTo>
                  <a:pt x="476" y="655"/>
                  <a:pt x="474" y="657"/>
                  <a:pt x="474" y="659"/>
                </a:cubicBezTo>
                <a:cubicBezTo>
                  <a:pt x="474" y="661"/>
                  <a:pt x="476" y="663"/>
                  <a:pt x="478" y="663"/>
                </a:cubicBezTo>
                <a:close/>
                <a:moveTo>
                  <a:pt x="491" y="663"/>
                </a:moveTo>
                <a:cubicBezTo>
                  <a:pt x="494" y="663"/>
                  <a:pt x="495" y="661"/>
                  <a:pt x="495" y="659"/>
                </a:cubicBezTo>
                <a:cubicBezTo>
                  <a:pt x="495" y="657"/>
                  <a:pt x="494" y="655"/>
                  <a:pt x="491" y="655"/>
                </a:cubicBezTo>
                <a:cubicBezTo>
                  <a:pt x="489" y="655"/>
                  <a:pt x="487" y="657"/>
                  <a:pt x="487" y="659"/>
                </a:cubicBezTo>
                <a:cubicBezTo>
                  <a:pt x="487" y="661"/>
                  <a:pt x="489" y="663"/>
                  <a:pt x="491" y="663"/>
                </a:cubicBezTo>
                <a:close/>
                <a:moveTo>
                  <a:pt x="504" y="663"/>
                </a:moveTo>
                <a:cubicBezTo>
                  <a:pt x="506" y="663"/>
                  <a:pt x="508" y="661"/>
                  <a:pt x="508" y="659"/>
                </a:cubicBezTo>
                <a:cubicBezTo>
                  <a:pt x="508" y="657"/>
                  <a:pt x="506" y="655"/>
                  <a:pt x="504" y="655"/>
                </a:cubicBezTo>
                <a:cubicBezTo>
                  <a:pt x="502" y="655"/>
                  <a:pt x="500" y="657"/>
                  <a:pt x="500" y="659"/>
                </a:cubicBezTo>
                <a:cubicBezTo>
                  <a:pt x="500" y="661"/>
                  <a:pt x="502" y="663"/>
                  <a:pt x="504" y="663"/>
                </a:cubicBezTo>
                <a:close/>
                <a:moveTo>
                  <a:pt x="517" y="663"/>
                </a:moveTo>
                <a:cubicBezTo>
                  <a:pt x="519" y="663"/>
                  <a:pt x="521" y="661"/>
                  <a:pt x="521" y="659"/>
                </a:cubicBezTo>
                <a:cubicBezTo>
                  <a:pt x="521" y="657"/>
                  <a:pt x="519" y="655"/>
                  <a:pt x="517" y="655"/>
                </a:cubicBezTo>
                <a:cubicBezTo>
                  <a:pt x="515" y="655"/>
                  <a:pt x="513" y="657"/>
                  <a:pt x="513" y="659"/>
                </a:cubicBezTo>
                <a:cubicBezTo>
                  <a:pt x="513" y="661"/>
                  <a:pt x="515" y="663"/>
                  <a:pt x="517" y="663"/>
                </a:cubicBezTo>
                <a:close/>
                <a:moveTo>
                  <a:pt x="530" y="663"/>
                </a:moveTo>
                <a:cubicBezTo>
                  <a:pt x="532" y="663"/>
                  <a:pt x="534" y="661"/>
                  <a:pt x="534" y="659"/>
                </a:cubicBezTo>
                <a:cubicBezTo>
                  <a:pt x="534" y="657"/>
                  <a:pt x="532" y="655"/>
                  <a:pt x="530" y="655"/>
                </a:cubicBezTo>
                <a:cubicBezTo>
                  <a:pt x="528" y="655"/>
                  <a:pt x="526" y="657"/>
                  <a:pt x="526" y="659"/>
                </a:cubicBezTo>
                <a:cubicBezTo>
                  <a:pt x="526" y="661"/>
                  <a:pt x="528" y="663"/>
                  <a:pt x="530" y="663"/>
                </a:cubicBezTo>
                <a:close/>
                <a:moveTo>
                  <a:pt x="543" y="663"/>
                </a:moveTo>
                <a:cubicBezTo>
                  <a:pt x="545" y="663"/>
                  <a:pt x="547" y="661"/>
                  <a:pt x="547" y="659"/>
                </a:cubicBezTo>
                <a:cubicBezTo>
                  <a:pt x="547" y="657"/>
                  <a:pt x="545" y="655"/>
                  <a:pt x="543" y="655"/>
                </a:cubicBezTo>
                <a:cubicBezTo>
                  <a:pt x="541" y="655"/>
                  <a:pt x="539" y="657"/>
                  <a:pt x="539" y="659"/>
                </a:cubicBezTo>
                <a:cubicBezTo>
                  <a:pt x="539" y="661"/>
                  <a:pt x="541" y="663"/>
                  <a:pt x="543" y="663"/>
                </a:cubicBezTo>
                <a:close/>
                <a:moveTo>
                  <a:pt x="556" y="663"/>
                </a:moveTo>
                <a:cubicBezTo>
                  <a:pt x="558" y="663"/>
                  <a:pt x="560" y="661"/>
                  <a:pt x="560" y="659"/>
                </a:cubicBezTo>
                <a:cubicBezTo>
                  <a:pt x="560" y="657"/>
                  <a:pt x="558" y="655"/>
                  <a:pt x="556" y="655"/>
                </a:cubicBezTo>
                <a:cubicBezTo>
                  <a:pt x="553" y="655"/>
                  <a:pt x="552" y="657"/>
                  <a:pt x="552" y="659"/>
                </a:cubicBezTo>
                <a:cubicBezTo>
                  <a:pt x="552" y="661"/>
                  <a:pt x="553" y="663"/>
                  <a:pt x="556" y="663"/>
                </a:cubicBezTo>
                <a:close/>
                <a:moveTo>
                  <a:pt x="569" y="663"/>
                </a:moveTo>
                <a:cubicBezTo>
                  <a:pt x="571" y="663"/>
                  <a:pt x="573" y="661"/>
                  <a:pt x="573" y="659"/>
                </a:cubicBezTo>
                <a:cubicBezTo>
                  <a:pt x="573" y="657"/>
                  <a:pt x="571" y="655"/>
                  <a:pt x="569" y="655"/>
                </a:cubicBezTo>
                <a:cubicBezTo>
                  <a:pt x="566" y="655"/>
                  <a:pt x="565" y="657"/>
                  <a:pt x="565" y="659"/>
                </a:cubicBezTo>
                <a:cubicBezTo>
                  <a:pt x="565" y="661"/>
                  <a:pt x="566" y="663"/>
                  <a:pt x="569" y="663"/>
                </a:cubicBezTo>
                <a:close/>
                <a:moveTo>
                  <a:pt x="582" y="663"/>
                </a:moveTo>
                <a:cubicBezTo>
                  <a:pt x="584" y="663"/>
                  <a:pt x="586" y="661"/>
                  <a:pt x="586" y="659"/>
                </a:cubicBezTo>
                <a:cubicBezTo>
                  <a:pt x="586" y="657"/>
                  <a:pt x="584" y="655"/>
                  <a:pt x="582" y="655"/>
                </a:cubicBezTo>
                <a:cubicBezTo>
                  <a:pt x="579" y="655"/>
                  <a:pt x="577" y="657"/>
                  <a:pt x="577" y="659"/>
                </a:cubicBezTo>
                <a:cubicBezTo>
                  <a:pt x="577" y="661"/>
                  <a:pt x="579" y="663"/>
                  <a:pt x="582" y="663"/>
                </a:cubicBezTo>
                <a:close/>
                <a:moveTo>
                  <a:pt x="595" y="663"/>
                </a:moveTo>
                <a:cubicBezTo>
                  <a:pt x="597" y="663"/>
                  <a:pt x="599" y="661"/>
                  <a:pt x="599" y="659"/>
                </a:cubicBezTo>
                <a:cubicBezTo>
                  <a:pt x="599" y="657"/>
                  <a:pt x="597" y="655"/>
                  <a:pt x="595" y="655"/>
                </a:cubicBezTo>
                <a:cubicBezTo>
                  <a:pt x="592" y="655"/>
                  <a:pt x="590" y="657"/>
                  <a:pt x="590" y="659"/>
                </a:cubicBezTo>
                <a:cubicBezTo>
                  <a:pt x="590" y="661"/>
                  <a:pt x="592" y="663"/>
                  <a:pt x="595" y="663"/>
                </a:cubicBezTo>
                <a:close/>
                <a:moveTo>
                  <a:pt x="607" y="663"/>
                </a:moveTo>
                <a:cubicBezTo>
                  <a:pt x="610" y="663"/>
                  <a:pt x="612" y="661"/>
                  <a:pt x="612" y="659"/>
                </a:cubicBezTo>
                <a:cubicBezTo>
                  <a:pt x="612" y="657"/>
                  <a:pt x="610" y="655"/>
                  <a:pt x="607" y="655"/>
                </a:cubicBezTo>
                <a:cubicBezTo>
                  <a:pt x="605" y="655"/>
                  <a:pt x="603" y="657"/>
                  <a:pt x="603" y="659"/>
                </a:cubicBezTo>
                <a:cubicBezTo>
                  <a:pt x="603" y="661"/>
                  <a:pt x="605" y="663"/>
                  <a:pt x="607" y="663"/>
                </a:cubicBezTo>
                <a:close/>
                <a:moveTo>
                  <a:pt x="620" y="663"/>
                </a:moveTo>
                <a:cubicBezTo>
                  <a:pt x="623" y="663"/>
                  <a:pt x="625" y="661"/>
                  <a:pt x="625" y="659"/>
                </a:cubicBezTo>
                <a:cubicBezTo>
                  <a:pt x="625" y="657"/>
                  <a:pt x="623" y="655"/>
                  <a:pt x="620" y="655"/>
                </a:cubicBezTo>
                <a:cubicBezTo>
                  <a:pt x="618" y="655"/>
                  <a:pt x="616" y="657"/>
                  <a:pt x="616" y="659"/>
                </a:cubicBezTo>
                <a:cubicBezTo>
                  <a:pt x="616" y="661"/>
                  <a:pt x="618" y="663"/>
                  <a:pt x="620" y="663"/>
                </a:cubicBezTo>
                <a:close/>
                <a:moveTo>
                  <a:pt x="633" y="663"/>
                </a:moveTo>
                <a:cubicBezTo>
                  <a:pt x="636" y="663"/>
                  <a:pt x="637" y="661"/>
                  <a:pt x="637" y="659"/>
                </a:cubicBezTo>
                <a:cubicBezTo>
                  <a:pt x="637" y="657"/>
                  <a:pt x="636" y="655"/>
                  <a:pt x="633" y="655"/>
                </a:cubicBezTo>
                <a:cubicBezTo>
                  <a:pt x="631" y="655"/>
                  <a:pt x="629" y="657"/>
                  <a:pt x="629" y="659"/>
                </a:cubicBezTo>
                <a:cubicBezTo>
                  <a:pt x="629" y="661"/>
                  <a:pt x="631" y="663"/>
                  <a:pt x="633" y="663"/>
                </a:cubicBezTo>
                <a:close/>
                <a:moveTo>
                  <a:pt x="646" y="663"/>
                </a:moveTo>
                <a:cubicBezTo>
                  <a:pt x="648" y="663"/>
                  <a:pt x="650" y="661"/>
                  <a:pt x="650" y="659"/>
                </a:cubicBezTo>
                <a:cubicBezTo>
                  <a:pt x="650" y="657"/>
                  <a:pt x="648" y="655"/>
                  <a:pt x="646" y="655"/>
                </a:cubicBezTo>
                <a:cubicBezTo>
                  <a:pt x="644" y="655"/>
                  <a:pt x="642" y="657"/>
                  <a:pt x="642" y="659"/>
                </a:cubicBezTo>
                <a:cubicBezTo>
                  <a:pt x="642" y="661"/>
                  <a:pt x="644" y="663"/>
                  <a:pt x="646" y="663"/>
                </a:cubicBezTo>
                <a:close/>
                <a:moveTo>
                  <a:pt x="659" y="663"/>
                </a:moveTo>
                <a:cubicBezTo>
                  <a:pt x="661" y="663"/>
                  <a:pt x="663" y="661"/>
                  <a:pt x="663" y="659"/>
                </a:cubicBezTo>
                <a:cubicBezTo>
                  <a:pt x="663" y="657"/>
                  <a:pt x="661" y="655"/>
                  <a:pt x="659" y="655"/>
                </a:cubicBezTo>
                <a:cubicBezTo>
                  <a:pt x="657" y="655"/>
                  <a:pt x="655" y="657"/>
                  <a:pt x="655" y="659"/>
                </a:cubicBezTo>
                <a:cubicBezTo>
                  <a:pt x="655" y="661"/>
                  <a:pt x="657" y="663"/>
                  <a:pt x="659" y="663"/>
                </a:cubicBezTo>
                <a:close/>
                <a:moveTo>
                  <a:pt x="672" y="663"/>
                </a:moveTo>
                <a:cubicBezTo>
                  <a:pt x="674" y="663"/>
                  <a:pt x="676" y="661"/>
                  <a:pt x="676" y="659"/>
                </a:cubicBezTo>
                <a:cubicBezTo>
                  <a:pt x="676" y="657"/>
                  <a:pt x="674" y="655"/>
                  <a:pt x="672" y="655"/>
                </a:cubicBezTo>
                <a:cubicBezTo>
                  <a:pt x="670" y="655"/>
                  <a:pt x="668" y="657"/>
                  <a:pt x="668" y="659"/>
                </a:cubicBezTo>
                <a:cubicBezTo>
                  <a:pt x="668" y="661"/>
                  <a:pt x="670" y="663"/>
                  <a:pt x="672" y="663"/>
                </a:cubicBezTo>
                <a:close/>
                <a:moveTo>
                  <a:pt x="685" y="663"/>
                </a:moveTo>
                <a:cubicBezTo>
                  <a:pt x="687" y="663"/>
                  <a:pt x="689" y="661"/>
                  <a:pt x="689" y="659"/>
                </a:cubicBezTo>
                <a:cubicBezTo>
                  <a:pt x="689" y="657"/>
                  <a:pt x="687" y="655"/>
                  <a:pt x="685" y="655"/>
                </a:cubicBezTo>
                <a:cubicBezTo>
                  <a:pt x="683" y="655"/>
                  <a:pt x="681" y="657"/>
                  <a:pt x="681" y="659"/>
                </a:cubicBezTo>
                <a:cubicBezTo>
                  <a:pt x="681" y="661"/>
                  <a:pt x="683" y="663"/>
                  <a:pt x="685" y="663"/>
                </a:cubicBezTo>
                <a:close/>
                <a:moveTo>
                  <a:pt x="698" y="663"/>
                </a:moveTo>
                <a:cubicBezTo>
                  <a:pt x="700" y="663"/>
                  <a:pt x="702" y="661"/>
                  <a:pt x="702" y="659"/>
                </a:cubicBezTo>
                <a:cubicBezTo>
                  <a:pt x="702" y="657"/>
                  <a:pt x="700" y="655"/>
                  <a:pt x="698" y="655"/>
                </a:cubicBezTo>
                <a:cubicBezTo>
                  <a:pt x="696" y="655"/>
                  <a:pt x="694" y="657"/>
                  <a:pt x="694" y="659"/>
                </a:cubicBezTo>
                <a:cubicBezTo>
                  <a:pt x="694" y="661"/>
                  <a:pt x="696" y="663"/>
                  <a:pt x="698" y="663"/>
                </a:cubicBezTo>
                <a:close/>
                <a:moveTo>
                  <a:pt x="711" y="663"/>
                </a:moveTo>
                <a:cubicBezTo>
                  <a:pt x="713" y="663"/>
                  <a:pt x="715" y="661"/>
                  <a:pt x="715" y="659"/>
                </a:cubicBezTo>
                <a:cubicBezTo>
                  <a:pt x="715" y="657"/>
                  <a:pt x="713" y="655"/>
                  <a:pt x="711" y="655"/>
                </a:cubicBezTo>
                <a:cubicBezTo>
                  <a:pt x="708" y="655"/>
                  <a:pt x="707" y="657"/>
                  <a:pt x="707" y="659"/>
                </a:cubicBezTo>
                <a:cubicBezTo>
                  <a:pt x="707" y="661"/>
                  <a:pt x="708" y="663"/>
                  <a:pt x="711" y="663"/>
                </a:cubicBezTo>
                <a:close/>
                <a:moveTo>
                  <a:pt x="724" y="663"/>
                </a:moveTo>
                <a:cubicBezTo>
                  <a:pt x="726" y="663"/>
                  <a:pt x="728" y="661"/>
                  <a:pt x="728" y="659"/>
                </a:cubicBezTo>
                <a:cubicBezTo>
                  <a:pt x="728" y="657"/>
                  <a:pt x="726" y="655"/>
                  <a:pt x="724" y="655"/>
                </a:cubicBezTo>
                <a:cubicBezTo>
                  <a:pt x="721" y="655"/>
                  <a:pt x="719" y="657"/>
                  <a:pt x="719" y="659"/>
                </a:cubicBezTo>
                <a:cubicBezTo>
                  <a:pt x="719" y="661"/>
                  <a:pt x="721" y="663"/>
                  <a:pt x="724" y="663"/>
                </a:cubicBezTo>
                <a:close/>
                <a:moveTo>
                  <a:pt x="737" y="663"/>
                </a:moveTo>
                <a:cubicBezTo>
                  <a:pt x="739" y="663"/>
                  <a:pt x="741" y="661"/>
                  <a:pt x="741" y="659"/>
                </a:cubicBezTo>
                <a:cubicBezTo>
                  <a:pt x="741" y="657"/>
                  <a:pt x="739" y="655"/>
                  <a:pt x="737" y="655"/>
                </a:cubicBezTo>
                <a:cubicBezTo>
                  <a:pt x="734" y="655"/>
                  <a:pt x="732" y="657"/>
                  <a:pt x="732" y="659"/>
                </a:cubicBezTo>
                <a:cubicBezTo>
                  <a:pt x="732" y="661"/>
                  <a:pt x="734" y="663"/>
                  <a:pt x="737" y="663"/>
                </a:cubicBezTo>
                <a:close/>
                <a:moveTo>
                  <a:pt x="749" y="663"/>
                </a:moveTo>
                <a:cubicBezTo>
                  <a:pt x="752" y="663"/>
                  <a:pt x="754" y="661"/>
                  <a:pt x="754" y="659"/>
                </a:cubicBezTo>
                <a:cubicBezTo>
                  <a:pt x="754" y="657"/>
                  <a:pt x="752" y="655"/>
                  <a:pt x="749" y="655"/>
                </a:cubicBezTo>
                <a:cubicBezTo>
                  <a:pt x="747" y="655"/>
                  <a:pt x="745" y="657"/>
                  <a:pt x="745" y="659"/>
                </a:cubicBezTo>
                <a:cubicBezTo>
                  <a:pt x="745" y="661"/>
                  <a:pt x="747" y="663"/>
                  <a:pt x="749" y="663"/>
                </a:cubicBezTo>
                <a:close/>
                <a:moveTo>
                  <a:pt x="762" y="663"/>
                </a:moveTo>
                <a:cubicBezTo>
                  <a:pt x="765" y="663"/>
                  <a:pt x="767" y="661"/>
                  <a:pt x="767" y="659"/>
                </a:cubicBezTo>
                <a:cubicBezTo>
                  <a:pt x="767" y="657"/>
                  <a:pt x="765" y="655"/>
                  <a:pt x="762" y="655"/>
                </a:cubicBezTo>
                <a:cubicBezTo>
                  <a:pt x="760" y="655"/>
                  <a:pt x="758" y="657"/>
                  <a:pt x="758" y="659"/>
                </a:cubicBezTo>
                <a:cubicBezTo>
                  <a:pt x="758" y="661"/>
                  <a:pt x="760" y="663"/>
                  <a:pt x="762" y="663"/>
                </a:cubicBezTo>
                <a:close/>
                <a:moveTo>
                  <a:pt x="775" y="663"/>
                </a:moveTo>
                <a:cubicBezTo>
                  <a:pt x="778" y="663"/>
                  <a:pt x="779" y="661"/>
                  <a:pt x="779" y="659"/>
                </a:cubicBezTo>
                <a:cubicBezTo>
                  <a:pt x="779" y="657"/>
                  <a:pt x="778" y="655"/>
                  <a:pt x="775" y="655"/>
                </a:cubicBezTo>
                <a:cubicBezTo>
                  <a:pt x="773" y="655"/>
                  <a:pt x="771" y="657"/>
                  <a:pt x="771" y="659"/>
                </a:cubicBezTo>
                <a:cubicBezTo>
                  <a:pt x="771" y="661"/>
                  <a:pt x="773" y="663"/>
                  <a:pt x="775" y="663"/>
                </a:cubicBezTo>
                <a:close/>
                <a:moveTo>
                  <a:pt x="788" y="663"/>
                </a:moveTo>
                <a:cubicBezTo>
                  <a:pt x="791" y="663"/>
                  <a:pt x="792" y="661"/>
                  <a:pt x="792" y="659"/>
                </a:cubicBezTo>
                <a:cubicBezTo>
                  <a:pt x="792" y="657"/>
                  <a:pt x="791" y="655"/>
                  <a:pt x="788" y="655"/>
                </a:cubicBezTo>
                <a:cubicBezTo>
                  <a:pt x="786" y="655"/>
                  <a:pt x="784" y="657"/>
                  <a:pt x="784" y="659"/>
                </a:cubicBezTo>
                <a:cubicBezTo>
                  <a:pt x="784" y="661"/>
                  <a:pt x="786" y="663"/>
                  <a:pt x="788" y="663"/>
                </a:cubicBezTo>
                <a:close/>
                <a:moveTo>
                  <a:pt x="801" y="663"/>
                </a:moveTo>
                <a:cubicBezTo>
                  <a:pt x="803" y="663"/>
                  <a:pt x="805" y="661"/>
                  <a:pt x="805" y="659"/>
                </a:cubicBezTo>
                <a:cubicBezTo>
                  <a:pt x="805" y="657"/>
                  <a:pt x="803" y="655"/>
                  <a:pt x="801" y="655"/>
                </a:cubicBezTo>
                <a:cubicBezTo>
                  <a:pt x="799" y="655"/>
                  <a:pt x="797" y="657"/>
                  <a:pt x="797" y="659"/>
                </a:cubicBezTo>
                <a:cubicBezTo>
                  <a:pt x="797" y="661"/>
                  <a:pt x="799" y="663"/>
                  <a:pt x="801" y="663"/>
                </a:cubicBezTo>
                <a:close/>
                <a:moveTo>
                  <a:pt x="814" y="659"/>
                </a:moveTo>
                <a:cubicBezTo>
                  <a:pt x="814" y="659"/>
                  <a:pt x="814" y="659"/>
                  <a:pt x="814" y="659"/>
                </a:cubicBezTo>
                <a:cubicBezTo>
                  <a:pt x="814" y="659"/>
                  <a:pt x="814" y="659"/>
                  <a:pt x="814" y="659"/>
                </a:cubicBezTo>
                <a:cubicBezTo>
                  <a:pt x="814" y="659"/>
                  <a:pt x="814" y="659"/>
                  <a:pt x="814" y="659"/>
                </a:cubicBezTo>
                <a:cubicBezTo>
                  <a:pt x="814" y="659"/>
                  <a:pt x="814" y="659"/>
                  <a:pt x="814" y="659"/>
                </a:cubicBezTo>
                <a:close/>
                <a:moveTo>
                  <a:pt x="823" y="659"/>
                </a:moveTo>
                <a:cubicBezTo>
                  <a:pt x="823" y="661"/>
                  <a:pt x="825" y="663"/>
                  <a:pt x="827" y="663"/>
                </a:cubicBezTo>
                <a:cubicBezTo>
                  <a:pt x="829" y="663"/>
                  <a:pt x="831" y="661"/>
                  <a:pt x="831" y="659"/>
                </a:cubicBezTo>
                <a:cubicBezTo>
                  <a:pt x="831" y="657"/>
                  <a:pt x="829" y="655"/>
                  <a:pt x="827" y="655"/>
                </a:cubicBezTo>
                <a:cubicBezTo>
                  <a:pt x="825" y="655"/>
                  <a:pt x="823" y="657"/>
                  <a:pt x="823" y="659"/>
                </a:cubicBezTo>
                <a:close/>
                <a:moveTo>
                  <a:pt x="840" y="663"/>
                </a:moveTo>
                <a:cubicBezTo>
                  <a:pt x="842" y="663"/>
                  <a:pt x="844" y="661"/>
                  <a:pt x="844" y="659"/>
                </a:cubicBezTo>
                <a:cubicBezTo>
                  <a:pt x="844" y="657"/>
                  <a:pt x="842" y="655"/>
                  <a:pt x="840" y="655"/>
                </a:cubicBezTo>
                <a:cubicBezTo>
                  <a:pt x="838" y="655"/>
                  <a:pt x="836" y="657"/>
                  <a:pt x="836" y="659"/>
                </a:cubicBezTo>
                <a:cubicBezTo>
                  <a:pt x="836" y="661"/>
                  <a:pt x="838" y="663"/>
                  <a:pt x="840" y="663"/>
                </a:cubicBezTo>
                <a:close/>
                <a:moveTo>
                  <a:pt x="853" y="659"/>
                </a:moveTo>
                <a:cubicBezTo>
                  <a:pt x="853" y="659"/>
                  <a:pt x="853" y="659"/>
                  <a:pt x="853" y="659"/>
                </a:cubicBezTo>
                <a:cubicBezTo>
                  <a:pt x="853" y="659"/>
                  <a:pt x="853" y="659"/>
                  <a:pt x="853" y="659"/>
                </a:cubicBezTo>
                <a:cubicBezTo>
                  <a:pt x="853" y="659"/>
                  <a:pt x="853" y="659"/>
                  <a:pt x="853" y="659"/>
                </a:cubicBezTo>
                <a:cubicBezTo>
                  <a:pt x="853" y="659"/>
                  <a:pt x="853" y="659"/>
                  <a:pt x="853" y="659"/>
                </a:cubicBezTo>
                <a:close/>
                <a:moveTo>
                  <a:pt x="896" y="659"/>
                </a:moveTo>
                <a:cubicBezTo>
                  <a:pt x="896" y="657"/>
                  <a:pt x="894" y="655"/>
                  <a:pt x="892" y="655"/>
                </a:cubicBezTo>
                <a:cubicBezTo>
                  <a:pt x="889" y="655"/>
                  <a:pt x="887" y="657"/>
                  <a:pt x="887" y="659"/>
                </a:cubicBezTo>
                <a:cubicBezTo>
                  <a:pt x="887" y="661"/>
                  <a:pt x="889" y="663"/>
                  <a:pt x="892" y="663"/>
                </a:cubicBezTo>
                <a:cubicBezTo>
                  <a:pt x="894" y="663"/>
                  <a:pt x="896" y="661"/>
                  <a:pt x="896" y="659"/>
                </a:cubicBezTo>
                <a:close/>
                <a:moveTo>
                  <a:pt x="904" y="663"/>
                </a:moveTo>
                <a:cubicBezTo>
                  <a:pt x="907" y="663"/>
                  <a:pt x="909" y="661"/>
                  <a:pt x="909" y="659"/>
                </a:cubicBezTo>
                <a:cubicBezTo>
                  <a:pt x="909" y="657"/>
                  <a:pt x="907" y="655"/>
                  <a:pt x="904" y="655"/>
                </a:cubicBezTo>
                <a:cubicBezTo>
                  <a:pt x="902" y="655"/>
                  <a:pt x="900" y="657"/>
                  <a:pt x="900" y="659"/>
                </a:cubicBezTo>
                <a:cubicBezTo>
                  <a:pt x="900" y="661"/>
                  <a:pt x="902" y="663"/>
                  <a:pt x="904" y="663"/>
                </a:cubicBezTo>
                <a:close/>
                <a:moveTo>
                  <a:pt x="917" y="655"/>
                </a:moveTo>
                <a:cubicBezTo>
                  <a:pt x="915" y="655"/>
                  <a:pt x="913" y="657"/>
                  <a:pt x="913" y="659"/>
                </a:cubicBezTo>
                <a:cubicBezTo>
                  <a:pt x="913" y="661"/>
                  <a:pt x="915" y="663"/>
                  <a:pt x="917" y="663"/>
                </a:cubicBezTo>
                <a:cubicBezTo>
                  <a:pt x="920" y="663"/>
                  <a:pt x="922" y="661"/>
                  <a:pt x="922" y="659"/>
                </a:cubicBezTo>
                <a:cubicBezTo>
                  <a:pt x="922" y="657"/>
                  <a:pt x="920" y="655"/>
                  <a:pt x="917" y="655"/>
                </a:cubicBezTo>
                <a:close/>
                <a:moveTo>
                  <a:pt x="930" y="655"/>
                </a:moveTo>
                <a:cubicBezTo>
                  <a:pt x="928" y="655"/>
                  <a:pt x="926" y="657"/>
                  <a:pt x="926" y="659"/>
                </a:cubicBezTo>
                <a:cubicBezTo>
                  <a:pt x="926" y="661"/>
                  <a:pt x="928" y="663"/>
                  <a:pt x="930" y="663"/>
                </a:cubicBezTo>
                <a:cubicBezTo>
                  <a:pt x="933" y="663"/>
                  <a:pt x="934" y="661"/>
                  <a:pt x="934" y="659"/>
                </a:cubicBezTo>
                <a:cubicBezTo>
                  <a:pt x="934" y="657"/>
                  <a:pt x="933" y="655"/>
                  <a:pt x="930" y="655"/>
                </a:cubicBezTo>
                <a:close/>
                <a:moveTo>
                  <a:pt x="943" y="655"/>
                </a:moveTo>
                <a:cubicBezTo>
                  <a:pt x="941" y="655"/>
                  <a:pt x="939" y="657"/>
                  <a:pt x="939" y="659"/>
                </a:cubicBezTo>
                <a:cubicBezTo>
                  <a:pt x="939" y="661"/>
                  <a:pt x="941" y="663"/>
                  <a:pt x="943" y="663"/>
                </a:cubicBezTo>
                <a:cubicBezTo>
                  <a:pt x="945" y="663"/>
                  <a:pt x="947" y="661"/>
                  <a:pt x="947" y="659"/>
                </a:cubicBezTo>
                <a:cubicBezTo>
                  <a:pt x="947" y="657"/>
                  <a:pt x="945" y="655"/>
                  <a:pt x="943" y="655"/>
                </a:cubicBezTo>
                <a:close/>
                <a:moveTo>
                  <a:pt x="956" y="655"/>
                </a:moveTo>
                <a:cubicBezTo>
                  <a:pt x="954" y="655"/>
                  <a:pt x="952" y="657"/>
                  <a:pt x="952" y="659"/>
                </a:cubicBezTo>
                <a:cubicBezTo>
                  <a:pt x="952" y="661"/>
                  <a:pt x="954" y="663"/>
                  <a:pt x="956" y="663"/>
                </a:cubicBezTo>
                <a:cubicBezTo>
                  <a:pt x="958" y="663"/>
                  <a:pt x="960" y="661"/>
                  <a:pt x="960" y="659"/>
                </a:cubicBezTo>
                <a:cubicBezTo>
                  <a:pt x="960" y="657"/>
                  <a:pt x="958" y="655"/>
                  <a:pt x="956" y="655"/>
                </a:cubicBezTo>
                <a:close/>
                <a:moveTo>
                  <a:pt x="969" y="655"/>
                </a:moveTo>
                <a:cubicBezTo>
                  <a:pt x="967" y="655"/>
                  <a:pt x="965" y="657"/>
                  <a:pt x="965" y="659"/>
                </a:cubicBezTo>
                <a:cubicBezTo>
                  <a:pt x="965" y="661"/>
                  <a:pt x="967" y="663"/>
                  <a:pt x="969" y="663"/>
                </a:cubicBezTo>
                <a:cubicBezTo>
                  <a:pt x="971" y="663"/>
                  <a:pt x="973" y="661"/>
                  <a:pt x="973" y="659"/>
                </a:cubicBezTo>
                <a:cubicBezTo>
                  <a:pt x="973" y="657"/>
                  <a:pt x="971" y="655"/>
                  <a:pt x="969" y="655"/>
                </a:cubicBezTo>
                <a:close/>
                <a:moveTo>
                  <a:pt x="982" y="655"/>
                </a:moveTo>
                <a:cubicBezTo>
                  <a:pt x="980" y="655"/>
                  <a:pt x="978" y="657"/>
                  <a:pt x="978" y="659"/>
                </a:cubicBezTo>
                <a:cubicBezTo>
                  <a:pt x="978" y="661"/>
                  <a:pt x="980" y="663"/>
                  <a:pt x="982" y="663"/>
                </a:cubicBezTo>
                <a:cubicBezTo>
                  <a:pt x="984" y="663"/>
                  <a:pt x="986" y="661"/>
                  <a:pt x="986" y="659"/>
                </a:cubicBezTo>
                <a:cubicBezTo>
                  <a:pt x="986" y="657"/>
                  <a:pt x="984" y="655"/>
                  <a:pt x="982" y="655"/>
                </a:cubicBezTo>
                <a:close/>
                <a:moveTo>
                  <a:pt x="999" y="659"/>
                </a:moveTo>
                <a:cubicBezTo>
                  <a:pt x="999" y="657"/>
                  <a:pt x="997" y="655"/>
                  <a:pt x="995" y="655"/>
                </a:cubicBezTo>
                <a:cubicBezTo>
                  <a:pt x="993" y="655"/>
                  <a:pt x="991" y="657"/>
                  <a:pt x="991" y="659"/>
                </a:cubicBezTo>
                <a:cubicBezTo>
                  <a:pt x="991" y="661"/>
                  <a:pt x="993" y="663"/>
                  <a:pt x="995" y="663"/>
                </a:cubicBezTo>
                <a:cubicBezTo>
                  <a:pt x="997" y="663"/>
                  <a:pt x="999" y="661"/>
                  <a:pt x="999" y="659"/>
                </a:cubicBezTo>
                <a:close/>
                <a:moveTo>
                  <a:pt x="1008" y="655"/>
                </a:moveTo>
                <a:cubicBezTo>
                  <a:pt x="1005" y="655"/>
                  <a:pt x="1004" y="657"/>
                  <a:pt x="1004" y="659"/>
                </a:cubicBezTo>
                <a:cubicBezTo>
                  <a:pt x="1004" y="661"/>
                  <a:pt x="1005" y="663"/>
                  <a:pt x="1008" y="663"/>
                </a:cubicBezTo>
                <a:cubicBezTo>
                  <a:pt x="1010" y="663"/>
                  <a:pt x="1012" y="661"/>
                  <a:pt x="1012" y="659"/>
                </a:cubicBezTo>
                <a:cubicBezTo>
                  <a:pt x="1012" y="657"/>
                  <a:pt x="1010" y="655"/>
                  <a:pt x="1008" y="655"/>
                </a:cubicBezTo>
                <a:close/>
                <a:moveTo>
                  <a:pt x="1038" y="659"/>
                </a:moveTo>
                <a:cubicBezTo>
                  <a:pt x="1038" y="657"/>
                  <a:pt x="1036" y="655"/>
                  <a:pt x="1034" y="655"/>
                </a:cubicBezTo>
                <a:cubicBezTo>
                  <a:pt x="1031" y="655"/>
                  <a:pt x="1029" y="657"/>
                  <a:pt x="1029" y="659"/>
                </a:cubicBezTo>
                <a:cubicBezTo>
                  <a:pt x="1029" y="661"/>
                  <a:pt x="1031" y="663"/>
                  <a:pt x="1034" y="663"/>
                </a:cubicBezTo>
                <a:cubicBezTo>
                  <a:pt x="1036" y="663"/>
                  <a:pt x="1038" y="661"/>
                  <a:pt x="1038" y="659"/>
                </a:cubicBezTo>
                <a:close/>
                <a:moveTo>
                  <a:pt x="1047" y="655"/>
                </a:moveTo>
                <a:cubicBezTo>
                  <a:pt x="1044" y="655"/>
                  <a:pt x="1042" y="657"/>
                  <a:pt x="1042" y="659"/>
                </a:cubicBezTo>
                <a:cubicBezTo>
                  <a:pt x="1042" y="661"/>
                  <a:pt x="1044" y="663"/>
                  <a:pt x="1047" y="663"/>
                </a:cubicBezTo>
                <a:cubicBezTo>
                  <a:pt x="1049" y="663"/>
                  <a:pt x="1051" y="661"/>
                  <a:pt x="1051" y="659"/>
                </a:cubicBezTo>
                <a:cubicBezTo>
                  <a:pt x="1051" y="657"/>
                  <a:pt x="1049" y="655"/>
                  <a:pt x="1047" y="655"/>
                </a:cubicBezTo>
                <a:close/>
                <a:moveTo>
                  <a:pt x="1679" y="663"/>
                </a:moveTo>
                <a:cubicBezTo>
                  <a:pt x="1682" y="663"/>
                  <a:pt x="1683" y="661"/>
                  <a:pt x="1683" y="659"/>
                </a:cubicBezTo>
                <a:cubicBezTo>
                  <a:pt x="1683" y="657"/>
                  <a:pt x="1682" y="655"/>
                  <a:pt x="1679" y="655"/>
                </a:cubicBezTo>
                <a:cubicBezTo>
                  <a:pt x="1677" y="655"/>
                  <a:pt x="1675" y="657"/>
                  <a:pt x="1675" y="659"/>
                </a:cubicBezTo>
                <a:cubicBezTo>
                  <a:pt x="1675" y="661"/>
                  <a:pt x="1677" y="663"/>
                  <a:pt x="1679" y="663"/>
                </a:cubicBezTo>
                <a:close/>
                <a:moveTo>
                  <a:pt x="1692" y="663"/>
                </a:moveTo>
                <a:cubicBezTo>
                  <a:pt x="1694" y="663"/>
                  <a:pt x="1696" y="661"/>
                  <a:pt x="1696" y="659"/>
                </a:cubicBezTo>
                <a:cubicBezTo>
                  <a:pt x="1696" y="657"/>
                  <a:pt x="1694" y="655"/>
                  <a:pt x="1692" y="655"/>
                </a:cubicBezTo>
                <a:cubicBezTo>
                  <a:pt x="1690" y="655"/>
                  <a:pt x="1688" y="657"/>
                  <a:pt x="1688" y="659"/>
                </a:cubicBezTo>
                <a:cubicBezTo>
                  <a:pt x="1688" y="661"/>
                  <a:pt x="1690" y="663"/>
                  <a:pt x="1692" y="663"/>
                </a:cubicBezTo>
                <a:close/>
                <a:moveTo>
                  <a:pt x="1705" y="663"/>
                </a:moveTo>
                <a:cubicBezTo>
                  <a:pt x="1707" y="663"/>
                  <a:pt x="1709" y="661"/>
                  <a:pt x="1709" y="659"/>
                </a:cubicBezTo>
                <a:cubicBezTo>
                  <a:pt x="1709" y="657"/>
                  <a:pt x="1707" y="655"/>
                  <a:pt x="1705" y="655"/>
                </a:cubicBezTo>
                <a:cubicBezTo>
                  <a:pt x="1703" y="655"/>
                  <a:pt x="1701" y="657"/>
                  <a:pt x="1701" y="659"/>
                </a:cubicBezTo>
                <a:cubicBezTo>
                  <a:pt x="1701" y="661"/>
                  <a:pt x="1703" y="663"/>
                  <a:pt x="1705" y="663"/>
                </a:cubicBezTo>
                <a:close/>
                <a:moveTo>
                  <a:pt x="1718" y="663"/>
                </a:moveTo>
                <a:cubicBezTo>
                  <a:pt x="1720" y="663"/>
                  <a:pt x="1722" y="661"/>
                  <a:pt x="1722" y="659"/>
                </a:cubicBezTo>
                <a:cubicBezTo>
                  <a:pt x="1722" y="657"/>
                  <a:pt x="1720" y="655"/>
                  <a:pt x="1718" y="655"/>
                </a:cubicBezTo>
                <a:cubicBezTo>
                  <a:pt x="1716" y="655"/>
                  <a:pt x="1714" y="657"/>
                  <a:pt x="1714" y="659"/>
                </a:cubicBezTo>
                <a:cubicBezTo>
                  <a:pt x="1714" y="661"/>
                  <a:pt x="1716" y="663"/>
                  <a:pt x="1718" y="663"/>
                </a:cubicBezTo>
                <a:close/>
                <a:moveTo>
                  <a:pt x="1731" y="663"/>
                </a:moveTo>
                <a:cubicBezTo>
                  <a:pt x="1733" y="663"/>
                  <a:pt x="1735" y="661"/>
                  <a:pt x="1735" y="659"/>
                </a:cubicBezTo>
                <a:cubicBezTo>
                  <a:pt x="1735" y="657"/>
                  <a:pt x="1733" y="655"/>
                  <a:pt x="1731" y="655"/>
                </a:cubicBezTo>
                <a:cubicBezTo>
                  <a:pt x="1729" y="655"/>
                  <a:pt x="1727" y="657"/>
                  <a:pt x="1727" y="659"/>
                </a:cubicBezTo>
                <a:cubicBezTo>
                  <a:pt x="1727" y="661"/>
                  <a:pt x="1729" y="663"/>
                  <a:pt x="1731" y="663"/>
                </a:cubicBezTo>
                <a:close/>
                <a:moveTo>
                  <a:pt x="1744" y="663"/>
                </a:moveTo>
                <a:cubicBezTo>
                  <a:pt x="1746" y="663"/>
                  <a:pt x="1748" y="661"/>
                  <a:pt x="1748" y="659"/>
                </a:cubicBezTo>
                <a:cubicBezTo>
                  <a:pt x="1748" y="657"/>
                  <a:pt x="1746" y="655"/>
                  <a:pt x="1744" y="655"/>
                </a:cubicBezTo>
                <a:cubicBezTo>
                  <a:pt x="1742" y="655"/>
                  <a:pt x="1740" y="657"/>
                  <a:pt x="1740" y="659"/>
                </a:cubicBezTo>
                <a:cubicBezTo>
                  <a:pt x="1740" y="661"/>
                  <a:pt x="1742" y="663"/>
                  <a:pt x="1744" y="663"/>
                </a:cubicBezTo>
                <a:close/>
                <a:moveTo>
                  <a:pt x="1757" y="663"/>
                </a:moveTo>
                <a:cubicBezTo>
                  <a:pt x="1759" y="663"/>
                  <a:pt x="1761" y="661"/>
                  <a:pt x="1761" y="659"/>
                </a:cubicBezTo>
                <a:cubicBezTo>
                  <a:pt x="1761" y="657"/>
                  <a:pt x="1759" y="655"/>
                  <a:pt x="1757" y="655"/>
                </a:cubicBezTo>
                <a:cubicBezTo>
                  <a:pt x="1754" y="655"/>
                  <a:pt x="1753" y="657"/>
                  <a:pt x="1753" y="659"/>
                </a:cubicBezTo>
                <a:cubicBezTo>
                  <a:pt x="1753" y="661"/>
                  <a:pt x="1754" y="663"/>
                  <a:pt x="1757" y="663"/>
                </a:cubicBezTo>
                <a:close/>
                <a:moveTo>
                  <a:pt x="1770" y="663"/>
                </a:moveTo>
                <a:cubicBezTo>
                  <a:pt x="1772" y="663"/>
                  <a:pt x="1774" y="661"/>
                  <a:pt x="1774" y="659"/>
                </a:cubicBezTo>
                <a:cubicBezTo>
                  <a:pt x="1774" y="657"/>
                  <a:pt x="1772" y="655"/>
                  <a:pt x="1770" y="655"/>
                </a:cubicBezTo>
                <a:cubicBezTo>
                  <a:pt x="1767" y="655"/>
                  <a:pt x="1765" y="657"/>
                  <a:pt x="1765" y="659"/>
                </a:cubicBezTo>
                <a:cubicBezTo>
                  <a:pt x="1765" y="661"/>
                  <a:pt x="1767" y="663"/>
                  <a:pt x="1770" y="663"/>
                </a:cubicBezTo>
                <a:close/>
                <a:moveTo>
                  <a:pt x="1783" y="663"/>
                </a:moveTo>
                <a:cubicBezTo>
                  <a:pt x="1785" y="663"/>
                  <a:pt x="1787" y="661"/>
                  <a:pt x="1787" y="659"/>
                </a:cubicBezTo>
                <a:cubicBezTo>
                  <a:pt x="1787" y="657"/>
                  <a:pt x="1785" y="655"/>
                  <a:pt x="1783" y="655"/>
                </a:cubicBezTo>
                <a:cubicBezTo>
                  <a:pt x="1780" y="655"/>
                  <a:pt x="1778" y="657"/>
                  <a:pt x="1778" y="659"/>
                </a:cubicBezTo>
                <a:cubicBezTo>
                  <a:pt x="1778" y="661"/>
                  <a:pt x="1780" y="663"/>
                  <a:pt x="1783" y="663"/>
                </a:cubicBezTo>
                <a:close/>
                <a:moveTo>
                  <a:pt x="1795" y="663"/>
                </a:moveTo>
                <a:cubicBezTo>
                  <a:pt x="1798" y="663"/>
                  <a:pt x="1800" y="661"/>
                  <a:pt x="1800" y="659"/>
                </a:cubicBezTo>
                <a:cubicBezTo>
                  <a:pt x="1800" y="657"/>
                  <a:pt x="1798" y="655"/>
                  <a:pt x="1795" y="655"/>
                </a:cubicBezTo>
                <a:cubicBezTo>
                  <a:pt x="1793" y="655"/>
                  <a:pt x="1791" y="657"/>
                  <a:pt x="1791" y="659"/>
                </a:cubicBezTo>
                <a:cubicBezTo>
                  <a:pt x="1791" y="661"/>
                  <a:pt x="1793" y="663"/>
                  <a:pt x="1795" y="663"/>
                </a:cubicBezTo>
                <a:close/>
                <a:moveTo>
                  <a:pt x="1834" y="655"/>
                </a:moveTo>
                <a:cubicBezTo>
                  <a:pt x="1832" y="655"/>
                  <a:pt x="1830" y="657"/>
                  <a:pt x="1830" y="659"/>
                </a:cubicBezTo>
                <a:cubicBezTo>
                  <a:pt x="1830" y="661"/>
                  <a:pt x="1832" y="663"/>
                  <a:pt x="1834" y="663"/>
                </a:cubicBezTo>
                <a:cubicBezTo>
                  <a:pt x="1837" y="663"/>
                  <a:pt x="1838" y="661"/>
                  <a:pt x="1838" y="659"/>
                </a:cubicBezTo>
                <a:cubicBezTo>
                  <a:pt x="1838" y="657"/>
                  <a:pt x="1837" y="655"/>
                  <a:pt x="1834" y="655"/>
                </a:cubicBezTo>
                <a:close/>
                <a:moveTo>
                  <a:pt x="1847" y="655"/>
                </a:moveTo>
                <a:cubicBezTo>
                  <a:pt x="1845" y="655"/>
                  <a:pt x="1843" y="657"/>
                  <a:pt x="1843" y="659"/>
                </a:cubicBezTo>
                <a:cubicBezTo>
                  <a:pt x="1843" y="661"/>
                  <a:pt x="1845" y="663"/>
                  <a:pt x="1847" y="663"/>
                </a:cubicBezTo>
                <a:cubicBezTo>
                  <a:pt x="1849" y="663"/>
                  <a:pt x="1851" y="661"/>
                  <a:pt x="1851" y="659"/>
                </a:cubicBezTo>
                <a:cubicBezTo>
                  <a:pt x="1851" y="657"/>
                  <a:pt x="1849" y="655"/>
                  <a:pt x="1847" y="655"/>
                </a:cubicBezTo>
                <a:close/>
                <a:moveTo>
                  <a:pt x="1860" y="655"/>
                </a:moveTo>
                <a:cubicBezTo>
                  <a:pt x="1858" y="655"/>
                  <a:pt x="1856" y="657"/>
                  <a:pt x="1856" y="659"/>
                </a:cubicBezTo>
                <a:cubicBezTo>
                  <a:pt x="1856" y="661"/>
                  <a:pt x="1858" y="663"/>
                  <a:pt x="1860" y="663"/>
                </a:cubicBezTo>
                <a:cubicBezTo>
                  <a:pt x="1862" y="663"/>
                  <a:pt x="1864" y="661"/>
                  <a:pt x="1864" y="659"/>
                </a:cubicBezTo>
                <a:cubicBezTo>
                  <a:pt x="1864" y="657"/>
                  <a:pt x="1862" y="655"/>
                  <a:pt x="1860" y="655"/>
                </a:cubicBezTo>
                <a:close/>
                <a:moveTo>
                  <a:pt x="1873" y="655"/>
                </a:moveTo>
                <a:cubicBezTo>
                  <a:pt x="1871" y="655"/>
                  <a:pt x="1869" y="657"/>
                  <a:pt x="1869" y="659"/>
                </a:cubicBezTo>
                <a:cubicBezTo>
                  <a:pt x="1869" y="661"/>
                  <a:pt x="1871" y="663"/>
                  <a:pt x="1873" y="663"/>
                </a:cubicBezTo>
                <a:cubicBezTo>
                  <a:pt x="1875" y="663"/>
                  <a:pt x="1877" y="661"/>
                  <a:pt x="1877" y="659"/>
                </a:cubicBezTo>
                <a:cubicBezTo>
                  <a:pt x="1877" y="657"/>
                  <a:pt x="1875" y="655"/>
                  <a:pt x="1873" y="655"/>
                </a:cubicBezTo>
                <a:close/>
                <a:moveTo>
                  <a:pt x="1886" y="655"/>
                </a:moveTo>
                <a:cubicBezTo>
                  <a:pt x="1884" y="655"/>
                  <a:pt x="1882" y="657"/>
                  <a:pt x="1882" y="659"/>
                </a:cubicBezTo>
                <a:cubicBezTo>
                  <a:pt x="1882" y="661"/>
                  <a:pt x="1884" y="663"/>
                  <a:pt x="1886" y="663"/>
                </a:cubicBezTo>
                <a:cubicBezTo>
                  <a:pt x="1888" y="663"/>
                  <a:pt x="1890" y="661"/>
                  <a:pt x="1890" y="659"/>
                </a:cubicBezTo>
                <a:cubicBezTo>
                  <a:pt x="1890" y="657"/>
                  <a:pt x="1888" y="655"/>
                  <a:pt x="1886" y="655"/>
                </a:cubicBezTo>
                <a:close/>
                <a:moveTo>
                  <a:pt x="1899" y="655"/>
                </a:moveTo>
                <a:cubicBezTo>
                  <a:pt x="1896" y="655"/>
                  <a:pt x="1895" y="657"/>
                  <a:pt x="1895" y="659"/>
                </a:cubicBezTo>
                <a:cubicBezTo>
                  <a:pt x="1895" y="661"/>
                  <a:pt x="1896" y="663"/>
                  <a:pt x="1899" y="663"/>
                </a:cubicBezTo>
                <a:cubicBezTo>
                  <a:pt x="1901" y="663"/>
                  <a:pt x="1903" y="661"/>
                  <a:pt x="1903" y="659"/>
                </a:cubicBezTo>
                <a:cubicBezTo>
                  <a:pt x="1903" y="657"/>
                  <a:pt x="1901" y="655"/>
                  <a:pt x="1899" y="655"/>
                </a:cubicBezTo>
                <a:close/>
                <a:moveTo>
                  <a:pt x="1912" y="655"/>
                </a:moveTo>
                <a:cubicBezTo>
                  <a:pt x="1909" y="655"/>
                  <a:pt x="1908" y="657"/>
                  <a:pt x="1908" y="659"/>
                </a:cubicBezTo>
                <a:cubicBezTo>
                  <a:pt x="1908" y="661"/>
                  <a:pt x="1909" y="663"/>
                  <a:pt x="1912" y="663"/>
                </a:cubicBezTo>
                <a:cubicBezTo>
                  <a:pt x="1914" y="663"/>
                  <a:pt x="1916" y="661"/>
                  <a:pt x="1916" y="659"/>
                </a:cubicBezTo>
                <a:cubicBezTo>
                  <a:pt x="1916" y="657"/>
                  <a:pt x="1914" y="655"/>
                  <a:pt x="1912" y="655"/>
                </a:cubicBezTo>
                <a:close/>
                <a:moveTo>
                  <a:pt x="1925" y="655"/>
                </a:moveTo>
                <a:cubicBezTo>
                  <a:pt x="1922" y="655"/>
                  <a:pt x="1920" y="657"/>
                  <a:pt x="1920" y="659"/>
                </a:cubicBezTo>
                <a:cubicBezTo>
                  <a:pt x="1920" y="661"/>
                  <a:pt x="1922" y="663"/>
                  <a:pt x="1925" y="663"/>
                </a:cubicBezTo>
                <a:cubicBezTo>
                  <a:pt x="1927" y="663"/>
                  <a:pt x="1929" y="661"/>
                  <a:pt x="1929" y="659"/>
                </a:cubicBezTo>
                <a:cubicBezTo>
                  <a:pt x="1929" y="657"/>
                  <a:pt x="1927" y="655"/>
                  <a:pt x="1925" y="655"/>
                </a:cubicBezTo>
                <a:close/>
                <a:moveTo>
                  <a:pt x="1938" y="655"/>
                </a:moveTo>
                <a:cubicBezTo>
                  <a:pt x="1935" y="655"/>
                  <a:pt x="1933" y="657"/>
                  <a:pt x="1933" y="659"/>
                </a:cubicBezTo>
                <a:cubicBezTo>
                  <a:pt x="1933" y="661"/>
                  <a:pt x="1935" y="663"/>
                  <a:pt x="1938" y="663"/>
                </a:cubicBezTo>
                <a:cubicBezTo>
                  <a:pt x="1940" y="663"/>
                  <a:pt x="1942" y="661"/>
                  <a:pt x="1942" y="659"/>
                </a:cubicBezTo>
                <a:cubicBezTo>
                  <a:pt x="1942" y="657"/>
                  <a:pt x="1940" y="655"/>
                  <a:pt x="1938" y="655"/>
                </a:cubicBezTo>
                <a:close/>
                <a:moveTo>
                  <a:pt x="1950" y="655"/>
                </a:moveTo>
                <a:cubicBezTo>
                  <a:pt x="1948" y="655"/>
                  <a:pt x="1946" y="657"/>
                  <a:pt x="1946" y="659"/>
                </a:cubicBezTo>
                <a:cubicBezTo>
                  <a:pt x="1946" y="661"/>
                  <a:pt x="1948" y="663"/>
                  <a:pt x="1950" y="663"/>
                </a:cubicBezTo>
                <a:cubicBezTo>
                  <a:pt x="1953" y="663"/>
                  <a:pt x="1955" y="661"/>
                  <a:pt x="1955" y="659"/>
                </a:cubicBezTo>
                <a:cubicBezTo>
                  <a:pt x="1955" y="657"/>
                  <a:pt x="1953" y="655"/>
                  <a:pt x="1950" y="655"/>
                </a:cubicBezTo>
                <a:close/>
                <a:moveTo>
                  <a:pt x="1963" y="663"/>
                </a:moveTo>
                <a:cubicBezTo>
                  <a:pt x="1966" y="663"/>
                  <a:pt x="1968" y="661"/>
                  <a:pt x="1968" y="659"/>
                </a:cubicBezTo>
                <a:cubicBezTo>
                  <a:pt x="1968" y="657"/>
                  <a:pt x="1966" y="655"/>
                  <a:pt x="1963" y="655"/>
                </a:cubicBezTo>
                <a:cubicBezTo>
                  <a:pt x="1961" y="655"/>
                  <a:pt x="1959" y="657"/>
                  <a:pt x="1959" y="659"/>
                </a:cubicBezTo>
                <a:cubicBezTo>
                  <a:pt x="1959" y="661"/>
                  <a:pt x="1961" y="663"/>
                  <a:pt x="1963" y="663"/>
                </a:cubicBezTo>
                <a:close/>
                <a:moveTo>
                  <a:pt x="1976" y="659"/>
                </a:moveTo>
                <a:cubicBezTo>
                  <a:pt x="1976" y="659"/>
                  <a:pt x="1976" y="659"/>
                  <a:pt x="1976" y="659"/>
                </a:cubicBezTo>
                <a:cubicBezTo>
                  <a:pt x="1976" y="659"/>
                  <a:pt x="1976" y="659"/>
                  <a:pt x="1976" y="659"/>
                </a:cubicBezTo>
                <a:cubicBezTo>
                  <a:pt x="1976" y="659"/>
                  <a:pt x="1976" y="659"/>
                  <a:pt x="1976" y="659"/>
                </a:cubicBezTo>
                <a:cubicBezTo>
                  <a:pt x="1976" y="659"/>
                  <a:pt x="1976" y="659"/>
                  <a:pt x="1976" y="659"/>
                </a:cubicBezTo>
                <a:close/>
                <a:moveTo>
                  <a:pt x="2015" y="659"/>
                </a:moveTo>
                <a:cubicBezTo>
                  <a:pt x="2015" y="659"/>
                  <a:pt x="2015" y="659"/>
                  <a:pt x="2015" y="659"/>
                </a:cubicBezTo>
                <a:cubicBezTo>
                  <a:pt x="2015" y="659"/>
                  <a:pt x="2015" y="659"/>
                  <a:pt x="2015" y="659"/>
                </a:cubicBezTo>
                <a:cubicBezTo>
                  <a:pt x="2015" y="659"/>
                  <a:pt x="2015" y="659"/>
                  <a:pt x="2015" y="659"/>
                </a:cubicBezTo>
                <a:cubicBezTo>
                  <a:pt x="2015" y="659"/>
                  <a:pt x="2015" y="659"/>
                  <a:pt x="2015" y="659"/>
                </a:cubicBezTo>
                <a:close/>
                <a:moveTo>
                  <a:pt x="2028" y="659"/>
                </a:moveTo>
                <a:cubicBezTo>
                  <a:pt x="2028" y="659"/>
                  <a:pt x="2028" y="658"/>
                  <a:pt x="2028" y="658"/>
                </a:cubicBezTo>
                <a:cubicBezTo>
                  <a:pt x="2028" y="658"/>
                  <a:pt x="2028" y="659"/>
                  <a:pt x="2028" y="659"/>
                </a:cubicBezTo>
                <a:cubicBezTo>
                  <a:pt x="2028" y="659"/>
                  <a:pt x="2028" y="659"/>
                  <a:pt x="2028" y="659"/>
                </a:cubicBezTo>
                <a:cubicBezTo>
                  <a:pt x="2028" y="659"/>
                  <a:pt x="2028" y="659"/>
                  <a:pt x="2028" y="659"/>
                </a:cubicBezTo>
                <a:close/>
                <a:moveTo>
                  <a:pt x="2067" y="655"/>
                </a:moveTo>
                <a:cubicBezTo>
                  <a:pt x="2064" y="655"/>
                  <a:pt x="2063" y="657"/>
                  <a:pt x="2063" y="659"/>
                </a:cubicBezTo>
                <a:cubicBezTo>
                  <a:pt x="2063" y="661"/>
                  <a:pt x="2064" y="663"/>
                  <a:pt x="2067" y="663"/>
                </a:cubicBezTo>
                <a:cubicBezTo>
                  <a:pt x="2069" y="663"/>
                  <a:pt x="2071" y="661"/>
                  <a:pt x="2071" y="659"/>
                </a:cubicBezTo>
                <a:cubicBezTo>
                  <a:pt x="2071" y="657"/>
                  <a:pt x="2069" y="655"/>
                  <a:pt x="2067" y="655"/>
                </a:cubicBezTo>
                <a:close/>
                <a:moveTo>
                  <a:pt x="2080" y="655"/>
                </a:moveTo>
                <a:cubicBezTo>
                  <a:pt x="2077" y="655"/>
                  <a:pt x="2075" y="657"/>
                  <a:pt x="2075" y="659"/>
                </a:cubicBezTo>
                <a:cubicBezTo>
                  <a:pt x="2075" y="661"/>
                  <a:pt x="2077" y="663"/>
                  <a:pt x="2080" y="663"/>
                </a:cubicBezTo>
                <a:cubicBezTo>
                  <a:pt x="2082" y="663"/>
                  <a:pt x="2084" y="661"/>
                  <a:pt x="2084" y="659"/>
                </a:cubicBezTo>
                <a:cubicBezTo>
                  <a:pt x="2084" y="657"/>
                  <a:pt x="2082" y="655"/>
                  <a:pt x="2080" y="655"/>
                </a:cubicBezTo>
                <a:close/>
                <a:moveTo>
                  <a:pt x="2093" y="663"/>
                </a:moveTo>
                <a:cubicBezTo>
                  <a:pt x="2095" y="663"/>
                  <a:pt x="2097" y="661"/>
                  <a:pt x="2097" y="659"/>
                </a:cubicBezTo>
                <a:cubicBezTo>
                  <a:pt x="2097" y="657"/>
                  <a:pt x="2095" y="655"/>
                  <a:pt x="2093" y="655"/>
                </a:cubicBezTo>
                <a:cubicBezTo>
                  <a:pt x="2090" y="655"/>
                  <a:pt x="2088" y="657"/>
                  <a:pt x="2088" y="659"/>
                </a:cubicBezTo>
                <a:cubicBezTo>
                  <a:pt x="2088" y="661"/>
                  <a:pt x="2090" y="663"/>
                  <a:pt x="2093" y="663"/>
                </a:cubicBezTo>
                <a:close/>
                <a:moveTo>
                  <a:pt x="2105" y="663"/>
                </a:moveTo>
                <a:cubicBezTo>
                  <a:pt x="2108" y="663"/>
                  <a:pt x="2110" y="661"/>
                  <a:pt x="2110" y="659"/>
                </a:cubicBezTo>
                <a:cubicBezTo>
                  <a:pt x="2110" y="657"/>
                  <a:pt x="2108" y="655"/>
                  <a:pt x="2105" y="655"/>
                </a:cubicBezTo>
                <a:cubicBezTo>
                  <a:pt x="2103" y="655"/>
                  <a:pt x="2101" y="657"/>
                  <a:pt x="2101" y="659"/>
                </a:cubicBezTo>
                <a:cubicBezTo>
                  <a:pt x="2101" y="661"/>
                  <a:pt x="2103" y="663"/>
                  <a:pt x="2105" y="663"/>
                </a:cubicBezTo>
                <a:close/>
                <a:moveTo>
                  <a:pt x="2118" y="655"/>
                </a:moveTo>
                <a:cubicBezTo>
                  <a:pt x="2116" y="655"/>
                  <a:pt x="2114" y="657"/>
                  <a:pt x="2114" y="659"/>
                </a:cubicBezTo>
                <a:cubicBezTo>
                  <a:pt x="2114" y="661"/>
                  <a:pt x="2116" y="663"/>
                  <a:pt x="2118" y="663"/>
                </a:cubicBezTo>
                <a:cubicBezTo>
                  <a:pt x="2121" y="663"/>
                  <a:pt x="2123" y="661"/>
                  <a:pt x="2123" y="659"/>
                </a:cubicBezTo>
                <a:cubicBezTo>
                  <a:pt x="2123" y="657"/>
                  <a:pt x="2121" y="655"/>
                  <a:pt x="2118" y="655"/>
                </a:cubicBezTo>
                <a:close/>
                <a:moveTo>
                  <a:pt x="2131" y="655"/>
                </a:moveTo>
                <a:cubicBezTo>
                  <a:pt x="2129" y="655"/>
                  <a:pt x="2127" y="657"/>
                  <a:pt x="2127" y="659"/>
                </a:cubicBezTo>
                <a:cubicBezTo>
                  <a:pt x="2127" y="661"/>
                  <a:pt x="2129" y="663"/>
                  <a:pt x="2131" y="663"/>
                </a:cubicBezTo>
                <a:cubicBezTo>
                  <a:pt x="2134" y="663"/>
                  <a:pt x="2135" y="661"/>
                  <a:pt x="2135" y="659"/>
                </a:cubicBezTo>
                <a:cubicBezTo>
                  <a:pt x="2135" y="657"/>
                  <a:pt x="2134" y="655"/>
                  <a:pt x="2131" y="655"/>
                </a:cubicBezTo>
                <a:close/>
                <a:moveTo>
                  <a:pt x="2144" y="655"/>
                </a:moveTo>
                <a:cubicBezTo>
                  <a:pt x="2142" y="655"/>
                  <a:pt x="2140" y="657"/>
                  <a:pt x="2140" y="659"/>
                </a:cubicBezTo>
                <a:cubicBezTo>
                  <a:pt x="2140" y="661"/>
                  <a:pt x="2142" y="663"/>
                  <a:pt x="2144" y="663"/>
                </a:cubicBezTo>
                <a:cubicBezTo>
                  <a:pt x="2146" y="663"/>
                  <a:pt x="2148" y="661"/>
                  <a:pt x="2148" y="659"/>
                </a:cubicBezTo>
                <a:cubicBezTo>
                  <a:pt x="2148" y="657"/>
                  <a:pt x="2146" y="655"/>
                  <a:pt x="2144" y="655"/>
                </a:cubicBezTo>
                <a:close/>
                <a:moveTo>
                  <a:pt x="2183" y="659"/>
                </a:moveTo>
                <a:cubicBezTo>
                  <a:pt x="2183" y="659"/>
                  <a:pt x="2183" y="659"/>
                  <a:pt x="2183" y="659"/>
                </a:cubicBezTo>
                <a:cubicBezTo>
                  <a:pt x="2183" y="659"/>
                  <a:pt x="2183" y="659"/>
                  <a:pt x="2183" y="659"/>
                </a:cubicBezTo>
                <a:cubicBezTo>
                  <a:pt x="2183" y="659"/>
                  <a:pt x="2183" y="659"/>
                  <a:pt x="2183" y="659"/>
                </a:cubicBezTo>
                <a:cubicBezTo>
                  <a:pt x="2183" y="659"/>
                  <a:pt x="2183" y="659"/>
                  <a:pt x="2183" y="659"/>
                </a:cubicBezTo>
                <a:close/>
                <a:moveTo>
                  <a:pt x="2196" y="655"/>
                </a:moveTo>
                <a:cubicBezTo>
                  <a:pt x="2194" y="655"/>
                  <a:pt x="2192" y="657"/>
                  <a:pt x="2192" y="659"/>
                </a:cubicBezTo>
                <a:cubicBezTo>
                  <a:pt x="2192" y="661"/>
                  <a:pt x="2194" y="663"/>
                  <a:pt x="2196" y="663"/>
                </a:cubicBezTo>
                <a:cubicBezTo>
                  <a:pt x="2198" y="663"/>
                  <a:pt x="2200" y="661"/>
                  <a:pt x="2200" y="659"/>
                </a:cubicBezTo>
                <a:cubicBezTo>
                  <a:pt x="2200" y="657"/>
                  <a:pt x="2198" y="655"/>
                  <a:pt x="2196" y="655"/>
                </a:cubicBezTo>
                <a:close/>
                <a:moveTo>
                  <a:pt x="2209" y="663"/>
                </a:moveTo>
                <a:cubicBezTo>
                  <a:pt x="2211" y="663"/>
                  <a:pt x="2213" y="661"/>
                  <a:pt x="2213" y="659"/>
                </a:cubicBezTo>
                <a:cubicBezTo>
                  <a:pt x="2213" y="657"/>
                  <a:pt x="2211" y="655"/>
                  <a:pt x="2209" y="655"/>
                </a:cubicBezTo>
                <a:cubicBezTo>
                  <a:pt x="2206" y="655"/>
                  <a:pt x="2205" y="657"/>
                  <a:pt x="2205" y="659"/>
                </a:cubicBezTo>
                <a:cubicBezTo>
                  <a:pt x="2205" y="661"/>
                  <a:pt x="2206" y="663"/>
                  <a:pt x="2209" y="663"/>
                </a:cubicBezTo>
                <a:close/>
                <a:moveTo>
                  <a:pt x="2222" y="663"/>
                </a:moveTo>
                <a:cubicBezTo>
                  <a:pt x="2224" y="663"/>
                  <a:pt x="2226" y="661"/>
                  <a:pt x="2226" y="659"/>
                </a:cubicBezTo>
                <a:cubicBezTo>
                  <a:pt x="2226" y="657"/>
                  <a:pt x="2224" y="655"/>
                  <a:pt x="2222" y="655"/>
                </a:cubicBezTo>
                <a:cubicBezTo>
                  <a:pt x="2219" y="655"/>
                  <a:pt x="2217" y="657"/>
                  <a:pt x="2217" y="659"/>
                </a:cubicBezTo>
                <a:cubicBezTo>
                  <a:pt x="2217" y="661"/>
                  <a:pt x="2219" y="663"/>
                  <a:pt x="2222" y="663"/>
                </a:cubicBezTo>
                <a:close/>
                <a:moveTo>
                  <a:pt x="2235" y="663"/>
                </a:moveTo>
                <a:cubicBezTo>
                  <a:pt x="2237" y="663"/>
                  <a:pt x="2239" y="661"/>
                  <a:pt x="2239" y="659"/>
                </a:cubicBezTo>
                <a:cubicBezTo>
                  <a:pt x="2239" y="657"/>
                  <a:pt x="2237" y="655"/>
                  <a:pt x="2235" y="655"/>
                </a:cubicBezTo>
                <a:cubicBezTo>
                  <a:pt x="2232" y="655"/>
                  <a:pt x="2230" y="657"/>
                  <a:pt x="2230" y="659"/>
                </a:cubicBezTo>
                <a:cubicBezTo>
                  <a:pt x="2230" y="661"/>
                  <a:pt x="2232" y="663"/>
                  <a:pt x="2235" y="663"/>
                </a:cubicBezTo>
                <a:close/>
                <a:moveTo>
                  <a:pt x="2247" y="663"/>
                </a:moveTo>
                <a:cubicBezTo>
                  <a:pt x="2250" y="663"/>
                  <a:pt x="2252" y="661"/>
                  <a:pt x="2252" y="659"/>
                </a:cubicBezTo>
                <a:cubicBezTo>
                  <a:pt x="2252" y="657"/>
                  <a:pt x="2250" y="655"/>
                  <a:pt x="2247" y="655"/>
                </a:cubicBezTo>
                <a:cubicBezTo>
                  <a:pt x="2245" y="655"/>
                  <a:pt x="2243" y="657"/>
                  <a:pt x="2243" y="659"/>
                </a:cubicBezTo>
                <a:cubicBezTo>
                  <a:pt x="2243" y="661"/>
                  <a:pt x="2245" y="663"/>
                  <a:pt x="2247" y="663"/>
                </a:cubicBezTo>
                <a:close/>
                <a:moveTo>
                  <a:pt x="2260" y="663"/>
                </a:moveTo>
                <a:cubicBezTo>
                  <a:pt x="2263" y="663"/>
                  <a:pt x="2265" y="661"/>
                  <a:pt x="2265" y="659"/>
                </a:cubicBezTo>
                <a:cubicBezTo>
                  <a:pt x="2265" y="657"/>
                  <a:pt x="2263" y="655"/>
                  <a:pt x="2260" y="655"/>
                </a:cubicBezTo>
                <a:cubicBezTo>
                  <a:pt x="2258" y="655"/>
                  <a:pt x="2256" y="657"/>
                  <a:pt x="2256" y="659"/>
                </a:cubicBezTo>
                <a:cubicBezTo>
                  <a:pt x="2256" y="661"/>
                  <a:pt x="2258" y="663"/>
                  <a:pt x="2260" y="663"/>
                </a:cubicBezTo>
                <a:close/>
                <a:moveTo>
                  <a:pt x="2273" y="655"/>
                </a:moveTo>
                <a:cubicBezTo>
                  <a:pt x="2271" y="655"/>
                  <a:pt x="2269" y="657"/>
                  <a:pt x="2269" y="659"/>
                </a:cubicBezTo>
                <a:cubicBezTo>
                  <a:pt x="2269" y="661"/>
                  <a:pt x="2271" y="663"/>
                  <a:pt x="2273" y="663"/>
                </a:cubicBezTo>
                <a:cubicBezTo>
                  <a:pt x="2276" y="663"/>
                  <a:pt x="2277" y="661"/>
                  <a:pt x="2277" y="659"/>
                </a:cubicBezTo>
                <a:cubicBezTo>
                  <a:pt x="2277" y="657"/>
                  <a:pt x="2276" y="655"/>
                  <a:pt x="2273" y="655"/>
                </a:cubicBezTo>
                <a:close/>
                <a:moveTo>
                  <a:pt x="2286" y="663"/>
                </a:moveTo>
                <a:cubicBezTo>
                  <a:pt x="2289" y="663"/>
                  <a:pt x="2290" y="661"/>
                  <a:pt x="2290" y="659"/>
                </a:cubicBezTo>
                <a:cubicBezTo>
                  <a:pt x="2290" y="657"/>
                  <a:pt x="2289" y="655"/>
                  <a:pt x="2286" y="655"/>
                </a:cubicBezTo>
                <a:cubicBezTo>
                  <a:pt x="2284" y="655"/>
                  <a:pt x="2282" y="657"/>
                  <a:pt x="2282" y="659"/>
                </a:cubicBezTo>
                <a:cubicBezTo>
                  <a:pt x="2282" y="661"/>
                  <a:pt x="2284" y="663"/>
                  <a:pt x="2286" y="663"/>
                </a:cubicBezTo>
                <a:close/>
                <a:moveTo>
                  <a:pt x="2299" y="663"/>
                </a:moveTo>
                <a:cubicBezTo>
                  <a:pt x="2301" y="663"/>
                  <a:pt x="2303" y="661"/>
                  <a:pt x="2303" y="659"/>
                </a:cubicBezTo>
                <a:cubicBezTo>
                  <a:pt x="2303" y="657"/>
                  <a:pt x="2301" y="655"/>
                  <a:pt x="2299" y="655"/>
                </a:cubicBezTo>
                <a:cubicBezTo>
                  <a:pt x="2297" y="655"/>
                  <a:pt x="2295" y="657"/>
                  <a:pt x="2295" y="659"/>
                </a:cubicBezTo>
                <a:cubicBezTo>
                  <a:pt x="2295" y="661"/>
                  <a:pt x="2297" y="663"/>
                  <a:pt x="2299" y="663"/>
                </a:cubicBezTo>
                <a:close/>
                <a:moveTo>
                  <a:pt x="2312" y="663"/>
                </a:moveTo>
                <a:cubicBezTo>
                  <a:pt x="2314" y="663"/>
                  <a:pt x="2316" y="661"/>
                  <a:pt x="2316" y="659"/>
                </a:cubicBezTo>
                <a:cubicBezTo>
                  <a:pt x="2316" y="657"/>
                  <a:pt x="2314" y="655"/>
                  <a:pt x="2312" y="655"/>
                </a:cubicBezTo>
                <a:cubicBezTo>
                  <a:pt x="2310" y="655"/>
                  <a:pt x="2308" y="657"/>
                  <a:pt x="2308" y="659"/>
                </a:cubicBezTo>
                <a:cubicBezTo>
                  <a:pt x="2308" y="661"/>
                  <a:pt x="2310" y="663"/>
                  <a:pt x="2312" y="663"/>
                </a:cubicBezTo>
                <a:close/>
                <a:moveTo>
                  <a:pt x="2325" y="663"/>
                </a:moveTo>
                <a:cubicBezTo>
                  <a:pt x="2327" y="663"/>
                  <a:pt x="2329" y="661"/>
                  <a:pt x="2329" y="659"/>
                </a:cubicBezTo>
                <a:cubicBezTo>
                  <a:pt x="2329" y="657"/>
                  <a:pt x="2327" y="655"/>
                  <a:pt x="2325" y="655"/>
                </a:cubicBezTo>
                <a:cubicBezTo>
                  <a:pt x="2323" y="655"/>
                  <a:pt x="2321" y="657"/>
                  <a:pt x="2321" y="659"/>
                </a:cubicBezTo>
                <a:cubicBezTo>
                  <a:pt x="2321" y="661"/>
                  <a:pt x="2323" y="663"/>
                  <a:pt x="2325" y="663"/>
                </a:cubicBezTo>
                <a:close/>
                <a:moveTo>
                  <a:pt x="2338" y="663"/>
                </a:moveTo>
                <a:cubicBezTo>
                  <a:pt x="2340" y="663"/>
                  <a:pt x="2342" y="661"/>
                  <a:pt x="2342" y="659"/>
                </a:cubicBezTo>
                <a:cubicBezTo>
                  <a:pt x="2342" y="657"/>
                  <a:pt x="2340" y="655"/>
                  <a:pt x="2338" y="655"/>
                </a:cubicBezTo>
                <a:cubicBezTo>
                  <a:pt x="2336" y="655"/>
                  <a:pt x="2334" y="657"/>
                  <a:pt x="2334" y="659"/>
                </a:cubicBezTo>
                <a:cubicBezTo>
                  <a:pt x="2334" y="661"/>
                  <a:pt x="2336" y="663"/>
                  <a:pt x="2338" y="663"/>
                </a:cubicBezTo>
                <a:close/>
                <a:moveTo>
                  <a:pt x="2351" y="663"/>
                </a:moveTo>
                <a:cubicBezTo>
                  <a:pt x="2353" y="663"/>
                  <a:pt x="2355" y="661"/>
                  <a:pt x="2355" y="659"/>
                </a:cubicBezTo>
                <a:cubicBezTo>
                  <a:pt x="2355" y="657"/>
                  <a:pt x="2353" y="655"/>
                  <a:pt x="2351" y="655"/>
                </a:cubicBezTo>
                <a:cubicBezTo>
                  <a:pt x="2348" y="655"/>
                  <a:pt x="2347" y="657"/>
                  <a:pt x="2347" y="659"/>
                </a:cubicBezTo>
                <a:cubicBezTo>
                  <a:pt x="2347" y="661"/>
                  <a:pt x="2348" y="663"/>
                  <a:pt x="2351" y="663"/>
                </a:cubicBezTo>
                <a:close/>
                <a:moveTo>
                  <a:pt x="2364" y="663"/>
                </a:moveTo>
                <a:cubicBezTo>
                  <a:pt x="2366" y="663"/>
                  <a:pt x="2368" y="661"/>
                  <a:pt x="2368" y="659"/>
                </a:cubicBezTo>
                <a:cubicBezTo>
                  <a:pt x="2368" y="657"/>
                  <a:pt x="2366" y="655"/>
                  <a:pt x="2364" y="655"/>
                </a:cubicBezTo>
                <a:cubicBezTo>
                  <a:pt x="2361" y="655"/>
                  <a:pt x="2360" y="657"/>
                  <a:pt x="2360" y="659"/>
                </a:cubicBezTo>
                <a:cubicBezTo>
                  <a:pt x="2360" y="661"/>
                  <a:pt x="2361" y="663"/>
                  <a:pt x="2364" y="663"/>
                </a:cubicBezTo>
                <a:close/>
                <a:moveTo>
                  <a:pt x="2377" y="663"/>
                </a:moveTo>
                <a:cubicBezTo>
                  <a:pt x="2379" y="663"/>
                  <a:pt x="2381" y="661"/>
                  <a:pt x="2381" y="659"/>
                </a:cubicBezTo>
                <a:cubicBezTo>
                  <a:pt x="2381" y="657"/>
                  <a:pt x="2379" y="655"/>
                  <a:pt x="2377" y="655"/>
                </a:cubicBezTo>
                <a:cubicBezTo>
                  <a:pt x="2374" y="655"/>
                  <a:pt x="2372" y="657"/>
                  <a:pt x="2372" y="659"/>
                </a:cubicBezTo>
                <a:cubicBezTo>
                  <a:pt x="2372" y="661"/>
                  <a:pt x="2374" y="663"/>
                  <a:pt x="2377" y="663"/>
                </a:cubicBezTo>
                <a:close/>
                <a:moveTo>
                  <a:pt x="2390" y="663"/>
                </a:moveTo>
                <a:cubicBezTo>
                  <a:pt x="2392" y="663"/>
                  <a:pt x="2394" y="661"/>
                  <a:pt x="2394" y="659"/>
                </a:cubicBezTo>
                <a:cubicBezTo>
                  <a:pt x="2394" y="657"/>
                  <a:pt x="2392" y="655"/>
                  <a:pt x="2390" y="655"/>
                </a:cubicBezTo>
                <a:cubicBezTo>
                  <a:pt x="2387" y="655"/>
                  <a:pt x="2385" y="657"/>
                  <a:pt x="2385" y="659"/>
                </a:cubicBezTo>
                <a:cubicBezTo>
                  <a:pt x="2385" y="661"/>
                  <a:pt x="2387" y="663"/>
                  <a:pt x="2390" y="663"/>
                </a:cubicBezTo>
                <a:close/>
                <a:moveTo>
                  <a:pt x="2402" y="663"/>
                </a:moveTo>
                <a:cubicBezTo>
                  <a:pt x="2405" y="663"/>
                  <a:pt x="2407" y="661"/>
                  <a:pt x="2407" y="659"/>
                </a:cubicBezTo>
                <a:cubicBezTo>
                  <a:pt x="2407" y="657"/>
                  <a:pt x="2405" y="655"/>
                  <a:pt x="2402" y="655"/>
                </a:cubicBezTo>
                <a:cubicBezTo>
                  <a:pt x="2400" y="655"/>
                  <a:pt x="2398" y="657"/>
                  <a:pt x="2398" y="659"/>
                </a:cubicBezTo>
                <a:cubicBezTo>
                  <a:pt x="2398" y="661"/>
                  <a:pt x="2400" y="663"/>
                  <a:pt x="2402" y="663"/>
                </a:cubicBezTo>
                <a:close/>
                <a:moveTo>
                  <a:pt x="2415" y="663"/>
                </a:moveTo>
                <a:cubicBezTo>
                  <a:pt x="2418" y="663"/>
                  <a:pt x="2420" y="661"/>
                  <a:pt x="2420" y="659"/>
                </a:cubicBezTo>
                <a:cubicBezTo>
                  <a:pt x="2420" y="657"/>
                  <a:pt x="2418" y="655"/>
                  <a:pt x="2415" y="655"/>
                </a:cubicBezTo>
                <a:cubicBezTo>
                  <a:pt x="2413" y="655"/>
                  <a:pt x="2411" y="657"/>
                  <a:pt x="2411" y="659"/>
                </a:cubicBezTo>
                <a:cubicBezTo>
                  <a:pt x="2411" y="661"/>
                  <a:pt x="2413" y="663"/>
                  <a:pt x="2415" y="663"/>
                </a:cubicBezTo>
                <a:close/>
                <a:moveTo>
                  <a:pt x="2428" y="663"/>
                </a:moveTo>
                <a:cubicBezTo>
                  <a:pt x="2431" y="663"/>
                  <a:pt x="2432" y="661"/>
                  <a:pt x="2432" y="659"/>
                </a:cubicBezTo>
                <a:cubicBezTo>
                  <a:pt x="2432" y="657"/>
                  <a:pt x="2431" y="655"/>
                  <a:pt x="2428" y="655"/>
                </a:cubicBezTo>
                <a:cubicBezTo>
                  <a:pt x="2426" y="655"/>
                  <a:pt x="2424" y="657"/>
                  <a:pt x="2424" y="659"/>
                </a:cubicBezTo>
                <a:cubicBezTo>
                  <a:pt x="2424" y="661"/>
                  <a:pt x="2426" y="663"/>
                  <a:pt x="2428" y="663"/>
                </a:cubicBezTo>
                <a:close/>
                <a:moveTo>
                  <a:pt x="2441" y="663"/>
                </a:moveTo>
                <a:cubicBezTo>
                  <a:pt x="2443" y="663"/>
                  <a:pt x="2445" y="661"/>
                  <a:pt x="2445" y="659"/>
                </a:cubicBezTo>
                <a:cubicBezTo>
                  <a:pt x="2445" y="657"/>
                  <a:pt x="2443" y="655"/>
                  <a:pt x="2441" y="655"/>
                </a:cubicBezTo>
                <a:cubicBezTo>
                  <a:pt x="2439" y="655"/>
                  <a:pt x="2437" y="657"/>
                  <a:pt x="2437" y="659"/>
                </a:cubicBezTo>
                <a:cubicBezTo>
                  <a:pt x="2437" y="661"/>
                  <a:pt x="2439" y="663"/>
                  <a:pt x="2441" y="663"/>
                </a:cubicBezTo>
                <a:close/>
                <a:moveTo>
                  <a:pt x="2454" y="663"/>
                </a:moveTo>
                <a:cubicBezTo>
                  <a:pt x="2456" y="663"/>
                  <a:pt x="2458" y="661"/>
                  <a:pt x="2458" y="659"/>
                </a:cubicBezTo>
                <a:cubicBezTo>
                  <a:pt x="2458" y="657"/>
                  <a:pt x="2456" y="655"/>
                  <a:pt x="2454" y="655"/>
                </a:cubicBezTo>
                <a:cubicBezTo>
                  <a:pt x="2452" y="655"/>
                  <a:pt x="2450" y="657"/>
                  <a:pt x="2450" y="659"/>
                </a:cubicBezTo>
                <a:cubicBezTo>
                  <a:pt x="2450" y="661"/>
                  <a:pt x="2452" y="663"/>
                  <a:pt x="2454" y="663"/>
                </a:cubicBezTo>
                <a:close/>
                <a:moveTo>
                  <a:pt x="2467" y="663"/>
                </a:moveTo>
                <a:cubicBezTo>
                  <a:pt x="2469" y="663"/>
                  <a:pt x="2471" y="661"/>
                  <a:pt x="2471" y="659"/>
                </a:cubicBezTo>
                <a:cubicBezTo>
                  <a:pt x="2471" y="657"/>
                  <a:pt x="2469" y="655"/>
                  <a:pt x="2467" y="655"/>
                </a:cubicBezTo>
                <a:cubicBezTo>
                  <a:pt x="2465" y="655"/>
                  <a:pt x="2463" y="657"/>
                  <a:pt x="2463" y="659"/>
                </a:cubicBezTo>
                <a:cubicBezTo>
                  <a:pt x="2463" y="661"/>
                  <a:pt x="2465" y="663"/>
                  <a:pt x="2467" y="663"/>
                </a:cubicBezTo>
                <a:close/>
                <a:moveTo>
                  <a:pt x="2480" y="663"/>
                </a:moveTo>
                <a:cubicBezTo>
                  <a:pt x="2482" y="663"/>
                  <a:pt x="2484" y="661"/>
                  <a:pt x="2484" y="659"/>
                </a:cubicBezTo>
                <a:cubicBezTo>
                  <a:pt x="2484" y="657"/>
                  <a:pt x="2482" y="655"/>
                  <a:pt x="2480" y="655"/>
                </a:cubicBezTo>
                <a:cubicBezTo>
                  <a:pt x="2478" y="655"/>
                  <a:pt x="2476" y="657"/>
                  <a:pt x="2476" y="659"/>
                </a:cubicBezTo>
                <a:cubicBezTo>
                  <a:pt x="2476" y="661"/>
                  <a:pt x="2478" y="663"/>
                  <a:pt x="2480" y="663"/>
                </a:cubicBezTo>
                <a:close/>
                <a:moveTo>
                  <a:pt x="2493" y="663"/>
                </a:moveTo>
                <a:cubicBezTo>
                  <a:pt x="2495" y="663"/>
                  <a:pt x="2497" y="661"/>
                  <a:pt x="2497" y="659"/>
                </a:cubicBezTo>
                <a:cubicBezTo>
                  <a:pt x="2497" y="657"/>
                  <a:pt x="2495" y="655"/>
                  <a:pt x="2493" y="655"/>
                </a:cubicBezTo>
                <a:cubicBezTo>
                  <a:pt x="2491" y="655"/>
                  <a:pt x="2489" y="657"/>
                  <a:pt x="2489" y="659"/>
                </a:cubicBezTo>
                <a:cubicBezTo>
                  <a:pt x="2489" y="661"/>
                  <a:pt x="2491" y="663"/>
                  <a:pt x="2493" y="663"/>
                </a:cubicBezTo>
                <a:close/>
                <a:moveTo>
                  <a:pt x="2506" y="663"/>
                </a:moveTo>
                <a:cubicBezTo>
                  <a:pt x="2508" y="663"/>
                  <a:pt x="2510" y="661"/>
                  <a:pt x="2510" y="659"/>
                </a:cubicBezTo>
                <a:cubicBezTo>
                  <a:pt x="2510" y="657"/>
                  <a:pt x="2508" y="655"/>
                  <a:pt x="2506" y="655"/>
                </a:cubicBezTo>
                <a:cubicBezTo>
                  <a:pt x="2503" y="655"/>
                  <a:pt x="2502" y="657"/>
                  <a:pt x="2502" y="659"/>
                </a:cubicBezTo>
                <a:cubicBezTo>
                  <a:pt x="2502" y="661"/>
                  <a:pt x="2503" y="663"/>
                  <a:pt x="2506" y="663"/>
                </a:cubicBezTo>
                <a:close/>
                <a:moveTo>
                  <a:pt x="2519" y="663"/>
                </a:moveTo>
                <a:cubicBezTo>
                  <a:pt x="2521" y="663"/>
                  <a:pt x="2523" y="661"/>
                  <a:pt x="2523" y="659"/>
                </a:cubicBezTo>
                <a:cubicBezTo>
                  <a:pt x="2523" y="657"/>
                  <a:pt x="2521" y="655"/>
                  <a:pt x="2519" y="655"/>
                </a:cubicBezTo>
                <a:cubicBezTo>
                  <a:pt x="2516" y="655"/>
                  <a:pt x="2514" y="657"/>
                  <a:pt x="2514" y="659"/>
                </a:cubicBezTo>
                <a:cubicBezTo>
                  <a:pt x="2514" y="661"/>
                  <a:pt x="2516" y="663"/>
                  <a:pt x="2519" y="663"/>
                </a:cubicBezTo>
                <a:close/>
                <a:moveTo>
                  <a:pt x="2532" y="663"/>
                </a:moveTo>
                <a:cubicBezTo>
                  <a:pt x="2534" y="663"/>
                  <a:pt x="2536" y="661"/>
                  <a:pt x="2536" y="659"/>
                </a:cubicBezTo>
                <a:cubicBezTo>
                  <a:pt x="2536" y="657"/>
                  <a:pt x="2534" y="655"/>
                  <a:pt x="2532" y="655"/>
                </a:cubicBezTo>
                <a:cubicBezTo>
                  <a:pt x="2529" y="655"/>
                  <a:pt x="2527" y="657"/>
                  <a:pt x="2527" y="659"/>
                </a:cubicBezTo>
                <a:cubicBezTo>
                  <a:pt x="2527" y="661"/>
                  <a:pt x="2529" y="663"/>
                  <a:pt x="2532" y="663"/>
                </a:cubicBezTo>
                <a:close/>
                <a:moveTo>
                  <a:pt x="2544" y="663"/>
                </a:moveTo>
                <a:cubicBezTo>
                  <a:pt x="2547" y="663"/>
                  <a:pt x="2549" y="661"/>
                  <a:pt x="2549" y="659"/>
                </a:cubicBezTo>
                <a:cubicBezTo>
                  <a:pt x="2549" y="657"/>
                  <a:pt x="2547" y="655"/>
                  <a:pt x="2544" y="655"/>
                </a:cubicBezTo>
                <a:cubicBezTo>
                  <a:pt x="2542" y="655"/>
                  <a:pt x="2540" y="657"/>
                  <a:pt x="2540" y="659"/>
                </a:cubicBezTo>
                <a:cubicBezTo>
                  <a:pt x="2540" y="661"/>
                  <a:pt x="2542" y="663"/>
                  <a:pt x="2544" y="663"/>
                </a:cubicBezTo>
                <a:close/>
                <a:moveTo>
                  <a:pt x="2557" y="663"/>
                </a:moveTo>
                <a:cubicBezTo>
                  <a:pt x="2560" y="663"/>
                  <a:pt x="2562" y="661"/>
                  <a:pt x="2562" y="659"/>
                </a:cubicBezTo>
                <a:cubicBezTo>
                  <a:pt x="2562" y="657"/>
                  <a:pt x="2560" y="655"/>
                  <a:pt x="2557" y="655"/>
                </a:cubicBezTo>
                <a:cubicBezTo>
                  <a:pt x="2555" y="655"/>
                  <a:pt x="2553" y="657"/>
                  <a:pt x="2553" y="659"/>
                </a:cubicBezTo>
                <a:cubicBezTo>
                  <a:pt x="2553" y="661"/>
                  <a:pt x="2555" y="663"/>
                  <a:pt x="2557" y="663"/>
                </a:cubicBezTo>
                <a:close/>
                <a:moveTo>
                  <a:pt x="2570" y="663"/>
                </a:moveTo>
                <a:cubicBezTo>
                  <a:pt x="2573" y="663"/>
                  <a:pt x="2575" y="661"/>
                  <a:pt x="2575" y="659"/>
                </a:cubicBezTo>
                <a:cubicBezTo>
                  <a:pt x="2575" y="657"/>
                  <a:pt x="2573" y="655"/>
                  <a:pt x="2570" y="655"/>
                </a:cubicBezTo>
                <a:cubicBezTo>
                  <a:pt x="2568" y="655"/>
                  <a:pt x="2566" y="657"/>
                  <a:pt x="2566" y="659"/>
                </a:cubicBezTo>
                <a:cubicBezTo>
                  <a:pt x="2566" y="661"/>
                  <a:pt x="2568" y="663"/>
                  <a:pt x="2570" y="663"/>
                </a:cubicBezTo>
                <a:close/>
                <a:moveTo>
                  <a:pt x="2583" y="663"/>
                </a:moveTo>
                <a:cubicBezTo>
                  <a:pt x="2586" y="663"/>
                  <a:pt x="2587" y="661"/>
                  <a:pt x="2587" y="659"/>
                </a:cubicBezTo>
                <a:cubicBezTo>
                  <a:pt x="2587" y="657"/>
                  <a:pt x="2586" y="655"/>
                  <a:pt x="2583" y="655"/>
                </a:cubicBezTo>
                <a:cubicBezTo>
                  <a:pt x="2581" y="655"/>
                  <a:pt x="2579" y="657"/>
                  <a:pt x="2579" y="659"/>
                </a:cubicBezTo>
                <a:cubicBezTo>
                  <a:pt x="2579" y="661"/>
                  <a:pt x="2581" y="663"/>
                  <a:pt x="2583" y="663"/>
                </a:cubicBezTo>
                <a:close/>
                <a:moveTo>
                  <a:pt x="2596" y="663"/>
                </a:moveTo>
                <a:cubicBezTo>
                  <a:pt x="2598" y="663"/>
                  <a:pt x="2600" y="661"/>
                  <a:pt x="2600" y="659"/>
                </a:cubicBezTo>
                <a:cubicBezTo>
                  <a:pt x="2600" y="657"/>
                  <a:pt x="2598" y="655"/>
                  <a:pt x="2596" y="655"/>
                </a:cubicBezTo>
                <a:cubicBezTo>
                  <a:pt x="2594" y="655"/>
                  <a:pt x="2592" y="657"/>
                  <a:pt x="2592" y="659"/>
                </a:cubicBezTo>
                <a:cubicBezTo>
                  <a:pt x="2592" y="661"/>
                  <a:pt x="2594" y="663"/>
                  <a:pt x="2596" y="663"/>
                </a:cubicBezTo>
                <a:close/>
                <a:moveTo>
                  <a:pt x="2609" y="663"/>
                </a:moveTo>
                <a:cubicBezTo>
                  <a:pt x="2611" y="663"/>
                  <a:pt x="2613" y="661"/>
                  <a:pt x="2613" y="659"/>
                </a:cubicBezTo>
                <a:cubicBezTo>
                  <a:pt x="2613" y="657"/>
                  <a:pt x="2611" y="655"/>
                  <a:pt x="2609" y="655"/>
                </a:cubicBezTo>
                <a:cubicBezTo>
                  <a:pt x="2607" y="655"/>
                  <a:pt x="2605" y="657"/>
                  <a:pt x="2605" y="659"/>
                </a:cubicBezTo>
                <a:cubicBezTo>
                  <a:pt x="2605" y="661"/>
                  <a:pt x="2607" y="663"/>
                  <a:pt x="2609" y="663"/>
                </a:cubicBezTo>
                <a:close/>
                <a:moveTo>
                  <a:pt x="2622" y="663"/>
                </a:moveTo>
                <a:cubicBezTo>
                  <a:pt x="2624" y="663"/>
                  <a:pt x="2626" y="661"/>
                  <a:pt x="2626" y="659"/>
                </a:cubicBezTo>
                <a:cubicBezTo>
                  <a:pt x="2626" y="657"/>
                  <a:pt x="2624" y="655"/>
                  <a:pt x="2622" y="655"/>
                </a:cubicBezTo>
                <a:cubicBezTo>
                  <a:pt x="2620" y="655"/>
                  <a:pt x="2618" y="657"/>
                  <a:pt x="2618" y="659"/>
                </a:cubicBezTo>
                <a:cubicBezTo>
                  <a:pt x="2618" y="661"/>
                  <a:pt x="2620" y="663"/>
                  <a:pt x="2622" y="663"/>
                </a:cubicBezTo>
                <a:close/>
                <a:moveTo>
                  <a:pt x="2635" y="663"/>
                </a:moveTo>
                <a:cubicBezTo>
                  <a:pt x="2637" y="663"/>
                  <a:pt x="2639" y="661"/>
                  <a:pt x="2639" y="659"/>
                </a:cubicBezTo>
                <a:cubicBezTo>
                  <a:pt x="2639" y="657"/>
                  <a:pt x="2637" y="655"/>
                  <a:pt x="2635" y="655"/>
                </a:cubicBezTo>
                <a:cubicBezTo>
                  <a:pt x="2633" y="655"/>
                  <a:pt x="2631" y="657"/>
                  <a:pt x="2631" y="659"/>
                </a:cubicBezTo>
                <a:cubicBezTo>
                  <a:pt x="2631" y="661"/>
                  <a:pt x="2633" y="663"/>
                  <a:pt x="2635" y="663"/>
                </a:cubicBezTo>
                <a:close/>
                <a:moveTo>
                  <a:pt x="2648" y="663"/>
                </a:moveTo>
                <a:cubicBezTo>
                  <a:pt x="2650" y="663"/>
                  <a:pt x="2652" y="661"/>
                  <a:pt x="2652" y="659"/>
                </a:cubicBezTo>
                <a:cubicBezTo>
                  <a:pt x="2652" y="657"/>
                  <a:pt x="2650" y="655"/>
                  <a:pt x="2648" y="655"/>
                </a:cubicBezTo>
                <a:cubicBezTo>
                  <a:pt x="2645" y="655"/>
                  <a:pt x="2644" y="657"/>
                  <a:pt x="2644" y="659"/>
                </a:cubicBezTo>
                <a:cubicBezTo>
                  <a:pt x="2644" y="661"/>
                  <a:pt x="2645" y="663"/>
                  <a:pt x="2648" y="663"/>
                </a:cubicBezTo>
                <a:close/>
                <a:moveTo>
                  <a:pt x="2661" y="663"/>
                </a:moveTo>
                <a:cubicBezTo>
                  <a:pt x="2663" y="663"/>
                  <a:pt x="2665" y="661"/>
                  <a:pt x="2665" y="659"/>
                </a:cubicBezTo>
                <a:cubicBezTo>
                  <a:pt x="2665" y="657"/>
                  <a:pt x="2663" y="655"/>
                  <a:pt x="2661" y="655"/>
                </a:cubicBezTo>
                <a:cubicBezTo>
                  <a:pt x="2658" y="655"/>
                  <a:pt x="2657" y="657"/>
                  <a:pt x="2657" y="659"/>
                </a:cubicBezTo>
                <a:cubicBezTo>
                  <a:pt x="2657" y="661"/>
                  <a:pt x="2658" y="663"/>
                  <a:pt x="2661" y="663"/>
                </a:cubicBezTo>
                <a:close/>
                <a:moveTo>
                  <a:pt x="2674" y="663"/>
                </a:moveTo>
                <a:cubicBezTo>
                  <a:pt x="2676" y="663"/>
                  <a:pt x="2678" y="661"/>
                  <a:pt x="2678" y="659"/>
                </a:cubicBezTo>
                <a:cubicBezTo>
                  <a:pt x="2678" y="657"/>
                  <a:pt x="2676" y="655"/>
                  <a:pt x="2674" y="655"/>
                </a:cubicBezTo>
                <a:cubicBezTo>
                  <a:pt x="2671" y="655"/>
                  <a:pt x="2669" y="657"/>
                  <a:pt x="2669" y="659"/>
                </a:cubicBezTo>
                <a:cubicBezTo>
                  <a:pt x="2669" y="661"/>
                  <a:pt x="2671" y="663"/>
                  <a:pt x="2674" y="663"/>
                </a:cubicBezTo>
                <a:close/>
                <a:moveTo>
                  <a:pt x="2687" y="663"/>
                </a:moveTo>
                <a:cubicBezTo>
                  <a:pt x="2689" y="663"/>
                  <a:pt x="2691" y="661"/>
                  <a:pt x="2691" y="659"/>
                </a:cubicBezTo>
                <a:cubicBezTo>
                  <a:pt x="2691" y="657"/>
                  <a:pt x="2689" y="655"/>
                  <a:pt x="2687" y="655"/>
                </a:cubicBezTo>
                <a:cubicBezTo>
                  <a:pt x="2684" y="655"/>
                  <a:pt x="2682" y="657"/>
                  <a:pt x="2682" y="659"/>
                </a:cubicBezTo>
                <a:cubicBezTo>
                  <a:pt x="2682" y="661"/>
                  <a:pt x="2684" y="663"/>
                  <a:pt x="2687" y="663"/>
                </a:cubicBezTo>
                <a:close/>
                <a:moveTo>
                  <a:pt x="2699" y="663"/>
                </a:moveTo>
                <a:cubicBezTo>
                  <a:pt x="2702" y="663"/>
                  <a:pt x="2704" y="661"/>
                  <a:pt x="2704" y="659"/>
                </a:cubicBezTo>
                <a:cubicBezTo>
                  <a:pt x="2704" y="657"/>
                  <a:pt x="2702" y="655"/>
                  <a:pt x="2699" y="655"/>
                </a:cubicBezTo>
                <a:cubicBezTo>
                  <a:pt x="2697" y="655"/>
                  <a:pt x="2695" y="657"/>
                  <a:pt x="2695" y="659"/>
                </a:cubicBezTo>
                <a:cubicBezTo>
                  <a:pt x="2695" y="661"/>
                  <a:pt x="2697" y="663"/>
                  <a:pt x="2699" y="663"/>
                </a:cubicBezTo>
                <a:close/>
                <a:moveTo>
                  <a:pt x="2712" y="663"/>
                </a:moveTo>
                <a:cubicBezTo>
                  <a:pt x="2715" y="663"/>
                  <a:pt x="2717" y="661"/>
                  <a:pt x="2717" y="659"/>
                </a:cubicBezTo>
                <a:cubicBezTo>
                  <a:pt x="2717" y="657"/>
                  <a:pt x="2715" y="655"/>
                  <a:pt x="2712" y="655"/>
                </a:cubicBezTo>
                <a:cubicBezTo>
                  <a:pt x="2710" y="655"/>
                  <a:pt x="2708" y="657"/>
                  <a:pt x="2708" y="659"/>
                </a:cubicBezTo>
                <a:cubicBezTo>
                  <a:pt x="2708" y="661"/>
                  <a:pt x="2710" y="663"/>
                  <a:pt x="2712" y="663"/>
                </a:cubicBezTo>
                <a:close/>
                <a:moveTo>
                  <a:pt x="2725" y="663"/>
                </a:moveTo>
                <a:cubicBezTo>
                  <a:pt x="2728" y="663"/>
                  <a:pt x="2729" y="661"/>
                  <a:pt x="2729" y="659"/>
                </a:cubicBezTo>
                <a:cubicBezTo>
                  <a:pt x="2729" y="657"/>
                  <a:pt x="2728" y="655"/>
                  <a:pt x="2725" y="655"/>
                </a:cubicBezTo>
                <a:cubicBezTo>
                  <a:pt x="2723" y="655"/>
                  <a:pt x="2721" y="657"/>
                  <a:pt x="2721" y="659"/>
                </a:cubicBezTo>
                <a:cubicBezTo>
                  <a:pt x="2721" y="661"/>
                  <a:pt x="2723" y="663"/>
                  <a:pt x="2725" y="663"/>
                </a:cubicBezTo>
                <a:close/>
                <a:moveTo>
                  <a:pt x="2738" y="663"/>
                </a:moveTo>
                <a:cubicBezTo>
                  <a:pt x="2741" y="663"/>
                  <a:pt x="2742" y="661"/>
                  <a:pt x="2742" y="659"/>
                </a:cubicBezTo>
                <a:cubicBezTo>
                  <a:pt x="2742" y="657"/>
                  <a:pt x="2741" y="655"/>
                  <a:pt x="2738" y="655"/>
                </a:cubicBezTo>
                <a:cubicBezTo>
                  <a:pt x="2736" y="655"/>
                  <a:pt x="2734" y="657"/>
                  <a:pt x="2734" y="659"/>
                </a:cubicBezTo>
                <a:cubicBezTo>
                  <a:pt x="2734" y="661"/>
                  <a:pt x="2736" y="663"/>
                  <a:pt x="2738" y="663"/>
                </a:cubicBezTo>
                <a:close/>
                <a:moveTo>
                  <a:pt x="2751" y="663"/>
                </a:moveTo>
                <a:cubicBezTo>
                  <a:pt x="2753" y="663"/>
                  <a:pt x="2755" y="661"/>
                  <a:pt x="2755" y="659"/>
                </a:cubicBezTo>
                <a:cubicBezTo>
                  <a:pt x="2755" y="657"/>
                  <a:pt x="2753" y="655"/>
                  <a:pt x="2751" y="655"/>
                </a:cubicBezTo>
                <a:cubicBezTo>
                  <a:pt x="2749" y="655"/>
                  <a:pt x="2747" y="657"/>
                  <a:pt x="2747" y="659"/>
                </a:cubicBezTo>
                <a:cubicBezTo>
                  <a:pt x="2747" y="661"/>
                  <a:pt x="2749" y="663"/>
                  <a:pt x="2751" y="663"/>
                </a:cubicBezTo>
                <a:close/>
                <a:moveTo>
                  <a:pt x="2764" y="663"/>
                </a:moveTo>
                <a:cubicBezTo>
                  <a:pt x="2766" y="663"/>
                  <a:pt x="2768" y="661"/>
                  <a:pt x="2768" y="659"/>
                </a:cubicBezTo>
                <a:cubicBezTo>
                  <a:pt x="2768" y="657"/>
                  <a:pt x="2766" y="655"/>
                  <a:pt x="2764" y="655"/>
                </a:cubicBezTo>
                <a:cubicBezTo>
                  <a:pt x="2762" y="655"/>
                  <a:pt x="2760" y="657"/>
                  <a:pt x="2760" y="659"/>
                </a:cubicBezTo>
                <a:cubicBezTo>
                  <a:pt x="2760" y="661"/>
                  <a:pt x="2762" y="663"/>
                  <a:pt x="2764" y="663"/>
                </a:cubicBezTo>
                <a:close/>
                <a:moveTo>
                  <a:pt x="2777" y="663"/>
                </a:moveTo>
                <a:cubicBezTo>
                  <a:pt x="2779" y="663"/>
                  <a:pt x="2781" y="661"/>
                  <a:pt x="2781" y="659"/>
                </a:cubicBezTo>
                <a:cubicBezTo>
                  <a:pt x="2781" y="657"/>
                  <a:pt x="2779" y="655"/>
                  <a:pt x="2777" y="655"/>
                </a:cubicBezTo>
                <a:cubicBezTo>
                  <a:pt x="2775" y="655"/>
                  <a:pt x="2773" y="657"/>
                  <a:pt x="2773" y="659"/>
                </a:cubicBezTo>
                <a:cubicBezTo>
                  <a:pt x="2773" y="661"/>
                  <a:pt x="2775" y="663"/>
                  <a:pt x="2777" y="663"/>
                </a:cubicBezTo>
                <a:close/>
                <a:moveTo>
                  <a:pt x="2790" y="663"/>
                </a:moveTo>
                <a:cubicBezTo>
                  <a:pt x="2792" y="663"/>
                  <a:pt x="2794" y="661"/>
                  <a:pt x="2794" y="659"/>
                </a:cubicBezTo>
                <a:cubicBezTo>
                  <a:pt x="2794" y="657"/>
                  <a:pt x="2792" y="655"/>
                  <a:pt x="2790" y="655"/>
                </a:cubicBezTo>
                <a:cubicBezTo>
                  <a:pt x="2788" y="655"/>
                  <a:pt x="2786" y="657"/>
                  <a:pt x="2786" y="659"/>
                </a:cubicBezTo>
                <a:cubicBezTo>
                  <a:pt x="2786" y="661"/>
                  <a:pt x="2788" y="663"/>
                  <a:pt x="2790" y="663"/>
                </a:cubicBezTo>
                <a:close/>
                <a:moveTo>
                  <a:pt x="2803" y="663"/>
                </a:moveTo>
                <a:cubicBezTo>
                  <a:pt x="2805" y="663"/>
                  <a:pt x="2807" y="661"/>
                  <a:pt x="2807" y="659"/>
                </a:cubicBezTo>
                <a:cubicBezTo>
                  <a:pt x="2807" y="657"/>
                  <a:pt x="2805" y="655"/>
                  <a:pt x="2803" y="655"/>
                </a:cubicBezTo>
                <a:cubicBezTo>
                  <a:pt x="2800" y="655"/>
                  <a:pt x="2799" y="657"/>
                  <a:pt x="2799" y="659"/>
                </a:cubicBezTo>
                <a:cubicBezTo>
                  <a:pt x="2799" y="661"/>
                  <a:pt x="2800" y="663"/>
                  <a:pt x="2803" y="663"/>
                </a:cubicBezTo>
                <a:close/>
                <a:moveTo>
                  <a:pt x="2816" y="655"/>
                </a:moveTo>
                <a:cubicBezTo>
                  <a:pt x="2813" y="655"/>
                  <a:pt x="2812" y="657"/>
                  <a:pt x="2812" y="659"/>
                </a:cubicBezTo>
                <a:cubicBezTo>
                  <a:pt x="2812" y="661"/>
                  <a:pt x="2813" y="663"/>
                  <a:pt x="2816" y="663"/>
                </a:cubicBezTo>
                <a:cubicBezTo>
                  <a:pt x="2818" y="663"/>
                  <a:pt x="2820" y="661"/>
                  <a:pt x="2820" y="659"/>
                </a:cubicBezTo>
                <a:cubicBezTo>
                  <a:pt x="2820" y="657"/>
                  <a:pt x="2818" y="655"/>
                  <a:pt x="2816" y="655"/>
                </a:cubicBezTo>
                <a:close/>
                <a:moveTo>
                  <a:pt x="2829" y="655"/>
                </a:moveTo>
                <a:cubicBezTo>
                  <a:pt x="2826" y="655"/>
                  <a:pt x="2824" y="657"/>
                  <a:pt x="2824" y="659"/>
                </a:cubicBezTo>
                <a:cubicBezTo>
                  <a:pt x="2824" y="661"/>
                  <a:pt x="2826" y="663"/>
                  <a:pt x="2829" y="663"/>
                </a:cubicBezTo>
                <a:cubicBezTo>
                  <a:pt x="2831" y="663"/>
                  <a:pt x="2833" y="661"/>
                  <a:pt x="2833" y="659"/>
                </a:cubicBezTo>
                <a:cubicBezTo>
                  <a:pt x="2833" y="657"/>
                  <a:pt x="2831" y="655"/>
                  <a:pt x="2829" y="655"/>
                </a:cubicBezTo>
                <a:close/>
                <a:moveTo>
                  <a:pt x="2842" y="655"/>
                </a:moveTo>
                <a:cubicBezTo>
                  <a:pt x="2839" y="655"/>
                  <a:pt x="2837" y="657"/>
                  <a:pt x="2837" y="659"/>
                </a:cubicBezTo>
                <a:cubicBezTo>
                  <a:pt x="2837" y="661"/>
                  <a:pt x="2839" y="663"/>
                  <a:pt x="2842" y="663"/>
                </a:cubicBezTo>
                <a:cubicBezTo>
                  <a:pt x="2844" y="663"/>
                  <a:pt x="2846" y="661"/>
                  <a:pt x="2846" y="659"/>
                </a:cubicBezTo>
                <a:cubicBezTo>
                  <a:pt x="2846" y="657"/>
                  <a:pt x="2844" y="655"/>
                  <a:pt x="2842" y="655"/>
                </a:cubicBezTo>
                <a:close/>
                <a:moveTo>
                  <a:pt x="2854" y="655"/>
                </a:moveTo>
                <a:cubicBezTo>
                  <a:pt x="2852" y="655"/>
                  <a:pt x="2850" y="657"/>
                  <a:pt x="2850" y="659"/>
                </a:cubicBezTo>
                <a:cubicBezTo>
                  <a:pt x="2850" y="661"/>
                  <a:pt x="2852" y="663"/>
                  <a:pt x="2854" y="663"/>
                </a:cubicBezTo>
                <a:cubicBezTo>
                  <a:pt x="2857" y="663"/>
                  <a:pt x="2859" y="661"/>
                  <a:pt x="2859" y="659"/>
                </a:cubicBezTo>
                <a:cubicBezTo>
                  <a:pt x="2859" y="657"/>
                  <a:pt x="2857" y="655"/>
                  <a:pt x="2854" y="655"/>
                </a:cubicBezTo>
                <a:close/>
                <a:moveTo>
                  <a:pt x="2867" y="655"/>
                </a:moveTo>
                <a:cubicBezTo>
                  <a:pt x="2865" y="655"/>
                  <a:pt x="2863" y="657"/>
                  <a:pt x="2863" y="659"/>
                </a:cubicBezTo>
                <a:cubicBezTo>
                  <a:pt x="2863" y="661"/>
                  <a:pt x="2865" y="663"/>
                  <a:pt x="2867" y="663"/>
                </a:cubicBezTo>
                <a:cubicBezTo>
                  <a:pt x="2870" y="663"/>
                  <a:pt x="2872" y="661"/>
                  <a:pt x="2872" y="659"/>
                </a:cubicBezTo>
                <a:cubicBezTo>
                  <a:pt x="2872" y="657"/>
                  <a:pt x="2870" y="655"/>
                  <a:pt x="2867" y="655"/>
                </a:cubicBezTo>
                <a:close/>
                <a:moveTo>
                  <a:pt x="2880" y="655"/>
                </a:moveTo>
                <a:cubicBezTo>
                  <a:pt x="2878" y="655"/>
                  <a:pt x="2876" y="657"/>
                  <a:pt x="2876" y="659"/>
                </a:cubicBezTo>
                <a:cubicBezTo>
                  <a:pt x="2876" y="661"/>
                  <a:pt x="2878" y="663"/>
                  <a:pt x="2880" y="663"/>
                </a:cubicBezTo>
                <a:cubicBezTo>
                  <a:pt x="2883" y="663"/>
                  <a:pt x="2884" y="661"/>
                  <a:pt x="2884" y="659"/>
                </a:cubicBezTo>
                <a:cubicBezTo>
                  <a:pt x="2884" y="657"/>
                  <a:pt x="2883" y="655"/>
                  <a:pt x="2880" y="655"/>
                </a:cubicBezTo>
                <a:close/>
                <a:moveTo>
                  <a:pt x="2893" y="655"/>
                </a:moveTo>
                <a:cubicBezTo>
                  <a:pt x="2891" y="655"/>
                  <a:pt x="2889" y="657"/>
                  <a:pt x="2889" y="659"/>
                </a:cubicBezTo>
                <a:cubicBezTo>
                  <a:pt x="2889" y="661"/>
                  <a:pt x="2891" y="663"/>
                  <a:pt x="2893" y="663"/>
                </a:cubicBezTo>
                <a:cubicBezTo>
                  <a:pt x="2895" y="663"/>
                  <a:pt x="2897" y="661"/>
                  <a:pt x="2897" y="659"/>
                </a:cubicBezTo>
                <a:cubicBezTo>
                  <a:pt x="2897" y="657"/>
                  <a:pt x="2895" y="655"/>
                  <a:pt x="2893" y="655"/>
                </a:cubicBezTo>
                <a:close/>
                <a:moveTo>
                  <a:pt x="2906" y="655"/>
                </a:moveTo>
                <a:cubicBezTo>
                  <a:pt x="2904" y="655"/>
                  <a:pt x="2902" y="657"/>
                  <a:pt x="2902" y="659"/>
                </a:cubicBezTo>
                <a:cubicBezTo>
                  <a:pt x="2902" y="661"/>
                  <a:pt x="2904" y="663"/>
                  <a:pt x="2906" y="663"/>
                </a:cubicBezTo>
                <a:cubicBezTo>
                  <a:pt x="2908" y="663"/>
                  <a:pt x="2910" y="661"/>
                  <a:pt x="2910" y="659"/>
                </a:cubicBezTo>
                <a:cubicBezTo>
                  <a:pt x="2910" y="657"/>
                  <a:pt x="2908" y="655"/>
                  <a:pt x="2906" y="655"/>
                </a:cubicBezTo>
                <a:close/>
                <a:moveTo>
                  <a:pt x="2919" y="655"/>
                </a:moveTo>
                <a:cubicBezTo>
                  <a:pt x="2917" y="655"/>
                  <a:pt x="2915" y="657"/>
                  <a:pt x="2915" y="659"/>
                </a:cubicBezTo>
                <a:cubicBezTo>
                  <a:pt x="2915" y="661"/>
                  <a:pt x="2917" y="663"/>
                  <a:pt x="2919" y="663"/>
                </a:cubicBezTo>
                <a:cubicBezTo>
                  <a:pt x="2921" y="663"/>
                  <a:pt x="2923" y="661"/>
                  <a:pt x="2923" y="659"/>
                </a:cubicBezTo>
                <a:cubicBezTo>
                  <a:pt x="2923" y="657"/>
                  <a:pt x="2921" y="655"/>
                  <a:pt x="2919" y="655"/>
                </a:cubicBezTo>
                <a:close/>
                <a:moveTo>
                  <a:pt x="2932" y="655"/>
                </a:moveTo>
                <a:cubicBezTo>
                  <a:pt x="2930" y="655"/>
                  <a:pt x="2928" y="657"/>
                  <a:pt x="2928" y="659"/>
                </a:cubicBezTo>
                <a:cubicBezTo>
                  <a:pt x="2928" y="661"/>
                  <a:pt x="2930" y="663"/>
                  <a:pt x="2932" y="663"/>
                </a:cubicBezTo>
                <a:cubicBezTo>
                  <a:pt x="2934" y="663"/>
                  <a:pt x="2936" y="661"/>
                  <a:pt x="2936" y="659"/>
                </a:cubicBezTo>
                <a:cubicBezTo>
                  <a:pt x="2936" y="657"/>
                  <a:pt x="2934" y="655"/>
                  <a:pt x="2932" y="655"/>
                </a:cubicBezTo>
                <a:close/>
                <a:moveTo>
                  <a:pt x="2945" y="655"/>
                </a:moveTo>
                <a:cubicBezTo>
                  <a:pt x="2943" y="655"/>
                  <a:pt x="2941" y="657"/>
                  <a:pt x="2941" y="659"/>
                </a:cubicBezTo>
                <a:cubicBezTo>
                  <a:pt x="2941" y="661"/>
                  <a:pt x="2943" y="663"/>
                  <a:pt x="2945" y="663"/>
                </a:cubicBezTo>
                <a:cubicBezTo>
                  <a:pt x="2947" y="663"/>
                  <a:pt x="2949" y="661"/>
                  <a:pt x="2949" y="659"/>
                </a:cubicBezTo>
                <a:cubicBezTo>
                  <a:pt x="2949" y="657"/>
                  <a:pt x="2947" y="655"/>
                  <a:pt x="2945" y="655"/>
                </a:cubicBezTo>
                <a:close/>
                <a:moveTo>
                  <a:pt x="2958" y="655"/>
                </a:moveTo>
                <a:cubicBezTo>
                  <a:pt x="2955" y="655"/>
                  <a:pt x="2954" y="657"/>
                  <a:pt x="2954" y="659"/>
                </a:cubicBezTo>
                <a:cubicBezTo>
                  <a:pt x="2954" y="661"/>
                  <a:pt x="2955" y="663"/>
                  <a:pt x="2958" y="663"/>
                </a:cubicBezTo>
                <a:cubicBezTo>
                  <a:pt x="2960" y="663"/>
                  <a:pt x="2962" y="661"/>
                  <a:pt x="2962" y="659"/>
                </a:cubicBezTo>
                <a:cubicBezTo>
                  <a:pt x="2962" y="657"/>
                  <a:pt x="2960" y="655"/>
                  <a:pt x="2958" y="655"/>
                </a:cubicBezTo>
                <a:close/>
                <a:moveTo>
                  <a:pt x="2971" y="655"/>
                </a:moveTo>
                <a:cubicBezTo>
                  <a:pt x="2968" y="655"/>
                  <a:pt x="2966" y="657"/>
                  <a:pt x="2966" y="659"/>
                </a:cubicBezTo>
                <a:cubicBezTo>
                  <a:pt x="2966" y="661"/>
                  <a:pt x="2968" y="663"/>
                  <a:pt x="2971" y="663"/>
                </a:cubicBezTo>
                <a:cubicBezTo>
                  <a:pt x="2973" y="663"/>
                  <a:pt x="2975" y="661"/>
                  <a:pt x="2975" y="659"/>
                </a:cubicBezTo>
                <a:cubicBezTo>
                  <a:pt x="2975" y="657"/>
                  <a:pt x="2973" y="655"/>
                  <a:pt x="2971" y="655"/>
                </a:cubicBezTo>
                <a:close/>
                <a:moveTo>
                  <a:pt x="2984" y="655"/>
                </a:moveTo>
                <a:cubicBezTo>
                  <a:pt x="2981" y="655"/>
                  <a:pt x="2979" y="657"/>
                  <a:pt x="2979" y="659"/>
                </a:cubicBezTo>
                <a:cubicBezTo>
                  <a:pt x="2979" y="661"/>
                  <a:pt x="2981" y="663"/>
                  <a:pt x="2984" y="663"/>
                </a:cubicBezTo>
                <a:cubicBezTo>
                  <a:pt x="2986" y="663"/>
                  <a:pt x="2988" y="661"/>
                  <a:pt x="2988" y="659"/>
                </a:cubicBezTo>
                <a:cubicBezTo>
                  <a:pt x="2988" y="657"/>
                  <a:pt x="2986" y="655"/>
                  <a:pt x="2984" y="655"/>
                </a:cubicBezTo>
                <a:close/>
                <a:moveTo>
                  <a:pt x="2996" y="655"/>
                </a:moveTo>
                <a:cubicBezTo>
                  <a:pt x="2994" y="655"/>
                  <a:pt x="2992" y="657"/>
                  <a:pt x="2992" y="659"/>
                </a:cubicBezTo>
                <a:cubicBezTo>
                  <a:pt x="2992" y="661"/>
                  <a:pt x="2994" y="663"/>
                  <a:pt x="2996" y="663"/>
                </a:cubicBezTo>
                <a:cubicBezTo>
                  <a:pt x="2999" y="663"/>
                  <a:pt x="3001" y="661"/>
                  <a:pt x="3001" y="659"/>
                </a:cubicBezTo>
                <a:cubicBezTo>
                  <a:pt x="3001" y="657"/>
                  <a:pt x="2999" y="655"/>
                  <a:pt x="2996" y="655"/>
                </a:cubicBezTo>
                <a:close/>
                <a:moveTo>
                  <a:pt x="3009" y="655"/>
                </a:moveTo>
                <a:cubicBezTo>
                  <a:pt x="3007" y="655"/>
                  <a:pt x="3005" y="657"/>
                  <a:pt x="3005" y="659"/>
                </a:cubicBezTo>
                <a:cubicBezTo>
                  <a:pt x="3005" y="661"/>
                  <a:pt x="3007" y="663"/>
                  <a:pt x="3009" y="663"/>
                </a:cubicBezTo>
                <a:cubicBezTo>
                  <a:pt x="3012" y="663"/>
                  <a:pt x="3014" y="661"/>
                  <a:pt x="3014" y="659"/>
                </a:cubicBezTo>
                <a:cubicBezTo>
                  <a:pt x="3014" y="657"/>
                  <a:pt x="3012" y="655"/>
                  <a:pt x="3009" y="655"/>
                </a:cubicBezTo>
                <a:close/>
                <a:moveTo>
                  <a:pt x="3022" y="655"/>
                </a:moveTo>
                <a:cubicBezTo>
                  <a:pt x="3020" y="655"/>
                  <a:pt x="3018" y="657"/>
                  <a:pt x="3018" y="659"/>
                </a:cubicBezTo>
                <a:cubicBezTo>
                  <a:pt x="3018" y="661"/>
                  <a:pt x="3020" y="663"/>
                  <a:pt x="3022" y="663"/>
                </a:cubicBezTo>
                <a:cubicBezTo>
                  <a:pt x="3025" y="663"/>
                  <a:pt x="3026" y="661"/>
                  <a:pt x="3026" y="659"/>
                </a:cubicBezTo>
                <a:cubicBezTo>
                  <a:pt x="3026" y="657"/>
                  <a:pt x="3025" y="655"/>
                  <a:pt x="3022" y="655"/>
                </a:cubicBezTo>
                <a:close/>
                <a:moveTo>
                  <a:pt x="3039" y="659"/>
                </a:moveTo>
                <a:cubicBezTo>
                  <a:pt x="3039" y="657"/>
                  <a:pt x="3038" y="655"/>
                  <a:pt x="3035" y="655"/>
                </a:cubicBezTo>
                <a:cubicBezTo>
                  <a:pt x="3033" y="655"/>
                  <a:pt x="3031" y="657"/>
                  <a:pt x="3031" y="659"/>
                </a:cubicBezTo>
                <a:cubicBezTo>
                  <a:pt x="3031" y="661"/>
                  <a:pt x="3033" y="663"/>
                  <a:pt x="3035" y="663"/>
                </a:cubicBezTo>
                <a:cubicBezTo>
                  <a:pt x="3038" y="663"/>
                  <a:pt x="3039" y="661"/>
                  <a:pt x="3039" y="659"/>
                </a:cubicBezTo>
                <a:close/>
                <a:moveTo>
                  <a:pt x="3048" y="659"/>
                </a:moveTo>
                <a:cubicBezTo>
                  <a:pt x="3048" y="659"/>
                  <a:pt x="3048" y="659"/>
                  <a:pt x="3048" y="659"/>
                </a:cubicBezTo>
                <a:cubicBezTo>
                  <a:pt x="3048" y="659"/>
                  <a:pt x="3048" y="659"/>
                  <a:pt x="3048" y="659"/>
                </a:cubicBezTo>
                <a:cubicBezTo>
                  <a:pt x="3048" y="659"/>
                  <a:pt x="3048" y="659"/>
                  <a:pt x="3048" y="659"/>
                </a:cubicBezTo>
                <a:cubicBezTo>
                  <a:pt x="3048" y="659"/>
                  <a:pt x="3048" y="659"/>
                  <a:pt x="3048" y="659"/>
                </a:cubicBezTo>
                <a:close/>
                <a:moveTo>
                  <a:pt x="3100" y="655"/>
                </a:moveTo>
                <a:cubicBezTo>
                  <a:pt x="3097" y="655"/>
                  <a:pt x="3096" y="657"/>
                  <a:pt x="3096" y="659"/>
                </a:cubicBezTo>
                <a:cubicBezTo>
                  <a:pt x="3096" y="661"/>
                  <a:pt x="3097" y="663"/>
                  <a:pt x="3100" y="663"/>
                </a:cubicBezTo>
                <a:cubicBezTo>
                  <a:pt x="3102" y="663"/>
                  <a:pt x="3104" y="661"/>
                  <a:pt x="3104" y="659"/>
                </a:cubicBezTo>
                <a:cubicBezTo>
                  <a:pt x="3104" y="657"/>
                  <a:pt x="3102" y="655"/>
                  <a:pt x="3100" y="655"/>
                </a:cubicBezTo>
                <a:close/>
                <a:moveTo>
                  <a:pt x="3151" y="655"/>
                </a:moveTo>
                <a:cubicBezTo>
                  <a:pt x="3149" y="655"/>
                  <a:pt x="3147" y="657"/>
                  <a:pt x="3147" y="659"/>
                </a:cubicBezTo>
                <a:cubicBezTo>
                  <a:pt x="3147" y="661"/>
                  <a:pt x="3149" y="663"/>
                  <a:pt x="3151" y="663"/>
                </a:cubicBezTo>
                <a:cubicBezTo>
                  <a:pt x="3154" y="663"/>
                  <a:pt x="3156" y="661"/>
                  <a:pt x="3156" y="659"/>
                </a:cubicBezTo>
                <a:cubicBezTo>
                  <a:pt x="3156" y="657"/>
                  <a:pt x="3154" y="655"/>
                  <a:pt x="3151" y="655"/>
                </a:cubicBezTo>
                <a:close/>
                <a:moveTo>
                  <a:pt x="452" y="676"/>
                </a:moveTo>
                <a:cubicBezTo>
                  <a:pt x="455" y="676"/>
                  <a:pt x="457" y="674"/>
                  <a:pt x="457" y="672"/>
                </a:cubicBezTo>
                <a:cubicBezTo>
                  <a:pt x="457" y="669"/>
                  <a:pt x="455" y="668"/>
                  <a:pt x="452" y="668"/>
                </a:cubicBezTo>
                <a:cubicBezTo>
                  <a:pt x="450" y="668"/>
                  <a:pt x="448" y="669"/>
                  <a:pt x="448" y="672"/>
                </a:cubicBezTo>
                <a:cubicBezTo>
                  <a:pt x="448" y="674"/>
                  <a:pt x="450" y="676"/>
                  <a:pt x="452" y="676"/>
                </a:cubicBezTo>
                <a:close/>
                <a:moveTo>
                  <a:pt x="465" y="676"/>
                </a:moveTo>
                <a:cubicBezTo>
                  <a:pt x="468" y="676"/>
                  <a:pt x="470" y="674"/>
                  <a:pt x="470" y="672"/>
                </a:cubicBezTo>
                <a:cubicBezTo>
                  <a:pt x="470" y="669"/>
                  <a:pt x="468" y="668"/>
                  <a:pt x="465" y="668"/>
                </a:cubicBezTo>
                <a:cubicBezTo>
                  <a:pt x="463" y="668"/>
                  <a:pt x="461" y="669"/>
                  <a:pt x="461" y="672"/>
                </a:cubicBezTo>
                <a:cubicBezTo>
                  <a:pt x="461" y="674"/>
                  <a:pt x="463" y="676"/>
                  <a:pt x="465" y="676"/>
                </a:cubicBezTo>
                <a:close/>
                <a:moveTo>
                  <a:pt x="478" y="676"/>
                </a:moveTo>
                <a:cubicBezTo>
                  <a:pt x="481" y="676"/>
                  <a:pt x="482" y="674"/>
                  <a:pt x="482" y="672"/>
                </a:cubicBezTo>
                <a:cubicBezTo>
                  <a:pt x="482" y="669"/>
                  <a:pt x="481" y="668"/>
                  <a:pt x="478" y="668"/>
                </a:cubicBezTo>
                <a:cubicBezTo>
                  <a:pt x="476" y="668"/>
                  <a:pt x="474" y="669"/>
                  <a:pt x="474" y="672"/>
                </a:cubicBezTo>
                <a:cubicBezTo>
                  <a:pt x="474" y="674"/>
                  <a:pt x="476" y="676"/>
                  <a:pt x="478" y="676"/>
                </a:cubicBezTo>
                <a:close/>
                <a:moveTo>
                  <a:pt x="491" y="676"/>
                </a:moveTo>
                <a:cubicBezTo>
                  <a:pt x="494" y="676"/>
                  <a:pt x="495" y="674"/>
                  <a:pt x="495" y="672"/>
                </a:cubicBezTo>
                <a:cubicBezTo>
                  <a:pt x="495" y="669"/>
                  <a:pt x="494" y="668"/>
                  <a:pt x="491" y="668"/>
                </a:cubicBezTo>
                <a:cubicBezTo>
                  <a:pt x="489" y="668"/>
                  <a:pt x="487" y="669"/>
                  <a:pt x="487" y="672"/>
                </a:cubicBezTo>
                <a:cubicBezTo>
                  <a:pt x="487" y="674"/>
                  <a:pt x="489" y="676"/>
                  <a:pt x="491" y="676"/>
                </a:cubicBezTo>
                <a:close/>
                <a:moveTo>
                  <a:pt x="504" y="676"/>
                </a:moveTo>
                <a:cubicBezTo>
                  <a:pt x="506" y="676"/>
                  <a:pt x="508" y="674"/>
                  <a:pt x="508" y="672"/>
                </a:cubicBezTo>
                <a:cubicBezTo>
                  <a:pt x="508" y="669"/>
                  <a:pt x="506" y="668"/>
                  <a:pt x="504" y="668"/>
                </a:cubicBezTo>
                <a:cubicBezTo>
                  <a:pt x="502" y="668"/>
                  <a:pt x="500" y="669"/>
                  <a:pt x="500" y="672"/>
                </a:cubicBezTo>
                <a:cubicBezTo>
                  <a:pt x="500" y="674"/>
                  <a:pt x="502" y="676"/>
                  <a:pt x="504" y="676"/>
                </a:cubicBezTo>
                <a:close/>
                <a:moveTo>
                  <a:pt x="517" y="676"/>
                </a:moveTo>
                <a:cubicBezTo>
                  <a:pt x="519" y="676"/>
                  <a:pt x="521" y="674"/>
                  <a:pt x="521" y="672"/>
                </a:cubicBezTo>
                <a:cubicBezTo>
                  <a:pt x="521" y="669"/>
                  <a:pt x="519" y="668"/>
                  <a:pt x="517" y="668"/>
                </a:cubicBezTo>
                <a:cubicBezTo>
                  <a:pt x="515" y="668"/>
                  <a:pt x="513" y="669"/>
                  <a:pt x="513" y="672"/>
                </a:cubicBezTo>
                <a:cubicBezTo>
                  <a:pt x="513" y="674"/>
                  <a:pt x="515" y="676"/>
                  <a:pt x="517" y="676"/>
                </a:cubicBezTo>
                <a:close/>
                <a:moveTo>
                  <a:pt x="530" y="676"/>
                </a:moveTo>
                <a:cubicBezTo>
                  <a:pt x="532" y="676"/>
                  <a:pt x="534" y="674"/>
                  <a:pt x="534" y="672"/>
                </a:cubicBezTo>
                <a:cubicBezTo>
                  <a:pt x="534" y="669"/>
                  <a:pt x="532" y="668"/>
                  <a:pt x="530" y="668"/>
                </a:cubicBezTo>
                <a:cubicBezTo>
                  <a:pt x="528" y="668"/>
                  <a:pt x="526" y="669"/>
                  <a:pt x="526" y="672"/>
                </a:cubicBezTo>
                <a:cubicBezTo>
                  <a:pt x="526" y="674"/>
                  <a:pt x="528" y="676"/>
                  <a:pt x="530" y="676"/>
                </a:cubicBezTo>
                <a:close/>
                <a:moveTo>
                  <a:pt x="543" y="676"/>
                </a:moveTo>
                <a:cubicBezTo>
                  <a:pt x="545" y="676"/>
                  <a:pt x="547" y="674"/>
                  <a:pt x="547" y="672"/>
                </a:cubicBezTo>
                <a:cubicBezTo>
                  <a:pt x="547" y="669"/>
                  <a:pt x="545" y="668"/>
                  <a:pt x="543" y="668"/>
                </a:cubicBezTo>
                <a:cubicBezTo>
                  <a:pt x="541" y="668"/>
                  <a:pt x="539" y="669"/>
                  <a:pt x="539" y="672"/>
                </a:cubicBezTo>
                <a:cubicBezTo>
                  <a:pt x="539" y="674"/>
                  <a:pt x="541" y="676"/>
                  <a:pt x="543" y="676"/>
                </a:cubicBezTo>
                <a:close/>
                <a:moveTo>
                  <a:pt x="556" y="676"/>
                </a:moveTo>
                <a:cubicBezTo>
                  <a:pt x="558" y="676"/>
                  <a:pt x="560" y="674"/>
                  <a:pt x="560" y="672"/>
                </a:cubicBezTo>
                <a:cubicBezTo>
                  <a:pt x="560" y="669"/>
                  <a:pt x="558" y="668"/>
                  <a:pt x="556" y="668"/>
                </a:cubicBezTo>
                <a:cubicBezTo>
                  <a:pt x="553" y="668"/>
                  <a:pt x="552" y="669"/>
                  <a:pt x="552" y="672"/>
                </a:cubicBezTo>
                <a:cubicBezTo>
                  <a:pt x="552" y="674"/>
                  <a:pt x="553" y="676"/>
                  <a:pt x="556" y="676"/>
                </a:cubicBezTo>
                <a:close/>
                <a:moveTo>
                  <a:pt x="569" y="676"/>
                </a:moveTo>
                <a:cubicBezTo>
                  <a:pt x="571" y="676"/>
                  <a:pt x="573" y="674"/>
                  <a:pt x="573" y="672"/>
                </a:cubicBezTo>
                <a:cubicBezTo>
                  <a:pt x="573" y="669"/>
                  <a:pt x="571" y="668"/>
                  <a:pt x="569" y="668"/>
                </a:cubicBezTo>
                <a:cubicBezTo>
                  <a:pt x="566" y="668"/>
                  <a:pt x="565" y="669"/>
                  <a:pt x="565" y="672"/>
                </a:cubicBezTo>
                <a:cubicBezTo>
                  <a:pt x="565" y="674"/>
                  <a:pt x="566" y="676"/>
                  <a:pt x="569" y="676"/>
                </a:cubicBezTo>
                <a:close/>
                <a:moveTo>
                  <a:pt x="582" y="676"/>
                </a:moveTo>
                <a:cubicBezTo>
                  <a:pt x="584" y="676"/>
                  <a:pt x="586" y="674"/>
                  <a:pt x="586" y="672"/>
                </a:cubicBezTo>
                <a:cubicBezTo>
                  <a:pt x="586" y="669"/>
                  <a:pt x="584" y="668"/>
                  <a:pt x="582" y="668"/>
                </a:cubicBezTo>
                <a:cubicBezTo>
                  <a:pt x="579" y="668"/>
                  <a:pt x="577" y="669"/>
                  <a:pt x="577" y="672"/>
                </a:cubicBezTo>
                <a:cubicBezTo>
                  <a:pt x="577" y="674"/>
                  <a:pt x="579" y="676"/>
                  <a:pt x="582" y="676"/>
                </a:cubicBezTo>
                <a:close/>
                <a:moveTo>
                  <a:pt x="595" y="676"/>
                </a:moveTo>
                <a:cubicBezTo>
                  <a:pt x="597" y="676"/>
                  <a:pt x="599" y="674"/>
                  <a:pt x="599" y="672"/>
                </a:cubicBezTo>
                <a:cubicBezTo>
                  <a:pt x="599" y="669"/>
                  <a:pt x="597" y="668"/>
                  <a:pt x="595" y="668"/>
                </a:cubicBezTo>
                <a:cubicBezTo>
                  <a:pt x="592" y="668"/>
                  <a:pt x="590" y="669"/>
                  <a:pt x="590" y="672"/>
                </a:cubicBezTo>
                <a:cubicBezTo>
                  <a:pt x="590" y="674"/>
                  <a:pt x="592" y="676"/>
                  <a:pt x="595" y="676"/>
                </a:cubicBezTo>
                <a:close/>
                <a:moveTo>
                  <a:pt x="607" y="676"/>
                </a:moveTo>
                <a:cubicBezTo>
                  <a:pt x="610" y="676"/>
                  <a:pt x="612" y="674"/>
                  <a:pt x="612" y="672"/>
                </a:cubicBezTo>
                <a:cubicBezTo>
                  <a:pt x="612" y="669"/>
                  <a:pt x="610" y="668"/>
                  <a:pt x="607" y="668"/>
                </a:cubicBezTo>
                <a:cubicBezTo>
                  <a:pt x="605" y="668"/>
                  <a:pt x="603" y="669"/>
                  <a:pt x="603" y="672"/>
                </a:cubicBezTo>
                <a:cubicBezTo>
                  <a:pt x="603" y="674"/>
                  <a:pt x="605" y="676"/>
                  <a:pt x="607" y="676"/>
                </a:cubicBezTo>
                <a:close/>
                <a:moveTo>
                  <a:pt x="620" y="676"/>
                </a:moveTo>
                <a:cubicBezTo>
                  <a:pt x="623" y="676"/>
                  <a:pt x="625" y="674"/>
                  <a:pt x="625" y="672"/>
                </a:cubicBezTo>
                <a:cubicBezTo>
                  <a:pt x="625" y="669"/>
                  <a:pt x="623" y="668"/>
                  <a:pt x="620" y="668"/>
                </a:cubicBezTo>
                <a:cubicBezTo>
                  <a:pt x="618" y="668"/>
                  <a:pt x="616" y="669"/>
                  <a:pt x="616" y="672"/>
                </a:cubicBezTo>
                <a:cubicBezTo>
                  <a:pt x="616" y="674"/>
                  <a:pt x="618" y="676"/>
                  <a:pt x="620" y="676"/>
                </a:cubicBezTo>
                <a:close/>
                <a:moveTo>
                  <a:pt x="633" y="676"/>
                </a:moveTo>
                <a:cubicBezTo>
                  <a:pt x="636" y="676"/>
                  <a:pt x="637" y="674"/>
                  <a:pt x="637" y="672"/>
                </a:cubicBezTo>
                <a:cubicBezTo>
                  <a:pt x="637" y="669"/>
                  <a:pt x="636" y="668"/>
                  <a:pt x="633" y="668"/>
                </a:cubicBezTo>
                <a:cubicBezTo>
                  <a:pt x="631" y="668"/>
                  <a:pt x="629" y="669"/>
                  <a:pt x="629" y="672"/>
                </a:cubicBezTo>
                <a:cubicBezTo>
                  <a:pt x="629" y="674"/>
                  <a:pt x="631" y="676"/>
                  <a:pt x="633" y="676"/>
                </a:cubicBezTo>
                <a:close/>
                <a:moveTo>
                  <a:pt x="646" y="676"/>
                </a:moveTo>
                <a:cubicBezTo>
                  <a:pt x="648" y="676"/>
                  <a:pt x="650" y="674"/>
                  <a:pt x="650" y="672"/>
                </a:cubicBezTo>
                <a:cubicBezTo>
                  <a:pt x="650" y="669"/>
                  <a:pt x="648" y="668"/>
                  <a:pt x="646" y="668"/>
                </a:cubicBezTo>
                <a:cubicBezTo>
                  <a:pt x="644" y="668"/>
                  <a:pt x="642" y="669"/>
                  <a:pt x="642" y="672"/>
                </a:cubicBezTo>
                <a:cubicBezTo>
                  <a:pt x="642" y="674"/>
                  <a:pt x="644" y="676"/>
                  <a:pt x="646" y="676"/>
                </a:cubicBezTo>
                <a:close/>
                <a:moveTo>
                  <a:pt x="659" y="676"/>
                </a:moveTo>
                <a:cubicBezTo>
                  <a:pt x="661" y="676"/>
                  <a:pt x="663" y="674"/>
                  <a:pt x="663" y="672"/>
                </a:cubicBezTo>
                <a:cubicBezTo>
                  <a:pt x="663" y="669"/>
                  <a:pt x="661" y="668"/>
                  <a:pt x="659" y="668"/>
                </a:cubicBezTo>
                <a:cubicBezTo>
                  <a:pt x="657" y="668"/>
                  <a:pt x="655" y="669"/>
                  <a:pt x="655" y="672"/>
                </a:cubicBezTo>
                <a:cubicBezTo>
                  <a:pt x="655" y="674"/>
                  <a:pt x="657" y="676"/>
                  <a:pt x="659" y="676"/>
                </a:cubicBezTo>
                <a:close/>
                <a:moveTo>
                  <a:pt x="672" y="676"/>
                </a:moveTo>
                <a:cubicBezTo>
                  <a:pt x="674" y="676"/>
                  <a:pt x="676" y="674"/>
                  <a:pt x="676" y="672"/>
                </a:cubicBezTo>
                <a:cubicBezTo>
                  <a:pt x="676" y="669"/>
                  <a:pt x="674" y="668"/>
                  <a:pt x="672" y="668"/>
                </a:cubicBezTo>
                <a:cubicBezTo>
                  <a:pt x="670" y="668"/>
                  <a:pt x="668" y="669"/>
                  <a:pt x="668" y="672"/>
                </a:cubicBezTo>
                <a:cubicBezTo>
                  <a:pt x="668" y="674"/>
                  <a:pt x="670" y="676"/>
                  <a:pt x="672" y="676"/>
                </a:cubicBezTo>
                <a:close/>
                <a:moveTo>
                  <a:pt x="685" y="676"/>
                </a:moveTo>
                <a:cubicBezTo>
                  <a:pt x="687" y="676"/>
                  <a:pt x="689" y="674"/>
                  <a:pt x="689" y="672"/>
                </a:cubicBezTo>
                <a:cubicBezTo>
                  <a:pt x="689" y="669"/>
                  <a:pt x="687" y="668"/>
                  <a:pt x="685" y="668"/>
                </a:cubicBezTo>
                <a:cubicBezTo>
                  <a:pt x="683" y="668"/>
                  <a:pt x="681" y="669"/>
                  <a:pt x="681" y="672"/>
                </a:cubicBezTo>
                <a:cubicBezTo>
                  <a:pt x="681" y="674"/>
                  <a:pt x="683" y="676"/>
                  <a:pt x="685" y="676"/>
                </a:cubicBezTo>
                <a:close/>
                <a:moveTo>
                  <a:pt x="698" y="676"/>
                </a:moveTo>
                <a:cubicBezTo>
                  <a:pt x="700" y="676"/>
                  <a:pt x="702" y="674"/>
                  <a:pt x="702" y="672"/>
                </a:cubicBezTo>
                <a:cubicBezTo>
                  <a:pt x="702" y="669"/>
                  <a:pt x="700" y="668"/>
                  <a:pt x="698" y="668"/>
                </a:cubicBezTo>
                <a:cubicBezTo>
                  <a:pt x="696" y="668"/>
                  <a:pt x="694" y="669"/>
                  <a:pt x="694" y="672"/>
                </a:cubicBezTo>
                <a:cubicBezTo>
                  <a:pt x="694" y="674"/>
                  <a:pt x="696" y="676"/>
                  <a:pt x="698" y="676"/>
                </a:cubicBezTo>
                <a:close/>
                <a:moveTo>
                  <a:pt x="711" y="676"/>
                </a:moveTo>
                <a:cubicBezTo>
                  <a:pt x="713" y="676"/>
                  <a:pt x="715" y="674"/>
                  <a:pt x="715" y="672"/>
                </a:cubicBezTo>
                <a:cubicBezTo>
                  <a:pt x="715" y="669"/>
                  <a:pt x="713" y="668"/>
                  <a:pt x="711" y="668"/>
                </a:cubicBezTo>
                <a:cubicBezTo>
                  <a:pt x="708" y="668"/>
                  <a:pt x="707" y="669"/>
                  <a:pt x="707" y="672"/>
                </a:cubicBezTo>
                <a:cubicBezTo>
                  <a:pt x="707" y="674"/>
                  <a:pt x="708" y="676"/>
                  <a:pt x="711" y="676"/>
                </a:cubicBezTo>
                <a:close/>
                <a:moveTo>
                  <a:pt x="724" y="676"/>
                </a:moveTo>
                <a:cubicBezTo>
                  <a:pt x="726" y="676"/>
                  <a:pt x="728" y="674"/>
                  <a:pt x="728" y="672"/>
                </a:cubicBezTo>
                <a:cubicBezTo>
                  <a:pt x="728" y="669"/>
                  <a:pt x="726" y="668"/>
                  <a:pt x="724" y="668"/>
                </a:cubicBezTo>
                <a:cubicBezTo>
                  <a:pt x="721" y="668"/>
                  <a:pt x="719" y="669"/>
                  <a:pt x="719" y="672"/>
                </a:cubicBezTo>
                <a:cubicBezTo>
                  <a:pt x="719" y="674"/>
                  <a:pt x="721" y="676"/>
                  <a:pt x="724" y="676"/>
                </a:cubicBezTo>
                <a:close/>
                <a:moveTo>
                  <a:pt x="737" y="676"/>
                </a:moveTo>
                <a:cubicBezTo>
                  <a:pt x="739" y="676"/>
                  <a:pt x="741" y="674"/>
                  <a:pt x="741" y="672"/>
                </a:cubicBezTo>
                <a:cubicBezTo>
                  <a:pt x="741" y="669"/>
                  <a:pt x="739" y="668"/>
                  <a:pt x="737" y="668"/>
                </a:cubicBezTo>
                <a:cubicBezTo>
                  <a:pt x="734" y="668"/>
                  <a:pt x="732" y="669"/>
                  <a:pt x="732" y="672"/>
                </a:cubicBezTo>
                <a:cubicBezTo>
                  <a:pt x="732" y="674"/>
                  <a:pt x="734" y="676"/>
                  <a:pt x="737" y="676"/>
                </a:cubicBezTo>
                <a:close/>
                <a:moveTo>
                  <a:pt x="749" y="676"/>
                </a:moveTo>
                <a:cubicBezTo>
                  <a:pt x="752" y="676"/>
                  <a:pt x="754" y="674"/>
                  <a:pt x="754" y="672"/>
                </a:cubicBezTo>
                <a:cubicBezTo>
                  <a:pt x="754" y="669"/>
                  <a:pt x="752" y="668"/>
                  <a:pt x="749" y="668"/>
                </a:cubicBezTo>
                <a:cubicBezTo>
                  <a:pt x="747" y="668"/>
                  <a:pt x="745" y="669"/>
                  <a:pt x="745" y="672"/>
                </a:cubicBezTo>
                <a:cubicBezTo>
                  <a:pt x="745" y="674"/>
                  <a:pt x="747" y="676"/>
                  <a:pt x="749" y="676"/>
                </a:cubicBezTo>
                <a:close/>
                <a:moveTo>
                  <a:pt x="762" y="676"/>
                </a:moveTo>
                <a:cubicBezTo>
                  <a:pt x="765" y="676"/>
                  <a:pt x="767" y="674"/>
                  <a:pt x="767" y="672"/>
                </a:cubicBezTo>
                <a:cubicBezTo>
                  <a:pt x="767" y="669"/>
                  <a:pt x="765" y="668"/>
                  <a:pt x="762" y="668"/>
                </a:cubicBezTo>
                <a:cubicBezTo>
                  <a:pt x="760" y="668"/>
                  <a:pt x="758" y="669"/>
                  <a:pt x="758" y="672"/>
                </a:cubicBezTo>
                <a:cubicBezTo>
                  <a:pt x="758" y="674"/>
                  <a:pt x="760" y="676"/>
                  <a:pt x="762" y="676"/>
                </a:cubicBezTo>
                <a:close/>
                <a:moveTo>
                  <a:pt x="775" y="676"/>
                </a:moveTo>
                <a:cubicBezTo>
                  <a:pt x="778" y="676"/>
                  <a:pt x="779" y="674"/>
                  <a:pt x="779" y="672"/>
                </a:cubicBezTo>
                <a:cubicBezTo>
                  <a:pt x="779" y="669"/>
                  <a:pt x="778" y="668"/>
                  <a:pt x="775" y="668"/>
                </a:cubicBezTo>
                <a:cubicBezTo>
                  <a:pt x="773" y="668"/>
                  <a:pt x="771" y="669"/>
                  <a:pt x="771" y="672"/>
                </a:cubicBezTo>
                <a:cubicBezTo>
                  <a:pt x="771" y="674"/>
                  <a:pt x="773" y="676"/>
                  <a:pt x="775" y="676"/>
                </a:cubicBezTo>
                <a:close/>
                <a:moveTo>
                  <a:pt x="788" y="676"/>
                </a:moveTo>
                <a:cubicBezTo>
                  <a:pt x="791" y="676"/>
                  <a:pt x="792" y="674"/>
                  <a:pt x="792" y="672"/>
                </a:cubicBezTo>
                <a:cubicBezTo>
                  <a:pt x="792" y="669"/>
                  <a:pt x="791" y="668"/>
                  <a:pt x="788" y="668"/>
                </a:cubicBezTo>
                <a:cubicBezTo>
                  <a:pt x="786" y="668"/>
                  <a:pt x="784" y="669"/>
                  <a:pt x="784" y="672"/>
                </a:cubicBezTo>
                <a:cubicBezTo>
                  <a:pt x="784" y="674"/>
                  <a:pt x="786" y="676"/>
                  <a:pt x="788" y="676"/>
                </a:cubicBezTo>
                <a:close/>
                <a:moveTo>
                  <a:pt x="801" y="676"/>
                </a:moveTo>
                <a:cubicBezTo>
                  <a:pt x="803" y="676"/>
                  <a:pt x="805" y="674"/>
                  <a:pt x="805" y="672"/>
                </a:cubicBezTo>
                <a:cubicBezTo>
                  <a:pt x="805" y="669"/>
                  <a:pt x="803" y="668"/>
                  <a:pt x="801" y="668"/>
                </a:cubicBezTo>
                <a:cubicBezTo>
                  <a:pt x="799" y="668"/>
                  <a:pt x="797" y="669"/>
                  <a:pt x="797" y="672"/>
                </a:cubicBezTo>
                <a:cubicBezTo>
                  <a:pt x="797" y="674"/>
                  <a:pt x="799" y="676"/>
                  <a:pt x="801" y="676"/>
                </a:cubicBezTo>
                <a:close/>
                <a:moveTo>
                  <a:pt x="827" y="676"/>
                </a:moveTo>
                <a:cubicBezTo>
                  <a:pt x="829" y="676"/>
                  <a:pt x="831" y="674"/>
                  <a:pt x="831" y="672"/>
                </a:cubicBezTo>
                <a:cubicBezTo>
                  <a:pt x="831" y="669"/>
                  <a:pt x="829" y="668"/>
                  <a:pt x="827" y="668"/>
                </a:cubicBezTo>
                <a:cubicBezTo>
                  <a:pt x="825" y="668"/>
                  <a:pt x="823" y="669"/>
                  <a:pt x="823" y="672"/>
                </a:cubicBezTo>
                <a:cubicBezTo>
                  <a:pt x="823" y="674"/>
                  <a:pt x="825" y="676"/>
                  <a:pt x="827" y="676"/>
                </a:cubicBezTo>
                <a:close/>
                <a:moveTo>
                  <a:pt x="840" y="676"/>
                </a:moveTo>
                <a:cubicBezTo>
                  <a:pt x="842" y="676"/>
                  <a:pt x="844" y="674"/>
                  <a:pt x="844" y="672"/>
                </a:cubicBezTo>
                <a:cubicBezTo>
                  <a:pt x="844" y="669"/>
                  <a:pt x="842" y="668"/>
                  <a:pt x="840" y="668"/>
                </a:cubicBezTo>
                <a:cubicBezTo>
                  <a:pt x="838" y="668"/>
                  <a:pt x="836" y="669"/>
                  <a:pt x="836" y="672"/>
                </a:cubicBezTo>
                <a:cubicBezTo>
                  <a:pt x="836" y="674"/>
                  <a:pt x="838" y="676"/>
                  <a:pt x="840" y="676"/>
                </a:cubicBezTo>
                <a:close/>
                <a:moveTo>
                  <a:pt x="853" y="676"/>
                </a:moveTo>
                <a:cubicBezTo>
                  <a:pt x="855" y="676"/>
                  <a:pt x="857" y="674"/>
                  <a:pt x="857" y="672"/>
                </a:cubicBezTo>
                <a:cubicBezTo>
                  <a:pt x="857" y="669"/>
                  <a:pt x="855" y="668"/>
                  <a:pt x="853" y="668"/>
                </a:cubicBezTo>
                <a:cubicBezTo>
                  <a:pt x="850" y="668"/>
                  <a:pt x="849" y="669"/>
                  <a:pt x="849" y="672"/>
                </a:cubicBezTo>
                <a:cubicBezTo>
                  <a:pt x="849" y="674"/>
                  <a:pt x="850" y="676"/>
                  <a:pt x="853" y="676"/>
                </a:cubicBezTo>
                <a:close/>
                <a:moveTo>
                  <a:pt x="866" y="672"/>
                </a:moveTo>
                <a:cubicBezTo>
                  <a:pt x="866" y="672"/>
                  <a:pt x="866" y="672"/>
                  <a:pt x="866" y="672"/>
                </a:cubicBezTo>
                <a:cubicBezTo>
                  <a:pt x="866" y="672"/>
                  <a:pt x="866" y="672"/>
                  <a:pt x="866" y="672"/>
                </a:cubicBezTo>
                <a:cubicBezTo>
                  <a:pt x="866" y="672"/>
                  <a:pt x="866" y="672"/>
                  <a:pt x="866" y="672"/>
                </a:cubicBezTo>
                <a:cubicBezTo>
                  <a:pt x="866" y="672"/>
                  <a:pt x="866" y="672"/>
                  <a:pt x="866" y="672"/>
                </a:cubicBezTo>
                <a:close/>
                <a:moveTo>
                  <a:pt x="879" y="676"/>
                </a:moveTo>
                <a:cubicBezTo>
                  <a:pt x="881" y="676"/>
                  <a:pt x="883" y="674"/>
                  <a:pt x="883" y="672"/>
                </a:cubicBezTo>
                <a:cubicBezTo>
                  <a:pt x="883" y="669"/>
                  <a:pt x="881" y="668"/>
                  <a:pt x="879" y="668"/>
                </a:cubicBezTo>
                <a:cubicBezTo>
                  <a:pt x="876" y="668"/>
                  <a:pt x="874" y="669"/>
                  <a:pt x="874" y="672"/>
                </a:cubicBezTo>
                <a:cubicBezTo>
                  <a:pt x="874" y="674"/>
                  <a:pt x="876" y="676"/>
                  <a:pt x="879" y="676"/>
                </a:cubicBezTo>
                <a:close/>
                <a:moveTo>
                  <a:pt x="930" y="668"/>
                </a:moveTo>
                <a:cubicBezTo>
                  <a:pt x="928" y="668"/>
                  <a:pt x="926" y="669"/>
                  <a:pt x="926" y="672"/>
                </a:cubicBezTo>
                <a:cubicBezTo>
                  <a:pt x="926" y="674"/>
                  <a:pt x="928" y="676"/>
                  <a:pt x="930" y="676"/>
                </a:cubicBezTo>
                <a:cubicBezTo>
                  <a:pt x="933" y="676"/>
                  <a:pt x="934" y="674"/>
                  <a:pt x="934" y="672"/>
                </a:cubicBezTo>
                <a:cubicBezTo>
                  <a:pt x="934" y="669"/>
                  <a:pt x="933" y="668"/>
                  <a:pt x="930" y="668"/>
                </a:cubicBezTo>
                <a:close/>
                <a:moveTo>
                  <a:pt x="943" y="668"/>
                </a:moveTo>
                <a:cubicBezTo>
                  <a:pt x="941" y="668"/>
                  <a:pt x="939" y="669"/>
                  <a:pt x="939" y="672"/>
                </a:cubicBezTo>
                <a:cubicBezTo>
                  <a:pt x="939" y="674"/>
                  <a:pt x="941" y="676"/>
                  <a:pt x="943" y="676"/>
                </a:cubicBezTo>
                <a:cubicBezTo>
                  <a:pt x="946" y="676"/>
                  <a:pt x="947" y="674"/>
                  <a:pt x="947" y="672"/>
                </a:cubicBezTo>
                <a:cubicBezTo>
                  <a:pt x="947" y="669"/>
                  <a:pt x="946" y="668"/>
                  <a:pt x="943" y="668"/>
                </a:cubicBezTo>
                <a:close/>
                <a:moveTo>
                  <a:pt x="956" y="668"/>
                </a:moveTo>
                <a:cubicBezTo>
                  <a:pt x="954" y="668"/>
                  <a:pt x="952" y="669"/>
                  <a:pt x="952" y="672"/>
                </a:cubicBezTo>
                <a:cubicBezTo>
                  <a:pt x="952" y="674"/>
                  <a:pt x="954" y="676"/>
                  <a:pt x="956" y="676"/>
                </a:cubicBezTo>
                <a:cubicBezTo>
                  <a:pt x="958" y="676"/>
                  <a:pt x="960" y="674"/>
                  <a:pt x="960" y="672"/>
                </a:cubicBezTo>
                <a:cubicBezTo>
                  <a:pt x="960" y="669"/>
                  <a:pt x="958" y="668"/>
                  <a:pt x="956" y="668"/>
                </a:cubicBezTo>
                <a:close/>
                <a:moveTo>
                  <a:pt x="969" y="668"/>
                </a:moveTo>
                <a:cubicBezTo>
                  <a:pt x="967" y="668"/>
                  <a:pt x="965" y="669"/>
                  <a:pt x="965" y="672"/>
                </a:cubicBezTo>
                <a:cubicBezTo>
                  <a:pt x="965" y="674"/>
                  <a:pt x="967" y="676"/>
                  <a:pt x="969" y="676"/>
                </a:cubicBezTo>
                <a:cubicBezTo>
                  <a:pt x="971" y="676"/>
                  <a:pt x="973" y="674"/>
                  <a:pt x="973" y="672"/>
                </a:cubicBezTo>
                <a:cubicBezTo>
                  <a:pt x="973" y="669"/>
                  <a:pt x="971" y="668"/>
                  <a:pt x="969" y="668"/>
                </a:cubicBezTo>
                <a:close/>
                <a:moveTo>
                  <a:pt x="983" y="672"/>
                </a:moveTo>
                <a:cubicBezTo>
                  <a:pt x="983" y="671"/>
                  <a:pt x="983" y="671"/>
                  <a:pt x="982" y="671"/>
                </a:cubicBezTo>
                <a:cubicBezTo>
                  <a:pt x="981" y="671"/>
                  <a:pt x="981" y="671"/>
                  <a:pt x="981" y="672"/>
                </a:cubicBezTo>
                <a:cubicBezTo>
                  <a:pt x="981" y="672"/>
                  <a:pt x="981" y="673"/>
                  <a:pt x="982" y="673"/>
                </a:cubicBezTo>
                <a:cubicBezTo>
                  <a:pt x="983" y="673"/>
                  <a:pt x="983" y="672"/>
                  <a:pt x="983" y="672"/>
                </a:cubicBezTo>
                <a:close/>
                <a:moveTo>
                  <a:pt x="995" y="672"/>
                </a:moveTo>
                <a:cubicBezTo>
                  <a:pt x="995" y="672"/>
                  <a:pt x="995" y="672"/>
                  <a:pt x="995" y="672"/>
                </a:cubicBezTo>
                <a:cubicBezTo>
                  <a:pt x="995" y="672"/>
                  <a:pt x="995" y="672"/>
                  <a:pt x="995" y="672"/>
                </a:cubicBezTo>
                <a:cubicBezTo>
                  <a:pt x="995" y="672"/>
                  <a:pt x="995" y="672"/>
                  <a:pt x="995" y="672"/>
                </a:cubicBezTo>
                <a:cubicBezTo>
                  <a:pt x="995" y="672"/>
                  <a:pt x="995" y="672"/>
                  <a:pt x="995" y="672"/>
                </a:cubicBezTo>
                <a:close/>
                <a:moveTo>
                  <a:pt x="1021" y="672"/>
                </a:moveTo>
                <a:cubicBezTo>
                  <a:pt x="1021" y="672"/>
                  <a:pt x="1021" y="672"/>
                  <a:pt x="1021" y="672"/>
                </a:cubicBezTo>
                <a:cubicBezTo>
                  <a:pt x="1021" y="672"/>
                  <a:pt x="1021" y="672"/>
                  <a:pt x="1021" y="672"/>
                </a:cubicBezTo>
                <a:cubicBezTo>
                  <a:pt x="1021" y="672"/>
                  <a:pt x="1021" y="672"/>
                  <a:pt x="1021" y="672"/>
                </a:cubicBezTo>
                <a:cubicBezTo>
                  <a:pt x="1021" y="672"/>
                  <a:pt x="1021" y="672"/>
                  <a:pt x="1021" y="672"/>
                </a:cubicBezTo>
                <a:close/>
                <a:moveTo>
                  <a:pt x="1602" y="668"/>
                </a:moveTo>
                <a:cubicBezTo>
                  <a:pt x="1600" y="668"/>
                  <a:pt x="1598" y="670"/>
                  <a:pt x="1598" y="672"/>
                </a:cubicBezTo>
                <a:cubicBezTo>
                  <a:pt x="1598" y="674"/>
                  <a:pt x="1600" y="675"/>
                  <a:pt x="1602" y="675"/>
                </a:cubicBezTo>
                <a:cubicBezTo>
                  <a:pt x="1604" y="675"/>
                  <a:pt x="1605" y="674"/>
                  <a:pt x="1605" y="672"/>
                </a:cubicBezTo>
                <a:cubicBezTo>
                  <a:pt x="1605" y="670"/>
                  <a:pt x="1604" y="668"/>
                  <a:pt x="1602" y="668"/>
                </a:cubicBezTo>
                <a:close/>
                <a:moveTo>
                  <a:pt x="1627" y="672"/>
                </a:moveTo>
                <a:cubicBezTo>
                  <a:pt x="1627" y="672"/>
                  <a:pt x="1627" y="673"/>
                  <a:pt x="1628" y="673"/>
                </a:cubicBezTo>
                <a:cubicBezTo>
                  <a:pt x="1628" y="673"/>
                  <a:pt x="1629" y="672"/>
                  <a:pt x="1629" y="672"/>
                </a:cubicBezTo>
                <a:cubicBezTo>
                  <a:pt x="1629" y="671"/>
                  <a:pt x="1628" y="671"/>
                  <a:pt x="1628" y="671"/>
                </a:cubicBezTo>
                <a:cubicBezTo>
                  <a:pt x="1627" y="671"/>
                  <a:pt x="1627" y="671"/>
                  <a:pt x="1627" y="672"/>
                </a:cubicBezTo>
                <a:close/>
                <a:moveTo>
                  <a:pt x="1653" y="672"/>
                </a:moveTo>
                <a:cubicBezTo>
                  <a:pt x="1653" y="672"/>
                  <a:pt x="1653" y="672"/>
                  <a:pt x="1653" y="672"/>
                </a:cubicBezTo>
                <a:cubicBezTo>
                  <a:pt x="1653" y="672"/>
                  <a:pt x="1653" y="672"/>
                  <a:pt x="1653" y="672"/>
                </a:cubicBezTo>
                <a:cubicBezTo>
                  <a:pt x="1653" y="672"/>
                  <a:pt x="1653" y="672"/>
                  <a:pt x="1653" y="672"/>
                </a:cubicBezTo>
                <a:cubicBezTo>
                  <a:pt x="1653" y="672"/>
                  <a:pt x="1653" y="672"/>
                  <a:pt x="1653" y="672"/>
                </a:cubicBezTo>
                <a:close/>
                <a:moveTo>
                  <a:pt x="1679" y="676"/>
                </a:moveTo>
                <a:cubicBezTo>
                  <a:pt x="1682" y="676"/>
                  <a:pt x="1683" y="674"/>
                  <a:pt x="1683" y="672"/>
                </a:cubicBezTo>
                <a:cubicBezTo>
                  <a:pt x="1683" y="669"/>
                  <a:pt x="1682" y="668"/>
                  <a:pt x="1679" y="668"/>
                </a:cubicBezTo>
                <a:cubicBezTo>
                  <a:pt x="1677" y="668"/>
                  <a:pt x="1675" y="669"/>
                  <a:pt x="1675" y="672"/>
                </a:cubicBezTo>
                <a:cubicBezTo>
                  <a:pt x="1675" y="674"/>
                  <a:pt x="1677" y="676"/>
                  <a:pt x="1679" y="676"/>
                </a:cubicBezTo>
                <a:close/>
                <a:moveTo>
                  <a:pt x="1692" y="676"/>
                </a:moveTo>
                <a:cubicBezTo>
                  <a:pt x="1694" y="676"/>
                  <a:pt x="1696" y="674"/>
                  <a:pt x="1696" y="672"/>
                </a:cubicBezTo>
                <a:cubicBezTo>
                  <a:pt x="1696" y="669"/>
                  <a:pt x="1694" y="668"/>
                  <a:pt x="1692" y="668"/>
                </a:cubicBezTo>
                <a:cubicBezTo>
                  <a:pt x="1690" y="668"/>
                  <a:pt x="1688" y="669"/>
                  <a:pt x="1688" y="672"/>
                </a:cubicBezTo>
                <a:cubicBezTo>
                  <a:pt x="1688" y="674"/>
                  <a:pt x="1690" y="676"/>
                  <a:pt x="1692" y="676"/>
                </a:cubicBezTo>
                <a:close/>
                <a:moveTo>
                  <a:pt x="1705" y="676"/>
                </a:moveTo>
                <a:cubicBezTo>
                  <a:pt x="1707" y="676"/>
                  <a:pt x="1709" y="674"/>
                  <a:pt x="1709" y="672"/>
                </a:cubicBezTo>
                <a:cubicBezTo>
                  <a:pt x="1709" y="669"/>
                  <a:pt x="1707" y="668"/>
                  <a:pt x="1705" y="668"/>
                </a:cubicBezTo>
                <a:cubicBezTo>
                  <a:pt x="1703" y="668"/>
                  <a:pt x="1701" y="669"/>
                  <a:pt x="1701" y="672"/>
                </a:cubicBezTo>
                <a:cubicBezTo>
                  <a:pt x="1701" y="674"/>
                  <a:pt x="1703" y="676"/>
                  <a:pt x="1705" y="676"/>
                </a:cubicBezTo>
                <a:close/>
                <a:moveTo>
                  <a:pt x="1718" y="676"/>
                </a:moveTo>
                <a:cubicBezTo>
                  <a:pt x="1720" y="676"/>
                  <a:pt x="1722" y="674"/>
                  <a:pt x="1722" y="672"/>
                </a:cubicBezTo>
                <a:cubicBezTo>
                  <a:pt x="1722" y="669"/>
                  <a:pt x="1720" y="668"/>
                  <a:pt x="1718" y="668"/>
                </a:cubicBezTo>
                <a:cubicBezTo>
                  <a:pt x="1716" y="668"/>
                  <a:pt x="1714" y="669"/>
                  <a:pt x="1714" y="672"/>
                </a:cubicBezTo>
                <a:cubicBezTo>
                  <a:pt x="1714" y="674"/>
                  <a:pt x="1716" y="676"/>
                  <a:pt x="1718" y="676"/>
                </a:cubicBezTo>
                <a:close/>
                <a:moveTo>
                  <a:pt x="1731" y="676"/>
                </a:moveTo>
                <a:cubicBezTo>
                  <a:pt x="1733" y="676"/>
                  <a:pt x="1735" y="674"/>
                  <a:pt x="1735" y="672"/>
                </a:cubicBezTo>
                <a:cubicBezTo>
                  <a:pt x="1735" y="669"/>
                  <a:pt x="1733" y="668"/>
                  <a:pt x="1731" y="668"/>
                </a:cubicBezTo>
                <a:cubicBezTo>
                  <a:pt x="1729" y="668"/>
                  <a:pt x="1727" y="669"/>
                  <a:pt x="1727" y="672"/>
                </a:cubicBezTo>
                <a:cubicBezTo>
                  <a:pt x="1727" y="674"/>
                  <a:pt x="1729" y="676"/>
                  <a:pt x="1731" y="676"/>
                </a:cubicBezTo>
                <a:close/>
                <a:moveTo>
                  <a:pt x="1744" y="676"/>
                </a:moveTo>
                <a:cubicBezTo>
                  <a:pt x="1746" y="676"/>
                  <a:pt x="1748" y="674"/>
                  <a:pt x="1748" y="672"/>
                </a:cubicBezTo>
                <a:cubicBezTo>
                  <a:pt x="1748" y="669"/>
                  <a:pt x="1746" y="668"/>
                  <a:pt x="1744" y="668"/>
                </a:cubicBezTo>
                <a:cubicBezTo>
                  <a:pt x="1742" y="668"/>
                  <a:pt x="1740" y="669"/>
                  <a:pt x="1740" y="672"/>
                </a:cubicBezTo>
                <a:cubicBezTo>
                  <a:pt x="1740" y="674"/>
                  <a:pt x="1742" y="676"/>
                  <a:pt x="1744" y="676"/>
                </a:cubicBezTo>
                <a:close/>
                <a:moveTo>
                  <a:pt x="1796" y="676"/>
                </a:moveTo>
                <a:cubicBezTo>
                  <a:pt x="1798" y="676"/>
                  <a:pt x="1800" y="674"/>
                  <a:pt x="1800" y="672"/>
                </a:cubicBezTo>
                <a:cubicBezTo>
                  <a:pt x="1800" y="669"/>
                  <a:pt x="1798" y="668"/>
                  <a:pt x="1796" y="668"/>
                </a:cubicBezTo>
                <a:cubicBezTo>
                  <a:pt x="1793" y="668"/>
                  <a:pt x="1791" y="669"/>
                  <a:pt x="1791" y="672"/>
                </a:cubicBezTo>
                <a:cubicBezTo>
                  <a:pt x="1791" y="674"/>
                  <a:pt x="1793" y="676"/>
                  <a:pt x="1796" y="676"/>
                </a:cubicBezTo>
                <a:close/>
                <a:moveTo>
                  <a:pt x="1808" y="668"/>
                </a:moveTo>
                <a:cubicBezTo>
                  <a:pt x="1806" y="668"/>
                  <a:pt x="1804" y="669"/>
                  <a:pt x="1804" y="672"/>
                </a:cubicBezTo>
                <a:cubicBezTo>
                  <a:pt x="1804" y="674"/>
                  <a:pt x="1806" y="676"/>
                  <a:pt x="1808" y="676"/>
                </a:cubicBezTo>
                <a:cubicBezTo>
                  <a:pt x="1811" y="676"/>
                  <a:pt x="1813" y="674"/>
                  <a:pt x="1813" y="672"/>
                </a:cubicBezTo>
                <a:cubicBezTo>
                  <a:pt x="1813" y="669"/>
                  <a:pt x="1811" y="668"/>
                  <a:pt x="1808" y="668"/>
                </a:cubicBezTo>
                <a:close/>
                <a:moveTo>
                  <a:pt x="1847" y="668"/>
                </a:moveTo>
                <a:cubicBezTo>
                  <a:pt x="1845" y="668"/>
                  <a:pt x="1843" y="669"/>
                  <a:pt x="1843" y="672"/>
                </a:cubicBezTo>
                <a:cubicBezTo>
                  <a:pt x="1843" y="674"/>
                  <a:pt x="1845" y="676"/>
                  <a:pt x="1847" y="676"/>
                </a:cubicBezTo>
                <a:cubicBezTo>
                  <a:pt x="1849" y="676"/>
                  <a:pt x="1851" y="674"/>
                  <a:pt x="1851" y="672"/>
                </a:cubicBezTo>
                <a:cubicBezTo>
                  <a:pt x="1851" y="669"/>
                  <a:pt x="1849" y="668"/>
                  <a:pt x="1847" y="668"/>
                </a:cubicBezTo>
                <a:close/>
                <a:moveTo>
                  <a:pt x="1860" y="668"/>
                </a:moveTo>
                <a:cubicBezTo>
                  <a:pt x="1858" y="668"/>
                  <a:pt x="1856" y="669"/>
                  <a:pt x="1856" y="672"/>
                </a:cubicBezTo>
                <a:cubicBezTo>
                  <a:pt x="1856" y="674"/>
                  <a:pt x="1858" y="676"/>
                  <a:pt x="1860" y="676"/>
                </a:cubicBezTo>
                <a:cubicBezTo>
                  <a:pt x="1862" y="676"/>
                  <a:pt x="1864" y="674"/>
                  <a:pt x="1864" y="672"/>
                </a:cubicBezTo>
                <a:cubicBezTo>
                  <a:pt x="1864" y="669"/>
                  <a:pt x="1862" y="668"/>
                  <a:pt x="1860" y="668"/>
                </a:cubicBezTo>
                <a:close/>
                <a:moveTo>
                  <a:pt x="1873" y="668"/>
                </a:moveTo>
                <a:cubicBezTo>
                  <a:pt x="1871" y="668"/>
                  <a:pt x="1869" y="669"/>
                  <a:pt x="1869" y="672"/>
                </a:cubicBezTo>
                <a:cubicBezTo>
                  <a:pt x="1869" y="674"/>
                  <a:pt x="1871" y="676"/>
                  <a:pt x="1873" y="676"/>
                </a:cubicBezTo>
                <a:cubicBezTo>
                  <a:pt x="1875" y="676"/>
                  <a:pt x="1877" y="674"/>
                  <a:pt x="1877" y="672"/>
                </a:cubicBezTo>
                <a:cubicBezTo>
                  <a:pt x="1877" y="669"/>
                  <a:pt x="1875" y="668"/>
                  <a:pt x="1873" y="668"/>
                </a:cubicBezTo>
                <a:close/>
                <a:moveTo>
                  <a:pt x="1886" y="668"/>
                </a:moveTo>
                <a:cubicBezTo>
                  <a:pt x="1884" y="668"/>
                  <a:pt x="1882" y="669"/>
                  <a:pt x="1882" y="672"/>
                </a:cubicBezTo>
                <a:cubicBezTo>
                  <a:pt x="1882" y="674"/>
                  <a:pt x="1884" y="676"/>
                  <a:pt x="1886" y="676"/>
                </a:cubicBezTo>
                <a:cubicBezTo>
                  <a:pt x="1888" y="676"/>
                  <a:pt x="1890" y="674"/>
                  <a:pt x="1890" y="672"/>
                </a:cubicBezTo>
                <a:cubicBezTo>
                  <a:pt x="1890" y="669"/>
                  <a:pt x="1888" y="668"/>
                  <a:pt x="1886" y="668"/>
                </a:cubicBezTo>
                <a:close/>
                <a:moveTo>
                  <a:pt x="1899" y="668"/>
                </a:moveTo>
                <a:cubicBezTo>
                  <a:pt x="1897" y="668"/>
                  <a:pt x="1895" y="669"/>
                  <a:pt x="1895" y="672"/>
                </a:cubicBezTo>
                <a:cubicBezTo>
                  <a:pt x="1895" y="674"/>
                  <a:pt x="1897" y="676"/>
                  <a:pt x="1899" y="676"/>
                </a:cubicBezTo>
                <a:cubicBezTo>
                  <a:pt x="1901" y="676"/>
                  <a:pt x="1903" y="674"/>
                  <a:pt x="1903" y="672"/>
                </a:cubicBezTo>
                <a:cubicBezTo>
                  <a:pt x="1903" y="669"/>
                  <a:pt x="1901" y="668"/>
                  <a:pt x="1899" y="668"/>
                </a:cubicBezTo>
                <a:close/>
                <a:moveTo>
                  <a:pt x="1912" y="668"/>
                </a:moveTo>
                <a:cubicBezTo>
                  <a:pt x="1909" y="668"/>
                  <a:pt x="1908" y="669"/>
                  <a:pt x="1908" y="672"/>
                </a:cubicBezTo>
                <a:cubicBezTo>
                  <a:pt x="1908" y="674"/>
                  <a:pt x="1909" y="676"/>
                  <a:pt x="1912" y="676"/>
                </a:cubicBezTo>
                <a:cubicBezTo>
                  <a:pt x="1914" y="676"/>
                  <a:pt x="1916" y="674"/>
                  <a:pt x="1916" y="672"/>
                </a:cubicBezTo>
                <a:cubicBezTo>
                  <a:pt x="1916" y="669"/>
                  <a:pt x="1914" y="668"/>
                  <a:pt x="1912" y="668"/>
                </a:cubicBezTo>
                <a:close/>
                <a:moveTo>
                  <a:pt x="1925" y="668"/>
                </a:moveTo>
                <a:cubicBezTo>
                  <a:pt x="1922" y="668"/>
                  <a:pt x="1920" y="669"/>
                  <a:pt x="1920" y="672"/>
                </a:cubicBezTo>
                <a:cubicBezTo>
                  <a:pt x="1920" y="674"/>
                  <a:pt x="1922" y="676"/>
                  <a:pt x="1925" y="676"/>
                </a:cubicBezTo>
                <a:cubicBezTo>
                  <a:pt x="1927" y="676"/>
                  <a:pt x="1929" y="674"/>
                  <a:pt x="1929" y="672"/>
                </a:cubicBezTo>
                <a:cubicBezTo>
                  <a:pt x="1929" y="669"/>
                  <a:pt x="1927" y="668"/>
                  <a:pt x="1925" y="668"/>
                </a:cubicBezTo>
                <a:close/>
                <a:moveTo>
                  <a:pt x="1938" y="668"/>
                </a:moveTo>
                <a:cubicBezTo>
                  <a:pt x="1935" y="668"/>
                  <a:pt x="1933" y="669"/>
                  <a:pt x="1933" y="672"/>
                </a:cubicBezTo>
                <a:cubicBezTo>
                  <a:pt x="1933" y="674"/>
                  <a:pt x="1935" y="676"/>
                  <a:pt x="1938" y="676"/>
                </a:cubicBezTo>
                <a:cubicBezTo>
                  <a:pt x="1940" y="676"/>
                  <a:pt x="1942" y="674"/>
                  <a:pt x="1942" y="672"/>
                </a:cubicBezTo>
                <a:cubicBezTo>
                  <a:pt x="1942" y="669"/>
                  <a:pt x="1940" y="668"/>
                  <a:pt x="1938" y="668"/>
                </a:cubicBezTo>
                <a:close/>
                <a:moveTo>
                  <a:pt x="1950" y="668"/>
                </a:moveTo>
                <a:cubicBezTo>
                  <a:pt x="1948" y="668"/>
                  <a:pt x="1946" y="669"/>
                  <a:pt x="1946" y="672"/>
                </a:cubicBezTo>
                <a:cubicBezTo>
                  <a:pt x="1946" y="674"/>
                  <a:pt x="1948" y="676"/>
                  <a:pt x="1950" y="676"/>
                </a:cubicBezTo>
                <a:cubicBezTo>
                  <a:pt x="1953" y="676"/>
                  <a:pt x="1955" y="674"/>
                  <a:pt x="1955" y="672"/>
                </a:cubicBezTo>
                <a:cubicBezTo>
                  <a:pt x="1955" y="669"/>
                  <a:pt x="1953" y="668"/>
                  <a:pt x="1950" y="668"/>
                </a:cubicBezTo>
                <a:close/>
                <a:moveTo>
                  <a:pt x="1963" y="668"/>
                </a:moveTo>
                <a:cubicBezTo>
                  <a:pt x="1961" y="668"/>
                  <a:pt x="1959" y="669"/>
                  <a:pt x="1959" y="672"/>
                </a:cubicBezTo>
                <a:cubicBezTo>
                  <a:pt x="1959" y="674"/>
                  <a:pt x="1961" y="676"/>
                  <a:pt x="1963" y="676"/>
                </a:cubicBezTo>
                <a:cubicBezTo>
                  <a:pt x="1966" y="676"/>
                  <a:pt x="1968" y="674"/>
                  <a:pt x="1968" y="672"/>
                </a:cubicBezTo>
                <a:cubicBezTo>
                  <a:pt x="1968" y="669"/>
                  <a:pt x="1966" y="668"/>
                  <a:pt x="1963" y="668"/>
                </a:cubicBezTo>
                <a:close/>
                <a:moveTo>
                  <a:pt x="2080" y="668"/>
                </a:moveTo>
                <a:cubicBezTo>
                  <a:pt x="2077" y="668"/>
                  <a:pt x="2075" y="669"/>
                  <a:pt x="2075" y="672"/>
                </a:cubicBezTo>
                <a:cubicBezTo>
                  <a:pt x="2075" y="674"/>
                  <a:pt x="2077" y="676"/>
                  <a:pt x="2080" y="676"/>
                </a:cubicBezTo>
                <a:cubicBezTo>
                  <a:pt x="2082" y="676"/>
                  <a:pt x="2084" y="674"/>
                  <a:pt x="2084" y="672"/>
                </a:cubicBezTo>
                <a:cubicBezTo>
                  <a:pt x="2084" y="669"/>
                  <a:pt x="2082" y="668"/>
                  <a:pt x="2080" y="668"/>
                </a:cubicBezTo>
                <a:close/>
                <a:moveTo>
                  <a:pt x="2093" y="676"/>
                </a:moveTo>
                <a:cubicBezTo>
                  <a:pt x="2095" y="676"/>
                  <a:pt x="2097" y="674"/>
                  <a:pt x="2097" y="672"/>
                </a:cubicBezTo>
                <a:cubicBezTo>
                  <a:pt x="2097" y="669"/>
                  <a:pt x="2095" y="668"/>
                  <a:pt x="2093" y="668"/>
                </a:cubicBezTo>
                <a:cubicBezTo>
                  <a:pt x="2090" y="668"/>
                  <a:pt x="2088" y="669"/>
                  <a:pt x="2088" y="672"/>
                </a:cubicBezTo>
                <a:cubicBezTo>
                  <a:pt x="2088" y="674"/>
                  <a:pt x="2090" y="676"/>
                  <a:pt x="2093" y="676"/>
                </a:cubicBezTo>
                <a:close/>
                <a:moveTo>
                  <a:pt x="2105" y="676"/>
                </a:moveTo>
                <a:cubicBezTo>
                  <a:pt x="2108" y="676"/>
                  <a:pt x="2110" y="674"/>
                  <a:pt x="2110" y="672"/>
                </a:cubicBezTo>
                <a:cubicBezTo>
                  <a:pt x="2110" y="669"/>
                  <a:pt x="2108" y="668"/>
                  <a:pt x="2105" y="668"/>
                </a:cubicBezTo>
                <a:cubicBezTo>
                  <a:pt x="2103" y="668"/>
                  <a:pt x="2101" y="669"/>
                  <a:pt x="2101" y="672"/>
                </a:cubicBezTo>
                <a:cubicBezTo>
                  <a:pt x="2101" y="674"/>
                  <a:pt x="2103" y="676"/>
                  <a:pt x="2105" y="676"/>
                </a:cubicBezTo>
                <a:close/>
                <a:moveTo>
                  <a:pt x="2118" y="668"/>
                </a:moveTo>
                <a:cubicBezTo>
                  <a:pt x="2116" y="668"/>
                  <a:pt x="2114" y="669"/>
                  <a:pt x="2114" y="672"/>
                </a:cubicBezTo>
                <a:cubicBezTo>
                  <a:pt x="2114" y="674"/>
                  <a:pt x="2116" y="676"/>
                  <a:pt x="2118" y="676"/>
                </a:cubicBezTo>
                <a:cubicBezTo>
                  <a:pt x="2121" y="676"/>
                  <a:pt x="2123" y="674"/>
                  <a:pt x="2123" y="672"/>
                </a:cubicBezTo>
                <a:cubicBezTo>
                  <a:pt x="2123" y="669"/>
                  <a:pt x="2121" y="668"/>
                  <a:pt x="2118" y="668"/>
                </a:cubicBezTo>
                <a:close/>
                <a:moveTo>
                  <a:pt x="2131" y="668"/>
                </a:moveTo>
                <a:cubicBezTo>
                  <a:pt x="2129" y="668"/>
                  <a:pt x="2127" y="669"/>
                  <a:pt x="2127" y="672"/>
                </a:cubicBezTo>
                <a:cubicBezTo>
                  <a:pt x="2127" y="674"/>
                  <a:pt x="2129" y="676"/>
                  <a:pt x="2131" y="676"/>
                </a:cubicBezTo>
                <a:cubicBezTo>
                  <a:pt x="2134" y="676"/>
                  <a:pt x="2135" y="674"/>
                  <a:pt x="2135" y="672"/>
                </a:cubicBezTo>
                <a:cubicBezTo>
                  <a:pt x="2135" y="669"/>
                  <a:pt x="2134" y="668"/>
                  <a:pt x="2131" y="668"/>
                </a:cubicBezTo>
                <a:close/>
                <a:moveTo>
                  <a:pt x="2144" y="668"/>
                </a:moveTo>
                <a:cubicBezTo>
                  <a:pt x="2142" y="668"/>
                  <a:pt x="2140" y="669"/>
                  <a:pt x="2140" y="672"/>
                </a:cubicBezTo>
                <a:cubicBezTo>
                  <a:pt x="2140" y="674"/>
                  <a:pt x="2142" y="676"/>
                  <a:pt x="2144" y="676"/>
                </a:cubicBezTo>
                <a:cubicBezTo>
                  <a:pt x="2146" y="676"/>
                  <a:pt x="2148" y="674"/>
                  <a:pt x="2148" y="672"/>
                </a:cubicBezTo>
                <a:cubicBezTo>
                  <a:pt x="2148" y="669"/>
                  <a:pt x="2146" y="668"/>
                  <a:pt x="2144" y="668"/>
                </a:cubicBezTo>
                <a:close/>
                <a:moveTo>
                  <a:pt x="2155" y="672"/>
                </a:moveTo>
                <a:cubicBezTo>
                  <a:pt x="2155" y="673"/>
                  <a:pt x="2156" y="674"/>
                  <a:pt x="2157" y="674"/>
                </a:cubicBezTo>
                <a:cubicBezTo>
                  <a:pt x="2158" y="674"/>
                  <a:pt x="2159" y="673"/>
                  <a:pt x="2159" y="672"/>
                </a:cubicBezTo>
                <a:cubicBezTo>
                  <a:pt x="2159" y="671"/>
                  <a:pt x="2158" y="670"/>
                  <a:pt x="2157" y="670"/>
                </a:cubicBezTo>
                <a:cubicBezTo>
                  <a:pt x="2156" y="670"/>
                  <a:pt x="2155" y="671"/>
                  <a:pt x="2155" y="672"/>
                </a:cubicBezTo>
                <a:close/>
                <a:moveTo>
                  <a:pt x="2196" y="676"/>
                </a:moveTo>
                <a:cubicBezTo>
                  <a:pt x="2198" y="676"/>
                  <a:pt x="2200" y="674"/>
                  <a:pt x="2200" y="672"/>
                </a:cubicBezTo>
                <a:cubicBezTo>
                  <a:pt x="2200" y="669"/>
                  <a:pt x="2198" y="668"/>
                  <a:pt x="2196" y="668"/>
                </a:cubicBezTo>
                <a:cubicBezTo>
                  <a:pt x="2194" y="668"/>
                  <a:pt x="2192" y="669"/>
                  <a:pt x="2192" y="672"/>
                </a:cubicBezTo>
                <a:cubicBezTo>
                  <a:pt x="2192" y="674"/>
                  <a:pt x="2194" y="676"/>
                  <a:pt x="2196" y="676"/>
                </a:cubicBezTo>
                <a:close/>
                <a:moveTo>
                  <a:pt x="2209" y="676"/>
                </a:moveTo>
                <a:cubicBezTo>
                  <a:pt x="2211" y="676"/>
                  <a:pt x="2213" y="674"/>
                  <a:pt x="2213" y="672"/>
                </a:cubicBezTo>
                <a:cubicBezTo>
                  <a:pt x="2213" y="669"/>
                  <a:pt x="2211" y="668"/>
                  <a:pt x="2209" y="668"/>
                </a:cubicBezTo>
                <a:cubicBezTo>
                  <a:pt x="2206" y="668"/>
                  <a:pt x="2205" y="669"/>
                  <a:pt x="2205" y="672"/>
                </a:cubicBezTo>
                <a:cubicBezTo>
                  <a:pt x="2205" y="674"/>
                  <a:pt x="2206" y="676"/>
                  <a:pt x="2209" y="676"/>
                </a:cubicBezTo>
                <a:close/>
                <a:moveTo>
                  <a:pt x="2222" y="676"/>
                </a:moveTo>
                <a:cubicBezTo>
                  <a:pt x="2224" y="676"/>
                  <a:pt x="2226" y="674"/>
                  <a:pt x="2226" y="672"/>
                </a:cubicBezTo>
                <a:cubicBezTo>
                  <a:pt x="2226" y="669"/>
                  <a:pt x="2224" y="668"/>
                  <a:pt x="2222" y="668"/>
                </a:cubicBezTo>
                <a:cubicBezTo>
                  <a:pt x="2219" y="668"/>
                  <a:pt x="2217" y="669"/>
                  <a:pt x="2217" y="672"/>
                </a:cubicBezTo>
                <a:cubicBezTo>
                  <a:pt x="2217" y="674"/>
                  <a:pt x="2219" y="676"/>
                  <a:pt x="2222" y="676"/>
                </a:cubicBezTo>
                <a:close/>
                <a:moveTo>
                  <a:pt x="2235" y="676"/>
                </a:moveTo>
                <a:cubicBezTo>
                  <a:pt x="2237" y="676"/>
                  <a:pt x="2239" y="674"/>
                  <a:pt x="2239" y="672"/>
                </a:cubicBezTo>
                <a:cubicBezTo>
                  <a:pt x="2239" y="669"/>
                  <a:pt x="2237" y="668"/>
                  <a:pt x="2235" y="668"/>
                </a:cubicBezTo>
                <a:cubicBezTo>
                  <a:pt x="2232" y="668"/>
                  <a:pt x="2230" y="669"/>
                  <a:pt x="2230" y="672"/>
                </a:cubicBezTo>
                <a:cubicBezTo>
                  <a:pt x="2230" y="674"/>
                  <a:pt x="2232" y="676"/>
                  <a:pt x="2235" y="676"/>
                </a:cubicBezTo>
                <a:close/>
                <a:moveTo>
                  <a:pt x="2247" y="676"/>
                </a:moveTo>
                <a:cubicBezTo>
                  <a:pt x="2250" y="676"/>
                  <a:pt x="2252" y="674"/>
                  <a:pt x="2252" y="672"/>
                </a:cubicBezTo>
                <a:cubicBezTo>
                  <a:pt x="2252" y="669"/>
                  <a:pt x="2250" y="668"/>
                  <a:pt x="2247" y="668"/>
                </a:cubicBezTo>
                <a:cubicBezTo>
                  <a:pt x="2245" y="668"/>
                  <a:pt x="2243" y="669"/>
                  <a:pt x="2243" y="672"/>
                </a:cubicBezTo>
                <a:cubicBezTo>
                  <a:pt x="2243" y="674"/>
                  <a:pt x="2245" y="676"/>
                  <a:pt x="2247" y="676"/>
                </a:cubicBezTo>
                <a:close/>
                <a:moveTo>
                  <a:pt x="2260" y="676"/>
                </a:moveTo>
                <a:cubicBezTo>
                  <a:pt x="2263" y="676"/>
                  <a:pt x="2265" y="674"/>
                  <a:pt x="2265" y="672"/>
                </a:cubicBezTo>
                <a:cubicBezTo>
                  <a:pt x="2265" y="669"/>
                  <a:pt x="2263" y="668"/>
                  <a:pt x="2260" y="668"/>
                </a:cubicBezTo>
                <a:cubicBezTo>
                  <a:pt x="2258" y="668"/>
                  <a:pt x="2256" y="669"/>
                  <a:pt x="2256" y="672"/>
                </a:cubicBezTo>
                <a:cubicBezTo>
                  <a:pt x="2256" y="674"/>
                  <a:pt x="2258" y="676"/>
                  <a:pt x="2260" y="676"/>
                </a:cubicBezTo>
                <a:close/>
                <a:moveTo>
                  <a:pt x="2273" y="676"/>
                </a:moveTo>
                <a:cubicBezTo>
                  <a:pt x="2276" y="676"/>
                  <a:pt x="2277" y="674"/>
                  <a:pt x="2277" y="672"/>
                </a:cubicBezTo>
                <a:cubicBezTo>
                  <a:pt x="2277" y="669"/>
                  <a:pt x="2276" y="668"/>
                  <a:pt x="2273" y="668"/>
                </a:cubicBezTo>
                <a:cubicBezTo>
                  <a:pt x="2271" y="668"/>
                  <a:pt x="2269" y="669"/>
                  <a:pt x="2269" y="672"/>
                </a:cubicBezTo>
                <a:cubicBezTo>
                  <a:pt x="2269" y="674"/>
                  <a:pt x="2271" y="676"/>
                  <a:pt x="2273" y="676"/>
                </a:cubicBezTo>
                <a:close/>
                <a:moveTo>
                  <a:pt x="2286" y="676"/>
                </a:moveTo>
                <a:cubicBezTo>
                  <a:pt x="2289" y="676"/>
                  <a:pt x="2290" y="674"/>
                  <a:pt x="2290" y="672"/>
                </a:cubicBezTo>
                <a:cubicBezTo>
                  <a:pt x="2290" y="669"/>
                  <a:pt x="2289" y="668"/>
                  <a:pt x="2286" y="668"/>
                </a:cubicBezTo>
                <a:cubicBezTo>
                  <a:pt x="2284" y="668"/>
                  <a:pt x="2282" y="669"/>
                  <a:pt x="2282" y="672"/>
                </a:cubicBezTo>
                <a:cubicBezTo>
                  <a:pt x="2282" y="674"/>
                  <a:pt x="2284" y="676"/>
                  <a:pt x="2286" y="676"/>
                </a:cubicBezTo>
                <a:close/>
                <a:moveTo>
                  <a:pt x="2299" y="676"/>
                </a:moveTo>
                <a:cubicBezTo>
                  <a:pt x="2301" y="676"/>
                  <a:pt x="2303" y="674"/>
                  <a:pt x="2303" y="672"/>
                </a:cubicBezTo>
                <a:cubicBezTo>
                  <a:pt x="2303" y="669"/>
                  <a:pt x="2301" y="668"/>
                  <a:pt x="2299" y="668"/>
                </a:cubicBezTo>
                <a:cubicBezTo>
                  <a:pt x="2297" y="668"/>
                  <a:pt x="2295" y="669"/>
                  <a:pt x="2295" y="672"/>
                </a:cubicBezTo>
                <a:cubicBezTo>
                  <a:pt x="2295" y="674"/>
                  <a:pt x="2297" y="676"/>
                  <a:pt x="2299" y="676"/>
                </a:cubicBezTo>
                <a:close/>
                <a:moveTo>
                  <a:pt x="2312" y="676"/>
                </a:moveTo>
                <a:cubicBezTo>
                  <a:pt x="2314" y="676"/>
                  <a:pt x="2316" y="674"/>
                  <a:pt x="2316" y="672"/>
                </a:cubicBezTo>
                <a:cubicBezTo>
                  <a:pt x="2316" y="669"/>
                  <a:pt x="2314" y="668"/>
                  <a:pt x="2312" y="668"/>
                </a:cubicBezTo>
                <a:cubicBezTo>
                  <a:pt x="2310" y="668"/>
                  <a:pt x="2308" y="669"/>
                  <a:pt x="2308" y="672"/>
                </a:cubicBezTo>
                <a:cubicBezTo>
                  <a:pt x="2308" y="674"/>
                  <a:pt x="2310" y="676"/>
                  <a:pt x="2312" y="676"/>
                </a:cubicBezTo>
                <a:close/>
                <a:moveTo>
                  <a:pt x="2325" y="676"/>
                </a:moveTo>
                <a:cubicBezTo>
                  <a:pt x="2327" y="676"/>
                  <a:pt x="2329" y="674"/>
                  <a:pt x="2329" y="672"/>
                </a:cubicBezTo>
                <a:cubicBezTo>
                  <a:pt x="2329" y="669"/>
                  <a:pt x="2327" y="668"/>
                  <a:pt x="2325" y="668"/>
                </a:cubicBezTo>
                <a:cubicBezTo>
                  <a:pt x="2323" y="668"/>
                  <a:pt x="2321" y="669"/>
                  <a:pt x="2321" y="672"/>
                </a:cubicBezTo>
                <a:cubicBezTo>
                  <a:pt x="2321" y="674"/>
                  <a:pt x="2323" y="676"/>
                  <a:pt x="2325" y="676"/>
                </a:cubicBezTo>
                <a:close/>
                <a:moveTo>
                  <a:pt x="2338" y="676"/>
                </a:moveTo>
                <a:cubicBezTo>
                  <a:pt x="2340" y="676"/>
                  <a:pt x="2342" y="674"/>
                  <a:pt x="2342" y="672"/>
                </a:cubicBezTo>
                <a:cubicBezTo>
                  <a:pt x="2342" y="669"/>
                  <a:pt x="2340" y="668"/>
                  <a:pt x="2338" y="668"/>
                </a:cubicBezTo>
                <a:cubicBezTo>
                  <a:pt x="2336" y="668"/>
                  <a:pt x="2334" y="669"/>
                  <a:pt x="2334" y="672"/>
                </a:cubicBezTo>
                <a:cubicBezTo>
                  <a:pt x="2334" y="674"/>
                  <a:pt x="2336" y="676"/>
                  <a:pt x="2338" y="676"/>
                </a:cubicBezTo>
                <a:close/>
                <a:moveTo>
                  <a:pt x="2351" y="676"/>
                </a:moveTo>
                <a:cubicBezTo>
                  <a:pt x="2353" y="676"/>
                  <a:pt x="2355" y="674"/>
                  <a:pt x="2355" y="672"/>
                </a:cubicBezTo>
                <a:cubicBezTo>
                  <a:pt x="2355" y="669"/>
                  <a:pt x="2353" y="668"/>
                  <a:pt x="2351" y="668"/>
                </a:cubicBezTo>
                <a:cubicBezTo>
                  <a:pt x="2348" y="668"/>
                  <a:pt x="2347" y="669"/>
                  <a:pt x="2347" y="672"/>
                </a:cubicBezTo>
                <a:cubicBezTo>
                  <a:pt x="2347" y="674"/>
                  <a:pt x="2348" y="676"/>
                  <a:pt x="2351" y="676"/>
                </a:cubicBezTo>
                <a:close/>
                <a:moveTo>
                  <a:pt x="2364" y="676"/>
                </a:moveTo>
                <a:cubicBezTo>
                  <a:pt x="2366" y="676"/>
                  <a:pt x="2368" y="674"/>
                  <a:pt x="2368" y="672"/>
                </a:cubicBezTo>
                <a:cubicBezTo>
                  <a:pt x="2368" y="669"/>
                  <a:pt x="2366" y="668"/>
                  <a:pt x="2364" y="668"/>
                </a:cubicBezTo>
                <a:cubicBezTo>
                  <a:pt x="2361" y="668"/>
                  <a:pt x="2360" y="669"/>
                  <a:pt x="2360" y="672"/>
                </a:cubicBezTo>
                <a:cubicBezTo>
                  <a:pt x="2360" y="674"/>
                  <a:pt x="2361" y="676"/>
                  <a:pt x="2364" y="676"/>
                </a:cubicBezTo>
                <a:close/>
                <a:moveTo>
                  <a:pt x="2377" y="676"/>
                </a:moveTo>
                <a:cubicBezTo>
                  <a:pt x="2379" y="676"/>
                  <a:pt x="2381" y="674"/>
                  <a:pt x="2381" y="672"/>
                </a:cubicBezTo>
                <a:cubicBezTo>
                  <a:pt x="2381" y="669"/>
                  <a:pt x="2379" y="668"/>
                  <a:pt x="2377" y="668"/>
                </a:cubicBezTo>
                <a:cubicBezTo>
                  <a:pt x="2374" y="668"/>
                  <a:pt x="2372" y="669"/>
                  <a:pt x="2372" y="672"/>
                </a:cubicBezTo>
                <a:cubicBezTo>
                  <a:pt x="2372" y="674"/>
                  <a:pt x="2374" y="676"/>
                  <a:pt x="2377" y="676"/>
                </a:cubicBezTo>
                <a:close/>
                <a:moveTo>
                  <a:pt x="2390" y="676"/>
                </a:moveTo>
                <a:cubicBezTo>
                  <a:pt x="2392" y="676"/>
                  <a:pt x="2394" y="674"/>
                  <a:pt x="2394" y="672"/>
                </a:cubicBezTo>
                <a:cubicBezTo>
                  <a:pt x="2394" y="669"/>
                  <a:pt x="2392" y="668"/>
                  <a:pt x="2390" y="668"/>
                </a:cubicBezTo>
                <a:cubicBezTo>
                  <a:pt x="2387" y="668"/>
                  <a:pt x="2385" y="669"/>
                  <a:pt x="2385" y="672"/>
                </a:cubicBezTo>
                <a:cubicBezTo>
                  <a:pt x="2385" y="674"/>
                  <a:pt x="2387" y="676"/>
                  <a:pt x="2390" y="676"/>
                </a:cubicBezTo>
                <a:close/>
                <a:moveTo>
                  <a:pt x="2402" y="676"/>
                </a:moveTo>
                <a:cubicBezTo>
                  <a:pt x="2405" y="676"/>
                  <a:pt x="2407" y="674"/>
                  <a:pt x="2407" y="672"/>
                </a:cubicBezTo>
                <a:cubicBezTo>
                  <a:pt x="2407" y="669"/>
                  <a:pt x="2405" y="668"/>
                  <a:pt x="2402" y="668"/>
                </a:cubicBezTo>
                <a:cubicBezTo>
                  <a:pt x="2400" y="668"/>
                  <a:pt x="2398" y="669"/>
                  <a:pt x="2398" y="672"/>
                </a:cubicBezTo>
                <a:cubicBezTo>
                  <a:pt x="2398" y="674"/>
                  <a:pt x="2400" y="676"/>
                  <a:pt x="2402" y="676"/>
                </a:cubicBezTo>
                <a:close/>
                <a:moveTo>
                  <a:pt x="2415" y="676"/>
                </a:moveTo>
                <a:cubicBezTo>
                  <a:pt x="2418" y="676"/>
                  <a:pt x="2420" y="674"/>
                  <a:pt x="2420" y="672"/>
                </a:cubicBezTo>
                <a:cubicBezTo>
                  <a:pt x="2420" y="669"/>
                  <a:pt x="2418" y="668"/>
                  <a:pt x="2415" y="668"/>
                </a:cubicBezTo>
                <a:cubicBezTo>
                  <a:pt x="2413" y="668"/>
                  <a:pt x="2411" y="669"/>
                  <a:pt x="2411" y="672"/>
                </a:cubicBezTo>
                <a:cubicBezTo>
                  <a:pt x="2411" y="674"/>
                  <a:pt x="2413" y="676"/>
                  <a:pt x="2415" y="676"/>
                </a:cubicBezTo>
                <a:close/>
                <a:moveTo>
                  <a:pt x="2428" y="676"/>
                </a:moveTo>
                <a:cubicBezTo>
                  <a:pt x="2431" y="676"/>
                  <a:pt x="2432" y="674"/>
                  <a:pt x="2432" y="672"/>
                </a:cubicBezTo>
                <a:cubicBezTo>
                  <a:pt x="2432" y="669"/>
                  <a:pt x="2431" y="668"/>
                  <a:pt x="2428" y="668"/>
                </a:cubicBezTo>
                <a:cubicBezTo>
                  <a:pt x="2426" y="668"/>
                  <a:pt x="2424" y="669"/>
                  <a:pt x="2424" y="672"/>
                </a:cubicBezTo>
                <a:cubicBezTo>
                  <a:pt x="2424" y="674"/>
                  <a:pt x="2426" y="676"/>
                  <a:pt x="2428" y="676"/>
                </a:cubicBezTo>
                <a:close/>
                <a:moveTo>
                  <a:pt x="2441" y="676"/>
                </a:moveTo>
                <a:cubicBezTo>
                  <a:pt x="2443" y="676"/>
                  <a:pt x="2445" y="674"/>
                  <a:pt x="2445" y="672"/>
                </a:cubicBezTo>
                <a:cubicBezTo>
                  <a:pt x="2445" y="669"/>
                  <a:pt x="2443" y="668"/>
                  <a:pt x="2441" y="668"/>
                </a:cubicBezTo>
                <a:cubicBezTo>
                  <a:pt x="2439" y="668"/>
                  <a:pt x="2437" y="669"/>
                  <a:pt x="2437" y="672"/>
                </a:cubicBezTo>
                <a:cubicBezTo>
                  <a:pt x="2437" y="674"/>
                  <a:pt x="2439" y="676"/>
                  <a:pt x="2441" y="676"/>
                </a:cubicBezTo>
                <a:close/>
                <a:moveTo>
                  <a:pt x="2454" y="676"/>
                </a:moveTo>
                <a:cubicBezTo>
                  <a:pt x="2456" y="676"/>
                  <a:pt x="2458" y="674"/>
                  <a:pt x="2458" y="672"/>
                </a:cubicBezTo>
                <a:cubicBezTo>
                  <a:pt x="2458" y="669"/>
                  <a:pt x="2456" y="668"/>
                  <a:pt x="2454" y="668"/>
                </a:cubicBezTo>
                <a:cubicBezTo>
                  <a:pt x="2452" y="668"/>
                  <a:pt x="2450" y="669"/>
                  <a:pt x="2450" y="672"/>
                </a:cubicBezTo>
                <a:cubicBezTo>
                  <a:pt x="2450" y="674"/>
                  <a:pt x="2452" y="676"/>
                  <a:pt x="2454" y="676"/>
                </a:cubicBezTo>
                <a:close/>
                <a:moveTo>
                  <a:pt x="2467" y="676"/>
                </a:moveTo>
                <a:cubicBezTo>
                  <a:pt x="2469" y="676"/>
                  <a:pt x="2471" y="674"/>
                  <a:pt x="2471" y="672"/>
                </a:cubicBezTo>
                <a:cubicBezTo>
                  <a:pt x="2471" y="669"/>
                  <a:pt x="2469" y="668"/>
                  <a:pt x="2467" y="668"/>
                </a:cubicBezTo>
                <a:cubicBezTo>
                  <a:pt x="2465" y="668"/>
                  <a:pt x="2463" y="669"/>
                  <a:pt x="2463" y="672"/>
                </a:cubicBezTo>
                <a:cubicBezTo>
                  <a:pt x="2463" y="674"/>
                  <a:pt x="2465" y="676"/>
                  <a:pt x="2467" y="676"/>
                </a:cubicBezTo>
                <a:close/>
                <a:moveTo>
                  <a:pt x="2480" y="676"/>
                </a:moveTo>
                <a:cubicBezTo>
                  <a:pt x="2482" y="676"/>
                  <a:pt x="2484" y="674"/>
                  <a:pt x="2484" y="672"/>
                </a:cubicBezTo>
                <a:cubicBezTo>
                  <a:pt x="2484" y="669"/>
                  <a:pt x="2482" y="668"/>
                  <a:pt x="2480" y="668"/>
                </a:cubicBezTo>
                <a:cubicBezTo>
                  <a:pt x="2478" y="668"/>
                  <a:pt x="2476" y="669"/>
                  <a:pt x="2476" y="672"/>
                </a:cubicBezTo>
                <a:cubicBezTo>
                  <a:pt x="2476" y="674"/>
                  <a:pt x="2478" y="676"/>
                  <a:pt x="2480" y="676"/>
                </a:cubicBezTo>
                <a:close/>
                <a:moveTo>
                  <a:pt x="2493" y="676"/>
                </a:moveTo>
                <a:cubicBezTo>
                  <a:pt x="2495" y="676"/>
                  <a:pt x="2497" y="674"/>
                  <a:pt x="2497" y="672"/>
                </a:cubicBezTo>
                <a:cubicBezTo>
                  <a:pt x="2497" y="669"/>
                  <a:pt x="2495" y="668"/>
                  <a:pt x="2493" y="668"/>
                </a:cubicBezTo>
                <a:cubicBezTo>
                  <a:pt x="2491" y="668"/>
                  <a:pt x="2489" y="669"/>
                  <a:pt x="2489" y="672"/>
                </a:cubicBezTo>
                <a:cubicBezTo>
                  <a:pt x="2489" y="674"/>
                  <a:pt x="2491" y="676"/>
                  <a:pt x="2493" y="676"/>
                </a:cubicBezTo>
                <a:close/>
                <a:moveTo>
                  <a:pt x="2506" y="676"/>
                </a:moveTo>
                <a:cubicBezTo>
                  <a:pt x="2508" y="676"/>
                  <a:pt x="2510" y="674"/>
                  <a:pt x="2510" y="672"/>
                </a:cubicBezTo>
                <a:cubicBezTo>
                  <a:pt x="2510" y="669"/>
                  <a:pt x="2508" y="668"/>
                  <a:pt x="2506" y="668"/>
                </a:cubicBezTo>
                <a:cubicBezTo>
                  <a:pt x="2503" y="668"/>
                  <a:pt x="2502" y="669"/>
                  <a:pt x="2502" y="672"/>
                </a:cubicBezTo>
                <a:cubicBezTo>
                  <a:pt x="2502" y="674"/>
                  <a:pt x="2503" y="676"/>
                  <a:pt x="2506" y="676"/>
                </a:cubicBezTo>
                <a:close/>
                <a:moveTo>
                  <a:pt x="2519" y="676"/>
                </a:moveTo>
                <a:cubicBezTo>
                  <a:pt x="2521" y="676"/>
                  <a:pt x="2523" y="674"/>
                  <a:pt x="2523" y="672"/>
                </a:cubicBezTo>
                <a:cubicBezTo>
                  <a:pt x="2523" y="669"/>
                  <a:pt x="2521" y="668"/>
                  <a:pt x="2519" y="668"/>
                </a:cubicBezTo>
                <a:cubicBezTo>
                  <a:pt x="2516" y="668"/>
                  <a:pt x="2514" y="669"/>
                  <a:pt x="2514" y="672"/>
                </a:cubicBezTo>
                <a:cubicBezTo>
                  <a:pt x="2514" y="674"/>
                  <a:pt x="2516" y="676"/>
                  <a:pt x="2519" y="676"/>
                </a:cubicBezTo>
                <a:close/>
                <a:moveTo>
                  <a:pt x="2532" y="676"/>
                </a:moveTo>
                <a:cubicBezTo>
                  <a:pt x="2534" y="676"/>
                  <a:pt x="2536" y="674"/>
                  <a:pt x="2536" y="672"/>
                </a:cubicBezTo>
                <a:cubicBezTo>
                  <a:pt x="2536" y="669"/>
                  <a:pt x="2534" y="668"/>
                  <a:pt x="2532" y="668"/>
                </a:cubicBezTo>
                <a:cubicBezTo>
                  <a:pt x="2529" y="668"/>
                  <a:pt x="2527" y="669"/>
                  <a:pt x="2527" y="672"/>
                </a:cubicBezTo>
                <a:cubicBezTo>
                  <a:pt x="2527" y="674"/>
                  <a:pt x="2529" y="676"/>
                  <a:pt x="2532" y="676"/>
                </a:cubicBezTo>
                <a:close/>
                <a:moveTo>
                  <a:pt x="2544" y="676"/>
                </a:moveTo>
                <a:cubicBezTo>
                  <a:pt x="2547" y="676"/>
                  <a:pt x="2549" y="674"/>
                  <a:pt x="2549" y="672"/>
                </a:cubicBezTo>
                <a:cubicBezTo>
                  <a:pt x="2549" y="669"/>
                  <a:pt x="2547" y="668"/>
                  <a:pt x="2544" y="668"/>
                </a:cubicBezTo>
                <a:cubicBezTo>
                  <a:pt x="2542" y="668"/>
                  <a:pt x="2540" y="669"/>
                  <a:pt x="2540" y="672"/>
                </a:cubicBezTo>
                <a:cubicBezTo>
                  <a:pt x="2540" y="674"/>
                  <a:pt x="2542" y="676"/>
                  <a:pt x="2544" y="676"/>
                </a:cubicBezTo>
                <a:close/>
                <a:moveTo>
                  <a:pt x="2557" y="676"/>
                </a:moveTo>
                <a:cubicBezTo>
                  <a:pt x="2560" y="676"/>
                  <a:pt x="2562" y="674"/>
                  <a:pt x="2562" y="672"/>
                </a:cubicBezTo>
                <a:cubicBezTo>
                  <a:pt x="2562" y="669"/>
                  <a:pt x="2560" y="668"/>
                  <a:pt x="2557" y="668"/>
                </a:cubicBezTo>
                <a:cubicBezTo>
                  <a:pt x="2555" y="668"/>
                  <a:pt x="2553" y="669"/>
                  <a:pt x="2553" y="672"/>
                </a:cubicBezTo>
                <a:cubicBezTo>
                  <a:pt x="2553" y="674"/>
                  <a:pt x="2555" y="676"/>
                  <a:pt x="2557" y="676"/>
                </a:cubicBezTo>
                <a:close/>
                <a:moveTo>
                  <a:pt x="2570" y="676"/>
                </a:moveTo>
                <a:cubicBezTo>
                  <a:pt x="2573" y="676"/>
                  <a:pt x="2575" y="674"/>
                  <a:pt x="2575" y="672"/>
                </a:cubicBezTo>
                <a:cubicBezTo>
                  <a:pt x="2575" y="669"/>
                  <a:pt x="2573" y="668"/>
                  <a:pt x="2570" y="668"/>
                </a:cubicBezTo>
                <a:cubicBezTo>
                  <a:pt x="2568" y="668"/>
                  <a:pt x="2566" y="669"/>
                  <a:pt x="2566" y="672"/>
                </a:cubicBezTo>
                <a:cubicBezTo>
                  <a:pt x="2566" y="674"/>
                  <a:pt x="2568" y="676"/>
                  <a:pt x="2570" y="676"/>
                </a:cubicBezTo>
                <a:close/>
                <a:moveTo>
                  <a:pt x="2583" y="676"/>
                </a:moveTo>
                <a:cubicBezTo>
                  <a:pt x="2586" y="676"/>
                  <a:pt x="2587" y="674"/>
                  <a:pt x="2587" y="672"/>
                </a:cubicBezTo>
                <a:cubicBezTo>
                  <a:pt x="2587" y="669"/>
                  <a:pt x="2586" y="668"/>
                  <a:pt x="2583" y="668"/>
                </a:cubicBezTo>
                <a:cubicBezTo>
                  <a:pt x="2581" y="668"/>
                  <a:pt x="2579" y="669"/>
                  <a:pt x="2579" y="672"/>
                </a:cubicBezTo>
                <a:cubicBezTo>
                  <a:pt x="2579" y="674"/>
                  <a:pt x="2581" y="676"/>
                  <a:pt x="2583" y="676"/>
                </a:cubicBezTo>
                <a:close/>
                <a:moveTo>
                  <a:pt x="2596" y="676"/>
                </a:moveTo>
                <a:cubicBezTo>
                  <a:pt x="2598" y="676"/>
                  <a:pt x="2600" y="674"/>
                  <a:pt x="2600" y="672"/>
                </a:cubicBezTo>
                <a:cubicBezTo>
                  <a:pt x="2600" y="669"/>
                  <a:pt x="2598" y="668"/>
                  <a:pt x="2596" y="668"/>
                </a:cubicBezTo>
                <a:cubicBezTo>
                  <a:pt x="2594" y="668"/>
                  <a:pt x="2592" y="669"/>
                  <a:pt x="2592" y="672"/>
                </a:cubicBezTo>
                <a:cubicBezTo>
                  <a:pt x="2592" y="674"/>
                  <a:pt x="2594" y="676"/>
                  <a:pt x="2596" y="676"/>
                </a:cubicBezTo>
                <a:close/>
                <a:moveTo>
                  <a:pt x="2609" y="676"/>
                </a:moveTo>
                <a:cubicBezTo>
                  <a:pt x="2611" y="676"/>
                  <a:pt x="2613" y="674"/>
                  <a:pt x="2613" y="672"/>
                </a:cubicBezTo>
                <a:cubicBezTo>
                  <a:pt x="2613" y="669"/>
                  <a:pt x="2611" y="668"/>
                  <a:pt x="2609" y="668"/>
                </a:cubicBezTo>
                <a:cubicBezTo>
                  <a:pt x="2607" y="668"/>
                  <a:pt x="2605" y="669"/>
                  <a:pt x="2605" y="672"/>
                </a:cubicBezTo>
                <a:cubicBezTo>
                  <a:pt x="2605" y="674"/>
                  <a:pt x="2607" y="676"/>
                  <a:pt x="2609" y="676"/>
                </a:cubicBezTo>
                <a:close/>
                <a:moveTo>
                  <a:pt x="2622" y="676"/>
                </a:moveTo>
                <a:cubicBezTo>
                  <a:pt x="2624" y="676"/>
                  <a:pt x="2626" y="674"/>
                  <a:pt x="2626" y="672"/>
                </a:cubicBezTo>
                <a:cubicBezTo>
                  <a:pt x="2626" y="669"/>
                  <a:pt x="2624" y="668"/>
                  <a:pt x="2622" y="668"/>
                </a:cubicBezTo>
                <a:cubicBezTo>
                  <a:pt x="2620" y="668"/>
                  <a:pt x="2618" y="669"/>
                  <a:pt x="2618" y="672"/>
                </a:cubicBezTo>
                <a:cubicBezTo>
                  <a:pt x="2618" y="674"/>
                  <a:pt x="2620" y="676"/>
                  <a:pt x="2622" y="676"/>
                </a:cubicBezTo>
                <a:close/>
                <a:moveTo>
                  <a:pt x="2635" y="676"/>
                </a:moveTo>
                <a:cubicBezTo>
                  <a:pt x="2637" y="676"/>
                  <a:pt x="2639" y="674"/>
                  <a:pt x="2639" y="672"/>
                </a:cubicBezTo>
                <a:cubicBezTo>
                  <a:pt x="2639" y="669"/>
                  <a:pt x="2637" y="668"/>
                  <a:pt x="2635" y="668"/>
                </a:cubicBezTo>
                <a:cubicBezTo>
                  <a:pt x="2633" y="668"/>
                  <a:pt x="2631" y="669"/>
                  <a:pt x="2631" y="672"/>
                </a:cubicBezTo>
                <a:cubicBezTo>
                  <a:pt x="2631" y="674"/>
                  <a:pt x="2633" y="676"/>
                  <a:pt x="2635" y="676"/>
                </a:cubicBezTo>
                <a:close/>
                <a:moveTo>
                  <a:pt x="2648" y="676"/>
                </a:moveTo>
                <a:cubicBezTo>
                  <a:pt x="2650" y="676"/>
                  <a:pt x="2652" y="674"/>
                  <a:pt x="2652" y="672"/>
                </a:cubicBezTo>
                <a:cubicBezTo>
                  <a:pt x="2652" y="669"/>
                  <a:pt x="2650" y="668"/>
                  <a:pt x="2648" y="668"/>
                </a:cubicBezTo>
                <a:cubicBezTo>
                  <a:pt x="2645" y="668"/>
                  <a:pt x="2644" y="669"/>
                  <a:pt x="2644" y="672"/>
                </a:cubicBezTo>
                <a:cubicBezTo>
                  <a:pt x="2644" y="674"/>
                  <a:pt x="2645" y="676"/>
                  <a:pt x="2648" y="676"/>
                </a:cubicBezTo>
                <a:close/>
                <a:moveTo>
                  <a:pt x="2661" y="676"/>
                </a:moveTo>
                <a:cubicBezTo>
                  <a:pt x="2663" y="676"/>
                  <a:pt x="2665" y="674"/>
                  <a:pt x="2665" y="672"/>
                </a:cubicBezTo>
                <a:cubicBezTo>
                  <a:pt x="2665" y="669"/>
                  <a:pt x="2663" y="668"/>
                  <a:pt x="2661" y="668"/>
                </a:cubicBezTo>
                <a:cubicBezTo>
                  <a:pt x="2658" y="668"/>
                  <a:pt x="2657" y="669"/>
                  <a:pt x="2657" y="672"/>
                </a:cubicBezTo>
                <a:cubicBezTo>
                  <a:pt x="2657" y="674"/>
                  <a:pt x="2658" y="676"/>
                  <a:pt x="2661" y="676"/>
                </a:cubicBezTo>
                <a:close/>
                <a:moveTo>
                  <a:pt x="2674" y="676"/>
                </a:moveTo>
                <a:cubicBezTo>
                  <a:pt x="2676" y="676"/>
                  <a:pt x="2678" y="674"/>
                  <a:pt x="2678" y="672"/>
                </a:cubicBezTo>
                <a:cubicBezTo>
                  <a:pt x="2678" y="669"/>
                  <a:pt x="2676" y="668"/>
                  <a:pt x="2674" y="668"/>
                </a:cubicBezTo>
                <a:cubicBezTo>
                  <a:pt x="2671" y="668"/>
                  <a:pt x="2669" y="669"/>
                  <a:pt x="2669" y="672"/>
                </a:cubicBezTo>
                <a:cubicBezTo>
                  <a:pt x="2669" y="674"/>
                  <a:pt x="2671" y="676"/>
                  <a:pt x="2674" y="676"/>
                </a:cubicBezTo>
                <a:close/>
                <a:moveTo>
                  <a:pt x="2687" y="676"/>
                </a:moveTo>
                <a:cubicBezTo>
                  <a:pt x="2689" y="676"/>
                  <a:pt x="2691" y="674"/>
                  <a:pt x="2691" y="672"/>
                </a:cubicBezTo>
                <a:cubicBezTo>
                  <a:pt x="2691" y="669"/>
                  <a:pt x="2689" y="668"/>
                  <a:pt x="2687" y="668"/>
                </a:cubicBezTo>
                <a:cubicBezTo>
                  <a:pt x="2684" y="668"/>
                  <a:pt x="2682" y="669"/>
                  <a:pt x="2682" y="672"/>
                </a:cubicBezTo>
                <a:cubicBezTo>
                  <a:pt x="2682" y="674"/>
                  <a:pt x="2684" y="676"/>
                  <a:pt x="2687" y="676"/>
                </a:cubicBezTo>
                <a:close/>
                <a:moveTo>
                  <a:pt x="2699" y="676"/>
                </a:moveTo>
                <a:cubicBezTo>
                  <a:pt x="2702" y="676"/>
                  <a:pt x="2704" y="674"/>
                  <a:pt x="2704" y="672"/>
                </a:cubicBezTo>
                <a:cubicBezTo>
                  <a:pt x="2704" y="669"/>
                  <a:pt x="2702" y="668"/>
                  <a:pt x="2699" y="668"/>
                </a:cubicBezTo>
                <a:cubicBezTo>
                  <a:pt x="2697" y="668"/>
                  <a:pt x="2695" y="669"/>
                  <a:pt x="2695" y="672"/>
                </a:cubicBezTo>
                <a:cubicBezTo>
                  <a:pt x="2695" y="674"/>
                  <a:pt x="2697" y="676"/>
                  <a:pt x="2699" y="676"/>
                </a:cubicBezTo>
                <a:close/>
                <a:moveTo>
                  <a:pt x="2712" y="676"/>
                </a:moveTo>
                <a:cubicBezTo>
                  <a:pt x="2715" y="676"/>
                  <a:pt x="2717" y="674"/>
                  <a:pt x="2717" y="672"/>
                </a:cubicBezTo>
                <a:cubicBezTo>
                  <a:pt x="2717" y="669"/>
                  <a:pt x="2715" y="668"/>
                  <a:pt x="2712" y="668"/>
                </a:cubicBezTo>
                <a:cubicBezTo>
                  <a:pt x="2710" y="668"/>
                  <a:pt x="2708" y="669"/>
                  <a:pt x="2708" y="672"/>
                </a:cubicBezTo>
                <a:cubicBezTo>
                  <a:pt x="2708" y="674"/>
                  <a:pt x="2710" y="676"/>
                  <a:pt x="2712" y="676"/>
                </a:cubicBezTo>
                <a:close/>
                <a:moveTo>
                  <a:pt x="2725" y="676"/>
                </a:moveTo>
                <a:cubicBezTo>
                  <a:pt x="2728" y="676"/>
                  <a:pt x="2729" y="674"/>
                  <a:pt x="2729" y="672"/>
                </a:cubicBezTo>
                <a:cubicBezTo>
                  <a:pt x="2729" y="669"/>
                  <a:pt x="2728" y="668"/>
                  <a:pt x="2725" y="668"/>
                </a:cubicBezTo>
                <a:cubicBezTo>
                  <a:pt x="2723" y="668"/>
                  <a:pt x="2721" y="669"/>
                  <a:pt x="2721" y="672"/>
                </a:cubicBezTo>
                <a:cubicBezTo>
                  <a:pt x="2721" y="674"/>
                  <a:pt x="2723" y="676"/>
                  <a:pt x="2725" y="676"/>
                </a:cubicBezTo>
                <a:close/>
                <a:moveTo>
                  <a:pt x="2738" y="676"/>
                </a:moveTo>
                <a:cubicBezTo>
                  <a:pt x="2741" y="676"/>
                  <a:pt x="2742" y="674"/>
                  <a:pt x="2742" y="672"/>
                </a:cubicBezTo>
                <a:cubicBezTo>
                  <a:pt x="2742" y="669"/>
                  <a:pt x="2741" y="668"/>
                  <a:pt x="2738" y="668"/>
                </a:cubicBezTo>
                <a:cubicBezTo>
                  <a:pt x="2736" y="668"/>
                  <a:pt x="2734" y="669"/>
                  <a:pt x="2734" y="672"/>
                </a:cubicBezTo>
                <a:cubicBezTo>
                  <a:pt x="2734" y="674"/>
                  <a:pt x="2736" y="676"/>
                  <a:pt x="2738" y="676"/>
                </a:cubicBezTo>
                <a:close/>
                <a:moveTo>
                  <a:pt x="2751" y="676"/>
                </a:moveTo>
                <a:cubicBezTo>
                  <a:pt x="2753" y="676"/>
                  <a:pt x="2755" y="674"/>
                  <a:pt x="2755" y="672"/>
                </a:cubicBezTo>
                <a:cubicBezTo>
                  <a:pt x="2755" y="669"/>
                  <a:pt x="2753" y="668"/>
                  <a:pt x="2751" y="668"/>
                </a:cubicBezTo>
                <a:cubicBezTo>
                  <a:pt x="2749" y="668"/>
                  <a:pt x="2747" y="669"/>
                  <a:pt x="2747" y="672"/>
                </a:cubicBezTo>
                <a:cubicBezTo>
                  <a:pt x="2747" y="674"/>
                  <a:pt x="2749" y="676"/>
                  <a:pt x="2751" y="676"/>
                </a:cubicBezTo>
                <a:close/>
                <a:moveTo>
                  <a:pt x="2764" y="676"/>
                </a:moveTo>
                <a:cubicBezTo>
                  <a:pt x="2766" y="676"/>
                  <a:pt x="2768" y="674"/>
                  <a:pt x="2768" y="672"/>
                </a:cubicBezTo>
                <a:cubicBezTo>
                  <a:pt x="2768" y="669"/>
                  <a:pt x="2766" y="668"/>
                  <a:pt x="2764" y="668"/>
                </a:cubicBezTo>
                <a:cubicBezTo>
                  <a:pt x="2762" y="668"/>
                  <a:pt x="2760" y="669"/>
                  <a:pt x="2760" y="672"/>
                </a:cubicBezTo>
                <a:cubicBezTo>
                  <a:pt x="2760" y="674"/>
                  <a:pt x="2762" y="676"/>
                  <a:pt x="2764" y="676"/>
                </a:cubicBezTo>
                <a:close/>
                <a:moveTo>
                  <a:pt x="2777" y="676"/>
                </a:moveTo>
                <a:cubicBezTo>
                  <a:pt x="2779" y="676"/>
                  <a:pt x="2781" y="674"/>
                  <a:pt x="2781" y="672"/>
                </a:cubicBezTo>
                <a:cubicBezTo>
                  <a:pt x="2781" y="669"/>
                  <a:pt x="2779" y="668"/>
                  <a:pt x="2777" y="668"/>
                </a:cubicBezTo>
                <a:cubicBezTo>
                  <a:pt x="2775" y="668"/>
                  <a:pt x="2773" y="669"/>
                  <a:pt x="2773" y="672"/>
                </a:cubicBezTo>
                <a:cubicBezTo>
                  <a:pt x="2773" y="674"/>
                  <a:pt x="2775" y="676"/>
                  <a:pt x="2777" y="676"/>
                </a:cubicBezTo>
                <a:close/>
                <a:moveTo>
                  <a:pt x="2790" y="676"/>
                </a:moveTo>
                <a:cubicBezTo>
                  <a:pt x="2792" y="676"/>
                  <a:pt x="2794" y="674"/>
                  <a:pt x="2794" y="672"/>
                </a:cubicBezTo>
                <a:cubicBezTo>
                  <a:pt x="2794" y="669"/>
                  <a:pt x="2792" y="668"/>
                  <a:pt x="2790" y="668"/>
                </a:cubicBezTo>
                <a:cubicBezTo>
                  <a:pt x="2788" y="668"/>
                  <a:pt x="2786" y="669"/>
                  <a:pt x="2786" y="672"/>
                </a:cubicBezTo>
                <a:cubicBezTo>
                  <a:pt x="2786" y="674"/>
                  <a:pt x="2788" y="676"/>
                  <a:pt x="2790" y="676"/>
                </a:cubicBezTo>
                <a:close/>
                <a:moveTo>
                  <a:pt x="2803" y="676"/>
                </a:moveTo>
                <a:cubicBezTo>
                  <a:pt x="2805" y="676"/>
                  <a:pt x="2807" y="674"/>
                  <a:pt x="2807" y="672"/>
                </a:cubicBezTo>
                <a:cubicBezTo>
                  <a:pt x="2807" y="669"/>
                  <a:pt x="2805" y="668"/>
                  <a:pt x="2803" y="668"/>
                </a:cubicBezTo>
                <a:cubicBezTo>
                  <a:pt x="2800" y="668"/>
                  <a:pt x="2799" y="669"/>
                  <a:pt x="2799" y="672"/>
                </a:cubicBezTo>
                <a:cubicBezTo>
                  <a:pt x="2799" y="674"/>
                  <a:pt x="2800" y="676"/>
                  <a:pt x="2803" y="676"/>
                </a:cubicBezTo>
                <a:close/>
                <a:moveTo>
                  <a:pt x="2816" y="668"/>
                </a:moveTo>
                <a:cubicBezTo>
                  <a:pt x="2813" y="668"/>
                  <a:pt x="2812" y="669"/>
                  <a:pt x="2812" y="672"/>
                </a:cubicBezTo>
                <a:cubicBezTo>
                  <a:pt x="2812" y="674"/>
                  <a:pt x="2813" y="676"/>
                  <a:pt x="2816" y="676"/>
                </a:cubicBezTo>
                <a:cubicBezTo>
                  <a:pt x="2818" y="676"/>
                  <a:pt x="2820" y="674"/>
                  <a:pt x="2820" y="672"/>
                </a:cubicBezTo>
                <a:cubicBezTo>
                  <a:pt x="2820" y="669"/>
                  <a:pt x="2818" y="668"/>
                  <a:pt x="2816" y="668"/>
                </a:cubicBezTo>
                <a:close/>
                <a:moveTo>
                  <a:pt x="2829" y="668"/>
                </a:moveTo>
                <a:cubicBezTo>
                  <a:pt x="2826" y="668"/>
                  <a:pt x="2824" y="669"/>
                  <a:pt x="2824" y="672"/>
                </a:cubicBezTo>
                <a:cubicBezTo>
                  <a:pt x="2824" y="674"/>
                  <a:pt x="2826" y="676"/>
                  <a:pt x="2829" y="676"/>
                </a:cubicBezTo>
                <a:cubicBezTo>
                  <a:pt x="2831" y="676"/>
                  <a:pt x="2833" y="674"/>
                  <a:pt x="2833" y="672"/>
                </a:cubicBezTo>
                <a:cubicBezTo>
                  <a:pt x="2833" y="669"/>
                  <a:pt x="2831" y="668"/>
                  <a:pt x="2829" y="668"/>
                </a:cubicBezTo>
                <a:close/>
                <a:moveTo>
                  <a:pt x="2842" y="668"/>
                </a:moveTo>
                <a:cubicBezTo>
                  <a:pt x="2839" y="668"/>
                  <a:pt x="2837" y="669"/>
                  <a:pt x="2837" y="672"/>
                </a:cubicBezTo>
                <a:cubicBezTo>
                  <a:pt x="2837" y="674"/>
                  <a:pt x="2839" y="676"/>
                  <a:pt x="2842" y="676"/>
                </a:cubicBezTo>
                <a:cubicBezTo>
                  <a:pt x="2844" y="676"/>
                  <a:pt x="2846" y="674"/>
                  <a:pt x="2846" y="672"/>
                </a:cubicBezTo>
                <a:cubicBezTo>
                  <a:pt x="2846" y="669"/>
                  <a:pt x="2844" y="668"/>
                  <a:pt x="2842" y="668"/>
                </a:cubicBezTo>
                <a:close/>
                <a:moveTo>
                  <a:pt x="2854" y="668"/>
                </a:moveTo>
                <a:cubicBezTo>
                  <a:pt x="2852" y="668"/>
                  <a:pt x="2850" y="669"/>
                  <a:pt x="2850" y="672"/>
                </a:cubicBezTo>
                <a:cubicBezTo>
                  <a:pt x="2850" y="674"/>
                  <a:pt x="2852" y="676"/>
                  <a:pt x="2854" y="676"/>
                </a:cubicBezTo>
                <a:cubicBezTo>
                  <a:pt x="2857" y="676"/>
                  <a:pt x="2859" y="674"/>
                  <a:pt x="2859" y="672"/>
                </a:cubicBezTo>
                <a:cubicBezTo>
                  <a:pt x="2859" y="669"/>
                  <a:pt x="2857" y="668"/>
                  <a:pt x="2854" y="668"/>
                </a:cubicBezTo>
                <a:close/>
                <a:moveTo>
                  <a:pt x="2867" y="668"/>
                </a:moveTo>
                <a:cubicBezTo>
                  <a:pt x="2865" y="668"/>
                  <a:pt x="2863" y="669"/>
                  <a:pt x="2863" y="672"/>
                </a:cubicBezTo>
                <a:cubicBezTo>
                  <a:pt x="2863" y="674"/>
                  <a:pt x="2865" y="676"/>
                  <a:pt x="2867" y="676"/>
                </a:cubicBezTo>
                <a:cubicBezTo>
                  <a:pt x="2870" y="676"/>
                  <a:pt x="2872" y="674"/>
                  <a:pt x="2872" y="672"/>
                </a:cubicBezTo>
                <a:cubicBezTo>
                  <a:pt x="2872" y="669"/>
                  <a:pt x="2870" y="668"/>
                  <a:pt x="2867" y="668"/>
                </a:cubicBezTo>
                <a:close/>
                <a:moveTo>
                  <a:pt x="2880" y="668"/>
                </a:moveTo>
                <a:cubicBezTo>
                  <a:pt x="2878" y="668"/>
                  <a:pt x="2876" y="669"/>
                  <a:pt x="2876" y="672"/>
                </a:cubicBezTo>
                <a:cubicBezTo>
                  <a:pt x="2876" y="674"/>
                  <a:pt x="2878" y="676"/>
                  <a:pt x="2880" y="676"/>
                </a:cubicBezTo>
                <a:cubicBezTo>
                  <a:pt x="2883" y="676"/>
                  <a:pt x="2884" y="674"/>
                  <a:pt x="2884" y="672"/>
                </a:cubicBezTo>
                <a:cubicBezTo>
                  <a:pt x="2884" y="669"/>
                  <a:pt x="2883" y="668"/>
                  <a:pt x="2880" y="668"/>
                </a:cubicBezTo>
                <a:close/>
                <a:moveTo>
                  <a:pt x="2893" y="668"/>
                </a:moveTo>
                <a:cubicBezTo>
                  <a:pt x="2891" y="668"/>
                  <a:pt x="2889" y="669"/>
                  <a:pt x="2889" y="672"/>
                </a:cubicBezTo>
                <a:cubicBezTo>
                  <a:pt x="2889" y="674"/>
                  <a:pt x="2891" y="676"/>
                  <a:pt x="2893" y="676"/>
                </a:cubicBezTo>
                <a:cubicBezTo>
                  <a:pt x="2895" y="676"/>
                  <a:pt x="2897" y="674"/>
                  <a:pt x="2897" y="672"/>
                </a:cubicBezTo>
                <a:cubicBezTo>
                  <a:pt x="2897" y="669"/>
                  <a:pt x="2895" y="668"/>
                  <a:pt x="2893" y="668"/>
                </a:cubicBezTo>
                <a:close/>
                <a:moveTo>
                  <a:pt x="2906" y="668"/>
                </a:moveTo>
                <a:cubicBezTo>
                  <a:pt x="2904" y="668"/>
                  <a:pt x="2902" y="669"/>
                  <a:pt x="2902" y="672"/>
                </a:cubicBezTo>
                <a:cubicBezTo>
                  <a:pt x="2902" y="674"/>
                  <a:pt x="2904" y="676"/>
                  <a:pt x="2906" y="676"/>
                </a:cubicBezTo>
                <a:cubicBezTo>
                  <a:pt x="2908" y="676"/>
                  <a:pt x="2910" y="674"/>
                  <a:pt x="2910" y="672"/>
                </a:cubicBezTo>
                <a:cubicBezTo>
                  <a:pt x="2910" y="669"/>
                  <a:pt x="2908" y="668"/>
                  <a:pt x="2906" y="668"/>
                </a:cubicBezTo>
                <a:close/>
                <a:moveTo>
                  <a:pt x="2919" y="668"/>
                </a:moveTo>
                <a:cubicBezTo>
                  <a:pt x="2917" y="668"/>
                  <a:pt x="2915" y="669"/>
                  <a:pt x="2915" y="672"/>
                </a:cubicBezTo>
                <a:cubicBezTo>
                  <a:pt x="2915" y="674"/>
                  <a:pt x="2917" y="676"/>
                  <a:pt x="2919" y="676"/>
                </a:cubicBezTo>
                <a:cubicBezTo>
                  <a:pt x="2921" y="676"/>
                  <a:pt x="2923" y="674"/>
                  <a:pt x="2923" y="672"/>
                </a:cubicBezTo>
                <a:cubicBezTo>
                  <a:pt x="2923" y="669"/>
                  <a:pt x="2921" y="668"/>
                  <a:pt x="2919" y="668"/>
                </a:cubicBezTo>
                <a:close/>
                <a:moveTo>
                  <a:pt x="2932" y="668"/>
                </a:moveTo>
                <a:cubicBezTo>
                  <a:pt x="2930" y="668"/>
                  <a:pt x="2928" y="669"/>
                  <a:pt x="2928" y="672"/>
                </a:cubicBezTo>
                <a:cubicBezTo>
                  <a:pt x="2928" y="674"/>
                  <a:pt x="2930" y="676"/>
                  <a:pt x="2932" y="676"/>
                </a:cubicBezTo>
                <a:cubicBezTo>
                  <a:pt x="2934" y="676"/>
                  <a:pt x="2936" y="674"/>
                  <a:pt x="2936" y="672"/>
                </a:cubicBezTo>
                <a:cubicBezTo>
                  <a:pt x="2936" y="669"/>
                  <a:pt x="2934" y="668"/>
                  <a:pt x="2932" y="668"/>
                </a:cubicBezTo>
                <a:close/>
                <a:moveTo>
                  <a:pt x="2945" y="668"/>
                </a:moveTo>
                <a:cubicBezTo>
                  <a:pt x="2943" y="668"/>
                  <a:pt x="2941" y="669"/>
                  <a:pt x="2941" y="672"/>
                </a:cubicBezTo>
                <a:cubicBezTo>
                  <a:pt x="2941" y="674"/>
                  <a:pt x="2943" y="676"/>
                  <a:pt x="2945" y="676"/>
                </a:cubicBezTo>
                <a:cubicBezTo>
                  <a:pt x="2947" y="676"/>
                  <a:pt x="2949" y="674"/>
                  <a:pt x="2949" y="672"/>
                </a:cubicBezTo>
                <a:cubicBezTo>
                  <a:pt x="2949" y="669"/>
                  <a:pt x="2947" y="668"/>
                  <a:pt x="2945" y="668"/>
                </a:cubicBezTo>
                <a:close/>
                <a:moveTo>
                  <a:pt x="2958" y="668"/>
                </a:moveTo>
                <a:cubicBezTo>
                  <a:pt x="2955" y="668"/>
                  <a:pt x="2954" y="669"/>
                  <a:pt x="2954" y="672"/>
                </a:cubicBezTo>
                <a:cubicBezTo>
                  <a:pt x="2954" y="674"/>
                  <a:pt x="2955" y="676"/>
                  <a:pt x="2958" y="676"/>
                </a:cubicBezTo>
                <a:cubicBezTo>
                  <a:pt x="2960" y="676"/>
                  <a:pt x="2962" y="674"/>
                  <a:pt x="2962" y="672"/>
                </a:cubicBezTo>
                <a:cubicBezTo>
                  <a:pt x="2962" y="669"/>
                  <a:pt x="2960" y="668"/>
                  <a:pt x="2958" y="668"/>
                </a:cubicBezTo>
                <a:close/>
                <a:moveTo>
                  <a:pt x="2971" y="668"/>
                </a:moveTo>
                <a:cubicBezTo>
                  <a:pt x="2968" y="668"/>
                  <a:pt x="2966" y="669"/>
                  <a:pt x="2966" y="672"/>
                </a:cubicBezTo>
                <a:cubicBezTo>
                  <a:pt x="2966" y="674"/>
                  <a:pt x="2968" y="676"/>
                  <a:pt x="2971" y="676"/>
                </a:cubicBezTo>
                <a:cubicBezTo>
                  <a:pt x="2973" y="676"/>
                  <a:pt x="2975" y="674"/>
                  <a:pt x="2975" y="672"/>
                </a:cubicBezTo>
                <a:cubicBezTo>
                  <a:pt x="2975" y="669"/>
                  <a:pt x="2973" y="668"/>
                  <a:pt x="2971" y="668"/>
                </a:cubicBezTo>
                <a:close/>
                <a:moveTo>
                  <a:pt x="2984" y="668"/>
                </a:moveTo>
                <a:cubicBezTo>
                  <a:pt x="2981" y="668"/>
                  <a:pt x="2979" y="669"/>
                  <a:pt x="2979" y="672"/>
                </a:cubicBezTo>
                <a:cubicBezTo>
                  <a:pt x="2979" y="674"/>
                  <a:pt x="2981" y="676"/>
                  <a:pt x="2984" y="676"/>
                </a:cubicBezTo>
                <a:cubicBezTo>
                  <a:pt x="2986" y="676"/>
                  <a:pt x="2988" y="674"/>
                  <a:pt x="2988" y="672"/>
                </a:cubicBezTo>
                <a:cubicBezTo>
                  <a:pt x="2988" y="669"/>
                  <a:pt x="2986" y="668"/>
                  <a:pt x="2984" y="668"/>
                </a:cubicBezTo>
                <a:close/>
                <a:moveTo>
                  <a:pt x="3001" y="672"/>
                </a:moveTo>
                <a:cubicBezTo>
                  <a:pt x="3001" y="669"/>
                  <a:pt x="2999" y="668"/>
                  <a:pt x="2996" y="668"/>
                </a:cubicBezTo>
                <a:cubicBezTo>
                  <a:pt x="2994" y="668"/>
                  <a:pt x="2992" y="669"/>
                  <a:pt x="2992" y="672"/>
                </a:cubicBezTo>
                <a:cubicBezTo>
                  <a:pt x="2992" y="674"/>
                  <a:pt x="2994" y="676"/>
                  <a:pt x="2996" y="676"/>
                </a:cubicBezTo>
                <a:cubicBezTo>
                  <a:pt x="2999" y="676"/>
                  <a:pt x="3001" y="674"/>
                  <a:pt x="3001" y="672"/>
                </a:cubicBezTo>
                <a:close/>
                <a:moveTo>
                  <a:pt x="3009" y="668"/>
                </a:moveTo>
                <a:cubicBezTo>
                  <a:pt x="3007" y="668"/>
                  <a:pt x="3005" y="669"/>
                  <a:pt x="3005" y="672"/>
                </a:cubicBezTo>
                <a:cubicBezTo>
                  <a:pt x="3005" y="674"/>
                  <a:pt x="3007" y="676"/>
                  <a:pt x="3009" y="676"/>
                </a:cubicBezTo>
                <a:cubicBezTo>
                  <a:pt x="3012" y="676"/>
                  <a:pt x="3014" y="674"/>
                  <a:pt x="3014" y="672"/>
                </a:cubicBezTo>
                <a:cubicBezTo>
                  <a:pt x="3014" y="669"/>
                  <a:pt x="3012" y="668"/>
                  <a:pt x="3009" y="668"/>
                </a:cubicBezTo>
                <a:close/>
                <a:moveTo>
                  <a:pt x="3022" y="668"/>
                </a:moveTo>
                <a:cubicBezTo>
                  <a:pt x="3020" y="668"/>
                  <a:pt x="3018" y="669"/>
                  <a:pt x="3018" y="672"/>
                </a:cubicBezTo>
                <a:cubicBezTo>
                  <a:pt x="3018" y="674"/>
                  <a:pt x="3020" y="676"/>
                  <a:pt x="3022" y="676"/>
                </a:cubicBezTo>
                <a:cubicBezTo>
                  <a:pt x="3025" y="676"/>
                  <a:pt x="3026" y="674"/>
                  <a:pt x="3026" y="672"/>
                </a:cubicBezTo>
                <a:cubicBezTo>
                  <a:pt x="3026" y="669"/>
                  <a:pt x="3025" y="668"/>
                  <a:pt x="3022" y="668"/>
                </a:cubicBezTo>
                <a:close/>
                <a:moveTo>
                  <a:pt x="3087" y="672"/>
                </a:moveTo>
                <a:cubicBezTo>
                  <a:pt x="3087" y="672"/>
                  <a:pt x="3087" y="672"/>
                  <a:pt x="3087" y="672"/>
                </a:cubicBezTo>
                <a:cubicBezTo>
                  <a:pt x="3087" y="672"/>
                  <a:pt x="3087" y="672"/>
                  <a:pt x="3087" y="672"/>
                </a:cubicBezTo>
                <a:cubicBezTo>
                  <a:pt x="3087" y="672"/>
                  <a:pt x="3087" y="672"/>
                  <a:pt x="3087" y="672"/>
                </a:cubicBezTo>
                <a:cubicBezTo>
                  <a:pt x="3087" y="672"/>
                  <a:pt x="3087" y="672"/>
                  <a:pt x="3087" y="672"/>
                </a:cubicBezTo>
                <a:close/>
                <a:moveTo>
                  <a:pt x="3100" y="668"/>
                </a:moveTo>
                <a:cubicBezTo>
                  <a:pt x="3097" y="668"/>
                  <a:pt x="3096" y="669"/>
                  <a:pt x="3096" y="672"/>
                </a:cubicBezTo>
                <a:cubicBezTo>
                  <a:pt x="3096" y="674"/>
                  <a:pt x="3097" y="676"/>
                  <a:pt x="3100" y="676"/>
                </a:cubicBezTo>
                <a:cubicBezTo>
                  <a:pt x="3102" y="676"/>
                  <a:pt x="3104" y="674"/>
                  <a:pt x="3104" y="672"/>
                </a:cubicBezTo>
                <a:cubicBezTo>
                  <a:pt x="3104" y="669"/>
                  <a:pt x="3102" y="668"/>
                  <a:pt x="3100" y="668"/>
                </a:cubicBezTo>
                <a:close/>
                <a:moveTo>
                  <a:pt x="3113" y="668"/>
                </a:moveTo>
                <a:cubicBezTo>
                  <a:pt x="3110" y="668"/>
                  <a:pt x="3109" y="669"/>
                  <a:pt x="3109" y="672"/>
                </a:cubicBezTo>
                <a:cubicBezTo>
                  <a:pt x="3109" y="674"/>
                  <a:pt x="3110" y="676"/>
                  <a:pt x="3113" y="676"/>
                </a:cubicBezTo>
                <a:cubicBezTo>
                  <a:pt x="3115" y="676"/>
                  <a:pt x="3117" y="674"/>
                  <a:pt x="3117" y="672"/>
                </a:cubicBezTo>
                <a:cubicBezTo>
                  <a:pt x="3117" y="669"/>
                  <a:pt x="3115" y="668"/>
                  <a:pt x="3113" y="668"/>
                </a:cubicBezTo>
                <a:close/>
                <a:moveTo>
                  <a:pt x="3130" y="672"/>
                </a:moveTo>
                <a:cubicBezTo>
                  <a:pt x="3130" y="669"/>
                  <a:pt x="3128" y="668"/>
                  <a:pt x="3126" y="668"/>
                </a:cubicBezTo>
                <a:cubicBezTo>
                  <a:pt x="3123" y="668"/>
                  <a:pt x="3121" y="669"/>
                  <a:pt x="3121" y="672"/>
                </a:cubicBezTo>
                <a:cubicBezTo>
                  <a:pt x="3121" y="674"/>
                  <a:pt x="3123" y="676"/>
                  <a:pt x="3126" y="676"/>
                </a:cubicBezTo>
                <a:cubicBezTo>
                  <a:pt x="3128" y="676"/>
                  <a:pt x="3130" y="674"/>
                  <a:pt x="3130" y="672"/>
                </a:cubicBezTo>
                <a:close/>
                <a:moveTo>
                  <a:pt x="452" y="689"/>
                </a:moveTo>
                <a:cubicBezTo>
                  <a:pt x="455" y="689"/>
                  <a:pt x="457" y="687"/>
                  <a:pt x="457" y="685"/>
                </a:cubicBezTo>
                <a:cubicBezTo>
                  <a:pt x="457" y="682"/>
                  <a:pt x="455" y="680"/>
                  <a:pt x="452" y="680"/>
                </a:cubicBezTo>
                <a:cubicBezTo>
                  <a:pt x="450" y="680"/>
                  <a:pt x="448" y="682"/>
                  <a:pt x="448" y="685"/>
                </a:cubicBezTo>
                <a:cubicBezTo>
                  <a:pt x="448" y="687"/>
                  <a:pt x="450" y="689"/>
                  <a:pt x="452" y="689"/>
                </a:cubicBezTo>
                <a:close/>
                <a:moveTo>
                  <a:pt x="465" y="689"/>
                </a:moveTo>
                <a:cubicBezTo>
                  <a:pt x="468" y="689"/>
                  <a:pt x="470" y="687"/>
                  <a:pt x="470" y="685"/>
                </a:cubicBezTo>
                <a:cubicBezTo>
                  <a:pt x="470" y="682"/>
                  <a:pt x="468" y="680"/>
                  <a:pt x="465" y="680"/>
                </a:cubicBezTo>
                <a:cubicBezTo>
                  <a:pt x="463" y="680"/>
                  <a:pt x="461" y="682"/>
                  <a:pt x="461" y="685"/>
                </a:cubicBezTo>
                <a:cubicBezTo>
                  <a:pt x="461" y="687"/>
                  <a:pt x="463" y="689"/>
                  <a:pt x="465" y="689"/>
                </a:cubicBezTo>
                <a:close/>
                <a:moveTo>
                  <a:pt x="478" y="689"/>
                </a:moveTo>
                <a:cubicBezTo>
                  <a:pt x="481" y="689"/>
                  <a:pt x="482" y="687"/>
                  <a:pt x="482" y="685"/>
                </a:cubicBezTo>
                <a:cubicBezTo>
                  <a:pt x="482" y="682"/>
                  <a:pt x="481" y="680"/>
                  <a:pt x="478" y="680"/>
                </a:cubicBezTo>
                <a:cubicBezTo>
                  <a:pt x="476" y="680"/>
                  <a:pt x="474" y="682"/>
                  <a:pt x="474" y="685"/>
                </a:cubicBezTo>
                <a:cubicBezTo>
                  <a:pt x="474" y="687"/>
                  <a:pt x="476" y="689"/>
                  <a:pt x="478" y="689"/>
                </a:cubicBezTo>
                <a:close/>
                <a:moveTo>
                  <a:pt x="491" y="689"/>
                </a:moveTo>
                <a:cubicBezTo>
                  <a:pt x="494" y="689"/>
                  <a:pt x="495" y="687"/>
                  <a:pt x="495" y="685"/>
                </a:cubicBezTo>
                <a:cubicBezTo>
                  <a:pt x="495" y="682"/>
                  <a:pt x="494" y="680"/>
                  <a:pt x="491" y="680"/>
                </a:cubicBezTo>
                <a:cubicBezTo>
                  <a:pt x="489" y="680"/>
                  <a:pt x="487" y="682"/>
                  <a:pt x="487" y="685"/>
                </a:cubicBezTo>
                <a:cubicBezTo>
                  <a:pt x="487" y="687"/>
                  <a:pt x="489" y="689"/>
                  <a:pt x="491" y="689"/>
                </a:cubicBezTo>
                <a:close/>
                <a:moveTo>
                  <a:pt x="504" y="689"/>
                </a:moveTo>
                <a:cubicBezTo>
                  <a:pt x="506" y="689"/>
                  <a:pt x="508" y="687"/>
                  <a:pt x="508" y="685"/>
                </a:cubicBezTo>
                <a:cubicBezTo>
                  <a:pt x="508" y="682"/>
                  <a:pt x="506" y="680"/>
                  <a:pt x="504" y="680"/>
                </a:cubicBezTo>
                <a:cubicBezTo>
                  <a:pt x="502" y="680"/>
                  <a:pt x="500" y="682"/>
                  <a:pt x="500" y="685"/>
                </a:cubicBezTo>
                <a:cubicBezTo>
                  <a:pt x="500" y="687"/>
                  <a:pt x="502" y="689"/>
                  <a:pt x="504" y="689"/>
                </a:cubicBezTo>
                <a:close/>
                <a:moveTo>
                  <a:pt x="517" y="689"/>
                </a:moveTo>
                <a:cubicBezTo>
                  <a:pt x="519" y="689"/>
                  <a:pt x="521" y="687"/>
                  <a:pt x="521" y="685"/>
                </a:cubicBezTo>
                <a:cubicBezTo>
                  <a:pt x="521" y="682"/>
                  <a:pt x="519" y="680"/>
                  <a:pt x="517" y="680"/>
                </a:cubicBezTo>
                <a:cubicBezTo>
                  <a:pt x="515" y="680"/>
                  <a:pt x="513" y="682"/>
                  <a:pt x="513" y="685"/>
                </a:cubicBezTo>
                <a:cubicBezTo>
                  <a:pt x="513" y="687"/>
                  <a:pt x="515" y="689"/>
                  <a:pt x="517" y="689"/>
                </a:cubicBezTo>
                <a:close/>
                <a:moveTo>
                  <a:pt x="530" y="689"/>
                </a:moveTo>
                <a:cubicBezTo>
                  <a:pt x="532" y="689"/>
                  <a:pt x="534" y="687"/>
                  <a:pt x="534" y="685"/>
                </a:cubicBezTo>
                <a:cubicBezTo>
                  <a:pt x="534" y="682"/>
                  <a:pt x="532" y="680"/>
                  <a:pt x="530" y="680"/>
                </a:cubicBezTo>
                <a:cubicBezTo>
                  <a:pt x="528" y="680"/>
                  <a:pt x="526" y="682"/>
                  <a:pt x="526" y="685"/>
                </a:cubicBezTo>
                <a:cubicBezTo>
                  <a:pt x="526" y="687"/>
                  <a:pt x="528" y="689"/>
                  <a:pt x="530" y="689"/>
                </a:cubicBezTo>
                <a:close/>
                <a:moveTo>
                  <a:pt x="543" y="689"/>
                </a:moveTo>
                <a:cubicBezTo>
                  <a:pt x="545" y="689"/>
                  <a:pt x="547" y="687"/>
                  <a:pt x="547" y="685"/>
                </a:cubicBezTo>
                <a:cubicBezTo>
                  <a:pt x="547" y="682"/>
                  <a:pt x="545" y="680"/>
                  <a:pt x="543" y="680"/>
                </a:cubicBezTo>
                <a:cubicBezTo>
                  <a:pt x="541" y="680"/>
                  <a:pt x="539" y="682"/>
                  <a:pt x="539" y="685"/>
                </a:cubicBezTo>
                <a:cubicBezTo>
                  <a:pt x="539" y="687"/>
                  <a:pt x="541" y="689"/>
                  <a:pt x="543" y="689"/>
                </a:cubicBezTo>
                <a:close/>
                <a:moveTo>
                  <a:pt x="556" y="689"/>
                </a:moveTo>
                <a:cubicBezTo>
                  <a:pt x="558" y="689"/>
                  <a:pt x="560" y="687"/>
                  <a:pt x="560" y="685"/>
                </a:cubicBezTo>
                <a:cubicBezTo>
                  <a:pt x="560" y="682"/>
                  <a:pt x="558" y="680"/>
                  <a:pt x="556" y="680"/>
                </a:cubicBezTo>
                <a:cubicBezTo>
                  <a:pt x="553" y="680"/>
                  <a:pt x="552" y="682"/>
                  <a:pt x="552" y="685"/>
                </a:cubicBezTo>
                <a:cubicBezTo>
                  <a:pt x="552" y="687"/>
                  <a:pt x="553" y="689"/>
                  <a:pt x="556" y="689"/>
                </a:cubicBezTo>
                <a:close/>
                <a:moveTo>
                  <a:pt x="569" y="689"/>
                </a:moveTo>
                <a:cubicBezTo>
                  <a:pt x="571" y="689"/>
                  <a:pt x="573" y="687"/>
                  <a:pt x="573" y="685"/>
                </a:cubicBezTo>
                <a:cubicBezTo>
                  <a:pt x="573" y="682"/>
                  <a:pt x="571" y="680"/>
                  <a:pt x="569" y="680"/>
                </a:cubicBezTo>
                <a:cubicBezTo>
                  <a:pt x="566" y="680"/>
                  <a:pt x="565" y="682"/>
                  <a:pt x="565" y="685"/>
                </a:cubicBezTo>
                <a:cubicBezTo>
                  <a:pt x="565" y="687"/>
                  <a:pt x="566" y="689"/>
                  <a:pt x="569" y="689"/>
                </a:cubicBezTo>
                <a:close/>
                <a:moveTo>
                  <a:pt x="582" y="689"/>
                </a:moveTo>
                <a:cubicBezTo>
                  <a:pt x="584" y="689"/>
                  <a:pt x="586" y="687"/>
                  <a:pt x="586" y="685"/>
                </a:cubicBezTo>
                <a:cubicBezTo>
                  <a:pt x="586" y="682"/>
                  <a:pt x="584" y="680"/>
                  <a:pt x="582" y="680"/>
                </a:cubicBezTo>
                <a:cubicBezTo>
                  <a:pt x="579" y="680"/>
                  <a:pt x="577" y="682"/>
                  <a:pt x="577" y="685"/>
                </a:cubicBezTo>
                <a:cubicBezTo>
                  <a:pt x="577" y="687"/>
                  <a:pt x="579" y="689"/>
                  <a:pt x="582" y="689"/>
                </a:cubicBezTo>
                <a:close/>
                <a:moveTo>
                  <a:pt x="595" y="689"/>
                </a:moveTo>
                <a:cubicBezTo>
                  <a:pt x="597" y="689"/>
                  <a:pt x="599" y="687"/>
                  <a:pt x="599" y="685"/>
                </a:cubicBezTo>
                <a:cubicBezTo>
                  <a:pt x="599" y="682"/>
                  <a:pt x="597" y="680"/>
                  <a:pt x="595" y="680"/>
                </a:cubicBezTo>
                <a:cubicBezTo>
                  <a:pt x="592" y="680"/>
                  <a:pt x="590" y="682"/>
                  <a:pt x="590" y="685"/>
                </a:cubicBezTo>
                <a:cubicBezTo>
                  <a:pt x="590" y="687"/>
                  <a:pt x="592" y="689"/>
                  <a:pt x="595" y="689"/>
                </a:cubicBezTo>
                <a:close/>
                <a:moveTo>
                  <a:pt x="607" y="689"/>
                </a:moveTo>
                <a:cubicBezTo>
                  <a:pt x="610" y="689"/>
                  <a:pt x="612" y="687"/>
                  <a:pt x="612" y="685"/>
                </a:cubicBezTo>
                <a:cubicBezTo>
                  <a:pt x="612" y="682"/>
                  <a:pt x="610" y="680"/>
                  <a:pt x="607" y="680"/>
                </a:cubicBezTo>
                <a:cubicBezTo>
                  <a:pt x="605" y="680"/>
                  <a:pt x="603" y="682"/>
                  <a:pt x="603" y="685"/>
                </a:cubicBezTo>
                <a:cubicBezTo>
                  <a:pt x="603" y="687"/>
                  <a:pt x="605" y="689"/>
                  <a:pt x="607" y="689"/>
                </a:cubicBezTo>
                <a:close/>
                <a:moveTo>
                  <a:pt x="620" y="689"/>
                </a:moveTo>
                <a:cubicBezTo>
                  <a:pt x="623" y="689"/>
                  <a:pt x="625" y="687"/>
                  <a:pt x="625" y="685"/>
                </a:cubicBezTo>
                <a:cubicBezTo>
                  <a:pt x="625" y="682"/>
                  <a:pt x="623" y="680"/>
                  <a:pt x="620" y="680"/>
                </a:cubicBezTo>
                <a:cubicBezTo>
                  <a:pt x="618" y="680"/>
                  <a:pt x="616" y="682"/>
                  <a:pt x="616" y="685"/>
                </a:cubicBezTo>
                <a:cubicBezTo>
                  <a:pt x="616" y="687"/>
                  <a:pt x="618" y="689"/>
                  <a:pt x="620" y="689"/>
                </a:cubicBezTo>
                <a:close/>
                <a:moveTo>
                  <a:pt x="633" y="689"/>
                </a:moveTo>
                <a:cubicBezTo>
                  <a:pt x="636" y="689"/>
                  <a:pt x="637" y="687"/>
                  <a:pt x="637" y="685"/>
                </a:cubicBezTo>
                <a:cubicBezTo>
                  <a:pt x="637" y="682"/>
                  <a:pt x="636" y="680"/>
                  <a:pt x="633" y="680"/>
                </a:cubicBezTo>
                <a:cubicBezTo>
                  <a:pt x="631" y="680"/>
                  <a:pt x="629" y="682"/>
                  <a:pt x="629" y="685"/>
                </a:cubicBezTo>
                <a:cubicBezTo>
                  <a:pt x="629" y="687"/>
                  <a:pt x="631" y="689"/>
                  <a:pt x="633" y="689"/>
                </a:cubicBezTo>
                <a:close/>
                <a:moveTo>
                  <a:pt x="646" y="689"/>
                </a:moveTo>
                <a:cubicBezTo>
                  <a:pt x="648" y="689"/>
                  <a:pt x="650" y="687"/>
                  <a:pt x="650" y="685"/>
                </a:cubicBezTo>
                <a:cubicBezTo>
                  <a:pt x="650" y="682"/>
                  <a:pt x="648" y="680"/>
                  <a:pt x="646" y="680"/>
                </a:cubicBezTo>
                <a:cubicBezTo>
                  <a:pt x="644" y="680"/>
                  <a:pt x="642" y="682"/>
                  <a:pt x="642" y="685"/>
                </a:cubicBezTo>
                <a:cubicBezTo>
                  <a:pt x="642" y="687"/>
                  <a:pt x="644" y="689"/>
                  <a:pt x="646" y="689"/>
                </a:cubicBezTo>
                <a:close/>
                <a:moveTo>
                  <a:pt x="659" y="689"/>
                </a:moveTo>
                <a:cubicBezTo>
                  <a:pt x="661" y="689"/>
                  <a:pt x="663" y="687"/>
                  <a:pt x="663" y="685"/>
                </a:cubicBezTo>
                <a:cubicBezTo>
                  <a:pt x="663" y="682"/>
                  <a:pt x="661" y="680"/>
                  <a:pt x="659" y="680"/>
                </a:cubicBezTo>
                <a:cubicBezTo>
                  <a:pt x="657" y="680"/>
                  <a:pt x="655" y="682"/>
                  <a:pt x="655" y="685"/>
                </a:cubicBezTo>
                <a:cubicBezTo>
                  <a:pt x="655" y="687"/>
                  <a:pt x="657" y="689"/>
                  <a:pt x="659" y="689"/>
                </a:cubicBezTo>
                <a:close/>
                <a:moveTo>
                  <a:pt x="672" y="689"/>
                </a:moveTo>
                <a:cubicBezTo>
                  <a:pt x="674" y="689"/>
                  <a:pt x="676" y="687"/>
                  <a:pt x="676" y="685"/>
                </a:cubicBezTo>
                <a:cubicBezTo>
                  <a:pt x="676" y="682"/>
                  <a:pt x="674" y="680"/>
                  <a:pt x="672" y="680"/>
                </a:cubicBezTo>
                <a:cubicBezTo>
                  <a:pt x="670" y="680"/>
                  <a:pt x="668" y="682"/>
                  <a:pt x="668" y="685"/>
                </a:cubicBezTo>
                <a:cubicBezTo>
                  <a:pt x="668" y="687"/>
                  <a:pt x="670" y="689"/>
                  <a:pt x="672" y="689"/>
                </a:cubicBezTo>
                <a:close/>
                <a:moveTo>
                  <a:pt x="685" y="689"/>
                </a:moveTo>
                <a:cubicBezTo>
                  <a:pt x="687" y="689"/>
                  <a:pt x="689" y="687"/>
                  <a:pt x="689" y="685"/>
                </a:cubicBezTo>
                <a:cubicBezTo>
                  <a:pt x="689" y="682"/>
                  <a:pt x="687" y="680"/>
                  <a:pt x="685" y="680"/>
                </a:cubicBezTo>
                <a:cubicBezTo>
                  <a:pt x="683" y="680"/>
                  <a:pt x="681" y="682"/>
                  <a:pt x="681" y="685"/>
                </a:cubicBezTo>
                <a:cubicBezTo>
                  <a:pt x="681" y="687"/>
                  <a:pt x="683" y="689"/>
                  <a:pt x="685" y="689"/>
                </a:cubicBezTo>
                <a:close/>
                <a:moveTo>
                  <a:pt x="698" y="689"/>
                </a:moveTo>
                <a:cubicBezTo>
                  <a:pt x="700" y="689"/>
                  <a:pt x="702" y="687"/>
                  <a:pt x="702" y="685"/>
                </a:cubicBezTo>
                <a:cubicBezTo>
                  <a:pt x="702" y="682"/>
                  <a:pt x="700" y="680"/>
                  <a:pt x="698" y="680"/>
                </a:cubicBezTo>
                <a:cubicBezTo>
                  <a:pt x="696" y="680"/>
                  <a:pt x="694" y="682"/>
                  <a:pt x="694" y="685"/>
                </a:cubicBezTo>
                <a:cubicBezTo>
                  <a:pt x="694" y="687"/>
                  <a:pt x="696" y="689"/>
                  <a:pt x="698" y="689"/>
                </a:cubicBezTo>
                <a:close/>
                <a:moveTo>
                  <a:pt x="711" y="689"/>
                </a:moveTo>
                <a:cubicBezTo>
                  <a:pt x="713" y="689"/>
                  <a:pt x="715" y="687"/>
                  <a:pt x="715" y="685"/>
                </a:cubicBezTo>
                <a:cubicBezTo>
                  <a:pt x="715" y="682"/>
                  <a:pt x="713" y="680"/>
                  <a:pt x="711" y="680"/>
                </a:cubicBezTo>
                <a:cubicBezTo>
                  <a:pt x="708" y="680"/>
                  <a:pt x="707" y="682"/>
                  <a:pt x="707" y="685"/>
                </a:cubicBezTo>
                <a:cubicBezTo>
                  <a:pt x="707" y="687"/>
                  <a:pt x="708" y="689"/>
                  <a:pt x="711" y="689"/>
                </a:cubicBezTo>
                <a:close/>
                <a:moveTo>
                  <a:pt x="724" y="689"/>
                </a:moveTo>
                <a:cubicBezTo>
                  <a:pt x="726" y="689"/>
                  <a:pt x="728" y="687"/>
                  <a:pt x="728" y="685"/>
                </a:cubicBezTo>
                <a:cubicBezTo>
                  <a:pt x="728" y="682"/>
                  <a:pt x="726" y="680"/>
                  <a:pt x="724" y="680"/>
                </a:cubicBezTo>
                <a:cubicBezTo>
                  <a:pt x="721" y="680"/>
                  <a:pt x="719" y="682"/>
                  <a:pt x="719" y="685"/>
                </a:cubicBezTo>
                <a:cubicBezTo>
                  <a:pt x="719" y="687"/>
                  <a:pt x="721" y="689"/>
                  <a:pt x="724" y="689"/>
                </a:cubicBezTo>
                <a:close/>
                <a:moveTo>
                  <a:pt x="737" y="689"/>
                </a:moveTo>
                <a:cubicBezTo>
                  <a:pt x="739" y="689"/>
                  <a:pt x="741" y="687"/>
                  <a:pt x="741" y="685"/>
                </a:cubicBezTo>
                <a:cubicBezTo>
                  <a:pt x="741" y="682"/>
                  <a:pt x="739" y="680"/>
                  <a:pt x="737" y="680"/>
                </a:cubicBezTo>
                <a:cubicBezTo>
                  <a:pt x="734" y="680"/>
                  <a:pt x="732" y="682"/>
                  <a:pt x="732" y="685"/>
                </a:cubicBezTo>
                <a:cubicBezTo>
                  <a:pt x="732" y="687"/>
                  <a:pt x="734" y="689"/>
                  <a:pt x="737" y="689"/>
                </a:cubicBezTo>
                <a:close/>
                <a:moveTo>
                  <a:pt x="749" y="689"/>
                </a:moveTo>
                <a:cubicBezTo>
                  <a:pt x="752" y="689"/>
                  <a:pt x="754" y="687"/>
                  <a:pt x="754" y="685"/>
                </a:cubicBezTo>
                <a:cubicBezTo>
                  <a:pt x="754" y="682"/>
                  <a:pt x="752" y="680"/>
                  <a:pt x="749" y="680"/>
                </a:cubicBezTo>
                <a:cubicBezTo>
                  <a:pt x="747" y="680"/>
                  <a:pt x="745" y="682"/>
                  <a:pt x="745" y="685"/>
                </a:cubicBezTo>
                <a:cubicBezTo>
                  <a:pt x="745" y="687"/>
                  <a:pt x="747" y="689"/>
                  <a:pt x="749" y="689"/>
                </a:cubicBezTo>
                <a:close/>
                <a:moveTo>
                  <a:pt x="762" y="689"/>
                </a:moveTo>
                <a:cubicBezTo>
                  <a:pt x="765" y="689"/>
                  <a:pt x="767" y="687"/>
                  <a:pt x="767" y="685"/>
                </a:cubicBezTo>
                <a:cubicBezTo>
                  <a:pt x="767" y="682"/>
                  <a:pt x="765" y="680"/>
                  <a:pt x="762" y="680"/>
                </a:cubicBezTo>
                <a:cubicBezTo>
                  <a:pt x="760" y="680"/>
                  <a:pt x="758" y="682"/>
                  <a:pt x="758" y="685"/>
                </a:cubicBezTo>
                <a:cubicBezTo>
                  <a:pt x="758" y="687"/>
                  <a:pt x="760" y="689"/>
                  <a:pt x="762" y="689"/>
                </a:cubicBezTo>
                <a:close/>
                <a:moveTo>
                  <a:pt x="775" y="689"/>
                </a:moveTo>
                <a:cubicBezTo>
                  <a:pt x="778" y="689"/>
                  <a:pt x="779" y="687"/>
                  <a:pt x="779" y="685"/>
                </a:cubicBezTo>
                <a:cubicBezTo>
                  <a:pt x="779" y="682"/>
                  <a:pt x="778" y="680"/>
                  <a:pt x="775" y="680"/>
                </a:cubicBezTo>
                <a:cubicBezTo>
                  <a:pt x="773" y="680"/>
                  <a:pt x="771" y="682"/>
                  <a:pt x="771" y="685"/>
                </a:cubicBezTo>
                <a:cubicBezTo>
                  <a:pt x="771" y="687"/>
                  <a:pt x="773" y="689"/>
                  <a:pt x="775" y="689"/>
                </a:cubicBezTo>
                <a:close/>
                <a:moveTo>
                  <a:pt x="788" y="689"/>
                </a:moveTo>
                <a:cubicBezTo>
                  <a:pt x="791" y="689"/>
                  <a:pt x="792" y="687"/>
                  <a:pt x="792" y="685"/>
                </a:cubicBezTo>
                <a:cubicBezTo>
                  <a:pt x="792" y="682"/>
                  <a:pt x="791" y="680"/>
                  <a:pt x="788" y="680"/>
                </a:cubicBezTo>
                <a:cubicBezTo>
                  <a:pt x="786" y="680"/>
                  <a:pt x="784" y="682"/>
                  <a:pt x="784" y="685"/>
                </a:cubicBezTo>
                <a:cubicBezTo>
                  <a:pt x="784" y="687"/>
                  <a:pt x="786" y="689"/>
                  <a:pt x="788" y="689"/>
                </a:cubicBezTo>
                <a:close/>
                <a:moveTo>
                  <a:pt x="801" y="689"/>
                </a:moveTo>
                <a:cubicBezTo>
                  <a:pt x="803" y="689"/>
                  <a:pt x="805" y="687"/>
                  <a:pt x="805" y="685"/>
                </a:cubicBezTo>
                <a:cubicBezTo>
                  <a:pt x="805" y="682"/>
                  <a:pt x="803" y="680"/>
                  <a:pt x="801" y="680"/>
                </a:cubicBezTo>
                <a:cubicBezTo>
                  <a:pt x="799" y="680"/>
                  <a:pt x="797" y="682"/>
                  <a:pt x="797" y="685"/>
                </a:cubicBezTo>
                <a:cubicBezTo>
                  <a:pt x="797" y="687"/>
                  <a:pt x="799" y="689"/>
                  <a:pt x="801" y="689"/>
                </a:cubicBezTo>
                <a:close/>
                <a:moveTo>
                  <a:pt x="827" y="689"/>
                </a:moveTo>
                <a:cubicBezTo>
                  <a:pt x="829" y="689"/>
                  <a:pt x="831" y="687"/>
                  <a:pt x="831" y="685"/>
                </a:cubicBezTo>
                <a:cubicBezTo>
                  <a:pt x="831" y="682"/>
                  <a:pt x="829" y="680"/>
                  <a:pt x="827" y="680"/>
                </a:cubicBezTo>
                <a:cubicBezTo>
                  <a:pt x="825" y="680"/>
                  <a:pt x="823" y="682"/>
                  <a:pt x="823" y="685"/>
                </a:cubicBezTo>
                <a:cubicBezTo>
                  <a:pt x="823" y="687"/>
                  <a:pt x="825" y="689"/>
                  <a:pt x="827" y="689"/>
                </a:cubicBezTo>
                <a:close/>
                <a:moveTo>
                  <a:pt x="840" y="689"/>
                </a:moveTo>
                <a:cubicBezTo>
                  <a:pt x="842" y="689"/>
                  <a:pt x="844" y="687"/>
                  <a:pt x="844" y="685"/>
                </a:cubicBezTo>
                <a:cubicBezTo>
                  <a:pt x="844" y="682"/>
                  <a:pt x="842" y="680"/>
                  <a:pt x="840" y="680"/>
                </a:cubicBezTo>
                <a:cubicBezTo>
                  <a:pt x="838" y="680"/>
                  <a:pt x="836" y="682"/>
                  <a:pt x="836" y="685"/>
                </a:cubicBezTo>
                <a:cubicBezTo>
                  <a:pt x="836" y="687"/>
                  <a:pt x="838" y="689"/>
                  <a:pt x="840" y="689"/>
                </a:cubicBezTo>
                <a:close/>
                <a:moveTo>
                  <a:pt x="853" y="689"/>
                </a:moveTo>
                <a:cubicBezTo>
                  <a:pt x="855" y="689"/>
                  <a:pt x="857" y="687"/>
                  <a:pt x="857" y="685"/>
                </a:cubicBezTo>
                <a:cubicBezTo>
                  <a:pt x="857" y="682"/>
                  <a:pt x="855" y="680"/>
                  <a:pt x="853" y="680"/>
                </a:cubicBezTo>
                <a:cubicBezTo>
                  <a:pt x="850" y="680"/>
                  <a:pt x="849" y="682"/>
                  <a:pt x="849" y="685"/>
                </a:cubicBezTo>
                <a:cubicBezTo>
                  <a:pt x="849" y="687"/>
                  <a:pt x="850" y="689"/>
                  <a:pt x="853" y="689"/>
                </a:cubicBezTo>
                <a:close/>
                <a:moveTo>
                  <a:pt x="866" y="689"/>
                </a:moveTo>
                <a:cubicBezTo>
                  <a:pt x="868" y="689"/>
                  <a:pt x="870" y="687"/>
                  <a:pt x="870" y="685"/>
                </a:cubicBezTo>
                <a:cubicBezTo>
                  <a:pt x="870" y="682"/>
                  <a:pt x="868" y="680"/>
                  <a:pt x="866" y="680"/>
                </a:cubicBezTo>
                <a:cubicBezTo>
                  <a:pt x="863" y="680"/>
                  <a:pt x="862" y="682"/>
                  <a:pt x="862" y="685"/>
                </a:cubicBezTo>
                <a:cubicBezTo>
                  <a:pt x="862" y="687"/>
                  <a:pt x="863" y="689"/>
                  <a:pt x="866" y="689"/>
                </a:cubicBezTo>
                <a:close/>
                <a:moveTo>
                  <a:pt x="881" y="685"/>
                </a:moveTo>
                <a:cubicBezTo>
                  <a:pt x="881" y="683"/>
                  <a:pt x="880" y="682"/>
                  <a:pt x="879" y="682"/>
                </a:cubicBezTo>
                <a:cubicBezTo>
                  <a:pt x="877" y="682"/>
                  <a:pt x="876" y="683"/>
                  <a:pt x="876" y="685"/>
                </a:cubicBezTo>
                <a:cubicBezTo>
                  <a:pt x="876" y="686"/>
                  <a:pt x="877" y="687"/>
                  <a:pt x="879" y="687"/>
                </a:cubicBezTo>
                <a:cubicBezTo>
                  <a:pt x="880" y="687"/>
                  <a:pt x="881" y="686"/>
                  <a:pt x="881" y="685"/>
                </a:cubicBezTo>
                <a:close/>
                <a:moveTo>
                  <a:pt x="889" y="685"/>
                </a:moveTo>
                <a:cubicBezTo>
                  <a:pt x="889" y="686"/>
                  <a:pt x="890" y="687"/>
                  <a:pt x="892" y="687"/>
                </a:cubicBezTo>
                <a:cubicBezTo>
                  <a:pt x="893" y="687"/>
                  <a:pt x="894" y="686"/>
                  <a:pt x="894" y="685"/>
                </a:cubicBezTo>
                <a:cubicBezTo>
                  <a:pt x="894" y="683"/>
                  <a:pt x="893" y="683"/>
                  <a:pt x="892" y="683"/>
                </a:cubicBezTo>
                <a:cubicBezTo>
                  <a:pt x="890" y="683"/>
                  <a:pt x="889" y="683"/>
                  <a:pt x="889" y="685"/>
                </a:cubicBezTo>
                <a:close/>
                <a:moveTo>
                  <a:pt x="904" y="680"/>
                </a:moveTo>
                <a:cubicBezTo>
                  <a:pt x="902" y="680"/>
                  <a:pt x="900" y="682"/>
                  <a:pt x="900" y="685"/>
                </a:cubicBezTo>
                <a:cubicBezTo>
                  <a:pt x="900" y="687"/>
                  <a:pt x="902" y="689"/>
                  <a:pt x="904" y="689"/>
                </a:cubicBezTo>
                <a:cubicBezTo>
                  <a:pt x="907" y="689"/>
                  <a:pt x="909" y="687"/>
                  <a:pt x="909" y="685"/>
                </a:cubicBezTo>
                <a:cubicBezTo>
                  <a:pt x="909" y="682"/>
                  <a:pt x="907" y="680"/>
                  <a:pt x="904" y="680"/>
                </a:cubicBezTo>
                <a:close/>
                <a:moveTo>
                  <a:pt x="917" y="680"/>
                </a:moveTo>
                <a:cubicBezTo>
                  <a:pt x="915" y="680"/>
                  <a:pt x="913" y="682"/>
                  <a:pt x="913" y="685"/>
                </a:cubicBezTo>
                <a:cubicBezTo>
                  <a:pt x="913" y="687"/>
                  <a:pt x="915" y="689"/>
                  <a:pt x="917" y="689"/>
                </a:cubicBezTo>
                <a:cubicBezTo>
                  <a:pt x="920" y="689"/>
                  <a:pt x="922" y="687"/>
                  <a:pt x="922" y="685"/>
                </a:cubicBezTo>
                <a:cubicBezTo>
                  <a:pt x="922" y="682"/>
                  <a:pt x="920" y="680"/>
                  <a:pt x="917" y="680"/>
                </a:cubicBezTo>
                <a:close/>
                <a:moveTo>
                  <a:pt x="930" y="680"/>
                </a:moveTo>
                <a:cubicBezTo>
                  <a:pt x="928" y="680"/>
                  <a:pt x="926" y="682"/>
                  <a:pt x="926" y="685"/>
                </a:cubicBezTo>
                <a:cubicBezTo>
                  <a:pt x="926" y="687"/>
                  <a:pt x="928" y="689"/>
                  <a:pt x="930" y="689"/>
                </a:cubicBezTo>
                <a:cubicBezTo>
                  <a:pt x="933" y="689"/>
                  <a:pt x="934" y="687"/>
                  <a:pt x="934" y="685"/>
                </a:cubicBezTo>
                <a:cubicBezTo>
                  <a:pt x="934" y="682"/>
                  <a:pt x="933" y="680"/>
                  <a:pt x="930" y="680"/>
                </a:cubicBezTo>
                <a:close/>
                <a:moveTo>
                  <a:pt x="943" y="680"/>
                </a:moveTo>
                <a:cubicBezTo>
                  <a:pt x="941" y="680"/>
                  <a:pt x="939" y="682"/>
                  <a:pt x="939" y="685"/>
                </a:cubicBezTo>
                <a:cubicBezTo>
                  <a:pt x="939" y="687"/>
                  <a:pt x="941" y="689"/>
                  <a:pt x="943" y="689"/>
                </a:cubicBezTo>
                <a:cubicBezTo>
                  <a:pt x="946" y="689"/>
                  <a:pt x="947" y="687"/>
                  <a:pt x="947" y="685"/>
                </a:cubicBezTo>
                <a:cubicBezTo>
                  <a:pt x="947" y="682"/>
                  <a:pt x="946" y="680"/>
                  <a:pt x="943" y="680"/>
                </a:cubicBezTo>
                <a:close/>
                <a:moveTo>
                  <a:pt x="956" y="680"/>
                </a:moveTo>
                <a:cubicBezTo>
                  <a:pt x="954" y="680"/>
                  <a:pt x="952" y="682"/>
                  <a:pt x="952" y="685"/>
                </a:cubicBezTo>
                <a:cubicBezTo>
                  <a:pt x="952" y="687"/>
                  <a:pt x="954" y="689"/>
                  <a:pt x="956" y="689"/>
                </a:cubicBezTo>
                <a:cubicBezTo>
                  <a:pt x="958" y="689"/>
                  <a:pt x="960" y="687"/>
                  <a:pt x="960" y="685"/>
                </a:cubicBezTo>
                <a:cubicBezTo>
                  <a:pt x="960" y="682"/>
                  <a:pt x="958" y="680"/>
                  <a:pt x="956" y="680"/>
                </a:cubicBezTo>
                <a:close/>
                <a:moveTo>
                  <a:pt x="969" y="680"/>
                </a:moveTo>
                <a:cubicBezTo>
                  <a:pt x="967" y="680"/>
                  <a:pt x="965" y="682"/>
                  <a:pt x="965" y="685"/>
                </a:cubicBezTo>
                <a:cubicBezTo>
                  <a:pt x="965" y="687"/>
                  <a:pt x="967" y="689"/>
                  <a:pt x="969" y="689"/>
                </a:cubicBezTo>
                <a:cubicBezTo>
                  <a:pt x="971" y="689"/>
                  <a:pt x="973" y="687"/>
                  <a:pt x="973" y="685"/>
                </a:cubicBezTo>
                <a:cubicBezTo>
                  <a:pt x="973" y="682"/>
                  <a:pt x="971" y="680"/>
                  <a:pt x="969" y="680"/>
                </a:cubicBezTo>
                <a:close/>
                <a:moveTo>
                  <a:pt x="1602" y="689"/>
                </a:moveTo>
                <a:cubicBezTo>
                  <a:pt x="1604" y="689"/>
                  <a:pt x="1606" y="687"/>
                  <a:pt x="1606" y="685"/>
                </a:cubicBezTo>
                <a:cubicBezTo>
                  <a:pt x="1606" y="682"/>
                  <a:pt x="1604" y="680"/>
                  <a:pt x="1602" y="680"/>
                </a:cubicBezTo>
                <a:cubicBezTo>
                  <a:pt x="1599" y="680"/>
                  <a:pt x="1598" y="682"/>
                  <a:pt x="1598" y="685"/>
                </a:cubicBezTo>
                <a:cubicBezTo>
                  <a:pt x="1598" y="687"/>
                  <a:pt x="1599" y="689"/>
                  <a:pt x="1602" y="689"/>
                </a:cubicBezTo>
                <a:close/>
                <a:moveTo>
                  <a:pt x="1615" y="689"/>
                </a:moveTo>
                <a:cubicBezTo>
                  <a:pt x="1617" y="689"/>
                  <a:pt x="1619" y="687"/>
                  <a:pt x="1619" y="685"/>
                </a:cubicBezTo>
                <a:cubicBezTo>
                  <a:pt x="1619" y="682"/>
                  <a:pt x="1617" y="680"/>
                  <a:pt x="1615" y="680"/>
                </a:cubicBezTo>
                <a:cubicBezTo>
                  <a:pt x="1612" y="680"/>
                  <a:pt x="1611" y="682"/>
                  <a:pt x="1611" y="685"/>
                </a:cubicBezTo>
                <a:cubicBezTo>
                  <a:pt x="1611" y="687"/>
                  <a:pt x="1612" y="689"/>
                  <a:pt x="1615" y="689"/>
                </a:cubicBezTo>
                <a:close/>
                <a:moveTo>
                  <a:pt x="1628" y="689"/>
                </a:moveTo>
                <a:cubicBezTo>
                  <a:pt x="1630" y="689"/>
                  <a:pt x="1632" y="687"/>
                  <a:pt x="1632" y="685"/>
                </a:cubicBezTo>
                <a:cubicBezTo>
                  <a:pt x="1632" y="682"/>
                  <a:pt x="1630" y="680"/>
                  <a:pt x="1628" y="680"/>
                </a:cubicBezTo>
                <a:cubicBezTo>
                  <a:pt x="1625" y="680"/>
                  <a:pt x="1623" y="682"/>
                  <a:pt x="1623" y="685"/>
                </a:cubicBezTo>
                <a:cubicBezTo>
                  <a:pt x="1623" y="687"/>
                  <a:pt x="1625" y="689"/>
                  <a:pt x="1628" y="689"/>
                </a:cubicBezTo>
                <a:close/>
                <a:moveTo>
                  <a:pt x="1641" y="689"/>
                </a:moveTo>
                <a:cubicBezTo>
                  <a:pt x="1643" y="689"/>
                  <a:pt x="1645" y="687"/>
                  <a:pt x="1645" y="685"/>
                </a:cubicBezTo>
                <a:cubicBezTo>
                  <a:pt x="1645" y="682"/>
                  <a:pt x="1643" y="680"/>
                  <a:pt x="1641" y="680"/>
                </a:cubicBezTo>
                <a:cubicBezTo>
                  <a:pt x="1638" y="680"/>
                  <a:pt x="1636" y="682"/>
                  <a:pt x="1636" y="685"/>
                </a:cubicBezTo>
                <a:cubicBezTo>
                  <a:pt x="1636" y="687"/>
                  <a:pt x="1638" y="689"/>
                  <a:pt x="1641" y="689"/>
                </a:cubicBezTo>
                <a:close/>
                <a:moveTo>
                  <a:pt x="1653" y="689"/>
                </a:moveTo>
                <a:cubicBezTo>
                  <a:pt x="1656" y="689"/>
                  <a:pt x="1658" y="687"/>
                  <a:pt x="1658" y="685"/>
                </a:cubicBezTo>
                <a:cubicBezTo>
                  <a:pt x="1658" y="682"/>
                  <a:pt x="1656" y="680"/>
                  <a:pt x="1653" y="680"/>
                </a:cubicBezTo>
                <a:cubicBezTo>
                  <a:pt x="1651" y="680"/>
                  <a:pt x="1649" y="682"/>
                  <a:pt x="1649" y="685"/>
                </a:cubicBezTo>
                <a:cubicBezTo>
                  <a:pt x="1649" y="687"/>
                  <a:pt x="1651" y="689"/>
                  <a:pt x="1653" y="689"/>
                </a:cubicBezTo>
                <a:close/>
                <a:moveTo>
                  <a:pt x="1666" y="689"/>
                </a:moveTo>
                <a:cubicBezTo>
                  <a:pt x="1669" y="689"/>
                  <a:pt x="1671" y="687"/>
                  <a:pt x="1671" y="685"/>
                </a:cubicBezTo>
                <a:cubicBezTo>
                  <a:pt x="1671" y="682"/>
                  <a:pt x="1669" y="680"/>
                  <a:pt x="1666" y="680"/>
                </a:cubicBezTo>
                <a:cubicBezTo>
                  <a:pt x="1664" y="680"/>
                  <a:pt x="1662" y="682"/>
                  <a:pt x="1662" y="685"/>
                </a:cubicBezTo>
                <a:cubicBezTo>
                  <a:pt x="1662" y="687"/>
                  <a:pt x="1664" y="689"/>
                  <a:pt x="1666" y="689"/>
                </a:cubicBezTo>
                <a:close/>
                <a:moveTo>
                  <a:pt x="1679" y="689"/>
                </a:moveTo>
                <a:cubicBezTo>
                  <a:pt x="1682" y="689"/>
                  <a:pt x="1683" y="687"/>
                  <a:pt x="1683" y="685"/>
                </a:cubicBezTo>
                <a:cubicBezTo>
                  <a:pt x="1683" y="682"/>
                  <a:pt x="1682" y="680"/>
                  <a:pt x="1679" y="680"/>
                </a:cubicBezTo>
                <a:cubicBezTo>
                  <a:pt x="1677" y="680"/>
                  <a:pt x="1675" y="682"/>
                  <a:pt x="1675" y="685"/>
                </a:cubicBezTo>
                <a:cubicBezTo>
                  <a:pt x="1675" y="687"/>
                  <a:pt x="1677" y="689"/>
                  <a:pt x="1679" y="689"/>
                </a:cubicBezTo>
                <a:close/>
                <a:moveTo>
                  <a:pt x="1692" y="689"/>
                </a:moveTo>
                <a:cubicBezTo>
                  <a:pt x="1694" y="689"/>
                  <a:pt x="1696" y="687"/>
                  <a:pt x="1696" y="685"/>
                </a:cubicBezTo>
                <a:cubicBezTo>
                  <a:pt x="1696" y="682"/>
                  <a:pt x="1694" y="680"/>
                  <a:pt x="1692" y="680"/>
                </a:cubicBezTo>
                <a:cubicBezTo>
                  <a:pt x="1690" y="680"/>
                  <a:pt x="1688" y="682"/>
                  <a:pt x="1688" y="685"/>
                </a:cubicBezTo>
                <a:cubicBezTo>
                  <a:pt x="1688" y="687"/>
                  <a:pt x="1690" y="689"/>
                  <a:pt x="1692" y="689"/>
                </a:cubicBezTo>
                <a:close/>
                <a:moveTo>
                  <a:pt x="1705" y="689"/>
                </a:moveTo>
                <a:cubicBezTo>
                  <a:pt x="1707" y="689"/>
                  <a:pt x="1709" y="687"/>
                  <a:pt x="1709" y="685"/>
                </a:cubicBezTo>
                <a:cubicBezTo>
                  <a:pt x="1709" y="682"/>
                  <a:pt x="1707" y="680"/>
                  <a:pt x="1705" y="680"/>
                </a:cubicBezTo>
                <a:cubicBezTo>
                  <a:pt x="1703" y="680"/>
                  <a:pt x="1701" y="682"/>
                  <a:pt x="1701" y="685"/>
                </a:cubicBezTo>
                <a:cubicBezTo>
                  <a:pt x="1701" y="687"/>
                  <a:pt x="1703" y="689"/>
                  <a:pt x="1705" y="689"/>
                </a:cubicBezTo>
                <a:close/>
                <a:moveTo>
                  <a:pt x="1767" y="685"/>
                </a:moveTo>
                <a:cubicBezTo>
                  <a:pt x="1767" y="686"/>
                  <a:pt x="1768" y="687"/>
                  <a:pt x="1770" y="687"/>
                </a:cubicBezTo>
                <a:cubicBezTo>
                  <a:pt x="1771" y="687"/>
                  <a:pt x="1772" y="686"/>
                  <a:pt x="1772" y="685"/>
                </a:cubicBezTo>
                <a:cubicBezTo>
                  <a:pt x="1772" y="683"/>
                  <a:pt x="1771" y="682"/>
                  <a:pt x="1770" y="682"/>
                </a:cubicBezTo>
                <a:cubicBezTo>
                  <a:pt x="1768" y="682"/>
                  <a:pt x="1767" y="683"/>
                  <a:pt x="1767" y="685"/>
                </a:cubicBezTo>
                <a:close/>
                <a:moveTo>
                  <a:pt x="1796" y="689"/>
                </a:moveTo>
                <a:cubicBezTo>
                  <a:pt x="1798" y="689"/>
                  <a:pt x="1800" y="687"/>
                  <a:pt x="1800" y="685"/>
                </a:cubicBezTo>
                <a:cubicBezTo>
                  <a:pt x="1800" y="682"/>
                  <a:pt x="1798" y="680"/>
                  <a:pt x="1796" y="680"/>
                </a:cubicBezTo>
                <a:cubicBezTo>
                  <a:pt x="1793" y="680"/>
                  <a:pt x="1791" y="682"/>
                  <a:pt x="1791" y="685"/>
                </a:cubicBezTo>
                <a:cubicBezTo>
                  <a:pt x="1791" y="687"/>
                  <a:pt x="1793" y="689"/>
                  <a:pt x="1796" y="689"/>
                </a:cubicBezTo>
                <a:close/>
                <a:moveTo>
                  <a:pt x="1808" y="680"/>
                </a:moveTo>
                <a:cubicBezTo>
                  <a:pt x="1806" y="680"/>
                  <a:pt x="1804" y="682"/>
                  <a:pt x="1804" y="685"/>
                </a:cubicBezTo>
                <a:cubicBezTo>
                  <a:pt x="1804" y="687"/>
                  <a:pt x="1806" y="689"/>
                  <a:pt x="1808" y="689"/>
                </a:cubicBezTo>
                <a:cubicBezTo>
                  <a:pt x="1811" y="689"/>
                  <a:pt x="1813" y="687"/>
                  <a:pt x="1813" y="685"/>
                </a:cubicBezTo>
                <a:cubicBezTo>
                  <a:pt x="1813" y="682"/>
                  <a:pt x="1811" y="680"/>
                  <a:pt x="1808" y="680"/>
                </a:cubicBezTo>
                <a:close/>
                <a:moveTo>
                  <a:pt x="1821" y="680"/>
                </a:moveTo>
                <a:cubicBezTo>
                  <a:pt x="1819" y="680"/>
                  <a:pt x="1817" y="682"/>
                  <a:pt x="1817" y="685"/>
                </a:cubicBezTo>
                <a:cubicBezTo>
                  <a:pt x="1817" y="687"/>
                  <a:pt x="1819" y="689"/>
                  <a:pt x="1821" y="689"/>
                </a:cubicBezTo>
                <a:cubicBezTo>
                  <a:pt x="1824" y="689"/>
                  <a:pt x="1826" y="687"/>
                  <a:pt x="1826" y="685"/>
                </a:cubicBezTo>
                <a:cubicBezTo>
                  <a:pt x="1826" y="682"/>
                  <a:pt x="1824" y="680"/>
                  <a:pt x="1821" y="680"/>
                </a:cubicBezTo>
                <a:close/>
                <a:moveTo>
                  <a:pt x="1847" y="685"/>
                </a:moveTo>
                <a:cubicBezTo>
                  <a:pt x="1847" y="685"/>
                  <a:pt x="1847" y="685"/>
                  <a:pt x="1847" y="685"/>
                </a:cubicBezTo>
                <a:cubicBezTo>
                  <a:pt x="1847" y="685"/>
                  <a:pt x="1847" y="685"/>
                  <a:pt x="1847" y="685"/>
                </a:cubicBezTo>
                <a:cubicBezTo>
                  <a:pt x="1847" y="685"/>
                  <a:pt x="1847" y="685"/>
                  <a:pt x="1847" y="685"/>
                </a:cubicBezTo>
                <a:cubicBezTo>
                  <a:pt x="1847" y="685"/>
                  <a:pt x="1847" y="685"/>
                  <a:pt x="1847" y="685"/>
                </a:cubicBezTo>
                <a:close/>
                <a:moveTo>
                  <a:pt x="1860" y="685"/>
                </a:moveTo>
                <a:cubicBezTo>
                  <a:pt x="1860" y="685"/>
                  <a:pt x="1860" y="685"/>
                  <a:pt x="1860" y="685"/>
                </a:cubicBezTo>
                <a:cubicBezTo>
                  <a:pt x="1860" y="685"/>
                  <a:pt x="1860" y="685"/>
                  <a:pt x="1860" y="685"/>
                </a:cubicBezTo>
                <a:cubicBezTo>
                  <a:pt x="1860" y="685"/>
                  <a:pt x="1860" y="685"/>
                  <a:pt x="1860" y="685"/>
                </a:cubicBezTo>
                <a:cubicBezTo>
                  <a:pt x="1860" y="685"/>
                  <a:pt x="1860" y="685"/>
                  <a:pt x="1860" y="685"/>
                </a:cubicBezTo>
                <a:close/>
                <a:moveTo>
                  <a:pt x="1873" y="680"/>
                </a:moveTo>
                <a:cubicBezTo>
                  <a:pt x="1871" y="680"/>
                  <a:pt x="1869" y="682"/>
                  <a:pt x="1869" y="685"/>
                </a:cubicBezTo>
                <a:cubicBezTo>
                  <a:pt x="1869" y="687"/>
                  <a:pt x="1871" y="689"/>
                  <a:pt x="1873" y="689"/>
                </a:cubicBezTo>
                <a:cubicBezTo>
                  <a:pt x="1875" y="689"/>
                  <a:pt x="1877" y="687"/>
                  <a:pt x="1877" y="685"/>
                </a:cubicBezTo>
                <a:cubicBezTo>
                  <a:pt x="1877" y="682"/>
                  <a:pt x="1875" y="680"/>
                  <a:pt x="1873" y="680"/>
                </a:cubicBezTo>
                <a:close/>
                <a:moveTo>
                  <a:pt x="1886" y="680"/>
                </a:moveTo>
                <a:cubicBezTo>
                  <a:pt x="1884" y="680"/>
                  <a:pt x="1882" y="682"/>
                  <a:pt x="1882" y="685"/>
                </a:cubicBezTo>
                <a:cubicBezTo>
                  <a:pt x="1882" y="687"/>
                  <a:pt x="1884" y="689"/>
                  <a:pt x="1886" y="689"/>
                </a:cubicBezTo>
                <a:cubicBezTo>
                  <a:pt x="1888" y="689"/>
                  <a:pt x="1890" y="687"/>
                  <a:pt x="1890" y="685"/>
                </a:cubicBezTo>
                <a:cubicBezTo>
                  <a:pt x="1890" y="682"/>
                  <a:pt x="1888" y="680"/>
                  <a:pt x="1886" y="680"/>
                </a:cubicBezTo>
                <a:close/>
                <a:moveTo>
                  <a:pt x="1899" y="680"/>
                </a:moveTo>
                <a:cubicBezTo>
                  <a:pt x="1897" y="680"/>
                  <a:pt x="1895" y="682"/>
                  <a:pt x="1895" y="685"/>
                </a:cubicBezTo>
                <a:cubicBezTo>
                  <a:pt x="1895" y="687"/>
                  <a:pt x="1897" y="689"/>
                  <a:pt x="1899" y="689"/>
                </a:cubicBezTo>
                <a:cubicBezTo>
                  <a:pt x="1901" y="689"/>
                  <a:pt x="1903" y="687"/>
                  <a:pt x="1903" y="685"/>
                </a:cubicBezTo>
                <a:cubicBezTo>
                  <a:pt x="1903" y="682"/>
                  <a:pt x="1901" y="680"/>
                  <a:pt x="1899" y="680"/>
                </a:cubicBezTo>
                <a:close/>
                <a:moveTo>
                  <a:pt x="1912" y="680"/>
                </a:moveTo>
                <a:cubicBezTo>
                  <a:pt x="1909" y="680"/>
                  <a:pt x="1908" y="682"/>
                  <a:pt x="1908" y="685"/>
                </a:cubicBezTo>
                <a:cubicBezTo>
                  <a:pt x="1908" y="687"/>
                  <a:pt x="1909" y="689"/>
                  <a:pt x="1912" y="689"/>
                </a:cubicBezTo>
                <a:cubicBezTo>
                  <a:pt x="1914" y="689"/>
                  <a:pt x="1916" y="687"/>
                  <a:pt x="1916" y="685"/>
                </a:cubicBezTo>
                <a:cubicBezTo>
                  <a:pt x="1916" y="682"/>
                  <a:pt x="1914" y="680"/>
                  <a:pt x="1912" y="680"/>
                </a:cubicBezTo>
                <a:close/>
                <a:moveTo>
                  <a:pt x="1925" y="680"/>
                </a:moveTo>
                <a:cubicBezTo>
                  <a:pt x="1922" y="680"/>
                  <a:pt x="1920" y="682"/>
                  <a:pt x="1920" y="685"/>
                </a:cubicBezTo>
                <a:cubicBezTo>
                  <a:pt x="1920" y="687"/>
                  <a:pt x="1922" y="689"/>
                  <a:pt x="1925" y="689"/>
                </a:cubicBezTo>
                <a:cubicBezTo>
                  <a:pt x="1927" y="689"/>
                  <a:pt x="1929" y="687"/>
                  <a:pt x="1929" y="685"/>
                </a:cubicBezTo>
                <a:cubicBezTo>
                  <a:pt x="1929" y="682"/>
                  <a:pt x="1927" y="680"/>
                  <a:pt x="1925" y="680"/>
                </a:cubicBezTo>
                <a:close/>
                <a:moveTo>
                  <a:pt x="1938" y="680"/>
                </a:moveTo>
                <a:cubicBezTo>
                  <a:pt x="1935" y="680"/>
                  <a:pt x="1933" y="682"/>
                  <a:pt x="1933" y="685"/>
                </a:cubicBezTo>
                <a:cubicBezTo>
                  <a:pt x="1933" y="687"/>
                  <a:pt x="1935" y="689"/>
                  <a:pt x="1938" y="689"/>
                </a:cubicBezTo>
                <a:cubicBezTo>
                  <a:pt x="1940" y="689"/>
                  <a:pt x="1942" y="687"/>
                  <a:pt x="1942" y="685"/>
                </a:cubicBezTo>
                <a:cubicBezTo>
                  <a:pt x="1942" y="682"/>
                  <a:pt x="1940" y="680"/>
                  <a:pt x="1938" y="680"/>
                </a:cubicBezTo>
                <a:close/>
                <a:moveTo>
                  <a:pt x="1950" y="680"/>
                </a:moveTo>
                <a:cubicBezTo>
                  <a:pt x="1948" y="680"/>
                  <a:pt x="1946" y="682"/>
                  <a:pt x="1946" y="685"/>
                </a:cubicBezTo>
                <a:cubicBezTo>
                  <a:pt x="1946" y="687"/>
                  <a:pt x="1948" y="689"/>
                  <a:pt x="1950" y="689"/>
                </a:cubicBezTo>
                <a:cubicBezTo>
                  <a:pt x="1953" y="689"/>
                  <a:pt x="1955" y="687"/>
                  <a:pt x="1955" y="685"/>
                </a:cubicBezTo>
                <a:cubicBezTo>
                  <a:pt x="1955" y="682"/>
                  <a:pt x="1953" y="680"/>
                  <a:pt x="1950" y="680"/>
                </a:cubicBezTo>
                <a:close/>
                <a:moveTo>
                  <a:pt x="2105" y="689"/>
                </a:moveTo>
                <a:cubicBezTo>
                  <a:pt x="2108" y="689"/>
                  <a:pt x="2110" y="687"/>
                  <a:pt x="2110" y="685"/>
                </a:cubicBezTo>
                <a:cubicBezTo>
                  <a:pt x="2110" y="682"/>
                  <a:pt x="2108" y="680"/>
                  <a:pt x="2105" y="680"/>
                </a:cubicBezTo>
                <a:cubicBezTo>
                  <a:pt x="2103" y="680"/>
                  <a:pt x="2101" y="682"/>
                  <a:pt x="2101" y="685"/>
                </a:cubicBezTo>
                <a:cubicBezTo>
                  <a:pt x="2101" y="687"/>
                  <a:pt x="2103" y="689"/>
                  <a:pt x="2105" y="689"/>
                </a:cubicBezTo>
                <a:close/>
                <a:moveTo>
                  <a:pt x="2118" y="680"/>
                </a:moveTo>
                <a:cubicBezTo>
                  <a:pt x="2116" y="680"/>
                  <a:pt x="2114" y="682"/>
                  <a:pt x="2114" y="685"/>
                </a:cubicBezTo>
                <a:cubicBezTo>
                  <a:pt x="2114" y="687"/>
                  <a:pt x="2116" y="689"/>
                  <a:pt x="2118" y="689"/>
                </a:cubicBezTo>
                <a:cubicBezTo>
                  <a:pt x="2121" y="689"/>
                  <a:pt x="2123" y="687"/>
                  <a:pt x="2123" y="685"/>
                </a:cubicBezTo>
                <a:cubicBezTo>
                  <a:pt x="2123" y="682"/>
                  <a:pt x="2121" y="680"/>
                  <a:pt x="2118" y="680"/>
                </a:cubicBezTo>
                <a:close/>
                <a:moveTo>
                  <a:pt x="2131" y="680"/>
                </a:moveTo>
                <a:cubicBezTo>
                  <a:pt x="2129" y="680"/>
                  <a:pt x="2127" y="682"/>
                  <a:pt x="2127" y="685"/>
                </a:cubicBezTo>
                <a:cubicBezTo>
                  <a:pt x="2127" y="687"/>
                  <a:pt x="2129" y="689"/>
                  <a:pt x="2131" y="689"/>
                </a:cubicBezTo>
                <a:cubicBezTo>
                  <a:pt x="2134" y="689"/>
                  <a:pt x="2135" y="687"/>
                  <a:pt x="2135" y="685"/>
                </a:cubicBezTo>
                <a:cubicBezTo>
                  <a:pt x="2135" y="682"/>
                  <a:pt x="2134" y="680"/>
                  <a:pt x="2131" y="680"/>
                </a:cubicBezTo>
                <a:close/>
                <a:moveTo>
                  <a:pt x="2144" y="680"/>
                </a:moveTo>
                <a:cubicBezTo>
                  <a:pt x="2142" y="680"/>
                  <a:pt x="2140" y="682"/>
                  <a:pt x="2140" y="685"/>
                </a:cubicBezTo>
                <a:cubicBezTo>
                  <a:pt x="2140" y="687"/>
                  <a:pt x="2142" y="689"/>
                  <a:pt x="2144" y="689"/>
                </a:cubicBezTo>
                <a:cubicBezTo>
                  <a:pt x="2146" y="689"/>
                  <a:pt x="2148" y="687"/>
                  <a:pt x="2148" y="685"/>
                </a:cubicBezTo>
                <a:cubicBezTo>
                  <a:pt x="2148" y="682"/>
                  <a:pt x="2146" y="680"/>
                  <a:pt x="2144" y="680"/>
                </a:cubicBezTo>
                <a:close/>
                <a:moveTo>
                  <a:pt x="2157" y="680"/>
                </a:moveTo>
                <a:cubicBezTo>
                  <a:pt x="2155" y="680"/>
                  <a:pt x="2153" y="682"/>
                  <a:pt x="2153" y="685"/>
                </a:cubicBezTo>
                <a:cubicBezTo>
                  <a:pt x="2153" y="687"/>
                  <a:pt x="2155" y="689"/>
                  <a:pt x="2157" y="689"/>
                </a:cubicBezTo>
                <a:cubicBezTo>
                  <a:pt x="2159" y="689"/>
                  <a:pt x="2161" y="687"/>
                  <a:pt x="2161" y="685"/>
                </a:cubicBezTo>
                <a:cubicBezTo>
                  <a:pt x="2161" y="682"/>
                  <a:pt x="2159" y="680"/>
                  <a:pt x="2157" y="680"/>
                </a:cubicBezTo>
                <a:close/>
                <a:moveTo>
                  <a:pt x="2209" y="689"/>
                </a:moveTo>
                <a:cubicBezTo>
                  <a:pt x="2211" y="689"/>
                  <a:pt x="2213" y="687"/>
                  <a:pt x="2213" y="685"/>
                </a:cubicBezTo>
                <a:cubicBezTo>
                  <a:pt x="2213" y="682"/>
                  <a:pt x="2211" y="680"/>
                  <a:pt x="2209" y="680"/>
                </a:cubicBezTo>
                <a:cubicBezTo>
                  <a:pt x="2206" y="680"/>
                  <a:pt x="2205" y="682"/>
                  <a:pt x="2205" y="685"/>
                </a:cubicBezTo>
                <a:cubicBezTo>
                  <a:pt x="2205" y="687"/>
                  <a:pt x="2206" y="689"/>
                  <a:pt x="2209" y="689"/>
                </a:cubicBezTo>
                <a:close/>
                <a:moveTo>
                  <a:pt x="2222" y="689"/>
                </a:moveTo>
                <a:cubicBezTo>
                  <a:pt x="2224" y="689"/>
                  <a:pt x="2226" y="687"/>
                  <a:pt x="2226" y="685"/>
                </a:cubicBezTo>
                <a:cubicBezTo>
                  <a:pt x="2226" y="682"/>
                  <a:pt x="2224" y="680"/>
                  <a:pt x="2222" y="680"/>
                </a:cubicBezTo>
                <a:cubicBezTo>
                  <a:pt x="2219" y="680"/>
                  <a:pt x="2217" y="682"/>
                  <a:pt x="2217" y="685"/>
                </a:cubicBezTo>
                <a:cubicBezTo>
                  <a:pt x="2217" y="687"/>
                  <a:pt x="2219" y="689"/>
                  <a:pt x="2222" y="689"/>
                </a:cubicBezTo>
                <a:close/>
                <a:moveTo>
                  <a:pt x="2235" y="689"/>
                </a:moveTo>
                <a:cubicBezTo>
                  <a:pt x="2237" y="689"/>
                  <a:pt x="2239" y="687"/>
                  <a:pt x="2239" y="685"/>
                </a:cubicBezTo>
                <a:cubicBezTo>
                  <a:pt x="2239" y="682"/>
                  <a:pt x="2237" y="680"/>
                  <a:pt x="2235" y="680"/>
                </a:cubicBezTo>
                <a:cubicBezTo>
                  <a:pt x="2232" y="680"/>
                  <a:pt x="2230" y="682"/>
                  <a:pt x="2230" y="685"/>
                </a:cubicBezTo>
                <a:cubicBezTo>
                  <a:pt x="2230" y="687"/>
                  <a:pt x="2232" y="689"/>
                  <a:pt x="2235" y="689"/>
                </a:cubicBezTo>
                <a:close/>
                <a:moveTo>
                  <a:pt x="2247" y="689"/>
                </a:moveTo>
                <a:cubicBezTo>
                  <a:pt x="2250" y="689"/>
                  <a:pt x="2252" y="687"/>
                  <a:pt x="2252" y="685"/>
                </a:cubicBezTo>
                <a:cubicBezTo>
                  <a:pt x="2252" y="682"/>
                  <a:pt x="2250" y="680"/>
                  <a:pt x="2247" y="680"/>
                </a:cubicBezTo>
                <a:cubicBezTo>
                  <a:pt x="2245" y="680"/>
                  <a:pt x="2243" y="682"/>
                  <a:pt x="2243" y="685"/>
                </a:cubicBezTo>
                <a:cubicBezTo>
                  <a:pt x="2243" y="687"/>
                  <a:pt x="2245" y="689"/>
                  <a:pt x="2247" y="689"/>
                </a:cubicBezTo>
                <a:close/>
                <a:moveTo>
                  <a:pt x="2260" y="689"/>
                </a:moveTo>
                <a:cubicBezTo>
                  <a:pt x="2263" y="689"/>
                  <a:pt x="2265" y="687"/>
                  <a:pt x="2265" y="685"/>
                </a:cubicBezTo>
                <a:cubicBezTo>
                  <a:pt x="2265" y="682"/>
                  <a:pt x="2263" y="680"/>
                  <a:pt x="2260" y="680"/>
                </a:cubicBezTo>
                <a:cubicBezTo>
                  <a:pt x="2258" y="680"/>
                  <a:pt x="2256" y="682"/>
                  <a:pt x="2256" y="685"/>
                </a:cubicBezTo>
                <a:cubicBezTo>
                  <a:pt x="2256" y="687"/>
                  <a:pt x="2258" y="689"/>
                  <a:pt x="2260" y="689"/>
                </a:cubicBezTo>
                <a:close/>
                <a:moveTo>
                  <a:pt x="2273" y="689"/>
                </a:moveTo>
                <a:cubicBezTo>
                  <a:pt x="2276" y="689"/>
                  <a:pt x="2277" y="687"/>
                  <a:pt x="2277" y="685"/>
                </a:cubicBezTo>
                <a:cubicBezTo>
                  <a:pt x="2277" y="682"/>
                  <a:pt x="2276" y="680"/>
                  <a:pt x="2273" y="680"/>
                </a:cubicBezTo>
                <a:cubicBezTo>
                  <a:pt x="2271" y="680"/>
                  <a:pt x="2269" y="682"/>
                  <a:pt x="2269" y="685"/>
                </a:cubicBezTo>
                <a:cubicBezTo>
                  <a:pt x="2269" y="687"/>
                  <a:pt x="2271" y="689"/>
                  <a:pt x="2273" y="689"/>
                </a:cubicBezTo>
                <a:close/>
                <a:moveTo>
                  <a:pt x="2286" y="689"/>
                </a:moveTo>
                <a:cubicBezTo>
                  <a:pt x="2289" y="689"/>
                  <a:pt x="2290" y="687"/>
                  <a:pt x="2290" y="685"/>
                </a:cubicBezTo>
                <a:cubicBezTo>
                  <a:pt x="2290" y="682"/>
                  <a:pt x="2289" y="680"/>
                  <a:pt x="2286" y="680"/>
                </a:cubicBezTo>
                <a:cubicBezTo>
                  <a:pt x="2284" y="680"/>
                  <a:pt x="2282" y="682"/>
                  <a:pt x="2282" y="685"/>
                </a:cubicBezTo>
                <a:cubicBezTo>
                  <a:pt x="2282" y="687"/>
                  <a:pt x="2284" y="689"/>
                  <a:pt x="2286" y="689"/>
                </a:cubicBezTo>
                <a:close/>
                <a:moveTo>
                  <a:pt x="2299" y="689"/>
                </a:moveTo>
                <a:cubicBezTo>
                  <a:pt x="2301" y="689"/>
                  <a:pt x="2303" y="687"/>
                  <a:pt x="2303" y="685"/>
                </a:cubicBezTo>
                <a:cubicBezTo>
                  <a:pt x="2303" y="682"/>
                  <a:pt x="2301" y="680"/>
                  <a:pt x="2299" y="680"/>
                </a:cubicBezTo>
                <a:cubicBezTo>
                  <a:pt x="2297" y="680"/>
                  <a:pt x="2295" y="682"/>
                  <a:pt x="2295" y="685"/>
                </a:cubicBezTo>
                <a:cubicBezTo>
                  <a:pt x="2295" y="687"/>
                  <a:pt x="2297" y="689"/>
                  <a:pt x="2299" y="689"/>
                </a:cubicBezTo>
                <a:close/>
                <a:moveTo>
                  <a:pt x="2312" y="689"/>
                </a:moveTo>
                <a:cubicBezTo>
                  <a:pt x="2314" y="689"/>
                  <a:pt x="2316" y="687"/>
                  <a:pt x="2316" y="685"/>
                </a:cubicBezTo>
                <a:cubicBezTo>
                  <a:pt x="2316" y="682"/>
                  <a:pt x="2314" y="680"/>
                  <a:pt x="2312" y="680"/>
                </a:cubicBezTo>
                <a:cubicBezTo>
                  <a:pt x="2310" y="680"/>
                  <a:pt x="2308" y="682"/>
                  <a:pt x="2308" y="685"/>
                </a:cubicBezTo>
                <a:cubicBezTo>
                  <a:pt x="2308" y="687"/>
                  <a:pt x="2310" y="689"/>
                  <a:pt x="2312" y="689"/>
                </a:cubicBezTo>
                <a:close/>
                <a:moveTo>
                  <a:pt x="2325" y="689"/>
                </a:moveTo>
                <a:cubicBezTo>
                  <a:pt x="2327" y="689"/>
                  <a:pt x="2329" y="687"/>
                  <a:pt x="2329" y="685"/>
                </a:cubicBezTo>
                <a:cubicBezTo>
                  <a:pt x="2329" y="682"/>
                  <a:pt x="2327" y="680"/>
                  <a:pt x="2325" y="680"/>
                </a:cubicBezTo>
                <a:cubicBezTo>
                  <a:pt x="2323" y="680"/>
                  <a:pt x="2321" y="682"/>
                  <a:pt x="2321" y="685"/>
                </a:cubicBezTo>
                <a:cubicBezTo>
                  <a:pt x="2321" y="687"/>
                  <a:pt x="2323" y="689"/>
                  <a:pt x="2325" y="689"/>
                </a:cubicBezTo>
                <a:close/>
                <a:moveTo>
                  <a:pt x="2338" y="689"/>
                </a:moveTo>
                <a:cubicBezTo>
                  <a:pt x="2340" y="689"/>
                  <a:pt x="2342" y="687"/>
                  <a:pt x="2342" y="685"/>
                </a:cubicBezTo>
                <a:cubicBezTo>
                  <a:pt x="2342" y="682"/>
                  <a:pt x="2340" y="680"/>
                  <a:pt x="2338" y="680"/>
                </a:cubicBezTo>
                <a:cubicBezTo>
                  <a:pt x="2336" y="680"/>
                  <a:pt x="2334" y="682"/>
                  <a:pt x="2334" y="685"/>
                </a:cubicBezTo>
                <a:cubicBezTo>
                  <a:pt x="2334" y="687"/>
                  <a:pt x="2336" y="689"/>
                  <a:pt x="2338" y="689"/>
                </a:cubicBezTo>
                <a:close/>
                <a:moveTo>
                  <a:pt x="2351" y="689"/>
                </a:moveTo>
                <a:cubicBezTo>
                  <a:pt x="2353" y="689"/>
                  <a:pt x="2355" y="687"/>
                  <a:pt x="2355" y="685"/>
                </a:cubicBezTo>
                <a:cubicBezTo>
                  <a:pt x="2355" y="682"/>
                  <a:pt x="2353" y="680"/>
                  <a:pt x="2351" y="680"/>
                </a:cubicBezTo>
                <a:cubicBezTo>
                  <a:pt x="2348" y="680"/>
                  <a:pt x="2347" y="682"/>
                  <a:pt x="2347" y="685"/>
                </a:cubicBezTo>
                <a:cubicBezTo>
                  <a:pt x="2347" y="687"/>
                  <a:pt x="2348" y="689"/>
                  <a:pt x="2351" y="689"/>
                </a:cubicBezTo>
                <a:close/>
                <a:moveTo>
                  <a:pt x="2364" y="689"/>
                </a:moveTo>
                <a:cubicBezTo>
                  <a:pt x="2366" y="689"/>
                  <a:pt x="2368" y="687"/>
                  <a:pt x="2368" y="685"/>
                </a:cubicBezTo>
                <a:cubicBezTo>
                  <a:pt x="2368" y="682"/>
                  <a:pt x="2366" y="680"/>
                  <a:pt x="2364" y="680"/>
                </a:cubicBezTo>
                <a:cubicBezTo>
                  <a:pt x="2361" y="680"/>
                  <a:pt x="2360" y="682"/>
                  <a:pt x="2360" y="685"/>
                </a:cubicBezTo>
                <a:cubicBezTo>
                  <a:pt x="2360" y="687"/>
                  <a:pt x="2361" y="689"/>
                  <a:pt x="2364" y="689"/>
                </a:cubicBezTo>
                <a:close/>
                <a:moveTo>
                  <a:pt x="2377" y="689"/>
                </a:moveTo>
                <a:cubicBezTo>
                  <a:pt x="2379" y="689"/>
                  <a:pt x="2381" y="687"/>
                  <a:pt x="2381" y="685"/>
                </a:cubicBezTo>
                <a:cubicBezTo>
                  <a:pt x="2381" y="682"/>
                  <a:pt x="2379" y="680"/>
                  <a:pt x="2377" y="680"/>
                </a:cubicBezTo>
                <a:cubicBezTo>
                  <a:pt x="2374" y="680"/>
                  <a:pt x="2372" y="682"/>
                  <a:pt x="2372" y="685"/>
                </a:cubicBezTo>
                <a:cubicBezTo>
                  <a:pt x="2372" y="687"/>
                  <a:pt x="2374" y="689"/>
                  <a:pt x="2377" y="689"/>
                </a:cubicBezTo>
                <a:close/>
                <a:moveTo>
                  <a:pt x="2390" y="689"/>
                </a:moveTo>
                <a:cubicBezTo>
                  <a:pt x="2392" y="689"/>
                  <a:pt x="2394" y="687"/>
                  <a:pt x="2394" y="685"/>
                </a:cubicBezTo>
                <a:cubicBezTo>
                  <a:pt x="2394" y="682"/>
                  <a:pt x="2392" y="680"/>
                  <a:pt x="2390" y="680"/>
                </a:cubicBezTo>
                <a:cubicBezTo>
                  <a:pt x="2387" y="680"/>
                  <a:pt x="2385" y="682"/>
                  <a:pt x="2385" y="685"/>
                </a:cubicBezTo>
                <a:cubicBezTo>
                  <a:pt x="2385" y="687"/>
                  <a:pt x="2387" y="689"/>
                  <a:pt x="2390" y="689"/>
                </a:cubicBezTo>
                <a:close/>
                <a:moveTo>
                  <a:pt x="2402" y="689"/>
                </a:moveTo>
                <a:cubicBezTo>
                  <a:pt x="2405" y="689"/>
                  <a:pt x="2407" y="687"/>
                  <a:pt x="2407" y="685"/>
                </a:cubicBezTo>
                <a:cubicBezTo>
                  <a:pt x="2407" y="682"/>
                  <a:pt x="2405" y="680"/>
                  <a:pt x="2402" y="680"/>
                </a:cubicBezTo>
                <a:cubicBezTo>
                  <a:pt x="2400" y="680"/>
                  <a:pt x="2398" y="682"/>
                  <a:pt x="2398" y="685"/>
                </a:cubicBezTo>
                <a:cubicBezTo>
                  <a:pt x="2398" y="687"/>
                  <a:pt x="2400" y="689"/>
                  <a:pt x="2402" y="689"/>
                </a:cubicBezTo>
                <a:close/>
                <a:moveTo>
                  <a:pt x="2415" y="689"/>
                </a:moveTo>
                <a:cubicBezTo>
                  <a:pt x="2418" y="689"/>
                  <a:pt x="2420" y="687"/>
                  <a:pt x="2420" y="685"/>
                </a:cubicBezTo>
                <a:cubicBezTo>
                  <a:pt x="2420" y="682"/>
                  <a:pt x="2418" y="680"/>
                  <a:pt x="2415" y="680"/>
                </a:cubicBezTo>
                <a:cubicBezTo>
                  <a:pt x="2413" y="680"/>
                  <a:pt x="2411" y="682"/>
                  <a:pt x="2411" y="685"/>
                </a:cubicBezTo>
                <a:cubicBezTo>
                  <a:pt x="2411" y="687"/>
                  <a:pt x="2413" y="689"/>
                  <a:pt x="2415" y="689"/>
                </a:cubicBezTo>
                <a:close/>
                <a:moveTo>
                  <a:pt x="2428" y="689"/>
                </a:moveTo>
                <a:cubicBezTo>
                  <a:pt x="2431" y="689"/>
                  <a:pt x="2432" y="687"/>
                  <a:pt x="2432" y="685"/>
                </a:cubicBezTo>
                <a:cubicBezTo>
                  <a:pt x="2432" y="682"/>
                  <a:pt x="2431" y="680"/>
                  <a:pt x="2428" y="680"/>
                </a:cubicBezTo>
                <a:cubicBezTo>
                  <a:pt x="2426" y="680"/>
                  <a:pt x="2424" y="682"/>
                  <a:pt x="2424" y="685"/>
                </a:cubicBezTo>
                <a:cubicBezTo>
                  <a:pt x="2424" y="687"/>
                  <a:pt x="2426" y="689"/>
                  <a:pt x="2428" y="689"/>
                </a:cubicBezTo>
                <a:close/>
                <a:moveTo>
                  <a:pt x="2441" y="689"/>
                </a:moveTo>
                <a:cubicBezTo>
                  <a:pt x="2443" y="689"/>
                  <a:pt x="2445" y="687"/>
                  <a:pt x="2445" y="685"/>
                </a:cubicBezTo>
                <a:cubicBezTo>
                  <a:pt x="2445" y="682"/>
                  <a:pt x="2443" y="680"/>
                  <a:pt x="2441" y="680"/>
                </a:cubicBezTo>
                <a:cubicBezTo>
                  <a:pt x="2439" y="680"/>
                  <a:pt x="2437" y="682"/>
                  <a:pt x="2437" y="685"/>
                </a:cubicBezTo>
                <a:cubicBezTo>
                  <a:pt x="2437" y="687"/>
                  <a:pt x="2439" y="689"/>
                  <a:pt x="2441" y="689"/>
                </a:cubicBezTo>
                <a:close/>
                <a:moveTo>
                  <a:pt x="2454" y="689"/>
                </a:moveTo>
                <a:cubicBezTo>
                  <a:pt x="2456" y="689"/>
                  <a:pt x="2458" y="687"/>
                  <a:pt x="2458" y="685"/>
                </a:cubicBezTo>
                <a:cubicBezTo>
                  <a:pt x="2458" y="682"/>
                  <a:pt x="2456" y="680"/>
                  <a:pt x="2454" y="680"/>
                </a:cubicBezTo>
                <a:cubicBezTo>
                  <a:pt x="2452" y="680"/>
                  <a:pt x="2450" y="682"/>
                  <a:pt x="2450" y="685"/>
                </a:cubicBezTo>
                <a:cubicBezTo>
                  <a:pt x="2450" y="687"/>
                  <a:pt x="2452" y="689"/>
                  <a:pt x="2454" y="689"/>
                </a:cubicBezTo>
                <a:close/>
                <a:moveTo>
                  <a:pt x="2467" y="689"/>
                </a:moveTo>
                <a:cubicBezTo>
                  <a:pt x="2469" y="689"/>
                  <a:pt x="2471" y="687"/>
                  <a:pt x="2471" y="685"/>
                </a:cubicBezTo>
                <a:cubicBezTo>
                  <a:pt x="2471" y="682"/>
                  <a:pt x="2469" y="680"/>
                  <a:pt x="2467" y="680"/>
                </a:cubicBezTo>
                <a:cubicBezTo>
                  <a:pt x="2465" y="680"/>
                  <a:pt x="2463" y="682"/>
                  <a:pt x="2463" y="685"/>
                </a:cubicBezTo>
                <a:cubicBezTo>
                  <a:pt x="2463" y="687"/>
                  <a:pt x="2465" y="689"/>
                  <a:pt x="2467" y="689"/>
                </a:cubicBezTo>
                <a:close/>
                <a:moveTo>
                  <a:pt x="2480" y="689"/>
                </a:moveTo>
                <a:cubicBezTo>
                  <a:pt x="2482" y="689"/>
                  <a:pt x="2484" y="687"/>
                  <a:pt x="2484" y="685"/>
                </a:cubicBezTo>
                <a:cubicBezTo>
                  <a:pt x="2484" y="682"/>
                  <a:pt x="2482" y="680"/>
                  <a:pt x="2480" y="680"/>
                </a:cubicBezTo>
                <a:cubicBezTo>
                  <a:pt x="2478" y="680"/>
                  <a:pt x="2476" y="682"/>
                  <a:pt x="2476" y="685"/>
                </a:cubicBezTo>
                <a:cubicBezTo>
                  <a:pt x="2476" y="687"/>
                  <a:pt x="2478" y="689"/>
                  <a:pt x="2480" y="689"/>
                </a:cubicBezTo>
                <a:close/>
                <a:moveTo>
                  <a:pt x="2493" y="689"/>
                </a:moveTo>
                <a:cubicBezTo>
                  <a:pt x="2495" y="689"/>
                  <a:pt x="2497" y="687"/>
                  <a:pt x="2497" y="685"/>
                </a:cubicBezTo>
                <a:cubicBezTo>
                  <a:pt x="2497" y="682"/>
                  <a:pt x="2495" y="680"/>
                  <a:pt x="2493" y="680"/>
                </a:cubicBezTo>
                <a:cubicBezTo>
                  <a:pt x="2491" y="680"/>
                  <a:pt x="2489" y="682"/>
                  <a:pt x="2489" y="685"/>
                </a:cubicBezTo>
                <a:cubicBezTo>
                  <a:pt x="2489" y="687"/>
                  <a:pt x="2491" y="689"/>
                  <a:pt x="2493" y="689"/>
                </a:cubicBezTo>
                <a:close/>
                <a:moveTo>
                  <a:pt x="2506" y="689"/>
                </a:moveTo>
                <a:cubicBezTo>
                  <a:pt x="2508" y="689"/>
                  <a:pt x="2510" y="687"/>
                  <a:pt x="2510" y="685"/>
                </a:cubicBezTo>
                <a:cubicBezTo>
                  <a:pt x="2510" y="682"/>
                  <a:pt x="2508" y="680"/>
                  <a:pt x="2506" y="680"/>
                </a:cubicBezTo>
                <a:cubicBezTo>
                  <a:pt x="2503" y="680"/>
                  <a:pt x="2502" y="682"/>
                  <a:pt x="2502" y="685"/>
                </a:cubicBezTo>
                <a:cubicBezTo>
                  <a:pt x="2502" y="687"/>
                  <a:pt x="2503" y="689"/>
                  <a:pt x="2506" y="689"/>
                </a:cubicBezTo>
                <a:close/>
                <a:moveTo>
                  <a:pt x="2519" y="689"/>
                </a:moveTo>
                <a:cubicBezTo>
                  <a:pt x="2521" y="689"/>
                  <a:pt x="2523" y="687"/>
                  <a:pt x="2523" y="685"/>
                </a:cubicBezTo>
                <a:cubicBezTo>
                  <a:pt x="2523" y="682"/>
                  <a:pt x="2521" y="680"/>
                  <a:pt x="2519" y="680"/>
                </a:cubicBezTo>
                <a:cubicBezTo>
                  <a:pt x="2516" y="680"/>
                  <a:pt x="2514" y="682"/>
                  <a:pt x="2514" y="685"/>
                </a:cubicBezTo>
                <a:cubicBezTo>
                  <a:pt x="2514" y="687"/>
                  <a:pt x="2516" y="689"/>
                  <a:pt x="2519" y="689"/>
                </a:cubicBezTo>
                <a:close/>
                <a:moveTo>
                  <a:pt x="2532" y="689"/>
                </a:moveTo>
                <a:cubicBezTo>
                  <a:pt x="2534" y="689"/>
                  <a:pt x="2536" y="687"/>
                  <a:pt x="2536" y="685"/>
                </a:cubicBezTo>
                <a:cubicBezTo>
                  <a:pt x="2536" y="682"/>
                  <a:pt x="2534" y="680"/>
                  <a:pt x="2532" y="680"/>
                </a:cubicBezTo>
                <a:cubicBezTo>
                  <a:pt x="2529" y="680"/>
                  <a:pt x="2527" y="682"/>
                  <a:pt x="2527" y="685"/>
                </a:cubicBezTo>
                <a:cubicBezTo>
                  <a:pt x="2527" y="687"/>
                  <a:pt x="2529" y="689"/>
                  <a:pt x="2532" y="689"/>
                </a:cubicBezTo>
                <a:close/>
                <a:moveTo>
                  <a:pt x="2544" y="689"/>
                </a:moveTo>
                <a:cubicBezTo>
                  <a:pt x="2547" y="689"/>
                  <a:pt x="2549" y="687"/>
                  <a:pt x="2549" y="685"/>
                </a:cubicBezTo>
                <a:cubicBezTo>
                  <a:pt x="2549" y="682"/>
                  <a:pt x="2547" y="680"/>
                  <a:pt x="2544" y="680"/>
                </a:cubicBezTo>
                <a:cubicBezTo>
                  <a:pt x="2542" y="680"/>
                  <a:pt x="2540" y="682"/>
                  <a:pt x="2540" y="685"/>
                </a:cubicBezTo>
                <a:cubicBezTo>
                  <a:pt x="2540" y="687"/>
                  <a:pt x="2542" y="689"/>
                  <a:pt x="2544" y="689"/>
                </a:cubicBezTo>
                <a:close/>
                <a:moveTo>
                  <a:pt x="2557" y="689"/>
                </a:moveTo>
                <a:cubicBezTo>
                  <a:pt x="2560" y="689"/>
                  <a:pt x="2562" y="687"/>
                  <a:pt x="2562" y="685"/>
                </a:cubicBezTo>
                <a:cubicBezTo>
                  <a:pt x="2562" y="682"/>
                  <a:pt x="2560" y="680"/>
                  <a:pt x="2557" y="680"/>
                </a:cubicBezTo>
                <a:cubicBezTo>
                  <a:pt x="2555" y="680"/>
                  <a:pt x="2553" y="682"/>
                  <a:pt x="2553" y="685"/>
                </a:cubicBezTo>
                <a:cubicBezTo>
                  <a:pt x="2553" y="687"/>
                  <a:pt x="2555" y="689"/>
                  <a:pt x="2557" y="689"/>
                </a:cubicBezTo>
                <a:close/>
                <a:moveTo>
                  <a:pt x="2570" y="689"/>
                </a:moveTo>
                <a:cubicBezTo>
                  <a:pt x="2573" y="689"/>
                  <a:pt x="2575" y="687"/>
                  <a:pt x="2575" y="685"/>
                </a:cubicBezTo>
                <a:cubicBezTo>
                  <a:pt x="2575" y="682"/>
                  <a:pt x="2573" y="680"/>
                  <a:pt x="2570" y="680"/>
                </a:cubicBezTo>
                <a:cubicBezTo>
                  <a:pt x="2568" y="680"/>
                  <a:pt x="2566" y="682"/>
                  <a:pt x="2566" y="685"/>
                </a:cubicBezTo>
                <a:cubicBezTo>
                  <a:pt x="2566" y="687"/>
                  <a:pt x="2568" y="689"/>
                  <a:pt x="2570" y="689"/>
                </a:cubicBezTo>
                <a:close/>
                <a:moveTo>
                  <a:pt x="2583" y="689"/>
                </a:moveTo>
                <a:cubicBezTo>
                  <a:pt x="2586" y="689"/>
                  <a:pt x="2587" y="687"/>
                  <a:pt x="2587" y="685"/>
                </a:cubicBezTo>
                <a:cubicBezTo>
                  <a:pt x="2587" y="682"/>
                  <a:pt x="2586" y="680"/>
                  <a:pt x="2583" y="680"/>
                </a:cubicBezTo>
                <a:cubicBezTo>
                  <a:pt x="2581" y="680"/>
                  <a:pt x="2579" y="682"/>
                  <a:pt x="2579" y="685"/>
                </a:cubicBezTo>
                <a:cubicBezTo>
                  <a:pt x="2579" y="687"/>
                  <a:pt x="2581" y="689"/>
                  <a:pt x="2583" y="689"/>
                </a:cubicBezTo>
                <a:close/>
                <a:moveTo>
                  <a:pt x="2596" y="689"/>
                </a:moveTo>
                <a:cubicBezTo>
                  <a:pt x="2598" y="689"/>
                  <a:pt x="2600" y="687"/>
                  <a:pt x="2600" y="685"/>
                </a:cubicBezTo>
                <a:cubicBezTo>
                  <a:pt x="2600" y="682"/>
                  <a:pt x="2598" y="680"/>
                  <a:pt x="2596" y="680"/>
                </a:cubicBezTo>
                <a:cubicBezTo>
                  <a:pt x="2594" y="680"/>
                  <a:pt x="2592" y="682"/>
                  <a:pt x="2592" y="685"/>
                </a:cubicBezTo>
                <a:cubicBezTo>
                  <a:pt x="2592" y="687"/>
                  <a:pt x="2594" y="689"/>
                  <a:pt x="2596" y="689"/>
                </a:cubicBezTo>
                <a:close/>
                <a:moveTo>
                  <a:pt x="2609" y="689"/>
                </a:moveTo>
                <a:cubicBezTo>
                  <a:pt x="2611" y="689"/>
                  <a:pt x="2613" y="687"/>
                  <a:pt x="2613" y="685"/>
                </a:cubicBezTo>
                <a:cubicBezTo>
                  <a:pt x="2613" y="682"/>
                  <a:pt x="2611" y="680"/>
                  <a:pt x="2609" y="680"/>
                </a:cubicBezTo>
                <a:cubicBezTo>
                  <a:pt x="2607" y="680"/>
                  <a:pt x="2605" y="682"/>
                  <a:pt x="2605" y="685"/>
                </a:cubicBezTo>
                <a:cubicBezTo>
                  <a:pt x="2605" y="687"/>
                  <a:pt x="2607" y="689"/>
                  <a:pt x="2609" y="689"/>
                </a:cubicBezTo>
                <a:close/>
                <a:moveTo>
                  <a:pt x="2622" y="689"/>
                </a:moveTo>
                <a:cubicBezTo>
                  <a:pt x="2624" y="689"/>
                  <a:pt x="2626" y="687"/>
                  <a:pt x="2626" y="685"/>
                </a:cubicBezTo>
                <a:cubicBezTo>
                  <a:pt x="2626" y="682"/>
                  <a:pt x="2624" y="680"/>
                  <a:pt x="2622" y="680"/>
                </a:cubicBezTo>
                <a:cubicBezTo>
                  <a:pt x="2620" y="680"/>
                  <a:pt x="2618" y="682"/>
                  <a:pt x="2618" y="685"/>
                </a:cubicBezTo>
                <a:cubicBezTo>
                  <a:pt x="2618" y="687"/>
                  <a:pt x="2620" y="689"/>
                  <a:pt x="2622" y="689"/>
                </a:cubicBezTo>
                <a:close/>
                <a:moveTo>
                  <a:pt x="2635" y="689"/>
                </a:moveTo>
                <a:cubicBezTo>
                  <a:pt x="2637" y="689"/>
                  <a:pt x="2639" y="687"/>
                  <a:pt x="2639" y="685"/>
                </a:cubicBezTo>
                <a:cubicBezTo>
                  <a:pt x="2639" y="682"/>
                  <a:pt x="2637" y="680"/>
                  <a:pt x="2635" y="680"/>
                </a:cubicBezTo>
                <a:cubicBezTo>
                  <a:pt x="2633" y="680"/>
                  <a:pt x="2631" y="682"/>
                  <a:pt x="2631" y="685"/>
                </a:cubicBezTo>
                <a:cubicBezTo>
                  <a:pt x="2631" y="687"/>
                  <a:pt x="2633" y="689"/>
                  <a:pt x="2635" y="689"/>
                </a:cubicBezTo>
                <a:close/>
                <a:moveTo>
                  <a:pt x="2648" y="689"/>
                </a:moveTo>
                <a:cubicBezTo>
                  <a:pt x="2650" y="689"/>
                  <a:pt x="2652" y="687"/>
                  <a:pt x="2652" y="685"/>
                </a:cubicBezTo>
                <a:cubicBezTo>
                  <a:pt x="2652" y="682"/>
                  <a:pt x="2650" y="680"/>
                  <a:pt x="2648" y="680"/>
                </a:cubicBezTo>
                <a:cubicBezTo>
                  <a:pt x="2645" y="680"/>
                  <a:pt x="2644" y="682"/>
                  <a:pt x="2644" y="685"/>
                </a:cubicBezTo>
                <a:cubicBezTo>
                  <a:pt x="2644" y="687"/>
                  <a:pt x="2645" y="689"/>
                  <a:pt x="2648" y="689"/>
                </a:cubicBezTo>
                <a:close/>
                <a:moveTo>
                  <a:pt x="2661" y="689"/>
                </a:moveTo>
                <a:cubicBezTo>
                  <a:pt x="2663" y="689"/>
                  <a:pt x="2665" y="687"/>
                  <a:pt x="2665" y="685"/>
                </a:cubicBezTo>
                <a:cubicBezTo>
                  <a:pt x="2665" y="682"/>
                  <a:pt x="2663" y="680"/>
                  <a:pt x="2661" y="680"/>
                </a:cubicBezTo>
                <a:cubicBezTo>
                  <a:pt x="2658" y="680"/>
                  <a:pt x="2657" y="682"/>
                  <a:pt x="2657" y="685"/>
                </a:cubicBezTo>
                <a:cubicBezTo>
                  <a:pt x="2657" y="687"/>
                  <a:pt x="2658" y="689"/>
                  <a:pt x="2661" y="689"/>
                </a:cubicBezTo>
                <a:close/>
                <a:moveTo>
                  <a:pt x="2674" y="689"/>
                </a:moveTo>
                <a:cubicBezTo>
                  <a:pt x="2676" y="689"/>
                  <a:pt x="2678" y="687"/>
                  <a:pt x="2678" y="685"/>
                </a:cubicBezTo>
                <a:cubicBezTo>
                  <a:pt x="2678" y="682"/>
                  <a:pt x="2676" y="680"/>
                  <a:pt x="2674" y="680"/>
                </a:cubicBezTo>
                <a:cubicBezTo>
                  <a:pt x="2671" y="680"/>
                  <a:pt x="2669" y="682"/>
                  <a:pt x="2669" y="685"/>
                </a:cubicBezTo>
                <a:cubicBezTo>
                  <a:pt x="2669" y="687"/>
                  <a:pt x="2671" y="689"/>
                  <a:pt x="2674" y="689"/>
                </a:cubicBezTo>
                <a:close/>
                <a:moveTo>
                  <a:pt x="2687" y="689"/>
                </a:moveTo>
                <a:cubicBezTo>
                  <a:pt x="2689" y="689"/>
                  <a:pt x="2691" y="687"/>
                  <a:pt x="2691" y="685"/>
                </a:cubicBezTo>
                <a:cubicBezTo>
                  <a:pt x="2691" y="682"/>
                  <a:pt x="2689" y="680"/>
                  <a:pt x="2687" y="680"/>
                </a:cubicBezTo>
                <a:cubicBezTo>
                  <a:pt x="2684" y="680"/>
                  <a:pt x="2682" y="682"/>
                  <a:pt x="2682" y="685"/>
                </a:cubicBezTo>
                <a:cubicBezTo>
                  <a:pt x="2682" y="687"/>
                  <a:pt x="2684" y="689"/>
                  <a:pt x="2687" y="689"/>
                </a:cubicBezTo>
                <a:close/>
                <a:moveTo>
                  <a:pt x="2699" y="689"/>
                </a:moveTo>
                <a:cubicBezTo>
                  <a:pt x="2702" y="689"/>
                  <a:pt x="2704" y="687"/>
                  <a:pt x="2704" y="685"/>
                </a:cubicBezTo>
                <a:cubicBezTo>
                  <a:pt x="2704" y="682"/>
                  <a:pt x="2702" y="680"/>
                  <a:pt x="2699" y="680"/>
                </a:cubicBezTo>
                <a:cubicBezTo>
                  <a:pt x="2697" y="680"/>
                  <a:pt x="2695" y="682"/>
                  <a:pt x="2695" y="685"/>
                </a:cubicBezTo>
                <a:cubicBezTo>
                  <a:pt x="2695" y="687"/>
                  <a:pt x="2697" y="689"/>
                  <a:pt x="2699" y="689"/>
                </a:cubicBezTo>
                <a:close/>
                <a:moveTo>
                  <a:pt x="2712" y="689"/>
                </a:moveTo>
                <a:cubicBezTo>
                  <a:pt x="2715" y="689"/>
                  <a:pt x="2717" y="687"/>
                  <a:pt x="2717" y="685"/>
                </a:cubicBezTo>
                <a:cubicBezTo>
                  <a:pt x="2717" y="682"/>
                  <a:pt x="2715" y="680"/>
                  <a:pt x="2712" y="680"/>
                </a:cubicBezTo>
                <a:cubicBezTo>
                  <a:pt x="2710" y="680"/>
                  <a:pt x="2708" y="682"/>
                  <a:pt x="2708" y="685"/>
                </a:cubicBezTo>
                <a:cubicBezTo>
                  <a:pt x="2708" y="687"/>
                  <a:pt x="2710" y="689"/>
                  <a:pt x="2712" y="689"/>
                </a:cubicBezTo>
                <a:close/>
                <a:moveTo>
                  <a:pt x="2725" y="689"/>
                </a:moveTo>
                <a:cubicBezTo>
                  <a:pt x="2728" y="689"/>
                  <a:pt x="2729" y="687"/>
                  <a:pt x="2729" y="685"/>
                </a:cubicBezTo>
                <a:cubicBezTo>
                  <a:pt x="2729" y="682"/>
                  <a:pt x="2728" y="680"/>
                  <a:pt x="2725" y="680"/>
                </a:cubicBezTo>
                <a:cubicBezTo>
                  <a:pt x="2723" y="680"/>
                  <a:pt x="2721" y="682"/>
                  <a:pt x="2721" y="685"/>
                </a:cubicBezTo>
                <a:cubicBezTo>
                  <a:pt x="2721" y="687"/>
                  <a:pt x="2723" y="689"/>
                  <a:pt x="2725" y="689"/>
                </a:cubicBezTo>
                <a:close/>
                <a:moveTo>
                  <a:pt x="2738" y="689"/>
                </a:moveTo>
                <a:cubicBezTo>
                  <a:pt x="2741" y="689"/>
                  <a:pt x="2742" y="687"/>
                  <a:pt x="2742" y="685"/>
                </a:cubicBezTo>
                <a:cubicBezTo>
                  <a:pt x="2742" y="682"/>
                  <a:pt x="2741" y="680"/>
                  <a:pt x="2738" y="680"/>
                </a:cubicBezTo>
                <a:cubicBezTo>
                  <a:pt x="2736" y="680"/>
                  <a:pt x="2734" y="682"/>
                  <a:pt x="2734" y="685"/>
                </a:cubicBezTo>
                <a:cubicBezTo>
                  <a:pt x="2734" y="687"/>
                  <a:pt x="2736" y="689"/>
                  <a:pt x="2738" y="689"/>
                </a:cubicBezTo>
                <a:close/>
                <a:moveTo>
                  <a:pt x="2751" y="689"/>
                </a:moveTo>
                <a:cubicBezTo>
                  <a:pt x="2753" y="689"/>
                  <a:pt x="2755" y="687"/>
                  <a:pt x="2755" y="685"/>
                </a:cubicBezTo>
                <a:cubicBezTo>
                  <a:pt x="2755" y="682"/>
                  <a:pt x="2753" y="680"/>
                  <a:pt x="2751" y="680"/>
                </a:cubicBezTo>
                <a:cubicBezTo>
                  <a:pt x="2749" y="680"/>
                  <a:pt x="2747" y="682"/>
                  <a:pt x="2747" y="685"/>
                </a:cubicBezTo>
                <a:cubicBezTo>
                  <a:pt x="2747" y="687"/>
                  <a:pt x="2749" y="689"/>
                  <a:pt x="2751" y="689"/>
                </a:cubicBezTo>
                <a:close/>
                <a:moveTo>
                  <a:pt x="2764" y="689"/>
                </a:moveTo>
                <a:cubicBezTo>
                  <a:pt x="2766" y="689"/>
                  <a:pt x="2768" y="687"/>
                  <a:pt x="2768" y="685"/>
                </a:cubicBezTo>
                <a:cubicBezTo>
                  <a:pt x="2768" y="682"/>
                  <a:pt x="2766" y="680"/>
                  <a:pt x="2764" y="680"/>
                </a:cubicBezTo>
                <a:cubicBezTo>
                  <a:pt x="2762" y="680"/>
                  <a:pt x="2760" y="682"/>
                  <a:pt x="2760" y="685"/>
                </a:cubicBezTo>
                <a:cubicBezTo>
                  <a:pt x="2760" y="687"/>
                  <a:pt x="2762" y="689"/>
                  <a:pt x="2764" y="689"/>
                </a:cubicBezTo>
                <a:close/>
                <a:moveTo>
                  <a:pt x="2777" y="689"/>
                </a:moveTo>
                <a:cubicBezTo>
                  <a:pt x="2779" y="689"/>
                  <a:pt x="2781" y="687"/>
                  <a:pt x="2781" y="685"/>
                </a:cubicBezTo>
                <a:cubicBezTo>
                  <a:pt x="2781" y="682"/>
                  <a:pt x="2779" y="680"/>
                  <a:pt x="2777" y="680"/>
                </a:cubicBezTo>
                <a:cubicBezTo>
                  <a:pt x="2775" y="680"/>
                  <a:pt x="2773" y="682"/>
                  <a:pt x="2773" y="685"/>
                </a:cubicBezTo>
                <a:cubicBezTo>
                  <a:pt x="2773" y="687"/>
                  <a:pt x="2775" y="689"/>
                  <a:pt x="2777" y="689"/>
                </a:cubicBezTo>
                <a:close/>
                <a:moveTo>
                  <a:pt x="2790" y="689"/>
                </a:moveTo>
                <a:cubicBezTo>
                  <a:pt x="2792" y="689"/>
                  <a:pt x="2794" y="687"/>
                  <a:pt x="2794" y="685"/>
                </a:cubicBezTo>
                <a:cubicBezTo>
                  <a:pt x="2794" y="682"/>
                  <a:pt x="2792" y="680"/>
                  <a:pt x="2790" y="680"/>
                </a:cubicBezTo>
                <a:cubicBezTo>
                  <a:pt x="2788" y="680"/>
                  <a:pt x="2786" y="682"/>
                  <a:pt x="2786" y="685"/>
                </a:cubicBezTo>
                <a:cubicBezTo>
                  <a:pt x="2786" y="687"/>
                  <a:pt x="2788" y="689"/>
                  <a:pt x="2790" y="689"/>
                </a:cubicBezTo>
                <a:close/>
                <a:moveTo>
                  <a:pt x="2803" y="689"/>
                </a:moveTo>
                <a:cubicBezTo>
                  <a:pt x="2805" y="689"/>
                  <a:pt x="2807" y="687"/>
                  <a:pt x="2807" y="685"/>
                </a:cubicBezTo>
                <a:cubicBezTo>
                  <a:pt x="2807" y="682"/>
                  <a:pt x="2805" y="680"/>
                  <a:pt x="2803" y="680"/>
                </a:cubicBezTo>
                <a:cubicBezTo>
                  <a:pt x="2800" y="680"/>
                  <a:pt x="2799" y="682"/>
                  <a:pt x="2799" y="685"/>
                </a:cubicBezTo>
                <a:cubicBezTo>
                  <a:pt x="2799" y="687"/>
                  <a:pt x="2800" y="689"/>
                  <a:pt x="2803" y="689"/>
                </a:cubicBezTo>
                <a:close/>
                <a:moveTo>
                  <a:pt x="2816" y="680"/>
                </a:moveTo>
                <a:cubicBezTo>
                  <a:pt x="2813" y="680"/>
                  <a:pt x="2812" y="682"/>
                  <a:pt x="2812" y="685"/>
                </a:cubicBezTo>
                <a:cubicBezTo>
                  <a:pt x="2812" y="687"/>
                  <a:pt x="2813" y="689"/>
                  <a:pt x="2816" y="689"/>
                </a:cubicBezTo>
                <a:cubicBezTo>
                  <a:pt x="2818" y="689"/>
                  <a:pt x="2820" y="687"/>
                  <a:pt x="2820" y="685"/>
                </a:cubicBezTo>
                <a:cubicBezTo>
                  <a:pt x="2820" y="682"/>
                  <a:pt x="2818" y="680"/>
                  <a:pt x="2816" y="680"/>
                </a:cubicBezTo>
                <a:close/>
                <a:moveTo>
                  <a:pt x="2829" y="680"/>
                </a:moveTo>
                <a:cubicBezTo>
                  <a:pt x="2826" y="680"/>
                  <a:pt x="2824" y="682"/>
                  <a:pt x="2824" y="685"/>
                </a:cubicBezTo>
                <a:cubicBezTo>
                  <a:pt x="2824" y="687"/>
                  <a:pt x="2826" y="689"/>
                  <a:pt x="2829" y="689"/>
                </a:cubicBezTo>
                <a:cubicBezTo>
                  <a:pt x="2831" y="689"/>
                  <a:pt x="2833" y="687"/>
                  <a:pt x="2833" y="685"/>
                </a:cubicBezTo>
                <a:cubicBezTo>
                  <a:pt x="2833" y="682"/>
                  <a:pt x="2831" y="680"/>
                  <a:pt x="2829" y="680"/>
                </a:cubicBezTo>
                <a:close/>
                <a:moveTo>
                  <a:pt x="2842" y="680"/>
                </a:moveTo>
                <a:cubicBezTo>
                  <a:pt x="2839" y="680"/>
                  <a:pt x="2837" y="682"/>
                  <a:pt x="2837" y="685"/>
                </a:cubicBezTo>
                <a:cubicBezTo>
                  <a:pt x="2837" y="687"/>
                  <a:pt x="2839" y="689"/>
                  <a:pt x="2842" y="689"/>
                </a:cubicBezTo>
                <a:cubicBezTo>
                  <a:pt x="2844" y="689"/>
                  <a:pt x="2846" y="687"/>
                  <a:pt x="2846" y="685"/>
                </a:cubicBezTo>
                <a:cubicBezTo>
                  <a:pt x="2846" y="682"/>
                  <a:pt x="2844" y="680"/>
                  <a:pt x="2842" y="680"/>
                </a:cubicBezTo>
                <a:close/>
                <a:moveTo>
                  <a:pt x="2854" y="680"/>
                </a:moveTo>
                <a:cubicBezTo>
                  <a:pt x="2852" y="680"/>
                  <a:pt x="2850" y="682"/>
                  <a:pt x="2850" y="685"/>
                </a:cubicBezTo>
                <a:cubicBezTo>
                  <a:pt x="2850" y="687"/>
                  <a:pt x="2852" y="689"/>
                  <a:pt x="2854" y="689"/>
                </a:cubicBezTo>
                <a:cubicBezTo>
                  <a:pt x="2857" y="689"/>
                  <a:pt x="2859" y="687"/>
                  <a:pt x="2859" y="685"/>
                </a:cubicBezTo>
                <a:cubicBezTo>
                  <a:pt x="2859" y="682"/>
                  <a:pt x="2857" y="680"/>
                  <a:pt x="2854" y="680"/>
                </a:cubicBezTo>
                <a:close/>
                <a:moveTo>
                  <a:pt x="2867" y="680"/>
                </a:moveTo>
                <a:cubicBezTo>
                  <a:pt x="2865" y="680"/>
                  <a:pt x="2863" y="682"/>
                  <a:pt x="2863" y="685"/>
                </a:cubicBezTo>
                <a:cubicBezTo>
                  <a:pt x="2863" y="687"/>
                  <a:pt x="2865" y="689"/>
                  <a:pt x="2867" y="689"/>
                </a:cubicBezTo>
                <a:cubicBezTo>
                  <a:pt x="2870" y="689"/>
                  <a:pt x="2872" y="687"/>
                  <a:pt x="2872" y="685"/>
                </a:cubicBezTo>
                <a:cubicBezTo>
                  <a:pt x="2872" y="682"/>
                  <a:pt x="2870" y="680"/>
                  <a:pt x="2867" y="680"/>
                </a:cubicBezTo>
                <a:close/>
                <a:moveTo>
                  <a:pt x="2880" y="680"/>
                </a:moveTo>
                <a:cubicBezTo>
                  <a:pt x="2878" y="680"/>
                  <a:pt x="2876" y="682"/>
                  <a:pt x="2876" y="685"/>
                </a:cubicBezTo>
                <a:cubicBezTo>
                  <a:pt x="2876" y="687"/>
                  <a:pt x="2878" y="689"/>
                  <a:pt x="2880" y="689"/>
                </a:cubicBezTo>
                <a:cubicBezTo>
                  <a:pt x="2883" y="689"/>
                  <a:pt x="2884" y="687"/>
                  <a:pt x="2884" y="685"/>
                </a:cubicBezTo>
                <a:cubicBezTo>
                  <a:pt x="2884" y="682"/>
                  <a:pt x="2883" y="680"/>
                  <a:pt x="2880" y="680"/>
                </a:cubicBezTo>
                <a:close/>
                <a:moveTo>
                  <a:pt x="2893" y="680"/>
                </a:moveTo>
                <a:cubicBezTo>
                  <a:pt x="2891" y="680"/>
                  <a:pt x="2889" y="682"/>
                  <a:pt x="2889" y="685"/>
                </a:cubicBezTo>
                <a:cubicBezTo>
                  <a:pt x="2889" y="687"/>
                  <a:pt x="2891" y="689"/>
                  <a:pt x="2893" y="689"/>
                </a:cubicBezTo>
                <a:cubicBezTo>
                  <a:pt x="2895" y="689"/>
                  <a:pt x="2897" y="687"/>
                  <a:pt x="2897" y="685"/>
                </a:cubicBezTo>
                <a:cubicBezTo>
                  <a:pt x="2897" y="682"/>
                  <a:pt x="2895" y="680"/>
                  <a:pt x="2893" y="680"/>
                </a:cubicBezTo>
                <a:close/>
                <a:moveTo>
                  <a:pt x="2906" y="680"/>
                </a:moveTo>
                <a:cubicBezTo>
                  <a:pt x="2904" y="680"/>
                  <a:pt x="2902" y="682"/>
                  <a:pt x="2902" y="685"/>
                </a:cubicBezTo>
                <a:cubicBezTo>
                  <a:pt x="2902" y="687"/>
                  <a:pt x="2904" y="689"/>
                  <a:pt x="2906" y="689"/>
                </a:cubicBezTo>
                <a:cubicBezTo>
                  <a:pt x="2908" y="689"/>
                  <a:pt x="2910" y="687"/>
                  <a:pt x="2910" y="685"/>
                </a:cubicBezTo>
                <a:cubicBezTo>
                  <a:pt x="2910" y="682"/>
                  <a:pt x="2908" y="680"/>
                  <a:pt x="2906" y="680"/>
                </a:cubicBezTo>
                <a:close/>
                <a:moveTo>
                  <a:pt x="2919" y="680"/>
                </a:moveTo>
                <a:cubicBezTo>
                  <a:pt x="2917" y="680"/>
                  <a:pt x="2915" y="682"/>
                  <a:pt x="2915" y="685"/>
                </a:cubicBezTo>
                <a:cubicBezTo>
                  <a:pt x="2915" y="687"/>
                  <a:pt x="2917" y="689"/>
                  <a:pt x="2919" y="689"/>
                </a:cubicBezTo>
                <a:cubicBezTo>
                  <a:pt x="2921" y="689"/>
                  <a:pt x="2923" y="687"/>
                  <a:pt x="2923" y="685"/>
                </a:cubicBezTo>
                <a:cubicBezTo>
                  <a:pt x="2923" y="682"/>
                  <a:pt x="2921" y="680"/>
                  <a:pt x="2919" y="680"/>
                </a:cubicBezTo>
                <a:close/>
                <a:moveTo>
                  <a:pt x="2932" y="680"/>
                </a:moveTo>
                <a:cubicBezTo>
                  <a:pt x="2930" y="680"/>
                  <a:pt x="2928" y="682"/>
                  <a:pt x="2928" y="685"/>
                </a:cubicBezTo>
                <a:cubicBezTo>
                  <a:pt x="2928" y="687"/>
                  <a:pt x="2930" y="689"/>
                  <a:pt x="2932" y="689"/>
                </a:cubicBezTo>
                <a:cubicBezTo>
                  <a:pt x="2934" y="689"/>
                  <a:pt x="2936" y="687"/>
                  <a:pt x="2936" y="685"/>
                </a:cubicBezTo>
                <a:cubicBezTo>
                  <a:pt x="2936" y="682"/>
                  <a:pt x="2934" y="680"/>
                  <a:pt x="2932" y="680"/>
                </a:cubicBezTo>
                <a:close/>
                <a:moveTo>
                  <a:pt x="2945" y="680"/>
                </a:moveTo>
                <a:cubicBezTo>
                  <a:pt x="2943" y="680"/>
                  <a:pt x="2941" y="682"/>
                  <a:pt x="2941" y="685"/>
                </a:cubicBezTo>
                <a:cubicBezTo>
                  <a:pt x="2941" y="687"/>
                  <a:pt x="2943" y="689"/>
                  <a:pt x="2945" y="689"/>
                </a:cubicBezTo>
                <a:cubicBezTo>
                  <a:pt x="2947" y="689"/>
                  <a:pt x="2949" y="687"/>
                  <a:pt x="2949" y="685"/>
                </a:cubicBezTo>
                <a:cubicBezTo>
                  <a:pt x="2949" y="682"/>
                  <a:pt x="2947" y="680"/>
                  <a:pt x="2945" y="680"/>
                </a:cubicBezTo>
                <a:close/>
                <a:moveTo>
                  <a:pt x="2958" y="680"/>
                </a:moveTo>
                <a:cubicBezTo>
                  <a:pt x="2955" y="680"/>
                  <a:pt x="2954" y="682"/>
                  <a:pt x="2954" y="685"/>
                </a:cubicBezTo>
                <a:cubicBezTo>
                  <a:pt x="2954" y="687"/>
                  <a:pt x="2955" y="689"/>
                  <a:pt x="2958" y="689"/>
                </a:cubicBezTo>
                <a:cubicBezTo>
                  <a:pt x="2960" y="689"/>
                  <a:pt x="2962" y="687"/>
                  <a:pt x="2962" y="685"/>
                </a:cubicBezTo>
                <a:cubicBezTo>
                  <a:pt x="2962" y="682"/>
                  <a:pt x="2960" y="680"/>
                  <a:pt x="2958" y="680"/>
                </a:cubicBezTo>
                <a:close/>
                <a:moveTo>
                  <a:pt x="2971" y="680"/>
                </a:moveTo>
                <a:cubicBezTo>
                  <a:pt x="2968" y="680"/>
                  <a:pt x="2966" y="682"/>
                  <a:pt x="2966" y="685"/>
                </a:cubicBezTo>
                <a:cubicBezTo>
                  <a:pt x="2966" y="687"/>
                  <a:pt x="2968" y="689"/>
                  <a:pt x="2971" y="689"/>
                </a:cubicBezTo>
                <a:cubicBezTo>
                  <a:pt x="2973" y="689"/>
                  <a:pt x="2975" y="687"/>
                  <a:pt x="2975" y="685"/>
                </a:cubicBezTo>
                <a:cubicBezTo>
                  <a:pt x="2975" y="682"/>
                  <a:pt x="2973" y="680"/>
                  <a:pt x="2971" y="680"/>
                </a:cubicBezTo>
                <a:close/>
                <a:moveTo>
                  <a:pt x="2984" y="680"/>
                </a:moveTo>
                <a:cubicBezTo>
                  <a:pt x="2981" y="680"/>
                  <a:pt x="2979" y="682"/>
                  <a:pt x="2979" y="685"/>
                </a:cubicBezTo>
                <a:cubicBezTo>
                  <a:pt x="2979" y="687"/>
                  <a:pt x="2981" y="689"/>
                  <a:pt x="2984" y="689"/>
                </a:cubicBezTo>
                <a:cubicBezTo>
                  <a:pt x="2986" y="689"/>
                  <a:pt x="2988" y="687"/>
                  <a:pt x="2988" y="685"/>
                </a:cubicBezTo>
                <a:cubicBezTo>
                  <a:pt x="2988" y="682"/>
                  <a:pt x="2986" y="680"/>
                  <a:pt x="2984" y="680"/>
                </a:cubicBezTo>
                <a:close/>
                <a:moveTo>
                  <a:pt x="3087" y="681"/>
                </a:moveTo>
                <a:cubicBezTo>
                  <a:pt x="3085" y="681"/>
                  <a:pt x="3083" y="682"/>
                  <a:pt x="3083" y="685"/>
                </a:cubicBezTo>
                <a:cubicBezTo>
                  <a:pt x="3083" y="687"/>
                  <a:pt x="3085" y="689"/>
                  <a:pt x="3087" y="689"/>
                </a:cubicBezTo>
                <a:cubicBezTo>
                  <a:pt x="3089" y="689"/>
                  <a:pt x="3091" y="687"/>
                  <a:pt x="3091" y="685"/>
                </a:cubicBezTo>
                <a:cubicBezTo>
                  <a:pt x="3091" y="682"/>
                  <a:pt x="3089" y="681"/>
                  <a:pt x="3087" y="681"/>
                </a:cubicBezTo>
                <a:close/>
                <a:moveTo>
                  <a:pt x="3104" y="685"/>
                </a:moveTo>
                <a:cubicBezTo>
                  <a:pt x="3104" y="682"/>
                  <a:pt x="3102" y="681"/>
                  <a:pt x="3100" y="681"/>
                </a:cubicBezTo>
                <a:cubicBezTo>
                  <a:pt x="3097" y="681"/>
                  <a:pt x="3096" y="682"/>
                  <a:pt x="3096" y="685"/>
                </a:cubicBezTo>
                <a:cubicBezTo>
                  <a:pt x="3096" y="687"/>
                  <a:pt x="3097" y="689"/>
                  <a:pt x="3100" y="689"/>
                </a:cubicBezTo>
                <a:cubicBezTo>
                  <a:pt x="3102" y="689"/>
                  <a:pt x="3104" y="687"/>
                  <a:pt x="3104" y="685"/>
                </a:cubicBezTo>
                <a:close/>
                <a:moveTo>
                  <a:pt x="3117" y="685"/>
                </a:moveTo>
                <a:cubicBezTo>
                  <a:pt x="3117" y="682"/>
                  <a:pt x="3115" y="681"/>
                  <a:pt x="3113" y="681"/>
                </a:cubicBezTo>
                <a:cubicBezTo>
                  <a:pt x="3110" y="681"/>
                  <a:pt x="3109" y="682"/>
                  <a:pt x="3109" y="685"/>
                </a:cubicBezTo>
                <a:cubicBezTo>
                  <a:pt x="3109" y="687"/>
                  <a:pt x="3110" y="689"/>
                  <a:pt x="3113" y="689"/>
                </a:cubicBezTo>
                <a:cubicBezTo>
                  <a:pt x="3115" y="689"/>
                  <a:pt x="3117" y="687"/>
                  <a:pt x="3117" y="685"/>
                </a:cubicBezTo>
                <a:close/>
                <a:moveTo>
                  <a:pt x="3126" y="685"/>
                </a:moveTo>
                <a:cubicBezTo>
                  <a:pt x="3126" y="685"/>
                  <a:pt x="3126" y="685"/>
                  <a:pt x="3126" y="685"/>
                </a:cubicBezTo>
                <a:cubicBezTo>
                  <a:pt x="3126" y="685"/>
                  <a:pt x="3126" y="685"/>
                  <a:pt x="3126" y="685"/>
                </a:cubicBezTo>
                <a:cubicBezTo>
                  <a:pt x="3126" y="685"/>
                  <a:pt x="3126" y="685"/>
                  <a:pt x="3126" y="685"/>
                </a:cubicBezTo>
                <a:cubicBezTo>
                  <a:pt x="3126" y="685"/>
                  <a:pt x="3126" y="685"/>
                  <a:pt x="3126" y="685"/>
                </a:cubicBezTo>
                <a:close/>
                <a:moveTo>
                  <a:pt x="452" y="702"/>
                </a:moveTo>
                <a:cubicBezTo>
                  <a:pt x="455" y="702"/>
                  <a:pt x="457" y="700"/>
                  <a:pt x="457" y="698"/>
                </a:cubicBezTo>
                <a:cubicBezTo>
                  <a:pt x="457" y="695"/>
                  <a:pt x="455" y="693"/>
                  <a:pt x="452" y="693"/>
                </a:cubicBezTo>
                <a:cubicBezTo>
                  <a:pt x="450" y="693"/>
                  <a:pt x="448" y="695"/>
                  <a:pt x="448" y="698"/>
                </a:cubicBezTo>
                <a:cubicBezTo>
                  <a:pt x="448" y="700"/>
                  <a:pt x="450" y="702"/>
                  <a:pt x="452" y="702"/>
                </a:cubicBezTo>
                <a:close/>
                <a:moveTo>
                  <a:pt x="465" y="702"/>
                </a:moveTo>
                <a:cubicBezTo>
                  <a:pt x="468" y="702"/>
                  <a:pt x="470" y="700"/>
                  <a:pt x="470" y="698"/>
                </a:cubicBezTo>
                <a:cubicBezTo>
                  <a:pt x="470" y="695"/>
                  <a:pt x="468" y="693"/>
                  <a:pt x="465" y="693"/>
                </a:cubicBezTo>
                <a:cubicBezTo>
                  <a:pt x="463" y="693"/>
                  <a:pt x="461" y="695"/>
                  <a:pt x="461" y="698"/>
                </a:cubicBezTo>
                <a:cubicBezTo>
                  <a:pt x="461" y="700"/>
                  <a:pt x="463" y="702"/>
                  <a:pt x="465" y="702"/>
                </a:cubicBezTo>
                <a:close/>
                <a:moveTo>
                  <a:pt x="478" y="702"/>
                </a:moveTo>
                <a:cubicBezTo>
                  <a:pt x="481" y="702"/>
                  <a:pt x="482" y="700"/>
                  <a:pt x="482" y="698"/>
                </a:cubicBezTo>
                <a:cubicBezTo>
                  <a:pt x="482" y="695"/>
                  <a:pt x="481" y="693"/>
                  <a:pt x="478" y="693"/>
                </a:cubicBezTo>
                <a:cubicBezTo>
                  <a:pt x="476" y="693"/>
                  <a:pt x="474" y="695"/>
                  <a:pt x="474" y="698"/>
                </a:cubicBezTo>
                <a:cubicBezTo>
                  <a:pt x="474" y="700"/>
                  <a:pt x="476" y="702"/>
                  <a:pt x="478" y="702"/>
                </a:cubicBezTo>
                <a:close/>
                <a:moveTo>
                  <a:pt x="491" y="702"/>
                </a:moveTo>
                <a:cubicBezTo>
                  <a:pt x="494" y="702"/>
                  <a:pt x="495" y="700"/>
                  <a:pt x="495" y="698"/>
                </a:cubicBezTo>
                <a:cubicBezTo>
                  <a:pt x="495" y="695"/>
                  <a:pt x="494" y="693"/>
                  <a:pt x="491" y="693"/>
                </a:cubicBezTo>
                <a:cubicBezTo>
                  <a:pt x="489" y="693"/>
                  <a:pt x="487" y="695"/>
                  <a:pt x="487" y="698"/>
                </a:cubicBezTo>
                <a:cubicBezTo>
                  <a:pt x="487" y="700"/>
                  <a:pt x="489" y="702"/>
                  <a:pt x="491" y="702"/>
                </a:cubicBezTo>
                <a:close/>
                <a:moveTo>
                  <a:pt x="504" y="702"/>
                </a:moveTo>
                <a:cubicBezTo>
                  <a:pt x="506" y="702"/>
                  <a:pt x="508" y="700"/>
                  <a:pt x="508" y="698"/>
                </a:cubicBezTo>
                <a:cubicBezTo>
                  <a:pt x="508" y="695"/>
                  <a:pt x="506" y="693"/>
                  <a:pt x="504" y="693"/>
                </a:cubicBezTo>
                <a:cubicBezTo>
                  <a:pt x="502" y="693"/>
                  <a:pt x="500" y="695"/>
                  <a:pt x="500" y="698"/>
                </a:cubicBezTo>
                <a:cubicBezTo>
                  <a:pt x="500" y="700"/>
                  <a:pt x="502" y="702"/>
                  <a:pt x="504" y="702"/>
                </a:cubicBezTo>
                <a:close/>
                <a:moveTo>
                  <a:pt x="517" y="702"/>
                </a:moveTo>
                <a:cubicBezTo>
                  <a:pt x="519" y="702"/>
                  <a:pt x="521" y="700"/>
                  <a:pt x="521" y="698"/>
                </a:cubicBezTo>
                <a:cubicBezTo>
                  <a:pt x="521" y="695"/>
                  <a:pt x="519" y="693"/>
                  <a:pt x="517" y="693"/>
                </a:cubicBezTo>
                <a:cubicBezTo>
                  <a:pt x="515" y="693"/>
                  <a:pt x="513" y="695"/>
                  <a:pt x="513" y="698"/>
                </a:cubicBezTo>
                <a:cubicBezTo>
                  <a:pt x="513" y="700"/>
                  <a:pt x="515" y="702"/>
                  <a:pt x="517" y="702"/>
                </a:cubicBezTo>
                <a:close/>
                <a:moveTo>
                  <a:pt x="530" y="702"/>
                </a:moveTo>
                <a:cubicBezTo>
                  <a:pt x="532" y="702"/>
                  <a:pt x="534" y="700"/>
                  <a:pt x="534" y="698"/>
                </a:cubicBezTo>
                <a:cubicBezTo>
                  <a:pt x="534" y="695"/>
                  <a:pt x="532" y="693"/>
                  <a:pt x="530" y="693"/>
                </a:cubicBezTo>
                <a:cubicBezTo>
                  <a:pt x="528" y="693"/>
                  <a:pt x="526" y="695"/>
                  <a:pt x="526" y="698"/>
                </a:cubicBezTo>
                <a:cubicBezTo>
                  <a:pt x="526" y="700"/>
                  <a:pt x="528" y="702"/>
                  <a:pt x="530" y="702"/>
                </a:cubicBezTo>
                <a:close/>
                <a:moveTo>
                  <a:pt x="543" y="702"/>
                </a:moveTo>
                <a:cubicBezTo>
                  <a:pt x="545" y="702"/>
                  <a:pt x="547" y="700"/>
                  <a:pt x="547" y="698"/>
                </a:cubicBezTo>
                <a:cubicBezTo>
                  <a:pt x="547" y="695"/>
                  <a:pt x="545" y="693"/>
                  <a:pt x="543" y="693"/>
                </a:cubicBezTo>
                <a:cubicBezTo>
                  <a:pt x="541" y="693"/>
                  <a:pt x="539" y="695"/>
                  <a:pt x="539" y="698"/>
                </a:cubicBezTo>
                <a:cubicBezTo>
                  <a:pt x="539" y="700"/>
                  <a:pt x="541" y="702"/>
                  <a:pt x="543" y="702"/>
                </a:cubicBezTo>
                <a:close/>
                <a:moveTo>
                  <a:pt x="556" y="702"/>
                </a:moveTo>
                <a:cubicBezTo>
                  <a:pt x="558" y="702"/>
                  <a:pt x="560" y="700"/>
                  <a:pt x="560" y="698"/>
                </a:cubicBezTo>
                <a:cubicBezTo>
                  <a:pt x="560" y="695"/>
                  <a:pt x="558" y="693"/>
                  <a:pt x="556" y="693"/>
                </a:cubicBezTo>
                <a:cubicBezTo>
                  <a:pt x="553" y="693"/>
                  <a:pt x="552" y="695"/>
                  <a:pt x="552" y="698"/>
                </a:cubicBezTo>
                <a:cubicBezTo>
                  <a:pt x="552" y="700"/>
                  <a:pt x="553" y="702"/>
                  <a:pt x="556" y="702"/>
                </a:cubicBezTo>
                <a:close/>
                <a:moveTo>
                  <a:pt x="569" y="702"/>
                </a:moveTo>
                <a:cubicBezTo>
                  <a:pt x="571" y="702"/>
                  <a:pt x="573" y="700"/>
                  <a:pt x="573" y="698"/>
                </a:cubicBezTo>
                <a:cubicBezTo>
                  <a:pt x="573" y="695"/>
                  <a:pt x="571" y="693"/>
                  <a:pt x="569" y="693"/>
                </a:cubicBezTo>
                <a:cubicBezTo>
                  <a:pt x="566" y="693"/>
                  <a:pt x="565" y="695"/>
                  <a:pt x="565" y="698"/>
                </a:cubicBezTo>
                <a:cubicBezTo>
                  <a:pt x="565" y="700"/>
                  <a:pt x="566" y="702"/>
                  <a:pt x="569" y="702"/>
                </a:cubicBezTo>
                <a:close/>
                <a:moveTo>
                  <a:pt x="582" y="702"/>
                </a:moveTo>
                <a:cubicBezTo>
                  <a:pt x="584" y="702"/>
                  <a:pt x="586" y="700"/>
                  <a:pt x="586" y="698"/>
                </a:cubicBezTo>
                <a:cubicBezTo>
                  <a:pt x="586" y="695"/>
                  <a:pt x="584" y="693"/>
                  <a:pt x="582" y="693"/>
                </a:cubicBezTo>
                <a:cubicBezTo>
                  <a:pt x="579" y="693"/>
                  <a:pt x="577" y="695"/>
                  <a:pt x="577" y="698"/>
                </a:cubicBezTo>
                <a:cubicBezTo>
                  <a:pt x="577" y="700"/>
                  <a:pt x="579" y="702"/>
                  <a:pt x="582" y="702"/>
                </a:cubicBezTo>
                <a:close/>
                <a:moveTo>
                  <a:pt x="595" y="702"/>
                </a:moveTo>
                <a:cubicBezTo>
                  <a:pt x="597" y="702"/>
                  <a:pt x="599" y="700"/>
                  <a:pt x="599" y="698"/>
                </a:cubicBezTo>
                <a:cubicBezTo>
                  <a:pt x="599" y="695"/>
                  <a:pt x="597" y="693"/>
                  <a:pt x="595" y="693"/>
                </a:cubicBezTo>
                <a:cubicBezTo>
                  <a:pt x="592" y="693"/>
                  <a:pt x="590" y="695"/>
                  <a:pt x="590" y="698"/>
                </a:cubicBezTo>
                <a:cubicBezTo>
                  <a:pt x="590" y="700"/>
                  <a:pt x="592" y="702"/>
                  <a:pt x="595" y="702"/>
                </a:cubicBezTo>
                <a:close/>
                <a:moveTo>
                  <a:pt x="607" y="702"/>
                </a:moveTo>
                <a:cubicBezTo>
                  <a:pt x="610" y="702"/>
                  <a:pt x="612" y="700"/>
                  <a:pt x="612" y="698"/>
                </a:cubicBezTo>
                <a:cubicBezTo>
                  <a:pt x="612" y="695"/>
                  <a:pt x="610" y="693"/>
                  <a:pt x="607" y="693"/>
                </a:cubicBezTo>
                <a:cubicBezTo>
                  <a:pt x="605" y="693"/>
                  <a:pt x="603" y="695"/>
                  <a:pt x="603" y="698"/>
                </a:cubicBezTo>
                <a:cubicBezTo>
                  <a:pt x="603" y="700"/>
                  <a:pt x="605" y="702"/>
                  <a:pt x="607" y="702"/>
                </a:cubicBezTo>
                <a:close/>
                <a:moveTo>
                  <a:pt x="620" y="702"/>
                </a:moveTo>
                <a:cubicBezTo>
                  <a:pt x="623" y="702"/>
                  <a:pt x="625" y="700"/>
                  <a:pt x="625" y="698"/>
                </a:cubicBezTo>
                <a:cubicBezTo>
                  <a:pt x="625" y="695"/>
                  <a:pt x="623" y="693"/>
                  <a:pt x="620" y="693"/>
                </a:cubicBezTo>
                <a:cubicBezTo>
                  <a:pt x="618" y="693"/>
                  <a:pt x="616" y="695"/>
                  <a:pt x="616" y="698"/>
                </a:cubicBezTo>
                <a:cubicBezTo>
                  <a:pt x="616" y="700"/>
                  <a:pt x="618" y="702"/>
                  <a:pt x="620" y="702"/>
                </a:cubicBezTo>
                <a:close/>
                <a:moveTo>
                  <a:pt x="633" y="702"/>
                </a:moveTo>
                <a:cubicBezTo>
                  <a:pt x="636" y="702"/>
                  <a:pt x="637" y="700"/>
                  <a:pt x="637" y="698"/>
                </a:cubicBezTo>
                <a:cubicBezTo>
                  <a:pt x="637" y="695"/>
                  <a:pt x="636" y="693"/>
                  <a:pt x="633" y="693"/>
                </a:cubicBezTo>
                <a:cubicBezTo>
                  <a:pt x="631" y="693"/>
                  <a:pt x="629" y="695"/>
                  <a:pt x="629" y="698"/>
                </a:cubicBezTo>
                <a:cubicBezTo>
                  <a:pt x="629" y="700"/>
                  <a:pt x="631" y="702"/>
                  <a:pt x="633" y="702"/>
                </a:cubicBezTo>
                <a:close/>
                <a:moveTo>
                  <a:pt x="646" y="702"/>
                </a:moveTo>
                <a:cubicBezTo>
                  <a:pt x="648" y="702"/>
                  <a:pt x="650" y="700"/>
                  <a:pt x="650" y="698"/>
                </a:cubicBezTo>
                <a:cubicBezTo>
                  <a:pt x="650" y="695"/>
                  <a:pt x="648" y="693"/>
                  <a:pt x="646" y="693"/>
                </a:cubicBezTo>
                <a:cubicBezTo>
                  <a:pt x="644" y="693"/>
                  <a:pt x="642" y="695"/>
                  <a:pt x="642" y="698"/>
                </a:cubicBezTo>
                <a:cubicBezTo>
                  <a:pt x="642" y="700"/>
                  <a:pt x="644" y="702"/>
                  <a:pt x="646" y="702"/>
                </a:cubicBezTo>
                <a:close/>
                <a:moveTo>
                  <a:pt x="659" y="702"/>
                </a:moveTo>
                <a:cubicBezTo>
                  <a:pt x="661" y="702"/>
                  <a:pt x="663" y="700"/>
                  <a:pt x="663" y="698"/>
                </a:cubicBezTo>
                <a:cubicBezTo>
                  <a:pt x="663" y="695"/>
                  <a:pt x="661" y="693"/>
                  <a:pt x="659" y="693"/>
                </a:cubicBezTo>
                <a:cubicBezTo>
                  <a:pt x="657" y="693"/>
                  <a:pt x="655" y="695"/>
                  <a:pt x="655" y="698"/>
                </a:cubicBezTo>
                <a:cubicBezTo>
                  <a:pt x="655" y="700"/>
                  <a:pt x="657" y="702"/>
                  <a:pt x="659" y="702"/>
                </a:cubicBezTo>
                <a:close/>
                <a:moveTo>
                  <a:pt x="672" y="702"/>
                </a:moveTo>
                <a:cubicBezTo>
                  <a:pt x="674" y="702"/>
                  <a:pt x="676" y="700"/>
                  <a:pt x="676" y="698"/>
                </a:cubicBezTo>
                <a:cubicBezTo>
                  <a:pt x="676" y="695"/>
                  <a:pt x="674" y="693"/>
                  <a:pt x="672" y="693"/>
                </a:cubicBezTo>
                <a:cubicBezTo>
                  <a:pt x="670" y="693"/>
                  <a:pt x="668" y="695"/>
                  <a:pt x="668" y="698"/>
                </a:cubicBezTo>
                <a:cubicBezTo>
                  <a:pt x="668" y="700"/>
                  <a:pt x="670" y="702"/>
                  <a:pt x="672" y="702"/>
                </a:cubicBezTo>
                <a:close/>
                <a:moveTo>
                  <a:pt x="685" y="702"/>
                </a:moveTo>
                <a:cubicBezTo>
                  <a:pt x="687" y="702"/>
                  <a:pt x="689" y="700"/>
                  <a:pt x="689" y="698"/>
                </a:cubicBezTo>
                <a:cubicBezTo>
                  <a:pt x="689" y="695"/>
                  <a:pt x="687" y="693"/>
                  <a:pt x="685" y="693"/>
                </a:cubicBezTo>
                <a:cubicBezTo>
                  <a:pt x="683" y="693"/>
                  <a:pt x="681" y="695"/>
                  <a:pt x="681" y="698"/>
                </a:cubicBezTo>
                <a:cubicBezTo>
                  <a:pt x="681" y="700"/>
                  <a:pt x="683" y="702"/>
                  <a:pt x="685" y="702"/>
                </a:cubicBezTo>
                <a:close/>
                <a:moveTo>
                  <a:pt x="698" y="702"/>
                </a:moveTo>
                <a:cubicBezTo>
                  <a:pt x="700" y="702"/>
                  <a:pt x="702" y="700"/>
                  <a:pt x="702" y="698"/>
                </a:cubicBezTo>
                <a:cubicBezTo>
                  <a:pt x="702" y="695"/>
                  <a:pt x="700" y="693"/>
                  <a:pt x="698" y="693"/>
                </a:cubicBezTo>
                <a:cubicBezTo>
                  <a:pt x="696" y="693"/>
                  <a:pt x="694" y="695"/>
                  <a:pt x="694" y="698"/>
                </a:cubicBezTo>
                <a:cubicBezTo>
                  <a:pt x="694" y="700"/>
                  <a:pt x="696" y="702"/>
                  <a:pt x="698" y="702"/>
                </a:cubicBezTo>
                <a:close/>
                <a:moveTo>
                  <a:pt x="711" y="702"/>
                </a:moveTo>
                <a:cubicBezTo>
                  <a:pt x="713" y="702"/>
                  <a:pt x="715" y="700"/>
                  <a:pt x="715" y="698"/>
                </a:cubicBezTo>
                <a:cubicBezTo>
                  <a:pt x="715" y="695"/>
                  <a:pt x="713" y="693"/>
                  <a:pt x="711" y="693"/>
                </a:cubicBezTo>
                <a:cubicBezTo>
                  <a:pt x="708" y="693"/>
                  <a:pt x="707" y="695"/>
                  <a:pt x="707" y="698"/>
                </a:cubicBezTo>
                <a:cubicBezTo>
                  <a:pt x="707" y="700"/>
                  <a:pt x="708" y="702"/>
                  <a:pt x="711" y="702"/>
                </a:cubicBezTo>
                <a:close/>
                <a:moveTo>
                  <a:pt x="724" y="702"/>
                </a:moveTo>
                <a:cubicBezTo>
                  <a:pt x="726" y="702"/>
                  <a:pt x="728" y="700"/>
                  <a:pt x="728" y="698"/>
                </a:cubicBezTo>
                <a:cubicBezTo>
                  <a:pt x="728" y="695"/>
                  <a:pt x="726" y="693"/>
                  <a:pt x="724" y="693"/>
                </a:cubicBezTo>
                <a:cubicBezTo>
                  <a:pt x="721" y="693"/>
                  <a:pt x="719" y="695"/>
                  <a:pt x="719" y="698"/>
                </a:cubicBezTo>
                <a:cubicBezTo>
                  <a:pt x="719" y="700"/>
                  <a:pt x="721" y="702"/>
                  <a:pt x="724" y="702"/>
                </a:cubicBezTo>
                <a:close/>
                <a:moveTo>
                  <a:pt x="737" y="702"/>
                </a:moveTo>
                <a:cubicBezTo>
                  <a:pt x="739" y="702"/>
                  <a:pt x="741" y="700"/>
                  <a:pt x="741" y="698"/>
                </a:cubicBezTo>
                <a:cubicBezTo>
                  <a:pt x="741" y="695"/>
                  <a:pt x="739" y="693"/>
                  <a:pt x="737" y="693"/>
                </a:cubicBezTo>
                <a:cubicBezTo>
                  <a:pt x="734" y="693"/>
                  <a:pt x="732" y="695"/>
                  <a:pt x="732" y="698"/>
                </a:cubicBezTo>
                <a:cubicBezTo>
                  <a:pt x="732" y="700"/>
                  <a:pt x="734" y="702"/>
                  <a:pt x="737" y="702"/>
                </a:cubicBezTo>
                <a:close/>
                <a:moveTo>
                  <a:pt x="749" y="702"/>
                </a:moveTo>
                <a:cubicBezTo>
                  <a:pt x="752" y="702"/>
                  <a:pt x="754" y="700"/>
                  <a:pt x="754" y="698"/>
                </a:cubicBezTo>
                <a:cubicBezTo>
                  <a:pt x="754" y="695"/>
                  <a:pt x="752" y="693"/>
                  <a:pt x="749" y="693"/>
                </a:cubicBezTo>
                <a:cubicBezTo>
                  <a:pt x="747" y="693"/>
                  <a:pt x="745" y="695"/>
                  <a:pt x="745" y="698"/>
                </a:cubicBezTo>
                <a:cubicBezTo>
                  <a:pt x="745" y="700"/>
                  <a:pt x="747" y="702"/>
                  <a:pt x="749" y="702"/>
                </a:cubicBezTo>
                <a:close/>
                <a:moveTo>
                  <a:pt x="762" y="702"/>
                </a:moveTo>
                <a:cubicBezTo>
                  <a:pt x="765" y="702"/>
                  <a:pt x="767" y="700"/>
                  <a:pt x="767" y="698"/>
                </a:cubicBezTo>
                <a:cubicBezTo>
                  <a:pt x="767" y="695"/>
                  <a:pt x="765" y="693"/>
                  <a:pt x="762" y="693"/>
                </a:cubicBezTo>
                <a:cubicBezTo>
                  <a:pt x="760" y="693"/>
                  <a:pt x="758" y="695"/>
                  <a:pt x="758" y="698"/>
                </a:cubicBezTo>
                <a:cubicBezTo>
                  <a:pt x="758" y="700"/>
                  <a:pt x="760" y="702"/>
                  <a:pt x="762" y="702"/>
                </a:cubicBezTo>
                <a:close/>
                <a:moveTo>
                  <a:pt x="775" y="702"/>
                </a:moveTo>
                <a:cubicBezTo>
                  <a:pt x="778" y="702"/>
                  <a:pt x="780" y="700"/>
                  <a:pt x="780" y="698"/>
                </a:cubicBezTo>
                <a:cubicBezTo>
                  <a:pt x="780" y="695"/>
                  <a:pt x="778" y="693"/>
                  <a:pt x="775" y="693"/>
                </a:cubicBezTo>
                <a:cubicBezTo>
                  <a:pt x="773" y="693"/>
                  <a:pt x="771" y="695"/>
                  <a:pt x="771" y="698"/>
                </a:cubicBezTo>
                <a:cubicBezTo>
                  <a:pt x="771" y="700"/>
                  <a:pt x="773" y="702"/>
                  <a:pt x="775" y="702"/>
                </a:cubicBezTo>
                <a:close/>
                <a:moveTo>
                  <a:pt x="788" y="702"/>
                </a:moveTo>
                <a:cubicBezTo>
                  <a:pt x="791" y="702"/>
                  <a:pt x="792" y="700"/>
                  <a:pt x="792" y="698"/>
                </a:cubicBezTo>
                <a:cubicBezTo>
                  <a:pt x="792" y="695"/>
                  <a:pt x="791" y="693"/>
                  <a:pt x="788" y="693"/>
                </a:cubicBezTo>
                <a:cubicBezTo>
                  <a:pt x="786" y="693"/>
                  <a:pt x="784" y="695"/>
                  <a:pt x="784" y="698"/>
                </a:cubicBezTo>
                <a:cubicBezTo>
                  <a:pt x="784" y="700"/>
                  <a:pt x="786" y="702"/>
                  <a:pt x="788" y="702"/>
                </a:cubicBezTo>
                <a:close/>
                <a:moveTo>
                  <a:pt x="801" y="702"/>
                </a:moveTo>
                <a:cubicBezTo>
                  <a:pt x="803" y="702"/>
                  <a:pt x="805" y="700"/>
                  <a:pt x="805" y="698"/>
                </a:cubicBezTo>
                <a:cubicBezTo>
                  <a:pt x="805" y="695"/>
                  <a:pt x="803" y="693"/>
                  <a:pt x="801" y="693"/>
                </a:cubicBezTo>
                <a:cubicBezTo>
                  <a:pt x="799" y="693"/>
                  <a:pt x="797" y="695"/>
                  <a:pt x="797" y="698"/>
                </a:cubicBezTo>
                <a:cubicBezTo>
                  <a:pt x="797" y="700"/>
                  <a:pt x="799" y="702"/>
                  <a:pt x="801" y="702"/>
                </a:cubicBezTo>
                <a:close/>
                <a:moveTo>
                  <a:pt x="814" y="702"/>
                </a:moveTo>
                <a:cubicBezTo>
                  <a:pt x="816" y="702"/>
                  <a:pt x="818" y="700"/>
                  <a:pt x="818" y="698"/>
                </a:cubicBezTo>
                <a:cubicBezTo>
                  <a:pt x="818" y="695"/>
                  <a:pt x="816" y="693"/>
                  <a:pt x="814" y="693"/>
                </a:cubicBezTo>
                <a:cubicBezTo>
                  <a:pt x="812" y="693"/>
                  <a:pt x="810" y="695"/>
                  <a:pt x="810" y="698"/>
                </a:cubicBezTo>
                <a:cubicBezTo>
                  <a:pt x="810" y="700"/>
                  <a:pt x="812" y="702"/>
                  <a:pt x="814" y="702"/>
                </a:cubicBezTo>
                <a:close/>
                <a:moveTo>
                  <a:pt x="827" y="702"/>
                </a:moveTo>
                <a:cubicBezTo>
                  <a:pt x="829" y="702"/>
                  <a:pt x="831" y="700"/>
                  <a:pt x="831" y="698"/>
                </a:cubicBezTo>
                <a:cubicBezTo>
                  <a:pt x="831" y="695"/>
                  <a:pt x="829" y="693"/>
                  <a:pt x="827" y="693"/>
                </a:cubicBezTo>
                <a:cubicBezTo>
                  <a:pt x="825" y="693"/>
                  <a:pt x="823" y="695"/>
                  <a:pt x="823" y="698"/>
                </a:cubicBezTo>
                <a:cubicBezTo>
                  <a:pt x="823" y="700"/>
                  <a:pt x="825" y="702"/>
                  <a:pt x="827" y="702"/>
                </a:cubicBezTo>
                <a:close/>
                <a:moveTo>
                  <a:pt x="840" y="702"/>
                </a:moveTo>
                <a:cubicBezTo>
                  <a:pt x="842" y="702"/>
                  <a:pt x="844" y="700"/>
                  <a:pt x="844" y="698"/>
                </a:cubicBezTo>
                <a:cubicBezTo>
                  <a:pt x="844" y="695"/>
                  <a:pt x="842" y="693"/>
                  <a:pt x="840" y="693"/>
                </a:cubicBezTo>
                <a:cubicBezTo>
                  <a:pt x="838" y="693"/>
                  <a:pt x="836" y="695"/>
                  <a:pt x="836" y="698"/>
                </a:cubicBezTo>
                <a:cubicBezTo>
                  <a:pt x="836" y="700"/>
                  <a:pt x="838" y="702"/>
                  <a:pt x="840" y="702"/>
                </a:cubicBezTo>
                <a:close/>
                <a:moveTo>
                  <a:pt x="853" y="702"/>
                </a:moveTo>
                <a:cubicBezTo>
                  <a:pt x="855" y="702"/>
                  <a:pt x="857" y="700"/>
                  <a:pt x="857" y="698"/>
                </a:cubicBezTo>
                <a:cubicBezTo>
                  <a:pt x="857" y="695"/>
                  <a:pt x="855" y="693"/>
                  <a:pt x="853" y="693"/>
                </a:cubicBezTo>
                <a:cubicBezTo>
                  <a:pt x="851" y="693"/>
                  <a:pt x="849" y="695"/>
                  <a:pt x="849" y="698"/>
                </a:cubicBezTo>
                <a:cubicBezTo>
                  <a:pt x="849" y="700"/>
                  <a:pt x="851" y="702"/>
                  <a:pt x="853" y="702"/>
                </a:cubicBezTo>
                <a:close/>
                <a:moveTo>
                  <a:pt x="866" y="702"/>
                </a:moveTo>
                <a:cubicBezTo>
                  <a:pt x="868" y="702"/>
                  <a:pt x="870" y="700"/>
                  <a:pt x="870" y="698"/>
                </a:cubicBezTo>
                <a:cubicBezTo>
                  <a:pt x="870" y="695"/>
                  <a:pt x="868" y="693"/>
                  <a:pt x="866" y="693"/>
                </a:cubicBezTo>
                <a:cubicBezTo>
                  <a:pt x="863" y="693"/>
                  <a:pt x="862" y="695"/>
                  <a:pt x="862" y="698"/>
                </a:cubicBezTo>
                <a:cubicBezTo>
                  <a:pt x="862" y="700"/>
                  <a:pt x="863" y="702"/>
                  <a:pt x="866" y="702"/>
                </a:cubicBezTo>
                <a:close/>
                <a:moveTo>
                  <a:pt x="879" y="693"/>
                </a:moveTo>
                <a:cubicBezTo>
                  <a:pt x="876" y="693"/>
                  <a:pt x="874" y="695"/>
                  <a:pt x="874" y="698"/>
                </a:cubicBezTo>
                <a:cubicBezTo>
                  <a:pt x="874" y="700"/>
                  <a:pt x="876" y="702"/>
                  <a:pt x="879" y="702"/>
                </a:cubicBezTo>
                <a:cubicBezTo>
                  <a:pt x="881" y="702"/>
                  <a:pt x="883" y="700"/>
                  <a:pt x="883" y="698"/>
                </a:cubicBezTo>
                <a:cubicBezTo>
                  <a:pt x="883" y="695"/>
                  <a:pt x="881" y="693"/>
                  <a:pt x="879" y="693"/>
                </a:cubicBezTo>
                <a:close/>
                <a:moveTo>
                  <a:pt x="892" y="693"/>
                </a:moveTo>
                <a:cubicBezTo>
                  <a:pt x="889" y="693"/>
                  <a:pt x="887" y="695"/>
                  <a:pt x="887" y="698"/>
                </a:cubicBezTo>
                <a:cubicBezTo>
                  <a:pt x="887" y="700"/>
                  <a:pt x="889" y="702"/>
                  <a:pt x="892" y="702"/>
                </a:cubicBezTo>
                <a:cubicBezTo>
                  <a:pt x="894" y="702"/>
                  <a:pt x="896" y="700"/>
                  <a:pt x="896" y="698"/>
                </a:cubicBezTo>
                <a:cubicBezTo>
                  <a:pt x="896" y="695"/>
                  <a:pt x="894" y="693"/>
                  <a:pt x="892" y="693"/>
                </a:cubicBezTo>
                <a:close/>
                <a:moveTo>
                  <a:pt x="904" y="693"/>
                </a:moveTo>
                <a:cubicBezTo>
                  <a:pt x="902" y="693"/>
                  <a:pt x="900" y="695"/>
                  <a:pt x="900" y="698"/>
                </a:cubicBezTo>
                <a:cubicBezTo>
                  <a:pt x="900" y="700"/>
                  <a:pt x="902" y="702"/>
                  <a:pt x="904" y="702"/>
                </a:cubicBezTo>
                <a:cubicBezTo>
                  <a:pt x="907" y="702"/>
                  <a:pt x="909" y="700"/>
                  <a:pt x="909" y="698"/>
                </a:cubicBezTo>
                <a:cubicBezTo>
                  <a:pt x="909" y="695"/>
                  <a:pt x="907" y="693"/>
                  <a:pt x="904" y="693"/>
                </a:cubicBezTo>
                <a:close/>
                <a:moveTo>
                  <a:pt x="917" y="693"/>
                </a:moveTo>
                <a:cubicBezTo>
                  <a:pt x="915" y="693"/>
                  <a:pt x="913" y="695"/>
                  <a:pt x="913" y="698"/>
                </a:cubicBezTo>
                <a:cubicBezTo>
                  <a:pt x="913" y="700"/>
                  <a:pt x="915" y="702"/>
                  <a:pt x="917" y="702"/>
                </a:cubicBezTo>
                <a:cubicBezTo>
                  <a:pt x="920" y="702"/>
                  <a:pt x="922" y="700"/>
                  <a:pt x="922" y="698"/>
                </a:cubicBezTo>
                <a:cubicBezTo>
                  <a:pt x="922" y="695"/>
                  <a:pt x="920" y="693"/>
                  <a:pt x="917" y="693"/>
                </a:cubicBezTo>
                <a:close/>
                <a:moveTo>
                  <a:pt x="930" y="693"/>
                </a:moveTo>
                <a:cubicBezTo>
                  <a:pt x="928" y="693"/>
                  <a:pt x="926" y="695"/>
                  <a:pt x="926" y="698"/>
                </a:cubicBezTo>
                <a:cubicBezTo>
                  <a:pt x="926" y="700"/>
                  <a:pt x="928" y="702"/>
                  <a:pt x="930" y="702"/>
                </a:cubicBezTo>
                <a:cubicBezTo>
                  <a:pt x="933" y="702"/>
                  <a:pt x="934" y="700"/>
                  <a:pt x="934" y="698"/>
                </a:cubicBezTo>
                <a:cubicBezTo>
                  <a:pt x="934" y="695"/>
                  <a:pt x="933" y="693"/>
                  <a:pt x="930" y="693"/>
                </a:cubicBezTo>
                <a:close/>
                <a:moveTo>
                  <a:pt x="947" y="698"/>
                </a:moveTo>
                <a:cubicBezTo>
                  <a:pt x="947" y="695"/>
                  <a:pt x="946" y="693"/>
                  <a:pt x="943" y="693"/>
                </a:cubicBezTo>
                <a:cubicBezTo>
                  <a:pt x="941" y="693"/>
                  <a:pt x="939" y="695"/>
                  <a:pt x="939" y="698"/>
                </a:cubicBezTo>
                <a:cubicBezTo>
                  <a:pt x="939" y="700"/>
                  <a:pt x="941" y="702"/>
                  <a:pt x="943" y="702"/>
                </a:cubicBezTo>
                <a:cubicBezTo>
                  <a:pt x="946" y="702"/>
                  <a:pt x="947" y="700"/>
                  <a:pt x="947" y="698"/>
                </a:cubicBezTo>
                <a:close/>
                <a:moveTo>
                  <a:pt x="960" y="698"/>
                </a:moveTo>
                <a:cubicBezTo>
                  <a:pt x="960" y="695"/>
                  <a:pt x="958" y="693"/>
                  <a:pt x="956" y="693"/>
                </a:cubicBezTo>
                <a:cubicBezTo>
                  <a:pt x="954" y="693"/>
                  <a:pt x="952" y="695"/>
                  <a:pt x="952" y="698"/>
                </a:cubicBezTo>
                <a:cubicBezTo>
                  <a:pt x="952" y="700"/>
                  <a:pt x="954" y="702"/>
                  <a:pt x="956" y="702"/>
                </a:cubicBezTo>
                <a:cubicBezTo>
                  <a:pt x="958" y="702"/>
                  <a:pt x="960" y="700"/>
                  <a:pt x="960" y="698"/>
                </a:cubicBezTo>
                <a:close/>
                <a:moveTo>
                  <a:pt x="969" y="694"/>
                </a:moveTo>
                <a:cubicBezTo>
                  <a:pt x="967" y="694"/>
                  <a:pt x="965" y="695"/>
                  <a:pt x="965" y="698"/>
                </a:cubicBezTo>
                <a:cubicBezTo>
                  <a:pt x="965" y="700"/>
                  <a:pt x="967" y="702"/>
                  <a:pt x="969" y="702"/>
                </a:cubicBezTo>
                <a:cubicBezTo>
                  <a:pt x="971" y="702"/>
                  <a:pt x="973" y="700"/>
                  <a:pt x="973" y="698"/>
                </a:cubicBezTo>
                <a:cubicBezTo>
                  <a:pt x="973" y="695"/>
                  <a:pt x="971" y="694"/>
                  <a:pt x="969" y="694"/>
                </a:cubicBezTo>
                <a:close/>
                <a:moveTo>
                  <a:pt x="982" y="698"/>
                </a:moveTo>
                <a:cubicBezTo>
                  <a:pt x="982" y="698"/>
                  <a:pt x="982" y="698"/>
                  <a:pt x="982" y="698"/>
                </a:cubicBezTo>
                <a:cubicBezTo>
                  <a:pt x="982" y="698"/>
                  <a:pt x="982" y="698"/>
                  <a:pt x="982" y="698"/>
                </a:cubicBezTo>
                <a:cubicBezTo>
                  <a:pt x="982" y="698"/>
                  <a:pt x="982" y="698"/>
                  <a:pt x="982" y="698"/>
                </a:cubicBezTo>
                <a:cubicBezTo>
                  <a:pt x="982" y="698"/>
                  <a:pt x="982" y="698"/>
                  <a:pt x="982" y="698"/>
                </a:cubicBezTo>
                <a:close/>
                <a:moveTo>
                  <a:pt x="1602" y="702"/>
                </a:moveTo>
                <a:cubicBezTo>
                  <a:pt x="1604" y="702"/>
                  <a:pt x="1606" y="700"/>
                  <a:pt x="1606" y="698"/>
                </a:cubicBezTo>
                <a:cubicBezTo>
                  <a:pt x="1606" y="695"/>
                  <a:pt x="1604" y="693"/>
                  <a:pt x="1602" y="693"/>
                </a:cubicBezTo>
                <a:cubicBezTo>
                  <a:pt x="1599" y="693"/>
                  <a:pt x="1598" y="695"/>
                  <a:pt x="1598" y="698"/>
                </a:cubicBezTo>
                <a:cubicBezTo>
                  <a:pt x="1598" y="700"/>
                  <a:pt x="1599" y="702"/>
                  <a:pt x="1602" y="702"/>
                </a:cubicBezTo>
                <a:close/>
                <a:moveTo>
                  <a:pt x="1615" y="702"/>
                </a:moveTo>
                <a:cubicBezTo>
                  <a:pt x="1617" y="702"/>
                  <a:pt x="1619" y="700"/>
                  <a:pt x="1619" y="698"/>
                </a:cubicBezTo>
                <a:cubicBezTo>
                  <a:pt x="1619" y="695"/>
                  <a:pt x="1617" y="693"/>
                  <a:pt x="1615" y="693"/>
                </a:cubicBezTo>
                <a:cubicBezTo>
                  <a:pt x="1612" y="693"/>
                  <a:pt x="1611" y="695"/>
                  <a:pt x="1611" y="698"/>
                </a:cubicBezTo>
                <a:cubicBezTo>
                  <a:pt x="1611" y="700"/>
                  <a:pt x="1612" y="702"/>
                  <a:pt x="1615" y="702"/>
                </a:cubicBezTo>
                <a:close/>
                <a:moveTo>
                  <a:pt x="1628" y="702"/>
                </a:moveTo>
                <a:cubicBezTo>
                  <a:pt x="1630" y="702"/>
                  <a:pt x="1632" y="700"/>
                  <a:pt x="1632" y="698"/>
                </a:cubicBezTo>
                <a:cubicBezTo>
                  <a:pt x="1632" y="695"/>
                  <a:pt x="1630" y="693"/>
                  <a:pt x="1628" y="693"/>
                </a:cubicBezTo>
                <a:cubicBezTo>
                  <a:pt x="1625" y="693"/>
                  <a:pt x="1623" y="695"/>
                  <a:pt x="1623" y="698"/>
                </a:cubicBezTo>
                <a:cubicBezTo>
                  <a:pt x="1623" y="700"/>
                  <a:pt x="1625" y="702"/>
                  <a:pt x="1628" y="702"/>
                </a:cubicBezTo>
                <a:close/>
                <a:moveTo>
                  <a:pt x="1641" y="702"/>
                </a:moveTo>
                <a:cubicBezTo>
                  <a:pt x="1643" y="702"/>
                  <a:pt x="1645" y="700"/>
                  <a:pt x="1645" y="698"/>
                </a:cubicBezTo>
                <a:cubicBezTo>
                  <a:pt x="1645" y="695"/>
                  <a:pt x="1643" y="693"/>
                  <a:pt x="1641" y="693"/>
                </a:cubicBezTo>
                <a:cubicBezTo>
                  <a:pt x="1638" y="693"/>
                  <a:pt x="1636" y="695"/>
                  <a:pt x="1636" y="698"/>
                </a:cubicBezTo>
                <a:cubicBezTo>
                  <a:pt x="1636" y="700"/>
                  <a:pt x="1638" y="702"/>
                  <a:pt x="1641" y="702"/>
                </a:cubicBezTo>
                <a:close/>
                <a:moveTo>
                  <a:pt x="1653" y="702"/>
                </a:moveTo>
                <a:cubicBezTo>
                  <a:pt x="1656" y="702"/>
                  <a:pt x="1658" y="700"/>
                  <a:pt x="1658" y="698"/>
                </a:cubicBezTo>
                <a:cubicBezTo>
                  <a:pt x="1658" y="695"/>
                  <a:pt x="1656" y="693"/>
                  <a:pt x="1653" y="693"/>
                </a:cubicBezTo>
                <a:cubicBezTo>
                  <a:pt x="1651" y="693"/>
                  <a:pt x="1649" y="695"/>
                  <a:pt x="1649" y="698"/>
                </a:cubicBezTo>
                <a:cubicBezTo>
                  <a:pt x="1649" y="700"/>
                  <a:pt x="1651" y="702"/>
                  <a:pt x="1653" y="702"/>
                </a:cubicBezTo>
                <a:close/>
                <a:moveTo>
                  <a:pt x="1666" y="702"/>
                </a:moveTo>
                <a:cubicBezTo>
                  <a:pt x="1669" y="702"/>
                  <a:pt x="1671" y="700"/>
                  <a:pt x="1671" y="698"/>
                </a:cubicBezTo>
                <a:cubicBezTo>
                  <a:pt x="1671" y="695"/>
                  <a:pt x="1669" y="693"/>
                  <a:pt x="1666" y="693"/>
                </a:cubicBezTo>
                <a:cubicBezTo>
                  <a:pt x="1664" y="693"/>
                  <a:pt x="1662" y="695"/>
                  <a:pt x="1662" y="698"/>
                </a:cubicBezTo>
                <a:cubicBezTo>
                  <a:pt x="1662" y="700"/>
                  <a:pt x="1664" y="702"/>
                  <a:pt x="1666" y="702"/>
                </a:cubicBezTo>
                <a:close/>
                <a:moveTo>
                  <a:pt x="1679" y="702"/>
                </a:moveTo>
                <a:cubicBezTo>
                  <a:pt x="1682" y="702"/>
                  <a:pt x="1683" y="700"/>
                  <a:pt x="1683" y="698"/>
                </a:cubicBezTo>
                <a:cubicBezTo>
                  <a:pt x="1683" y="695"/>
                  <a:pt x="1682" y="693"/>
                  <a:pt x="1679" y="693"/>
                </a:cubicBezTo>
                <a:cubicBezTo>
                  <a:pt x="1677" y="693"/>
                  <a:pt x="1675" y="695"/>
                  <a:pt x="1675" y="698"/>
                </a:cubicBezTo>
                <a:cubicBezTo>
                  <a:pt x="1675" y="700"/>
                  <a:pt x="1677" y="702"/>
                  <a:pt x="1679" y="702"/>
                </a:cubicBezTo>
                <a:close/>
                <a:moveTo>
                  <a:pt x="1692" y="702"/>
                </a:moveTo>
                <a:cubicBezTo>
                  <a:pt x="1695" y="702"/>
                  <a:pt x="1696" y="700"/>
                  <a:pt x="1696" y="698"/>
                </a:cubicBezTo>
                <a:cubicBezTo>
                  <a:pt x="1696" y="695"/>
                  <a:pt x="1695" y="693"/>
                  <a:pt x="1692" y="693"/>
                </a:cubicBezTo>
                <a:cubicBezTo>
                  <a:pt x="1690" y="693"/>
                  <a:pt x="1688" y="695"/>
                  <a:pt x="1688" y="698"/>
                </a:cubicBezTo>
                <a:cubicBezTo>
                  <a:pt x="1688" y="700"/>
                  <a:pt x="1690" y="702"/>
                  <a:pt x="1692" y="702"/>
                </a:cubicBezTo>
                <a:close/>
                <a:moveTo>
                  <a:pt x="1705" y="702"/>
                </a:moveTo>
                <a:cubicBezTo>
                  <a:pt x="1707" y="702"/>
                  <a:pt x="1709" y="700"/>
                  <a:pt x="1709" y="698"/>
                </a:cubicBezTo>
                <a:cubicBezTo>
                  <a:pt x="1709" y="695"/>
                  <a:pt x="1707" y="693"/>
                  <a:pt x="1705" y="693"/>
                </a:cubicBezTo>
                <a:cubicBezTo>
                  <a:pt x="1703" y="693"/>
                  <a:pt x="1701" y="695"/>
                  <a:pt x="1701" y="698"/>
                </a:cubicBezTo>
                <a:cubicBezTo>
                  <a:pt x="1701" y="700"/>
                  <a:pt x="1703" y="702"/>
                  <a:pt x="1705" y="702"/>
                </a:cubicBezTo>
                <a:close/>
                <a:moveTo>
                  <a:pt x="1811" y="698"/>
                </a:moveTo>
                <a:cubicBezTo>
                  <a:pt x="1811" y="696"/>
                  <a:pt x="1810" y="695"/>
                  <a:pt x="1808" y="695"/>
                </a:cubicBezTo>
                <a:cubicBezTo>
                  <a:pt x="1807" y="695"/>
                  <a:pt x="1806" y="696"/>
                  <a:pt x="1806" y="698"/>
                </a:cubicBezTo>
                <a:cubicBezTo>
                  <a:pt x="1806" y="699"/>
                  <a:pt x="1807" y="700"/>
                  <a:pt x="1808" y="700"/>
                </a:cubicBezTo>
                <a:cubicBezTo>
                  <a:pt x="1810" y="700"/>
                  <a:pt x="1811" y="699"/>
                  <a:pt x="1811" y="698"/>
                </a:cubicBezTo>
                <a:close/>
                <a:moveTo>
                  <a:pt x="1821" y="693"/>
                </a:moveTo>
                <a:cubicBezTo>
                  <a:pt x="1819" y="693"/>
                  <a:pt x="1817" y="695"/>
                  <a:pt x="1817" y="698"/>
                </a:cubicBezTo>
                <a:cubicBezTo>
                  <a:pt x="1817" y="700"/>
                  <a:pt x="1819" y="702"/>
                  <a:pt x="1821" y="702"/>
                </a:cubicBezTo>
                <a:cubicBezTo>
                  <a:pt x="1824" y="702"/>
                  <a:pt x="1826" y="700"/>
                  <a:pt x="1826" y="698"/>
                </a:cubicBezTo>
                <a:cubicBezTo>
                  <a:pt x="1826" y="695"/>
                  <a:pt x="1824" y="693"/>
                  <a:pt x="1821" y="693"/>
                </a:cubicBezTo>
                <a:close/>
                <a:moveTo>
                  <a:pt x="1834" y="693"/>
                </a:moveTo>
                <a:cubicBezTo>
                  <a:pt x="1832" y="693"/>
                  <a:pt x="1830" y="695"/>
                  <a:pt x="1830" y="698"/>
                </a:cubicBezTo>
                <a:cubicBezTo>
                  <a:pt x="1830" y="700"/>
                  <a:pt x="1832" y="702"/>
                  <a:pt x="1834" y="702"/>
                </a:cubicBezTo>
                <a:cubicBezTo>
                  <a:pt x="1837" y="702"/>
                  <a:pt x="1838" y="700"/>
                  <a:pt x="1838" y="698"/>
                </a:cubicBezTo>
                <a:cubicBezTo>
                  <a:pt x="1838" y="695"/>
                  <a:pt x="1837" y="693"/>
                  <a:pt x="1834" y="693"/>
                </a:cubicBezTo>
                <a:close/>
                <a:moveTo>
                  <a:pt x="1886" y="693"/>
                </a:moveTo>
                <a:cubicBezTo>
                  <a:pt x="1884" y="693"/>
                  <a:pt x="1882" y="695"/>
                  <a:pt x="1882" y="698"/>
                </a:cubicBezTo>
                <a:cubicBezTo>
                  <a:pt x="1882" y="700"/>
                  <a:pt x="1884" y="702"/>
                  <a:pt x="1886" y="702"/>
                </a:cubicBezTo>
                <a:cubicBezTo>
                  <a:pt x="1888" y="702"/>
                  <a:pt x="1890" y="700"/>
                  <a:pt x="1890" y="698"/>
                </a:cubicBezTo>
                <a:cubicBezTo>
                  <a:pt x="1890" y="695"/>
                  <a:pt x="1888" y="693"/>
                  <a:pt x="1886" y="693"/>
                </a:cubicBezTo>
                <a:close/>
                <a:moveTo>
                  <a:pt x="1899" y="693"/>
                </a:moveTo>
                <a:cubicBezTo>
                  <a:pt x="1897" y="693"/>
                  <a:pt x="1895" y="695"/>
                  <a:pt x="1895" y="698"/>
                </a:cubicBezTo>
                <a:cubicBezTo>
                  <a:pt x="1895" y="700"/>
                  <a:pt x="1897" y="702"/>
                  <a:pt x="1899" y="702"/>
                </a:cubicBezTo>
                <a:cubicBezTo>
                  <a:pt x="1901" y="702"/>
                  <a:pt x="1903" y="700"/>
                  <a:pt x="1903" y="698"/>
                </a:cubicBezTo>
                <a:cubicBezTo>
                  <a:pt x="1903" y="695"/>
                  <a:pt x="1901" y="693"/>
                  <a:pt x="1899" y="693"/>
                </a:cubicBezTo>
                <a:close/>
                <a:moveTo>
                  <a:pt x="1912" y="693"/>
                </a:moveTo>
                <a:cubicBezTo>
                  <a:pt x="1909" y="693"/>
                  <a:pt x="1908" y="695"/>
                  <a:pt x="1908" y="698"/>
                </a:cubicBezTo>
                <a:cubicBezTo>
                  <a:pt x="1908" y="700"/>
                  <a:pt x="1909" y="702"/>
                  <a:pt x="1912" y="702"/>
                </a:cubicBezTo>
                <a:cubicBezTo>
                  <a:pt x="1914" y="702"/>
                  <a:pt x="1916" y="700"/>
                  <a:pt x="1916" y="698"/>
                </a:cubicBezTo>
                <a:cubicBezTo>
                  <a:pt x="1916" y="695"/>
                  <a:pt x="1914" y="693"/>
                  <a:pt x="1912" y="693"/>
                </a:cubicBezTo>
                <a:close/>
                <a:moveTo>
                  <a:pt x="1925" y="693"/>
                </a:moveTo>
                <a:cubicBezTo>
                  <a:pt x="1922" y="693"/>
                  <a:pt x="1920" y="695"/>
                  <a:pt x="1920" y="698"/>
                </a:cubicBezTo>
                <a:cubicBezTo>
                  <a:pt x="1920" y="700"/>
                  <a:pt x="1922" y="702"/>
                  <a:pt x="1925" y="702"/>
                </a:cubicBezTo>
                <a:cubicBezTo>
                  <a:pt x="1927" y="702"/>
                  <a:pt x="1929" y="700"/>
                  <a:pt x="1929" y="698"/>
                </a:cubicBezTo>
                <a:cubicBezTo>
                  <a:pt x="1929" y="695"/>
                  <a:pt x="1927" y="693"/>
                  <a:pt x="1925" y="693"/>
                </a:cubicBezTo>
                <a:close/>
                <a:moveTo>
                  <a:pt x="1938" y="693"/>
                </a:moveTo>
                <a:cubicBezTo>
                  <a:pt x="1935" y="693"/>
                  <a:pt x="1933" y="695"/>
                  <a:pt x="1933" y="698"/>
                </a:cubicBezTo>
                <a:cubicBezTo>
                  <a:pt x="1933" y="700"/>
                  <a:pt x="1935" y="702"/>
                  <a:pt x="1938" y="702"/>
                </a:cubicBezTo>
                <a:cubicBezTo>
                  <a:pt x="1940" y="702"/>
                  <a:pt x="1942" y="700"/>
                  <a:pt x="1942" y="698"/>
                </a:cubicBezTo>
                <a:cubicBezTo>
                  <a:pt x="1942" y="695"/>
                  <a:pt x="1940" y="693"/>
                  <a:pt x="1938" y="693"/>
                </a:cubicBezTo>
                <a:close/>
                <a:moveTo>
                  <a:pt x="1950" y="693"/>
                </a:moveTo>
                <a:cubicBezTo>
                  <a:pt x="1948" y="693"/>
                  <a:pt x="1946" y="695"/>
                  <a:pt x="1946" y="698"/>
                </a:cubicBezTo>
                <a:cubicBezTo>
                  <a:pt x="1946" y="700"/>
                  <a:pt x="1948" y="702"/>
                  <a:pt x="1950" y="702"/>
                </a:cubicBezTo>
                <a:cubicBezTo>
                  <a:pt x="1953" y="702"/>
                  <a:pt x="1955" y="700"/>
                  <a:pt x="1955" y="698"/>
                </a:cubicBezTo>
                <a:cubicBezTo>
                  <a:pt x="1955" y="695"/>
                  <a:pt x="1953" y="693"/>
                  <a:pt x="1950" y="693"/>
                </a:cubicBezTo>
                <a:close/>
                <a:moveTo>
                  <a:pt x="1963" y="693"/>
                </a:moveTo>
                <a:cubicBezTo>
                  <a:pt x="1961" y="693"/>
                  <a:pt x="1959" y="695"/>
                  <a:pt x="1959" y="698"/>
                </a:cubicBezTo>
                <a:cubicBezTo>
                  <a:pt x="1959" y="700"/>
                  <a:pt x="1961" y="702"/>
                  <a:pt x="1963" y="702"/>
                </a:cubicBezTo>
                <a:cubicBezTo>
                  <a:pt x="1966" y="702"/>
                  <a:pt x="1968" y="700"/>
                  <a:pt x="1968" y="698"/>
                </a:cubicBezTo>
                <a:cubicBezTo>
                  <a:pt x="1968" y="695"/>
                  <a:pt x="1966" y="693"/>
                  <a:pt x="1963" y="693"/>
                </a:cubicBezTo>
                <a:close/>
                <a:moveTo>
                  <a:pt x="1976" y="698"/>
                </a:moveTo>
                <a:cubicBezTo>
                  <a:pt x="1976" y="698"/>
                  <a:pt x="1976" y="698"/>
                  <a:pt x="1976" y="698"/>
                </a:cubicBezTo>
                <a:cubicBezTo>
                  <a:pt x="1976" y="698"/>
                  <a:pt x="1976" y="698"/>
                  <a:pt x="1976" y="698"/>
                </a:cubicBezTo>
                <a:cubicBezTo>
                  <a:pt x="1976" y="698"/>
                  <a:pt x="1976" y="698"/>
                  <a:pt x="1976" y="698"/>
                </a:cubicBezTo>
                <a:cubicBezTo>
                  <a:pt x="1976" y="698"/>
                  <a:pt x="1976" y="698"/>
                  <a:pt x="1976" y="698"/>
                </a:cubicBezTo>
                <a:close/>
                <a:moveTo>
                  <a:pt x="2002" y="693"/>
                </a:moveTo>
                <a:cubicBezTo>
                  <a:pt x="2000" y="693"/>
                  <a:pt x="1998" y="695"/>
                  <a:pt x="1998" y="698"/>
                </a:cubicBezTo>
                <a:cubicBezTo>
                  <a:pt x="1998" y="700"/>
                  <a:pt x="2000" y="702"/>
                  <a:pt x="2002" y="702"/>
                </a:cubicBezTo>
                <a:cubicBezTo>
                  <a:pt x="2004" y="702"/>
                  <a:pt x="2006" y="700"/>
                  <a:pt x="2006" y="698"/>
                </a:cubicBezTo>
                <a:cubicBezTo>
                  <a:pt x="2006" y="695"/>
                  <a:pt x="2004" y="693"/>
                  <a:pt x="2002" y="693"/>
                </a:cubicBezTo>
                <a:close/>
                <a:moveTo>
                  <a:pt x="2015" y="693"/>
                </a:moveTo>
                <a:cubicBezTo>
                  <a:pt x="2013" y="693"/>
                  <a:pt x="2011" y="695"/>
                  <a:pt x="2011" y="698"/>
                </a:cubicBezTo>
                <a:cubicBezTo>
                  <a:pt x="2011" y="700"/>
                  <a:pt x="2013" y="702"/>
                  <a:pt x="2015" y="702"/>
                </a:cubicBezTo>
                <a:cubicBezTo>
                  <a:pt x="2017" y="702"/>
                  <a:pt x="2019" y="700"/>
                  <a:pt x="2019" y="698"/>
                </a:cubicBezTo>
                <a:cubicBezTo>
                  <a:pt x="2019" y="695"/>
                  <a:pt x="2017" y="693"/>
                  <a:pt x="2015" y="693"/>
                </a:cubicBezTo>
                <a:close/>
                <a:moveTo>
                  <a:pt x="2028" y="693"/>
                </a:moveTo>
                <a:cubicBezTo>
                  <a:pt x="2026" y="693"/>
                  <a:pt x="2024" y="695"/>
                  <a:pt x="2024" y="698"/>
                </a:cubicBezTo>
                <a:cubicBezTo>
                  <a:pt x="2024" y="700"/>
                  <a:pt x="2026" y="702"/>
                  <a:pt x="2028" y="702"/>
                </a:cubicBezTo>
                <a:cubicBezTo>
                  <a:pt x="2030" y="702"/>
                  <a:pt x="2032" y="700"/>
                  <a:pt x="2032" y="698"/>
                </a:cubicBezTo>
                <a:cubicBezTo>
                  <a:pt x="2032" y="695"/>
                  <a:pt x="2030" y="693"/>
                  <a:pt x="2028" y="693"/>
                </a:cubicBezTo>
                <a:close/>
                <a:moveTo>
                  <a:pt x="2041" y="693"/>
                </a:moveTo>
                <a:cubicBezTo>
                  <a:pt x="2039" y="693"/>
                  <a:pt x="2037" y="695"/>
                  <a:pt x="2037" y="698"/>
                </a:cubicBezTo>
                <a:cubicBezTo>
                  <a:pt x="2037" y="700"/>
                  <a:pt x="2039" y="702"/>
                  <a:pt x="2041" y="702"/>
                </a:cubicBezTo>
                <a:cubicBezTo>
                  <a:pt x="2043" y="702"/>
                  <a:pt x="2045" y="700"/>
                  <a:pt x="2045" y="698"/>
                </a:cubicBezTo>
                <a:cubicBezTo>
                  <a:pt x="2045" y="695"/>
                  <a:pt x="2043" y="693"/>
                  <a:pt x="2041" y="693"/>
                </a:cubicBezTo>
                <a:close/>
                <a:moveTo>
                  <a:pt x="2105" y="702"/>
                </a:moveTo>
                <a:cubicBezTo>
                  <a:pt x="2108" y="702"/>
                  <a:pt x="2110" y="700"/>
                  <a:pt x="2110" y="698"/>
                </a:cubicBezTo>
                <a:cubicBezTo>
                  <a:pt x="2110" y="695"/>
                  <a:pt x="2108" y="693"/>
                  <a:pt x="2105" y="693"/>
                </a:cubicBezTo>
                <a:cubicBezTo>
                  <a:pt x="2103" y="693"/>
                  <a:pt x="2101" y="695"/>
                  <a:pt x="2101" y="698"/>
                </a:cubicBezTo>
                <a:cubicBezTo>
                  <a:pt x="2101" y="700"/>
                  <a:pt x="2103" y="702"/>
                  <a:pt x="2105" y="702"/>
                </a:cubicBezTo>
                <a:close/>
                <a:moveTo>
                  <a:pt x="2118" y="693"/>
                </a:moveTo>
                <a:cubicBezTo>
                  <a:pt x="2116" y="693"/>
                  <a:pt x="2114" y="695"/>
                  <a:pt x="2114" y="698"/>
                </a:cubicBezTo>
                <a:cubicBezTo>
                  <a:pt x="2114" y="700"/>
                  <a:pt x="2116" y="702"/>
                  <a:pt x="2118" y="702"/>
                </a:cubicBezTo>
                <a:cubicBezTo>
                  <a:pt x="2121" y="702"/>
                  <a:pt x="2123" y="700"/>
                  <a:pt x="2123" y="698"/>
                </a:cubicBezTo>
                <a:cubicBezTo>
                  <a:pt x="2123" y="695"/>
                  <a:pt x="2121" y="693"/>
                  <a:pt x="2118" y="693"/>
                </a:cubicBezTo>
                <a:close/>
                <a:moveTo>
                  <a:pt x="2131" y="693"/>
                </a:moveTo>
                <a:cubicBezTo>
                  <a:pt x="2129" y="693"/>
                  <a:pt x="2127" y="695"/>
                  <a:pt x="2127" y="698"/>
                </a:cubicBezTo>
                <a:cubicBezTo>
                  <a:pt x="2127" y="700"/>
                  <a:pt x="2129" y="702"/>
                  <a:pt x="2131" y="702"/>
                </a:cubicBezTo>
                <a:cubicBezTo>
                  <a:pt x="2134" y="702"/>
                  <a:pt x="2135" y="700"/>
                  <a:pt x="2135" y="698"/>
                </a:cubicBezTo>
                <a:cubicBezTo>
                  <a:pt x="2135" y="695"/>
                  <a:pt x="2134" y="693"/>
                  <a:pt x="2131" y="693"/>
                </a:cubicBezTo>
                <a:close/>
                <a:moveTo>
                  <a:pt x="2144" y="693"/>
                </a:moveTo>
                <a:cubicBezTo>
                  <a:pt x="2142" y="693"/>
                  <a:pt x="2140" y="695"/>
                  <a:pt x="2140" y="698"/>
                </a:cubicBezTo>
                <a:cubicBezTo>
                  <a:pt x="2140" y="700"/>
                  <a:pt x="2142" y="702"/>
                  <a:pt x="2144" y="702"/>
                </a:cubicBezTo>
                <a:cubicBezTo>
                  <a:pt x="2146" y="702"/>
                  <a:pt x="2148" y="700"/>
                  <a:pt x="2148" y="698"/>
                </a:cubicBezTo>
                <a:cubicBezTo>
                  <a:pt x="2148" y="695"/>
                  <a:pt x="2146" y="693"/>
                  <a:pt x="2144" y="693"/>
                </a:cubicBezTo>
                <a:close/>
                <a:moveTo>
                  <a:pt x="2157" y="693"/>
                </a:moveTo>
                <a:cubicBezTo>
                  <a:pt x="2155" y="693"/>
                  <a:pt x="2153" y="695"/>
                  <a:pt x="2153" y="698"/>
                </a:cubicBezTo>
                <a:cubicBezTo>
                  <a:pt x="2153" y="700"/>
                  <a:pt x="2155" y="702"/>
                  <a:pt x="2157" y="702"/>
                </a:cubicBezTo>
                <a:cubicBezTo>
                  <a:pt x="2159" y="702"/>
                  <a:pt x="2161" y="700"/>
                  <a:pt x="2161" y="698"/>
                </a:cubicBezTo>
                <a:cubicBezTo>
                  <a:pt x="2161" y="695"/>
                  <a:pt x="2159" y="693"/>
                  <a:pt x="2157" y="693"/>
                </a:cubicBezTo>
                <a:close/>
                <a:moveTo>
                  <a:pt x="2170" y="701"/>
                </a:moveTo>
                <a:cubicBezTo>
                  <a:pt x="2172" y="701"/>
                  <a:pt x="2173" y="699"/>
                  <a:pt x="2173" y="698"/>
                </a:cubicBezTo>
                <a:cubicBezTo>
                  <a:pt x="2173" y="696"/>
                  <a:pt x="2172" y="694"/>
                  <a:pt x="2170" y="694"/>
                </a:cubicBezTo>
                <a:cubicBezTo>
                  <a:pt x="2168" y="694"/>
                  <a:pt x="2167" y="696"/>
                  <a:pt x="2167" y="698"/>
                </a:cubicBezTo>
                <a:cubicBezTo>
                  <a:pt x="2167" y="699"/>
                  <a:pt x="2168" y="701"/>
                  <a:pt x="2170" y="701"/>
                </a:cubicBezTo>
                <a:close/>
                <a:moveTo>
                  <a:pt x="2209" y="702"/>
                </a:moveTo>
                <a:cubicBezTo>
                  <a:pt x="2211" y="702"/>
                  <a:pt x="2213" y="700"/>
                  <a:pt x="2213" y="698"/>
                </a:cubicBezTo>
                <a:cubicBezTo>
                  <a:pt x="2213" y="695"/>
                  <a:pt x="2211" y="693"/>
                  <a:pt x="2209" y="693"/>
                </a:cubicBezTo>
                <a:cubicBezTo>
                  <a:pt x="2206" y="693"/>
                  <a:pt x="2205" y="695"/>
                  <a:pt x="2205" y="698"/>
                </a:cubicBezTo>
                <a:cubicBezTo>
                  <a:pt x="2205" y="700"/>
                  <a:pt x="2206" y="702"/>
                  <a:pt x="2209" y="702"/>
                </a:cubicBezTo>
                <a:close/>
                <a:moveTo>
                  <a:pt x="2222" y="702"/>
                </a:moveTo>
                <a:cubicBezTo>
                  <a:pt x="2224" y="702"/>
                  <a:pt x="2226" y="700"/>
                  <a:pt x="2226" y="698"/>
                </a:cubicBezTo>
                <a:cubicBezTo>
                  <a:pt x="2226" y="695"/>
                  <a:pt x="2224" y="693"/>
                  <a:pt x="2222" y="693"/>
                </a:cubicBezTo>
                <a:cubicBezTo>
                  <a:pt x="2219" y="693"/>
                  <a:pt x="2217" y="695"/>
                  <a:pt x="2217" y="698"/>
                </a:cubicBezTo>
                <a:cubicBezTo>
                  <a:pt x="2217" y="700"/>
                  <a:pt x="2219" y="702"/>
                  <a:pt x="2222" y="702"/>
                </a:cubicBezTo>
                <a:close/>
                <a:moveTo>
                  <a:pt x="2235" y="702"/>
                </a:moveTo>
                <a:cubicBezTo>
                  <a:pt x="2237" y="702"/>
                  <a:pt x="2239" y="700"/>
                  <a:pt x="2239" y="698"/>
                </a:cubicBezTo>
                <a:cubicBezTo>
                  <a:pt x="2239" y="695"/>
                  <a:pt x="2237" y="693"/>
                  <a:pt x="2235" y="693"/>
                </a:cubicBezTo>
                <a:cubicBezTo>
                  <a:pt x="2232" y="693"/>
                  <a:pt x="2230" y="695"/>
                  <a:pt x="2230" y="698"/>
                </a:cubicBezTo>
                <a:cubicBezTo>
                  <a:pt x="2230" y="700"/>
                  <a:pt x="2232" y="702"/>
                  <a:pt x="2235" y="702"/>
                </a:cubicBezTo>
                <a:close/>
                <a:moveTo>
                  <a:pt x="2247" y="702"/>
                </a:moveTo>
                <a:cubicBezTo>
                  <a:pt x="2250" y="702"/>
                  <a:pt x="2252" y="700"/>
                  <a:pt x="2252" y="698"/>
                </a:cubicBezTo>
                <a:cubicBezTo>
                  <a:pt x="2252" y="695"/>
                  <a:pt x="2250" y="693"/>
                  <a:pt x="2247" y="693"/>
                </a:cubicBezTo>
                <a:cubicBezTo>
                  <a:pt x="2245" y="693"/>
                  <a:pt x="2243" y="695"/>
                  <a:pt x="2243" y="698"/>
                </a:cubicBezTo>
                <a:cubicBezTo>
                  <a:pt x="2243" y="700"/>
                  <a:pt x="2245" y="702"/>
                  <a:pt x="2247" y="702"/>
                </a:cubicBezTo>
                <a:close/>
                <a:moveTo>
                  <a:pt x="2260" y="702"/>
                </a:moveTo>
                <a:cubicBezTo>
                  <a:pt x="2263" y="702"/>
                  <a:pt x="2265" y="700"/>
                  <a:pt x="2265" y="698"/>
                </a:cubicBezTo>
                <a:cubicBezTo>
                  <a:pt x="2265" y="695"/>
                  <a:pt x="2263" y="693"/>
                  <a:pt x="2260" y="693"/>
                </a:cubicBezTo>
                <a:cubicBezTo>
                  <a:pt x="2258" y="693"/>
                  <a:pt x="2256" y="695"/>
                  <a:pt x="2256" y="698"/>
                </a:cubicBezTo>
                <a:cubicBezTo>
                  <a:pt x="2256" y="700"/>
                  <a:pt x="2258" y="702"/>
                  <a:pt x="2260" y="702"/>
                </a:cubicBezTo>
                <a:close/>
                <a:moveTo>
                  <a:pt x="2273" y="702"/>
                </a:moveTo>
                <a:cubicBezTo>
                  <a:pt x="2276" y="702"/>
                  <a:pt x="2277" y="700"/>
                  <a:pt x="2277" y="698"/>
                </a:cubicBezTo>
                <a:cubicBezTo>
                  <a:pt x="2277" y="695"/>
                  <a:pt x="2276" y="693"/>
                  <a:pt x="2273" y="693"/>
                </a:cubicBezTo>
                <a:cubicBezTo>
                  <a:pt x="2271" y="693"/>
                  <a:pt x="2269" y="695"/>
                  <a:pt x="2269" y="698"/>
                </a:cubicBezTo>
                <a:cubicBezTo>
                  <a:pt x="2269" y="700"/>
                  <a:pt x="2271" y="702"/>
                  <a:pt x="2273" y="702"/>
                </a:cubicBezTo>
                <a:close/>
                <a:moveTo>
                  <a:pt x="2286" y="702"/>
                </a:moveTo>
                <a:cubicBezTo>
                  <a:pt x="2289" y="702"/>
                  <a:pt x="2290" y="700"/>
                  <a:pt x="2290" y="698"/>
                </a:cubicBezTo>
                <a:cubicBezTo>
                  <a:pt x="2290" y="695"/>
                  <a:pt x="2289" y="693"/>
                  <a:pt x="2286" y="693"/>
                </a:cubicBezTo>
                <a:cubicBezTo>
                  <a:pt x="2284" y="693"/>
                  <a:pt x="2282" y="695"/>
                  <a:pt x="2282" y="698"/>
                </a:cubicBezTo>
                <a:cubicBezTo>
                  <a:pt x="2282" y="700"/>
                  <a:pt x="2284" y="702"/>
                  <a:pt x="2286" y="702"/>
                </a:cubicBezTo>
                <a:close/>
                <a:moveTo>
                  <a:pt x="2299" y="702"/>
                </a:moveTo>
                <a:cubicBezTo>
                  <a:pt x="2301" y="702"/>
                  <a:pt x="2303" y="700"/>
                  <a:pt x="2303" y="698"/>
                </a:cubicBezTo>
                <a:cubicBezTo>
                  <a:pt x="2303" y="695"/>
                  <a:pt x="2301" y="693"/>
                  <a:pt x="2299" y="693"/>
                </a:cubicBezTo>
                <a:cubicBezTo>
                  <a:pt x="2297" y="693"/>
                  <a:pt x="2295" y="695"/>
                  <a:pt x="2295" y="698"/>
                </a:cubicBezTo>
                <a:cubicBezTo>
                  <a:pt x="2295" y="700"/>
                  <a:pt x="2297" y="702"/>
                  <a:pt x="2299" y="702"/>
                </a:cubicBezTo>
                <a:close/>
                <a:moveTo>
                  <a:pt x="2312" y="702"/>
                </a:moveTo>
                <a:cubicBezTo>
                  <a:pt x="2314" y="702"/>
                  <a:pt x="2316" y="700"/>
                  <a:pt x="2316" y="698"/>
                </a:cubicBezTo>
                <a:cubicBezTo>
                  <a:pt x="2316" y="695"/>
                  <a:pt x="2314" y="693"/>
                  <a:pt x="2312" y="693"/>
                </a:cubicBezTo>
                <a:cubicBezTo>
                  <a:pt x="2310" y="693"/>
                  <a:pt x="2308" y="695"/>
                  <a:pt x="2308" y="698"/>
                </a:cubicBezTo>
                <a:cubicBezTo>
                  <a:pt x="2308" y="700"/>
                  <a:pt x="2310" y="702"/>
                  <a:pt x="2312" y="702"/>
                </a:cubicBezTo>
                <a:close/>
                <a:moveTo>
                  <a:pt x="2325" y="702"/>
                </a:moveTo>
                <a:cubicBezTo>
                  <a:pt x="2327" y="702"/>
                  <a:pt x="2329" y="700"/>
                  <a:pt x="2329" y="698"/>
                </a:cubicBezTo>
                <a:cubicBezTo>
                  <a:pt x="2329" y="695"/>
                  <a:pt x="2327" y="693"/>
                  <a:pt x="2325" y="693"/>
                </a:cubicBezTo>
                <a:cubicBezTo>
                  <a:pt x="2323" y="693"/>
                  <a:pt x="2321" y="695"/>
                  <a:pt x="2321" y="698"/>
                </a:cubicBezTo>
                <a:cubicBezTo>
                  <a:pt x="2321" y="700"/>
                  <a:pt x="2323" y="702"/>
                  <a:pt x="2325" y="702"/>
                </a:cubicBezTo>
                <a:close/>
                <a:moveTo>
                  <a:pt x="2338" y="702"/>
                </a:moveTo>
                <a:cubicBezTo>
                  <a:pt x="2340" y="702"/>
                  <a:pt x="2342" y="700"/>
                  <a:pt x="2342" y="698"/>
                </a:cubicBezTo>
                <a:cubicBezTo>
                  <a:pt x="2342" y="695"/>
                  <a:pt x="2340" y="693"/>
                  <a:pt x="2338" y="693"/>
                </a:cubicBezTo>
                <a:cubicBezTo>
                  <a:pt x="2336" y="693"/>
                  <a:pt x="2334" y="695"/>
                  <a:pt x="2334" y="698"/>
                </a:cubicBezTo>
                <a:cubicBezTo>
                  <a:pt x="2334" y="700"/>
                  <a:pt x="2336" y="702"/>
                  <a:pt x="2338" y="702"/>
                </a:cubicBezTo>
                <a:close/>
                <a:moveTo>
                  <a:pt x="2351" y="702"/>
                </a:moveTo>
                <a:cubicBezTo>
                  <a:pt x="2353" y="702"/>
                  <a:pt x="2355" y="700"/>
                  <a:pt x="2355" y="698"/>
                </a:cubicBezTo>
                <a:cubicBezTo>
                  <a:pt x="2355" y="695"/>
                  <a:pt x="2353" y="693"/>
                  <a:pt x="2351" y="693"/>
                </a:cubicBezTo>
                <a:cubicBezTo>
                  <a:pt x="2348" y="693"/>
                  <a:pt x="2347" y="695"/>
                  <a:pt x="2347" y="698"/>
                </a:cubicBezTo>
                <a:cubicBezTo>
                  <a:pt x="2347" y="700"/>
                  <a:pt x="2348" y="702"/>
                  <a:pt x="2351" y="702"/>
                </a:cubicBezTo>
                <a:close/>
                <a:moveTo>
                  <a:pt x="2364" y="702"/>
                </a:moveTo>
                <a:cubicBezTo>
                  <a:pt x="2366" y="702"/>
                  <a:pt x="2368" y="700"/>
                  <a:pt x="2368" y="698"/>
                </a:cubicBezTo>
                <a:cubicBezTo>
                  <a:pt x="2368" y="695"/>
                  <a:pt x="2366" y="693"/>
                  <a:pt x="2364" y="693"/>
                </a:cubicBezTo>
                <a:cubicBezTo>
                  <a:pt x="2361" y="693"/>
                  <a:pt x="2360" y="695"/>
                  <a:pt x="2360" y="698"/>
                </a:cubicBezTo>
                <a:cubicBezTo>
                  <a:pt x="2360" y="700"/>
                  <a:pt x="2361" y="702"/>
                  <a:pt x="2364" y="702"/>
                </a:cubicBezTo>
                <a:close/>
                <a:moveTo>
                  <a:pt x="2377" y="702"/>
                </a:moveTo>
                <a:cubicBezTo>
                  <a:pt x="2379" y="702"/>
                  <a:pt x="2381" y="700"/>
                  <a:pt x="2381" y="698"/>
                </a:cubicBezTo>
                <a:cubicBezTo>
                  <a:pt x="2381" y="695"/>
                  <a:pt x="2379" y="693"/>
                  <a:pt x="2377" y="693"/>
                </a:cubicBezTo>
                <a:cubicBezTo>
                  <a:pt x="2374" y="693"/>
                  <a:pt x="2372" y="695"/>
                  <a:pt x="2372" y="698"/>
                </a:cubicBezTo>
                <a:cubicBezTo>
                  <a:pt x="2372" y="700"/>
                  <a:pt x="2374" y="702"/>
                  <a:pt x="2377" y="702"/>
                </a:cubicBezTo>
                <a:close/>
                <a:moveTo>
                  <a:pt x="2390" y="702"/>
                </a:moveTo>
                <a:cubicBezTo>
                  <a:pt x="2392" y="702"/>
                  <a:pt x="2394" y="700"/>
                  <a:pt x="2394" y="698"/>
                </a:cubicBezTo>
                <a:cubicBezTo>
                  <a:pt x="2394" y="695"/>
                  <a:pt x="2392" y="693"/>
                  <a:pt x="2390" y="693"/>
                </a:cubicBezTo>
                <a:cubicBezTo>
                  <a:pt x="2387" y="693"/>
                  <a:pt x="2385" y="695"/>
                  <a:pt x="2385" y="698"/>
                </a:cubicBezTo>
                <a:cubicBezTo>
                  <a:pt x="2385" y="700"/>
                  <a:pt x="2387" y="702"/>
                  <a:pt x="2390" y="702"/>
                </a:cubicBezTo>
                <a:close/>
                <a:moveTo>
                  <a:pt x="2402" y="702"/>
                </a:moveTo>
                <a:cubicBezTo>
                  <a:pt x="2405" y="702"/>
                  <a:pt x="2407" y="700"/>
                  <a:pt x="2407" y="698"/>
                </a:cubicBezTo>
                <a:cubicBezTo>
                  <a:pt x="2407" y="695"/>
                  <a:pt x="2405" y="693"/>
                  <a:pt x="2402" y="693"/>
                </a:cubicBezTo>
                <a:cubicBezTo>
                  <a:pt x="2400" y="693"/>
                  <a:pt x="2398" y="695"/>
                  <a:pt x="2398" y="698"/>
                </a:cubicBezTo>
                <a:cubicBezTo>
                  <a:pt x="2398" y="700"/>
                  <a:pt x="2400" y="702"/>
                  <a:pt x="2402" y="702"/>
                </a:cubicBezTo>
                <a:close/>
                <a:moveTo>
                  <a:pt x="2415" y="702"/>
                </a:moveTo>
                <a:cubicBezTo>
                  <a:pt x="2418" y="702"/>
                  <a:pt x="2420" y="700"/>
                  <a:pt x="2420" y="698"/>
                </a:cubicBezTo>
                <a:cubicBezTo>
                  <a:pt x="2420" y="695"/>
                  <a:pt x="2418" y="693"/>
                  <a:pt x="2415" y="693"/>
                </a:cubicBezTo>
                <a:cubicBezTo>
                  <a:pt x="2413" y="693"/>
                  <a:pt x="2411" y="695"/>
                  <a:pt x="2411" y="698"/>
                </a:cubicBezTo>
                <a:cubicBezTo>
                  <a:pt x="2411" y="700"/>
                  <a:pt x="2413" y="702"/>
                  <a:pt x="2415" y="702"/>
                </a:cubicBezTo>
                <a:close/>
                <a:moveTo>
                  <a:pt x="2428" y="702"/>
                </a:moveTo>
                <a:cubicBezTo>
                  <a:pt x="2431" y="702"/>
                  <a:pt x="2432" y="700"/>
                  <a:pt x="2432" y="698"/>
                </a:cubicBezTo>
                <a:cubicBezTo>
                  <a:pt x="2432" y="695"/>
                  <a:pt x="2431" y="693"/>
                  <a:pt x="2428" y="693"/>
                </a:cubicBezTo>
                <a:cubicBezTo>
                  <a:pt x="2426" y="693"/>
                  <a:pt x="2424" y="695"/>
                  <a:pt x="2424" y="698"/>
                </a:cubicBezTo>
                <a:cubicBezTo>
                  <a:pt x="2424" y="700"/>
                  <a:pt x="2426" y="702"/>
                  <a:pt x="2428" y="702"/>
                </a:cubicBezTo>
                <a:close/>
                <a:moveTo>
                  <a:pt x="2441" y="702"/>
                </a:moveTo>
                <a:cubicBezTo>
                  <a:pt x="2443" y="702"/>
                  <a:pt x="2445" y="700"/>
                  <a:pt x="2445" y="698"/>
                </a:cubicBezTo>
                <a:cubicBezTo>
                  <a:pt x="2445" y="695"/>
                  <a:pt x="2443" y="693"/>
                  <a:pt x="2441" y="693"/>
                </a:cubicBezTo>
                <a:cubicBezTo>
                  <a:pt x="2439" y="693"/>
                  <a:pt x="2437" y="695"/>
                  <a:pt x="2437" y="698"/>
                </a:cubicBezTo>
                <a:cubicBezTo>
                  <a:pt x="2437" y="700"/>
                  <a:pt x="2439" y="702"/>
                  <a:pt x="2441" y="702"/>
                </a:cubicBezTo>
                <a:close/>
                <a:moveTo>
                  <a:pt x="2454" y="702"/>
                </a:moveTo>
                <a:cubicBezTo>
                  <a:pt x="2456" y="702"/>
                  <a:pt x="2458" y="700"/>
                  <a:pt x="2458" y="698"/>
                </a:cubicBezTo>
                <a:cubicBezTo>
                  <a:pt x="2458" y="695"/>
                  <a:pt x="2456" y="693"/>
                  <a:pt x="2454" y="693"/>
                </a:cubicBezTo>
                <a:cubicBezTo>
                  <a:pt x="2452" y="693"/>
                  <a:pt x="2450" y="695"/>
                  <a:pt x="2450" y="698"/>
                </a:cubicBezTo>
                <a:cubicBezTo>
                  <a:pt x="2450" y="700"/>
                  <a:pt x="2452" y="702"/>
                  <a:pt x="2454" y="702"/>
                </a:cubicBezTo>
                <a:close/>
                <a:moveTo>
                  <a:pt x="2467" y="702"/>
                </a:moveTo>
                <a:cubicBezTo>
                  <a:pt x="2469" y="702"/>
                  <a:pt x="2471" y="700"/>
                  <a:pt x="2471" y="698"/>
                </a:cubicBezTo>
                <a:cubicBezTo>
                  <a:pt x="2471" y="695"/>
                  <a:pt x="2469" y="693"/>
                  <a:pt x="2467" y="693"/>
                </a:cubicBezTo>
                <a:cubicBezTo>
                  <a:pt x="2465" y="693"/>
                  <a:pt x="2463" y="695"/>
                  <a:pt x="2463" y="698"/>
                </a:cubicBezTo>
                <a:cubicBezTo>
                  <a:pt x="2463" y="700"/>
                  <a:pt x="2465" y="702"/>
                  <a:pt x="2467" y="702"/>
                </a:cubicBezTo>
                <a:close/>
                <a:moveTo>
                  <a:pt x="2480" y="702"/>
                </a:moveTo>
                <a:cubicBezTo>
                  <a:pt x="2482" y="702"/>
                  <a:pt x="2484" y="700"/>
                  <a:pt x="2484" y="698"/>
                </a:cubicBezTo>
                <a:cubicBezTo>
                  <a:pt x="2484" y="695"/>
                  <a:pt x="2482" y="693"/>
                  <a:pt x="2480" y="693"/>
                </a:cubicBezTo>
                <a:cubicBezTo>
                  <a:pt x="2478" y="693"/>
                  <a:pt x="2476" y="695"/>
                  <a:pt x="2476" y="698"/>
                </a:cubicBezTo>
                <a:cubicBezTo>
                  <a:pt x="2476" y="700"/>
                  <a:pt x="2478" y="702"/>
                  <a:pt x="2480" y="702"/>
                </a:cubicBezTo>
                <a:close/>
                <a:moveTo>
                  <a:pt x="2493" y="702"/>
                </a:moveTo>
                <a:cubicBezTo>
                  <a:pt x="2495" y="702"/>
                  <a:pt x="2497" y="700"/>
                  <a:pt x="2497" y="698"/>
                </a:cubicBezTo>
                <a:cubicBezTo>
                  <a:pt x="2497" y="695"/>
                  <a:pt x="2495" y="693"/>
                  <a:pt x="2493" y="693"/>
                </a:cubicBezTo>
                <a:cubicBezTo>
                  <a:pt x="2491" y="693"/>
                  <a:pt x="2489" y="695"/>
                  <a:pt x="2489" y="698"/>
                </a:cubicBezTo>
                <a:cubicBezTo>
                  <a:pt x="2489" y="700"/>
                  <a:pt x="2491" y="702"/>
                  <a:pt x="2493" y="702"/>
                </a:cubicBezTo>
                <a:close/>
                <a:moveTo>
                  <a:pt x="2506" y="702"/>
                </a:moveTo>
                <a:cubicBezTo>
                  <a:pt x="2508" y="702"/>
                  <a:pt x="2510" y="700"/>
                  <a:pt x="2510" y="698"/>
                </a:cubicBezTo>
                <a:cubicBezTo>
                  <a:pt x="2510" y="695"/>
                  <a:pt x="2508" y="693"/>
                  <a:pt x="2506" y="693"/>
                </a:cubicBezTo>
                <a:cubicBezTo>
                  <a:pt x="2503" y="693"/>
                  <a:pt x="2502" y="695"/>
                  <a:pt x="2502" y="698"/>
                </a:cubicBezTo>
                <a:cubicBezTo>
                  <a:pt x="2502" y="700"/>
                  <a:pt x="2503" y="702"/>
                  <a:pt x="2506" y="702"/>
                </a:cubicBezTo>
                <a:close/>
                <a:moveTo>
                  <a:pt x="2519" y="702"/>
                </a:moveTo>
                <a:cubicBezTo>
                  <a:pt x="2521" y="702"/>
                  <a:pt x="2523" y="700"/>
                  <a:pt x="2523" y="698"/>
                </a:cubicBezTo>
                <a:cubicBezTo>
                  <a:pt x="2523" y="695"/>
                  <a:pt x="2521" y="693"/>
                  <a:pt x="2519" y="693"/>
                </a:cubicBezTo>
                <a:cubicBezTo>
                  <a:pt x="2516" y="693"/>
                  <a:pt x="2514" y="695"/>
                  <a:pt x="2514" y="698"/>
                </a:cubicBezTo>
                <a:cubicBezTo>
                  <a:pt x="2514" y="700"/>
                  <a:pt x="2516" y="702"/>
                  <a:pt x="2519" y="702"/>
                </a:cubicBezTo>
                <a:close/>
                <a:moveTo>
                  <a:pt x="2532" y="702"/>
                </a:moveTo>
                <a:cubicBezTo>
                  <a:pt x="2534" y="702"/>
                  <a:pt x="2536" y="700"/>
                  <a:pt x="2536" y="698"/>
                </a:cubicBezTo>
                <a:cubicBezTo>
                  <a:pt x="2536" y="695"/>
                  <a:pt x="2534" y="693"/>
                  <a:pt x="2532" y="693"/>
                </a:cubicBezTo>
                <a:cubicBezTo>
                  <a:pt x="2529" y="693"/>
                  <a:pt x="2527" y="695"/>
                  <a:pt x="2527" y="698"/>
                </a:cubicBezTo>
                <a:cubicBezTo>
                  <a:pt x="2527" y="700"/>
                  <a:pt x="2529" y="702"/>
                  <a:pt x="2532" y="702"/>
                </a:cubicBezTo>
                <a:close/>
                <a:moveTo>
                  <a:pt x="2545" y="702"/>
                </a:moveTo>
                <a:cubicBezTo>
                  <a:pt x="2547" y="702"/>
                  <a:pt x="2549" y="700"/>
                  <a:pt x="2549" y="698"/>
                </a:cubicBezTo>
                <a:cubicBezTo>
                  <a:pt x="2549" y="695"/>
                  <a:pt x="2547" y="693"/>
                  <a:pt x="2545" y="693"/>
                </a:cubicBezTo>
                <a:cubicBezTo>
                  <a:pt x="2542" y="693"/>
                  <a:pt x="2540" y="695"/>
                  <a:pt x="2540" y="698"/>
                </a:cubicBezTo>
                <a:cubicBezTo>
                  <a:pt x="2540" y="700"/>
                  <a:pt x="2542" y="702"/>
                  <a:pt x="2545" y="702"/>
                </a:cubicBezTo>
                <a:close/>
                <a:moveTo>
                  <a:pt x="2557" y="702"/>
                </a:moveTo>
                <a:cubicBezTo>
                  <a:pt x="2560" y="702"/>
                  <a:pt x="2562" y="700"/>
                  <a:pt x="2562" y="698"/>
                </a:cubicBezTo>
                <a:cubicBezTo>
                  <a:pt x="2562" y="695"/>
                  <a:pt x="2560" y="693"/>
                  <a:pt x="2557" y="693"/>
                </a:cubicBezTo>
                <a:cubicBezTo>
                  <a:pt x="2555" y="693"/>
                  <a:pt x="2553" y="695"/>
                  <a:pt x="2553" y="698"/>
                </a:cubicBezTo>
                <a:cubicBezTo>
                  <a:pt x="2553" y="700"/>
                  <a:pt x="2555" y="702"/>
                  <a:pt x="2557" y="702"/>
                </a:cubicBezTo>
                <a:close/>
                <a:moveTo>
                  <a:pt x="2570" y="702"/>
                </a:moveTo>
                <a:cubicBezTo>
                  <a:pt x="2573" y="702"/>
                  <a:pt x="2575" y="700"/>
                  <a:pt x="2575" y="698"/>
                </a:cubicBezTo>
                <a:cubicBezTo>
                  <a:pt x="2575" y="695"/>
                  <a:pt x="2573" y="693"/>
                  <a:pt x="2570" y="693"/>
                </a:cubicBezTo>
                <a:cubicBezTo>
                  <a:pt x="2568" y="693"/>
                  <a:pt x="2566" y="695"/>
                  <a:pt x="2566" y="698"/>
                </a:cubicBezTo>
                <a:cubicBezTo>
                  <a:pt x="2566" y="700"/>
                  <a:pt x="2568" y="702"/>
                  <a:pt x="2570" y="702"/>
                </a:cubicBezTo>
                <a:close/>
                <a:moveTo>
                  <a:pt x="2583" y="702"/>
                </a:moveTo>
                <a:cubicBezTo>
                  <a:pt x="2586" y="702"/>
                  <a:pt x="2587" y="700"/>
                  <a:pt x="2587" y="698"/>
                </a:cubicBezTo>
                <a:cubicBezTo>
                  <a:pt x="2587" y="695"/>
                  <a:pt x="2586" y="693"/>
                  <a:pt x="2583" y="693"/>
                </a:cubicBezTo>
                <a:cubicBezTo>
                  <a:pt x="2581" y="693"/>
                  <a:pt x="2579" y="695"/>
                  <a:pt x="2579" y="698"/>
                </a:cubicBezTo>
                <a:cubicBezTo>
                  <a:pt x="2579" y="700"/>
                  <a:pt x="2581" y="702"/>
                  <a:pt x="2583" y="702"/>
                </a:cubicBezTo>
                <a:close/>
                <a:moveTo>
                  <a:pt x="2596" y="702"/>
                </a:moveTo>
                <a:cubicBezTo>
                  <a:pt x="2598" y="702"/>
                  <a:pt x="2600" y="700"/>
                  <a:pt x="2600" y="698"/>
                </a:cubicBezTo>
                <a:cubicBezTo>
                  <a:pt x="2600" y="695"/>
                  <a:pt x="2598" y="693"/>
                  <a:pt x="2596" y="693"/>
                </a:cubicBezTo>
                <a:cubicBezTo>
                  <a:pt x="2594" y="693"/>
                  <a:pt x="2592" y="695"/>
                  <a:pt x="2592" y="698"/>
                </a:cubicBezTo>
                <a:cubicBezTo>
                  <a:pt x="2592" y="700"/>
                  <a:pt x="2594" y="702"/>
                  <a:pt x="2596" y="702"/>
                </a:cubicBezTo>
                <a:close/>
                <a:moveTo>
                  <a:pt x="2609" y="702"/>
                </a:moveTo>
                <a:cubicBezTo>
                  <a:pt x="2611" y="702"/>
                  <a:pt x="2613" y="700"/>
                  <a:pt x="2613" y="698"/>
                </a:cubicBezTo>
                <a:cubicBezTo>
                  <a:pt x="2613" y="695"/>
                  <a:pt x="2611" y="693"/>
                  <a:pt x="2609" y="693"/>
                </a:cubicBezTo>
                <a:cubicBezTo>
                  <a:pt x="2607" y="693"/>
                  <a:pt x="2605" y="695"/>
                  <a:pt x="2605" y="698"/>
                </a:cubicBezTo>
                <a:cubicBezTo>
                  <a:pt x="2605" y="700"/>
                  <a:pt x="2607" y="702"/>
                  <a:pt x="2609" y="702"/>
                </a:cubicBezTo>
                <a:close/>
                <a:moveTo>
                  <a:pt x="2622" y="702"/>
                </a:moveTo>
                <a:cubicBezTo>
                  <a:pt x="2624" y="702"/>
                  <a:pt x="2626" y="700"/>
                  <a:pt x="2626" y="698"/>
                </a:cubicBezTo>
                <a:cubicBezTo>
                  <a:pt x="2626" y="695"/>
                  <a:pt x="2624" y="693"/>
                  <a:pt x="2622" y="693"/>
                </a:cubicBezTo>
                <a:cubicBezTo>
                  <a:pt x="2620" y="693"/>
                  <a:pt x="2618" y="695"/>
                  <a:pt x="2618" y="698"/>
                </a:cubicBezTo>
                <a:cubicBezTo>
                  <a:pt x="2618" y="700"/>
                  <a:pt x="2620" y="702"/>
                  <a:pt x="2622" y="702"/>
                </a:cubicBezTo>
                <a:close/>
                <a:moveTo>
                  <a:pt x="2635" y="702"/>
                </a:moveTo>
                <a:cubicBezTo>
                  <a:pt x="2637" y="702"/>
                  <a:pt x="2639" y="700"/>
                  <a:pt x="2639" y="698"/>
                </a:cubicBezTo>
                <a:cubicBezTo>
                  <a:pt x="2639" y="695"/>
                  <a:pt x="2637" y="693"/>
                  <a:pt x="2635" y="693"/>
                </a:cubicBezTo>
                <a:cubicBezTo>
                  <a:pt x="2633" y="693"/>
                  <a:pt x="2631" y="695"/>
                  <a:pt x="2631" y="698"/>
                </a:cubicBezTo>
                <a:cubicBezTo>
                  <a:pt x="2631" y="700"/>
                  <a:pt x="2633" y="702"/>
                  <a:pt x="2635" y="702"/>
                </a:cubicBezTo>
                <a:close/>
                <a:moveTo>
                  <a:pt x="2648" y="702"/>
                </a:moveTo>
                <a:cubicBezTo>
                  <a:pt x="2650" y="702"/>
                  <a:pt x="2652" y="700"/>
                  <a:pt x="2652" y="698"/>
                </a:cubicBezTo>
                <a:cubicBezTo>
                  <a:pt x="2652" y="695"/>
                  <a:pt x="2650" y="693"/>
                  <a:pt x="2648" y="693"/>
                </a:cubicBezTo>
                <a:cubicBezTo>
                  <a:pt x="2646" y="693"/>
                  <a:pt x="2644" y="695"/>
                  <a:pt x="2644" y="698"/>
                </a:cubicBezTo>
                <a:cubicBezTo>
                  <a:pt x="2644" y="700"/>
                  <a:pt x="2646" y="702"/>
                  <a:pt x="2648" y="702"/>
                </a:cubicBezTo>
                <a:close/>
                <a:moveTo>
                  <a:pt x="2661" y="702"/>
                </a:moveTo>
                <a:cubicBezTo>
                  <a:pt x="2663" y="702"/>
                  <a:pt x="2665" y="700"/>
                  <a:pt x="2665" y="698"/>
                </a:cubicBezTo>
                <a:cubicBezTo>
                  <a:pt x="2665" y="695"/>
                  <a:pt x="2663" y="693"/>
                  <a:pt x="2661" y="693"/>
                </a:cubicBezTo>
                <a:cubicBezTo>
                  <a:pt x="2658" y="693"/>
                  <a:pt x="2657" y="695"/>
                  <a:pt x="2657" y="698"/>
                </a:cubicBezTo>
                <a:cubicBezTo>
                  <a:pt x="2657" y="700"/>
                  <a:pt x="2658" y="702"/>
                  <a:pt x="2661" y="702"/>
                </a:cubicBezTo>
                <a:close/>
                <a:moveTo>
                  <a:pt x="2674" y="702"/>
                </a:moveTo>
                <a:cubicBezTo>
                  <a:pt x="2676" y="702"/>
                  <a:pt x="2678" y="700"/>
                  <a:pt x="2678" y="698"/>
                </a:cubicBezTo>
                <a:cubicBezTo>
                  <a:pt x="2678" y="695"/>
                  <a:pt x="2676" y="693"/>
                  <a:pt x="2674" y="693"/>
                </a:cubicBezTo>
                <a:cubicBezTo>
                  <a:pt x="2671" y="693"/>
                  <a:pt x="2669" y="695"/>
                  <a:pt x="2669" y="698"/>
                </a:cubicBezTo>
                <a:cubicBezTo>
                  <a:pt x="2669" y="700"/>
                  <a:pt x="2671" y="702"/>
                  <a:pt x="2674" y="702"/>
                </a:cubicBezTo>
                <a:close/>
                <a:moveTo>
                  <a:pt x="2687" y="702"/>
                </a:moveTo>
                <a:cubicBezTo>
                  <a:pt x="2689" y="702"/>
                  <a:pt x="2691" y="700"/>
                  <a:pt x="2691" y="698"/>
                </a:cubicBezTo>
                <a:cubicBezTo>
                  <a:pt x="2691" y="695"/>
                  <a:pt x="2689" y="693"/>
                  <a:pt x="2687" y="693"/>
                </a:cubicBezTo>
                <a:cubicBezTo>
                  <a:pt x="2684" y="693"/>
                  <a:pt x="2682" y="695"/>
                  <a:pt x="2682" y="698"/>
                </a:cubicBezTo>
                <a:cubicBezTo>
                  <a:pt x="2682" y="700"/>
                  <a:pt x="2684" y="702"/>
                  <a:pt x="2687" y="702"/>
                </a:cubicBezTo>
                <a:close/>
                <a:moveTo>
                  <a:pt x="2699" y="702"/>
                </a:moveTo>
                <a:cubicBezTo>
                  <a:pt x="2702" y="702"/>
                  <a:pt x="2704" y="700"/>
                  <a:pt x="2704" y="698"/>
                </a:cubicBezTo>
                <a:cubicBezTo>
                  <a:pt x="2704" y="695"/>
                  <a:pt x="2702" y="693"/>
                  <a:pt x="2699" y="693"/>
                </a:cubicBezTo>
                <a:cubicBezTo>
                  <a:pt x="2697" y="693"/>
                  <a:pt x="2695" y="695"/>
                  <a:pt x="2695" y="698"/>
                </a:cubicBezTo>
                <a:cubicBezTo>
                  <a:pt x="2695" y="700"/>
                  <a:pt x="2697" y="702"/>
                  <a:pt x="2699" y="702"/>
                </a:cubicBezTo>
                <a:close/>
                <a:moveTo>
                  <a:pt x="2712" y="702"/>
                </a:moveTo>
                <a:cubicBezTo>
                  <a:pt x="2715" y="702"/>
                  <a:pt x="2717" y="700"/>
                  <a:pt x="2717" y="698"/>
                </a:cubicBezTo>
                <a:cubicBezTo>
                  <a:pt x="2717" y="695"/>
                  <a:pt x="2715" y="693"/>
                  <a:pt x="2712" y="693"/>
                </a:cubicBezTo>
                <a:cubicBezTo>
                  <a:pt x="2710" y="693"/>
                  <a:pt x="2708" y="695"/>
                  <a:pt x="2708" y="698"/>
                </a:cubicBezTo>
                <a:cubicBezTo>
                  <a:pt x="2708" y="700"/>
                  <a:pt x="2710" y="702"/>
                  <a:pt x="2712" y="702"/>
                </a:cubicBezTo>
                <a:close/>
                <a:moveTo>
                  <a:pt x="2725" y="702"/>
                </a:moveTo>
                <a:cubicBezTo>
                  <a:pt x="2728" y="702"/>
                  <a:pt x="2729" y="700"/>
                  <a:pt x="2729" y="698"/>
                </a:cubicBezTo>
                <a:cubicBezTo>
                  <a:pt x="2729" y="695"/>
                  <a:pt x="2728" y="693"/>
                  <a:pt x="2725" y="693"/>
                </a:cubicBezTo>
                <a:cubicBezTo>
                  <a:pt x="2723" y="693"/>
                  <a:pt x="2721" y="695"/>
                  <a:pt x="2721" y="698"/>
                </a:cubicBezTo>
                <a:cubicBezTo>
                  <a:pt x="2721" y="700"/>
                  <a:pt x="2723" y="702"/>
                  <a:pt x="2725" y="702"/>
                </a:cubicBezTo>
                <a:close/>
                <a:moveTo>
                  <a:pt x="2738" y="702"/>
                </a:moveTo>
                <a:cubicBezTo>
                  <a:pt x="2741" y="702"/>
                  <a:pt x="2742" y="700"/>
                  <a:pt x="2742" y="698"/>
                </a:cubicBezTo>
                <a:cubicBezTo>
                  <a:pt x="2742" y="695"/>
                  <a:pt x="2741" y="693"/>
                  <a:pt x="2738" y="693"/>
                </a:cubicBezTo>
                <a:cubicBezTo>
                  <a:pt x="2736" y="693"/>
                  <a:pt x="2734" y="695"/>
                  <a:pt x="2734" y="698"/>
                </a:cubicBezTo>
                <a:cubicBezTo>
                  <a:pt x="2734" y="700"/>
                  <a:pt x="2736" y="702"/>
                  <a:pt x="2738" y="702"/>
                </a:cubicBezTo>
                <a:close/>
                <a:moveTo>
                  <a:pt x="2751" y="702"/>
                </a:moveTo>
                <a:cubicBezTo>
                  <a:pt x="2753" y="702"/>
                  <a:pt x="2755" y="700"/>
                  <a:pt x="2755" y="698"/>
                </a:cubicBezTo>
                <a:cubicBezTo>
                  <a:pt x="2755" y="695"/>
                  <a:pt x="2753" y="693"/>
                  <a:pt x="2751" y="693"/>
                </a:cubicBezTo>
                <a:cubicBezTo>
                  <a:pt x="2749" y="693"/>
                  <a:pt x="2747" y="695"/>
                  <a:pt x="2747" y="698"/>
                </a:cubicBezTo>
                <a:cubicBezTo>
                  <a:pt x="2747" y="700"/>
                  <a:pt x="2749" y="702"/>
                  <a:pt x="2751" y="702"/>
                </a:cubicBezTo>
                <a:close/>
                <a:moveTo>
                  <a:pt x="2764" y="702"/>
                </a:moveTo>
                <a:cubicBezTo>
                  <a:pt x="2766" y="702"/>
                  <a:pt x="2768" y="700"/>
                  <a:pt x="2768" y="698"/>
                </a:cubicBezTo>
                <a:cubicBezTo>
                  <a:pt x="2768" y="695"/>
                  <a:pt x="2766" y="693"/>
                  <a:pt x="2764" y="693"/>
                </a:cubicBezTo>
                <a:cubicBezTo>
                  <a:pt x="2762" y="693"/>
                  <a:pt x="2760" y="695"/>
                  <a:pt x="2760" y="698"/>
                </a:cubicBezTo>
                <a:cubicBezTo>
                  <a:pt x="2760" y="700"/>
                  <a:pt x="2762" y="702"/>
                  <a:pt x="2764" y="702"/>
                </a:cubicBezTo>
                <a:close/>
                <a:moveTo>
                  <a:pt x="2777" y="702"/>
                </a:moveTo>
                <a:cubicBezTo>
                  <a:pt x="2779" y="702"/>
                  <a:pt x="2781" y="700"/>
                  <a:pt x="2781" y="698"/>
                </a:cubicBezTo>
                <a:cubicBezTo>
                  <a:pt x="2781" y="695"/>
                  <a:pt x="2779" y="693"/>
                  <a:pt x="2777" y="693"/>
                </a:cubicBezTo>
                <a:cubicBezTo>
                  <a:pt x="2775" y="693"/>
                  <a:pt x="2773" y="695"/>
                  <a:pt x="2773" y="698"/>
                </a:cubicBezTo>
                <a:cubicBezTo>
                  <a:pt x="2773" y="700"/>
                  <a:pt x="2775" y="702"/>
                  <a:pt x="2777" y="702"/>
                </a:cubicBezTo>
                <a:close/>
                <a:moveTo>
                  <a:pt x="2790" y="702"/>
                </a:moveTo>
                <a:cubicBezTo>
                  <a:pt x="2792" y="702"/>
                  <a:pt x="2794" y="700"/>
                  <a:pt x="2794" y="698"/>
                </a:cubicBezTo>
                <a:cubicBezTo>
                  <a:pt x="2794" y="695"/>
                  <a:pt x="2792" y="693"/>
                  <a:pt x="2790" y="693"/>
                </a:cubicBezTo>
                <a:cubicBezTo>
                  <a:pt x="2788" y="693"/>
                  <a:pt x="2786" y="695"/>
                  <a:pt x="2786" y="698"/>
                </a:cubicBezTo>
                <a:cubicBezTo>
                  <a:pt x="2786" y="700"/>
                  <a:pt x="2788" y="702"/>
                  <a:pt x="2790" y="702"/>
                </a:cubicBezTo>
                <a:close/>
                <a:moveTo>
                  <a:pt x="2803" y="693"/>
                </a:moveTo>
                <a:cubicBezTo>
                  <a:pt x="2800" y="693"/>
                  <a:pt x="2799" y="695"/>
                  <a:pt x="2799" y="698"/>
                </a:cubicBezTo>
                <a:cubicBezTo>
                  <a:pt x="2799" y="700"/>
                  <a:pt x="2800" y="702"/>
                  <a:pt x="2803" y="702"/>
                </a:cubicBezTo>
                <a:cubicBezTo>
                  <a:pt x="2805" y="702"/>
                  <a:pt x="2807" y="700"/>
                  <a:pt x="2807" y="698"/>
                </a:cubicBezTo>
                <a:cubicBezTo>
                  <a:pt x="2807" y="695"/>
                  <a:pt x="2805" y="693"/>
                  <a:pt x="2803" y="693"/>
                </a:cubicBezTo>
                <a:close/>
                <a:moveTo>
                  <a:pt x="2816" y="693"/>
                </a:moveTo>
                <a:cubicBezTo>
                  <a:pt x="2813" y="693"/>
                  <a:pt x="2812" y="695"/>
                  <a:pt x="2812" y="698"/>
                </a:cubicBezTo>
                <a:cubicBezTo>
                  <a:pt x="2812" y="700"/>
                  <a:pt x="2813" y="702"/>
                  <a:pt x="2816" y="702"/>
                </a:cubicBezTo>
                <a:cubicBezTo>
                  <a:pt x="2818" y="702"/>
                  <a:pt x="2820" y="700"/>
                  <a:pt x="2820" y="698"/>
                </a:cubicBezTo>
                <a:cubicBezTo>
                  <a:pt x="2820" y="695"/>
                  <a:pt x="2818" y="693"/>
                  <a:pt x="2816" y="693"/>
                </a:cubicBezTo>
                <a:close/>
                <a:moveTo>
                  <a:pt x="2829" y="693"/>
                </a:moveTo>
                <a:cubicBezTo>
                  <a:pt x="2826" y="693"/>
                  <a:pt x="2824" y="695"/>
                  <a:pt x="2824" y="698"/>
                </a:cubicBezTo>
                <a:cubicBezTo>
                  <a:pt x="2824" y="700"/>
                  <a:pt x="2826" y="702"/>
                  <a:pt x="2829" y="702"/>
                </a:cubicBezTo>
                <a:cubicBezTo>
                  <a:pt x="2831" y="702"/>
                  <a:pt x="2833" y="700"/>
                  <a:pt x="2833" y="698"/>
                </a:cubicBezTo>
                <a:cubicBezTo>
                  <a:pt x="2833" y="695"/>
                  <a:pt x="2831" y="693"/>
                  <a:pt x="2829" y="693"/>
                </a:cubicBezTo>
                <a:close/>
                <a:moveTo>
                  <a:pt x="2842" y="693"/>
                </a:moveTo>
                <a:cubicBezTo>
                  <a:pt x="2839" y="693"/>
                  <a:pt x="2837" y="695"/>
                  <a:pt x="2837" y="698"/>
                </a:cubicBezTo>
                <a:cubicBezTo>
                  <a:pt x="2837" y="700"/>
                  <a:pt x="2839" y="702"/>
                  <a:pt x="2842" y="702"/>
                </a:cubicBezTo>
                <a:cubicBezTo>
                  <a:pt x="2844" y="702"/>
                  <a:pt x="2846" y="700"/>
                  <a:pt x="2846" y="698"/>
                </a:cubicBezTo>
                <a:cubicBezTo>
                  <a:pt x="2846" y="695"/>
                  <a:pt x="2844" y="693"/>
                  <a:pt x="2842" y="693"/>
                </a:cubicBezTo>
                <a:close/>
                <a:moveTo>
                  <a:pt x="2854" y="693"/>
                </a:moveTo>
                <a:cubicBezTo>
                  <a:pt x="2852" y="693"/>
                  <a:pt x="2850" y="695"/>
                  <a:pt x="2850" y="698"/>
                </a:cubicBezTo>
                <a:cubicBezTo>
                  <a:pt x="2850" y="700"/>
                  <a:pt x="2852" y="702"/>
                  <a:pt x="2854" y="702"/>
                </a:cubicBezTo>
                <a:cubicBezTo>
                  <a:pt x="2857" y="702"/>
                  <a:pt x="2859" y="700"/>
                  <a:pt x="2859" y="698"/>
                </a:cubicBezTo>
                <a:cubicBezTo>
                  <a:pt x="2859" y="695"/>
                  <a:pt x="2857" y="693"/>
                  <a:pt x="2854" y="693"/>
                </a:cubicBezTo>
                <a:close/>
                <a:moveTo>
                  <a:pt x="2867" y="693"/>
                </a:moveTo>
                <a:cubicBezTo>
                  <a:pt x="2865" y="693"/>
                  <a:pt x="2863" y="695"/>
                  <a:pt x="2863" y="698"/>
                </a:cubicBezTo>
                <a:cubicBezTo>
                  <a:pt x="2863" y="700"/>
                  <a:pt x="2865" y="702"/>
                  <a:pt x="2867" y="702"/>
                </a:cubicBezTo>
                <a:cubicBezTo>
                  <a:pt x="2870" y="702"/>
                  <a:pt x="2872" y="700"/>
                  <a:pt x="2872" y="698"/>
                </a:cubicBezTo>
                <a:cubicBezTo>
                  <a:pt x="2872" y="695"/>
                  <a:pt x="2870" y="693"/>
                  <a:pt x="2867" y="693"/>
                </a:cubicBezTo>
                <a:close/>
                <a:moveTo>
                  <a:pt x="2880" y="693"/>
                </a:moveTo>
                <a:cubicBezTo>
                  <a:pt x="2878" y="693"/>
                  <a:pt x="2876" y="695"/>
                  <a:pt x="2876" y="698"/>
                </a:cubicBezTo>
                <a:cubicBezTo>
                  <a:pt x="2876" y="700"/>
                  <a:pt x="2878" y="702"/>
                  <a:pt x="2880" y="702"/>
                </a:cubicBezTo>
                <a:cubicBezTo>
                  <a:pt x="2883" y="702"/>
                  <a:pt x="2884" y="700"/>
                  <a:pt x="2884" y="698"/>
                </a:cubicBezTo>
                <a:cubicBezTo>
                  <a:pt x="2884" y="695"/>
                  <a:pt x="2883" y="693"/>
                  <a:pt x="2880" y="693"/>
                </a:cubicBezTo>
                <a:close/>
                <a:moveTo>
                  <a:pt x="2897" y="698"/>
                </a:moveTo>
                <a:cubicBezTo>
                  <a:pt x="2897" y="695"/>
                  <a:pt x="2895" y="693"/>
                  <a:pt x="2893" y="693"/>
                </a:cubicBezTo>
                <a:cubicBezTo>
                  <a:pt x="2891" y="693"/>
                  <a:pt x="2889" y="695"/>
                  <a:pt x="2889" y="698"/>
                </a:cubicBezTo>
                <a:cubicBezTo>
                  <a:pt x="2889" y="700"/>
                  <a:pt x="2891" y="702"/>
                  <a:pt x="2893" y="702"/>
                </a:cubicBezTo>
                <a:cubicBezTo>
                  <a:pt x="2895" y="702"/>
                  <a:pt x="2897" y="700"/>
                  <a:pt x="2897" y="698"/>
                </a:cubicBezTo>
                <a:close/>
                <a:moveTo>
                  <a:pt x="2906" y="693"/>
                </a:moveTo>
                <a:cubicBezTo>
                  <a:pt x="2904" y="693"/>
                  <a:pt x="2902" y="695"/>
                  <a:pt x="2902" y="698"/>
                </a:cubicBezTo>
                <a:cubicBezTo>
                  <a:pt x="2902" y="700"/>
                  <a:pt x="2904" y="702"/>
                  <a:pt x="2906" y="702"/>
                </a:cubicBezTo>
                <a:cubicBezTo>
                  <a:pt x="2908" y="702"/>
                  <a:pt x="2910" y="700"/>
                  <a:pt x="2910" y="698"/>
                </a:cubicBezTo>
                <a:cubicBezTo>
                  <a:pt x="2910" y="695"/>
                  <a:pt x="2908" y="693"/>
                  <a:pt x="2906" y="693"/>
                </a:cubicBezTo>
                <a:close/>
                <a:moveTo>
                  <a:pt x="2919" y="693"/>
                </a:moveTo>
                <a:cubicBezTo>
                  <a:pt x="2917" y="693"/>
                  <a:pt x="2915" y="695"/>
                  <a:pt x="2915" y="698"/>
                </a:cubicBezTo>
                <a:cubicBezTo>
                  <a:pt x="2915" y="700"/>
                  <a:pt x="2917" y="702"/>
                  <a:pt x="2919" y="702"/>
                </a:cubicBezTo>
                <a:cubicBezTo>
                  <a:pt x="2921" y="702"/>
                  <a:pt x="2923" y="700"/>
                  <a:pt x="2923" y="698"/>
                </a:cubicBezTo>
                <a:cubicBezTo>
                  <a:pt x="2923" y="695"/>
                  <a:pt x="2921" y="693"/>
                  <a:pt x="2919" y="693"/>
                </a:cubicBezTo>
                <a:close/>
                <a:moveTo>
                  <a:pt x="2932" y="693"/>
                </a:moveTo>
                <a:cubicBezTo>
                  <a:pt x="2930" y="693"/>
                  <a:pt x="2928" y="695"/>
                  <a:pt x="2928" y="698"/>
                </a:cubicBezTo>
                <a:cubicBezTo>
                  <a:pt x="2928" y="700"/>
                  <a:pt x="2930" y="702"/>
                  <a:pt x="2932" y="702"/>
                </a:cubicBezTo>
                <a:cubicBezTo>
                  <a:pt x="2934" y="702"/>
                  <a:pt x="2936" y="700"/>
                  <a:pt x="2936" y="698"/>
                </a:cubicBezTo>
                <a:cubicBezTo>
                  <a:pt x="2936" y="695"/>
                  <a:pt x="2934" y="693"/>
                  <a:pt x="2932" y="693"/>
                </a:cubicBezTo>
                <a:close/>
                <a:moveTo>
                  <a:pt x="2945" y="693"/>
                </a:moveTo>
                <a:cubicBezTo>
                  <a:pt x="2943" y="693"/>
                  <a:pt x="2941" y="695"/>
                  <a:pt x="2941" y="698"/>
                </a:cubicBezTo>
                <a:cubicBezTo>
                  <a:pt x="2941" y="700"/>
                  <a:pt x="2943" y="702"/>
                  <a:pt x="2945" y="702"/>
                </a:cubicBezTo>
                <a:cubicBezTo>
                  <a:pt x="2947" y="702"/>
                  <a:pt x="2949" y="700"/>
                  <a:pt x="2949" y="698"/>
                </a:cubicBezTo>
                <a:cubicBezTo>
                  <a:pt x="2949" y="695"/>
                  <a:pt x="2947" y="693"/>
                  <a:pt x="2945" y="693"/>
                </a:cubicBezTo>
                <a:close/>
                <a:moveTo>
                  <a:pt x="2958" y="693"/>
                </a:moveTo>
                <a:cubicBezTo>
                  <a:pt x="2955" y="693"/>
                  <a:pt x="2954" y="695"/>
                  <a:pt x="2954" y="698"/>
                </a:cubicBezTo>
                <a:cubicBezTo>
                  <a:pt x="2954" y="700"/>
                  <a:pt x="2955" y="702"/>
                  <a:pt x="2958" y="702"/>
                </a:cubicBezTo>
                <a:cubicBezTo>
                  <a:pt x="2960" y="702"/>
                  <a:pt x="2962" y="700"/>
                  <a:pt x="2962" y="698"/>
                </a:cubicBezTo>
                <a:cubicBezTo>
                  <a:pt x="2962" y="695"/>
                  <a:pt x="2960" y="693"/>
                  <a:pt x="2958" y="693"/>
                </a:cubicBezTo>
                <a:close/>
                <a:moveTo>
                  <a:pt x="2975" y="698"/>
                </a:moveTo>
                <a:cubicBezTo>
                  <a:pt x="2975" y="695"/>
                  <a:pt x="2973" y="693"/>
                  <a:pt x="2971" y="693"/>
                </a:cubicBezTo>
                <a:cubicBezTo>
                  <a:pt x="2968" y="693"/>
                  <a:pt x="2966" y="695"/>
                  <a:pt x="2966" y="698"/>
                </a:cubicBezTo>
                <a:cubicBezTo>
                  <a:pt x="2966" y="700"/>
                  <a:pt x="2968" y="702"/>
                  <a:pt x="2971" y="702"/>
                </a:cubicBezTo>
                <a:cubicBezTo>
                  <a:pt x="2973" y="702"/>
                  <a:pt x="2975" y="700"/>
                  <a:pt x="2975" y="698"/>
                </a:cubicBezTo>
                <a:close/>
                <a:moveTo>
                  <a:pt x="452" y="715"/>
                </a:moveTo>
                <a:cubicBezTo>
                  <a:pt x="455" y="715"/>
                  <a:pt x="457" y="713"/>
                  <a:pt x="457" y="710"/>
                </a:cubicBezTo>
                <a:cubicBezTo>
                  <a:pt x="457" y="708"/>
                  <a:pt x="455" y="706"/>
                  <a:pt x="452" y="706"/>
                </a:cubicBezTo>
                <a:cubicBezTo>
                  <a:pt x="450" y="706"/>
                  <a:pt x="448" y="708"/>
                  <a:pt x="448" y="710"/>
                </a:cubicBezTo>
                <a:cubicBezTo>
                  <a:pt x="448" y="713"/>
                  <a:pt x="450" y="715"/>
                  <a:pt x="452" y="715"/>
                </a:cubicBezTo>
                <a:close/>
                <a:moveTo>
                  <a:pt x="465" y="715"/>
                </a:moveTo>
                <a:cubicBezTo>
                  <a:pt x="468" y="715"/>
                  <a:pt x="470" y="713"/>
                  <a:pt x="470" y="710"/>
                </a:cubicBezTo>
                <a:cubicBezTo>
                  <a:pt x="470" y="708"/>
                  <a:pt x="468" y="706"/>
                  <a:pt x="465" y="706"/>
                </a:cubicBezTo>
                <a:cubicBezTo>
                  <a:pt x="463" y="706"/>
                  <a:pt x="461" y="708"/>
                  <a:pt x="461" y="710"/>
                </a:cubicBezTo>
                <a:cubicBezTo>
                  <a:pt x="461" y="713"/>
                  <a:pt x="463" y="715"/>
                  <a:pt x="465" y="715"/>
                </a:cubicBezTo>
                <a:close/>
                <a:moveTo>
                  <a:pt x="478" y="715"/>
                </a:moveTo>
                <a:cubicBezTo>
                  <a:pt x="481" y="715"/>
                  <a:pt x="482" y="713"/>
                  <a:pt x="482" y="710"/>
                </a:cubicBezTo>
                <a:cubicBezTo>
                  <a:pt x="482" y="708"/>
                  <a:pt x="481" y="706"/>
                  <a:pt x="478" y="706"/>
                </a:cubicBezTo>
                <a:cubicBezTo>
                  <a:pt x="476" y="706"/>
                  <a:pt x="474" y="708"/>
                  <a:pt x="474" y="710"/>
                </a:cubicBezTo>
                <a:cubicBezTo>
                  <a:pt x="474" y="713"/>
                  <a:pt x="476" y="715"/>
                  <a:pt x="478" y="715"/>
                </a:cubicBezTo>
                <a:close/>
                <a:moveTo>
                  <a:pt x="491" y="715"/>
                </a:moveTo>
                <a:cubicBezTo>
                  <a:pt x="494" y="715"/>
                  <a:pt x="495" y="713"/>
                  <a:pt x="495" y="710"/>
                </a:cubicBezTo>
                <a:cubicBezTo>
                  <a:pt x="495" y="708"/>
                  <a:pt x="494" y="706"/>
                  <a:pt x="491" y="706"/>
                </a:cubicBezTo>
                <a:cubicBezTo>
                  <a:pt x="489" y="706"/>
                  <a:pt x="487" y="708"/>
                  <a:pt x="487" y="710"/>
                </a:cubicBezTo>
                <a:cubicBezTo>
                  <a:pt x="487" y="713"/>
                  <a:pt x="489" y="715"/>
                  <a:pt x="491" y="715"/>
                </a:cubicBezTo>
                <a:close/>
                <a:moveTo>
                  <a:pt x="504" y="715"/>
                </a:moveTo>
                <a:cubicBezTo>
                  <a:pt x="506" y="715"/>
                  <a:pt x="508" y="713"/>
                  <a:pt x="508" y="710"/>
                </a:cubicBezTo>
                <a:cubicBezTo>
                  <a:pt x="508" y="708"/>
                  <a:pt x="506" y="706"/>
                  <a:pt x="504" y="706"/>
                </a:cubicBezTo>
                <a:cubicBezTo>
                  <a:pt x="502" y="706"/>
                  <a:pt x="500" y="708"/>
                  <a:pt x="500" y="710"/>
                </a:cubicBezTo>
                <a:cubicBezTo>
                  <a:pt x="500" y="713"/>
                  <a:pt x="502" y="715"/>
                  <a:pt x="504" y="715"/>
                </a:cubicBezTo>
                <a:close/>
                <a:moveTo>
                  <a:pt x="517" y="715"/>
                </a:moveTo>
                <a:cubicBezTo>
                  <a:pt x="519" y="715"/>
                  <a:pt x="521" y="713"/>
                  <a:pt x="521" y="710"/>
                </a:cubicBezTo>
                <a:cubicBezTo>
                  <a:pt x="521" y="708"/>
                  <a:pt x="519" y="706"/>
                  <a:pt x="517" y="706"/>
                </a:cubicBezTo>
                <a:cubicBezTo>
                  <a:pt x="515" y="706"/>
                  <a:pt x="513" y="708"/>
                  <a:pt x="513" y="710"/>
                </a:cubicBezTo>
                <a:cubicBezTo>
                  <a:pt x="513" y="713"/>
                  <a:pt x="515" y="715"/>
                  <a:pt x="517" y="715"/>
                </a:cubicBezTo>
                <a:close/>
                <a:moveTo>
                  <a:pt x="530" y="715"/>
                </a:moveTo>
                <a:cubicBezTo>
                  <a:pt x="532" y="715"/>
                  <a:pt x="534" y="713"/>
                  <a:pt x="534" y="710"/>
                </a:cubicBezTo>
                <a:cubicBezTo>
                  <a:pt x="534" y="708"/>
                  <a:pt x="532" y="706"/>
                  <a:pt x="530" y="706"/>
                </a:cubicBezTo>
                <a:cubicBezTo>
                  <a:pt x="528" y="706"/>
                  <a:pt x="526" y="708"/>
                  <a:pt x="526" y="710"/>
                </a:cubicBezTo>
                <a:cubicBezTo>
                  <a:pt x="526" y="713"/>
                  <a:pt x="528" y="715"/>
                  <a:pt x="530" y="715"/>
                </a:cubicBezTo>
                <a:close/>
                <a:moveTo>
                  <a:pt x="543" y="715"/>
                </a:moveTo>
                <a:cubicBezTo>
                  <a:pt x="545" y="715"/>
                  <a:pt x="547" y="713"/>
                  <a:pt x="547" y="710"/>
                </a:cubicBezTo>
                <a:cubicBezTo>
                  <a:pt x="547" y="708"/>
                  <a:pt x="545" y="706"/>
                  <a:pt x="543" y="706"/>
                </a:cubicBezTo>
                <a:cubicBezTo>
                  <a:pt x="541" y="706"/>
                  <a:pt x="539" y="708"/>
                  <a:pt x="539" y="710"/>
                </a:cubicBezTo>
                <a:cubicBezTo>
                  <a:pt x="539" y="713"/>
                  <a:pt x="541" y="715"/>
                  <a:pt x="543" y="715"/>
                </a:cubicBezTo>
                <a:close/>
                <a:moveTo>
                  <a:pt x="556" y="715"/>
                </a:moveTo>
                <a:cubicBezTo>
                  <a:pt x="558" y="715"/>
                  <a:pt x="560" y="713"/>
                  <a:pt x="560" y="710"/>
                </a:cubicBezTo>
                <a:cubicBezTo>
                  <a:pt x="560" y="708"/>
                  <a:pt x="558" y="706"/>
                  <a:pt x="556" y="706"/>
                </a:cubicBezTo>
                <a:cubicBezTo>
                  <a:pt x="553" y="706"/>
                  <a:pt x="552" y="708"/>
                  <a:pt x="552" y="710"/>
                </a:cubicBezTo>
                <a:cubicBezTo>
                  <a:pt x="552" y="713"/>
                  <a:pt x="553" y="715"/>
                  <a:pt x="556" y="715"/>
                </a:cubicBezTo>
                <a:close/>
                <a:moveTo>
                  <a:pt x="569" y="715"/>
                </a:moveTo>
                <a:cubicBezTo>
                  <a:pt x="571" y="715"/>
                  <a:pt x="573" y="713"/>
                  <a:pt x="573" y="710"/>
                </a:cubicBezTo>
                <a:cubicBezTo>
                  <a:pt x="573" y="708"/>
                  <a:pt x="571" y="706"/>
                  <a:pt x="569" y="706"/>
                </a:cubicBezTo>
                <a:cubicBezTo>
                  <a:pt x="566" y="706"/>
                  <a:pt x="565" y="708"/>
                  <a:pt x="565" y="710"/>
                </a:cubicBezTo>
                <a:cubicBezTo>
                  <a:pt x="565" y="713"/>
                  <a:pt x="566" y="715"/>
                  <a:pt x="569" y="715"/>
                </a:cubicBezTo>
                <a:close/>
                <a:moveTo>
                  <a:pt x="582" y="715"/>
                </a:moveTo>
                <a:cubicBezTo>
                  <a:pt x="584" y="715"/>
                  <a:pt x="586" y="713"/>
                  <a:pt x="586" y="710"/>
                </a:cubicBezTo>
                <a:cubicBezTo>
                  <a:pt x="586" y="708"/>
                  <a:pt x="584" y="706"/>
                  <a:pt x="582" y="706"/>
                </a:cubicBezTo>
                <a:cubicBezTo>
                  <a:pt x="579" y="706"/>
                  <a:pt x="577" y="708"/>
                  <a:pt x="577" y="710"/>
                </a:cubicBezTo>
                <a:cubicBezTo>
                  <a:pt x="577" y="713"/>
                  <a:pt x="579" y="715"/>
                  <a:pt x="582" y="715"/>
                </a:cubicBezTo>
                <a:close/>
                <a:moveTo>
                  <a:pt x="595" y="715"/>
                </a:moveTo>
                <a:cubicBezTo>
                  <a:pt x="597" y="715"/>
                  <a:pt x="599" y="713"/>
                  <a:pt x="599" y="710"/>
                </a:cubicBezTo>
                <a:cubicBezTo>
                  <a:pt x="599" y="708"/>
                  <a:pt x="597" y="706"/>
                  <a:pt x="595" y="706"/>
                </a:cubicBezTo>
                <a:cubicBezTo>
                  <a:pt x="592" y="706"/>
                  <a:pt x="590" y="708"/>
                  <a:pt x="590" y="710"/>
                </a:cubicBezTo>
                <a:cubicBezTo>
                  <a:pt x="590" y="713"/>
                  <a:pt x="592" y="715"/>
                  <a:pt x="595" y="715"/>
                </a:cubicBezTo>
                <a:close/>
                <a:moveTo>
                  <a:pt x="607" y="715"/>
                </a:moveTo>
                <a:cubicBezTo>
                  <a:pt x="610" y="715"/>
                  <a:pt x="612" y="713"/>
                  <a:pt x="612" y="710"/>
                </a:cubicBezTo>
                <a:cubicBezTo>
                  <a:pt x="612" y="708"/>
                  <a:pt x="610" y="706"/>
                  <a:pt x="607" y="706"/>
                </a:cubicBezTo>
                <a:cubicBezTo>
                  <a:pt x="605" y="706"/>
                  <a:pt x="603" y="708"/>
                  <a:pt x="603" y="710"/>
                </a:cubicBezTo>
                <a:cubicBezTo>
                  <a:pt x="603" y="713"/>
                  <a:pt x="605" y="715"/>
                  <a:pt x="607" y="715"/>
                </a:cubicBezTo>
                <a:close/>
                <a:moveTo>
                  <a:pt x="620" y="715"/>
                </a:moveTo>
                <a:cubicBezTo>
                  <a:pt x="623" y="715"/>
                  <a:pt x="625" y="713"/>
                  <a:pt x="625" y="710"/>
                </a:cubicBezTo>
                <a:cubicBezTo>
                  <a:pt x="625" y="708"/>
                  <a:pt x="623" y="706"/>
                  <a:pt x="620" y="706"/>
                </a:cubicBezTo>
                <a:cubicBezTo>
                  <a:pt x="618" y="706"/>
                  <a:pt x="616" y="708"/>
                  <a:pt x="616" y="710"/>
                </a:cubicBezTo>
                <a:cubicBezTo>
                  <a:pt x="616" y="713"/>
                  <a:pt x="618" y="715"/>
                  <a:pt x="620" y="715"/>
                </a:cubicBezTo>
                <a:close/>
                <a:moveTo>
                  <a:pt x="633" y="715"/>
                </a:moveTo>
                <a:cubicBezTo>
                  <a:pt x="636" y="715"/>
                  <a:pt x="637" y="713"/>
                  <a:pt x="637" y="710"/>
                </a:cubicBezTo>
                <a:cubicBezTo>
                  <a:pt x="637" y="708"/>
                  <a:pt x="636" y="706"/>
                  <a:pt x="633" y="706"/>
                </a:cubicBezTo>
                <a:cubicBezTo>
                  <a:pt x="631" y="706"/>
                  <a:pt x="629" y="708"/>
                  <a:pt x="629" y="710"/>
                </a:cubicBezTo>
                <a:cubicBezTo>
                  <a:pt x="629" y="713"/>
                  <a:pt x="631" y="715"/>
                  <a:pt x="633" y="715"/>
                </a:cubicBezTo>
                <a:close/>
                <a:moveTo>
                  <a:pt x="646" y="715"/>
                </a:moveTo>
                <a:cubicBezTo>
                  <a:pt x="648" y="715"/>
                  <a:pt x="650" y="713"/>
                  <a:pt x="650" y="710"/>
                </a:cubicBezTo>
                <a:cubicBezTo>
                  <a:pt x="650" y="708"/>
                  <a:pt x="648" y="706"/>
                  <a:pt x="646" y="706"/>
                </a:cubicBezTo>
                <a:cubicBezTo>
                  <a:pt x="644" y="706"/>
                  <a:pt x="642" y="708"/>
                  <a:pt x="642" y="710"/>
                </a:cubicBezTo>
                <a:cubicBezTo>
                  <a:pt x="642" y="713"/>
                  <a:pt x="644" y="715"/>
                  <a:pt x="646" y="715"/>
                </a:cubicBezTo>
                <a:close/>
                <a:moveTo>
                  <a:pt x="659" y="715"/>
                </a:moveTo>
                <a:cubicBezTo>
                  <a:pt x="661" y="715"/>
                  <a:pt x="663" y="713"/>
                  <a:pt x="663" y="710"/>
                </a:cubicBezTo>
                <a:cubicBezTo>
                  <a:pt x="663" y="708"/>
                  <a:pt x="661" y="706"/>
                  <a:pt x="659" y="706"/>
                </a:cubicBezTo>
                <a:cubicBezTo>
                  <a:pt x="657" y="706"/>
                  <a:pt x="655" y="708"/>
                  <a:pt x="655" y="710"/>
                </a:cubicBezTo>
                <a:cubicBezTo>
                  <a:pt x="655" y="713"/>
                  <a:pt x="657" y="715"/>
                  <a:pt x="659" y="715"/>
                </a:cubicBezTo>
                <a:close/>
                <a:moveTo>
                  <a:pt x="672" y="715"/>
                </a:moveTo>
                <a:cubicBezTo>
                  <a:pt x="674" y="715"/>
                  <a:pt x="676" y="713"/>
                  <a:pt x="676" y="710"/>
                </a:cubicBezTo>
                <a:cubicBezTo>
                  <a:pt x="676" y="708"/>
                  <a:pt x="674" y="706"/>
                  <a:pt x="672" y="706"/>
                </a:cubicBezTo>
                <a:cubicBezTo>
                  <a:pt x="670" y="706"/>
                  <a:pt x="668" y="708"/>
                  <a:pt x="668" y="710"/>
                </a:cubicBezTo>
                <a:cubicBezTo>
                  <a:pt x="668" y="713"/>
                  <a:pt x="670" y="715"/>
                  <a:pt x="672" y="715"/>
                </a:cubicBezTo>
                <a:close/>
                <a:moveTo>
                  <a:pt x="685" y="715"/>
                </a:moveTo>
                <a:cubicBezTo>
                  <a:pt x="687" y="715"/>
                  <a:pt x="689" y="713"/>
                  <a:pt x="689" y="710"/>
                </a:cubicBezTo>
                <a:cubicBezTo>
                  <a:pt x="689" y="708"/>
                  <a:pt x="687" y="706"/>
                  <a:pt x="685" y="706"/>
                </a:cubicBezTo>
                <a:cubicBezTo>
                  <a:pt x="683" y="706"/>
                  <a:pt x="681" y="708"/>
                  <a:pt x="681" y="710"/>
                </a:cubicBezTo>
                <a:cubicBezTo>
                  <a:pt x="681" y="713"/>
                  <a:pt x="683" y="715"/>
                  <a:pt x="685" y="715"/>
                </a:cubicBezTo>
                <a:close/>
                <a:moveTo>
                  <a:pt x="698" y="715"/>
                </a:moveTo>
                <a:cubicBezTo>
                  <a:pt x="700" y="715"/>
                  <a:pt x="702" y="713"/>
                  <a:pt x="702" y="710"/>
                </a:cubicBezTo>
                <a:cubicBezTo>
                  <a:pt x="702" y="708"/>
                  <a:pt x="700" y="706"/>
                  <a:pt x="698" y="706"/>
                </a:cubicBezTo>
                <a:cubicBezTo>
                  <a:pt x="696" y="706"/>
                  <a:pt x="694" y="708"/>
                  <a:pt x="694" y="710"/>
                </a:cubicBezTo>
                <a:cubicBezTo>
                  <a:pt x="694" y="713"/>
                  <a:pt x="696" y="715"/>
                  <a:pt x="698" y="715"/>
                </a:cubicBezTo>
                <a:close/>
                <a:moveTo>
                  <a:pt x="711" y="715"/>
                </a:moveTo>
                <a:cubicBezTo>
                  <a:pt x="713" y="715"/>
                  <a:pt x="715" y="713"/>
                  <a:pt x="715" y="710"/>
                </a:cubicBezTo>
                <a:cubicBezTo>
                  <a:pt x="715" y="708"/>
                  <a:pt x="713" y="706"/>
                  <a:pt x="711" y="706"/>
                </a:cubicBezTo>
                <a:cubicBezTo>
                  <a:pt x="708" y="706"/>
                  <a:pt x="707" y="708"/>
                  <a:pt x="707" y="710"/>
                </a:cubicBezTo>
                <a:cubicBezTo>
                  <a:pt x="707" y="713"/>
                  <a:pt x="708" y="715"/>
                  <a:pt x="711" y="715"/>
                </a:cubicBezTo>
                <a:close/>
                <a:moveTo>
                  <a:pt x="724" y="715"/>
                </a:moveTo>
                <a:cubicBezTo>
                  <a:pt x="726" y="715"/>
                  <a:pt x="728" y="713"/>
                  <a:pt x="728" y="710"/>
                </a:cubicBezTo>
                <a:cubicBezTo>
                  <a:pt x="728" y="708"/>
                  <a:pt x="726" y="706"/>
                  <a:pt x="724" y="706"/>
                </a:cubicBezTo>
                <a:cubicBezTo>
                  <a:pt x="721" y="706"/>
                  <a:pt x="719" y="708"/>
                  <a:pt x="719" y="710"/>
                </a:cubicBezTo>
                <a:cubicBezTo>
                  <a:pt x="719" y="713"/>
                  <a:pt x="721" y="715"/>
                  <a:pt x="724" y="715"/>
                </a:cubicBezTo>
                <a:close/>
                <a:moveTo>
                  <a:pt x="737" y="715"/>
                </a:moveTo>
                <a:cubicBezTo>
                  <a:pt x="739" y="715"/>
                  <a:pt x="741" y="713"/>
                  <a:pt x="741" y="710"/>
                </a:cubicBezTo>
                <a:cubicBezTo>
                  <a:pt x="741" y="708"/>
                  <a:pt x="739" y="706"/>
                  <a:pt x="737" y="706"/>
                </a:cubicBezTo>
                <a:cubicBezTo>
                  <a:pt x="734" y="706"/>
                  <a:pt x="732" y="708"/>
                  <a:pt x="732" y="710"/>
                </a:cubicBezTo>
                <a:cubicBezTo>
                  <a:pt x="732" y="713"/>
                  <a:pt x="734" y="715"/>
                  <a:pt x="737" y="715"/>
                </a:cubicBezTo>
                <a:close/>
                <a:moveTo>
                  <a:pt x="749" y="715"/>
                </a:moveTo>
                <a:cubicBezTo>
                  <a:pt x="752" y="715"/>
                  <a:pt x="754" y="713"/>
                  <a:pt x="754" y="710"/>
                </a:cubicBezTo>
                <a:cubicBezTo>
                  <a:pt x="754" y="708"/>
                  <a:pt x="752" y="706"/>
                  <a:pt x="749" y="706"/>
                </a:cubicBezTo>
                <a:cubicBezTo>
                  <a:pt x="747" y="706"/>
                  <a:pt x="745" y="708"/>
                  <a:pt x="745" y="710"/>
                </a:cubicBezTo>
                <a:cubicBezTo>
                  <a:pt x="745" y="713"/>
                  <a:pt x="747" y="715"/>
                  <a:pt x="749" y="715"/>
                </a:cubicBezTo>
                <a:close/>
                <a:moveTo>
                  <a:pt x="762" y="715"/>
                </a:moveTo>
                <a:cubicBezTo>
                  <a:pt x="765" y="715"/>
                  <a:pt x="767" y="713"/>
                  <a:pt x="767" y="710"/>
                </a:cubicBezTo>
                <a:cubicBezTo>
                  <a:pt x="767" y="708"/>
                  <a:pt x="765" y="706"/>
                  <a:pt x="762" y="706"/>
                </a:cubicBezTo>
                <a:cubicBezTo>
                  <a:pt x="760" y="706"/>
                  <a:pt x="758" y="708"/>
                  <a:pt x="758" y="710"/>
                </a:cubicBezTo>
                <a:cubicBezTo>
                  <a:pt x="758" y="713"/>
                  <a:pt x="760" y="715"/>
                  <a:pt x="762" y="715"/>
                </a:cubicBezTo>
                <a:close/>
                <a:moveTo>
                  <a:pt x="775" y="715"/>
                </a:moveTo>
                <a:cubicBezTo>
                  <a:pt x="778" y="715"/>
                  <a:pt x="780" y="713"/>
                  <a:pt x="780" y="710"/>
                </a:cubicBezTo>
                <a:cubicBezTo>
                  <a:pt x="780" y="708"/>
                  <a:pt x="778" y="706"/>
                  <a:pt x="775" y="706"/>
                </a:cubicBezTo>
                <a:cubicBezTo>
                  <a:pt x="773" y="706"/>
                  <a:pt x="771" y="708"/>
                  <a:pt x="771" y="710"/>
                </a:cubicBezTo>
                <a:cubicBezTo>
                  <a:pt x="771" y="713"/>
                  <a:pt x="773" y="715"/>
                  <a:pt x="775" y="715"/>
                </a:cubicBezTo>
                <a:close/>
                <a:moveTo>
                  <a:pt x="788" y="715"/>
                </a:moveTo>
                <a:cubicBezTo>
                  <a:pt x="791" y="715"/>
                  <a:pt x="792" y="713"/>
                  <a:pt x="792" y="710"/>
                </a:cubicBezTo>
                <a:cubicBezTo>
                  <a:pt x="792" y="708"/>
                  <a:pt x="791" y="706"/>
                  <a:pt x="788" y="706"/>
                </a:cubicBezTo>
                <a:cubicBezTo>
                  <a:pt x="786" y="706"/>
                  <a:pt x="784" y="708"/>
                  <a:pt x="784" y="710"/>
                </a:cubicBezTo>
                <a:cubicBezTo>
                  <a:pt x="784" y="713"/>
                  <a:pt x="786" y="715"/>
                  <a:pt x="788" y="715"/>
                </a:cubicBezTo>
                <a:close/>
                <a:moveTo>
                  <a:pt x="801" y="715"/>
                </a:moveTo>
                <a:cubicBezTo>
                  <a:pt x="803" y="715"/>
                  <a:pt x="805" y="713"/>
                  <a:pt x="805" y="710"/>
                </a:cubicBezTo>
                <a:cubicBezTo>
                  <a:pt x="805" y="708"/>
                  <a:pt x="803" y="706"/>
                  <a:pt x="801" y="706"/>
                </a:cubicBezTo>
                <a:cubicBezTo>
                  <a:pt x="799" y="706"/>
                  <a:pt x="797" y="708"/>
                  <a:pt x="797" y="710"/>
                </a:cubicBezTo>
                <a:cubicBezTo>
                  <a:pt x="797" y="713"/>
                  <a:pt x="799" y="715"/>
                  <a:pt x="801" y="715"/>
                </a:cubicBezTo>
                <a:close/>
                <a:moveTo>
                  <a:pt x="814" y="715"/>
                </a:moveTo>
                <a:cubicBezTo>
                  <a:pt x="816" y="715"/>
                  <a:pt x="818" y="713"/>
                  <a:pt x="818" y="710"/>
                </a:cubicBezTo>
                <a:cubicBezTo>
                  <a:pt x="818" y="708"/>
                  <a:pt x="816" y="706"/>
                  <a:pt x="814" y="706"/>
                </a:cubicBezTo>
                <a:cubicBezTo>
                  <a:pt x="812" y="706"/>
                  <a:pt x="810" y="708"/>
                  <a:pt x="810" y="710"/>
                </a:cubicBezTo>
                <a:cubicBezTo>
                  <a:pt x="810" y="713"/>
                  <a:pt x="812" y="715"/>
                  <a:pt x="814" y="715"/>
                </a:cubicBezTo>
                <a:close/>
                <a:moveTo>
                  <a:pt x="827" y="715"/>
                </a:moveTo>
                <a:cubicBezTo>
                  <a:pt x="829" y="715"/>
                  <a:pt x="831" y="713"/>
                  <a:pt x="831" y="710"/>
                </a:cubicBezTo>
                <a:cubicBezTo>
                  <a:pt x="831" y="708"/>
                  <a:pt x="829" y="706"/>
                  <a:pt x="827" y="706"/>
                </a:cubicBezTo>
                <a:cubicBezTo>
                  <a:pt x="825" y="706"/>
                  <a:pt x="823" y="708"/>
                  <a:pt x="823" y="710"/>
                </a:cubicBezTo>
                <a:cubicBezTo>
                  <a:pt x="823" y="713"/>
                  <a:pt x="825" y="715"/>
                  <a:pt x="827" y="715"/>
                </a:cubicBezTo>
                <a:close/>
                <a:moveTo>
                  <a:pt x="840" y="715"/>
                </a:moveTo>
                <a:cubicBezTo>
                  <a:pt x="842" y="715"/>
                  <a:pt x="844" y="713"/>
                  <a:pt x="844" y="710"/>
                </a:cubicBezTo>
                <a:cubicBezTo>
                  <a:pt x="844" y="708"/>
                  <a:pt x="842" y="706"/>
                  <a:pt x="840" y="706"/>
                </a:cubicBezTo>
                <a:cubicBezTo>
                  <a:pt x="838" y="706"/>
                  <a:pt x="836" y="708"/>
                  <a:pt x="836" y="710"/>
                </a:cubicBezTo>
                <a:cubicBezTo>
                  <a:pt x="836" y="713"/>
                  <a:pt x="838" y="715"/>
                  <a:pt x="840" y="715"/>
                </a:cubicBezTo>
                <a:close/>
                <a:moveTo>
                  <a:pt x="853" y="715"/>
                </a:moveTo>
                <a:cubicBezTo>
                  <a:pt x="855" y="715"/>
                  <a:pt x="857" y="713"/>
                  <a:pt x="857" y="710"/>
                </a:cubicBezTo>
                <a:cubicBezTo>
                  <a:pt x="857" y="708"/>
                  <a:pt x="855" y="706"/>
                  <a:pt x="853" y="706"/>
                </a:cubicBezTo>
                <a:cubicBezTo>
                  <a:pt x="851" y="706"/>
                  <a:pt x="849" y="708"/>
                  <a:pt x="849" y="710"/>
                </a:cubicBezTo>
                <a:cubicBezTo>
                  <a:pt x="849" y="713"/>
                  <a:pt x="851" y="715"/>
                  <a:pt x="853" y="715"/>
                </a:cubicBezTo>
                <a:close/>
                <a:moveTo>
                  <a:pt x="866" y="715"/>
                </a:moveTo>
                <a:cubicBezTo>
                  <a:pt x="868" y="715"/>
                  <a:pt x="870" y="713"/>
                  <a:pt x="870" y="710"/>
                </a:cubicBezTo>
                <a:cubicBezTo>
                  <a:pt x="870" y="708"/>
                  <a:pt x="868" y="706"/>
                  <a:pt x="866" y="706"/>
                </a:cubicBezTo>
                <a:cubicBezTo>
                  <a:pt x="863" y="706"/>
                  <a:pt x="862" y="708"/>
                  <a:pt x="862" y="710"/>
                </a:cubicBezTo>
                <a:cubicBezTo>
                  <a:pt x="862" y="713"/>
                  <a:pt x="863" y="715"/>
                  <a:pt x="866" y="715"/>
                </a:cubicBezTo>
                <a:close/>
                <a:moveTo>
                  <a:pt x="879" y="706"/>
                </a:moveTo>
                <a:cubicBezTo>
                  <a:pt x="876" y="706"/>
                  <a:pt x="874" y="708"/>
                  <a:pt x="874" y="710"/>
                </a:cubicBezTo>
                <a:cubicBezTo>
                  <a:pt x="874" y="713"/>
                  <a:pt x="876" y="715"/>
                  <a:pt x="879" y="715"/>
                </a:cubicBezTo>
                <a:cubicBezTo>
                  <a:pt x="881" y="715"/>
                  <a:pt x="883" y="713"/>
                  <a:pt x="883" y="710"/>
                </a:cubicBezTo>
                <a:cubicBezTo>
                  <a:pt x="883" y="708"/>
                  <a:pt x="881" y="706"/>
                  <a:pt x="879" y="706"/>
                </a:cubicBezTo>
                <a:close/>
                <a:moveTo>
                  <a:pt x="892" y="706"/>
                </a:moveTo>
                <a:cubicBezTo>
                  <a:pt x="889" y="706"/>
                  <a:pt x="887" y="708"/>
                  <a:pt x="887" y="710"/>
                </a:cubicBezTo>
                <a:cubicBezTo>
                  <a:pt x="887" y="713"/>
                  <a:pt x="889" y="715"/>
                  <a:pt x="892" y="715"/>
                </a:cubicBezTo>
                <a:cubicBezTo>
                  <a:pt x="894" y="715"/>
                  <a:pt x="896" y="713"/>
                  <a:pt x="896" y="710"/>
                </a:cubicBezTo>
                <a:cubicBezTo>
                  <a:pt x="896" y="708"/>
                  <a:pt x="894" y="706"/>
                  <a:pt x="892" y="706"/>
                </a:cubicBezTo>
                <a:close/>
                <a:moveTo>
                  <a:pt x="904" y="706"/>
                </a:moveTo>
                <a:cubicBezTo>
                  <a:pt x="902" y="706"/>
                  <a:pt x="900" y="708"/>
                  <a:pt x="900" y="710"/>
                </a:cubicBezTo>
                <a:cubicBezTo>
                  <a:pt x="900" y="713"/>
                  <a:pt x="902" y="715"/>
                  <a:pt x="904" y="715"/>
                </a:cubicBezTo>
                <a:cubicBezTo>
                  <a:pt x="907" y="715"/>
                  <a:pt x="909" y="713"/>
                  <a:pt x="909" y="710"/>
                </a:cubicBezTo>
                <a:cubicBezTo>
                  <a:pt x="909" y="708"/>
                  <a:pt x="907" y="706"/>
                  <a:pt x="904" y="706"/>
                </a:cubicBezTo>
                <a:close/>
                <a:moveTo>
                  <a:pt x="917" y="706"/>
                </a:moveTo>
                <a:cubicBezTo>
                  <a:pt x="915" y="706"/>
                  <a:pt x="913" y="708"/>
                  <a:pt x="913" y="710"/>
                </a:cubicBezTo>
                <a:cubicBezTo>
                  <a:pt x="913" y="713"/>
                  <a:pt x="915" y="715"/>
                  <a:pt x="917" y="715"/>
                </a:cubicBezTo>
                <a:cubicBezTo>
                  <a:pt x="920" y="715"/>
                  <a:pt x="922" y="713"/>
                  <a:pt x="922" y="710"/>
                </a:cubicBezTo>
                <a:cubicBezTo>
                  <a:pt x="922" y="708"/>
                  <a:pt x="920" y="706"/>
                  <a:pt x="917" y="706"/>
                </a:cubicBezTo>
                <a:close/>
                <a:moveTo>
                  <a:pt x="930" y="706"/>
                </a:moveTo>
                <a:cubicBezTo>
                  <a:pt x="928" y="706"/>
                  <a:pt x="926" y="708"/>
                  <a:pt x="926" y="710"/>
                </a:cubicBezTo>
                <a:cubicBezTo>
                  <a:pt x="926" y="713"/>
                  <a:pt x="928" y="715"/>
                  <a:pt x="930" y="715"/>
                </a:cubicBezTo>
                <a:cubicBezTo>
                  <a:pt x="933" y="715"/>
                  <a:pt x="934" y="713"/>
                  <a:pt x="934" y="710"/>
                </a:cubicBezTo>
                <a:cubicBezTo>
                  <a:pt x="934" y="708"/>
                  <a:pt x="933" y="706"/>
                  <a:pt x="930" y="706"/>
                </a:cubicBezTo>
                <a:close/>
                <a:moveTo>
                  <a:pt x="945" y="710"/>
                </a:moveTo>
                <a:cubicBezTo>
                  <a:pt x="945" y="710"/>
                  <a:pt x="944" y="709"/>
                  <a:pt x="943" y="709"/>
                </a:cubicBezTo>
                <a:cubicBezTo>
                  <a:pt x="942" y="709"/>
                  <a:pt x="942" y="710"/>
                  <a:pt x="942" y="710"/>
                </a:cubicBezTo>
                <a:cubicBezTo>
                  <a:pt x="942" y="711"/>
                  <a:pt x="942" y="712"/>
                  <a:pt x="943" y="712"/>
                </a:cubicBezTo>
                <a:cubicBezTo>
                  <a:pt x="944" y="712"/>
                  <a:pt x="945" y="711"/>
                  <a:pt x="945" y="710"/>
                </a:cubicBezTo>
                <a:close/>
                <a:moveTo>
                  <a:pt x="1602" y="715"/>
                </a:moveTo>
                <a:cubicBezTo>
                  <a:pt x="1604" y="715"/>
                  <a:pt x="1606" y="713"/>
                  <a:pt x="1606" y="710"/>
                </a:cubicBezTo>
                <a:cubicBezTo>
                  <a:pt x="1606" y="708"/>
                  <a:pt x="1604" y="706"/>
                  <a:pt x="1602" y="706"/>
                </a:cubicBezTo>
                <a:cubicBezTo>
                  <a:pt x="1599" y="706"/>
                  <a:pt x="1598" y="708"/>
                  <a:pt x="1598" y="710"/>
                </a:cubicBezTo>
                <a:cubicBezTo>
                  <a:pt x="1598" y="713"/>
                  <a:pt x="1599" y="715"/>
                  <a:pt x="1602" y="715"/>
                </a:cubicBezTo>
                <a:close/>
                <a:moveTo>
                  <a:pt x="1615" y="715"/>
                </a:moveTo>
                <a:cubicBezTo>
                  <a:pt x="1617" y="715"/>
                  <a:pt x="1619" y="713"/>
                  <a:pt x="1619" y="710"/>
                </a:cubicBezTo>
                <a:cubicBezTo>
                  <a:pt x="1619" y="708"/>
                  <a:pt x="1617" y="706"/>
                  <a:pt x="1615" y="706"/>
                </a:cubicBezTo>
                <a:cubicBezTo>
                  <a:pt x="1612" y="706"/>
                  <a:pt x="1611" y="708"/>
                  <a:pt x="1611" y="710"/>
                </a:cubicBezTo>
                <a:cubicBezTo>
                  <a:pt x="1611" y="713"/>
                  <a:pt x="1612" y="715"/>
                  <a:pt x="1615" y="715"/>
                </a:cubicBezTo>
                <a:close/>
                <a:moveTo>
                  <a:pt x="1628" y="715"/>
                </a:moveTo>
                <a:cubicBezTo>
                  <a:pt x="1630" y="715"/>
                  <a:pt x="1632" y="713"/>
                  <a:pt x="1632" y="710"/>
                </a:cubicBezTo>
                <a:cubicBezTo>
                  <a:pt x="1632" y="708"/>
                  <a:pt x="1630" y="706"/>
                  <a:pt x="1628" y="706"/>
                </a:cubicBezTo>
                <a:cubicBezTo>
                  <a:pt x="1625" y="706"/>
                  <a:pt x="1623" y="708"/>
                  <a:pt x="1623" y="710"/>
                </a:cubicBezTo>
                <a:cubicBezTo>
                  <a:pt x="1623" y="713"/>
                  <a:pt x="1625" y="715"/>
                  <a:pt x="1628" y="715"/>
                </a:cubicBezTo>
                <a:close/>
                <a:moveTo>
                  <a:pt x="1641" y="715"/>
                </a:moveTo>
                <a:cubicBezTo>
                  <a:pt x="1643" y="715"/>
                  <a:pt x="1645" y="713"/>
                  <a:pt x="1645" y="710"/>
                </a:cubicBezTo>
                <a:cubicBezTo>
                  <a:pt x="1645" y="708"/>
                  <a:pt x="1643" y="706"/>
                  <a:pt x="1641" y="706"/>
                </a:cubicBezTo>
                <a:cubicBezTo>
                  <a:pt x="1638" y="706"/>
                  <a:pt x="1636" y="708"/>
                  <a:pt x="1636" y="710"/>
                </a:cubicBezTo>
                <a:cubicBezTo>
                  <a:pt x="1636" y="713"/>
                  <a:pt x="1638" y="715"/>
                  <a:pt x="1641" y="715"/>
                </a:cubicBezTo>
                <a:close/>
                <a:moveTo>
                  <a:pt x="1653" y="715"/>
                </a:moveTo>
                <a:cubicBezTo>
                  <a:pt x="1656" y="715"/>
                  <a:pt x="1658" y="713"/>
                  <a:pt x="1658" y="710"/>
                </a:cubicBezTo>
                <a:cubicBezTo>
                  <a:pt x="1658" y="708"/>
                  <a:pt x="1656" y="706"/>
                  <a:pt x="1653" y="706"/>
                </a:cubicBezTo>
                <a:cubicBezTo>
                  <a:pt x="1651" y="706"/>
                  <a:pt x="1649" y="708"/>
                  <a:pt x="1649" y="710"/>
                </a:cubicBezTo>
                <a:cubicBezTo>
                  <a:pt x="1649" y="713"/>
                  <a:pt x="1651" y="715"/>
                  <a:pt x="1653" y="715"/>
                </a:cubicBezTo>
                <a:close/>
                <a:moveTo>
                  <a:pt x="1666" y="715"/>
                </a:moveTo>
                <a:cubicBezTo>
                  <a:pt x="1669" y="715"/>
                  <a:pt x="1671" y="713"/>
                  <a:pt x="1671" y="710"/>
                </a:cubicBezTo>
                <a:cubicBezTo>
                  <a:pt x="1671" y="708"/>
                  <a:pt x="1669" y="706"/>
                  <a:pt x="1666" y="706"/>
                </a:cubicBezTo>
                <a:cubicBezTo>
                  <a:pt x="1664" y="706"/>
                  <a:pt x="1662" y="708"/>
                  <a:pt x="1662" y="710"/>
                </a:cubicBezTo>
                <a:cubicBezTo>
                  <a:pt x="1662" y="713"/>
                  <a:pt x="1664" y="715"/>
                  <a:pt x="1666" y="715"/>
                </a:cubicBezTo>
                <a:close/>
                <a:moveTo>
                  <a:pt x="1679" y="715"/>
                </a:moveTo>
                <a:cubicBezTo>
                  <a:pt x="1682" y="715"/>
                  <a:pt x="1683" y="713"/>
                  <a:pt x="1683" y="710"/>
                </a:cubicBezTo>
                <a:cubicBezTo>
                  <a:pt x="1683" y="708"/>
                  <a:pt x="1682" y="706"/>
                  <a:pt x="1679" y="706"/>
                </a:cubicBezTo>
                <a:cubicBezTo>
                  <a:pt x="1677" y="706"/>
                  <a:pt x="1675" y="708"/>
                  <a:pt x="1675" y="710"/>
                </a:cubicBezTo>
                <a:cubicBezTo>
                  <a:pt x="1675" y="713"/>
                  <a:pt x="1677" y="715"/>
                  <a:pt x="1679" y="715"/>
                </a:cubicBezTo>
                <a:close/>
                <a:moveTo>
                  <a:pt x="1770" y="715"/>
                </a:moveTo>
                <a:cubicBezTo>
                  <a:pt x="1772" y="715"/>
                  <a:pt x="1774" y="713"/>
                  <a:pt x="1774" y="710"/>
                </a:cubicBezTo>
                <a:cubicBezTo>
                  <a:pt x="1774" y="708"/>
                  <a:pt x="1772" y="706"/>
                  <a:pt x="1770" y="706"/>
                </a:cubicBezTo>
                <a:cubicBezTo>
                  <a:pt x="1767" y="706"/>
                  <a:pt x="1766" y="708"/>
                  <a:pt x="1766" y="710"/>
                </a:cubicBezTo>
                <a:cubicBezTo>
                  <a:pt x="1766" y="713"/>
                  <a:pt x="1767" y="715"/>
                  <a:pt x="1770" y="715"/>
                </a:cubicBezTo>
                <a:close/>
                <a:moveTo>
                  <a:pt x="1834" y="706"/>
                </a:moveTo>
                <a:cubicBezTo>
                  <a:pt x="1832" y="706"/>
                  <a:pt x="1830" y="708"/>
                  <a:pt x="1830" y="710"/>
                </a:cubicBezTo>
                <a:cubicBezTo>
                  <a:pt x="1830" y="713"/>
                  <a:pt x="1832" y="715"/>
                  <a:pt x="1834" y="715"/>
                </a:cubicBezTo>
                <a:cubicBezTo>
                  <a:pt x="1837" y="715"/>
                  <a:pt x="1838" y="713"/>
                  <a:pt x="1838" y="710"/>
                </a:cubicBezTo>
                <a:cubicBezTo>
                  <a:pt x="1838" y="708"/>
                  <a:pt x="1837" y="706"/>
                  <a:pt x="1834" y="706"/>
                </a:cubicBezTo>
                <a:close/>
                <a:moveTo>
                  <a:pt x="1847" y="706"/>
                </a:moveTo>
                <a:cubicBezTo>
                  <a:pt x="1845" y="706"/>
                  <a:pt x="1843" y="708"/>
                  <a:pt x="1843" y="710"/>
                </a:cubicBezTo>
                <a:cubicBezTo>
                  <a:pt x="1843" y="713"/>
                  <a:pt x="1845" y="715"/>
                  <a:pt x="1847" y="715"/>
                </a:cubicBezTo>
                <a:cubicBezTo>
                  <a:pt x="1849" y="715"/>
                  <a:pt x="1851" y="713"/>
                  <a:pt x="1851" y="710"/>
                </a:cubicBezTo>
                <a:cubicBezTo>
                  <a:pt x="1851" y="708"/>
                  <a:pt x="1849" y="706"/>
                  <a:pt x="1847" y="706"/>
                </a:cubicBezTo>
                <a:close/>
                <a:moveTo>
                  <a:pt x="1860" y="706"/>
                </a:moveTo>
                <a:cubicBezTo>
                  <a:pt x="1858" y="706"/>
                  <a:pt x="1856" y="708"/>
                  <a:pt x="1856" y="710"/>
                </a:cubicBezTo>
                <a:cubicBezTo>
                  <a:pt x="1856" y="713"/>
                  <a:pt x="1858" y="715"/>
                  <a:pt x="1860" y="715"/>
                </a:cubicBezTo>
                <a:cubicBezTo>
                  <a:pt x="1862" y="715"/>
                  <a:pt x="1864" y="713"/>
                  <a:pt x="1864" y="710"/>
                </a:cubicBezTo>
                <a:cubicBezTo>
                  <a:pt x="1864" y="708"/>
                  <a:pt x="1862" y="706"/>
                  <a:pt x="1860" y="706"/>
                </a:cubicBezTo>
                <a:close/>
                <a:moveTo>
                  <a:pt x="1886" y="706"/>
                </a:moveTo>
                <a:cubicBezTo>
                  <a:pt x="1884" y="706"/>
                  <a:pt x="1882" y="708"/>
                  <a:pt x="1882" y="710"/>
                </a:cubicBezTo>
                <a:cubicBezTo>
                  <a:pt x="1882" y="713"/>
                  <a:pt x="1884" y="715"/>
                  <a:pt x="1886" y="715"/>
                </a:cubicBezTo>
                <a:cubicBezTo>
                  <a:pt x="1888" y="715"/>
                  <a:pt x="1890" y="713"/>
                  <a:pt x="1890" y="710"/>
                </a:cubicBezTo>
                <a:cubicBezTo>
                  <a:pt x="1890" y="708"/>
                  <a:pt x="1888" y="706"/>
                  <a:pt x="1886" y="706"/>
                </a:cubicBezTo>
                <a:close/>
                <a:moveTo>
                  <a:pt x="1899" y="715"/>
                </a:moveTo>
                <a:cubicBezTo>
                  <a:pt x="1901" y="715"/>
                  <a:pt x="1903" y="713"/>
                  <a:pt x="1903" y="710"/>
                </a:cubicBezTo>
                <a:cubicBezTo>
                  <a:pt x="1903" y="708"/>
                  <a:pt x="1901" y="706"/>
                  <a:pt x="1899" y="706"/>
                </a:cubicBezTo>
                <a:cubicBezTo>
                  <a:pt x="1897" y="706"/>
                  <a:pt x="1895" y="708"/>
                  <a:pt x="1895" y="710"/>
                </a:cubicBezTo>
                <a:cubicBezTo>
                  <a:pt x="1895" y="713"/>
                  <a:pt x="1897" y="715"/>
                  <a:pt x="1899" y="715"/>
                </a:cubicBezTo>
                <a:close/>
                <a:moveTo>
                  <a:pt x="1912" y="707"/>
                </a:moveTo>
                <a:cubicBezTo>
                  <a:pt x="1910" y="707"/>
                  <a:pt x="1908" y="709"/>
                  <a:pt x="1908" y="710"/>
                </a:cubicBezTo>
                <a:cubicBezTo>
                  <a:pt x="1908" y="712"/>
                  <a:pt x="1910" y="714"/>
                  <a:pt x="1912" y="714"/>
                </a:cubicBezTo>
                <a:cubicBezTo>
                  <a:pt x="1914" y="714"/>
                  <a:pt x="1915" y="712"/>
                  <a:pt x="1915" y="710"/>
                </a:cubicBezTo>
                <a:cubicBezTo>
                  <a:pt x="1915" y="709"/>
                  <a:pt x="1914" y="707"/>
                  <a:pt x="1912" y="707"/>
                </a:cubicBezTo>
                <a:close/>
                <a:moveTo>
                  <a:pt x="1953" y="710"/>
                </a:moveTo>
                <a:cubicBezTo>
                  <a:pt x="1953" y="709"/>
                  <a:pt x="1952" y="708"/>
                  <a:pt x="1950" y="708"/>
                </a:cubicBezTo>
                <a:cubicBezTo>
                  <a:pt x="1949" y="708"/>
                  <a:pt x="1948" y="709"/>
                  <a:pt x="1948" y="710"/>
                </a:cubicBezTo>
                <a:cubicBezTo>
                  <a:pt x="1948" y="712"/>
                  <a:pt x="1949" y="713"/>
                  <a:pt x="1950" y="713"/>
                </a:cubicBezTo>
                <a:cubicBezTo>
                  <a:pt x="1952" y="713"/>
                  <a:pt x="1953" y="712"/>
                  <a:pt x="1953" y="710"/>
                </a:cubicBezTo>
                <a:close/>
                <a:moveTo>
                  <a:pt x="1959" y="710"/>
                </a:moveTo>
                <a:cubicBezTo>
                  <a:pt x="1959" y="713"/>
                  <a:pt x="1961" y="715"/>
                  <a:pt x="1963" y="715"/>
                </a:cubicBezTo>
                <a:cubicBezTo>
                  <a:pt x="1966" y="715"/>
                  <a:pt x="1968" y="713"/>
                  <a:pt x="1968" y="710"/>
                </a:cubicBezTo>
                <a:cubicBezTo>
                  <a:pt x="1968" y="708"/>
                  <a:pt x="1966" y="706"/>
                  <a:pt x="1963" y="706"/>
                </a:cubicBezTo>
                <a:cubicBezTo>
                  <a:pt x="1961" y="706"/>
                  <a:pt x="1959" y="708"/>
                  <a:pt x="1959" y="710"/>
                </a:cubicBezTo>
                <a:close/>
                <a:moveTo>
                  <a:pt x="1976" y="706"/>
                </a:moveTo>
                <a:cubicBezTo>
                  <a:pt x="1974" y="706"/>
                  <a:pt x="1972" y="708"/>
                  <a:pt x="1972" y="710"/>
                </a:cubicBezTo>
                <a:cubicBezTo>
                  <a:pt x="1972" y="713"/>
                  <a:pt x="1974" y="715"/>
                  <a:pt x="1976" y="715"/>
                </a:cubicBezTo>
                <a:cubicBezTo>
                  <a:pt x="1979" y="715"/>
                  <a:pt x="1980" y="713"/>
                  <a:pt x="1980" y="710"/>
                </a:cubicBezTo>
                <a:cubicBezTo>
                  <a:pt x="1980" y="708"/>
                  <a:pt x="1979" y="706"/>
                  <a:pt x="1976" y="706"/>
                </a:cubicBezTo>
                <a:close/>
                <a:moveTo>
                  <a:pt x="1989" y="706"/>
                </a:moveTo>
                <a:cubicBezTo>
                  <a:pt x="1987" y="706"/>
                  <a:pt x="1985" y="708"/>
                  <a:pt x="1985" y="710"/>
                </a:cubicBezTo>
                <a:cubicBezTo>
                  <a:pt x="1985" y="713"/>
                  <a:pt x="1987" y="715"/>
                  <a:pt x="1989" y="715"/>
                </a:cubicBezTo>
                <a:cubicBezTo>
                  <a:pt x="1992" y="715"/>
                  <a:pt x="1993" y="713"/>
                  <a:pt x="1993" y="710"/>
                </a:cubicBezTo>
                <a:cubicBezTo>
                  <a:pt x="1993" y="708"/>
                  <a:pt x="1992" y="706"/>
                  <a:pt x="1989" y="706"/>
                </a:cubicBezTo>
                <a:close/>
                <a:moveTo>
                  <a:pt x="2002" y="706"/>
                </a:moveTo>
                <a:cubicBezTo>
                  <a:pt x="2000" y="706"/>
                  <a:pt x="1998" y="708"/>
                  <a:pt x="1998" y="710"/>
                </a:cubicBezTo>
                <a:cubicBezTo>
                  <a:pt x="1998" y="713"/>
                  <a:pt x="2000" y="715"/>
                  <a:pt x="2002" y="715"/>
                </a:cubicBezTo>
                <a:cubicBezTo>
                  <a:pt x="2004" y="715"/>
                  <a:pt x="2006" y="713"/>
                  <a:pt x="2006" y="710"/>
                </a:cubicBezTo>
                <a:cubicBezTo>
                  <a:pt x="2006" y="708"/>
                  <a:pt x="2004" y="706"/>
                  <a:pt x="2002" y="706"/>
                </a:cubicBezTo>
                <a:close/>
                <a:moveTo>
                  <a:pt x="2015" y="706"/>
                </a:moveTo>
                <a:cubicBezTo>
                  <a:pt x="2013" y="706"/>
                  <a:pt x="2011" y="708"/>
                  <a:pt x="2011" y="710"/>
                </a:cubicBezTo>
                <a:cubicBezTo>
                  <a:pt x="2011" y="713"/>
                  <a:pt x="2013" y="715"/>
                  <a:pt x="2015" y="715"/>
                </a:cubicBezTo>
                <a:cubicBezTo>
                  <a:pt x="2017" y="715"/>
                  <a:pt x="2019" y="713"/>
                  <a:pt x="2019" y="710"/>
                </a:cubicBezTo>
                <a:cubicBezTo>
                  <a:pt x="2019" y="708"/>
                  <a:pt x="2017" y="706"/>
                  <a:pt x="2015" y="706"/>
                </a:cubicBezTo>
                <a:close/>
                <a:moveTo>
                  <a:pt x="2028" y="706"/>
                </a:moveTo>
                <a:cubicBezTo>
                  <a:pt x="2026" y="706"/>
                  <a:pt x="2024" y="708"/>
                  <a:pt x="2024" y="710"/>
                </a:cubicBezTo>
                <a:cubicBezTo>
                  <a:pt x="2024" y="713"/>
                  <a:pt x="2026" y="715"/>
                  <a:pt x="2028" y="715"/>
                </a:cubicBezTo>
                <a:cubicBezTo>
                  <a:pt x="2030" y="715"/>
                  <a:pt x="2032" y="713"/>
                  <a:pt x="2032" y="710"/>
                </a:cubicBezTo>
                <a:cubicBezTo>
                  <a:pt x="2032" y="708"/>
                  <a:pt x="2030" y="706"/>
                  <a:pt x="2028" y="706"/>
                </a:cubicBezTo>
                <a:close/>
                <a:moveTo>
                  <a:pt x="2041" y="706"/>
                </a:moveTo>
                <a:cubicBezTo>
                  <a:pt x="2039" y="706"/>
                  <a:pt x="2037" y="708"/>
                  <a:pt x="2037" y="710"/>
                </a:cubicBezTo>
                <a:cubicBezTo>
                  <a:pt x="2037" y="713"/>
                  <a:pt x="2039" y="715"/>
                  <a:pt x="2041" y="715"/>
                </a:cubicBezTo>
                <a:cubicBezTo>
                  <a:pt x="2043" y="715"/>
                  <a:pt x="2045" y="713"/>
                  <a:pt x="2045" y="710"/>
                </a:cubicBezTo>
                <a:cubicBezTo>
                  <a:pt x="2045" y="708"/>
                  <a:pt x="2043" y="706"/>
                  <a:pt x="2041" y="706"/>
                </a:cubicBezTo>
                <a:close/>
                <a:moveTo>
                  <a:pt x="2054" y="706"/>
                </a:moveTo>
                <a:cubicBezTo>
                  <a:pt x="2051" y="706"/>
                  <a:pt x="2050" y="708"/>
                  <a:pt x="2050" y="710"/>
                </a:cubicBezTo>
                <a:cubicBezTo>
                  <a:pt x="2050" y="713"/>
                  <a:pt x="2051" y="715"/>
                  <a:pt x="2054" y="715"/>
                </a:cubicBezTo>
                <a:cubicBezTo>
                  <a:pt x="2056" y="715"/>
                  <a:pt x="2058" y="713"/>
                  <a:pt x="2058" y="710"/>
                </a:cubicBezTo>
                <a:cubicBezTo>
                  <a:pt x="2058" y="708"/>
                  <a:pt x="2056" y="706"/>
                  <a:pt x="2054" y="706"/>
                </a:cubicBezTo>
                <a:close/>
                <a:moveTo>
                  <a:pt x="2067" y="706"/>
                </a:moveTo>
                <a:cubicBezTo>
                  <a:pt x="2064" y="706"/>
                  <a:pt x="2063" y="708"/>
                  <a:pt x="2063" y="710"/>
                </a:cubicBezTo>
                <a:cubicBezTo>
                  <a:pt x="2063" y="713"/>
                  <a:pt x="2064" y="715"/>
                  <a:pt x="2067" y="715"/>
                </a:cubicBezTo>
                <a:cubicBezTo>
                  <a:pt x="2069" y="715"/>
                  <a:pt x="2071" y="713"/>
                  <a:pt x="2071" y="710"/>
                </a:cubicBezTo>
                <a:cubicBezTo>
                  <a:pt x="2071" y="708"/>
                  <a:pt x="2069" y="706"/>
                  <a:pt x="2067" y="706"/>
                </a:cubicBezTo>
                <a:close/>
                <a:moveTo>
                  <a:pt x="2080" y="706"/>
                </a:moveTo>
                <a:cubicBezTo>
                  <a:pt x="2077" y="706"/>
                  <a:pt x="2075" y="708"/>
                  <a:pt x="2075" y="710"/>
                </a:cubicBezTo>
                <a:cubicBezTo>
                  <a:pt x="2075" y="713"/>
                  <a:pt x="2077" y="715"/>
                  <a:pt x="2080" y="715"/>
                </a:cubicBezTo>
                <a:cubicBezTo>
                  <a:pt x="2082" y="715"/>
                  <a:pt x="2084" y="713"/>
                  <a:pt x="2084" y="710"/>
                </a:cubicBezTo>
                <a:cubicBezTo>
                  <a:pt x="2084" y="708"/>
                  <a:pt x="2082" y="706"/>
                  <a:pt x="2080" y="706"/>
                </a:cubicBezTo>
                <a:close/>
                <a:moveTo>
                  <a:pt x="2093" y="715"/>
                </a:moveTo>
                <a:cubicBezTo>
                  <a:pt x="2095" y="715"/>
                  <a:pt x="2097" y="713"/>
                  <a:pt x="2097" y="710"/>
                </a:cubicBezTo>
                <a:cubicBezTo>
                  <a:pt x="2097" y="708"/>
                  <a:pt x="2095" y="706"/>
                  <a:pt x="2093" y="706"/>
                </a:cubicBezTo>
                <a:cubicBezTo>
                  <a:pt x="2090" y="706"/>
                  <a:pt x="2088" y="708"/>
                  <a:pt x="2088" y="710"/>
                </a:cubicBezTo>
                <a:cubicBezTo>
                  <a:pt x="2088" y="713"/>
                  <a:pt x="2090" y="715"/>
                  <a:pt x="2093" y="715"/>
                </a:cubicBezTo>
                <a:close/>
                <a:moveTo>
                  <a:pt x="2105" y="715"/>
                </a:moveTo>
                <a:cubicBezTo>
                  <a:pt x="2108" y="715"/>
                  <a:pt x="2110" y="713"/>
                  <a:pt x="2110" y="710"/>
                </a:cubicBezTo>
                <a:cubicBezTo>
                  <a:pt x="2110" y="708"/>
                  <a:pt x="2108" y="706"/>
                  <a:pt x="2105" y="706"/>
                </a:cubicBezTo>
                <a:cubicBezTo>
                  <a:pt x="2103" y="706"/>
                  <a:pt x="2101" y="708"/>
                  <a:pt x="2101" y="710"/>
                </a:cubicBezTo>
                <a:cubicBezTo>
                  <a:pt x="2101" y="713"/>
                  <a:pt x="2103" y="715"/>
                  <a:pt x="2105" y="715"/>
                </a:cubicBezTo>
                <a:close/>
                <a:moveTo>
                  <a:pt x="2118" y="706"/>
                </a:moveTo>
                <a:cubicBezTo>
                  <a:pt x="2116" y="706"/>
                  <a:pt x="2114" y="708"/>
                  <a:pt x="2114" y="710"/>
                </a:cubicBezTo>
                <a:cubicBezTo>
                  <a:pt x="2114" y="713"/>
                  <a:pt x="2116" y="715"/>
                  <a:pt x="2118" y="715"/>
                </a:cubicBezTo>
                <a:cubicBezTo>
                  <a:pt x="2121" y="715"/>
                  <a:pt x="2123" y="713"/>
                  <a:pt x="2123" y="710"/>
                </a:cubicBezTo>
                <a:cubicBezTo>
                  <a:pt x="2123" y="708"/>
                  <a:pt x="2121" y="706"/>
                  <a:pt x="2118" y="706"/>
                </a:cubicBezTo>
                <a:close/>
                <a:moveTo>
                  <a:pt x="2131" y="706"/>
                </a:moveTo>
                <a:cubicBezTo>
                  <a:pt x="2129" y="706"/>
                  <a:pt x="2127" y="708"/>
                  <a:pt x="2127" y="710"/>
                </a:cubicBezTo>
                <a:cubicBezTo>
                  <a:pt x="2127" y="713"/>
                  <a:pt x="2129" y="715"/>
                  <a:pt x="2131" y="715"/>
                </a:cubicBezTo>
                <a:cubicBezTo>
                  <a:pt x="2134" y="715"/>
                  <a:pt x="2135" y="713"/>
                  <a:pt x="2135" y="710"/>
                </a:cubicBezTo>
                <a:cubicBezTo>
                  <a:pt x="2135" y="708"/>
                  <a:pt x="2134" y="706"/>
                  <a:pt x="2131" y="706"/>
                </a:cubicBezTo>
                <a:close/>
                <a:moveTo>
                  <a:pt x="2144" y="706"/>
                </a:moveTo>
                <a:cubicBezTo>
                  <a:pt x="2142" y="706"/>
                  <a:pt x="2140" y="708"/>
                  <a:pt x="2140" y="710"/>
                </a:cubicBezTo>
                <a:cubicBezTo>
                  <a:pt x="2140" y="713"/>
                  <a:pt x="2142" y="715"/>
                  <a:pt x="2144" y="715"/>
                </a:cubicBezTo>
                <a:cubicBezTo>
                  <a:pt x="2146" y="715"/>
                  <a:pt x="2148" y="713"/>
                  <a:pt x="2148" y="710"/>
                </a:cubicBezTo>
                <a:cubicBezTo>
                  <a:pt x="2148" y="708"/>
                  <a:pt x="2146" y="706"/>
                  <a:pt x="2144" y="706"/>
                </a:cubicBezTo>
                <a:close/>
                <a:moveTo>
                  <a:pt x="2157" y="706"/>
                </a:moveTo>
                <a:cubicBezTo>
                  <a:pt x="2155" y="706"/>
                  <a:pt x="2153" y="708"/>
                  <a:pt x="2153" y="710"/>
                </a:cubicBezTo>
                <a:cubicBezTo>
                  <a:pt x="2153" y="713"/>
                  <a:pt x="2155" y="715"/>
                  <a:pt x="2157" y="715"/>
                </a:cubicBezTo>
                <a:cubicBezTo>
                  <a:pt x="2159" y="715"/>
                  <a:pt x="2161" y="713"/>
                  <a:pt x="2161" y="710"/>
                </a:cubicBezTo>
                <a:cubicBezTo>
                  <a:pt x="2161" y="708"/>
                  <a:pt x="2159" y="706"/>
                  <a:pt x="2157" y="706"/>
                </a:cubicBezTo>
                <a:close/>
                <a:moveTo>
                  <a:pt x="2170" y="706"/>
                </a:moveTo>
                <a:cubicBezTo>
                  <a:pt x="2168" y="706"/>
                  <a:pt x="2166" y="708"/>
                  <a:pt x="2166" y="710"/>
                </a:cubicBezTo>
                <a:cubicBezTo>
                  <a:pt x="2166" y="713"/>
                  <a:pt x="2168" y="715"/>
                  <a:pt x="2170" y="715"/>
                </a:cubicBezTo>
                <a:cubicBezTo>
                  <a:pt x="2172" y="715"/>
                  <a:pt x="2174" y="713"/>
                  <a:pt x="2174" y="710"/>
                </a:cubicBezTo>
                <a:cubicBezTo>
                  <a:pt x="2174" y="708"/>
                  <a:pt x="2172" y="706"/>
                  <a:pt x="2170" y="706"/>
                </a:cubicBezTo>
                <a:close/>
                <a:moveTo>
                  <a:pt x="2183" y="715"/>
                </a:moveTo>
                <a:cubicBezTo>
                  <a:pt x="2185" y="715"/>
                  <a:pt x="2187" y="713"/>
                  <a:pt x="2187" y="710"/>
                </a:cubicBezTo>
                <a:cubicBezTo>
                  <a:pt x="2187" y="708"/>
                  <a:pt x="2185" y="706"/>
                  <a:pt x="2183" y="706"/>
                </a:cubicBezTo>
                <a:cubicBezTo>
                  <a:pt x="2181" y="706"/>
                  <a:pt x="2179" y="708"/>
                  <a:pt x="2179" y="710"/>
                </a:cubicBezTo>
                <a:cubicBezTo>
                  <a:pt x="2179" y="713"/>
                  <a:pt x="2181" y="715"/>
                  <a:pt x="2183" y="715"/>
                </a:cubicBezTo>
                <a:close/>
                <a:moveTo>
                  <a:pt x="2209" y="707"/>
                </a:moveTo>
                <a:cubicBezTo>
                  <a:pt x="2207" y="707"/>
                  <a:pt x="2205" y="709"/>
                  <a:pt x="2205" y="710"/>
                </a:cubicBezTo>
                <a:cubicBezTo>
                  <a:pt x="2205" y="712"/>
                  <a:pt x="2207" y="714"/>
                  <a:pt x="2209" y="714"/>
                </a:cubicBezTo>
                <a:cubicBezTo>
                  <a:pt x="2211" y="714"/>
                  <a:pt x="2212" y="712"/>
                  <a:pt x="2212" y="710"/>
                </a:cubicBezTo>
                <a:cubicBezTo>
                  <a:pt x="2212" y="709"/>
                  <a:pt x="2211" y="707"/>
                  <a:pt x="2209" y="707"/>
                </a:cubicBezTo>
                <a:close/>
                <a:moveTo>
                  <a:pt x="2222" y="715"/>
                </a:moveTo>
                <a:cubicBezTo>
                  <a:pt x="2224" y="715"/>
                  <a:pt x="2226" y="713"/>
                  <a:pt x="2226" y="710"/>
                </a:cubicBezTo>
                <a:cubicBezTo>
                  <a:pt x="2226" y="708"/>
                  <a:pt x="2224" y="706"/>
                  <a:pt x="2222" y="706"/>
                </a:cubicBezTo>
                <a:cubicBezTo>
                  <a:pt x="2219" y="706"/>
                  <a:pt x="2217" y="708"/>
                  <a:pt x="2217" y="710"/>
                </a:cubicBezTo>
                <a:cubicBezTo>
                  <a:pt x="2217" y="713"/>
                  <a:pt x="2219" y="715"/>
                  <a:pt x="2222" y="715"/>
                </a:cubicBezTo>
                <a:close/>
                <a:moveTo>
                  <a:pt x="2235" y="715"/>
                </a:moveTo>
                <a:cubicBezTo>
                  <a:pt x="2237" y="715"/>
                  <a:pt x="2239" y="713"/>
                  <a:pt x="2239" y="710"/>
                </a:cubicBezTo>
                <a:cubicBezTo>
                  <a:pt x="2239" y="708"/>
                  <a:pt x="2237" y="706"/>
                  <a:pt x="2235" y="706"/>
                </a:cubicBezTo>
                <a:cubicBezTo>
                  <a:pt x="2232" y="706"/>
                  <a:pt x="2230" y="708"/>
                  <a:pt x="2230" y="710"/>
                </a:cubicBezTo>
                <a:cubicBezTo>
                  <a:pt x="2230" y="713"/>
                  <a:pt x="2232" y="715"/>
                  <a:pt x="2235" y="715"/>
                </a:cubicBezTo>
                <a:close/>
                <a:moveTo>
                  <a:pt x="2247" y="715"/>
                </a:moveTo>
                <a:cubicBezTo>
                  <a:pt x="2250" y="715"/>
                  <a:pt x="2252" y="713"/>
                  <a:pt x="2252" y="710"/>
                </a:cubicBezTo>
                <a:cubicBezTo>
                  <a:pt x="2252" y="708"/>
                  <a:pt x="2250" y="706"/>
                  <a:pt x="2247" y="706"/>
                </a:cubicBezTo>
                <a:cubicBezTo>
                  <a:pt x="2245" y="706"/>
                  <a:pt x="2243" y="708"/>
                  <a:pt x="2243" y="710"/>
                </a:cubicBezTo>
                <a:cubicBezTo>
                  <a:pt x="2243" y="713"/>
                  <a:pt x="2245" y="715"/>
                  <a:pt x="2247" y="715"/>
                </a:cubicBezTo>
                <a:close/>
                <a:moveTo>
                  <a:pt x="2260" y="715"/>
                </a:moveTo>
                <a:cubicBezTo>
                  <a:pt x="2263" y="715"/>
                  <a:pt x="2265" y="713"/>
                  <a:pt x="2265" y="710"/>
                </a:cubicBezTo>
                <a:cubicBezTo>
                  <a:pt x="2265" y="708"/>
                  <a:pt x="2263" y="706"/>
                  <a:pt x="2260" y="706"/>
                </a:cubicBezTo>
                <a:cubicBezTo>
                  <a:pt x="2258" y="706"/>
                  <a:pt x="2256" y="708"/>
                  <a:pt x="2256" y="710"/>
                </a:cubicBezTo>
                <a:cubicBezTo>
                  <a:pt x="2256" y="713"/>
                  <a:pt x="2258" y="715"/>
                  <a:pt x="2260" y="715"/>
                </a:cubicBezTo>
                <a:close/>
                <a:moveTo>
                  <a:pt x="2273" y="715"/>
                </a:moveTo>
                <a:cubicBezTo>
                  <a:pt x="2276" y="715"/>
                  <a:pt x="2277" y="713"/>
                  <a:pt x="2277" y="710"/>
                </a:cubicBezTo>
                <a:cubicBezTo>
                  <a:pt x="2277" y="708"/>
                  <a:pt x="2276" y="706"/>
                  <a:pt x="2273" y="706"/>
                </a:cubicBezTo>
                <a:cubicBezTo>
                  <a:pt x="2271" y="706"/>
                  <a:pt x="2269" y="708"/>
                  <a:pt x="2269" y="710"/>
                </a:cubicBezTo>
                <a:cubicBezTo>
                  <a:pt x="2269" y="713"/>
                  <a:pt x="2271" y="715"/>
                  <a:pt x="2273" y="715"/>
                </a:cubicBezTo>
                <a:close/>
                <a:moveTo>
                  <a:pt x="2286" y="715"/>
                </a:moveTo>
                <a:cubicBezTo>
                  <a:pt x="2289" y="715"/>
                  <a:pt x="2290" y="713"/>
                  <a:pt x="2290" y="710"/>
                </a:cubicBezTo>
                <a:cubicBezTo>
                  <a:pt x="2290" y="708"/>
                  <a:pt x="2289" y="706"/>
                  <a:pt x="2286" y="706"/>
                </a:cubicBezTo>
                <a:cubicBezTo>
                  <a:pt x="2284" y="706"/>
                  <a:pt x="2282" y="708"/>
                  <a:pt x="2282" y="710"/>
                </a:cubicBezTo>
                <a:cubicBezTo>
                  <a:pt x="2282" y="713"/>
                  <a:pt x="2284" y="715"/>
                  <a:pt x="2286" y="715"/>
                </a:cubicBezTo>
                <a:close/>
                <a:moveTo>
                  <a:pt x="2299" y="715"/>
                </a:moveTo>
                <a:cubicBezTo>
                  <a:pt x="2301" y="715"/>
                  <a:pt x="2303" y="713"/>
                  <a:pt x="2303" y="710"/>
                </a:cubicBezTo>
                <a:cubicBezTo>
                  <a:pt x="2303" y="708"/>
                  <a:pt x="2301" y="706"/>
                  <a:pt x="2299" y="706"/>
                </a:cubicBezTo>
                <a:cubicBezTo>
                  <a:pt x="2297" y="706"/>
                  <a:pt x="2295" y="708"/>
                  <a:pt x="2295" y="710"/>
                </a:cubicBezTo>
                <a:cubicBezTo>
                  <a:pt x="2295" y="713"/>
                  <a:pt x="2297" y="715"/>
                  <a:pt x="2299" y="715"/>
                </a:cubicBezTo>
                <a:close/>
                <a:moveTo>
                  <a:pt x="2312" y="715"/>
                </a:moveTo>
                <a:cubicBezTo>
                  <a:pt x="2314" y="715"/>
                  <a:pt x="2316" y="713"/>
                  <a:pt x="2316" y="710"/>
                </a:cubicBezTo>
                <a:cubicBezTo>
                  <a:pt x="2316" y="708"/>
                  <a:pt x="2314" y="706"/>
                  <a:pt x="2312" y="706"/>
                </a:cubicBezTo>
                <a:cubicBezTo>
                  <a:pt x="2310" y="706"/>
                  <a:pt x="2308" y="708"/>
                  <a:pt x="2308" y="710"/>
                </a:cubicBezTo>
                <a:cubicBezTo>
                  <a:pt x="2308" y="713"/>
                  <a:pt x="2310" y="715"/>
                  <a:pt x="2312" y="715"/>
                </a:cubicBezTo>
                <a:close/>
                <a:moveTo>
                  <a:pt x="2325" y="715"/>
                </a:moveTo>
                <a:cubicBezTo>
                  <a:pt x="2327" y="715"/>
                  <a:pt x="2329" y="713"/>
                  <a:pt x="2329" y="710"/>
                </a:cubicBezTo>
                <a:cubicBezTo>
                  <a:pt x="2329" y="708"/>
                  <a:pt x="2327" y="706"/>
                  <a:pt x="2325" y="706"/>
                </a:cubicBezTo>
                <a:cubicBezTo>
                  <a:pt x="2323" y="706"/>
                  <a:pt x="2321" y="708"/>
                  <a:pt x="2321" y="710"/>
                </a:cubicBezTo>
                <a:cubicBezTo>
                  <a:pt x="2321" y="713"/>
                  <a:pt x="2323" y="715"/>
                  <a:pt x="2325" y="715"/>
                </a:cubicBezTo>
                <a:close/>
                <a:moveTo>
                  <a:pt x="2338" y="715"/>
                </a:moveTo>
                <a:cubicBezTo>
                  <a:pt x="2340" y="715"/>
                  <a:pt x="2342" y="713"/>
                  <a:pt x="2342" y="710"/>
                </a:cubicBezTo>
                <a:cubicBezTo>
                  <a:pt x="2342" y="708"/>
                  <a:pt x="2340" y="706"/>
                  <a:pt x="2338" y="706"/>
                </a:cubicBezTo>
                <a:cubicBezTo>
                  <a:pt x="2336" y="706"/>
                  <a:pt x="2334" y="708"/>
                  <a:pt x="2334" y="710"/>
                </a:cubicBezTo>
                <a:cubicBezTo>
                  <a:pt x="2334" y="713"/>
                  <a:pt x="2336" y="715"/>
                  <a:pt x="2338" y="715"/>
                </a:cubicBezTo>
                <a:close/>
                <a:moveTo>
                  <a:pt x="2351" y="715"/>
                </a:moveTo>
                <a:cubicBezTo>
                  <a:pt x="2353" y="715"/>
                  <a:pt x="2355" y="713"/>
                  <a:pt x="2355" y="710"/>
                </a:cubicBezTo>
                <a:cubicBezTo>
                  <a:pt x="2355" y="708"/>
                  <a:pt x="2353" y="706"/>
                  <a:pt x="2351" y="706"/>
                </a:cubicBezTo>
                <a:cubicBezTo>
                  <a:pt x="2348" y="706"/>
                  <a:pt x="2347" y="708"/>
                  <a:pt x="2347" y="710"/>
                </a:cubicBezTo>
                <a:cubicBezTo>
                  <a:pt x="2347" y="713"/>
                  <a:pt x="2348" y="715"/>
                  <a:pt x="2351" y="715"/>
                </a:cubicBezTo>
                <a:close/>
                <a:moveTo>
                  <a:pt x="2364" y="715"/>
                </a:moveTo>
                <a:cubicBezTo>
                  <a:pt x="2366" y="715"/>
                  <a:pt x="2368" y="713"/>
                  <a:pt x="2368" y="710"/>
                </a:cubicBezTo>
                <a:cubicBezTo>
                  <a:pt x="2368" y="708"/>
                  <a:pt x="2366" y="706"/>
                  <a:pt x="2364" y="706"/>
                </a:cubicBezTo>
                <a:cubicBezTo>
                  <a:pt x="2361" y="706"/>
                  <a:pt x="2360" y="708"/>
                  <a:pt x="2360" y="710"/>
                </a:cubicBezTo>
                <a:cubicBezTo>
                  <a:pt x="2360" y="713"/>
                  <a:pt x="2361" y="715"/>
                  <a:pt x="2364" y="715"/>
                </a:cubicBezTo>
                <a:close/>
                <a:moveTo>
                  <a:pt x="2377" y="715"/>
                </a:moveTo>
                <a:cubicBezTo>
                  <a:pt x="2379" y="715"/>
                  <a:pt x="2381" y="713"/>
                  <a:pt x="2381" y="710"/>
                </a:cubicBezTo>
                <a:cubicBezTo>
                  <a:pt x="2381" y="708"/>
                  <a:pt x="2379" y="706"/>
                  <a:pt x="2377" y="706"/>
                </a:cubicBezTo>
                <a:cubicBezTo>
                  <a:pt x="2374" y="706"/>
                  <a:pt x="2372" y="708"/>
                  <a:pt x="2372" y="710"/>
                </a:cubicBezTo>
                <a:cubicBezTo>
                  <a:pt x="2372" y="713"/>
                  <a:pt x="2374" y="715"/>
                  <a:pt x="2377" y="715"/>
                </a:cubicBezTo>
                <a:close/>
                <a:moveTo>
                  <a:pt x="2390" y="715"/>
                </a:moveTo>
                <a:cubicBezTo>
                  <a:pt x="2392" y="715"/>
                  <a:pt x="2394" y="713"/>
                  <a:pt x="2394" y="710"/>
                </a:cubicBezTo>
                <a:cubicBezTo>
                  <a:pt x="2394" y="708"/>
                  <a:pt x="2392" y="706"/>
                  <a:pt x="2390" y="706"/>
                </a:cubicBezTo>
                <a:cubicBezTo>
                  <a:pt x="2387" y="706"/>
                  <a:pt x="2385" y="708"/>
                  <a:pt x="2385" y="710"/>
                </a:cubicBezTo>
                <a:cubicBezTo>
                  <a:pt x="2385" y="713"/>
                  <a:pt x="2387" y="715"/>
                  <a:pt x="2390" y="715"/>
                </a:cubicBezTo>
                <a:close/>
                <a:moveTo>
                  <a:pt x="2402" y="715"/>
                </a:moveTo>
                <a:cubicBezTo>
                  <a:pt x="2405" y="715"/>
                  <a:pt x="2407" y="713"/>
                  <a:pt x="2407" y="710"/>
                </a:cubicBezTo>
                <a:cubicBezTo>
                  <a:pt x="2407" y="708"/>
                  <a:pt x="2405" y="706"/>
                  <a:pt x="2402" y="706"/>
                </a:cubicBezTo>
                <a:cubicBezTo>
                  <a:pt x="2400" y="706"/>
                  <a:pt x="2398" y="708"/>
                  <a:pt x="2398" y="710"/>
                </a:cubicBezTo>
                <a:cubicBezTo>
                  <a:pt x="2398" y="713"/>
                  <a:pt x="2400" y="715"/>
                  <a:pt x="2402" y="715"/>
                </a:cubicBezTo>
                <a:close/>
                <a:moveTo>
                  <a:pt x="2415" y="715"/>
                </a:moveTo>
                <a:cubicBezTo>
                  <a:pt x="2418" y="715"/>
                  <a:pt x="2420" y="713"/>
                  <a:pt x="2420" y="710"/>
                </a:cubicBezTo>
                <a:cubicBezTo>
                  <a:pt x="2420" y="708"/>
                  <a:pt x="2418" y="706"/>
                  <a:pt x="2415" y="706"/>
                </a:cubicBezTo>
                <a:cubicBezTo>
                  <a:pt x="2413" y="706"/>
                  <a:pt x="2411" y="708"/>
                  <a:pt x="2411" y="710"/>
                </a:cubicBezTo>
                <a:cubicBezTo>
                  <a:pt x="2411" y="713"/>
                  <a:pt x="2413" y="715"/>
                  <a:pt x="2415" y="715"/>
                </a:cubicBezTo>
                <a:close/>
                <a:moveTo>
                  <a:pt x="2428" y="715"/>
                </a:moveTo>
                <a:cubicBezTo>
                  <a:pt x="2431" y="715"/>
                  <a:pt x="2432" y="713"/>
                  <a:pt x="2432" y="710"/>
                </a:cubicBezTo>
                <a:cubicBezTo>
                  <a:pt x="2432" y="708"/>
                  <a:pt x="2431" y="706"/>
                  <a:pt x="2428" y="706"/>
                </a:cubicBezTo>
                <a:cubicBezTo>
                  <a:pt x="2426" y="706"/>
                  <a:pt x="2424" y="708"/>
                  <a:pt x="2424" y="710"/>
                </a:cubicBezTo>
                <a:cubicBezTo>
                  <a:pt x="2424" y="713"/>
                  <a:pt x="2426" y="715"/>
                  <a:pt x="2428" y="715"/>
                </a:cubicBezTo>
                <a:close/>
                <a:moveTo>
                  <a:pt x="2441" y="715"/>
                </a:moveTo>
                <a:cubicBezTo>
                  <a:pt x="2443" y="715"/>
                  <a:pt x="2445" y="713"/>
                  <a:pt x="2445" y="710"/>
                </a:cubicBezTo>
                <a:cubicBezTo>
                  <a:pt x="2445" y="708"/>
                  <a:pt x="2443" y="706"/>
                  <a:pt x="2441" y="706"/>
                </a:cubicBezTo>
                <a:cubicBezTo>
                  <a:pt x="2439" y="706"/>
                  <a:pt x="2437" y="708"/>
                  <a:pt x="2437" y="710"/>
                </a:cubicBezTo>
                <a:cubicBezTo>
                  <a:pt x="2437" y="713"/>
                  <a:pt x="2439" y="715"/>
                  <a:pt x="2441" y="715"/>
                </a:cubicBezTo>
                <a:close/>
                <a:moveTo>
                  <a:pt x="2454" y="715"/>
                </a:moveTo>
                <a:cubicBezTo>
                  <a:pt x="2456" y="715"/>
                  <a:pt x="2458" y="713"/>
                  <a:pt x="2458" y="710"/>
                </a:cubicBezTo>
                <a:cubicBezTo>
                  <a:pt x="2458" y="708"/>
                  <a:pt x="2456" y="706"/>
                  <a:pt x="2454" y="706"/>
                </a:cubicBezTo>
                <a:cubicBezTo>
                  <a:pt x="2452" y="706"/>
                  <a:pt x="2450" y="708"/>
                  <a:pt x="2450" y="710"/>
                </a:cubicBezTo>
                <a:cubicBezTo>
                  <a:pt x="2450" y="713"/>
                  <a:pt x="2452" y="715"/>
                  <a:pt x="2454" y="715"/>
                </a:cubicBezTo>
                <a:close/>
                <a:moveTo>
                  <a:pt x="2467" y="715"/>
                </a:moveTo>
                <a:cubicBezTo>
                  <a:pt x="2469" y="715"/>
                  <a:pt x="2471" y="713"/>
                  <a:pt x="2471" y="710"/>
                </a:cubicBezTo>
                <a:cubicBezTo>
                  <a:pt x="2471" y="708"/>
                  <a:pt x="2469" y="706"/>
                  <a:pt x="2467" y="706"/>
                </a:cubicBezTo>
                <a:cubicBezTo>
                  <a:pt x="2465" y="706"/>
                  <a:pt x="2463" y="708"/>
                  <a:pt x="2463" y="710"/>
                </a:cubicBezTo>
                <a:cubicBezTo>
                  <a:pt x="2463" y="713"/>
                  <a:pt x="2465" y="715"/>
                  <a:pt x="2467" y="715"/>
                </a:cubicBezTo>
                <a:close/>
                <a:moveTo>
                  <a:pt x="2480" y="715"/>
                </a:moveTo>
                <a:cubicBezTo>
                  <a:pt x="2482" y="715"/>
                  <a:pt x="2484" y="713"/>
                  <a:pt x="2484" y="710"/>
                </a:cubicBezTo>
                <a:cubicBezTo>
                  <a:pt x="2484" y="708"/>
                  <a:pt x="2482" y="706"/>
                  <a:pt x="2480" y="706"/>
                </a:cubicBezTo>
                <a:cubicBezTo>
                  <a:pt x="2478" y="706"/>
                  <a:pt x="2476" y="708"/>
                  <a:pt x="2476" y="710"/>
                </a:cubicBezTo>
                <a:cubicBezTo>
                  <a:pt x="2476" y="713"/>
                  <a:pt x="2478" y="715"/>
                  <a:pt x="2480" y="715"/>
                </a:cubicBezTo>
                <a:close/>
                <a:moveTo>
                  <a:pt x="2493" y="715"/>
                </a:moveTo>
                <a:cubicBezTo>
                  <a:pt x="2495" y="715"/>
                  <a:pt x="2497" y="713"/>
                  <a:pt x="2497" y="710"/>
                </a:cubicBezTo>
                <a:cubicBezTo>
                  <a:pt x="2497" y="708"/>
                  <a:pt x="2495" y="706"/>
                  <a:pt x="2493" y="706"/>
                </a:cubicBezTo>
                <a:cubicBezTo>
                  <a:pt x="2491" y="706"/>
                  <a:pt x="2489" y="708"/>
                  <a:pt x="2489" y="710"/>
                </a:cubicBezTo>
                <a:cubicBezTo>
                  <a:pt x="2489" y="713"/>
                  <a:pt x="2491" y="715"/>
                  <a:pt x="2493" y="715"/>
                </a:cubicBezTo>
                <a:close/>
                <a:moveTo>
                  <a:pt x="2506" y="715"/>
                </a:moveTo>
                <a:cubicBezTo>
                  <a:pt x="2508" y="715"/>
                  <a:pt x="2510" y="713"/>
                  <a:pt x="2510" y="710"/>
                </a:cubicBezTo>
                <a:cubicBezTo>
                  <a:pt x="2510" y="708"/>
                  <a:pt x="2508" y="706"/>
                  <a:pt x="2506" y="706"/>
                </a:cubicBezTo>
                <a:cubicBezTo>
                  <a:pt x="2503" y="706"/>
                  <a:pt x="2502" y="708"/>
                  <a:pt x="2502" y="710"/>
                </a:cubicBezTo>
                <a:cubicBezTo>
                  <a:pt x="2502" y="713"/>
                  <a:pt x="2503" y="715"/>
                  <a:pt x="2506" y="715"/>
                </a:cubicBezTo>
                <a:close/>
                <a:moveTo>
                  <a:pt x="2519" y="715"/>
                </a:moveTo>
                <a:cubicBezTo>
                  <a:pt x="2521" y="715"/>
                  <a:pt x="2523" y="713"/>
                  <a:pt x="2523" y="710"/>
                </a:cubicBezTo>
                <a:cubicBezTo>
                  <a:pt x="2523" y="708"/>
                  <a:pt x="2521" y="706"/>
                  <a:pt x="2519" y="706"/>
                </a:cubicBezTo>
                <a:cubicBezTo>
                  <a:pt x="2516" y="706"/>
                  <a:pt x="2514" y="708"/>
                  <a:pt x="2514" y="710"/>
                </a:cubicBezTo>
                <a:cubicBezTo>
                  <a:pt x="2514" y="713"/>
                  <a:pt x="2516" y="715"/>
                  <a:pt x="2519" y="715"/>
                </a:cubicBezTo>
                <a:close/>
                <a:moveTo>
                  <a:pt x="2532" y="715"/>
                </a:moveTo>
                <a:cubicBezTo>
                  <a:pt x="2534" y="715"/>
                  <a:pt x="2536" y="713"/>
                  <a:pt x="2536" y="710"/>
                </a:cubicBezTo>
                <a:cubicBezTo>
                  <a:pt x="2536" y="708"/>
                  <a:pt x="2534" y="706"/>
                  <a:pt x="2532" y="706"/>
                </a:cubicBezTo>
                <a:cubicBezTo>
                  <a:pt x="2529" y="706"/>
                  <a:pt x="2527" y="708"/>
                  <a:pt x="2527" y="710"/>
                </a:cubicBezTo>
                <a:cubicBezTo>
                  <a:pt x="2527" y="713"/>
                  <a:pt x="2529" y="715"/>
                  <a:pt x="2532" y="715"/>
                </a:cubicBezTo>
                <a:close/>
                <a:moveTo>
                  <a:pt x="2545" y="715"/>
                </a:moveTo>
                <a:cubicBezTo>
                  <a:pt x="2547" y="715"/>
                  <a:pt x="2549" y="713"/>
                  <a:pt x="2549" y="710"/>
                </a:cubicBezTo>
                <a:cubicBezTo>
                  <a:pt x="2549" y="708"/>
                  <a:pt x="2547" y="706"/>
                  <a:pt x="2545" y="706"/>
                </a:cubicBezTo>
                <a:cubicBezTo>
                  <a:pt x="2542" y="706"/>
                  <a:pt x="2540" y="708"/>
                  <a:pt x="2540" y="710"/>
                </a:cubicBezTo>
                <a:cubicBezTo>
                  <a:pt x="2540" y="713"/>
                  <a:pt x="2542" y="715"/>
                  <a:pt x="2545" y="715"/>
                </a:cubicBezTo>
                <a:close/>
                <a:moveTo>
                  <a:pt x="2557" y="715"/>
                </a:moveTo>
                <a:cubicBezTo>
                  <a:pt x="2560" y="715"/>
                  <a:pt x="2562" y="713"/>
                  <a:pt x="2562" y="710"/>
                </a:cubicBezTo>
                <a:cubicBezTo>
                  <a:pt x="2562" y="708"/>
                  <a:pt x="2560" y="706"/>
                  <a:pt x="2557" y="706"/>
                </a:cubicBezTo>
                <a:cubicBezTo>
                  <a:pt x="2555" y="706"/>
                  <a:pt x="2553" y="708"/>
                  <a:pt x="2553" y="710"/>
                </a:cubicBezTo>
                <a:cubicBezTo>
                  <a:pt x="2553" y="713"/>
                  <a:pt x="2555" y="715"/>
                  <a:pt x="2557" y="715"/>
                </a:cubicBezTo>
                <a:close/>
                <a:moveTo>
                  <a:pt x="2570" y="715"/>
                </a:moveTo>
                <a:cubicBezTo>
                  <a:pt x="2573" y="715"/>
                  <a:pt x="2575" y="713"/>
                  <a:pt x="2575" y="710"/>
                </a:cubicBezTo>
                <a:cubicBezTo>
                  <a:pt x="2575" y="708"/>
                  <a:pt x="2573" y="706"/>
                  <a:pt x="2570" y="706"/>
                </a:cubicBezTo>
                <a:cubicBezTo>
                  <a:pt x="2568" y="706"/>
                  <a:pt x="2566" y="708"/>
                  <a:pt x="2566" y="710"/>
                </a:cubicBezTo>
                <a:cubicBezTo>
                  <a:pt x="2566" y="713"/>
                  <a:pt x="2568" y="715"/>
                  <a:pt x="2570" y="715"/>
                </a:cubicBezTo>
                <a:close/>
                <a:moveTo>
                  <a:pt x="2583" y="715"/>
                </a:moveTo>
                <a:cubicBezTo>
                  <a:pt x="2586" y="715"/>
                  <a:pt x="2587" y="713"/>
                  <a:pt x="2587" y="710"/>
                </a:cubicBezTo>
                <a:cubicBezTo>
                  <a:pt x="2587" y="708"/>
                  <a:pt x="2586" y="706"/>
                  <a:pt x="2583" y="706"/>
                </a:cubicBezTo>
                <a:cubicBezTo>
                  <a:pt x="2581" y="706"/>
                  <a:pt x="2579" y="708"/>
                  <a:pt x="2579" y="710"/>
                </a:cubicBezTo>
                <a:cubicBezTo>
                  <a:pt x="2579" y="713"/>
                  <a:pt x="2581" y="715"/>
                  <a:pt x="2583" y="715"/>
                </a:cubicBezTo>
                <a:close/>
                <a:moveTo>
                  <a:pt x="2596" y="715"/>
                </a:moveTo>
                <a:cubicBezTo>
                  <a:pt x="2598" y="715"/>
                  <a:pt x="2600" y="713"/>
                  <a:pt x="2600" y="710"/>
                </a:cubicBezTo>
                <a:cubicBezTo>
                  <a:pt x="2600" y="708"/>
                  <a:pt x="2598" y="706"/>
                  <a:pt x="2596" y="706"/>
                </a:cubicBezTo>
                <a:cubicBezTo>
                  <a:pt x="2594" y="706"/>
                  <a:pt x="2592" y="708"/>
                  <a:pt x="2592" y="710"/>
                </a:cubicBezTo>
                <a:cubicBezTo>
                  <a:pt x="2592" y="713"/>
                  <a:pt x="2594" y="715"/>
                  <a:pt x="2596" y="715"/>
                </a:cubicBezTo>
                <a:close/>
                <a:moveTo>
                  <a:pt x="2609" y="715"/>
                </a:moveTo>
                <a:cubicBezTo>
                  <a:pt x="2611" y="715"/>
                  <a:pt x="2613" y="713"/>
                  <a:pt x="2613" y="710"/>
                </a:cubicBezTo>
                <a:cubicBezTo>
                  <a:pt x="2613" y="708"/>
                  <a:pt x="2611" y="706"/>
                  <a:pt x="2609" y="706"/>
                </a:cubicBezTo>
                <a:cubicBezTo>
                  <a:pt x="2607" y="706"/>
                  <a:pt x="2605" y="708"/>
                  <a:pt x="2605" y="710"/>
                </a:cubicBezTo>
                <a:cubicBezTo>
                  <a:pt x="2605" y="713"/>
                  <a:pt x="2607" y="715"/>
                  <a:pt x="2609" y="715"/>
                </a:cubicBezTo>
                <a:close/>
                <a:moveTo>
                  <a:pt x="2622" y="715"/>
                </a:moveTo>
                <a:cubicBezTo>
                  <a:pt x="2624" y="715"/>
                  <a:pt x="2626" y="713"/>
                  <a:pt x="2626" y="710"/>
                </a:cubicBezTo>
                <a:cubicBezTo>
                  <a:pt x="2626" y="708"/>
                  <a:pt x="2624" y="706"/>
                  <a:pt x="2622" y="706"/>
                </a:cubicBezTo>
                <a:cubicBezTo>
                  <a:pt x="2620" y="706"/>
                  <a:pt x="2618" y="708"/>
                  <a:pt x="2618" y="710"/>
                </a:cubicBezTo>
                <a:cubicBezTo>
                  <a:pt x="2618" y="713"/>
                  <a:pt x="2620" y="715"/>
                  <a:pt x="2622" y="715"/>
                </a:cubicBezTo>
                <a:close/>
                <a:moveTo>
                  <a:pt x="2635" y="715"/>
                </a:moveTo>
                <a:cubicBezTo>
                  <a:pt x="2637" y="715"/>
                  <a:pt x="2639" y="713"/>
                  <a:pt x="2639" y="710"/>
                </a:cubicBezTo>
                <a:cubicBezTo>
                  <a:pt x="2639" y="708"/>
                  <a:pt x="2637" y="706"/>
                  <a:pt x="2635" y="706"/>
                </a:cubicBezTo>
                <a:cubicBezTo>
                  <a:pt x="2633" y="706"/>
                  <a:pt x="2631" y="708"/>
                  <a:pt x="2631" y="710"/>
                </a:cubicBezTo>
                <a:cubicBezTo>
                  <a:pt x="2631" y="713"/>
                  <a:pt x="2633" y="715"/>
                  <a:pt x="2635" y="715"/>
                </a:cubicBezTo>
                <a:close/>
                <a:moveTo>
                  <a:pt x="2648" y="715"/>
                </a:moveTo>
                <a:cubicBezTo>
                  <a:pt x="2650" y="715"/>
                  <a:pt x="2652" y="713"/>
                  <a:pt x="2652" y="710"/>
                </a:cubicBezTo>
                <a:cubicBezTo>
                  <a:pt x="2652" y="708"/>
                  <a:pt x="2650" y="706"/>
                  <a:pt x="2648" y="706"/>
                </a:cubicBezTo>
                <a:cubicBezTo>
                  <a:pt x="2646" y="706"/>
                  <a:pt x="2644" y="708"/>
                  <a:pt x="2644" y="710"/>
                </a:cubicBezTo>
                <a:cubicBezTo>
                  <a:pt x="2644" y="713"/>
                  <a:pt x="2646" y="715"/>
                  <a:pt x="2648" y="715"/>
                </a:cubicBezTo>
                <a:close/>
                <a:moveTo>
                  <a:pt x="2661" y="715"/>
                </a:moveTo>
                <a:cubicBezTo>
                  <a:pt x="2663" y="715"/>
                  <a:pt x="2665" y="713"/>
                  <a:pt x="2665" y="710"/>
                </a:cubicBezTo>
                <a:cubicBezTo>
                  <a:pt x="2665" y="708"/>
                  <a:pt x="2663" y="706"/>
                  <a:pt x="2661" y="706"/>
                </a:cubicBezTo>
                <a:cubicBezTo>
                  <a:pt x="2658" y="706"/>
                  <a:pt x="2657" y="708"/>
                  <a:pt x="2657" y="710"/>
                </a:cubicBezTo>
                <a:cubicBezTo>
                  <a:pt x="2657" y="713"/>
                  <a:pt x="2658" y="715"/>
                  <a:pt x="2661" y="715"/>
                </a:cubicBezTo>
                <a:close/>
                <a:moveTo>
                  <a:pt x="2674" y="715"/>
                </a:moveTo>
                <a:cubicBezTo>
                  <a:pt x="2676" y="715"/>
                  <a:pt x="2678" y="713"/>
                  <a:pt x="2678" y="710"/>
                </a:cubicBezTo>
                <a:cubicBezTo>
                  <a:pt x="2678" y="708"/>
                  <a:pt x="2676" y="706"/>
                  <a:pt x="2674" y="706"/>
                </a:cubicBezTo>
                <a:cubicBezTo>
                  <a:pt x="2671" y="706"/>
                  <a:pt x="2669" y="708"/>
                  <a:pt x="2669" y="710"/>
                </a:cubicBezTo>
                <a:cubicBezTo>
                  <a:pt x="2669" y="713"/>
                  <a:pt x="2671" y="715"/>
                  <a:pt x="2674" y="715"/>
                </a:cubicBezTo>
                <a:close/>
                <a:moveTo>
                  <a:pt x="2687" y="715"/>
                </a:moveTo>
                <a:cubicBezTo>
                  <a:pt x="2689" y="715"/>
                  <a:pt x="2691" y="713"/>
                  <a:pt x="2691" y="710"/>
                </a:cubicBezTo>
                <a:cubicBezTo>
                  <a:pt x="2691" y="708"/>
                  <a:pt x="2689" y="706"/>
                  <a:pt x="2687" y="706"/>
                </a:cubicBezTo>
                <a:cubicBezTo>
                  <a:pt x="2684" y="706"/>
                  <a:pt x="2682" y="708"/>
                  <a:pt x="2682" y="710"/>
                </a:cubicBezTo>
                <a:cubicBezTo>
                  <a:pt x="2682" y="713"/>
                  <a:pt x="2684" y="715"/>
                  <a:pt x="2687" y="715"/>
                </a:cubicBezTo>
                <a:close/>
                <a:moveTo>
                  <a:pt x="2699" y="715"/>
                </a:moveTo>
                <a:cubicBezTo>
                  <a:pt x="2702" y="715"/>
                  <a:pt x="2704" y="713"/>
                  <a:pt x="2704" y="710"/>
                </a:cubicBezTo>
                <a:cubicBezTo>
                  <a:pt x="2704" y="708"/>
                  <a:pt x="2702" y="706"/>
                  <a:pt x="2699" y="706"/>
                </a:cubicBezTo>
                <a:cubicBezTo>
                  <a:pt x="2697" y="706"/>
                  <a:pt x="2695" y="708"/>
                  <a:pt x="2695" y="710"/>
                </a:cubicBezTo>
                <a:cubicBezTo>
                  <a:pt x="2695" y="713"/>
                  <a:pt x="2697" y="715"/>
                  <a:pt x="2699" y="715"/>
                </a:cubicBezTo>
                <a:close/>
                <a:moveTo>
                  <a:pt x="2712" y="715"/>
                </a:moveTo>
                <a:cubicBezTo>
                  <a:pt x="2715" y="715"/>
                  <a:pt x="2717" y="713"/>
                  <a:pt x="2717" y="710"/>
                </a:cubicBezTo>
                <a:cubicBezTo>
                  <a:pt x="2717" y="708"/>
                  <a:pt x="2715" y="706"/>
                  <a:pt x="2712" y="706"/>
                </a:cubicBezTo>
                <a:cubicBezTo>
                  <a:pt x="2710" y="706"/>
                  <a:pt x="2708" y="708"/>
                  <a:pt x="2708" y="710"/>
                </a:cubicBezTo>
                <a:cubicBezTo>
                  <a:pt x="2708" y="713"/>
                  <a:pt x="2710" y="715"/>
                  <a:pt x="2712" y="715"/>
                </a:cubicBezTo>
                <a:close/>
                <a:moveTo>
                  <a:pt x="2725" y="715"/>
                </a:moveTo>
                <a:cubicBezTo>
                  <a:pt x="2728" y="715"/>
                  <a:pt x="2729" y="713"/>
                  <a:pt x="2729" y="710"/>
                </a:cubicBezTo>
                <a:cubicBezTo>
                  <a:pt x="2729" y="708"/>
                  <a:pt x="2728" y="706"/>
                  <a:pt x="2725" y="706"/>
                </a:cubicBezTo>
                <a:cubicBezTo>
                  <a:pt x="2723" y="706"/>
                  <a:pt x="2721" y="708"/>
                  <a:pt x="2721" y="710"/>
                </a:cubicBezTo>
                <a:cubicBezTo>
                  <a:pt x="2721" y="713"/>
                  <a:pt x="2723" y="715"/>
                  <a:pt x="2725" y="715"/>
                </a:cubicBezTo>
                <a:close/>
                <a:moveTo>
                  <a:pt x="2738" y="715"/>
                </a:moveTo>
                <a:cubicBezTo>
                  <a:pt x="2741" y="715"/>
                  <a:pt x="2742" y="713"/>
                  <a:pt x="2742" y="710"/>
                </a:cubicBezTo>
                <a:cubicBezTo>
                  <a:pt x="2742" y="708"/>
                  <a:pt x="2741" y="706"/>
                  <a:pt x="2738" y="706"/>
                </a:cubicBezTo>
                <a:cubicBezTo>
                  <a:pt x="2736" y="706"/>
                  <a:pt x="2734" y="708"/>
                  <a:pt x="2734" y="710"/>
                </a:cubicBezTo>
                <a:cubicBezTo>
                  <a:pt x="2734" y="713"/>
                  <a:pt x="2736" y="715"/>
                  <a:pt x="2738" y="715"/>
                </a:cubicBezTo>
                <a:close/>
                <a:moveTo>
                  <a:pt x="2751" y="715"/>
                </a:moveTo>
                <a:cubicBezTo>
                  <a:pt x="2753" y="715"/>
                  <a:pt x="2755" y="713"/>
                  <a:pt x="2755" y="710"/>
                </a:cubicBezTo>
                <a:cubicBezTo>
                  <a:pt x="2755" y="708"/>
                  <a:pt x="2753" y="706"/>
                  <a:pt x="2751" y="706"/>
                </a:cubicBezTo>
                <a:cubicBezTo>
                  <a:pt x="2749" y="706"/>
                  <a:pt x="2747" y="708"/>
                  <a:pt x="2747" y="710"/>
                </a:cubicBezTo>
                <a:cubicBezTo>
                  <a:pt x="2747" y="713"/>
                  <a:pt x="2749" y="715"/>
                  <a:pt x="2751" y="715"/>
                </a:cubicBezTo>
                <a:close/>
                <a:moveTo>
                  <a:pt x="2764" y="706"/>
                </a:moveTo>
                <a:cubicBezTo>
                  <a:pt x="2762" y="706"/>
                  <a:pt x="2760" y="708"/>
                  <a:pt x="2760" y="710"/>
                </a:cubicBezTo>
                <a:cubicBezTo>
                  <a:pt x="2760" y="713"/>
                  <a:pt x="2762" y="715"/>
                  <a:pt x="2764" y="715"/>
                </a:cubicBezTo>
                <a:cubicBezTo>
                  <a:pt x="2766" y="715"/>
                  <a:pt x="2768" y="713"/>
                  <a:pt x="2768" y="710"/>
                </a:cubicBezTo>
                <a:cubicBezTo>
                  <a:pt x="2768" y="708"/>
                  <a:pt x="2766" y="706"/>
                  <a:pt x="2764" y="706"/>
                </a:cubicBezTo>
                <a:close/>
                <a:moveTo>
                  <a:pt x="2777" y="715"/>
                </a:moveTo>
                <a:cubicBezTo>
                  <a:pt x="2779" y="715"/>
                  <a:pt x="2781" y="713"/>
                  <a:pt x="2781" y="710"/>
                </a:cubicBezTo>
                <a:cubicBezTo>
                  <a:pt x="2781" y="708"/>
                  <a:pt x="2779" y="706"/>
                  <a:pt x="2777" y="706"/>
                </a:cubicBezTo>
                <a:cubicBezTo>
                  <a:pt x="2775" y="706"/>
                  <a:pt x="2773" y="708"/>
                  <a:pt x="2773" y="710"/>
                </a:cubicBezTo>
                <a:cubicBezTo>
                  <a:pt x="2773" y="713"/>
                  <a:pt x="2775" y="715"/>
                  <a:pt x="2777" y="715"/>
                </a:cubicBezTo>
                <a:close/>
                <a:moveTo>
                  <a:pt x="2790" y="715"/>
                </a:moveTo>
                <a:cubicBezTo>
                  <a:pt x="2792" y="715"/>
                  <a:pt x="2794" y="713"/>
                  <a:pt x="2794" y="710"/>
                </a:cubicBezTo>
                <a:cubicBezTo>
                  <a:pt x="2794" y="708"/>
                  <a:pt x="2792" y="706"/>
                  <a:pt x="2790" y="706"/>
                </a:cubicBezTo>
                <a:cubicBezTo>
                  <a:pt x="2788" y="706"/>
                  <a:pt x="2786" y="708"/>
                  <a:pt x="2786" y="710"/>
                </a:cubicBezTo>
                <a:cubicBezTo>
                  <a:pt x="2786" y="713"/>
                  <a:pt x="2788" y="715"/>
                  <a:pt x="2790" y="715"/>
                </a:cubicBezTo>
                <a:close/>
                <a:moveTo>
                  <a:pt x="2803" y="706"/>
                </a:moveTo>
                <a:cubicBezTo>
                  <a:pt x="2800" y="706"/>
                  <a:pt x="2799" y="708"/>
                  <a:pt x="2799" y="710"/>
                </a:cubicBezTo>
                <a:cubicBezTo>
                  <a:pt x="2799" y="713"/>
                  <a:pt x="2800" y="715"/>
                  <a:pt x="2803" y="715"/>
                </a:cubicBezTo>
                <a:cubicBezTo>
                  <a:pt x="2805" y="715"/>
                  <a:pt x="2807" y="713"/>
                  <a:pt x="2807" y="710"/>
                </a:cubicBezTo>
                <a:cubicBezTo>
                  <a:pt x="2807" y="708"/>
                  <a:pt x="2805" y="706"/>
                  <a:pt x="2803" y="706"/>
                </a:cubicBezTo>
                <a:close/>
                <a:moveTo>
                  <a:pt x="2816" y="706"/>
                </a:moveTo>
                <a:cubicBezTo>
                  <a:pt x="2813" y="706"/>
                  <a:pt x="2812" y="708"/>
                  <a:pt x="2812" y="710"/>
                </a:cubicBezTo>
                <a:cubicBezTo>
                  <a:pt x="2812" y="713"/>
                  <a:pt x="2813" y="715"/>
                  <a:pt x="2816" y="715"/>
                </a:cubicBezTo>
                <a:cubicBezTo>
                  <a:pt x="2818" y="715"/>
                  <a:pt x="2820" y="713"/>
                  <a:pt x="2820" y="710"/>
                </a:cubicBezTo>
                <a:cubicBezTo>
                  <a:pt x="2820" y="708"/>
                  <a:pt x="2818" y="706"/>
                  <a:pt x="2816" y="706"/>
                </a:cubicBezTo>
                <a:close/>
                <a:moveTo>
                  <a:pt x="2829" y="706"/>
                </a:moveTo>
                <a:cubicBezTo>
                  <a:pt x="2826" y="706"/>
                  <a:pt x="2824" y="708"/>
                  <a:pt x="2824" y="710"/>
                </a:cubicBezTo>
                <a:cubicBezTo>
                  <a:pt x="2824" y="713"/>
                  <a:pt x="2826" y="715"/>
                  <a:pt x="2829" y="715"/>
                </a:cubicBezTo>
                <a:cubicBezTo>
                  <a:pt x="2831" y="715"/>
                  <a:pt x="2833" y="713"/>
                  <a:pt x="2833" y="710"/>
                </a:cubicBezTo>
                <a:cubicBezTo>
                  <a:pt x="2833" y="708"/>
                  <a:pt x="2831" y="706"/>
                  <a:pt x="2829" y="706"/>
                </a:cubicBezTo>
                <a:close/>
                <a:moveTo>
                  <a:pt x="2842" y="706"/>
                </a:moveTo>
                <a:cubicBezTo>
                  <a:pt x="2839" y="706"/>
                  <a:pt x="2837" y="708"/>
                  <a:pt x="2837" y="710"/>
                </a:cubicBezTo>
                <a:cubicBezTo>
                  <a:pt x="2837" y="713"/>
                  <a:pt x="2839" y="715"/>
                  <a:pt x="2842" y="715"/>
                </a:cubicBezTo>
                <a:cubicBezTo>
                  <a:pt x="2844" y="715"/>
                  <a:pt x="2846" y="713"/>
                  <a:pt x="2846" y="710"/>
                </a:cubicBezTo>
                <a:cubicBezTo>
                  <a:pt x="2846" y="708"/>
                  <a:pt x="2844" y="706"/>
                  <a:pt x="2842" y="706"/>
                </a:cubicBezTo>
                <a:close/>
                <a:moveTo>
                  <a:pt x="2854" y="706"/>
                </a:moveTo>
                <a:cubicBezTo>
                  <a:pt x="2852" y="706"/>
                  <a:pt x="2850" y="708"/>
                  <a:pt x="2850" y="710"/>
                </a:cubicBezTo>
                <a:cubicBezTo>
                  <a:pt x="2850" y="713"/>
                  <a:pt x="2852" y="715"/>
                  <a:pt x="2854" y="715"/>
                </a:cubicBezTo>
                <a:cubicBezTo>
                  <a:pt x="2857" y="715"/>
                  <a:pt x="2859" y="713"/>
                  <a:pt x="2859" y="710"/>
                </a:cubicBezTo>
                <a:cubicBezTo>
                  <a:pt x="2859" y="708"/>
                  <a:pt x="2857" y="706"/>
                  <a:pt x="2854" y="706"/>
                </a:cubicBezTo>
                <a:close/>
                <a:moveTo>
                  <a:pt x="2867" y="706"/>
                </a:moveTo>
                <a:cubicBezTo>
                  <a:pt x="2865" y="706"/>
                  <a:pt x="2863" y="708"/>
                  <a:pt x="2863" y="710"/>
                </a:cubicBezTo>
                <a:cubicBezTo>
                  <a:pt x="2863" y="713"/>
                  <a:pt x="2865" y="715"/>
                  <a:pt x="2867" y="715"/>
                </a:cubicBezTo>
                <a:cubicBezTo>
                  <a:pt x="2870" y="715"/>
                  <a:pt x="2872" y="713"/>
                  <a:pt x="2872" y="710"/>
                </a:cubicBezTo>
                <a:cubicBezTo>
                  <a:pt x="2872" y="708"/>
                  <a:pt x="2870" y="706"/>
                  <a:pt x="2867" y="706"/>
                </a:cubicBezTo>
                <a:close/>
                <a:moveTo>
                  <a:pt x="2880" y="715"/>
                </a:moveTo>
                <a:cubicBezTo>
                  <a:pt x="2883" y="715"/>
                  <a:pt x="2884" y="713"/>
                  <a:pt x="2884" y="710"/>
                </a:cubicBezTo>
                <a:cubicBezTo>
                  <a:pt x="2884" y="708"/>
                  <a:pt x="2883" y="706"/>
                  <a:pt x="2880" y="706"/>
                </a:cubicBezTo>
                <a:cubicBezTo>
                  <a:pt x="2878" y="706"/>
                  <a:pt x="2876" y="708"/>
                  <a:pt x="2876" y="710"/>
                </a:cubicBezTo>
                <a:cubicBezTo>
                  <a:pt x="2876" y="713"/>
                  <a:pt x="2878" y="715"/>
                  <a:pt x="2880" y="715"/>
                </a:cubicBezTo>
                <a:close/>
                <a:moveTo>
                  <a:pt x="2910" y="710"/>
                </a:moveTo>
                <a:cubicBezTo>
                  <a:pt x="2910" y="708"/>
                  <a:pt x="2908" y="706"/>
                  <a:pt x="2906" y="706"/>
                </a:cubicBezTo>
                <a:cubicBezTo>
                  <a:pt x="2904" y="706"/>
                  <a:pt x="2902" y="708"/>
                  <a:pt x="2902" y="710"/>
                </a:cubicBezTo>
                <a:cubicBezTo>
                  <a:pt x="2902" y="713"/>
                  <a:pt x="2904" y="715"/>
                  <a:pt x="2906" y="715"/>
                </a:cubicBezTo>
                <a:cubicBezTo>
                  <a:pt x="2908" y="715"/>
                  <a:pt x="2910" y="713"/>
                  <a:pt x="2910" y="710"/>
                </a:cubicBezTo>
                <a:close/>
                <a:moveTo>
                  <a:pt x="2919" y="706"/>
                </a:moveTo>
                <a:cubicBezTo>
                  <a:pt x="2917" y="706"/>
                  <a:pt x="2915" y="708"/>
                  <a:pt x="2915" y="710"/>
                </a:cubicBezTo>
                <a:cubicBezTo>
                  <a:pt x="2915" y="713"/>
                  <a:pt x="2917" y="715"/>
                  <a:pt x="2919" y="715"/>
                </a:cubicBezTo>
                <a:cubicBezTo>
                  <a:pt x="2921" y="715"/>
                  <a:pt x="2923" y="713"/>
                  <a:pt x="2923" y="710"/>
                </a:cubicBezTo>
                <a:cubicBezTo>
                  <a:pt x="2923" y="708"/>
                  <a:pt x="2921" y="706"/>
                  <a:pt x="2919" y="706"/>
                </a:cubicBezTo>
                <a:close/>
                <a:moveTo>
                  <a:pt x="2932" y="706"/>
                </a:moveTo>
                <a:cubicBezTo>
                  <a:pt x="2930" y="706"/>
                  <a:pt x="2928" y="708"/>
                  <a:pt x="2928" y="710"/>
                </a:cubicBezTo>
                <a:cubicBezTo>
                  <a:pt x="2928" y="713"/>
                  <a:pt x="2930" y="715"/>
                  <a:pt x="2932" y="715"/>
                </a:cubicBezTo>
                <a:cubicBezTo>
                  <a:pt x="2934" y="715"/>
                  <a:pt x="2936" y="713"/>
                  <a:pt x="2936" y="710"/>
                </a:cubicBezTo>
                <a:cubicBezTo>
                  <a:pt x="2936" y="708"/>
                  <a:pt x="2934" y="706"/>
                  <a:pt x="2932" y="706"/>
                </a:cubicBezTo>
                <a:close/>
                <a:moveTo>
                  <a:pt x="2945" y="706"/>
                </a:moveTo>
                <a:cubicBezTo>
                  <a:pt x="2943" y="706"/>
                  <a:pt x="2941" y="708"/>
                  <a:pt x="2941" y="710"/>
                </a:cubicBezTo>
                <a:cubicBezTo>
                  <a:pt x="2941" y="713"/>
                  <a:pt x="2943" y="715"/>
                  <a:pt x="2945" y="715"/>
                </a:cubicBezTo>
                <a:cubicBezTo>
                  <a:pt x="2947" y="715"/>
                  <a:pt x="2949" y="713"/>
                  <a:pt x="2949" y="710"/>
                </a:cubicBezTo>
                <a:cubicBezTo>
                  <a:pt x="2949" y="708"/>
                  <a:pt x="2947" y="706"/>
                  <a:pt x="2945" y="706"/>
                </a:cubicBezTo>
                <a:close/>
                <a:moveTo>
                  <a:pt x="2958" y="706"/>
                </a:moveTo>
                <a:cubicBezTo>
                  <a:pt x="2955" y="706"/>
                  <a:pt x="2954" y="708"/>
                  <a:pt x="2954" y="710"/>
                </a:cubicBezTo>
                <a:cubicBezTo>
                  <a:pt x="2954" y="713"/>
                  <a:pt x="2955" y="715"/>
                  <a:pt x="2958" y="715"/>
                </a:cubicBezTo>
                <a:cubicBezTo>
                  <a:pt x="2960" y="715"/>
                  <a:pt x="2962" y="713"/>
                  <a:pt x="2962" y="710"/>
                </a:cubicBezTo>
                <a:cubicBezTo>
                  <a:pt x="2962" y="708"/>
                  <a:pt x="2960" y="706"/>
                  <a:pt x="2958" y="706"/>
                </a:cubicBezTo>
                <a:close/>
                <a:moveTo>
                  <a:pt x="2971" y="711"/>
                </a:moveTo>
                <a:cubicBezTo>
                  <a:pt x="2971" y="711"/>
                  <a:pt x="2971" y="711"/>
                  <a:pt x="2971" y="710"/>
                </a:cubicBezTo>
                <a:cubicBezTo>
                  <a:pt x="2971" y="710"/>
                  <a:pt x="2971" y="710"/>
                  <a:pt x="2971" y="710"/>
                </a:cubicBezTo>
                <a:cubicBezTo>
                  <a:pt x="2971" y="710"/>
                  <a:pt x="2971" y="710"/>
                  <a:pt x="2971" y="710"/>
                </a:cubicBezTo>
                <a:cubicBezTo>
                  <a:pt x="2971" y="711"/>
                  <a:pt x="2971" y="711"/>
                  <a:pt x="2971" y="711"/>
                </a:cubicBezTo>
                <a:close/>
                <a:moveTo>
                  <a:pt x="3087" y="706"/>
                </a:moveTo>
                <a:cubicBezTo>
                  <a:pt x="3085" y="706"/>
                  <a:pt x="3083" y="708"/>
                  <a:pt x="3083" y="710"/>
                </a:cubicBezTo>
                <a:cubicBezTo>
                  <a:pt x="3083" y="713"/>
                  <a:pt x="3085" y="715"/>
                  <a:pt x="3087" y="715"/>
                </a:cubicBezTo>
                <a:cubicBezTo>
                  <a:pt x="3089" y="715"/>
                  <a:pt x="3091" y="713"/>
                  <a:pt x="3091" y="710"/>
                </a:cubicBezTo>
                <a:cubicBezTo>
                  <a:pt x="3091" y="708"/>
                  <a:pt x="3089" y="706"/>
                  <a:pt x="3087" y="706"/>
                </a:cubicBezTo>
                <a:close/>
                <a:moveTo>
                  <a:pt x="3100" y="710"/>
                </a:moveTo>
                <a:cubicBezTo>
                  <a:pt x="3100" y="710"/>
                  <a:pt x="3100" y="710"/>
                  <a:pt x="3100" y="710"/>
                </a:cubicBezTo>
                <a:cubicBezTo>
                  <a:pt x="3100" y="711"/>
                  <a:pt x="3100" y="711"/>
                  <a:pt x="3100" y="711"/>
                </a:cubicBezTo>
                <a:cubicBezTo>
                  <a:pt x="3100" y="711"/>
                  <a:pt x="3100" y="711"/>
                  <a:pt x="3100" y="710"/>
                </a:cubicBezTo>
                <a:cubicBezTo>
                  <a:pt x="3100" y="710"/>
                  <a:pt x="3100" y="710"/>
                  <a:pt x="3100" y="710"/>
                </a:cubicBezTo>
                <a:close/>
                <a:moveTo>
                  <a:pt x="452" y="719"/>
                </a:moveTo>
                <a:cubicBezTo>
                  <a:pt x="450" y="719"/>
                  <a:pt x="448" y="721"/>
                  <a:pt x="448" y="723"/>
                </a:cubicBezTo>
                <a:cubicBezTo>
                  <a:pt x="448" y="726"/>
                  <a:pt x="450" y="728"/>
                  <a:pt x="452" y="728"/>
                </a:cubicBezTo>
                <a:cubicBezTo>
                  <a:pt x="455" y="728"/>
                  <a:pt x="457" y="726"/>
                  <a:pt x="457" y="723"/>
                </a:cubicBezTo>
                <a:cubicBezTo>
                  <a:pt x="457" y="721"/>
                  <a:pt x="455" y="719"/>
                  <a:pt x="452" y="719"/>
                </a:cubicBezTo>
                <a:close/>
                <a:moveTo>
                  <a:pt x="465" y="728"/>
                </a:moveTo>
                <a:cubicBezTo>
                  <a:pt x="468" y="728"/>
                  <a:pt x="470" y="726"/>
                  <a:pt x="470" y="723"/>
                </a:cubicBezTo>
                <a:cubicBezTo>
                  <a:pt x="470" y="721"/>
                  <a:pt x="468" y="719"/>
                  <a:pt x="465" y="719"/>
                </a:cubicBezTo>
                <a:cubicBezTo>
                  <a:pt x="463" y="719"/>
                  <a:pt x="461" y="721"/>
                  <a:pt x="461" y="723"/>
                </a:cubicBezTo>
                <a:cubicBezTo>
                  <a:pt x="461" y="726"/>
                  <a:pt x="463" y="728"/>
                  <a:pt x="465" y="728"/>
                </a:cubicBezTo>
                <a:close/>
                <a:moveTo>
                  <a:pt x="478" y="728"/>
                </a:moveTo>
                <a:cubicBezTo>
                  <a:pt x="481" y="728"/>
                  <a:pt x="482" y="726"/>
                  <a:pt x="482" y="723"/>
                </a:cubicBezTo>
                <a:cubicBezTo>
                  <a:pt x="482" y="721"/>
                  <a:pt x="481" y="719"/>
                  <a:pt x="478" y="719"/>
                </a:cubicBezTo>
                <a:cubicBezTo>
                  <a:pt x="476" y="719"/>
                  <a:pt x="474" y="721"/>
                  <a:pt x="474" y="723"/>
                </a:cubicBezTo>
                <a:cubicBezTo>
                  <a:pt x="474" y="726"/>
                  <a:pt x="476" y="728"/>
                  <a:pt x="478" y="728"/>
                </a:cubicBezTo>
                <a:close/>
                <a:moveTo>
                  <a:pt x="491" y="728"/>
                </a:moveTo>
                <a:cubicBezTo>
                  <a:pt x="494" y="728"/>
                  <a:pt x="495" y="726"/>
                  <a:pt x="495" y="723"/>
                </a:cubicBezTo>
                <a:cubicBezTo>
                  <a:pt x="495" y="721"/>
                  <a:pt x="494" y="719"/>
                  <a:pt x="491" y="719"/>
                </a:cubicBezTo>
                <a:cubicBezTo>
                  <a:pt x="489" y="719"/>
                  <a:pt x="487" y="721"/>
                  <a:pt x="487" y="723"/>
                </a:cubicBezTo>
                <a:cubicBezTo>
                  <a:pt x="487" y="726"/>
                  <a:pt x="489" y="728"/>
                  <a:pt x="491" y="728"/>
                </a:cubicBezTo>
                <a:close/>
                <a:moveTo>
                  <a:pt x="504" y="728"/>
                </a:moveTo>
                <a:cubicBezTo>
                  <a:pt x="506" y="728"/>
                  <a:pt x="508" y="726"/>
                  <a:pt x="508" y="723"/>
                </a:cubicBezTo>
                <a:cubicBezTo>
                  <a:pt x="508" y="721"/>
                  <a:pt x="506" y="719"/>
                  <a:pt x="504" y="719"/>
                </a:cubicBezTo>
                <a:cubicBezTo>
                  <a:pt x="502" y="719"/>
                  <a:pt x="500" y="721"/>
                  <a:pt x="500" y="723"/>
                </a:cubicBezTo>
                <a:cubicBezTo>
                  <a:pt x="500" y="726"/>
                  <a:pt x="502" y="728"/>
                  <a:pt x="504" y="728"/>
                </a:cubicBezTo>
                <a:close/>
                <a:moveTo>
                  <a:pt x="517" y="728"/>
                </a:moveTo>
                <a:cubicBezTo>
                  <a:pt x="519" y="728"/>
                  <a:pt x="521" y="726"/>
                  <a:pt x="521" y="723"/>
                </a:cubicBezTo>
                <a:cubicBezTo>
                  <a:pt x="521" y="721"/>
                  <a:pt x="519" y="719"/>
                  <a:pt x="517" y="719"/>
                </a:cubicBezTo>
                <a:cubicBezTo>
                  <a:pt x="515" y="719"/>
                  <a:pt x="513" y="721"/>
                  <a:pt x="513" y="723"/>
                </a:cubicBezTo>
                <a:cubicBezTo>
                  <a:pt x="513" y="726"/>
                  <a:pt x="515" y="728"/>
                  <a:pt x="517" y="728"/>
                </a:cubicBezTo>
                <a:close/>
                <a:moveTo>
                  <a:pt x="530" y="728"/>
                </a:moveTo>
                <a:cubicBezTo>
                  <a:pt x="532" y="728"/>
                  <a:pt x="534" y="726"/>
                  <a:pt x="534" y="723"/>
                </a:cubicBezTo>
                <a:cubicBezTo>
                  <a:pt x="534" y="721"/>
                  <a:pt x="532" y="719"/>
                  <a:pt x="530" y="719"/>
                </a:cubicBezTo>
                <a:cubicBezTo>
                  <a:pt x="528" y="719"/>
                  <a:pt x="526" y="721"/>
                  <a:pt x="526" y="723"/>
                </a:cubicBezTo>
                <a:cubicBezTo>
                  <a:pt x="526" y="726"/>
                  <a:pt x="528" y="728"/>
                  <a:pt x="530" y="728"/>
                </a:cubicBezTo>
                <a:close/>
                <a:moveTo>
                  <a:pt x="543" y="728"/>
                </a:moveTo>
                <a:cubicBezTo>
                  <a:pt x="545" y="728"/>
                  <a:pt x="547" y="726"/>
                  <a:pt x="547" y="723"/>
                </a:cubicBezTo>
                <a:cubicBezTo>
                  <a:pt x="547" y="721"/>
                  <a:pt x="545" y="719"/>
                  <a:pt x="543" y="719"/>
                </a:cubicBezTo>
                <a:cubicBezTo>
                  <a:pt x="541" y="719"/>
                  <a:pt x="539" y="721"/>
                  <a:pt x="539" y="723"/>
                </a:cubicBezTo>
                <a:cubicBezTo>
                  <a:pt x="539" y="726"/>
                  <a:pt x="541" y="728"/>
                  <a:pt x="543" y="728"/>
                </a:cubicBezTo>
                <a:close/>
                <a:moveTo>
                  <a:pt x="556" y="728"/>
                </a:moveTo>
                <a:cubicBezTo>
                  <a:pt x="558" y="728"/>
                  <a:pt x="560" y="726"/>
                  <a:pt x="560" y="723"/>
                </a:cubicBezTo>
                <a:cubicBezTo>
                  <a:pt x="560" y="721"/>
                  <a:pt x="558" y="719"/>
                  <a:pt x="556" y="719"/>
                </a:cubicBezTo>
                <a:cubicBezTo>
                  <a:pt x="553" y="719"/>
                  <a:pt x="552" y="721"/>
                  <a:pt x="552" y="723"/>
                </a:cubicBezTo>
                <a:cubicBezTo>
                  <a:pt x="552" y="726"/>
                  <a:pt x="553" y="728"/>
                  <a:pt x="556" y="728"/>
                </a:cubicBezTo>
                <a:close/>
                <a:moveTo>
                  <a:pt x="569" y="728"/>
                </a:moveTo>
                <a:cubicBezTo>
                  <a:pt x="571" y="728"/>
                  <a:pt x="573" y="726"/>
                  <a:pt x="573" y="723"/>
                </a:cubicBezTo>
                <a:cubicBezTo>
                  <a:pt x="573" y="721"/>
                  <a:pt x="571" y="719"/>
                  <a:pt x="569" y="719"/>
                </a:cubicBezTo>
                <a:cubicBezTo>
                  <a:pt x="566" y="719"/>
                  <a:pt x="565" y="721"/>
                  <a:pt x="565" y="723"/>
                </a:cubicBezTo>
                <a:cubicBezTo>
                  <a:pt x="565" y="726"/>
                  <a:pt x="566" y="728"/>
                  <a:pt x="569" y="728"/>
                </a:cubicBezTo>
                <a:close/>
                <a:moveTo>
                  <a:pt x="582" y="728"/>
                </a:moveTo>
                <a:cubicBezTo>
                  <a:pt x="584" y="728"/>
                  <a:pt x="586" y="726"/>
                  <a:pt x="586" y="723"/>
                </a:cubicBezTo>
                <a:cubicBezTo>
                  <a:pt x="586" y="721"/>
                  <a:pt x="584" y="719"/>
                  <a:pt x="582" y="719"/>
                </a:cubicBezTo>
                <a:cubicBezTo>
                  <a:pt x="579" y="719"/>
                  <a:pt x="577" y="721"/>
                  <a:pt x="577" y="723"/>
                </a:cubicBezTo>
                <a:cubicBezTo>
                  <a:pt x="577" y="726"/>
                  <a:pt x="579" y="728"/>
                  <a:pt x="582" y="728"/>
                </a:cubicBezTo>
                <a:close/>
                <a:moveTo>
                  <a:pt x="595" y="728"/>
                </a:moveTo>
                <a:cubicBezTo>
                  <a:pt x="597" y="728"/>
                  <a:pt x="599" y="726"/>
                  <a:pt x="599" y="723"/>
                </a:cubicBezTo>
                <a:cubicBezTo>
                  <a:pt x="599" y="721"/>
                  <a:pt x="597" y="719"/>
                  <a:pt x="595" y="719"/>
                </a:cubicBezTo>
                <a:cubicBezTo>
                  <a:pt x="592" y="719"/>
                  <a:pt x="590" y="721"/>
                  <a:pt x="590" y="723"/>
                </a:cubicBezTo>
                <a:cubicBezTo>
                  <a:pt x="590" y="726"/>
                  <a:pt x="592" y="728"/>
                  <a:pt x="595" y="728"/>
                </a:cubicBezTo>
                <a:close/>
                <a:moveTo>
                  <a:pt x="607" y="728"/>
                </a:moveTo>
                <a:cubicBezTo>
                  <a:pt x="610" y="728"/>
                  <a:pt x="612" y="726"/>
                  <a:pt x="612" y="723"/>
                </a:cubicBezTo>
                <a:cubicBezTo>
                  <a:pt x="612" y="721"/>
                  <a:pt x="610" y="719"/>
                  <a:pt x="607" y="719"/>
                </a:cubicBezTo>
                <a:cubicBezTo>
                  <a:pt x="605" y="719"/>
                  <a:pt x="603" y="721"/>
                  <a:pt x="603" y="723"/>
                </a:cubicBezTo>
                <a:cubicBezTo>
                  <a:pt x="603" y="726"/>
                  <a:pt x="605" y="728"/>
                  <a:pt x="607" y="728"/>
                </a:cubicBezTo>
                <a:close/>
                <a:moveTo>
                  <a:pt x="620" y="728"/>
                </a:moveTo>
                <a:cubicBezTo>
                  <a:pt x="623" y="728"/>
                  <a:pt x="625" y="726"/>
                  <a:pt x="625" y="723"/>
                </a:cubicBezTo>
                <a:cubicBezTo>
                  <a:pt x="625" y="721"/>
                  <a:pt x="623" y="719"/>
                  <a:pt x="620" y="719"/>
                </a:cubicBezTo>
                <a:cubicBezTo>
                  <a:pt x="618" y="719"/>
                  <a:pt x="616" y="721"/>
                  <a:pt x="616" y="723"/>
                </a:cubicBezTo>
                <a:cubicBezTo>
                  <a:pt x="616" y="726"/>
                  <a:pt x="618" y="728"/>
                  <a:pt x="620" y="728"/>
                </a:cubicBezTo>
                <a:close/>
                <a:moveTo>
                  <a:pt x="633" y="728"/>
                </a:moveTo>
                <a:cubicBezTo>
                  <a:pt x="636" y="728"/>
                  <a:pt x="637" y="726"/>
                  <a:pt x="637" y="723"/>
                </a:cubicBezTo>
                <a:cubicBezTo>
                  <a:pt x="637" y="721"/>
                  <a:pt x="636" y="719"/>
                  <a:pt x="633" y="719"/>
                </a:cubicBezTo>
                <a:cubicBezTo>
                  <a:pt x="631" y="719"/>
                  <a:pt x="629" y="721"/>
                  <a:pt x="629" y="723"/>
                </a:cubicBezTo>
                <a:cubicBezTo>
                  <a:pt x="629" y="726"/>
                  <a:pt x="631" y="728"/>
                  <a:pt x="633" y="728"/>
                </a:cubicBezTo>
                <a:close/>
                <a:moveTo>
                  <a:pt x="646" y="728"/>
                </a:moveTo>
                <a:cubicBezTo>
                  <a:pt x="648" y="728"/>
                  <a:pt x="650" y="726"/>
                  <a:pt x="650" y="723"/>
                </a:cubicBezTo>
                <a:cubicBezTo>
                  <a:pt x="650" y="721"/>
                  <a:pt x="648" y="719"/>
                  <a:pt x="646" y="719"/>
                </a:cubicBezTo>
                <a:cubicBezTo>
                  <a:pt x="644" y="719"/>
                  <a:pt x="642" y="721"/>
                  <a:pt x="642" y="723"/>
                </a:cubicBezTo>
                <a:cubicBezTo>
                  <a:pt x="642" y="726"/>
                  <a:pt x="644" y="728"/>
                  <a:pt x="646" y="728"/>
                </a:cubicBezTo>
                <a:close/>
                <a:moveTo>
                  <a:pt x="659" y="728"/>
                </a:moveTo>
                <a:cubicBezTo>
                  <a:pt x="661" y="728"/>
                  <a:pt x="663" y="726"/>
                  <a:pt x="663" y="723"/>
                </a:cubicBezTo>
                <a:cubicBezTo>
                  <a:pt x="663" y="721"/>
                  <a:pt x="661" y="719"/>
                  <a:pt x="659" y="719"/>
                </a:cubicBezTo>
                <a:cubicBezTo>
                  <a:pt x="657" y="719"/>
                  <a:pt x="655" y="721"/>
                  <a:pt x="655" y="723"/>
                </a:cubicBezTo>
                <a:cubicBezTo>
                  <a:pt x="655" y="726"/>
                  <a:pt x="657" y="728"/>
                  <a:pt x="659" y="728"/>
                </a:cubicBezTo>
                <a:close/>
                <a:moveTo>
                  <a:pt x="672" y="728"/>
                </a:moveTo>
                <a:cubicBezTo>
                  <a:pt x="674" y="728"/>
                  <a:pt x="676" y="726"/>
                  <a:pt x="676" y="723"/>
                </a:cubicBezTo>
                <a:cubicBezTo>
                  <a:pt x="676" y="721"/>
                  <a:pt x="674" y="719"/>
                  <a:pt x="672" y="719"/>
                </a:cubicBezTo>
                <a:cubicBezTo>
                  <a:pt x="670" y="719"/>
                  <a:pt x="668" y="721"/>
                  <a:pt x="668" y="723"/>
                </a:cubicBezTo>
                <a:cubicBezTo>
                  <a:pt x="668" y="726"/>
                  <a:pt x="670" y="728"/>
                  <a:pt x="672" y="728"/>
                </a:cubicBezTo>
                <a:close/>
                <a:moveTo>
                  <a:pt x="685" y="728"/>
                </a:moveTo>
                <a:cubicBezTo>
                  <a:pt x="687" y="728"/>
                  <a:pt x="689" y="726"/>
                  <a:pt x="689" y="723"/>
                </a:cubicBezTo>
                <a:cubicBezTo>
                  <a:pt x="689" y="721"/>
                  <a:pt x="687" y="719"/>
                  <a:pt x="685" y="719"/>
                </a:cubicBezTo>
                <a:cubicBezTo>
                  <a:pt x="683" y="719"/>
                  <a:pt x="681" y="721"/>
                  <a:pt x="681" y="723"/>
                </a:cubicBezTo>
                <a:cubicBezTo>
                  <a:pt x="681" y="726"/>
                  <a:pt x="683" y="728"/>
                  <a:pt x="685" y="728"/>
                </a:cubicBezTo>
                <a:close/>
                <a:moveTo>
                  <a:pt x="698" y="728"/>
                </a:moveTo>
                <a:cubicBezTo>
                  <a:pt x="700" y="728"/>
                  <a:pt x="702" y="726"/>
                  <a:pt x="702" y="723"/>
                </a:cubicBezTo>
                <a:cubicBezTo>
                  <a:pt x="702" y="721"/>
                  <a:pt x="700" y="719"/>
                  <a:pt x="698" y="719"/>
                </a:cubicBezTo>
                <a:cubicBezTo>
                  <a:pt x="696" y="719"/>
                  <a:pt x="694" y="721"/>
                  <a:pt x="694" y="723"/>
                </a:cubicBezTo>
                <a:cubicBezTo>
                  <a:pt x="694" y="726"/>
                  <a:pt x="696" y="728"/>
                  <a:pt x="698" y="728"/>
                </a:cubicBezTo>
                <a:close/>
                <a:moveTo>
                  <a:pt x="711" y="728"/>
                </a:moveTo>
                <a:cubicBezTo>
                  <a:pt x="713" y="728"/>
                  <a:pt x="715" y="726"/>
                  <a:pt x="715" y="723"/>
                </a:cubicBezTo>
                <a:cubicBezTo>
                  <a:pt x="715" y="721"/>
                  <a:pt x="713" y="719"/>
                  <a:pt x="711" y="719"/>
                </a:cubicBezTo>
                <a:cubicBezTo>
                  <a:pt x="708" y="719"/>
                  <a:pt x="707" y="721"/>
                  <a:pt x="707" y="723"/>
                </a:cubicBezTo>
                <a:cubicBezTo>
                  <a:pt x="707" y="726"/>
                  <a:pt x="708" y="728"/>
                  <a:pt x="711" y="728"/>
                </a:cubicBezTo>
                <a:close/>
                <a:moveTo>
                  <a:pt x="724" y="728"/>
                </a:moveTo>
                <a:cubicBezTo>
                  <a:pt x="726" y="728"/>
                  <a:pt x="728" y="726"/>
                  <a:pt x="728" y="723"/>
                </a:cubicBezTo>
                <a:cubicBezTo>
                  <a:pt x="728" y="721"/>
                  <a:pt x="726" y="719"/>
                  <a:pt x="724" y="719"/>
                </a:cubicBezTo>
                <a:cubicBezTo>
                  <a:pt x="721" y="719"/>
                  <a:pt x="719" y="721"/>
                  <a:pt x="719" y="723"/>
                </a:cubicBezTo>
                <a:cubicBezTo>
                  <a:pt x="719" y="726"/>
                  <a:pt x="721" y="728"/>
                  <a:pt x="724" y="728"/>
                </a:cubicBezTo>
                <a:close/>
                <a:moveTo>
                  <a:pt x="737" y="728"/>
                </a:moveTo>
                <a:cubicBezTo>
                  <a:pt x="739" y="728"/>
                  <a:pt x="741" y="726"/>
                  <a:pt x="741" y="723"/>
                </a:cubicBezTo>
                <a:cubicBezTo>
                  <a:pt x="741" y="721"/>
                  <a:pt x="739" y="719"/>
                  <a:pt x="737" y="719"/>
                </a:cubicBezTo>
                <a:cubicBezTo>
                  <a:pt x="734" y="719"/>
                  <a:pt x="732" y="721"/>
                  <a:pt x="732" y="723"/>
                </a:cubicBezTo>
                <a:cubicBezTo>
                  <a:pt x="732" y="726"/>
                  <a:pt x="734" y="728"/>
                  <a:pt x="737" y="728"/>
                </a:cubicBezTo>
                <a:close/>
                <a:moveTo>
                  <a:pt x="749" y="728"/>
                </a:moveTo>
                <a:cubicBezTo>
                  <a:pt x="752" y="728"/>
                  <a:pt x="754" y="726"/>
                  <a:pt x="754" y="723"/>
                </a:cubicBezTo>
                <a:cubicBezTo>
                  <a:pt x="754" y="721"/>
                  <a:pt x="752" y="719"/>
                  <a:pt x="749" y="719"/>
                </a:cubicBezTo>
                <a:cubicBezTo>
                  <a:pt x="747" y="719"/>
                  <a:pt x="745" y="721"/>
                  <a:pt x="745" y="723"/>
                </a:cubicBezTo>
                <a:cubicBezTo>
                  <a:pt x="745" y="726"/>
                  <a:pt x="747" y="728"/>
                  <a:pt x="749" y="728"/>
                </a:cubicBezTo>
                <a:close/>
                <a:moveTo>
                  <a:pt x="762" y="728"/>
                </a:moveTo>
                <a:cubicBezTo>
                  <a:pt x="765" y="728"/>
                  <a:pt x="767" y="726"/>
                  <a:pt x="767" y="723"/>
                </a:cubicBezTo>
                <a:cubicBezTo>
                  <a:pt x="767" y="721"/>
                  <a:pt x="765" y="719"/>
                  <a:pt x="762" y="719"/>
                </a:cubicBezTo>
                <a:cubicBezTo>
                  <a:pt x="760" y="719"/>
                  <a:pt x="758" y="721"/>
                  <a:pt x="758" y="723"/>
                </a:cubicBezTo>
                <a:cubicBezTo>
                  <a:pt x="758" y="726"/>
                  <a:pt x="760" y="728"/>
                  <a:pt x="762" y="728"/>
                </a:cubicBezTo>
                <a:close/>
                <a:moveTo>
                  <a:pt x="775" y="728"/>
                </a:moveTo>
                <a:cubicBezTo>
                  <a:pt x="778" y="728"/>
                  <a:pt x="780" y="726"/>
                  <a:pt x="780" y="723"/>
                </a:cubicBezTo>
                <a:cubicBezTo>
                  <a:pt x="780" y="721"/>
                  <a:pt x="778" y="719"/>
                  <a:pt x="775" y="719"/>
                </a:cubicBezTo>
                <a:cubicBezTo>
                  <a:pt x="773" y="719"/>
                  <a:pt x="771" y="721"/>
                  <a:pt x="771" y="723"/>
                </a:cubicBezTo>
                <a:cubicBezTo>
                  <a:pt x="771" y="726"/>
                  <a:pt x="773" y="728"/>
                  <a:pt x="775" y="728"/>
                </a:cubicBezTo>
                <a:close/>
                <a:moveTo>
                  <a:pt x="788" y="728"/>
                </a:moveTo>
                <a:cubicBezTo>
                  <a:pt x="791" y="728"/>
                  <a:pt x="792" y="726"/>
                  <a:pt x="792" y="723"/>
                </a:cubicBezTo>
                <a:cubicBezTo>
                  <a:pt x="792" y="721"/>
                  <a:pt x="791" y="719"/>
                  <a:pt x="788" y="719"/>
                </a:cubicBezTo>
                <a:cubicBezTo>
                  <a:pt x="786" y="719"/>
                  <a:pt x="784" y="721"/>
                  <a:pt x="784" y="723"/>
                </a:cubicBezTo>
                <a:cubicBezTo>
                  <a:pt x="784" y="726"/>
                  <a:pt x="786" y="728"/>
                  <a:pt x="788" y="728"/>
                </a:cubicBezTo>
                <a:close/>
                <a:moveTo>
                  <a:pt x="801" y="728"/>
                </a:moveTo>
                <a:cubicBezTo>
                  <a:pt x="803" y="728"/>
                  <a:pt x="805" y="726"/>
                  <a:pt x="805" y="723"/>
                </a:cubicBezTo>
                <a:cubicBezTo>
                  <a:pt x="805" y="721"/>
                  <a:pt x="803" y="719"/>
                  <a:pt x="801" y="719"/>
                </a:cubicBezTo>
                <a:cubicBezTo>
                  <a:pt x="799" y="719"/>
                  <a:pt x="797" y="721"/>
                  <a:pt x="797" y="723"/>
                </a:cubicBezTo>
                <a:cubicBezTo>
                  <a:pt x="797" y="726"/>
                  <a:pt x="799" y="728"/>
                  <a:pt x="801" y="728"/>
                </a:cubicBezTo>
                <a:close/>
                <a:moveTo>
                  <a:pt x="814" y="728"/>
                </a:moveTo>
                <a:cubicBezTo>
                  <a:pt x="816" y="728"/>
                  <a:pt x="818" y="726"/>
                  <a:pt x="818" y="723"/>
                </a:cubicBezTo>
                <a:cubicBezTo>
                  <a:pt x="818" y="721"/>
                  <a:pt x="816" y="719"/>
                  <a:pt x="814" y="719"/>
                </a:cubicBezTo>
                <a:cubicBezTo>
                  <a:pt x="812" y="719"/>
                  <a:pt x="810" y="721"/>
                  <a:pt x="810" y="723"/>
                </a:cubicBezTo>
                <a:cubicBezTo>
                  <a:pt x="810" y="726"/>
                  <a:pt x="812" y="728"/>
                  <a:pt x="814" y="728"/>
                </a:cubicBezTo>
                <a:close/>
                <a:moveTo>
                  <a:pt x="827" y="728"/>
                </a:moveTo>
                <a:cubicBezTo>
                  <a:pt x="829" y="728"/>
                  <a:pt x="831" y="726"/>
                  <a:pt x="831" y="723"/>
                </a:cubicBezTo>
                <a:cubicBezTo>
                  <a:pt x="831" y="721"/>
                  <a:pt x="829" y="719"/>
                  <a:pt x="827" y="719"/>
                </a:cubicBezTo>
                <a:cubicBezTo>
                  <a:pt x="825" y="719"/>
                  <a:pt x="823" y="721"/>
                  <a:pt x="823" y="723"/>
                </a:cubicBezTo>
                <a:cubicBezTo>
                  <a:pt x="823" y="726"/>
                  <a:pt x="825" y="728"/>
                  <a:pt x="827" y="728"/>
                </a:cubicBezTo>
                <a:close/>
                <a:moveTo>
                  <a:pt x="840" y="728"/>
                </a:moveTo>
                <a:cubicBezTo>
                  <a:pt x="842" y="728"/>
                  <a:pt x="844" y="726"/>
                  <a:pt x="844" y="723"/>
                </a:cubicBezTo>
                <a:cubicBezTo>
                  <a:pt x="844" y="721"/>
                  <a:pt x="842" y="719"/>
                  <a:pt x="840" y="719"/>
                </a:cubicBezTo>
                <a:cubicBezTo>
                  <a:pt x="838" y="719"/>
                  <a:pt x="836" y="721"/>
                  <a:pt x="836" y="723"/>
                </a:cubicBezTo>
                <a:cubicBezTo>
                  <a:pt x="836" y="726"/>
                  <a:pt x="838" y="728"/>
                  <a:pt x="840" y="728"/>
                </a:cubicBezTo>
                <a:close/>
                <a:moveTo>
                  <a:pt x="853" y="728"/>
                </a:moveTo>
                <a:cubicBezTo>
                  <a:pt x="855" y="728"/>
                  <a:pt x="857" y="726"/>
                  <a:pt x="857" y="723"/>
                </a:cubicBezTo>
                <a:cubicBezTo>
                  <a:pt x="857" y="721"/>
                  <a:pt x="855" y="719"/>
                  <a:pt x="853" y="719"/>
                </a:cubicBezTo>
                <a:cubicBezTo>
                  <a:pt x="851" y="719"/>
                  <a:pt x="849" y="721"/>
                  <a:pt x="849" y="723"/>
                </a:cubicBezTo>
                <a:cubicBezTo>
                  <a:pt x="849" y="726"/>
                  <a:pt x="851" y="728"/>
                  <a:pt x="853" y="728"/>
                </a:cubicBezTo>
                <a:close/>
                <a:moveTo>
                  <a:pt x="866" y="728"/>
                </a:moveTo>
                <a:cubicBezTo>
                  <a:pt x="868" y="728"/>
                  <a:pt x="870" y="726"/>
                  <a:pt x="870" y="723"/>
                </a:cubicBezTo>
                <a:cubicBezTo>
                  <a:pt x="870" y="721"/>
                  <a:pt x="868" y="719"/>
                  <a:pt x="866" y="719"/>
                </a:cubicBezTo>
                <a:cubicBezTo>
                  <a:pt x="863" y="719"/>
                  <a:pt x="862" y="721"/>
                  <a:pt x="862" y="723"/>
                </a:cubicBezTo>
                <a:cubicBezTo>
                  <a:pt x="862" y="726"/>
                  <a:pt x="863" y="728"/>
                  <a:pt x="866" y="728"/>
                </a:cubicBezTo>
                <a:close/>
                <a:moveTo>
                  <a:pt x="879" y="719"/>
                </a:moveTo>
                <a:cubicBezTo>
                  <a:pt x="876" y="719"/>
                  <a:pt x="874" y="721"/>
                  <a:pt x="874" y="723"/>
                </a:cubicBezTo>
                <a:cubicBezTo>
                  <a:pt x="874" y="726"/>
                  <a:pt x="876" y="728"/>
                  <a:pt x="879" y="728"/>
                </a:cubicBezTo>
                <a:cubicBezTo>
                  <a:pt x="881" y="728"/>
                  <a:pt x="883" y="726"/>
                  <a:pt x="883" y="723"/>
                </a:cubicBezTo>
                <a:cubicBezTo>
                  <a:pt x="883" y="721"/>
                  <a:pt x="881" y="719"/>
                  <a:pt x="879" y="719"/>
                </a:cubicBezTo>
                <a:close/>
                <a:moveTo>
                  <a:pt x="892" y="719"/>
                </a:moveTo>
                <a:cubicBezTo>
                  <a:pt x="889" y="719"/>
                  <a:pt x="887" y="721"/>
                  <a:pt x="887" y="723"/>
                </a:cubicBezTo>
                <a:cubicBezTo>
                  <a:pt x="887" y="726"/>
                  <a:pt x="889" y="728"/>
                  <a:pt x="892" y="728"/>
                </a:cubicBezTo>
                <a:cubicBezTo>
                  <a:pt x="894" y="728"/>
                  <a:pt x="896" y="726"/>
                  <a:pt x="896" y="723"/>
                </a:cubicBezTo>
                <a:cubicBezTo>
                  <a:pt x="896" y="721"/>
                  <a:pt x="894" y="719"/>
                  <a:pt x="892" y="719"/>
                </a:cubicBezTo>
                <a:close/>
                <a:moveTo>
                  <a:pt x="904" y="719"/>
                </a:moveTo>
                <a:cubicBezTo>
                  <a:pt x="902" y="719"/>
                  <a:pt x="900" y="721"/>
                  <a:pt x="900" y="723"/>
                </a:cubicBezTo>
                <a:cubicBezTo>
                  <a:pt x="900" y="726"/>
                  <a:pt x="902" y="728"/>
                  <a:pt x="904" y="728"/>
                </a:cubicBezTo>
                <a:cubicBezTo>
                  <a:pt x="907" y="728"/>
                  <a:pt x="909" y="726"/>
                  <a:pt x="909" y="723"/>
                </a:cubicBezTo>
                <a:cubicBezTo>
                  <a:pt x="909" y="721"/>
                  <a:pt x="907" y="719"/>
                  <a:pt x="904" y="719"/>
                </a:cubicBezTo>
                <a:close/>
                <a:moveTo>
                  <a:pt x="917" y="719"/>
                </a:moveTo>
                <a:cubicBezTo>
                  <a:pt x="915" y="719"/>
                  <a:pt x="913" y="721"/>
                  <a:pt x="913" y="723"/>
                </a:cubicBezTo>
                <a:cubicBezTo>
                  <a:pt x="913" y="726"/>
                  <a:pt x="915" y="728"/>
                  <a:pt x="917" y="728"/>
                </a:cubicBezTo>
                <a:cubicBezTo>
                  <a:pt x="920" y="728"/>
                  <a:pt x="922" y="726"/>
                  <a:pt x="922" y="723"/>
                </a:cubicBezTo>
                <a:cubicBezTo>
                  <a:pt x="922" y="721"/>
                  <a:pt x="920" y="719"/>
                  <a:pt x="917" y="719"/>
                </a:cubicBezTo>
                <a:close/>
                <a:moveTo>
                  <a:pt x="933" y="723"/>
                </a:moveTo>
                <a:cubicBezTo>
                  <a:pt x="933" y="722"/>
                  <a:pt x="932" y="721"/>
                  <a:pt x="930" y="721"/>
                </a:cubicBezTo>
                <a:cubicBezTo>
                  <a:pt x="929" y="721"/>
                  <a:pt x="928" y="722"/>
                  <a:pt x="928" y="723"/>
                </a:cubicBezTo>
                <a:cubicBezTo>
                  <a:pt x="928" y="725"/>
                  <a:pt x="929" y="726"/>
                  <a:pt x="930" y="726"/>
                </a:cubicBezTo>
                <a:cubicBezTo>
                  <a:pt x="932" y="726"/>
                  <a:pt x="933" y="725"/>
                  <a:pt x="933" y="723"/>
                </a:cubicBezTo>
                <a:close/>
                <a:moveTo>
                  <a:pt x="943" y="723"/>
                </a:moveTo>
                <a:cubicBezTo>
                  <a:pt x="943" y="723"/>
                  <a:pt x="943" y="723"/>
                  <a:pt x="943" y="723"/>
                </a:cubicBezTo>
                <a:cubicBezTo>
                  <a:pt x="943" y="723"/>
                  <a:pt x="943" y="723"/>
                  <a:pt x="943" y="723"/>
                </a:cubicBezTo>
                <a:cubicBezTo>
                  <a:pt x="943" y="723"/>
                  <a:pt x="943" y="723"/>
                  <a:pt x="943" y="723"/>
                </a:cubicBezTo>
                <a:cubicBezTo>
                  <a:pt x="943" y="723"/>
                  <a:pt x="943" y="723"/>
                  <a:pt x="943" y="723"/>
                </a:cubicBezTo>
                <a:close/>
                <a:moveTo>
                  <a:pt x="1589" y="723"/>
                </a:moveTo>
                <a:cubicBezTo>
                  <a:pt x="1589" y="723"/>
                  <a:pt x="1589" y="723"/>
                  <a:pt x="1589" y="723"/>
                </a:cubicBezTo>
                <a:cubicBezTo>
                  <a:pt x="1589" y="723"/>
                  <a:pt x="1589" y="723"/>
                  <a:pt x="1589" y="723"/>
                </a:cubicBezTo>
                <a:cubicBezTo>
                  <a:pt x="1589" y="724"/>
                  <a:pt x="1589" y="724"/>
                  <a:pt x="1589" y="724"/>
                </a:cubicBezTo>
                <a:cubicBezTo>
                  <a:pt x="1589" y="724"/>
                  <a:pt x="1589" y="724"/>
                  <a:pt x="1589" y="723"/>
                </a:cubicBezTo>
                <a:close/>
                <a:moveTo>
                  <a:pt x="1602" y="728"/>
                </a:moveTo>
                <a:cubicBezTo>
                  <a:pt x="1604" y="728"/>
                  <a:pt x="1606" y="726"/>
                  <a:pt x="1606" y="723"/>
                </a:cubicBezTo>
                <a:cubicBezTo>
                  <a:pt x="1606" y="721"/>
                  <a:pt x="1604" y="719"/>
                  <a:pt x="1602" y="719"/>
                </a:cubicBezTo>
                <a:cubicBezTo>
                  <a:pt x="1599" y="719"/>
                  <a:pt x="1598" y="721"/>
                  <a:pt x="1598" y="723"/>
                </a:cubicBezTo>
                <a:cubicBezTo>
                  <a:pt x="1598" y="726"/>
                  <a:pt x="1599" y="728"/>
                  <a:pt x="1602" y="728"/>
                </a:cubicBezTo>
                <a:close/>
                <a:moveTo>
                  <a:pt x="1615" y="728"/>
                </a:moveTo>
                <a:cubicBezTo>
                  <a:pt x="1617" y="728"/>
                  <a:pt x="1619" y="726"/>
                  <a:pt x="1619" y="723"/>
                </a:cubicBezTo>
                <a:cubicBezTo>
                  <a:pt x="1619" y="721"/>
                  <a:pt x="1617" y="719"/>
                  <a:pt x="1615" y="719"/>
                </a:cubicBezTo>
                <a:cubicBezTo>
                  <a:pt x="1612" y="719"/>
                  <a:pt x="1611" y="721"/>
                  <a:pt x="1611" y="723"/>
                </a:cubicBezTo>
                <a:cubicBezTo>
                  <a:pt x="1611" y="726"/>
                  <a:pt x="1612" y="728"/>
                  <a:pt x="1615" y="728"/>
                </a:cubicBezTo>
                <a:close/>
                <a:moveTo>
                  <a:pt x="1628" y="728"/>
                </a:moveTo>
                <a:cubicBezTo>
                  <a:pt x="1630" y="728"/>
                  <a:pt x="1632" y="726"/>
                  <a:pt x="1632" y="723"/>
                </a:cubicBezTo>
                <a:cubicBezTo>
                  <a:pt x="1632" y="721"/>
                  <a:pt x="1630" y="719"/>
                  <a:pt x="1628" y="719"/>
                </a:cubicBezTo>
                <a:cubicBezTo>
                  <a:pt x="1625" y="719"/>
                  <a:pt x="1623" y="721"/>
                  <a:pt x="1623" y="723"/>
                </a:cubicBezTo>
                <a:cubicBezTo>
                  <a:pt x="1623" y="726"/>
                  <a:pt x="1625" y="728"/>
                  <a:pt x="1628" y="728"/>
                </a:cubicBezTo>
                <a:close/>
                <a:moveTo>
                  <a:pt x="1641" y="728"/>
                </a:moveTo>
                <a:cubicBezTo>
                  <a:pt x="1643" y="728"/>
                  <a:pt x="1645" y="726"/>
                  <a:pt x="1645" y="723"/>
                </a:cubicBezTo>
                <a:cubicBezTo>
                  <a:pt x="1645" y="721"/>
                  <a:pt x="1643" y="719"/>
                  <a:pt x="1641" y="719"/>
                </a:cubicBezTo>
                <a:cubicBezTo>
                  <a:pt x="1638" y="719"/>
                  <a:pt x="1636" y="721"/>
                  <a:pt x="1636" y="723"/>
                </a:cubicBezTo>
                <a:cubicBezTo>
                  <a:pt x="1636" y="726"/>
                  <a:pt x="1638" y="728"/>
                  <a:pt x="1641" y="728"/>
                </a:cubicBezTo>
                <a:close/>
                <a:moveTo>
                  <a:pt x="1653" y="728"/>
                </a:moveTo>
                <a:cubicBezTo>
                  <a:pt x="1656" y="728"/>
                  <a:pt x="1658" y="726"/>
                  <a:pt x="1658" y="723"/>
                </a:cubicBezTo>
                <a:cubicBezTo>
                  <a:pt x="1658" y="721"/>
                  <a:pt x="1656" y="719"/>
                  <a:pt x="1653" y="719"/>
                </a:cubicBezTo>
                <a:cubicBezTo>
                  <a:pt x="1651" y="719"/>
                  <a:pt x="1649" y="721"/>
                  <a:pt x="1649" y="723"/>
                </a:cubicBezTo>
                <a:cubicBezTo>
                  <a:pt x="1649" y="726"/>
                  <a:pt x="1651" y="728"/>
                  <a:pt x="1653" y="728"/>
                </a:cubicBezTo>
                <a:close/>
                <a:moveTo>
                  <a:pt x="1666" y="728"/>
                </a:moveTo>
                <a:cubicBezTo>
                  <a:pt x="1669" y="728"/>
                  <a:pt x="1671" y="726"/>
                  <a:pt x="1671" y="723"/>
                </a:cubicBezTo>
                <a:cubicBezTo>
                  <a:pt x="1671" y="721"/>
                  <a:pt x="1669" y="719"/>
                  <a:pt x="1666" y="719"/>
                </a:cubicBezTo>
                <a:cubicBezTo>
                  <a:pt x="1664" y="719"/>
                  <a:pt x="1662" y="721"/>
                  <a:pt x="1662" y="723"/>
                </a:cubicBezTo>
                <a:cubicBezTo>
                  <a:pt x="1662" y="726"/>
                  <a:pt x="1664" y="728"/>
                  <a:pt x="1666" y="728"/>
                </a:cubicBezTo>
                <a:close/>
                <a:moveTo>
                  <a:pt x="1683" y="723"/>
                </a:moveTo>
                <a:cubicBezTo>
                  <a:pt x="1683" y="721"/>
                  <a:pt x="1682" y="719"/>
                  <a:pt x="1679" y="719"/>
                </a:cubicBezTo>
                <a:cubicBezTo>
                  <a:pt x="1677" y="719"/>
                  <a:pt x="1675" y="721"/>
                  <a:pt x="1675" y="723"/>
                </a:cubicBezTo>
                <a:cubicBezTo>
                  <a:pt x="1675" y="726"/>
                  <a:pt x="1677" y="728"/>
                  <a:pt x="1679" y="728"/>
                </a:cubicBezTo>
                <a:cubicBezTo>
                  <a:pt x="1682" y="728"/>
                  <a:pt x="1683" y="726"/>
                  <a:pt x="1683" y="723"/>
                </a:cubicBezTo>
                <a:close/>
                <a:moveTo>
                  <a:pt x="1692" y="723"/>
                </a:moveTo>
                <a:cubicBezTo>
                  <a:pt x="1692" y="723"/>
                  <a:pt x="1692" y="723"/>
                  <a:pt x="1692" y="723"/>
                </a:cubicBezTo>
                <a:cubicBezTo>
                  <a:pt x="1692" y="723"/>
                  <a:pt x="1692" y="723"/>
                  <a:pt x="1692" y="723"/>
                </a:cubicBezTo>
                <a:cubicBezTo>
                  <a:pt x="1692" y="723"/>
                  <a:pt x="1692" y="723"/>
                  <a:pt x="1692" y="723"/>
                </a:cubicBezTo>
                <a:cubicBezTo>
                  <a:pt x="1692" y="723"/>
                  <a:pt x="1692" y="723"/>
                  <a:pt x="1692" y="723"/>
                </a:cubicBezTo>
                <a:close/>
                <a:moveTo>
                  <a:pt x="1705" y="723"/>
                </a:moveTo>
                <a:cubicBezTo>
                  <a:pt x="1705" y="723"/>
                  <a:pt x="1705" y="723"/>
                  <a:pt x="1705" y="723"/>
                </a:cubicBezTo>
                <a:cubicBezTo>
                  <a:pt x="1705" y="723"/>
                  <a:pt x="1705" y="723"/>
                  <a:pt x="1705" y="723"/>
                </a:cubicBezTo>
                <a:cubicBezTo>
                  <a:pt x="1705" y="723"/>
                  <a:pt x="1705" y="723"/>
                  <a:pt x="1705" y="723"/>
                </a:cubicBezTo>
                <a:cubicBezTo>
                  <a:pt x="1705" y="723"/>
                  <a:pt x="1705" y="723"/>
                  <a:pt x="1705" y="723"/>
                </a:cubicBezTo>
                <a:close/>
                <a:moveTo>
                  <a:pt x="1774" y="723"/>
                </a:moveTo>
                <a:cubicBezTo>
                  <a:pt x="1774" y="721"/>
                  <a:pt x="1772" y="719"/>
                  <a:pt x="1770" y="719"/>
                </a:cubicBezTo>
                <a:cubicBezTo>
                  <a:pt x="1767" y="719"/>
                  <a:pt x="1766" y="721"/>
                  <a:pt x="1766" y="723"/>
                </a:cubicBezTo>
                <a:cubicBezTo>
                  <a:pt x="1766" y="726"/>
                  <a:pt x="1767" y="728"/>
                  <a:pt x="1770" y="728"/>
                </a:cubicBezTo>
                <a:cubicBezTo>
                  <a:pt x="1772" y="728"/>
                  <a:pt x="1774" y="726"/>
                  <a:pt x="1774" y="723"/>
                </a:cubicBezTo>
                <a:close/>
                <a:moveTo>
                  <a:pt x="1847" y="719"/>
                </a:moveTo>
                <a:cubicBezTo>
                  <a:pt x="1845" y="719"/>
                  <a:pt x="1843" y="721"/>
                  <a:pt x="1843" y="723"/>
                </a:cubicBezTo>
                <a:cubicBezTo>
                  <a:pt x="1843" y="726"/>
                  <a:pt x="1845" y="728"/>
                  <a:pt x="1847" y="728"/>
                </a:cubicBezTo>
                <a:cubicBezTo>
                  <a:pt x="1849" y="728"/>
                  <a:pt x="1851" y="726"/>
                  <a:pt x="1851" y="723"/>
                </a:cubicBezTo>
                <a:cubicBezTo>
                  <a:pt x="1851" y="721"/>
                  <a:pt x="1849" y="719"/>
                  <a:pt x="1847" y="719"/>
                </a:cubicBezTo>
                <a:close/>
                <a:moveTo>
                  <a:pt x="1860" y="723"/>
                </a:moveTo>
                <a:cubicBezTo>
                  <a:pt x="1860" y="723"/>
                  <a:pt x="1860" y="723"/>
                  <a:pt x="1860" y="723"/>
                </a:cubicBezTo>
                <a:cubicBezTo>
                  <a:pt x="1860" y="723"/>
                  <a:pt x="1860" y="723"/>
                  <a:pt x="1860" y="723"/>
                </a:cubicBezTo>
                <a:cubicBezTo>
                  <a:pt x="1860" y="723"/>
                  <a:pt x="1860" y="723"/>
                  <a:pt x="1860" y="723"/>
                </a:cubicBezTo>
                <a:cubicBezTo>
                  <a:pt x="1860" y="723"/>
                  <a:pt x="1860" y="723"/>
                  <a:pt x="1860" y="723"/>
                </a:cubicBezTo>
                <a:close/>
                <a:moveTo>
                  <a:pt x="1886" y="722"/>
                </a:moveTo>
                <a:cubicBezTo>
                  <a:pt x="1885" y="722"/>
                  <a:pt x="1884" y="722"/>
                  <a:pt x="1884" y="723"/>
                </a:cubicBezTo>
                <a:cubicBezTo>
                  <a:pt x="1884" y="724"/>
                  <a:pt x="1885" y="725"/>
                  <a:pt x="1886" y="725"/>
                </a:cubicBezTo>
                <a:cubicBezTo>
                  <a:pt x="1887" y="725"/>
                  <a:pt x="1888" y="724"/>
                  <a:pt x="1888" y="723"/>
                </a:cubicBezTo>
                <a:cubicBezTo>
                  <a:pt x="1888" y="722"/>
                  <a:pt x="1887" y="722"/>
                  <a:pt x="1886" y="722"/>
                </a:cubicBezTo>
                <a:close/>
                <a:moveTo>
                  <a:pt x="1899" y="719"/>
                </a:moveTo>
                <a:cubicBezTo>
                  <a:pt x="1897" y="719"/>
                  <a:pt x="1895" y="721"/>
                  <a:pt x="1895" y="723"/>
                </a:cubicBezTo>
                <a:cubicBezTo>
                  <a:pt x="1895" y="726"/>
                  <a:pt x="1897" y="728"/>
                  <a:pt x="1899" y="728"/>
                </a:cubicBezTo>
                <a:cubicBezTo>
                  <a:pt x="1901" y="728"/>
                  <a:pt x="1903" y="726"/>
                  <a:pt x="1903" y="723"/>
                </a:cubicBezTo>
                <a:cubicBezTo>
                  <a:pt x="1903" y="721"/>
                  <a:pt x="1901" y="719"/>
                  <a:pt x="1899" y="719"/>
                </a:cubicBezTo>
                <a:close/>
                <a:moveTo>
                  <a:pt x="1912" y="721"/>
                </a:moveTo>
                <a:cubicBezTo>
                  <a:pt x="1910" y="721"/>
                  <a:pt x="1909" y="722"/>
                  <a:pt x="1909" y="723"/>
                </a:cubicBezTo>
                <a:cubicBezTo>
                  <a:pt x="1909" y="725"/>
                  <a:pt x="1910" y="726"/>
                  <a:pt x="1912" y="726"/>
                </a:cubicBezTo>
                <a:cubicBezTo>
                  <a:pt x="1913" y="726"/>
                  <a:pt x="1914" y="725"/>
                  <a:pt x="1914" y="723"/>
                </a:cubicBezTo>
                <a:cubicBezTo>
                  <a:pt x="1914" y="722"/>
                  <a:pt x="1913" y="721"/>
                  <a:pt x="1912" y="721"/>
                </a:cubicBezTo>
                <a:close/>
                <a:moveTo>
                  <a:pt x="1950" y="719"/>
                </a:moveTo>
                <a:cubicBezTo>
                  <a:pt x="1948" y="719"/>
                  <a:pt x="1946" y="721"/>
                  <a:pt x="1946" y="723"/>
                </a:cubicBezTo>
                <a:cubicBezTo>
                  <a:pt x="1946" y="726"/>
                  <a:pt x="1948" y="728"/>
                  <a:pt x="1950" y="728"/>
                </a:cubicBezTo>
                <a:cubicBezTo>
                  <a:pt x="1953" y="728"/>
                  <a:pt x="1955" y="726"/>
                  <a:pt x="1955" y="723"/>
                </a:cubicBezTo>
                <a:cubicBezTo>
                  <a:pt x="1955" y="721"/>
                  <a:pt x="1953" y="719"/>
                  <a:pt x="1950" y="719"/>
                </a:cubicBezTo>
                <a:close/>
                <a:moveTo>
                  <a:pt x="1963" y="719"/>
                </a:moveTo>
                <a:cubicBezTo>
                  <a:pt x="1961" y="719"/>
                  <a:pt x="1959" y="721"/>
                  <a:pt x="1959" y="723"/>
                </a:cubicBezTo>
                <a:cubicBezTo>
                  <a:pt x="1959" y="726"/>
                  <a:pt x="1961" y="728"/>
                  <a:pt x="1963" y="728"/>
                </a:cubicBezTo>
                <a:cubicBezTo>
                  <a:pt x="1966" y="728"/>
                  <a:pt x="1968" y="726"/>
                  <a:pt x="1968" y="723"/>
                </a:cubicBezTo>
                <a:cubicBezTo>
                  <a:pt x="1968" y="721"/>
                  <a:pt x="1966" y="719"/>
                  <a:pt x="1963" y="719"/>
                </a:cubicBezTo>
                <a:close/>
                <a:moveTo>
                  <a:pt x="1976" y="719"/>
                </a:moveTo>
                <a:cubicBezTo>
                  <a:pt x="1974" y="719"/>
                  <a:pt x="1972" y="721"/>
                  <a:pt x="1972" y="723"/>
                </a:cubicBezTo>
                <a:cubicBezTo>
                  <a:pt x="1972" y="726"/>
                  <a:pt x="1974" y="728"/>
                  <a:pt x="1976" y="728"/>
                </a:cubicBezTo>
                <a:cubicBezTo>
                  <a:pt x="1979" y="728"/>
                  <a:pt x="1980" y="726"/>
                  <a:pt x="1980" y="723"/>
                </a:cubicBezTo>
                <a:cubicBezTo>
                  <a:pt x="1980" y="721"/>
                  <a:pt x="1979" y="719"/>
                  <a:pt x="1976" y="719"/>
                </a:cubicBezTo>
                <a:close/>
                <a:moveTo>
                  <a:pt x="1989" y="719"/>
                </a:moveTo>
                <a:cubicBezTo>
                  <a:pt x="1987" y="719"/>
                  <a:pt x="1985" y="721"/>
                  <a:pt x="1985" y="723"/>
                </a:cubicBezTo>
                <a:cubicBezTo>
                  <a:pt x="1985" y="726"/>
                  <a:pt x="1987" y="728"/>
                  <a:pt x="1989" y="728"/>
                </a:cubicBezTo>
                <a:cubicBezTo>
                  <a:pt x="1992" y="728"/>
                  <a:pt x="1993" y="726"/>
                  <a:pt x="1993" y="723"/>
                </a:cubicBezTo>
                <a:cubicBezTo>
                  <a:pt x="1993" y="721"/>
                  <a:pt x="1992" y="719"/>
                  <a:pt x="1989" y="719"/>
                </a:cubicBezTo>
                <a:close/>
                <a:moveTo>
                  <a:pt x="2002" y="719"/>
                </a:moveTo>
                <a:cubicBezTo>
                  <a:pt x="2000" y="719"/>
                  <a:pt x="1998" y="721"/>
                  <a:pt x="1998" y="723"/>
                </a:cubicBezTo>
                <a:cubicBezTo>
                  <a:pt x="1998" y="726"/>
                  <a:pt x="2000" y="728"/>
                  <a:pt x="2002" y="728"/>
                </a:cubicBezTo>
                <a:cubicBezTo>
                  <a:pt x="2004" y="728"/>
                  <a:pt x="2006" y="726"/>
                  <a:pt x="2006" y="723"/>
                </a:cubicBezTo>
                <a:cubicBezTo>
                  <a:pt x="2006" y="721"/>
                  <a:pt x="2004" y="719"/>
                  <a:pt x="2002" y="719"/>
                </a:cubicBezTo>
                <a:close/>
                <a:moveTo>
                  <a:pt x="2015" y="719"/>
                </a:moveTo>
                <a:cubicBezTo>
                  <a:pt x="2013" y="719"/>
                  <a:pt x="2011" y="721"/>
                  <a:pt x="2011" y="723"/>
                </a:cubicBezTo>
                <a:cubicBezTo>
                  <a:pt x="2011" y="726"/>
                  <a:pt x="2013" y="728"/>
                  <a:pt x="2015" y="728"/>
                </a:cubicBezTo>
                <a:cubicBezTo>
                  <a:pt x="2017" y="728"/>
                  <a:pt x="2019" y="726"/>
                  <a:pt x="2019" y="723"/>
                </a:cubicBezTo>
                <a:cubicBezTo>
                  <a:pt x="2019" y="721"/>
                  <a:pt x="2017" y="719"/>
                  <a:pt x="2015" y="719"/>
                </a:cubicBezTo>
                <a:close/>
                <a:moveTo>
                  <a:pt x="2028" y="719"/>
                </a:moveTo>
                <a:cubicBezTo>
                  <a:pt x="2026" y="719"/>
                  <a:pt x="2024" y="721"/>
                  <a:pt x="2024" y="723"/>
                </a:cubicBezTo>
                <a:cubicBezTo>
                  <a:pt x="2024" y="726"/>
                  <a:pt x="2026" y="728"/>
                  <a:pt x="2028" y="728"/>
                </a:cubicBezTo>
                <a:cubicBezTo>
                  <a:pt x="2030" y="728"/>
                  <a:pt x="2032" y="726"/>
                  <a:pt x="2032" y="723"/>
                </a:cubicBezTo>
                <a:cubicBezTo>
                  <a:pt x="2032" y="721"/>
                  <a:pt x="2030" y="719"/>
                  <a:pt x="2028" y="719"/>
                </a:cubicBezTo>
                <a:close/>
                <a:moveTo>
                  <a:pt x="2041" y="719"/>
                </a:moveTo>
                <a:cubicBezTo>
                  <a:pt x="2039" y="719"/>
                  <a:pt x="2037" y="721"/>
                  <a:pt x="2037" y="723"/>
                </a:cubicBezTo>
                <a:cubicBezTo>
                  <a:pt x="2037" y="726"/>
                  <a:pt x="2039" y="728"/>
                  <a:pt x="2041" y="728"/>
                </a:cubicBezTo>
                <a:cubicBezTo>
                  <a:pt x="2043" y="728"/>
                  <a:pt x="2045" y="726"/>
                  <a:pt x="2045" y="723"/>
                </a:cubicBezTo>
                <a:cubicBezTo>
                  <a:pt x="2045" y="721"/>
                  <a:pt x="2043" y="719"/>
                  <a:pt x="2041" y="719"/>
                </a:cubicBezTo>
                <a:close/>
                <a:moveTo>
                  <a:pt x="2054" y="719"/>
                </a:moveTo>
                <a:cubicBezTo>
                  <a:pt x="2051" y="719"/>
                  <a:pt x="2050" y="721"/>
                  <a:pt x="2050" y="723"/>
                </a:cubicBezTo>
                <a:cubicBezTo>
                  <a:pt x="2050" y="726"/>
                  <a:pt x="2051" y="728"/>
                  <a:pt x="2054" y="728"/>
                </a:cubicBezTo>
                <a:cubicBezTo>
                  <a:pt x="2056" y="728"/>
                  <a:pt x="2058" y="726"/>
                  <a:pt x="2058" y="723"/>
                </a:cubicBezTo>
                <a:cubicBezTo>
                  <a:pt x="2058" y="721"/>
                  <a:pt x="2056" y="719"/>
                  <a:pt x="2054" y="719"/>
                </a:cubicBezTo>
                <a:close/>
                <a:moveTo>
                  <a:pt x="2067" y="719"/>
                </a:moveTo>
                <a:cubicBezTo>
                  <a:pt x="2064" y="719"/>
                  <a:pt x="2063" y="721"/>
                  <a:pt x="2063" y="723"/>
                </a:cubicBezTo>
                <a:cubicBezTo>
                  <a:pt x="2063" y="726"/>
                  <a:pt x="2064" y="728"/>
                  <a:pt x="2067" y="728"/>
                </a:cubicBezTo>
                <a:cubicBezTo>
                  <a:pt x="2069" y="728"/>
                  <a:pt x="2071" y="726"/>
                  <a:pt x="2071" y="723"/>
                </a:cubicBezTo>
                <a:cubicBezTo>
                  <a:pt x="2071" y="721"/>
                  <a:pt x="2069" y="719"/>
                  <a:pt x="2067" y="719"/>
                </a:cubicBezTo>
                <a:close/>
                <a:moveTo>
                  <a:pt x="2080" y="719"/>
                </a:moveTo>
                <a:cubicBezTo>
                  <a:pt x="2077" y="719"/>
                  <a:pt x="2075" y="721"/>
                  <a:pt x="2075" y="723"/>
                </a:cubicBezTo>
                <a:cubicBezTo>
                  <a:pt x="2075" y="726"/>
                  <a:pt x="2077" y="728"/>
                  <a:pt x="2080" y="728"/>
                </a:cubicBezTo>
                <a:cubicBezTo>
                  <a:pt x="2082" y="728"/>
                  <a:pt x="2084" y="726"/>
                  <a:pt x="2084" y="723"/>
                </a:cubicBezTo>
                <a:cubicBezTo>
                  <a:pt x="2084" y="721"/>
                  <a:pt x="2082" y="719"/>
                  <a:pt x="2080" y="719"/>
                </a:cubicBezTo>
                <a:close/>
                <a:moveTo>
                  <a:pt x="2093" y="728"/>
                </a:moveTo>
                <a:cubicBezTo>
                  <a:pt x="2095" y="728"/>
                  <a:pt x="2097" y="726"/>
                  <a:pt x="2097" y="723"/>
                </a:cubicBezTo>
                <a:cubicBezTo>
                  <a:pt x="2097" y="721"/>
                  <a:pt x="2095" y="719"/>
                  <a:pt x="2093" y="719"/>
                </a:cubicBezTo>
                <a:cubicBezTo>
                  <a:pt x="2090" y="719"/>
                  <a:pt x="2088" y="721"/>
                  <a:pt x="2088" y="723"/>
                </a:cubicBezTo>
                <a:cubicBezTo>
                  <a:pt x="2088" y="726"/>
                  <a:pt x="2090" y="728"/>
                  <a:pt x="2093" y="728"/>
                </a:cubicBezTo>
                <a:close/>
                <a:moveTo>
                  <a:pt x="2105" y="728"/>
                </a:moveTo>
                <a:cubicBezTo>
                  <a:pt x="2108" y="728"/>
                  <a:pt x="2110" y="726"/>
                  <a:pt x="2110" y="723"/>
                </a:cubicBezTo>
                <a:cubicBezTo>
                  <a:pt x="2110" y="721"/>
                  <a:pt x="2108" y="719"/>
                  <a:pt x="2105" y="719"/>
                </a:cubicBezTo>
                <a:cubicBezTo>
                  <a:pt x="2103" y="719"/>
                  <a:pt x="2101" y="721"/>
                  <a:pt x="2101" y="723"/>
                </a:cubicBezTo>
                <a:cubicBezTo>
                  <a:pt x="2101" y="726"/>
                  <a:pt x="2103" y="728"/>
                  <a:pt x="2105" y="728"/>
                </a:cubicBezTo>
                <a:close/>
                <a:moveTo>
                  <a:pt x="2118" y="719"/>
                </a:moveTo>
                <a:cubicBezTo>
                  <a:pt x="2116" y="719"/>
                  <a:pt x="2114" y="721"/>
                  <a:pt x="2114" y="723"/>
                </a:cubicBezTo>
                <a:cubicBezTo>
                  <a:pt x="2114" y="726"/>
                  <a:pt x="2116" y="728"/>
                  <a:pt x="2118" y="728"/>
                </a:cubicBezTo>
                <a:cubicBezTo>
                  <a:pt x="2121" y="728"/>
                  <a:pt x="2123" y="726"/>
                  <a:pt x="2123" y="723"/>
                </a:cubicBezTo>
                <a:cubicBezTo>
                  <a:pt x="2123" y="721"/>
                  <a:pt x="2121" y="719"/>
                  <a:pt x="2118" y="719"/>
                </a:cubicBezTo>
                <a:close/>
                <a:moveTo>
                  <a:pt x="2131" y="719"/>
                </a:moveTo>
                <a:cubicBezTo>
                  <a:pt x="2129" y="719"/>
                  <a:pt x="2127" y="721"/>
                  <a:pt x="2127" y="723"/>
                </a:cubicBezTo>
                <a:cubicBezTo>
                  <a:pt x="2127" y="726"/>
                  <a:pt x="2129" y="728"/>
                  <a:pt x="2131" y="728"/>
                </a:cubicBezTo>
                <a:cubicBezTo>
                  <a:pt x="2134" y="728"/>
                  <a:pt x="2135" y="726"/>
                  <a:pt x="2135" y="723"/>
                </a:cubicBezTo>
                <a:cubicBezTo>
                  <a:pt x="2135" y="721"/>
                  <a:pt x="2134" y="719"/>
                  <a:pt x="2131" y="719"/>
                </a:cubicBezTo>
                <a:close/>
                <a:moveTo>
                  <a:pt x="2144" y="719"/>
                </a:moveTo>
                <a:cubicBezTo>
                  <a:pt x="2142" y="719"/>
                  <a:pt x="2140" y="721"/>
                  <a:pt x="2140" y="723"/>
                </a:cubicBezTo>
                <a:cubicBezTo>
                  <a:pt x="2140" y="726"/>
                  <a:pt x="2142" y="728"/>
                  <a:pt x="2144" y="728"/>
                </a:cubicBezTo>
                <a:cubicBezTo>
                  <a:pt x="2146" y="728"/>
                  <a:pt x="2148" y="726"/>
                  <a:pt x="2148" y="723"/>
                </a:cubicBezTo>
                <a:cubicBezTo>
                  <a:pt x="2148" y="721"/>
                  <a:pt x="2146" y="719"/>
                  <a:pt x="2144" y="719"/>
                </a:cubicBezTo>
                <a:close/>
                <a:moveTo>
                  <a:pt x="2157" y="719"/>
                </a:moveTo>
                <a:cubicBezTo>
                  <a:pt x="2155" y="719"/>
                  <a:pt x="2153" y="721"/>
                  <a:pt x="2153" y="723"/>
                </a:cubicBezTo>
                <a:cubicBezTo>
                  <a:pt x="2153" y="726"/>
                  <a:pt x="2155" y="728"/>
                  <a:pt x="2157" y="728"/>
                </a:cubicBezTo>
                <a:cubicBezTo>
                  <a:pt x="2159" y="728"/>
                  <a:pt x="2161" y="726"/>
                  <a:pt x="2161" y="723"/>
                </a:cubicBezTo>
                <a:cubicBezTo>
                  <a:pt x="2161" y="721"/>
                  <a:pt x="2159" y="719"/>
                  <a:pt x="2157" y="719"/>
                </a:cubicBezTo>
                <a:close/>
                <a:moveTo>
                  <a:pt x="2170" y="719"/>
                </a:moveTo>
                <a:cubicBezTo>
                  <a:pt x="2168" y="719"/>
                  <a:pt x="2166" y="721"/>
                  <a:pt x="2166" y="723"/>
                </a:cubicBezTo>
                <a:cubicBezTo>
                  <a:pt x="2166" y="726"/>
                  <a:pt x="2168" y="728"/>
                  <a:pt x="2170" y="728"/>
                </a:cubicBezTo>
                <a:cubicBezTo>
                  <a:pt x="2172" y="728"/>
                  <a:pt x="2174" y="726"/>
                  <a:pt x="2174" y="723"/>
                </a:cubicBezTo>
                <a:cubicBezTo>
                  <a:pt x="2174" y="721"/>
                  <a:pt x="2172" y="719"/>
                  <a:pt x="2170" y="719"/>
                </a:cubicBezTo>
                <a:close/>
                <a:moveTo>
                  <a:pt x="2222" y="719"/>
                </a:moveTo>
                <a:cubicBezTo>
                  <a:pt x="2219" y="719"/>
                  <a:pt x="2217" y="721"/>
                  <a:pt x="2217" y="723"/>
                </a:cubicBezTo>
                <a:cubicBezTo>
                  <a:pt x="2217" y="726"/>
                  <a:pt x="2219" y="728"/>
                  <a:pt x="2222" y="728"/>
                </a:cubicBezTo>
                <a:cubicBezTo>
                  <a:pt x="2224" y="728"/>
                  <a:pt x="2226" y="726"/>
                  <a:pt x="2226" y="723"/>
                </a:cubicBezTo>
                <a:cubicBezTo>
                  <a:pt x="2226" y="721"/>
                  <a:pt x="2224" y="719"/>
                  <a:pt x="2222" y="719"/>
                </a:cubicBezTo>
                <a:close/>
                <a:moveTo>
                  <a:pt x="2235" y="728"/>
                </a:moveTo>
                <a:cubicBezTo>
                  <a:pt x="2237" y="728"/>
                  <a:pt x="2239" y="726"/>
                  <a:pt x="2239" y="723"/>
                </a:cubicBezTo>
                <a:cubicBezTo>
                  <a:pt x="2239" y="721"/>
                  <a:pt x="2237" y="719"/>
                  <a:pt x="2235" y="719"/>
                </a:cubicBezTo>
                <a:cubicBezTo>
                  <a:pt x="2232" y="719"/>
                  <a:pt x="2230" y="721"/>
                  <a:pt x="2230" y="723"/>
                </a:cubicBezTo>
                <a:cubicBezTo>
                  <a:pt x="2230" y="726"/>
                  <a:pt x="2232" y="728"/>
                  <a:pt x="2235" y="728"/>
                </a:cubicBezTo>
                <a:close/>
                <a:moveTo>
                  <a:pt x="2247" y="728"/>
                </a:moveTo>
                <a:cubicBezTo>
                  <a:pt x="2250" y="728"/>
                  <a:pt x="2252" y="726"/>
                  <a:pt x="2252" y="723"/>
                </a:cubicBezTo>
                <a:cubicBezTo>
                  <a:pt x="2252" y="721"/>
                  <a:pt x="2250" y="719"/>
                  <a:pt x="2247" y="719"/>
                </a:cubicBezTo>
                <a:cubicBezTo>
                  <a:pt x="2245" y="719"/>
                  <a:pt x="2243" y="721"/>
                  <a:pt x="2243" y="723"/>
                </a:cubicBezTo>
                <a:cubicBezTo>
                  <a:pt x="2243" y="726"/>
                  <a:pt x="2245" y="728"/>
                  <a:pt x="2247" y="728"/>
                </a:cubicBezTo>
                <a:close/>
                <a:moveTo>
                  <a:pt x="2260" y="728"/>
                </a:moveTo>
                <a:cubicBezTo>
                  <a:pt x="2263" y="728"/>
                  <a:pt x="2265" y="726"/>
                  <a:pt x="2265" y="723"/>
                </a:cubicBezTo>
                <a:cubicBezTo>
                  <a:pt x="2265" y="721"/>
                  <a:pt x="2263" y="719"/>
                  <a:pt x="2260" y="719"/>
                </a:cubicBezTo>
                <a:cubicBezTo>
                  <a:pt x="2258" y="719"/>
                  <a:pt x="2256" y="721"/>
                  <a:pt x="2256" y="723"/>
                </a:cubicBezTo>
                <a:cubicBezTo>
                  <a:pt x="2256" y="726"/>
                  <a:pt x="2258" y="728"/>
                  <a:pt x="2260" y="728"/>
                </a:cubicBezTo>
                <a:close/>
                <a:moveTo>
                  <a:pt x="2273" y="728"/>
                </a:moveTo>
                <a:cubicBezTo>
                  <a:pt x="2276" y="728"/>
                  <a:pt x="2277" y="726"/>
                  <a:pt x="2277" y="723"/>
                </a:cubicBezTo>
                <a:cubicBezTo>
                  <a:pt x="2277" y="721"/>
                  <a:pt x="2276" y="719"/>
                  <a:pt x="2273" y="719"/>
                </a:cubicBezTo>
                <a:cubicBezTo>
                  <a:pt x="2271" y="719"/>
                  <a:pt x="2269" y="721"/>
                  <a:pt x="2269" y="723"/>
                </a:cubicBezTo>
                <a:cubicBezTo>
                  <a:pt x="2269" y="726"/>
                  <a:pt x="2271" y="728"/>
                  <a:pt x="2273" y="728"/>
                </a:cubicBezTo>
                <a:close/>
                <a:moveTo>
                  <a:pt x="2286" y="728"/>
                </a:moveTo>
                <a:cubicBezTo>
                  <a:pt x="2289" y="728"/>
                  <a:pt x="2290" y="726"/>
                  <a:pt x="2290" y="723"/>
                </a:cubicBezTo>
                <a:cubicBezTo>
                  <a:pt x="2290" y="721"/>
                  <a:pt x="2289" y="719"/>
                  <a:pt x="2286" y="719"/>
                </a:cubicBezTo>
                <a:cubicBezTo>
                  <a:pt x="2284" y="719"/>
                  <a:pt x="2282" y="721"/>
                  <a:pt x="2282" y="723"/>
                </a:cubicBezTo>
                <a:cubicBezTo>
                  <a:pt x="2282" y="726"/>
                  <a:pt x="2284" y="728"/>
                  <a:pt x="2286" y="728"/>
                </a:cubicBezTo>
                <a:close/>
                <a:moveTo>
                  <a:pt x="2299" y="728"/>
                </a:moveTo>
                <a:cubicBezTo>
                  <a:pt x="2301" y="728"/>
                  <a:pt x="2303" y="726"/>
                  <a:pt x="2303" y="723"/>
                </a:cubicBezTo>
                <a:cubicBezTo>
                  <a:pt x="2303" y="721"/>
                  <a:pt x="2301" y="719"/>
                  <a:pt x="2299" y="719"/>
                </a:cubicBezTo>
                <a:cubicBezTo>
                  <a:pt x="2297" y="719"/>
                  <a:pt x="2295" y="721"/>
                  <a:pt x="2295" y="723"/>
                </a:cubicBezTo>
                <a:cubicBezTo>
                  <a:pt x="2295" y="726"/>
                  <a:pt x="2297" y="728"/>
                  <a:pt x="2299" y="728"/>
                </a:cubicBezTo>
                <a:close/>
                <a:moveTo>
                  <a:pt x="2312" y="728"/>
                </a:moveTo>
                <a:cubicBezTo>
                  <a:pt x="2314" y="728"/>
                  <a:pt x="2316" y="726"/>
                  <a:pt x="2316" y="723"/>
                </a:cubicBezTo>
                <a:cubicBezTo>
                  <a:pt x="2316" y="721"/>
                  <a:pt x="2314" y="719"/>
                  <a:pt x="2312" y="719"/>
                </a:cubicBezTo>
                <a:cubicBezTo>
                  <a:pt x="2310" y="719"/>
                  <a:pt x="2308" y="721"/>
                  <a:pt x="2308" y="723"/>
                </a:cubicBezTo>
                <a:cubicBezTo>
                  <a:pt x="2308" y="726"/>
                  <a:pt x="2310" y="728"/>
                  <a:pt x="2312" y="728"/>
                </a:cubicBezTo>
                <a:close/>
                <a:moveTo>
                  <a:pt x="2325" y="728"/>
                </a:moveTo>
                <a:cubicBezTo>
                  <a:pt x="2327" y="728"/>
                  <a:pt x="2329" y="726"/>
                  <a:pt x="2329" y="723"/>
                </a:cubicBezTo>
                <a:cubicBezTo>
                  <a:pt x="2329" y="721"/>
                  <a:pt x="2327" y="719"/>
                  <a:pt x="2325" y="719"/>
                </a:cubicBezTo>
                <a:cubicBezTo>
                  <a:pt x="2323" y="719"/>
                  <a:pt x="2321" y="721"/>
                  <a:pt x="2321" y="723"/>
                </a:cubicBezTo>
                <a:cubicBezTo>
                  <a:pt x="2321" y="726"/>
                  <a:pt x="2323" y="728"/>
                  <a:pt x="2325" y="728"/>
                </a:cubicBezTo>
                <a:close/>
                <a:moveTo>
                  <a:pt x="2338" y="728"/>
                </a:moveTo>
                <a:cubicBezTo>
                  <a:pt x="2340" y="728"/>
                  <a:pt x="2342" y="726"/>
                  <a:pt x="2342" y="723"/>
                </a:cubicBezTo>
                <a:cubicBezTo>
                  <a:pt x="2342" y="721"/>
                  <a:pt x="2340" y="719"/>
                  <a:pt x="2338" y="719"/>
                </a:cubicBezTo>
                <a:cubicBezTo>
                  <a:pt x="2336" y="719"/>
                  <a:pt x="2334" y="721"/>
                  <a:pt x="2334" y="723"/>
                </a:cubicBezTo>
                <a:cubicBezTo>
                  <a:pt x="2334" y="726"/>
                  <a:pt x="2336" y="728"/>
                  <a:pt x="2338" y="728"/>
                </a:cubicBezTo>
                <a:close/>
                <a:moveTo>
                  <a:pt x="2351" y="728"/>
                </a:moveTo>
                <a:cubicBezTo>
                  <a:pt x="2353" y="728"/>
                  <a:pt x="2355" y="726"/>
                  <a:pt x="2355" y="723"/>
                </a:cubicBezTo>
                <a:cubicBezTo>
                  <a:pt x="2355" y="721"/>
                  <a:pt x="2353" y="719"/>
                  <a:pt x="2351" y="719"/>
                </a:cubicBezTo>
                <a:cubicBezTo>
                  <a:pt x="2348" y="719"/>
                  <a:pt x="2347" y="721"/>
                  <a:pt x="2347" y="723"/>
                </a:cubicBezTo>
                <a:cubicBezTo>
                  <a:pt x="2347" y="726"/>
                  <a:pt x="2348" y="728"/>
                  <a:pt x="2351" y="728"/>
                </a:cubicBezTo>
                <a:close/>
                <a:moveTo>
                  <a:pt x="2364" y="728"/>
                </a:moveTo>
                <a:cubicBezTo>
                  <a:pt x="2366" y="728"/>
                  <a:pt x="2368" y="726"/>
                  <a:pt x="2368" y="723"/>
                </a:cubicBezTo>
                <a:cubicBezTo>
                  <a:pt x="2368" y="721"/>
                  <a:pt x="2366" y="719"/>
                  <a:pt x="2364" y="719"/>
                </a:cubicBezTo>
                <a:cubicBezTo>
                  <a:pt x="2361" y="719"/>
                  <a:pt x="2360" y="721"/>
                  <a:pt x="2360" y="723"/>
                </a:cubicBezTo>
                <a:cubicBezTo>
                  <a:pt x="2360" y="726"/>
                  <a:pt x="2361" y="728"/>
                  <a:pt x="2364" y="728"/>
                </a:cubicBezTo>
                <a:close/>
                <a:moveTo>
                  <a:pt x="2377" y="728"/>
                </a:moveTo>
                <a:cubicBezTo>
                  <a:pt x="2379" y="728"/>
                  <a:pt x="2381" y="726"/>
                  <a:pt x="2381" y="723"/>
                </a:cubicBezTo>
                <a:cubicBezTo>
                  <a:pt x="2381" y="721"/>
                  <a:pt x="2379" y="719"/>
                  <a:pt x="2377" y="719"/>
                </a:cubicBezTo>
                <a:cubicBezTo>
                  <a:pt x="2374" y="719"/>
                  <a:pt x="2372" y="721"/>
                  <a:pt x="2372" y="723"/>
                </a:cubicBezTo>
                <a:cubicBezTo>
                  <a:pt x="2372" y="726"/>
                  <a:pt x="2374" y="728"/>
                  <a:pt x="2377" y="728"/>
                </a:cubicBezTo>
                <a:close/>
                <a:moveTo>
                  <a:pt x="2390" y="728"/>
                </a:moveTo>
                <a:cubicBezTo>
                  <a:pt x="2392" y="728"/>
                  <a:pt x="2394" y="726"/>
                  <a:pt x="2394" y="723"/>
                </a:cubicBezTo>
                <a:cubicBezTo>
                  <a:pt x="2394" y="721"/>
                  <a:pt x="2392" y="719"/>
                  <a:pt x="2390" y="719"/>
                </a:cubicBezTo>
                <a:cubicBezTo>
                  <a:pt x="2387" y="719"/>
                  <a:pt x="2385" y="721"/>
                  <a:pt x="2385" y="723"/>
                </a:cubicBezTo>
                <a:cubicBezTo>
                  <a:pt x="2385" y="726"/>
                  <a:pt x="2387" y="728"/>
                  <a:pt x="2390" y="728"/>
                </a:cubicBezTo>
                <a:close/>
                <a:moveTo>
                  <a:pt x="2402" y="728"/>
                </a:moveTo>
                <a:cubicBezTo>
                  <a:pt x="2405" y="728"/>
                  <a:pt x="2407" y="726"/>
                  <a:pt x="2407" y="723"/>
                </a:cubicBezTo>
                <a:cubicBezTo>
                  <a:pt x="2407" y="721"/>
                  <a:pt x="2405" y="719"/>
                  <a:pt x="2402" y="719"/>
                </a:cubicBezTo>
                <a:cubicBezTo>
                  <a:pt x="2400" y="719"/>
                  <a:pt x="2398" y="721"/>
                  <a:pt x="2398" y="723"/>
                </a:cubicBezTo>
                <a:cubicBezTo>
                  <a:pt x="2398" y="726"/>
                  <a:pt x="2400" y="728"/>
                  <a:pt x="2402" y="728"/>
                </a:cubicBezTo>
                <a:close/>
                <a:moveTo>
                  <a:pt x="2415" y="728"/>
                </a:moveTo>
                <a:cubicBezTo>
                  <a:pt x="2418" y="728"/>
                  <a:pt x="2420" y="726"/>
                  <a:pt x="2420" y="723"/>
                </a:cubicBezTo>
                <a:cubicBezTo>
                  <a:pt x="2420" y="721"/>
                  <a:pt x="2418" y="719"/>
                  <a:pt x="2415" y="719"/>
                </a:cubicBezTo>
                <a:cubicBezTo>
                  <a:pt x="2413" y="719"/>
                  <a:pt x="2411" y="721"/>
                  <a:pt x="2411" y="723"/>
                </a:cubicBezTo>
                <a:cubicBezTo>
                  <a:pt x="2411" y="726"/>
                  <a:pt x="2413" y="728"/>
                  <a:pt x="2415" y="728"/>
                </a:cubicBezTo>
                <a:close/>
                <a:moveTo>
                  <a:pt x="2428" y="728"/>
                </a:moveTo>
                <a:cubicBezTo>
                  <a:pt x="2431" y="728"/>
                  <a:pt x="2432" y="726"/>
                  <a:pt x="2432" y="723"/>
                </a:cubicBezTo>
                <a:cubicBezTo>
                  <a:pt x="2432" y="721"/>
                  <a:pt x="2431" y="719"/>
                  <a:pt x="2428" y="719"/>
                </a:cubicBezTo>
                <a:cubicBezTo>
                  <a:pt x="2426" y="719"/>
                  <a:pt x="2424" y="721"/>
                  <a:pt x="2424" y="723"/>
                </a:cubicBezTo>
                <a:cubicBezTo>
                  <a:pt x="2424" y="726"/>
                  <a:pt x="2426" y="728"/>
                  <a:pt x="2428" y="728"/>
                </a:cubicBezTo>
                <a:close/>
                <a:moveTo>
                  <a:pt x="2441" y="728"/>
                </a:moveTo>
                <a:cubicBezTo>
                  <a:pt x="2444" y="728"/>
                  <a:pt x="2445" y="726"/>
                  <a:pt x="2445" y="723"/>
                </a:cubicBezTo>
                <a:cubicBezTo>
                  <a:pt x="2445" y="721"/>
                  <a:pt x="2444" y="719"/>
                  <a:pt x="2441" y="719"/>
                </a:cubicBezTo>
                <a:cubicBezTo>
                  <a:pt x="2439" y="719"/>
                  <a:pt x="2437" y="721"/>
                  <a:pt x="2437" y="723"/>
                </a:cubicBezTo>
                <a:cubicBezTo>
                  <a:pt x="2437" y="726"/>
                  <a:pt x="2439" y="728"/>
                  <a:pt x="2441" y="728"/>
                </a:cubicBezTo>
                <a:close/>
                <a:moveTo>
                  <a:pt x="2454" y="728"/>
                </a:moveTo>
                <a:cubicBezTo>
                  <a:pt x="2456" y="728"/>
                  <a:pt x="2458" y="726"/>
                  <a:pt x="2458" y="723"/>
                </a:cubicBezTo>
                <a:cubicBezTo>
                  <a:pt x="2458" y="721"/>
                  <a:pt x="2456" y="719"/>
                  <a:pt x="2454" y="719"/>
                </a:cubicBezTo>
                <a:cubicBezTo>
                  <a:pt x="2452" y="719"/>
                  <a:pt x="2450" y="721"/>
                  <a:pt x="2450" y="723"/>
                </a:cubicBezTo>
                <a:cubicBezTo>
                  <a:pt x="2450" y="726"/>
                  <a:pt x="2452" y="728"/>
                  <a:pt x="2454" y="728"/>
                </a:cubicBezTo>
                <a:close/>
                <a:moveTo>
                  <a:pt x="2467" y="728"/>
                </a:moveTo>
                <a:cubicBezTo>
                  <a:pt x="2469" y="728"/>
                  <a:pt x="2471" y="726"/>
                  <a:pt x="2471" y="723"/>
                </a:cubicBezTo>
                <a:cubicBezTo>
                  <a:pt x="2471" y="721"/>
                  <a:pt x="2469" y="719"/>
                  <a:pt x="2467" y="719"/>
                </a:cubicBezTo>
                <a:cubicBezTo>
                  <a:pt x="2465" y="719"/>
                  <a:pt x="2463" y="721"/>
                  <a:pt x="2463" y="723"/>
                </a:cubicBezTo>
                <a:cubicBezTo>
                  <a:pt x="2463" y="726"/>
                  <a:pt x="2465" y="728"/>
                  <a:pt x="2467" y="728"/>
                </a:cubicBezTo>
                <a:close/>
                <a:moveTo>
                  <a:pt x="2480" y="728"/>
                </a:moveTo>
                <a:cubicBezTo>
                  <a:pt x="2482" y="728"/>
                  <a:pt x="2484" y="726"/>
                  <a:pt x="2484" y="723"/>
                </a:cubicBezTo>
                <a:cubicBezTo>
                  <a:pt x="2484" y="721"/>
                  <a:pt x="2482" y="719"/>
                  <a:pt x="2480" y="719"/>
                </a:cubicBezTo>
                <a:cubicBezTo>
                  <a:pt x="2478" y="719"/>
                  <a:pt x="2476" y="721"/>
                  <a:pt x="2476" y="723"/>
                </a:cubicBezTo>
                <a:cubicBezTo>
                  <a:pt x="2476" y="726"/>
                  <a:pt x="2478" y="728"/>
                  <a:pt x="2480" y="728"/>
                </a:cubicBezTo>
                <a:close/>
                <a:moveTo>
                  <a:pt x="2493" y="728"/>
                </a:moveTo>
                <a:cubicBezTo>
                  <a:pt x="2495" y="728"/>
                  <a:pt x="2497" y="726"/>
                  <a:pt x="2497" y="723"/>
                </a:cubicBezTo>
                <a:cubicBezTo>
                  <a:pt x="2497" y="721"/>
                  <a:pt x="2495" y="719"/>
                  <a:pt x="2493" y="719"/>
                </a:cubicBezTo>
                <a:cubicBezTo>
                  <a:pt x="2491" y="719"/>
                  <a:pt x="2489" y="721"/>
                  <a:pt x="2489" y="723"/>
                </a:cubicBezTo>
                <a:cubicBezTo>
                  <a:pt x="2489" y="726"/>
                  <a:pt x="2491" y="728"/>
                  <a:pt x="2493" y="728"/>
                </a:cubicBezTo>
                <a:close/>
                <a:moveTo>
                  <a:pt x="2506" y="728"/>
                </a:moveTo>
                <a:cubicBezTo>
                  <a:pt x="2508" y="728"/>
                  <a:pt x="2510" y="726"/>
                  <a:pt x="2510" y="723"/>
                </a:cubicBezTo>
                <a:cubicBezTo>
                  <a:pt x="2510" y="721"/>
                  <a:pt x="2508" y="719"/>
                  <a:pt x="2506" y="719"/>
                </a:cubicBezTo>
                <a:cubicBezTo>
                  <a:pt x="2503" y="719"/>
                  <a:pt x="2502" y="721"/>
                  <a:pt x="2502" y="723"/>
                </a:cubicBezTo>
                <a:cubicBezTo>
                  <a:pt x="2502" y="726"/>
                  <a:pt x="2503" y="728"/>
                  <a:pt x="2506" y="728"/>
                </a:cubicBezTo>
                <a:close/>
                <a:moveTo>
                  <a:pt x="2519" y="728"/>
                </a:moveTo>
                <a:cubicBezTo>
                  <a:pt x="2521" y="728"/>
                  <a:pt x="2523" y="726"/>
                  <a:pt x="2523" y="723"/>
                </a:cubicBezTo>
                <a:cubicBezTo>
                  <a:pt x="2523" y="721"/>
                  <a:pt x="2521" y="719"/>
                  <a:pt x="2519" y="719"/>
                </a:cubicBezTo>
                <a:cubicBezTo>
                  <a:pt x="2516" y="719"/>
                  <a:pt x="2515" y="721"/>
                  <a:pt x="2515" y="723"/>
                </a:cubicBezTo>
                <a:cubicBezTo>
                  <a:pt x="2515" y="726"/>
                  <a:pt x="2516" y="728"/>
                  <a:pt x="2519" y="728"/>
                </a:cubicBezTo>
                <a:close/>
                <a:moveTo>
                  <a:pt x="2532" y="728"/>
                </a:moveTo>
                <a:cubicBezTo>
                  <a:pt x="2534" y="728"/>
                  <a:pt x="2536" y="726"/>
                  <a:pt x="2536" y="723"/>
                </a:cubicBezTo>
                <a:cubicBezTo>
                  <a:pt x="2536" y="721"/>
                  <a:pt x="2534" y="719"/>
                  <a:pt x="2532" y="719"/>
                </a:cubicBezTo>
                <a:cubicBezTo>
                  <a:pt x="2529" y="719"/>
                  <a:pt x="2527" y="721"/>
                  <a:pt x="2527" y="723"/>
                </a:cubicBezTo>
                <a:cubicBezTo>
                  <a:pt x="2527" y="726"/>
                  <a:pt x="2529" y="728"/>
                  <a:pt x="2532" y="728"/>
                </a:cubicBezTo>
                <a:close/>
                <a:moveTo>
                  <a:pt x="2545" y="728"/>
                </a:moveTo>
                <a:cubicBezTo>
                  <a:pt x="2547" y="728"/>
                  <a:pt x="2549" y="726"/>
                  <a:pt x="2549" y="723"/>
                </a:cubicBezTo>
                <a:cubicBezTo>
                  <a:pt x="2549" y="721"/>
                  <a:pt x="2547" y="719"/>
                  <a:pt x="2545" y="719"/>
                </a:cubicBezTo>
                <a:cubicBezTo>
                  <a:pt x="2542" y="719"/>
                  <a:pt x="2540" y="721"/>
                  <a:pt x="2540" y="723"/>
                </a:cubicBezTo>
                <a:cubicBezTo>
                  <a:pt x="2540" y="726"/>
                  <a:pt x="2542" y="728"/>
                  <a:pt x="2545" y="728"/>
                </a:cubicBezTo>
                <a:close/>
                <a:moveTo>
                  <a:pt x="2557" y="728"/>
                </a:moveTo>
                <a:cubicBezTo>
                  <a:pt x="2560" y="728"/>
                  <a:pt x="2562" y="726"/>
                  <a:pt x="2562" y="723"/>
                </a:cubicBezTo>
                <a:cubicBezTo>
                  <a:pt x="2562" y="721"/>
                  <a:pt x="2560" y="719"/>
                  <a:pt x="2557" y="719"/>
                </a:cubicBezTo>
                <a:cubicBezTo>
                  <a:pt x="2555" y="719"/>
                  <a:pt x="2553" y="721"/>
                  <a:pt x="2553" y="723"/>
                </a:cubicBezTo>
                <a:cubicBezTo>
                  <a:pt x="2553" y="726"/>
                  <a:pt x="2555" y="728"/>
                  <a:pt x="2557" y="728"/>
                </a:cubicBezTo>
                <a:close/>
                <a:moveTo>
                  <a:pt x="2570" y="728"/>
                </a:moveTo>
                <a:cubicBezTo>
                  <a:pt x="2573" y="728"/>
                  <a:pt x="2575" y="726"/>
                  <a:pt x="2575" y="723"/>
                </a:cubicBezTo>
                <a:cubicBezTo>
                  <a:pt x="2575" y="721"/>
                  <a:pt x="2573" y="719"/>
                  <a:pt x="2570" y="719"/>
                </a:cubicBezTo>
                <a:cubicBezTo>
                  <a:pt x="2568" y="719"/>
                  <a:pt x="2566" y="721"/>
                  <a:pt x="2566" y="723"/>
                </a:cubicBezTo>
                <a:cubicBezTo>
                  <a:pt x="2566" y="726"/>
                  <a:pt x="2568" y="728"/>
                  <a:pt x="2570" y="728"/>
                </a:cubicBezTo>
                <a:close/>
                <a:moveTo>
                  <a:pt x="2583" y="728"/>
                </a:moveTo>
                <a:cubicBezTo>
                  <a:pt x="2586" y="728"/>
                  <a:pt x="2587" y="726"/>
                  <a:pt x="2587" y="723"/>
                </a:cubicBezTo>
                <a:cubicBezTo>
                  <a:pt x="2587" y="721"/>
                  <a:pt x="2586" y="719"/>
                  <a:pt x="2583" y="719"/>
                </a:cubicBezTo>
                <a:cubicBezTo>
                  <a:pt x="2581" y="719"/>
                  <a:pt x="2579" y="721"/>
                  <a:pt x="2579" y="723"/>
                </a:cubicBezTo>
                <a:cubicBezTo>
                  <a:pt x="2579" y="726"/>
                  <a:pt x="2581" y="728"/>
                  <a:pt x="2583" y="728"/>
                </a:cubicBezTo>
                <a:close/>
                <a:moveTo>
                  <a:pt x="2596" y="728"/>
                </a:moveTo>
                <a:cubicBezTo>
                  <a:pt x="2598" y="728"/>
                  <a:pt x="2600" y="726"/>
                  <a:pt x="2600" y="723"/>
                </a:cubicBezTo>
                <a:cubicBezTo>
                  <a:pt x="2600" y="721"/>
                  <a:pt x="2598" y="719"/>
                  <a:pt x="2596" y="719"/>
                </a:cubicBezTo>
                <a:cubicBezTo>
                  <a:pt x="2594" y="719"/>
                  <a:pt x="2592" y="721"/>
                  <a:pt x="2592" y="723"/>
                </a:cubicBezTo>
                <a:cubicBezTo>
                  <a:pt x="2592" y="726"/>
                  <a:pt x="2594" y="728"/>
                  <a:pt x="2596" y="728"/>
                </a:cubicBezTo>
                <a:close/>
                <a:moveTo>
                  <a:pt x="2609" y="728"/>
                </a:moveTo>
                <a:cubicBezTo>
                  <a:pt x="2611" y="728"/>
                  <a:pt x="2613" y="726"/>
                  <a:pt x="2613" y="723"/>
                </a:cubicBezTo>
                <a:cubicBezTo>
                  <a:pt x="2613" y="721"/>
                  <a:pt x="2611" y="719"/>
                  <a:pt x="2609" y="719"/>
                </a:cubicBezTo>
                <a:cubicBezTo>
                  <a:pt x="2607" y="719"/>
                  <a:pt x="2605" y="721"/>
                  <a:pt x="2605" y="723"/>
                </a:cubicBezTo>
                <a:cubicBezTo>
                  <a:pt x="2605" y="726"/>
                  <a:pt x="2607" y="728"/>
                  <a:pt x="2609" y="728"/>
                </a:cubicBezTo>
                <a:close/>
                <a:moveTo>
                  <a:pt x="2622" y="728"/>
                </a:moveTo>
                <a:cubicBezTo>
                  <a:pt x="2624" y="728"/>
                  <a:pt x="2626" y="726"/>
                  <a:pt x="2626" y="723"/>
                </a:cubicBezTo>
                <a:cubicBezTo>
                  <a:pt x="2626" y="721"/>
                  <a:pt x="2624" y="719"/>
                  <a:pt x="2622" y="719"/>
                </a:cubicBezTo>
                <a:cubicBezTo>
                  <a:pt x="2620" y="719"/>
                  <a:pt x="2618" y="721"/>
                  <a:pt x="2618" y="723"/>
                </a:cubicBezTo>
                <a:cubicBezTo>
                  <a:pt x="2618" y="726"/>
                  <a:pt x="2620" y="728"/>
                  <a:pt x="2622" y="728"/>
                </a:cubicBezTo>
                <a:close/>
                <a:moveTo>
                  <a:pt x="2635" y="728"/>
                </a:moveTo>
                <a:cubicBezTo>
                  <a:pt x="2637" y="728"/>
                  <a:pt x="2639" y="726"/>
                  <a:pt x="2639" y="723"/>
                </a:cubicBezTo>
                <a:cubicBezTo>
                  <a:pt x="2639" y="721"/>
                  <a:pt x="2637" y="719"/>
                  <a:pt x="2635" y="719"/>
                </a:cubicBezTo>
                <a:cubicBezTo>
                  <a:pt x="2633" y="719"/>
                  <a:pt x="2631" y="721"/>
                  <a:pt x="2631" y="723"/>
                </a:cubicBezTo>
                <a:cubicBezTo>
                  <a:pt x="2631" y="726"/>
                  <a:pt x="2633" y="728"/>
                  <a:pt x="2635" y="728"/>
                </a:cubicBezTo>
                <a:close/>
                <a:moveTo>
                  <a:pt x="2648" y="728"/>
                </a:moveTo>
                <a:cubicBezTo>
                  <a:pt x="2650" y="728"/>
                  <a:pt x="2652" y="726"/>
                  <a:pt x="2652" y="723"/>
                </a:cubicBezTo>
                <a:cubicBezTo>
                  <a:pt x="2652" y="721"/>
                  <a:pt x="2650" y="719"/>
                  <a:pt x="2648" y="719"/>
                </a:cubicBezTo>
                <a:cubicBezTo>
                  <a:pt x="2646" y="719"/>
                  <a:pt x="2644" y="721"/>
                  <a:pt x="2644" y="723"/>
                </a:cubicBezTo>
                <a:cubicBezTo>
                  <a:pt x="2644" y="726"/>
                  <a:pt x="2646" y="728"/>
                  <a:pt x="2648" y="728"/>
                </a:cubicBezTo>
                <a:close/>
                <a:moveTo>
                  <a:pt x="2661" y="728"/>
                </a:moveTo>
                <a:cubicBezTo>
                  <a:pt x="2663" y="728"/>
                  <a:pt x="2665" y="726"/>
                  <a:pt x="2665" y="723"/>
                </a:cubicBezTo>
                <a:cubicBezTo>
                  <a:pt x="2665" y="721"/>
                  <a:pt x="2663" y="719"/>
                  <a:pt x="2661" y="719"/>
                </a:cubicBezTo>
                <a:cubicBezTo>
                  <a:pt x="2658" y="719"/>
                  <a:pt x="2657" y="721"/>
                  <a:pt x="2657" y="723"/>
                </a:cubicBezTo>
                <a:cubicBezTo>
                  <a:pt x="2657" y="726"/>
                  <a:pt x="2658" y="728"/>
                  <a:pt x="2661" y="728"/>
                </a:cubicBezTo>
                <a:close/>
                <a:moveTo>
                  <a:pt x="2674" y="728"/>
                </a:moveTo>
                <a:cubicBezTo>
                  <a:pt x="2676" y="728"/>
                  <a:pt x="2678" y="726"/>
                  <a:pt x="2678" y="723"/>
                </a:cubicBezTo>
                <a:cubicBezTo>
                  <a:pt x="2678" y="721"/>
                  <a:pt x="2676" y="719"/>
                  <a:pt x="2674" y="719"/>
                </a:cubicBezTo>
                <a:cubicBezTo>
                  <a:pt x="2671" y="719"/>
                  <a:pt x="2669" y="721"/>
                  <a:pt x="2669" y="723"/>
                </a:cubicBezTo>
                <a:cubicBezTo>
                  <a:pt x="2669" y="726"/>
                  <a:pt x="2671" y="728"/>
                  <a:pt x="2674" y="728"/>
                </a:cubicBezTo>
                <a:close/>
                <a:moveTo>
                  <a:pt x="2687" y="728"/>
                </a:moveTo>
                <a:cubicBezTo>
                  <a:pt x="2689" y="728"/>
                  <a:pt x="2691" y="726"/>
                  <a:pt x="2691" y="723"/>
                </a:cubicBezTo>
                <a:cubicBezTo>
                  <a:pt x="2691" y="721"/>
                  <a:pt x="2689" y="719"/>
                  <a:pt x="2687" y="719"/>
                </a:cubicBezTo>
                <a:cubicBezTo>
                  <a:pt x="2684" y="719"/>
                  <a:pt x="2682" y="721"/>
                  <a:pt x="2682" y="723"/>
                </a:cubicBezTo>
                <a:cubicBezTo>
                  <a:pt x="2682" y="726"/>
                  <a:pt x="2684" y="728"/>
                  <a:pt x="2687" y="728"/>
                </a:cubicBezTo>
                <a:close/>
                <a:moveTo>
                  <a:pt x="2699" y="728"/>
                </a:moveTo>
                <a:cubicBezTo>
                  <a:pt x="2702" y="728"/>
                  <a:pt x="2704" y="726"/>
                  <a:pt x="2704" y="723"/>
                </a:cubicBezTo>
                <a:cubicBezTo>
                  <a:pt x="2704" y="721"/>
                  <a:pt x="2702" y="719"/>
                  <a:pt x="2699" y="719"/>
                </a:cubicBezTo>
                <a:cubicBezTo>
                  <a:pt x="2697" y="719"/>
                  <a:pt x="2695" y="721"/>
                  <a:pt x="2695" y="723"/>
                </a:cubicBezTo>
                <a:cubicBezTo>
                  <a:pt x="2695" y="726"/>
                  <a:pt x="2697" y="728"/>
                  <a:pt x="2699" y="728"/>
                </a:cubicBezTo>
                <a:close/>
                <a:moveTo>
                  <a:pt x="2712" y="728"/>
                </a:moveTo>
                <a:cubicBezTo>
                  <a:pt x="2715" y="728"/>
                  <a:pt x="2717" y="726"/>
                  <a:pt x="2717" y="723"/>
                </a:cubicBezTo>
                <a:cubicBezTo>
                  <a:pt x="2717" y="721"/>
                  <a:pt x="2715" y="719"/>
                  <a:pt x="2712" y="719"/>
                </a:cubicBezTo>
                <a:cubicBezTo>
                  <a:pt x="2710" y="719"/>
                  <a:pt x="2708" y="721"/>
                  <a:pt x="2708" y="723"/>
                </a:cubicBezTo>
                <a:cubicBezTo>
                  <a:pt x="2708" y="726"/>
                  <a:pt x="2710" y="728"/>
                  <a:pt x="2712" y="728"/>
                </a:cubicBezTo>
                <a:close/>
                <a:moveTo>
                  <a:pt x="2725" y="728"/>
                </a:moveTo>
                <a:cubicBezTo>
                  <a:pt x="2728" y="728"/>
                  <a:pt x="2729" y="726"/>
                  <a:pt x="2729" y="723"/>
                </a:cubicBezTo>
                <a:cubicBezTo>
                  <a:pt x="2729" y="721"/>
                  <a:pt x="2728" y="719"/>
                  <a:pt x="2725" y="719"/>
                </a:cubicBezTo>
                <a:cubicBezTo>
                  <a:pt x="2723" y="719"/>
                  <a:pt x="2721" y="721"/>
                  <a:pt x="2721" y="723"/>
                </a:cubicBezTo>
                <a:cubicBezTo>
                  <a:pt x="2721" y="726"/>
                  <a:pt x="2723" y="728"/>
                  <a:pt x="2725" y="728"/>
                </a:cubicBezTo>
                <a:close/>
                <a:moveTo>
                  <a:pt x="2738" y="719"/>
                </a:moveTo>
                <a:cubicBezTo>
                  <a:pt x="2736" y="719"/>
                  <a:pt x="2734" y="721"/>
                  <a:pt x="2734" y="723"/>
                </a:cubicBezTo>
                <a:cubicBezTo>
                  <a:pt x="2734" y="726"/>
                  <a:pt x="2736" y="728"/>
                  <a:pt x="2738" y="728"/>
                </a:cubicBezTo>
                <a:cubicBezTo>
                  <a:pt x="2741" y="728"/>
                  <a:pt x="2742" y="726"/>
                  <a:pt x="2742" y="723"/>
                </a:cubicBezTo>
                <a:cubicBezTo>
                  <a:pt x="2742" y="721"/>
                  <a:pt x="2741" y="719"/>
                  <a:pt x="2738" y="719"/>
                </a:cubicBezTo>
                <a:close/>
                <a:moveTo>
                  <a:pt x="2751" y="728"/>
                </a:moveTo>
                <a:cubicBezTo>
                  <a:pt x="2753" y="728"/>
                  <a:pt x="2755" y="726"/>
                  <a:pt x="2755" y="723"/>
                </a:cubicBezTo>
                <a:cubicBezTo>
                  <a:pt x="2755" y="721"/>
                  <a:pt x="2753" y="719"/>
                  <a:pt x="2751" y="719"/>
                </a:cubicBezTo>
                <a:cubicBezTo>
                  <a:pt x="2749" y="719"/>
                  <a:pt x="2747" y="721"/>
                  <a:pt x="2747" y="723"/>
                </a:cubicBezTo>
                <a:cubicBezTo>
                  <a:pt x="2747" y="726"/>
                  <a:pt x="2749" y="728"/>
                  <a:pt x="2751" y="728"/>
                </a:cubicBezTo>
                <a:close/>
                <a:moveTo>
                  <a:pt x="2764" y="719"/>
                </a:moveTo>
                <a:cubicBezTo>
                  <a:pt x="2762" y="719"/>
                  <a:pt x="2760" y="721"/>
                  <a:pt x="2760" y="723"/>
                </a:cubicBezTo>
                <a:cubicBezTo>
                  <a:pt x="2760" y="726"/>
                  <a:pt x="2762" y="728"/>
                  <a:pt x="2764" y="728"/>
                </a:cubicBezTo>
                <a:cubicBezTo>
                  <a:pt x="2766" y="728"/>
                  <a:pt x="2768" y="726"/>
                  <a:pt x="2768" y="723"/>
                </a:cubicBezTo>
                <a:cubicBezTo>
                  <a:pt x="2768" y="721"/>
                  <a:pt x="2766" y="719"/>
                  <a:pt x="2764" y="719"/>
                </a:cubicBezTo>
                <a:close/>
                <a:moveTo>
                  <a:pt x="2777" y="728"/>
                </a:moveTo>
                <a:cubicBezTo>
                  <a:pt x="2779" y="728"/>
                  <a:pt x="2781" y="726"/>
                  <a:pt x="2781" y="723"/>
                </a:cubicBezTo>
                <a:cubicBezTo>
                  <a:pt x="2781" y="721"/>
                  <a:pt x="2779" y="719"/>
                  <a:pt x="2777" y="719"/>
                </a:cubicBezTo>
                <a:cubicBezTo>
                  <a:pt x="2775" y="719"/>
                  <a:pt x="2773" y="721"/>
                  <a:pt x="2773" y="723"/>
                </a:cubicBezTo>
                <a:cubicBezTo>
                  <a:pt x="2773" y="726"/>
                  <a:pt x="2775" y="728"/>
                  <a:pt x="2777" y="728"/>
                </a:cubicBezTo>
                <a:close/>
                <a:moveTo>
                  <a:pt x="2790" y="728"/>
                </a:moveTo>
                <a:cubicBezTo>
                  <a:pt x="2792" y="728"/>
                  <a:pt x="2794" y="726"/>
                  <a:pt x="2794" y="723"/>
                </a:cubicBezTo>
                <a:cubicBezTo>
                  <a:pt x="2794" y="721"/>
                  <a:pt x="2792" y="719"/>
                  <a:pt x="2790" y="719"/>
                </a:cubicBezTo>
                <a:cubicBezTo>
                  <a:pt x="2788" y="719"/>
                  <a:pt x="2786" y="721"/>
                  <a:pt x="2786" y="723"/>
                </a:cubicBezTo>
                <a:cubicBezTo>
                  <a:pt x="2786" y="726"/>
                  <a:pt x="2788" y="728"/>
                  <a:pt x="2790" y="728"/>
                </a:cubicBezTo>
                <a:close/>
                <a:moveTo>
                  <a:pt x="2803" y="719"/>
                </a:moveTo>
                <a:cubicBezTo>
                  <a:pt x="2800" y="719"/>
                  <a:pt x="2799" y="721"/>
                  <a:pt x="2799" y="723"/>
                </a:cubicBezTo>
                <a:cubicBezTo>
                  <a:pt x="2799" y="726"/>
                  <a:pt x="2800" y="728"/>
                  <a:pt x="2803" y="728"/>
                </a:cubicBezTo>
                <a:cubicBezTo>
                  <a:pt x="2805" y="728"/>
                  <a:pt x="2807" y="726"/>
                  <a:pt x="2807" y="723"/>
                </a:cubicBezTo>
                <a:cubicBezTo>
                  <a:pt x="2807" y="721"/>
                  <a:pt x="2805" y="719"/>
                  <a:pt x="2803" y="719"/>
                </a:cubicBezTo>
                <a:close/>
                <a:moveTo>
                  <a:pt x="2816" y="719"/>
                </a:moveTo>
                <a:cubicBezTo>
                  <a:pt x="2813" y="719"/>
                  <a:pt x="2812" y="721"/>
                  <a:pt x="2812" y="723"/>
                </a:cubicBezTo>
                <a:cubicBezTo>
                  <a:pt x="2812" y="726"/>
                  <a:pt x="2813" y="728"/>
                  <a:pt x="2816" y="728"/>
                </a:cubicBezTo>
                <a:cubicBezTo>
                  <a:pt x="2818" y="728"/>
                  <a:pt x="2820" y="726"/>
                  <a:pt x="2820" y="723"/>
                </a:cubicBezTo>
                <a:cubicBezTo>
                  <a:pt x="2820" y="721"/>
                  <a:pt x="2818" y="719"/>
                  <a:pt x="2816" y="719"/>
                </a:cubicBezTo>
                <a:close/>
                <a:moveTo>
                  <a:pt x="2829" y="719"/>
                </a:moveTo>
                <a:cubicBezTo>
                  <a:pt x="2826" y="719"/>
                  <a:pt x="2824" y="721"/>
                  <a:pt x="2824" y="723"/>
                </a:cubicBezTo>
                <a:cubicBezTo>
                  <a:pt x="2824" y="726"/>
                  <a:pt x="2826" y="728"/>
                  <a:pt x="2829" y="728"/>
                </a:cubicBezTo>
                <a:cubicBezTo>
                  <a:pt x="2831" y="728"/>
                  <a:pt x="2833" y="726"/>
                  <a:pt x="2833" y="723"/>
                </a:cubicBezTo>
                <a:cubicBezTo>
                  <a:pt x="2833" y="721"/>
                  <a:pt x="2831" y="719"/>
                  <a:pt x="2829" y="719"/>
                </a:cubicBezTo>
                <a:close/>
                <a:moveTo>
                  <a:pt x="2842" y="719"/>
                </a:moveTo>
                <a:cubicBezTo>
                  <a:pt x="2839" y="719"/>
                  <a:pt x="2837" y="721"/>
                  <a:pt x="2837" y="723"/>
                </a:cubicBezTo>
                <a:cubicBezTo>
                  <a:pt x="2837" y="726"/>
                  <a:pt x="2839" y="728"/>
                  <a:pt x="2842" y="728"/>
                </a:cubicBezTo>
                <a:cubicBezTo>
                  <a:pt x="2844" y="728"/>
                  <a:pt x="2846" y="726"/>
                  <a:pt x="2846" y="723"/>
                </a:cubicBezTo>
                <a:cubicBezTo>
                  <a:pt x="2846" y="721"/>
                  <a:pt x="2844" y="719"/>
                  <a:pt x="2842" y="719"/>
                </a:cubicBezTo>
                <a:close/>
                <a:moveTo>
                  <a:pt x="2854" y="719"/>
                </a:moveTo>
                <a:cubicBezTo>
                  <a:pt x="2852" y="719"/>
                  <a:pt x="2850" y="721"/>
                  <a:pt x="2850" y="723"/>
                </a:cubicBezTo>
                <a:cubicBezTo>
                  <a:pt x="2850" y="726"/>
                  <a:pt x="2852" y="728"/>
                  <a:pt x="2854" y="728"/>
                </a:cubicBezTo>
                <a:cubicBezTo>
                  <a:pt x="2857" y="728"/>
                  <a:pt x="2859" y="726"/>
                  <a:pt x="2859" y="723"/>
                </a:cubicBezTo>
                <a:cubicBezTo>
                  <a:pt x="2859" y="721"/>
                  <a:pt x="2857" y="719"/>
                  <a:pt x="2854" y="719"/>
                </a:cubicBezTo>
                <a:close/>
                <a:moveTo>
                  <a:pt x="2872" y="723"/>
                </a:moveTo>
                <a:cubicBezTo>
                  <a:pt x="2872" y="721"/>
                  <a:pt x="2870" y="719"/>
                  <a:pt x="2867" y="719"/>
                </a:cubicBezTo>
                <a:cubicBezTo>
                  <a:pt x="2865" y="719"/>
                  <a:pt x="2863" y="721"/>
                  <a:pt x="2863" y="723"/>
                </a:cubicBezTo>
                <a:cubicBezTo>
                  <a:pt x="2863" y="726"/>
                  <a:pt x="2865" y="728"/>
                  <a:pt x="2867" y="728"/>
                </a:cubicBezTo>
                <a:cubicBezTo>
                  <a:pt x="2870" y="728"/>
                  <a:pt x="2872" y="726"/>
                  <a:pt x="2872" y="723"/>
                </a:cubicBezTo>
                <a:close/>
                <a:moveTo>
                  <a:pt x="2906" y="723"/>
                </a:moveTo>
                <a:cubicBezTo>
                  <a:pt x="2906" y="723"/>
                  <a:pt x="2906" y="723"/>
                  <a:pt x="2906" y="723"/>
                </a:cubicBezTo>
                <a:cubicBezTo>
                  <a:pt x="2906" y="723"/>
                  <a:pt x="2906" y="723"/>
                  <a:pt x="2906" y="723"/>
                </a:cubicBezTo>
                <a:cubicBezTo>
                  <a:pt x="2906" y="723"/>
                  <a:pt x="2906" y="723"/>
                  <a:pt x="2906" y="723"/>
                </a:cubicBezTo>
                <a:cubicBezTo>
                  <a:pt x="2906" y="723"/>
                  <a:pt x="2906" y="723"/>
                  <a:pt x="2906" y="723"/>
                </a:cubicBezTo>
                <a:close/>
                <a:moveTo>
                  <a:pt x="2919" y="723"/>
                </a:moveTo>
                <a:cubicBezTo>
                  <a:pt x="2919" y="723"/>
                  <a:pt x="2919" y="723"/>
                  <a:pt x="2919" y="723"/>
                </a:cubicBezTo>
                <a:cubicBezTo>
                  <a:pt x="2919" y="723"/>
                  <a:pt x="2919" y="723"/>
                  <a:pt x="2919" y="723"/>
                </a:cubicBezTo>
                <a:cubicBezTo>
                  <a:pt x="2919" y="723"/>
                  <a:pt x="2919" y="723"/>
                  <a:pt x="2919" y="723"/>
                </a:cubicBezTo>
                <a:cubicBezTo>
                  <a:pt x="2919" y="723"/>
                  <a:pt x="2919" y="723"/>
                  <a:pt x="2919" y="723"/>
                </a:cubicBezTo>
                <a:close/>
                <a:moveTo>
                  <a:pt x="2945" y="719"/>
                </a:moveTo>
                <a:cubicBezTo>
                  <a:pt x="2943" y="719"/>
                  <a:pt x="2941" y="721"/>
                  <a:pt x="2941" y="723"/>
                </a:cubicBezTo>
                <a:cubicBezTo>
                  <a:pt x="2941" y="726"/>
                  <a:pt x="2943" y="728"/>
                  <a:pt x="2945" y="728"/>
                </a:cubicBezTo>
                <a:cubicBezTo>
                  <a:pt x="2947" y="728"/>
                  <a:pt x="2949" y="726"/>
                  <a:pt x="2949" y="723"/>
                </a:cubicBezTo>
                <a:cubicBezTo>
                  <a:pt x="2949" y="721"/>
                  <a:pt x="2947" y="719"/>
                  <a:pt x="2945" y="719"/>
                </a:cubicBezTo>
                <a:close/>
                <a:moveTo>
                  <a:pt x="3087" y="719"/>
                </a:moveTo>
                <a:cubicBezTo>
                  <a:pt x="3085" y="719"/>
                  <a:pt x="3083" y="721"/>
                  <a:pt x="3083" y="723"/>
                </a:cubicBezTo>
                <a:cubicBezTo>
                  <a:pt x="3083" y="726"/>
                  <a:pt x="3085" y="728"/>
                  <a:pt x="3087" y="728"/>
                </a:cubicBezTo>
                <a:cubicBezTo>
                  <a:pt x="3089" y="728"/>
                  <a:pt x="3091" y="726"/>
                  <a:pt x="3091" y="723"/>
                </a:cubicBezTo>
                <a:cubicBezTo>
                  <a:pt x="3091" y="721"/>
                  <a:pt x="3089" y="719"/>
                  <a:pt x="3087" y="719"/>
                </a:cubicBezTo>
                <a:close/>
                <a:moveTo>
                  <a:pt x="465" y="732"/>
                </a:moveTo>
                <a:cubicBezTo>
                  <a:pt x="463" y="732"/>
                  <a:pt x="461" y="734"/>
                  <a:pt x="461" y="736"/>
                </a:cubicBezTo>
                <a:cubicBezTo>
                  <a:pt x="461" y="739"/>
                  <a:pt x="463" y="741"/>
                  <a:pt x="465" y="741"/>
                </a:cubicBezTo>
                <a:cubicBezTo>
                  <a:pt x="468" y="741"/>
                  <a:pt x="470" y="739"/>
                  <a:pt x="470" y="736"/>
                </a:cubicBezTo>
                <a:cubicBezTo>
                  <a:pt x="470" y="734"/>
                  <a:pt x="468" y="732"/>
                  <a:pt x="465" y="732"/>
                </a:cubicBezTo>
                <a:close/>
                <a:moveTo>
                  <a:pt x="478" y="741"/>
                </a:moveTo>
                <a:cubicBezTo>
                  <a:pt x="481" y="741"/>
                  <a:pt x="482" y="739"/>
                  <a:pt x="482" y="736"/>
                </a:cubicBezTo>
                <a:cubicBezTo>
                  <a:pt x="482" y="734"/>
                  <a:pt x="481" y="732"/>
                  <a:pt x="478" y="732"/>
                </a:cubicBezTo>
                <a:cubicBezTo>
                  <a:pt x="476" y="732"/>
                  <a:pt x="474" y="734"/>
                  <a:pt x="474" y="736"/>
                </a:cubicBezTo>
                <a:cubicBezTo>
                  <a:pt x="474" y="739"/>
                  <a:pt x="476" y="741"/>
                  <a:pt x="478" y="741"/>
                </a:cubicBezTo>
                <a:close/>
                <a:moveTo>
                  <a:pt x="491" y="741"/>
                </a:moveTo>
                <a:cubicBezTo>
                  <a:pt x="494" y="741"/>
                  <a:pt x="495" y="739"/>
                  <a:pt x="495" y="736"/>
                </a:cubicBezTo>
                <a:cubicBezTo>
                  <a:pt x="495" y="734"/>
                  <a:pt x="494" y="732"/>
                  <a:pt x="491" y="732"/>
                </a:cubicBezTo>
                <a:cubicBezTo>
                  <a:pt x="489" y="732"/>
                  <a:pt x="487" y="734"/>
                  <a:pt x="487" y="736"/>
                </a:cubicBezTo>
                <a:cubicBezTo>
                  <a:pt x="487" y="739"/>
                  <a:pt x="489" y="741"/>
                  <a:pt x="491" y="741"/>
                </a:cubicBezTo>
                <a:close/>
                <a:moveTo>
                  <a:pt x="504" y="741"/>
                </a:moveTo>
                <a:cubicBezTo>
                  <a:pt x="506" y="741"/>
                  <a:pt x="508" y="739"/>
                  <a:pt x="508" y="736"/>
                </a:cubicBezTo>
                <a:cubicBezTo>
                  <a:pt x="508" y="734"/>
                  <a:pt x="506" y="732"/>
                  <a:pt x="504" y="732"/>
                </a:cubicBezTo>
                <a:cubicBezTo>
                  <a:pt x="502" y="732"/>
                  <a:pt x="500" y="734"/>
                  <a:pt x="500" y="736"/>
                </a:cubicBezTo>
                <a:cubicBezTo>
                  <a:pt x="500" y="739"/>
                  <a:pt x="502" y="741"/>
                  <a:pt x="504" y="741"/>
                </a:cubicBezTo>
                <a:close/>
                <a:moveTo>
                  <a:pt x="517" y="741"/>
                </a:moveTo>
                <a:cubicBezTo>
                  <a:pt x="519" y="741"/>
                  <a:pt x="521" y="739"/>
                  <a:pt x="521" y="736"/>
                </a:cubicBezTo>
                <a:cubicBezTo>
                  <a:pt x="521" y="734"/>
                  <a:pt x="519" y="732"/>
                  <a:pt x="517" y="732"/>
                </a:cubicBezTo>
                <a:cubicBezTo>
                  <a:pt x="515" y="732"/>
                  <a:pt x="513" y="734"/>
                  <a:pt x="513" y="736"/>
                </a:cubicBezTo>
                <a:cubicBezTo>
                  <a:pt x="513" y="739"/>
                  <a:pt x="515" y="741"/>
                  <a:pt x="517" y="741"/>
                </a:cubicBezTo>
                <a:close/>
                <a:moveTo>
                  <a:pt x="530" y="741"/>
                </a:moveTo>
                <a:cubicBezTo>
                  <a:pt x="532" y="741"/>
                  <a:pt x="534" y="739"/>
                  <a:pt x="534" y="736"/>
                </a:cubicBezTo>
                <a:cubicBezTo>
                  <a:pt x="534" y="734"/>
                  <a:pt x="532" y="732"/>
                  <a:pt x="530" y="732"/>
                </a:cubicBezTo>
                <a:cubicBezTo>
                  <a:pt x="528" y="732"/>
                  <a:pt x="526" y="734"/>
                  <a:pt x="526" y="736"/>
                </a:cubicBezTo>
                <a:cubicBezTo>
                  <a:pt x="526" y="739"/>
                  <a:pt x="528" y="741"/>
                  <a:pt x="530" y="741"/>
                </a:cubicBezTo>
                <a:close/>
                <a:moveTo>
                  <a:pt x="543" y="741"/>
                </a:moveTo>
                <a:cubicBezTo>
                  <a:pt x="545" y="741"/>
                  <a:pt x="547" y="739"/>
                  <a:pt x="547" y="736"/>
                </a:cubicBezTo>
                <a:cubicBezTo>
                  <a:pt x="547" y="734"/>
                  <a:pt x="545" y="732"/>
                  <a:pt x="543" y="732"/>
                </a:cubicBezTo>
                <a:cubicBezTo>
                  <a:pt x="541" y="732"/>
                  <a:pt x="539" y="734"/>
                  <a:pt x="539" y="736"/>
                </a:cubicBezTo>
                <a:cubicBezTo>
                  <a:pt x="539" y="739"/>
                  <a:pt x="541" y="741"/>
                  <a:pt x="543" y="741"/>
                </a:cubicBezTo>
                <a:close/>
                <a:moveTo>
                  <a:pt x="556" y="741"/>
                </a:moveTo>
                <a:cubicBezTo>
                  <a:pt x="558" y="741"/>
                  <a:pt x="560" y="739"/>
                  <a:pt x="560" y="736"/>
                </a:cubicBezTo>
                <a:cubicBezTo>
                  <a:pt x="560" y="734"/>
                  <a:pt x="558" y="732"/>
                  <a:pt x="556" y="732"/>
                </a:cubicBezTo>
                <a:cubicBezTo>
                  <a:pt x="553" y="732"/>
                  <a:pt x="552" y="734"/>
                  <a:pt x="552" y="736"/>
                </a:cubicBezTo>
                <a:cubicBezTo>
                  <a:pt x="552" y="739"/>
                  <a:pt x="553" y="741"/>
                  <a:pt x="556" y="741"/>
                </a:cubicBezTo>
                <a:close/>
                <a:moveTo>
                  <a:pt x="569" y="741"/>
                </a:moveTo>
                <a:cubicBezTo>
                  <a:pt x="571" y="741"/>
                  <a:pt x="573" y="739"/>
                  <a:pt x="573" y="736"/>
                </a:cubicBezTo>
                <a:cubicBezTo>
                  <a:pt x="573" y="734"/>
                  <a:pt x="571" y="732"/>
                  <a:pt x="569" y="732"/>
                </a:cubicBezTo>
                <a:cubicBezTo>
                  <a:pt x="566" y="732"/>
                  <a:pt x="565" y="734"/>
                  <a:pt x="565" y="736"/>
                </a:cubicBezTo>
                <a:cubicBezTo>
                  <a:pt x="565" y="739"/>
                  <a:pt x="566" y="741"/>
                  <a:pt x="569" y="741"/>
                </a:cubicBezTo>
                <a:close/>
                <a:moveTo>
                  <a:pt x="582" y="741"/>
                </a:moveTo>
                <a:cubicBezTo>
                  <a:pt x="584" y="741"/>
                  <a:pt x="586" y="739"/>
                  <a:pt x="586" y="736"/>
                </a:cubicBezTo>
                <a:cubicBezTo>
                  <a:pt x="586" y="734"/>
                  <a:pt x="584" y="732"/>
                  <a:pt x="582" y="732"/>
                </a:cubicBezTo>
                <a:cubicBezTo>
                  <a:pt x="579" y="732"/>
                  <a:pt x="577" y="734"/>
                  <a:pt x="577" y="736"/>
                </a:cubicBezTo>
                <a:cubicBezTo>
                  <a:pt x="577" y="739"/>
                  <a:pt x="579" y="741"/>
                  <a:pt x="582" y="741"/>
                </a:cubicBezTo>
                <a:close/>
                <a:moveTo>
                  <a:pt x="595" y="741"/>
                </a:moveTo>
                <a:cubicBezTo>
                  <a:pt x="597" y="741"/>
                  <a:pt x="599" y="739"/>
                  <a:pt x="599" y="736"/>
                </a:cubicBezTo>
                <a:cubicBezTo>
                  <a:pt x="599" y="734"/>
                  <a:pt x="597" y="732"/>
                  <a:pt x="595" y="732"/>
                </a:cubicBezTo>
                <a:cubicBezTo>
                  <a:pt x="592" y="732"/>
                  <a:pt x="590" y="734"/>
                  <a:pt x="590" y="736"/>
                </a:cubicBezTo>
                <a:cubicBezTo>
                  <a:pt x="590" y="739"/>
                  <a:pt x="592" y="741"/>
                  <a:pt x="595" y="741"/>
                </a:cubicBezTo>
                <a:close/>
                <a:moveTo>
                  <a:pt x="607" y="741"/>
                </a:moveTo>
                <a:cubicBezTo>
                  <a:pt x="610" y="741"/>
                  <a:pt x="612" y="739"/>
                  <a:pt x="612" y="736"/>
                </a:cubicBezTo>
                <a:cubicBezTo>
                  <a:pt x="612" y="734"/>
                  <a:pt x="610" y="732"/>
                  <a:pt x="607" y="732"/>
                </a:cubicBezTo>
                <a:cubicBezTo>
                  <a:pt x="605" y="732"/>
                  <a:pt x="603" y="734"/>
                  <a:pt x="603" y="736"/>
                </a:cubicBezTo>
                <a:cubicBezTo>
                  <a:pt x="603" y="739"/>
                  <a:pt x="605" y="741"/>
                  <a:pt x="607" y="741"/>
                </a:cubicBezTo>
                <a:close/>
                <a:moveTo>
                  <a:pt x="620" y="741"/>
                </a:moveTo>
                <a:cubicBezTo>
                  <a:pt x="623" y="741"/>
                  <a:pt x="625" y="739"/>
                  <a:pt x="625" y="736"/>
                </a:cubicBezTo>
                <a:cubicBezTo>
                  <a:pt x="625" y="734"/>
                  <a:pt x="623" y="732"/>
                  <a:pt x="620" y="732"/>
                </a:cubicBezTo>
                <a:cubicBezTo>
                  <a:pt x="618" y="732"/>
                  <a:pt x="616" y="734"/>
                  <a:pt x="616" y="736"/>
                </a:cubicBezTo>
                <a:cubicBezTo>
                  <a:pt x="616" y="739"/>
                  <a:pt x="618" y="741"/>
                  <a:pt x="620" y="741"/>
                </a:cubicBezTo>
                <a:close/>
                <a:moveTo>
                  <a:pt x="633" y="741"/>
                </a:moveTo>
                <a:cubicBezTo>
                  <a:pt x="636" y="741"/>
                  <a:pt x="637" y="739"/>
                  <a:pt x="637" y="736"/>
                </a:cubicBezTo>
                <a:cubicBezTo>
                  <a:pt x="637" y="734"/>
                  <a:pt x="636" y="732"/>
                  <a:pt x="633" y="732"/>
                </a:cubicBezTo>
                <a:cubicBezTo>
                  <a:pt x="631" y="732"/>
                  <a:pt x="629" y="734"/>
                  <a:pt x="629" y="736"/>
                </a:cubicBezTo>
                <a:cubicBezTo>
                  <a:pt x="629" y="739"/>
                  <a:pt x="631" y="741"/>
                  <a:pt x="633" y="741"/>
                </a:cubicBezTo>
                <a:close/>
                <a:moveTo>
                  <a:pt x="646" y="741"/>
                </a:moveTo>
                <a:cubicBezTo>
                  <a:pt x="648" y="741"/>
                  <a:pt x="650" y="739"/>
                  <a:pt x="650" y="736"/>
                </a:cubicBezTo>
                <a:cubicBezTo>
                  <a:pt x="650" y="734"/>
                  <a:pt x="648" y="732"/>
                  <a:pt x="646" y="732"/>
                </a:cubicBezTo>
                <a:cubicBezTo>
                  <a:pt x="644" y="732"/>
                  <a:pt x="642" y="734"/>
                  <a:pt x="642" y="736"/>
                </a:cubicBezTo>
                <a:cubicBezTo>
                  <a:pt x="642" y="739"/>
                  <a:pt x="644" y="741"/>
                  <a:pt x="646" y="741"/>
                </a:cubicBezTo>
                <a:close/>
                <a:moveTo>
                  <a:pt x="659" y="741"/>
                </a:moveTo>
                <a:cubicBezTo>
                  <a:pt x="661" y="741"/>
                  <a:pt x="663" y="739"/>
                  <a:pt x="663" y="736"/>
                </a:cubicBezTo>
                <a:cubicBezTo>
                  <a:pt x="663" y="734"/>
                  <a:pt x="661" y="732"/>
                  <a:pt x="659" y="732"/>
                </a:cubicBezTo>
                <a:cubicBezTo>
                  <a:pt x="657" y="732"/>
                  <a:pt x="655" y="734"/>
                  <a:pt x="655" y="736"/>
                </a:cubicBezTo>
                <a:cubicBezTo>
                  <a:pt x="655" y="739"/>
                  <a:pt x="657" y="741"/>
                  <a:pt x="659" y="741"/>
                </a:cubicBezTo>
                <a:close/>
                <a:moveTo>
                  <a:pt x="672" y="741"/>
                </a:moveTo>
                <a:cubicBezTo>
                  <a:pt x="674" y="741"/>
                  <a:pt x="676" y="739"/>
                  <a:pt x="676" y="736"/>
                </a:cubicBezTo>
                <a:cubicBezTo>
                  <a:pt x="676" y="734"/>
                  <a:pt x="674" y="732"/>
                  <a:pt x="672" y="732"/>
                </a:cubicBezTo>
                <a:cubicBezTo>
                  <a:pt x="670" y="732"/>
                  <a:pt x="668" y="734"/>
                  <a:pt x="668" y="736"/>
                </a:cubicBezTo>
                <a:cubicBezTo>
                  <a:pt x="668" y="739"/>
                  <a:pt x="670" y="741"/>
                  <a:pt x="672" y="741"/>
                </a:cubicBezTo>
                <a:close/>
                <a:moveTo>
                  <a:pt x="685" y="741"/>
                </a:moveTo>
                <a:cubicBezTo>
                  <a:pt x="687" y="741"/>
                  <a:pt x="689" y="739"/>
                  <a:pt x="689" y="736"/>
                </a:cubicBezTo>
                <a:cubicBezTo>
                  <a:pt x="689" y="734"/>
                  <a:pt x="687" y="732"/>
                  <a:pt x="685" y="732"/>
                </a:cubicBezTo>
                <a:cubicBezTo>
                  <a:pt x="683" y="732"/>
                  <a:pt x="681" y="734"/>
                  <a:pt x="681" y="736"/>
                </a:cubicBezTo>
                <a:cubicBezTo>
                  <a:pt x="681" y="739"/>
                  <a:pt x="683" y="741"/>
                  <a:pt x="685" y="741"/>
                </a:cubicBezTo>
                <a:close/>
                <a:moveTo>
                  <a:pt x="698" y="741"/>
                </a:moveTo>
                <a:cubicBezTo>
                  <a:pt x="700" y="741"/>
                  <a:pt x="702" y="739"/>
                  <a:pt x="702" y="736"/>
                </a:cubicBezTo>
                <a:cubicBezTo>
                  <a:pt x="702" y="734"/>
                  <a:pt x="700" y="732"/>
                  <a:pt x="698" y="732"/>
                </a:cubicBezTo>
                <a:cubicBezTo>
                  <a:pt x="696" y="732"/>
                  <a:pt x="694" y="734"/>
                  <a:pt x="694" y="736"/>
                </a:cubicBezTo>
                <a:cubicBezTo>
                  <a:pt x="694" y="739"/>
                  <a:pt x="696" y="741"/>
                  <a:pt x="698" y="741"/>
                </a:cubicBezTo>
                <a:close/>
                <a:moveTo>
                  <a:pt x="711" y="741"/>
                </a:moveTo>
                <a:cubicBezTo>
                  <a:pt x="713" y="741"/>
                  <a:pt x="715" y="739"/>
                  <a:pt x="715" y="736"/>
                </a:cubicBezTo>
                <a:cubicBezTo>
                  <a:pt x="715" y="734"/>
                  <a:pt x="713" y="732"/>
                  <a:pt x="711" y="732"/>
                </a:cubicBezTo>
                <a:cubicBezTo>
                  <a:pt x="708" y="732"/>
                  <a:pt x="707" y="734"/>
                  <a:pt x="707" y="736"/>
                </a:cubicBezTo>
                <a:cubicBezTo>
                  <a:pt x="707" y="739"/>
                  <a:pt x="708" y="741"/>
                  <a:pt x="711" y="741"/>
                </a:cubicBezTo>
                <a:close/>
                <a:moveTo>
                  <a:pt x="724" y="741"/>
                </a:moveTo>
                <a:cubicBezTo>
                  <a:pt x="726" y="741"/>
                  <a:pt x="728" y="739"/>
                  <a:pt x="728" y="736"/>
                </a:cubicBezTo>
                <a:cubicBezTo>
                  <a:pt x="728" y="734"/>
                  <a:pt x="726" y="732"/>
                  <a:pt x="724" y="732"/>
                </a:cubicBezTo>
                <a:cubicBezTo>
                  <a:pt x="721" y="732"/>
                  <a:pt x="719" y="734"/>
                  <a:pt x="719" y="736"/>
                </a:cubicBezTo>
                <a:cubicBezTo>
                  <a:pt x="719" y="739"/>
                  <a:pt x="721" y="741"/>
                  <a:pt x="724" y="741"/>
                </a:cubicBezTo>
                <a:close/>
                <a:moveTo>
                  <a:pt x="737" y="741"/>
                </a:moveTo>
                <a:cubicBezTo>
                  <a:pt x="739" y="741"/>
                  <a:pt x="741" y="739"/>
                  <a:pt x="741" y="736"/>
                </a:cubicBezTo>
                <a:cubicBezTo>
                  <a:pt x="741" y="734"/>
                  <a:pt x="739" y="732"/>
                  <a:pt x="737" y="732"/>
                </a:cubicBezTo>
                <a:cubicBezTo>
                  <a:pt x="734" y="732"/>
                  <a:pt x="732" y="734"/>
                  <a:pt x="732" y="736"/>
                </a:cubicBezTo>
                <a:cubicBezTo>
                  <a:pt x="732" y="739"/>
                  <a:pt x="734" y="741"/>
                  <a:pt x="737" y="741"/>
                </a:cubicBezTo>
                <a:close/>
                <a:moveTo>
                  <a:pt x="750" y="741"/>
                </a:moveTo>
                <a:cubicBezTo>
                  <a:pt x="752" y="741"/>
                  <a:pt x="754" y="739"/>
                  <a:pt x="754" y="736"/>
                </a:cubicBezTo>
                <a:cubicBezTo>
                  <a:pt x="754" y="734"/>
                  <a:pt x="752" y="732"/>
                  <a:pt x="750" y="732"/>
                </a:cubicBezTo>
                <a:cubicBezTo>
                  <a:pt x="747" y="732"/>
                  <a:pt x="745" y="734"/>
                  <a:pt x="745" y="736"/>
                </a:cubicBezTo>
                <a:cubicBezTo>
                  <a:pt x="745" y="739"/>
                  <a:pt x="747" y="741"/>
                  <a:pt x="750" y="741"/>
                </a:cubicBezTo>
                <a:close/>
                <a:moveTo>
                  <a:pt x="762" y="741"/>
                </a:moveTo>
                <a:cubicBezTo>
                  <a:pt x="765" y="741"/>
                  <a:pt x="767" y="739"/>
                  <a:pt x="767" y="736"/>
                </a:cubicBezTo>
                <a:cubicBezTo>
                  <a:pt x="767" y="734"/>
                  <a:pt x="765" y="732"/>
                  <a:pt x="762" y="732"/>
                </a:cubicBezTo>
                <a:cubicBezTo>
                  <a:pt x="760" y="732"/>
                  <a:pt x="758" y="734"/>
                  <a:pt x="758" y="736"/>
                </a:cubicBezTo>
                <a:cubicBezTo>
                  <a:pt x="758" y="739"/>
                  <a:pt x="760" y="741"/>
                  <a:pt x="762" y="741"/>
                </a:cubicBezTo>
                <a:close/>
                <a:moveTo>
                  <a:pt x="775" y="741"/>
                </a:moveTo>
                <a:cubicBezTo>
                  <a:pt x="778" y="741"/>
                  <a:pt x="780" y="739"/>
                  <a:pt x="780" y="736"/>
                </a:cubicBezTo>
                <a:cubicBezTo>
                  <a:pt x="780" y="734"/>
                  <a:pt x="778" y="732"/>
                  <a:pt x="775" y="732"/>
                </a:cubicBezTo>
                <a:cubicBezTo>
                  <a:pt x="773" y="732"/>
                  <a:pt x="771" y="734"/>
                  <a:pt x="771" y="736"/>
                </a:cubicBezTo>
                <a:cubicBezTo>
                  <a:pt x="771" y="739"/>
                  <a:pt x="773" y="741"/>
                  <a:pt x="775" y="741"/>
                </a:cubicBezTo>
                <a:close/>
                <a:moveTo>
                  <a:pt x="788" y="741"/>
                </a:moveTo>
                <a:cubicBezTo>
                  <a:pt x="791" y="741"/>
                  <a:pt x="792" y="739"/>
                  <a:pt x="792" y="736"/>
                </a:cubicBezTo>
                <a:cubicBezTo>
                  <a:pt x="792" y="734"/>
                  <a:pt x="791" y="732"/>
                  <a:pt x="788" y="732"/>
                </a:cubicBezTo>
                <a:cubicBezTo>
                  <a:pt x="786" y="732"/>
                  <a:pt x="784" y="734"/>
                  <a:pt x="784" y="736"/>
                </a:cubicBezTo>
                <a:cubicBezTo>
                  <a:pt x="784" y="739"/>
                  <a:pt x="786" y="741"/>
                  <a:pt x="788" y="741"/>
                </a:cubicBezTo>
                <a:close/>
                <a:moveTo>
                  <a:pt x="801" y="741"/>
                </a:moveTo>
                <a:cubicBezTo>
                  <a:pt x="803" y="741"/>
                  <a:pt x="805" y="739"/>
                  <a:pt x="805" y="736"/>
                </a:cubicBezTo>
                <a:cubicBezTo>
                  <a:pt x="805" y="734"/>
                  <a:pt x="803" y="732"/>
                  <a:pt x="801" y="732"/>
                </a:cubicBezTo>
                <a:cubicBezTo>
                  <a:pt x="799" y="732"/>
                  <a:pt x="797" y="734"/>
                  <a:pt x="797" y="736"/>
                </a:cubicBezTo>
                <a:cubicBezTo>
                  <a:pt x="797" y="739"/>
                  <a:pt x="799" y="741"/>
                  <a:pt x="801" y="741"/>
                </a:cubicBezTo>
                <a:close/>
                <a:moveTo>
                  <a:pt x="814" y="741"/>
                </a:moveTo>
                <a:cubicBezTo>
                  <a:pt x="816" y="741"/>
                  <a:pt x="818" y="739"/>
                  <a:pt x="818" y="736"/>
                </a:cubicBezTo>
                <a:cubicBezTo>
                  <a:pt x="818" y="734"/>
                  <a:pt x="816" y="732"/>
                  <a:pt x="814" y="732"/>
                </a:cubicBezTo>
                <a:cubicBezTo>
                  <a:pt x="812" y="732"/>
                  <a:pt x="810" y="734"/>
                  <a:pt x="810" y="736"/>
                </a:cubicBezTo>
                <a:cubicBezTo>
                  <a:pt x="810" y="739"/>
                  <a:pt x="812" y="741"/>
                  <a:pt x="814" y="741"/>
                </a:cubicBezTo>
                <a:close/>
                <a:moveTo>
                  <a:pt x="827" y="741"/>
                </a:moveTo>
                <a:cubicBezTo>
                  <a:pt x="829" y="741"/>
                  <a:pt x="831" y="739"/>
                  <a:pt x="831" y="736"/>
                </a:cubicBezTo>
                <a:cubicBezTo>
                  <a:pt x="831" y="734"/>
                  <a:pt x="829" y="732"/>
                  <a:pt x="827" y="732"/>
                </a:cubicBezTo>
                <a:cubicBezTo>
                  <a:pt x="825" y="732"/>
                  <a:pt x="823" y="734"/>
                  <a:pt x="823" y="736"/>
                </a:cubicBezTo>
                <a:cubicBezTo>
                  <a:pt x="823" y="739"/>
                  <a:pt x="825" y="741"/>
                  <a:pt x="827" y="741"/>
                </a:cubicBezTo>
                <a:close/>
                <a:moveTo>
                  <a:pt x="840" y="741"/>
                </a:moveTo>
                <a:cubicBezTo>
                  <a:pt x="842" y="741"/>
                  <a:pt x="844" y="739"/>
                  <a:pt x="844" y="736"/>
                </a:cubicBezTo>
                <a:cubicBezTo>
                  <a:pt x="844" y="734"/>
                  <a:pt x="842" y="732"/>
                  <a:pt x="840" y="732"/>
                </a:cubicBezTo>
                <a:cubicBezTo>
                  <a:pt x="838" y="732"/>
                  <a:pt x="836" y="734"/>
                  <a:pt x="836" y="736"/>
                </a:cubicBezTo>
                <a:cubicBezTo>
                  <a:pt x="836" y="739"/>
                  <a:pt x="838" y="741"/>
                  <a:pt x="840" y="741"/>
                </a:cubicBezTo>
                <a:close/>
                <a:moveTo>
                  <a:pt x="853" y="741"/>
                </a:moveTo>
                <a:cubicBezTo>
                  <a:pt x="855" y="741"/>
                  <a:pt x="857" y="739"/>
                  <a:pt x="857" y="736"/>
                </a:cubicBezTo>
                <a:cubicBezTo>
                  <a:pt x="857" y="734"/>
                  <a:pt x="855" y="732"/>
                  <a:pt x="853" y="732"/>
                </a:cubicBezTo>
                <a:cubicBezTo>
                  <a:pt x="851" y="732"/>
                  <a:pt x="849" y="734"/>
                  <a:pt x="849" y="736"/>
                </a:cubicBezTo>
                <a:cubicBezTo>
                  <a:pt x="849" y="739"/>
                  <a:pt x="851" y="741"/>
                  <a:pt x="853" y="741"/>
                </a:cubicBezTo>
                <a:close/>
                <a:moveTo>
                  <a:pt x="866" y="741"/>
                </a:moveTo>
                <a:cubicBezTo>
                  <a:pt x="868" y="741"/>
                  <a:pt x="870" y="739"/>
                  <a:pt x="870" y="736"/>
                </a:cubicBezTo>
                <a:cubicBezTo>
                  <a:pt x="870" y="734"/>
                  <a:pt x="868" y="732"/>
                  <a:pt x="866" y="732"/>
                </a:cubicBezTo>
                <a:cubicBezTo>
                  <a:pt x="863" y="732"/>
                  <a:pt x="862" y="734"/>
                  <a:pt x="862" y="736"/>
                </a:cubicBezTo>
                <a:cubicBezTo>
                  <a:pt x="862" y="739"/>
                  <a:pt x="863" y="741"/>
                  <a:pt x="866" y="741"/>
                </a:cubicBezTo>
                <a:close/>
                <a:moveTo>
                  <a:pt x="879" y="732"/>
                </a:moveTo>
                <a:cubicBezTo>
                  <a:pt x="876" y="732"/>
                  <a:pt x="874" y="734"/>
                  <a:pt x="874" y="736"/>
                </a:cubicBezTo>
                <a:cubicBezTo>
                  <a:pt x="874" y="739"/>
                  <a:pt x="876" y="741"/>
                  <a:pt x="879" y="741"/>
                </a:cubicBezTo>
                <a:cubicBezTo>
                  <a:pt x="881" y="741"/>
                  <a:pt x="883" y="739"/>
                  <a:pt x="883" y="736"/>
                </a:cubicBezTo>
                <a:cubicBezTo>
                  <a:pt x="883" y="734"/>
                  <a:pt x="881" y="732"/>
                  <a:pt x="879" y="732"/>
                </a:cubicBezTo>
                <a:close/>
                <a:moveTo>
                  <a:pt x="892" y="732"/>
                </a:moveTo>
                <a:cubicBezTo>
                  <a:pt x="889" y="732"/>
                  <a:pt x="887" y="734"/>
                  <a:pt x="887" y="736"/>
                </a:cubicBezTo>
                <a:cubicBezTo>
                  <a:pt x="887" y="739"/>
                  <a:pt x="889" y="741"/>
                  <a:pt x="892" y="741"/>
                </a:cubicBezTo>
                <a:cubicBezTo>
                  <a:pt x="894" y="741"/>
                  <a:pt x="896" y="739"/>
                  <a:pt x="896" y="736"/>
                </a:cubicBezTo>
                <a:cubicBezTo>
                  <a:pt x="896" y="734"/>
                  <a:pt x="894" y="732"/>
                  <a:pt x="892" y="732"/>
                </a:cubicBezTo>
                <a:close/>
                <a:moveTo>
                  <a:pt x="904" y="732"/>
                </a:moveTo>
                <a:cubicBezTo>
                  <a:pt x="902" y="732"/>
                  <a:pt x="900" y="734"/>
                  <a:pt x="900" y="736"/>
                </a:cubicBezTo>
                <a:cubicBezTo>
                  <a:pt x="900" y="739"/>
                  <a:pt x="902" y="741"/>
                  <a:pt x="904" y="741"/>
                </a:cubicBezTo>
                <a:cubicBezTo>
                  <a:pt x="907" y="741"/>
                  <a:pt x="909" y="739"/>
                  <a:pt x="909" y="736"/>
                </a:cubicBezTo>
                <a:cubicBezTo>
                  <a:pt x="909" y="734"/>
                  <a:pt x="907" y="732"/>
                  <a:pt x="904" y="732"/>
                </a:cubicBezTo>
                <a:close/>
                <a:moveTo>
                  <a:pt x="934" y="736"/>
                </a:moveTo>
                <a:cubicBezTo>
                  <a:pt x="934" y="734"/>
                  <a:pt x="933" y="732"/>
                  <a:pt x="930" y="732"/>
                </a:cubicBezTo>
                <a:cubicBezTo>
                  <a:pt x="928" y="732"/>
                  <a:pt x="926" y="734"/>
                  <a:pt x="926" y="736"/>
                </a:cubicBezTo>
                <a:cubicBezTo>
                  <a:pt x="926" y="739"/>
                  <a:pt x="928" y="741"/>
                  <a:pt x="930" y="741"/>
                </a:cubicBezTo>
                <a:cubicBezTo>
                  <a:pt x="933" y="741"/>
                  <a:pt x="934" y="739"/>
                  <a:pt x="934" y="736"/>
                </a:cubicBezTo>
                <a:close/>
                <a:moveTo>
                  <a:pt x="1589" y="736"/>
                </a:moveTo>
                <a:cubicBezTo>
                  <a:pt x="1589" y="736"/>
                  <a:pt x="1589" y="736"/>
                  <a:pt x="1589" y="736"/>
                </a:cubicBezTo>
                <a:cubicBezTo>
                  <a:pt x="1589" y="736"/>
                  <a:pt x="1589" y="736"/>
                  <a:pt x="1589" y="736"/>
                </a:cubicBezTo>
                <a:cubicBezTo>
                  <a:pt x="1589" y="736"/>
                  <a:pt x="1589" y="736"/>
                  <a:pt x="1589" y="736"/>
                </a:cubicBezTo>
                <a:cubicBezTo>
                  <a:pt x="1589" y="736"/>
                  <a:pt x="1589" y="736"/>
                  <a:pt x="1589" y="736"/>
                </a:cubicBezTo>
                <a:close/>
                <a:moveTo>
                  <a:pt x="1602" y="741"/>
                </a:moveTo>
                <a:cubicBezTo>
                  <a:pt x="1604" y="741"/>
                  <a:pt x="1606" y="739"/>
                  <a:pt x="1606" y="736"/>
                </a:cubicBezTo>
                <a:cubicBezTo>
                  <a:pt x="1606" y="734"/>
                  <a:pt x="1604" y="732"/>
                  <a:pt x="1602" y="732"/>
                </a:cubicBezTo>
                <a:cubicBezTo>
                  <a:pt x="1599" y="732"/>
                  <a:pt x="1598" y="734"/>
                  <a:pt x="1598" y="736"/>
                </a:cubicBezTo>
                <a:cubicBezTo>
                  <a:pt x="1598" y="739"/>
                  <a:pt x="1599" y="741"/>
                  <a:pt x="1602" y="741"/>
                </a:cubicBezTo>
                <a:close/>
                <a:moveTo>
                  <a:pt x="1615" y="741"/>
                </a:moveTo>
                <a:cubicBezTo>
                  <a:pt x="1617" y="741"/>
                  <a:pt x="1619" y="739"/>
                  <a:pt x="1619" y="736"/>
                </a:cubicBezTo>
                <a:cubicBezTo>
                  <a:pt x="1619" y="734"/>
                  <a:pt x="1617" y="732"/>
                  <a:pt x="1615" y="732"/>
                </a:cubicBezTo>
                <a:cubicBezTo>
                  <a:pt x="1612" y="732"/>
                  <a:pt x="1611" y="734"/>
                  <a:pt x="1611" y="736"/>
                </a:cubicBezTo>
                <a:cubicBezTo>
                  <a:pt x="1611" y="739"/>
                  <a:pt x="1612" y="741"/>
                  <a:pt x="1615" y="741"/>
                </a:cubicBezTo>
                <a:close/>
                <a:moveTo>
                  <a:pt x="1628" y="741"/>
                </a:moveTo>
                <a:cubicBezTo>
                  <a:pt x="1630" y="741"/>
                  <a:pt x="1632" y="739"/>
                  <a:pt x="1632" y="736"/>
                </a:cubicBezTo>
                <a:cubicBezTo>
                  <a:pt x="1632" y="734"/>
                  <a:pt x="1630" y="732"/>
                  <a:pt x="1628" y="732"/>
                </a:cubicBezTo>
                <a:cubicBezTo>
                  <a:pt x="1625" y="732"/>
                  <a:pt x="1623" y="734"/>
                  <a:pt x="1623" y="736"/>
                </a:cubicBezTo>
                <a:cubicBezTo>
                  <a:pt x="1623" y="739"/>
                  <a:pt x="1625" y="741"/>
                  <a:pt x="1628" y="741"/>
                </a:cubicBezTo>
                <a:close/>
                <a:moveTo>
                  <a:pt x="1641" y="741"/>
                </a:moveTo>
                <a:cubicBezTo>
                  <a:pt x="1643" y="741"/>
                  <a:pt x="1645" y="739"/>
                  <a:pt x="1645" y="736"/>
                </a:cubicBezTo>
                <a:cubicBezTo>
                  <a:pt x="1645" y="734"/>
                  <a:pt x="1643" y="732"/>
                  <a:pt x="1641" y="732"/>
                </a:cubicBezTo>
                <a:cubicBezTo>
                  <a:pt x="1638" y="732"/>
                  <a:pt x="1636" y="734"/>
                  <a:pt x="1636" y="736"/>
                </a:cubicBezTo>
                <a:cubicBezTo>
                  <a:pt x="1636" y="739"/>
                  <a:pt x="1638" y="741"/>
                  <a:pt x="1641" y="741"/>
                </a:cubicBezTo>
                <a:close/>
                <a:moveTo>
                  <a:pt x="1653" y="741"/>
                </a:moveTo>
                <a:cubicBezTo>
                  <a:pt x="1656" y="741"/>
                  <a:pt x="1658" y="739"/>
                  <a:pt x="1658" y="736"/>
                </a:cubicBezTo>
                <a:cubicBezTo>
                  <a:pt x="1658" y="734"/>
                  <a:pt x="1656" y="732"/>
                  <a:pt x="1653" y="732"/>
                </a:cubicBezTo>
                <a:cubicBezTo>
                  <a:pt x="1651" y="732"/>
                  <a:pt x="1649" y="734"/>
                  <a:pt x="1649" y="736"/>
                </a:cubicBezTo>
                <a:cubicBezTo>
                  <a:pt x="1649" y="739"/>
                  <a:pt x="1651" y="741"/>
                  <a:pt x="1653" y="741"/>
                </a:cubicBezTo>
                <a:close/>
                <a:moveTo>
                  <a:pt x="1666" y="741"/>
                </a:moveTo>
                <a:cubicBezTo>
                  <a:pt x="1669" y="741"/>
                  <a:pt x="1671" y="739"/>
                  <a:pt x="1671" y="736"/>
                </a:cubicBezTo>
                <a:cubicBezTo>
                  <a:pt x="1671" y="734"/>
                  <a:pt x="1669" y="732"/>
                  <a:pt x="1666" y="732"/>
                </a:cubicBezTo>
                <a:cubicBezTo>
                  <a:pt x="1664" y="732"/>
                  <a:pt x="1662" y="734"/>
                  <a:pt x="1662" y="736"/>
                </a:cubicBezTo>
                <a:cubicBezTo>
                  <a:pt x="1662" y="739"/>
                  <a:pt x="1664" y="741"/>
                  <a:pt x="1666" y="741"/>
                </a:cubicBezTo>
                <a:close/>
                <a:moveTo>
                  <a:pt x="1679" y="736"/>
                </a:moveTo>
                <a:cubicBezTo>
                  <a:pt x="1679" y="736"/>
                  <a:pt x="1679" y="736"/>
                  <a:pt x="1679" y="736"/>
                </a:cubicBezTo>
                <a:cubicBezTo>
                  <a:pt x="1679" y="736"/>
                  <a:pt x="1679" y="736"/>
                  <a:pt x="1679" y="736"/>
                </a:cubicBezTo>
                <a:cubicBezTo>
                  <a:pt x="1679" y="736"/>
                  <a:pt x="1679" y="736"/>
                  <a:pt x="1679" y="736"/>
                </a:cubicBezTo>
                <a:cubicBezTo>
                  <a:pt x="1679" y="736"/>
                  <a:pt x="1679" y="736"/>
                  <a:pt x="1679" y="736"/>
                </a:cubicBezTo>
                <a:close/>
                <a:moveTo>
                  <a:pt x="1836" y="736"/>
                </a:moveTo>
                <a:cubicBezTo>
                  <a:pt x="1836" y="735"/>
                  <a:pt x="1835" y="734"/>
                  <a:pt x="1834" y="734"/>
                </a:cubicBezTo>
                <a:cubicBezTo>
                  <a:pt x="1833" y="734"/>
                  <a:pt x="1832" y="735"/>
                  <a:pt x="1832" y="736"/>
                </a:cubicBezTo>
                <a:cubicBezTo>
                  <a:pt x="1832" y="737"/>
                  <a:pt x="1833" y="738"/>
                  <a:pt x="1834" y="738"/>
                </a:cubicBezTo>
                <a:cubicBezTo>
                  <a:pt x="1835" y="738"/>
                  <a:pt x="1836" y="737"/>
                  <a:pt x="1836" y="736"/>
                </a:cubicBezTo>
                <a:close/>
                <a:moveTo>
                  <a:pt x="1887" y="736"/>
                </a:moveTo>
                <a:cubicBezTo>
                  <a:pt x="1887" y="736"/>
                  <a:pt x="1887" y="735"/>
                  <a:pt x="1886" y="735"/>
                </a:cubicBezTo>
                <a:cubicBezTo>
                  <a:pt x="1885" y="735"/>
                  <a:pt x="1885" y="736"/>
                  <a:pt x="1885" y="736"/>
                </a:cubicBezTo>
                <a:cubicBezTo>
                  <a:pt x="1885" y="737"/>
                  <a:pt x="1885" y="738"/>
                  <a:pt x="1886" y="738"/>
                </a:cubicBezTo>
                <a:cubicBezTo>
                  <a:pt x="1887" y="738"/>
                  <a:pt x="1887" y="737"/>
                  <a:pt x="1887" y="736"/>
                </a:cubicBezTo>
                <a:close/>
                <a:moveTo>
                  <a:pt x="1899" y="732"/>
                </a:moveTo>
                <a:cubicBezTo>
                  <a:pt x="1897" y="732"/>
                  <a:pt x="1895" y="734"/>
                  <a:pt x="1895" y="736"/>
                </a:cubicBezTo>
                <a:cubicBezTo>
                  <a:pt x="1895" y="739"/>
                  <a:pt x="1897" y="741"/>
                  <a:pt x="1899" y="741"/>
                </a:cubicBezTo>
                <a:cubicBezTo>
                  <a:pt x="1901" y="741"/>
                  <a:pt x="1903" y="739"/>
                  <a:pt x="1903" y="736"/>
                </a:cubicBezTo>
                <a:cubicBezTo>
                  <a:pt x="1903" y="734"/>
                  <a:pt x="1901" y="732"/>
                  <a:pt x="1899" y="732"/>
                </a:cubicBezTo>
                <a:close/>
                <a:moveTo>
                  <a:pt x="1914" y="736"/>
                </a:moveTo>
                <a:cubicBezTo>
                  <a:pt x="1914" y="735"/>
                  <a:pt x="1913" y="734"/>
                  <a:pt x="1912" y="734"/>
                </a:cubicBezTo>
                <a:cubicBezTo>
                  <a:pt x="1911" y="734"/>
                  <a:pt x="1910" y="735"/>
                  <a:pt x="1910" y="736"/>
                </a:cubicBezTo>
                <a:cubicBezTo>
                  <a:pt x="1910" y="738"/>
                  <a:pt x="1911" y="738"/>
                  <a:pt x="1912" y="738"/>
                </a:cubicBezTo>
                <a:cubicBezTo>
                  <a:pt x="1913" y="738"/>
                  <a:pt x="1914" y="738"/>
                  <a:pt x="1914" y="736"/>
                </a:cubicBezTo>
                <a:close/>
                <a:moveTo>
                  <a:pt x="1929" y="736"/>
                </a:moveTo>
                <a:cubicBezTo>
                  <a:pt x="1929" y="734"/>
                  <a:pt x="1927" y="732"/>
                  <a:pt x="1925" y="732"/>
                </a:cubicBezTo>
                <a:cubicBezTo>
                  <a:pt x="1922" y="732"/>
                  <a:pt x="1920" y="734"/>
                  <a:pt x="1920" y="736"/>
                </a:cubicBezTo>
                <a:cubicBezTo>
                  <a:pt x="1920" y="739"/>
                  <a:pt x="1922" y="740"/>
                  <a:pt x="1925" y="740"/>
                </a:cubicBezTo>
                <a:cubicBezTo>
                  <a:pt x="1927" y="740"/>
                  <a:pt x="1929" y="739"/>
                  <a:pt x="1929" y="736"/>
                </a:cubicBezTo>
                <a:close/>
                <a:moveTo>
                  <a:pt x="1950" y="732"/>
                </a:moveTo>
                <a:cubicBezTo>
                  <a:pt x="1948" y="732"/>
                  <a:pt x="1946" y="734"/>
                  <a:pt x="1946" y="736"/>
                </a:cubicBezTo>
                <a:cubicBezTo>
                  <a:pt x="1946" y="739"/>
                  <a:pt x="1948" y="741"/>
                  <a:pt x="1950" y="741"/>
                </a:cubicBezTo>
                <a:cubicBezTo>
                  <a:pt x="1953" y="741"/>
                  <a:pt x="1955" y="739"/>
                  <a:pt x="1955" y="736"/>
                </a:cubicBezTo>
                <a:cubicBezTo>
                  <a:pt x="1955" y="734"/>
                  <a:pt x="1953" y="732"/>
                  <a:pt x="1950" y="732"/>
                </a:cubicBezTo>
                <a:close/>
                <a:moveTo>
                  <a:pt x="1963" y="732"/>
                </a:moveTo>
                <a:cubicBezTo>
                  <a:pt x="1961" y="732"/>
                  <a:pt x="1959" y="734"/>
                  <a:pt x="1959" y="736"/>
                </a:cubicBezTo>
                <a:cubicBezTo>
                  <a:pt x="1959" y="739"/>
                  <a:pt x="1961" y="741"/>
                  <a:pt x="1963" y="741"/>
                </a:cubicBezTo>
                <a:cubicBezTo>
                  <a:pt x="1966" y="741"/>
                  <a:pt x="1968" y="739"/>
                  <a:pt x="1968" y="736"/>
                </a:cubicBezTo>
                <a:cubicBezTo>
                  <a:pt x="1968" y="734"/>
                  <a:pt x="1966" y="732"/>
                  <a:pt x="1963" y="732"/>
                </a:cubicBezTo>
                <a:close/>
                <a:moveTo>
                  <a:pt x="1976" y="732"/>
                </a:moveTo>
                <a:cubicBezTo>
                  <a:pt x="1974" y="732"/>
                  <a:pt x="1972" y="734"/>
                  <a:pt x="1972" y="736"/>
                </a:cubicBezTo>
                <a:cubicBezTo>
                  <a:pt x="1972" y="739"/>
                  <a:pt x="1974" y="741"/>
                  <a:pt x="1976" y="741"/>
                </a:cubicBezTo>
                <a:cubicBezTo>
                  <a:pt x="1979" y="741"/>
                  <a:pt x="1980" y="739"/>
                  <a:pt x="1980" y="736"/>
                </a:cubicBezTo>
                <a:cubicBezTo>
                  <a:pt x="1980" y="734"/>
                  <a:pt x="1979" y="732"/>
                  <a:pt x="1976" y="732"/>
                </a:cubicBezTo>
                <a:close/>
                <a:moveTo>
                  <a:pt x="1989" y="732"/>
                </a:moveTo>
                <a:cubicBezTo>
                  <a:pt x="1987" y="732"/>
                  <a:pt x="1985" y="734"/>
                  <a:pt x="1985" y="736"/>
                </a:cubicBezTo>
                <a:cubicBezTo>
                  <a:pt x="1985" y="739"/>
                  <a:pt x="1987" y="741"/>
                  <a:pt x="1989" y="741"/>
                </a:cubicBezTo>
                <a:cubicBezTo>
                  <a:pt x="1992" y="741"/>
                  <a:pt x="1993" y="739"/>
                  <a:pt x="1993" y="736"/>
                </a:cubicBezTo>
                <a:cubicBezTo>
                  <a:pt x="1993" y="734"/>
                  <a:pt x="1992" y="732"/>
                  <a:pt x="1989" y="732"/>
                </a:cubicBezTo>
                <a:close/>
                <a:moveTo>
                  <a:pt x="2002" y="732"/>
                </a:moveTo>
                <a:cubicBezTo>
                  <a:pt x="2000" y="732"/>
                  <a:pt x="1998" y="734"/>
                  <a:pt x="1998" y="736"/>
                </a:cubicBezTo>
                <a:cubicBezTo>
                  <a:pt x="1998" y="739"/>
                  <a:pt x="2000" y="741"/>
                  <a:pt x="2002" y="741"/>
                </a:cubicBezTo>
                <a:cubicBezTo>
                  <a:pt x="2004" y="741"/>
                  <a:pt x="2006" y="739"/>
                  <a:pt x="2006" y="736"/>
                </a:cubicBezTo>
                <a:cubicBezTo>
                  <a:pt x="2006" y="734"/>
                  <a:pt x="2004" y="732"/>
                  <a:pt x="2002" y="732"/>
                </a:cubicBezTo>
                <a:close/>
                <a:moveTo>
                  <a:pt x="2015" y="732"/>
                </a:moveTo>
                <a:cubicBezTo>
                  <a:pt x="2013" y="732"/>
                  <a:pt x="2011" y="734"/>
                  <a:pt x="2011" y="736"/>
                </a:cubicBezTo>
                <a:cubicBezTo>
                  <a:pt x="2011" y="739"/>
                  <a:pt x="2013" y="741"/>
                  <a:pt x="2015" y="741"/>
                </a:cubicBezTo>
                <a:cubicBezTo>
                  <a:pt x="2017" y="741"/>
                  <a:pt x="2019" y="739"/>
                  <a:pt x="2019" y="736"/>
                </a:cubicBezTo>
                <a:cubicBezTo>
                  <a:pt x="2019" y="734"/>
                  <a:pt x="2017" y="732"/>
                  <a:pt x="2015" y="732"/>
                </a:cubicBezTo>
                <a:close/>
                <a:moveTo>
                  <a:pt x="2028" y="732"/>
                </a:moveTo>
                <a:cubicBezTo>
                  <a:pt x="2026" y="732"/>
                  <a:pt x="2024" y="734"/>
                  <a:pt x="2024" y="736"/>
                </a:cubicBezTo>
                <a:cubicBezTo>
                  <a:pt x="2024" y="739"/>
                  <a:pt x="2026" y="741"/>
                  <a:pt x="2028" y="741"/>
                </a:cubicBezTo>
                <a:cubicBezTo>
                  <a:pt x="2030" y="741"/>
                  <a:pt x="2032" y="739"/>
                  <a:pt x="2032" y="736"/>
                </a:cubicBezTo>
                <a:cubicBezTo>
                  <a:pt x="2032" y="734"/>
                  <a:pt x="2030" y="732"/>
                  <a:pt x="2028" y="732"/>
                </a:cubicBezTo>
                <a:close/>
                <a:moveTo>
                  <a:pt x="2041" y="732"/>
                </a:moveTo>
                <a:cubicBezTo>
                  <a:pt x="2039" y="732"/>
                  <a:pt x="2037" y="734"/>
                  <a:pt x="2037" y="736"/>
                </a:cubicBezTo>
                <a:cubicBezTo>
                  <a:pt x="2037" y="739"/>
                  <a:pt x="2039" y="741"/>
                  <a:pt x="2041" y="741"/>
                </a:cubicBezTo>
                <a:cubicBezTo>
                  <a:pt x="2043" y="741"/>
                  <a:pt x="2045" y="739"/>
                  <a:pt x="2045" y="736"/>
                </a:cubicBezTo>
                <a:cubicBezTo>
                  <a:pt x="2045" y="734"/>
                  <a:pt x="2043" y="732"/>
                  <a:pt x="2041" y="732"/>
                </a:cubicBezTo>
                <a:close/>
                <a:moveTo>
                  <a:pt x="2054" y="732"/>
                </a:moveTo>
                <a:cubicBezTo>
                  <a:pt x="2051" y="732"/>
                  <a:pt x="2050" y="734"/>
                  <a:pt x="2050" y="736"/>
                </a:cubicBezTo>
                <a:cubicBezTo>
                  <a:pt x="2050" y="739"/>
                  <a:pt x="2051" y="741"/>
                  <a:pt x="2054" y="741"/>
                </a:cubicBezTo>
                <a:cubicBezTo>
                  <a:pt x="2056" y="741"/>
                  <a:pt x="2058" y="739"/>
                  <a:pt x="2058" y="736"/>
                </a:cubicBezTo>
                <a:cubicBezTo>
                  <a:pt x="2058" y="734"/>
                  <a:pt x="2056" y="732"/>
                  <a:pt x="2054" y="732"/>
                </a:cubicBezTo>
                <a:close/>
                <a:moveTo>
                  <a:pt x="2067" y="732"/>
                </a:moveTo>
                <a:cubicBezTo>
                  <a:pt x="2064" y="732"/>
                  <a:pt x="2063" y="734"/>
                  <a:pt x="2063" y="736"/>
                </a:cubicBezTo>
                <a:cubicBezTo>
                  <a:pt x="2063" y="739"/>
                  <a:pt x="2064" y="741"/>
                  <a:pt x="2067" y="741"/>
                </a:cubicBezTo>
                <a:cubicBezTo>
                  <a:pt x="2069" y="741"/>
                  <a:pt x="2071" y="739"/>
                  <a:pt x="2071" y="736"/>
                </a:cubicBezTo>
                <a:cubicBezTo>
                  <a:pt x="2071" y="734"/>
                  <a:pt x="2069" y="732"/>
                  <a:pt x="2067" y="732"/>
                </a:cubicBezTo>
                <a:close/>
                <a:moveTo>
                  <a:pt x="2080" y="732"/>
                </a:moveTo>
                <a:cubicBezTo>
                  <a:pt x="2077" y="732"/>
                  <a:pt x="2075" y="734"/>
                  <a:pt x="2075" y="736"/>
                </a:cubicBezTo>
                <a:cubicBezTo>
                  <a:pt x="2075" y="739"/>
                  <a:pt x="2077" y="741"/>
                  <a:pt x="2080" y="741"/>
                </a:cubicBezTo>
                <a:cubicBezTo>
                  <a:pt x="2082" y="741"/>
                  <a:pt x="2084" y="739"/>
                  <a:pt x="2084" y="736"/>
                </a:cubicBezTo>
                <a:cubicBezTo>
                  <a:pt x="2084" y="734"/>
                  <a:pt x="2082" y="732"/>
                  <a:pt x="2080" y="732"/>
                </a:cubicBezTo>
                <a:close/>
                <a:moveTo>
                  <a:pt x="2093" y="741"/>
                </a:moveTo>
                <a:cubicBezTo>
                  <a:pt x="2095" y="741"/>
                  <a:pt x="2097" y="739"/>
                  <a:pt x="2097" y="736"/>
                </a:cubicBezTo>
                <a:cubicBezTo>
                  <a:pt x="2097" y="734"/>
                  <a:pt x="2095" y="732"/>
                  <a:pt x="2093" y="732"/>
                </a:cubicBezTo>
                <a:cubicBezTo>
                  <a:pt x="2090" y="732"/>
                  <a:pt x="2088" y="734"/>
                  <a:pt x="2088" y="736"/>
                </a:cubicBezTo>
                <a:cubicBezTo>
                  <a:pt x="2088" y="739"/>
                  <a:pt x="2090" y="741"/>
                  <a:pt x="2093" y="741"/>
                </a:cubicBezTo>
                <a:close/>
                <a:moveTo>
                  <a:pt x="2105" y="741"/>
                </a:moveTo>
                <a:cubicBezTo>
                  <a:pt x="2108" y="741"/>
                  <a:pt x="2110" y="739"/>
                  <a:pt x="2110" y="736"/>
                </a:cubicBezTo>
                <a:cubicBezTo>
                  <a:pt x="2110" y="734"/>
                  <a:pt x="2108" y="732"/>
                  <a:pt x="2105" y="732"/>
                </a:cubicBezTo>
                <a:cubicBezTo>
                  <a:pt x="2103" y="732"/>
                  <a:pt x="2101" y="734"/>
                  <a:pt x="2101" y="736"/>
                </a:cubicBezTo>
                <a:cubicBezTo>
                  <a:pt x="2101" y="739"/>
                  <a:pt x="2103" y="741"/>
                  <a:pt x="2105" y="741"/>
                </a:cubicBezTo>
                <a:close/>
                <a:moveTo>
                  <a:pt x="2118" y="732"/>
                </a:moveTo>
                <a:cubicBezTo>
                  <a:pt x="2116" y="732"/>
                  <a:pt x="2114" y="734"/>
                  <a:pt x="2114" y="736"/>
                </a:cubicBezTo>
                <a:cubicBezTo>
                  <a:pt x="2114" y="739"/>
                  <a:pt x="2116" y="741"/>
                  <a:pt x="2118" y="741"/>
                </a:cubicBezTo>
                <a:cubicBezTo>
                  <a:pt x="2121" y="741"/>
                  <a:pt x="2123" y="739"/>
                  <a:pt x="2123" y="736"/>
                </a:cubicBezTo>
                <a:cubicBezTo>
                  <a:pt x="2123" y="734"/>
                  <a:pt x="2121" y="732"/>
                  <a:pt x="2118" y="732"/>
                </a:cubicBezTo>
                <a:close/>
                <a:moveTo>
                  <a:pt x="2131" y="732"/>
                </a:moveTo>
                <a:cubicBezTo>
                  <a:pt x="2129" y="732"/>
                  <a:pt x="2127" y="734"/>
                  <a:pt x="2127" y="736"/>
                </a:cubicBezTo>
                <a:cubicBezTo>
                  <a:pt x="2127" y="739"/>
                  <a:pt x="2129" y="741"/>
                  <a:pt x="2131" y="741"/>
                </a:cubicBezTo>
                <a:cubicBezTo>
                  <a:pt x="2134" y="741"/>
                  <a:pt x="2135" y="739"/>
                  <a:pt x="2135" y="736"/>
                </a:cubicBezTo>
                <a:cubicBezTo>
                  <a:pt x="2135" y="734"/>
                  <a:pt x="2134" y="732"/>
                  <a:pt x="2131" y="732"/>
                </a:cubicBezTo>
                <a:close/>
                <a:moveTo>
                  <a:pt x="2144" y="732"/>
                </a:moveTo>
                <a:cubicBezTo>
                  <a:pt x="2142" y="732"/>
                  <a:pt x="2140" y="734"/>
                  <a:pt x="2140" y="736"/>
                </a:cubicBezTo>
                <a:cubicBezTo>
                  <a:pt x="2140" y="739"/>
                  <a:pt x="2142" y="741"/>
                  <a:pt x="2144" y="741"/>
                </a:cubicBezTo>
                <a:cubicBezTo>
                  <a:pt x="2146" y="741"/>
                  <a:pt x="2148" y="739"/>
                  <a:pt x="2148" y="736"/>
                </a:cubicBezTo>
                <a:cubicBezTo>
                  <a:pt x="2148" y="734"/>
                  <a:pt x="2146" y="732"/>
                  <a:pt x="2144" y="732"/>
                </a:cubicBezTo>
                <a:close/>
                <a:moveTo>
                  <a:pt x="2157" y="732"/>
                </a:moveTo>
                <a:cubicBezTo>
                  <a:pt x="2155" y="732"/>
                  <a:pt x="2153" y="734"/>
                  <a:pt x="2153" y="736"/>
                </a:cubicBezTo>
                <a:cubicBezTo>
                  <a:pt x="2153" y="739"/>
                  <a:pt x="2155" y="741"/>
                  <a:pt x="2157" y="741"/>
                </a:cubicBezTo>
                <a:cubicBezTo>
                  <a:pt x="2159" y="741"/>
                  <a:pt x="2161" y="739"/>
                  <a:pt x="2161" y="736"/>
                </a:cubicBezTo>
                <a:cubicBezTo>
                  <a:pt x="2161" y="734"/>
                  <a:pt x="2159" y="732"/>
                  <a:pt x="2157" y="732"/>
                </a:cubicBezTo>
                <a:close/>
                <a:moveTo>
                  <a:pt x="2172" y="736"/>
                </a:moveTo>
                <a:cubicBezTo>
                  <a:pt x="2172" y="735"/>
                  <a:pt x="2171" y="734"/>
                  <a:pt x="2170" y="734"/>
                </a:cubicBezTo>
                <a:cubicBezTo>
                  <a:pt x="2169" y="734"/>
                  <a:pt x="2168" y="735"/>
                  <a:pt x="2168" y="736"/>
                </a:cubicBezTo>
                <a:cubicBezTo>
                  <a:pt x="2168" y="738"/>
                  <a:pt x="2169" y="739"/>
                  <a:pt x="2170" y="739"/>
                </a:cubicBezTo>
                <a:cubicBezTo>
                  <a:pt x="2171" y="739"/>
                  <a:pt x="2172" y="738"/>
                  <a:pt x="2172" y="736"/>
                </a:cubicBezTo>
                <a:close/>
                <a:moveTo>
                  <a:pt x="2222" y="741"/>
                </a:moveTo>
                <a:cubicBezTo>
                  <a:pt x="2224" y="741"/>
                  <a:pt x="2226" y="739"/>
                  <a:pt x="2226" y="736"/>
                </a:cubicBezTo>
                <a:cubicBezTo>
                  <a:pt x="2226" y="734"/>
                  <a:pt x="2224" y="732"/>
                  <a:pt x="2222" y="732"/>
                </a:cubicBezTo>
                <a:cubicBezTo>
                  <a:pt x="2219" y="732"/>
                  <a:pt x="2217" y="734"/>
                  <a:pt x="2217" y="736"/>
                </a:cubicBezTo>
                <a:cubicBezTo>
                  <a:pt x="2217" y="739"/>
                  <a:pt x="2219" y="741"/>
                  <a:pt x="2222" y="741"/>
                </a:cubicBezTo>
                <a:close/>
                <a:moveTo>
                  <a:pt x="2235" y="741"/>
                </a:moveTo>
                <a:cubicBezTo>
                  <a:pt x="2237" y="741"/>
                  <a:pt x="2239" y="739"/>
                  <a:pt x="2239" y="736"/>
                </a:cubicBezTo>
                <a:cubicBezTo>
                  <a:pt x="2239" y="734"/>
                  <a:pt x="2237" y="732"/>
                  <a:pt x="2235" y="732"/>
                </a:cubicBezTo>
                <a:cubicBezTo>
                  <a:pt x="2232" y="732"/>
                  <a:pt x="2230" y="734"/>
                  <a:pt x="2230" y="736"/>
                </a:cubicBezTo>
                <a:cubicBezTo>
                  <a:pt x="2230" y="739"/>
                  <a:pt x="2232" y="741"/>
                  <a:pt x="2235" y="741"/>
                </a:cubicBezTo>
                <a:close/>
                <a:moveTo>
                  <a:pt x="2247" y="741"/>
                </a:moveTo>
                <a:cubicBezTo>
                  <a:pt x="2250" y="741"/>
                  <a:pt x="2252" y="739"/>
                  <a:pt x="2252" y="736"/>
                </a:cubicBezTo>
                <a:cubicBezTo>
                  <a:pt x="2252" y="734"/>
                  <a:pt x="2250" y="732"/>
                  <a:pt x="2247" y="732"/>
                </a:cubicBezTo>
                <a:cubicBezTo>
                  <a:pt x="2245" y="732"/>
                  <a:pt x="2243" y="734"/>
                  <a:pt x="2243" y="736"/>
                </a:cubicBezTo>
                <a:cubicBezTo>
                  <a:pt x="2243" y="739"/>
                  <a:pt x="2245" y="741"/>
                  <a:pt x="2247" y="741"/>
                </a:cubicBezTo>
                <a:close/>
                <a:moveTo>
                  <a:pt x="2260" y="741"/>
                </a:moveTo>
                <a:cubicBezTo>
                  <a:pt x="2263" y="741"/>
                  <a:pt x="2265" y="739"/>
                  <a:pt x="2265" y="736"/>
                </a:cubicBezTo>
                <a:cubicBezTo>
                  <a:pt x="2265" y="734"/>
                  <a:pt x="2263" y="732"/>
                  <a:pt x="2260" y="732"/>
                </a:cubicBezTo>
                <a:cubicBezTo>
                  <a:pt x="2258" y="732"/>
                  <a:pt x="2256" y="734"/>
                  <a:pt x="2256" y="736"/>
                </a:cubicBezTo>
                <a:cubicBezTo>
                  <a:pt x="2256" y="739"/>
                  <a:pt x="2258" y="741"/>
                  <a:pt x="2260" y="741"/>
                </a:cubicBezTo>
                <a:close/>
                <a:moveTo>
                  <a:pt x="2273" y="741"/>
                </a:moveTo>
                <a:cubicBezTo>
                  <a:pt x="2276" y="741"/>
                  <a:pt x="2277" y="739"/>
                  <a:pt x="2277" y="736"/>
                </a:cubicBezTo>
                <a:cubicBezTo>
                  <a:pt x="2277" y="734"/>
                  <a:pt x="2276" y="732"/>
                  <a:pt x="2273" y="732"/>
                </a:cubicBezTo>
                <a:cubicBezTo>
                  <a:pt x="2271" y="732"/>
                  <a:pt x="2269" y="734"/>
                  <a:pt x="2269" y="736"/>
                </a:cubicBezTo>
                <a:cubicBezTo>
                  <a:pt x="2269" y="739"/>
                  <a:pt x="2271" y="741"/>
                  <a:pt x="2273" y="741"/>
                </a:cubicBezTo>
                <a:close/>
                <a:moveTo>
                  <a:pt x="2286" y="741"/>
                </a:moveTo>
                <a:cubicBezTo>
                  <a:pt x="2289" y="741"/>
                  <a:pt x="2290" y="739"/>
                  <a:pt x="2290" y="736"/>
                </a:cubicBezTo>
                <a:cubicBezTo>
                  <a:pt x="2290" y="734"/>
                  <a:pt x="2289" y="732"/>
                  <a:pt x="2286" y="732"/>
                </a:cubicBezTo>
                <a:cubicBezTo>
                  <a:pt x="2284" y="732"/>
                  <a:pt x="2282" y="734"/>
                  <a:pt x="2282" y="736"/>
                </a:cubicBezTo>
                <a:cubicBezTo>
                  <a:pt x="2282" y="739"/>
                  <a:pt x="2284" y="741"/>
                  <a:pt x="2286" y="741"/>
                </a:cubicBezTo>
                <a:close/>
                <a:moveTo>
                  <a:pt x="2299" y="741"/>
                </a:moveTo>
                <a:cubicBezTo>
                  <a:pt x="2301" y="741"/>
                  <a:pt x="2303" y="739"/>
                  <a:pt x="2303" y="736"/>
                </a:cubicBezTo>
                <a:cubicBezTo>
                  <a:pt x="2303" y="734"/>
                  <a:pt x="2301" y="732"/>
                  <a:pt x="2299" y="732"/>
                </a:cubicBezTo>
                <a:cubicBezTo>
                  <a:pt x="2297" y="732"/>
                  <a:pt x="2295" y="734"/>
                  <a:pt x="2295" y="736"/>
                </a:cubicBezTo>
                <a:cubicBezTo>
                  <a:pt x="2295" y="739"/>
                  <a:pt x="2297" y="741"/>
                  <a:pt x="2299" y="741"/>
                </a:cubicBezTo>
                <a:close/>
                <a:moveTo>
                  <a:pt x="2312" y="741"/>
                </a:moveTo>
                <a:cubicBezTo>
                  <a:pt x="2314" y="741"/>
                  <a:pt x="2316" y="739"/>
                  <a:pt x="2316" y="736"/>
                </a:cubicBezTo>
                <a:cubicBezTo>
                  <a:pt x="2316" y="734"/>
                  <a:pt x="2314" y="732"/>
                  <a:pt x="2312" y="732"/>
                </a:cubicBezTo>
                <a:cubicBezTo>
                  <a:pt x="2310" y="732"/>
                  <a:pt x="2308" y="734"/>
                  <a:pt x="2308" y="736"/>
                </a:cubicBezTo>
                <a:cubicBezTo>
                  <a:pt x="2308" y="739"/>
                  <a:pt x="2310" y="741"/>
                  <a:pt x="2312" y="741"/>
                </a:cubicBezTo>
                <a:close/>
                <a:moveTo>
                  <a:pt x="2325" y="741"/>
                </a:moveTo>
                <a:cubicBezTo>
                  <a:pt x="2327" y="741"/>
                  <a:pt x="2329" y="739"/>
                  <a:pt x="2329" y="736"/>
                </a:cubicBezTo>
                <a:cubicBezTo>
                  <a:pt x="2329" y="734"/>
                  <a:pt x="2327" y="732"/>
                  <a:pt x="2325" y="732"/>
                </a:cubicBezTo>
                <a:cubicBezTo>
                  <a:pt x="2323" y="732"/>
                  <a:pt x="2321" y="734"/>
                  <a:pt x="2321" y="736"/>
                </a:cubicBezTo>
                <a:cubicBezTo>
                  <a:pt x="2321" y="739"/>
                  <a:pt x="2323" y="741"/>
                  <a:pt x="2325" y="741"/>
                </a:cubicBezTo>
                <a:close/>
                <a:moveTo>
                  <a:pt x="2338" y="741"/>
                </a:moveTo>
                <a:cubicBezTo>
                  <a:pt x="2340" y="741"/>
                  <a:pt x="2342" y="739"/>
                  <a:pt x="2342" y="736"/>
                </a:cubicBezTo>
                <a:cubicBezTo>
                  <a:pt x="2342" y="734"/>
                  <a:pt x="2340" y="732"/>
                  <a:pt x="2338" y="732"/>
                </a:cubicBezTo>
                <a:cubicBezTo>
                  <a:pt x="2336" y="732"/>
                  <a:pt x="2334" y="734"/>
                  <a:pt x="2334" y="736"/>
                </a:cubicBezTo>
                <a:cubicBezTo>
                  <a:pt x="2334" y="739"/>
                  <a:pt x="2336" y="741"/>
                  <a:pt x="2338" y="741"/>
                </a:cubicBezTo>
                <a:close/>
                <a:moveTo>
                  <a:pt x="2351" y="741"/>
                </a:moveTo>
                <a:cubicBezTo>
                  <a:pt x="2353" y="741"/>
                  <a:pt x="2355" y="739"/>
                  <a:pt x="2355" y="736"/>
                </a:cubicBezTo>
                <a:cubicBezTo>
                  <a:pt x="2355" y="734"/>
                  <a:pt x="2353" y="732"/>
                  <a:pt x="2351" y="732"/>
                </a:cubicBezTo>
                <a:cubicBezTo>
                  <a:pt x="2348" y="732"/>
                  <a:pt x="2347" y="734"/>
                  <a:pt x="2347" y="736"/>
                </a:cubicBezTo>
                <a:cubicBezTo>
                  <a:pt x="2347" y="739"/>
                  <a:pt x="2348" y="741"/>
                  <a:pt x="2351" y="741"/>
                </a:cubicBezTo>
                <a:close/>
                <a:moveTo>
                  <a:pt x="2364" y="741"/>
                </a:moveTo>
                <a:cubicBezTo>
                  <a:pt x="2366" y="741"/>
                  <a:pt x="2368" y="739"/>
                  <a:pt x="2368" y="736"/>
                </a:cubicBezTo>
                <a:cubicBezTo>
                  <a:pt x="2368" y="734"/>
                  <a:pt x="2366" y="732"/>
                  <a:pt x="2364" y="732"/>
                </a:cubicBezTo>
                <a:cubicBezTo>
                  <a:pt x="2361" y="732"/>
                  <a:pt x="2360" y="734"/>
                  <a:pt x="2360" y="736"/>
                </a:cubicBezTo>
                <a:cubicBezTo>
                  <a:pt x="2360" y="739"/>
                  <a:pt x="2361" y="741"/>
                  <a:pt x="2364" y="741"/>
                </a:cubicBezTo>
                <a:close/>
                <a:moveTo>
                  <a:pt x="2377" y="741"/>
                </a:moveTo>
                <a:cubicBezTo>
                  <a:pt x="2379" y="741"/>
                  <a:pt x="2381" y="739"/>
                  <a:pt x="2381" y="736"/>
                </a:cubicBezTo>
                <a:cubicBezTo>
                  <a:pt x="2381" y="734"/>
                  <a:pt x="2379" y="732"/>
                  <a:pt x="2377" y="732"/>
                </a:cubicBezTo>
                <a:cubicBezTo>
                  <a:pt x="2374" y="732"/>
                  <a:pt x="2372" y="734"/>
                  <a:pt x="2372" y="736"/>
                </a:cubicBezTo>
                <a:cubicBezTo>
                  <a:pt x="2372" y="739"/>
                  <a:pt x="2374" y="741"/>
                  <a:pt x="2377" y="741"/>
                </a:cubicBezTo>
                <a:close/>
                <a:moveTo>
                  <a:pt x="2390" y="741"/>
                </a:moveTo>
                <a:cubicBezTo>
                  <a:pt x="2392" y="741"/>
                  <a:pt x="2394" y="739"/>
                  <a:pt x="2394" y="736"/>
                </a:cubicBezTo>
                <a:cubicBezTo>
                  <a:pt x="2394" y="734"/>
                  <a:pt x="2392" y="732"/>
                  <a:pt x="2390" y="732"/>
                </a:cubicBezTo>
                <a:cubicBezTo>
                  <a:pt x="2387" y="732"/>
                  <a:pt x="2385" y="734"/>
                  <a:pt x="2385" y="736"/>
                </a:cubicBezTo>
                <a:cubicBezTo>
                  <a:pt x="2385" y="739"/>
                  <a:pt x="2387" y="741"/>
                  <a:pt x="2390" y="741"/>
                </a:cubicBezTo>
                <a:close/>
                <a:moveTo>
                  <a:pt x="2402" y="741"/>
                </a:moveTo>
                <a:cubicBezTo>
                  <a:pt x="2405" y="741"/>
                  <a:pt x="2407" y="739"/>
                  <a:pt x="2407" y="736"/>
                </a:cubicBezTo>
                <a:cubicBezTo>
                  <a:pt x="2407" y="734"/>
                  <a:pt x="2405" y="732"/>
                  <a:pt x="2402" y="732"/>
                </a:cubicBezTo>
                <a:cubicBezTo>
                  <a:pt x="2400" y="732"/>
                  <a:pt x="2398" y="734"/>
                  <a:pt x="2398" y="736"/>
                </a:cubicBezTo>
                <a:cubicBezTo>
                  <a:pt x="2398" y="739"/>
                  <a:pt x="2400" y="741"/>
                  <a:pt x="2402" y="741"/>
                </a:cubicBezTo>
                <a:close/>
                <a:moveTo>
                  <a:pt x="2415" y="741"/>
                </a:moveTo>
                <a:cubicBezTo>
                  <a:pt x="2418" y="741"/>
                  <a:pt x="2420" y="739"/>
                  <a:pt x="2420" y="736"/>
                </a:cubicBezTo>
                <a:cubicBezTo>
                  <a:pt x="2420" y="734"/>
                  <a:pt x="2418" y="732"/>
                  <a:pt x="2415" y="732"/>
                </a:cubicBezTo>
                <a:cubicBezTo>
                  <a:pt x="2413" y="732"/>
                  <a:pt x="2411" y="734"/>
                  <a:pt x="2411" y="736"/>
                </a:cubicBezTo>
                <a:cubicBezTo>
                  <a:pt x="2411" y="739"/>
                  <a:pt x="2413" y="741"/>
                  <a:pt x="2415" y="741"/>
                </a:cubicBezTo>
                <a:close/>
                <a:moveTo>
                  <a:pt x="2428" y="741"/>
                </a:moveTo>
                <a:cubicBezTo>
                  <a:pt x="2431" y="741"/>
                  <a:pt x="2432" y="739"/>
                  <a:pt x="2432" y="736"/>
                </a:cubicBezTo>
                <a:cubicBezTo>
                  <a:pt x="2432" y="734"/>
                  <a:pt x="2431" y="732"/>
                  <a:pt x="2428" y="732"/>
                </a:cubicBezTo>
                <a:cubicBezTo>
                  <a:pt x="2426" y="732"/>
                  <a:pt x="2424" y="734"/>
                  <a:pt x="2424" y="736"/>
                </a:cubicBezTo>
                <a:cubicBezTo>
                  <a:pt x="2424" y="739"/>
                  <a:pt x="2426" y="741"/>
                  <a:pt x="2428" y="741"/>
                </a:cubicBezTo>
                <a:close/>
                <a:moveTo>
                  <a:pt x="2441" y="741"/>
                </a:moveTo>
                <a:cubicBezTo>
                  <a:pt x="2444" y="741"/>
                  <a:pt x="2445" y="739"/>
                  <a:pt x="2445" y="736"/>
                </a:cubicBezTo>
                <a:cubicBezTo>
                  <a:pt x="2445" y="734"/>
                  <a:pt x="2444" y="732"/>
                  <a:pt x="2441" y="732"/>
                </a:cubicBezTo>
                <a:cubicBezTo>
                  <a:pt x="2439" y="732"/>
                  <a:pt x="2437" y="734"/>
                  <a:pt x="2437" y="736"/>
                </a:cubicBezTo>
                <a:cubicBezTo>
                  <a:pt x="2437" y="739"/>
                  <a:pt x="2439" y="741"/>
                  <a:pt x="2441" y="741"/>
                </a:cubicBezTo>
                <a:close/>
                <a:moveTo>
                  <a:pt x="2454" y="741"/>
                </a:moveTo>
                <a:cubicBezTo>
                  <a:pt x="2456" y="741"/>
                  <a:pt x="2458" y="739"/>
                  <a:pt x="2458" y="736"/>
                </a:cubicBezTo>
                <a:cubicBezTo>
                  <a:pt x="2458" y="734"/>
                  <a:pt x="2456" y="732"/>
                  <a:pt x="2454" y="732"/>
                </a:cubicBezTo>
                <a:cubicBezTo>
                  <a:pt x="2452" y="732"/>
                  <a:pt x="2450" y="734"/>
                  <a:pt x="2450" y="736"/>
                </a:cubicBezTo>
                <a:cubicBezTo>
                  <a:pt x="2450" y="739"/>
                  <a:pt x="2452" y="741"/>
                  <a:pt x="2454" y="741"/>
                </a:cubicBezTo>
                <a:close/>
                <a:moveTo>
                  <a:pt x="2467" y="741"/>
                </a:moveTo>
                <a:cubicBezTo>
                  <a:pt x="2469" y="741"/>
                  <a:pt x="2471" y="739"/>
                  <a:pt x="2471" y="736"/>
                </a:cubicBezTo>
                <a:cubicBezTo>
                  <a:pt x="2471" y="734"/>
                  <a:pt x="2469" y="732"/>
                  <a:pt x="2467" y="732"/>
                </a:cubicBezTo>
                <a:cubicBezTo>
                  <a:pt x="2465" y="732"/>
                  <a:pt x="2463" y="734"/>
                  <a:pt x="2463" y="736"/>
                </a:cubicBezTo>
                <a:cubicBezTo>
                  <a:pt x="2463" y="739"/>
                  <a:pt x="2465" y="741"/>
                  <a:pt x="2467" y="741"/>
                </a:cubicBezTo>
                <a:close/>
                <a:moveTo>
                  <a:pt x="2480" y="741"/>
                </a:moveTo>
                <a:cubicBezTo>
                  <a:pt x="2482" y="741"/>
                  <a:pt x="2484" y="739"/>
                  <a:pt x="2484" y="736"/>
                </a:cubicBezTo>
                <a:cubicBezTo>
                  <a:pt x="2484" y="734"/>
                  <a:pt x="2482" y="732"/>
                  <a:pt x="2480" y="732"/>
                </a:cubicBezTo>
                <a:cubicBezTo>
                  <a:pt x="2478" y="732"/>
                  <a:pt x="2476" y="734"/>
                  <a:pt x="2476" y="736"/>
                </a:cubicBezTo>
                <a:cubicBezTo>
                  <a:pt x="2476" y="739"/>
                  <a:pt x="2478" y="741"/>
                  <a:pt x="2480" y="741"/>
                </a:cubicBezTo>
                <a:close/>
                <a:moveTo>
                  <a:pt x="2493" y="741"/>
                </a:moveTo>
                <a:cubicBezTo>
                  <a:pt x="2495" y="741"/>
                  <a:pt x="2497" y="739"/>
                  <a:pt x="2497" y="736"/>
                </a:cubicBezTo>
                <a:cubicBezTo>
                  <a:pt x="2497" y="734"/>
                  <a:pt x="2495" y="732"/>
                  <a:pt x="2493" y="732"/>
                </a:cubicBezTo>
                <a:cubicBezTo>
                  <a:pt x="2491" y="732"/>
                  <a:pt x="2489" y="734"/>
                  <a:pt x="2489" y="736"/>
                </a:cubicBezTo>
                <a:cubicBezTo>
                  <a:pt x="2489" y="739"/>
                  <a:pt x="2491" y="741"/>
                  <a:pt x="2493" y="741"/>
                </a:cubicBezTo>
                <a:close/>
                <a:moveTo>
                  <a:pt x="2506" y="741"/>
                </a:moveTo>
                <a:cubicBezTo>
                  <a:pt x="2508" y="741"/>
                  <a:pt x="2510" y="739"/>
                  <a:pt x="2510" y="736"/>
                </a:cubicBezTo>
                <a:cubicBezTo>
                  <a:pt x="2510" y="734"/>
                  <a:pt x="2508" y="732"/>
                  <a:pt x="2506" y="732"/>
                </a:cubicBezTo>
                <a:cubicBezTo>
                  <a:pt x="2503" y="732"/>
                  <a:pt x="2502" y="734"/>
                  <a:pt x="2502" y="736"/>
                </a:cubicBezTo>
                <a:cubicBezTo>
                  <a:pt x="2502" y="739"/>
                  <a:pt x="2503" y="741"/>
                  <a:pt x="2506" y="741"/>
                </a:cubicBezTo>
                <a:close/>
                <a:moveTo>
                  <a:pt x="2519" y="741"/>
                </a:moveTo>
                <a:cubicBezTo>
                  <a:pt x="2521" y="741"/>
                  <a:pt x="2523" y="739"/>
                  <a:pt x="2523" y="736"/>
                </a:cubicBezTo>
                <a:cubicBezTo>
                  <a:pt x="2523" y="734"/>
                  <a:pt x="2521" y="732"/>
                  <a:pt x="2519" y="732"/>
                </a:cubicBezTo>
                <a:cubicBezTo>
                  <a:pt x="2516" y="732"/>
                  <a:pt x="2515" y="734"/>
                  <a:pt x="2515" y="736"/>
                </a:cubicBezTo>
                <a:cubicBezTo>
                  <a:pt x="2515" y="739"/>
                  <a:pt x="2516" y="741"/>
                  <a:pt x="2519" y="741"/>
                </a:cubicBezTo>
                <a:close/>
                <a:moveTo>
                  <a:pt x="2532" y="741"/>
                </a:moveTo>
                <a:cubicBezTo>
                  <a:pt x="2534" y="741"/>
                  <a:pt x="2536" y="739"/>
                  <a:pt x="2536" y="736"/>
                </a:cubicBezTo>
                <a:cubicBezTo>
                  <a:pt x="2536" y="734"/>
                  <a:pt x="2534" y="732"/>
                  <a:pt x="2532" y="732"/>
                </a:cubicBezTo>
                <a:cubicBezTo>
                  <a:pt x="2529" y="732"/>
                  <a:pt x="2527" y="734"/>
                  <a:pt x="2527" y="736"/>
                </a:cubicBezTo>
                <a:cubicBezTo>
                  <a:pt x="2527" y="739"/>
                  <a:pt x="2529" y="741"/>
                  <a:pt x="2532" y="741"/>
                </a:cubicBezTo>
                <a:close/>
                <a:moveTo>
                  <a:pt x="2545" y="741"/>
                </a:moveTo>
                <a:cubicBezTo>
                  <a:pt x="2547" y="741"/>
                  <a:pt x="2549" y="739"/>
                  <a:pt x="2549" y="736"/>
                </a:cubicBezTo>
                <a:cubicBezTo>
                  <a:pt x="2549" y="734"/>
                  <a:pt x="2547" y="732"/>
                  <a:pt x="2545" y="732"/>
                </a:cubicBezTo>
                <a:cubicBezTo>
                  <a:pt x="2542" y="732"/>
                  <a:pt x="2540" y="734"/>
                  <a:pt x="2540" y="736"/>
                </a:cubicBezTo>
                <a:cubicBezTo>
                  <a:pt x="2540" y="739"/>
                  <a:pt x="2542" y="741"/>
                  <a:pt x="2545" y="741"/>
                </a:cubicBezTo>
                <a:close/>
                <a:moveTo>
                  <a:pt x="2557" y="741"/>
                </a:moveTo>
                <a:cubicBezTo>
                  <a:pt x="2560" y="741"/>
                  <a:pt x="2562" y="739"/>
                  <a:pt x="2562" y="736"/>
                </a:cubicBezTo>
                <a:cubicBezTo>
                  <a:pt x="2562" y="734"/>
                  <a:pt x="2560" y="732"/>
                  <a:pt x="2557" y="732"/>
                </a:cubicBezTo>
                <a:cubicBezTo>
                  <a:pt x="2555" y="732"/>
                  <a:pt x="2553" y="734"/>
                  <a:pt x="2553" y="736"/>
                </a:cubicBezTo>
                <a:cubicBezTo>
                  <a:pt x="2553" y="739"/>
                  <a:pt x="2555" y="741"/>
                  <a:pt x="2557" y="741"/>
                </a:cubicBezTo>
                <a:close/>
                <a:moveTo>
                  <a:pt x="2570" y="741"/>
                </a:moveTo>
                <a:cubicBezTo>
                  <a:pt x="2573" y="741"/>
                  <a:pt x="2575" y="739"/>
                  <a:pt x="2575" y="736"/>
                </a:cubicBezTo>
                <a:cubicBezTo>
                  <a:pt x="2575" y="734"/>
                  <a:pt x="2573" y="732"/>
                  <a:pt x="2570" y="732"/>
                </a:cubicBezTo>
                <a:cubicBezTo>
                  <a:pt x="2568" y="732"/>
                  <a:pt x="2566" y="734"/>
                  <a:pt x="2566" y="736"/>
                </a:cubicBezTo>
                <a:cubicBezTo>
                  <a:pt x="2566" y="739"/>
                  <a:pt x="2568" y="741"/>
                  <a:pt x="2570" y="741"/>
                </a:cubicBezTo>
                <a:close/>
                <a:moveTo>
                  <a:pt x="2583" y="741"/>
                </a:moveTo>
                <a:cubicBezTo>
                  <a:pt x="2586" y="741"/>
                  <a:pt x="2587" y="739"/>
                  <a:pt x="2587" y="736"/>
                </a:cubicBezTo>
                <a:cubicBezTo>
                  <a:pt x="2587" y="734"/>
                  <a:pt x="2586" y="732"/>
                  <a:pt x="2583" y="732"/>
                </a:cubicBezTo>
                <a:cubicBezTo>
                  <a:pt x="2581" y="732"/>
                  <a:pt x="2579" y="734"/>
                  <a:pt x="2579" y="736"/>
                </a:cubicBezTo>
                <a:cubicBezTo>
                  <a:pt x="2579" y="739"/>
                  <a:pt x="2581" y="741"/>
                  <a:pt x="2583" y="741"/>
                </a:cubicBezTo>
                <a:close/>
                <a:moveTo>
                  <a:pt x="2596" y="741"/>
                </a:moveTo>
                <a:cubicBezTo>
                  <a:pt x="2598" y="741"/>
                  <a:pt x="2600" y="739"/>
                  <a:pt x="2600" y="736"/>
                </a:cubicBezTo>
                <a:cubicBezTo>
                  <a:pt x="2600" y="734"/>
                  <a:pt x="2598" y="732"/>
                  <a:pt x="2596" y="732"/>
                </a:cubicBezTo>
                <a:cubicBezTo>
                  <a:pt x="2594" y="732"/>
                  <a:pt x="2592" y="734"/>
                  <a:pt x="2592" y="736"/>
                </a:cubicBezTo>
                <a:cubicBezTo>
                  <a:pt x="2592" y="739"/>
                  <a:pt x="2594" y="741"/>
                  <a:pt x="2596" y="741"/>
                </a:cubicBezTo>
                <a:close/>
                <a:moveTo>
                  <a:pt x="2609" y="741"/>
                </a:moveTo>
                <a:cubicBezTo>
                  <a:pt x="2611" y="741"/>
                  <a:pt x="2613" y="739"/>
                  <a:pt x="2613" y="736"/>
                </a:cubicBezTo>
                <a:cubicBezTo>
                  <a:pt x="2613" y="734"/>
                  <a:pt x="2611" y="732"/>
                  <a:pt x="2609" y="732"/>
                </a:cubicBezTo>
                <a:cubicBezTo>
                  <a:pt x="2607" y="732"/>
                  <a:pt x="2605" y="734"/>
                  <a:pt x="2605" y="736"/>
                </a:cubicBezTo>
                <a:cubicBezTo>
                  <a:pt x="2605" y="739"/>
                  <a:pt x="2607" y="741"/>
                  <a:pt x="2609" y="741"/>
                </a:cubicBezTo>
                <a:close/>
                <a:moveTo>
                  <a:pt x="2622" y="741"/>
                </a:moveTo>
                <a:cubicBezTo>
                  <a:pt x="2624" y="741"/>
                  <a:pt x="2626" y="739"/>
                  <a:pt x="2626" y="736"/>
                </a:cubicBezTo>
                <a:cubicBezTo>
                  <a:pt x="2626" y="734"/>
                  <a:pt x="2624" y="732"/>
                  <a:pt x="2622" y="732"/>
                </a:cubicBezTo>
                <a:cubicBezTo>
                  <a:pt x="2620" y="732"/>
                  <a:pt x="2618" y="734"/>
                  <a:pt x="2618" y="736"/>
                </a:cubicBezTo>
                <a:cubicBezTo>
                  <a:pt x="2618" y="739"/>
                  <a:pt x="2620" y="741"/>
                  <a:pt x="2622" y="741"/>
                </a:cubicBezTo>
                <a:close/>
                <a:moveTo>
                  <a:pt x="2635" y="741"/>
                </a:moveTo>
                <a:cubicBezTo>
                  <a:pt x="2637" y="741"/>
                  <a:pt x="2639" y="739"/>
                  <a:pt x="2639" y="736"/>
                </a:cubicBezTo>
                <a:cubicBezTo>
                  <a:pt x="2639" y="734"/>
                  <a:pt x="2637" y="732"/>
                  <a:pt x="2635" y="732"/>
                </a:cubicBezTo>
                <a:cubicBezTo>
                  <a:pt x="2633" y="732"/>
                  <a:pt x="2631" y="734"/>
                  <a:pt x="2631" y="736"/>
                </a:cubicBezTo>
                <a:cubicBezTo>
                  <a:pt x="2631" y="739"/>
                  <a:pt x="2633" y="741"/>
                  <a:pt x="2635" y="741"/>
                </a:cubicBezTo>
                <a:close/>
                <a:moveTo>
                  <a:pt x="2648" y="741"/>
                </a:moveTo>
                <a:cubicBezTo>
                  <a:pt x="2650" y="741"/>
                  <a:pt x="2652" y="739"/>
                  <a:pt x="2652" y="736"/>
                </a:cubicBezTo>
                <a:cubicBezTo>
                  <a:pt x="2652" y="734"/>
                  <a:pt x="2650" y="732"/>
                  <a:pt x="2648" y="732"/>
                </a:cubicBezTo>
                <a:cubicBezTo>
                  <a:pt x="2646" y="732"/>
                  <a:pt x="2644" y="734"/>
                  <a:pt x="2644" y="736"/>
                </a:cubicBezTo>
                <a:cubicBezTo>
                  <a:pt x="2644" y="739"/>
                  <a:pt x="2646" y="741"/>
                  <a:pt x="2648" y="741"/>
                </a:cubicBezTo>
                <a:close/>
                <a:moveTo>
                  <a:pt x="2661" y="741"/>
                </a:moveTo>
                <a:cubicBezTo>
                  <a:pt x="2663" y="741"/>
                  <a:pt x="2665" y="739"/>
                  <a:pt x="2665" y="736"/>
                </a:cubicBezTo>
                <a:cubicBezTo>
                  <a:pt x="2665" y="734"/>
                  <a:pt x="2663" y="732"/>
                  <a:pt x="2661" y="732"/>
                </a:cubicBezTo>
                <a:cubicBezTo>
                  <a:pt x="2658" y="732"/>
                  <a:pt x="2657" y="734"/>
                  <a:pt x="2657" y="736"/>
                </a:cubicBezTo>
                <a:cubicBezTo>
                  <a:pt x="2657" y="739"/>
                  <a:pt x="2658" y="741"/>
                  <a:pt x="2661" y="741"/>
                </a:cubicBezTo>
                <a:close/>
                <a:moveTo>
                  <a:pt x="2674" y="741"/>
                </a:moveTo>
                <a:cubicBezTo>
                  <a:pt x="2676" y="741"/>
                  <a:pt x="2678" y="739"/>
                  <a:pt x="2678" y="736"/>
                </a:cubicBezTo>
                <a:cubicBezTo>
                  <a:pt x="2678" y="734"/>
                  <a:pt x="2676" y="732"/>
                  <a:pt x="2674" y="732"/>
                </a:cubicBezTo>
                <a:cubicBezTo>
                  <a:pt x="2671" y="732"/>
                  <a:pt x="2669" y="734"/>
                  <a:pt x="2669" y="736"/>
                </a:cubicBezTo>
                <a:cubicBezTo>
                  <a:pt x="2669" y="739"/>
                  <a:pt x="2671" y="741"/>
                  <a:pt x="2674" y="741"/>
                </a:cubicBezTo>
                <a:close/>
                <a:moveTo>
                  <a:pt x="2687" y="741"/>
                </a:moveTo>
                <a:cubicBezTo>
                  <a:pt x="2689" y="741"/>
                  <a:pt x="2691" y="739"/>
                  <a:pt x="2691" y="736"/>
                </a:cubicBezTo>
                <a:cubicBezTo>
                  <a:pt x="2691" y="734"/>
                  <a:pt x="2689" y="732"/>
                  <a:pt x="2687" y="732"/>
                </a:cubicBezTo>
                <a:cubicBezTo>
                  <a:pt x="2684" y="732"/>
                  <a:pt x="2682" y="734"/>
                  <a:pt x="2682" y="736"/>
                </a:cubicBezTo>
                <a:cubicBezTo>
                  <a:pt x="2682" y="739"/>
                  <a:pt x="2684" y="741"/>
                  <a:pt x="2687" y="741"/>
                </a:cubicBezTo>
                <a:close/>
                <a:moveTo>
                  <a:pt x="2699" y="741"/>
                </a:moveTo>
                <a:cubicBezTo>
                  <a:pt x="2702" y="741"/>
                  <a:pt x="2704" y="739"/>
                  <a:pt x="2704" y="736"/>
                </a:cubicBezTo>
                <a:cubicBezTo>
                  <a:pt x="2704" y="734"/>
                  <a:pt x="2702" y="732"/>
                  <a:pt x="2699" y="732"/>
                </a:cubicBezTo>
                <a:cubicBezTo>
                  <a:pt x="2697" y="732"/>
                  <a:pt x="2695" y="734"/>
                  <a:pt x="2695" y="736"/>
                </a:cubicBezTo>
                <a:cubicBezTo>
                  <a:pt x="2695" y="739"/>
                  <a:pt x="2697" y="741"/>
                  <a:pt x="2699" y="741"/>
                </a:cubicBezTo>
                <a:close/>
                <a:moveTo>
                  <a:pt x="2712" y="732"/>
                </a:moveTo>
                <a:cubicBezTo>
                  <a:pt x="2710" y="732"/>
                  <a:pt x="2708" y="734"/>
                  <a:pt x="2708" y="736"/>
                </a:cubicBezTo>
                <a:cubicBezTo>
                  <a:pt x="2708" y="739"/>
                  <a:pt x="2710" y="741"/>
                  <a:pt x="2712" y="741"/>
                </a:cubicBezTo>
                <a:cubicBezTo>
                  <a:pt x="2715" y="741"/>
                  <a:pt x="2717" y="739"/>
                  <a:pt x="2717" y="736"/>
                </a:cubicBezTo>
                <a:cubicBezTo>
                  <a:pt x="2717" y="734"/>
                  <a:pt x="2715" y="732"/>
                  <a:pt x="2712" y="732"/>
                </a:cubicBezTo>
                <a:close/>
                <a:moveTo>
                  <a:pt x="2725" y="732"/>
                </a:moveTo>
                <a:cubicBezTo>
                  <a:pt x="2723" y="732"/>
                  <a:pt x="2721" y="734"/>
                  <a:pt x="2721" y="736"/>
                </a:cubicBezTo>
                <a:cubicBezTo>
                  <a:pt x="2721" y="739"/>
                  <a:pt x="2723" y="741"/>
                  <a:pt x="2725" y="741"/>
                </a:cubicBezTo>
                <a:cubicBezTo>
                  <a:pt x="2728" y="741"/>
                  <a:pt x="2729" y="739"/>
                  <a:pt x="2729" y="736"/>
                </a:cubicBezTo>
                <a:cubicBezTo>
                  <a:pt x="2729" y="734"/>
                  <a:pt x="2728" y="732"/>
                  <a:pt x="2725" y="732"/>
                </a:cubicBezTo>
                <a:close/>
                <a:moveTo>
                  <a:pt x="2738" y="732"/>
                </a:moveTo>
                <a:cubicBezTo>
                  <a:pt x="2736" y="732"/>
                  <a:pt x="2734" y="734"/>
                  <a:pt x="2734" y="736"/>
                </a:cubicBezTo>
                <a:cubicBezTo>
                  <a:pt x="2734" y="739"/>
                  <a:pt x="2736" y="741"/>
                  <a:pt x="2738" y="741"/>
                </a:cubicBezTo>
                <a:cubicBezTo>
                  <a:pt x="2741" y="741"/>
                  <a:pt x="2742" y="739"/>
                  <a:pt x="2742" y="736"/>
                </a:cubicBezTo>
                <a:cubicBezTo>
                  <a:pt x="2742" y="734"/>
                  <a:pt x="2741" y="732"/>
                  <a:pt x="2738" y="732"/>
                </a:cubicBezTo>
                <a:close/>
                <a:moveTo>
                  <a:pt x="2751" y="741"/>
                </a:moveTo>
                <a:cubicBezTo>
                  <a:pt x="2753" y="741"/>
                  <a:pt x="2755" y="739"/>
                  <a:pt x="2755" y="736"/>
                </a:cubicBezTo>
                <a:cubicBezTo>
                  <a:pt x="2755" y="734"/>
                  <a:pt x="2753" y="732"/>
                  <a:pt x="2751" y="732"/>
                </a:cubicBezTo>
                <a:cubicBezTo>
                  <a:pt x="2749" y="732"/>
                  <a:pt x="2747" y="734"/>
                  <a:pt x="2747" y="736"/>
                </a:cubicBezTo>
                <a:cubicBezTo>
                  <a:pt x="2747" y="739"/>
                  <a:pt x="2749" y="741"/>
                  <a:pt x="2751" y="741"/>
                </a:cubicBezTo>
                <a:close/>
                <a:moveTo>
                  <a:pt x="2764" y="732"/>
                </a:moveTo>
                <a:cubicBezTo>
                  <a:pt x="2762" y="732"/>
                  <a:pt x="2760" y="734"/>
                  <a:pt x="2760" y="736"/>
                </a:cubicBezTo>
                <a:cubicBezTo>
                  <a:pt x="2760" y="739"/>
                  <a:pt x="2762" y="741"/>
                  <a:pt x="2764" y="741"/>
                </a:cubicBezTo>
                <a:cubicBezTo>
                  <a:pt x="2766" y="741"/>
                  <a:pt x="2768" y="739"/>
                  <a:pt x="2768" y="736"/>
                </a:cubicBezTo>
                <a:cubicBezTo>
                  <a:pt x="2768" y="734"/>
                  <a:pt x="2766" y="732"/>
                  <a:pt x="2764" y="732"/>
                </a:cubicBezTo>
                <a:close/>
                <a:moveTo>
                  <a:pt x="2777" y="741"/>
                </a:moveTo>
                <a:cubicBezTo>
                  <a:pt x="2779" y="741"/>
                  <a:pt x="2781" y="739"/>
                  <a:pt x="2781" y="736"/>
                </a:cubicBezTo>
                <a:cubicBezTo>
                  <a:pt x="2781" y="734"/>
                  <a:pt x="2779" y="732"/>
                  <a:pt x="2777" y="732"/>
                </a:cubicBezTo>
                <a:cubicBezTo>
                  <a:pt x="2775" y="732"/>
                  <a:pt x="2773" y="734"/>
                  <a:pt x="2773" y="736"/>
                </a:cubicBezTo>
                <a:cubicBezTo>
                  <a:pt x="2773" y="739"/>
                  <a:pt x="2775" y="741"/>
                  <a:pt x="2777" y="741"/>
                </a:cubicBezTo>
                <a:close/>
                <a:moveTo>
                  <a:pt x="2790" y="741"/>
                </a:moveTo>
                <a:cubicBezTo>
                  <a:pt x="2792" y="741"/>
                  <a:pt x="2794" y="739"/>
                  <a:pt x="2794" y="736"/>
                </a:cubicBezTo>
                <a:cubicBezTo>
                  <a:pt x="2794" y="734"/>
                  <a:pt x="2792" y="732"/>
                  <a:pt x="2790" y="732"/>
                </a:cubicBezTo>
                <a:cubicBezTo>
                  <a:pt x="2788" y="732"/>
                  <a:pt x="2786" y="734"/>
                  <a:pt x="2786" y="736"/>
                </a:cubicBezTo>
                <a:cubicBezTo>
                  <a:pt x="2786" y="739"/>
                  <a:pt x="2788" y="741"/>
                  <a:pt x="2790" y="741"/>
                </a:cubicBezTo>
                <a:close/>
                <a:moveTo>
                  <a:pt x="2803" y="732"/>
                </a:moveTo>
                <a:cubicBezTo>
                  <a:pt x="2800" y="732"/>
                  <a:pt x="2799" y="734"/>
                  <a:pt x="2799" y="736"/>
                </a:cubicBezTo>
                <a:cubicBezTo>
                  <a:pt x="2799" y="739"/>
                  <a:pt x="2800" y="741"/>
                  <a:pt x="2803" y="741"/>
                </a:cubicBezTo>
                <a:cubicBezTo>
                  <a:pt x="2805" y="741"/>
                  <a:pt x="2807" y="739"/>
                  <a:pt x="2807" y="736"/>
                </a:cubicBezTo>
                <a:cubicBezTo>
                  <a:pt x="2807" y="734"/>
                  <a:pt x="2805" y="732"/>
                  <a:pt x="2803" y="732"/>
                </a:cubicBezTo>
                <a:close/>
                <a:moveTo>
                  <a:pt x="2816" y="732"/>
                </a:moveTo>
                <a:cubicBezTo>
                  <a:pt x="2813" y="732"/>
                  <a:pt x="2812" y="734"/>
                  <a:pt x="2812" y="736"/>
                </a:cubicBezTo>
                <a:cubicBezTo>
                  <a:pt x="2812" y="739"/>
                  <a:pt x="2813" y="741"/>
                  <a:pt x="2816" y="741"/>
                </a:cubicBezTo>
                <a:cubicBezTo>
                  <a:pt x="2818" y="741"/>
                  <a:pt x="2820" y="739"/>
                  <a:pt x="2820" y="736"/>
                </a:cubicBezTo>
                <a:cubicBezTo>
                  <a:pt x="2820" y="734"/>
                  <a:pt x="2818" y="732"/>
                  <a:pt x="2816" y="732"/>
                </a:cubicBezTo>
                <a:close/>
                <a:moveTo>
                  <a:pt x="2829" y="732"/>
                </a:moveTo>
                <a:cubicBezTo>
                  <a:pt x="2826" y="732"/>
                  <a:pt x="2824" y="734"/>
                  <a:pt x="2824" y="736"/>
                </a:cubicBezTo>
                <a:cubicBezTo>
                  <a:pt x="2824" y="739"/>
                  <a:pt x="2826" y="741"/>
                  <a:pt x="2829" y="741"/>
                </a:cubicBezTo>
                <a:cubicBezTo>
                  <a:pt x="2831" y="741"/>
                  <a:pt x="2833" y="739"/>
                  <a:pt x="2833" y="736"/>
                </a:cubicBezTo>
                <a:cubicBezTo>
                  <a:pt x="2833" y="734"/>
                  <a:pt x="2831" y="732"/>
                  <a:pt x="2829" y="732"/>
                </a:cubicBezTo>
                <a:close/>
                <a:moveTo>
                  <a:pt x="2842" y="732"/>
                </a:moveTo>
                <a:cubicBezTo>
                  <a:pt x="2839" y="732"/>
                  <a:pt x="2837" y="734"/>
                  <a:pt x="2837" y="736"/>
                </a:cubicBezTo>
                <a:cubicBezTo>
                  <a:pt x="2837" y="739"/>
                  <a:pt x="2839" y="741"/>
                  <a:pt x="2842" y="741"/>
                </a:cubicBezTo>
                <a:cubicBezTo>
                  <a:pt x="2844" y="741"/>
                  <a:pt x="2846" y="739"/>
                  <a:pt x="2846" y="736"/>
                </a:cubicBezTo>
                <a:cubicBezTo>
                  <a:pt x="2846" y="734"/>
                  <a:pt x="2844" y="732"/>
                  <a:pt x="2842" y="732"/>
                </a:cubicBezTo>
                <a:close/>
                <a:moveTo>
                  <a:pt x="2854" y="732"/>
                </a:moveTo>
                <a:cubicBezTo>
                  <a:pt x="2852" y="732"/>
                  <a:pt x="2850" y="734"/>
                  <a:pt x="2850" y="736"/>
                </a:cubicBezTo>
                <a:cubicBezTo>
                  <a:pt x="2850" y="739"/>
                  <a:pt x="2852" y="741"/>
                  <a:pt x="2854" y="741"/>
                </a:cubicBezTo>
                <a:cubicBezTo>
                  <a:pt x="2857" y="741"/>
                  <a:pt x="2859" y="739"/>
                  <a:pt x="2859" y="736"/>
                </a:cubicBezTo>
                <a:cubicBezTo>
                  <a:pt x="2859" y="734"/>
                  <a:pt x="2857" y="732"/>
                  <a:pt x="2854" y="732"/>
                </a:cubicBezTo>
                <a:close/>
                <a:moveTo>
                  <a:pt x="2866" y="736"/>
                </a:moveTo>
                <a:cubicBezTo>
                  <a:pt x="2866" y="737"/>
                  <a:pt x="2867" y="737"/>
                  <a:pt x="2867" y="737"/>
                </a:cubicBezTo>
                <a:cubicBezTo>
                  <a:pt x="2868" y="737"/>
                  <a:pt x="2868" y="737"/>
                  <a:pt x="2868" y="736"/>
                </a:cubicBezTo>
                <a:cubicBezTo>
                  <a:pt x="2868" y="736"/>
                  <a:pt x="2868" y="735"/>
                  <a:pt x="2867" y="735"/>
                </a:cubicBezTo>
                <a:cubicBezTo>
                  <a:pt x="2867" y="735"/>
                  <a:pt x="2866" y="736"/>
                  <a:pt x="2866" y="736"/>
                </a:cubicBezTo>
                <a:close/>
                <a:moveTo>
                  <a:pt x="2932" y="732"/>
                </a:moveTo>
                <a:cubicBezTo>
                  <a:pt x="2930" y="732"/>
                  <a:pt x="2928" y="734"/>
                  <a:pt x="2928" y="736"/>
                </a:cubicBezTo>
                <a:cubicBezTo>
                  <a:pt x="2928" y="739"/>
                  <a:pt x="2930" y="741"/>
                  <a:pt x="2932" y="741"/>
                </a:cubicBezTo>
                <a:cubicBezTo>
                  <a:pt x="2934" y="741"/>
                  <a:pt x="2936" y="739"/>
                  <a:pt x="2936" y="736"/>
                </a:cubicBezTo>
                <a:cubicBezTo>
                  <a:pt x="2936" y="734"/>
                  <a:pt x="2934" y="732"/>
                  <a:pt x="2932" y="732"/>
                </a:cubicBezTo>
                <a:close/>
                <a:moveTo>
                  <a:pt x="2945" y="732"/>
                </a:moveTo>
                <a:cubicBezTo>
                  <a:pt x="2943" y="732"/>
                  <a:pt x="2941" y="734"/>
                  <a:pt x="2941" y="736"/>
                </a:cubicBezTo>
                <a:cubicBezTo>
                  <a:pt x="2941" y="739"/>
                  <a:pt x="2943" y="741"/>
                  <a:pt x="2945" y="741"/>
                </a:cubicBezTo>
                <a:cubicBezTo>
                  <a:pt x="2947" y="741"/>
                  <a:pt x="2949" y="739"/>
                  <a:pt x="2949" y="736"/>
                </a:cubicBezTo>
                <a:cubicBezTo>
                  <a:pt x="2949" y="734"/>
                  <a:pt x="2947" y="732"/>
                  <a:pt x="2945" y="732"/>
                </a:cubicBezTo>
                <a:close/>
                <a:moveTo>
                  <a:pt x="2958" y="732"/>
                </a:moveTo>
                <a:cubicBezTo>
                  <a:pt x="2955" y="732"/>
                  <a:pt x="2954" y="734"/>
                  <a:pt x="2954" y="736"/>
                </a:cubicBezTo>
                <a:cubicBezTo>
                  <a:pt x="2954" y="739"/>
                  <a:pt x="2955" y="741"/>
                  <a:pt x="2958" y="741"/>
                </a:cubicBezTo>
                <a:cubicBezTo>
                  <a:pt x="2960" y="741"/>
                  <a:pt x="2962" y="739"/>
                  <a:pt x="2962" y="736"/>
                </a:cubicBezTo>
                <a:cubicBezTo>
                  <a:pt x="2962" y="734"/>
                  <a:pt x="2960" y="732"/>
                  <a:pt x="2958" y="732"/>
                </a:cubicBezTo>
                <a:close/>
                <a:moveTo>
                  <a:pt x="3074" y="732"/>
                </a:moveTo>
                <a:cubicBezTo>
                  <a:pt x="3072" y="732"/>
                  <a:pt x="3070" y="734"/>
                  <a:pt x="3070" y="736"/>
                </a:cubicBezTo>
                <a:cubicBezTo>
                  <a:pt x="3070" y="739"/>
                  <a:pt x="3072" y="741"/>
                  <a:pt x="3074" y="741"/>
                </a:cubicBezTo>
                <a:cubicBezTo>
                  <a:pt x="3076" y="741"/>
                  <a:pt x="3078" y="739"/>
                  <a:pt x="3078" y="736"/>
                </a:cubicBezTo>
                <a:cubicBezTo>
                  <a:pt x="3078" y="734"/>
                  <a:pt x="3076" y="732"/>
                  <a:pt x="3074" y="732"/>
                </a:cubicBezTo>
                <a:close/>
                <a:moveTo>
                  <a:pt x="3087" y="732"/>
                </a:moveTo>
                <a:cubicBezTo>
                  <a:pt x="3085" y="732"/>
                  <a:pt x="3083" y="734"/>
                  <a:pt x="3083" y="736"/>
                </a:cubicBezTo>
                <a:cubicBezTo>
                  <a:pt x="3083" y="739"/>
                  <a:pt x="3085" y="741"/>
                  <a:pt x="3087" y="741"/>
                </a:cubicBezTo>
                <a:cubicBezTo>
                  <a:pt x="3089" y="741"/>
                  <a:pt x="3091" y="739"/>
                  <a:pt x="3091" y="736"/>
                </a:cubicBezTo>
                <a:cubicBezTo>
                  <a:pt x="3091" y="734"/>
                  <a:pt x="3089" y="732"/>
                  <a:pt x="3087" y="732"/>
                </a:cubicBezTo>
                <a:close/>
                <a:moveTo>
                  <a:pt x="452" y="749"/>
                </a:moveTo>
                <a:cubicBezTo>
                  <a:pt x="452" y="749"/>
                  <a:pt x="452" y="749"/>
                  <a:pt x="452" y="749"/>
                </a:cubicBezTo>
                <a:cubicBezTo>
                  <a:pt x="452" y="749"/>
                  <a:pt x="453" y="749"/>
                  <a:pt x="453" y="749"/>
                </a:cubicBezTo>
                <a:cubicBezTo>
                  <a:pt x="453" y="749"/>
                  <a:pt x="452" y="749"/>
                  <a:pt x="452" y="749"/>
                </a:cubicBezTo>
                <a:cubicBezTo>
                  <a:pt x="452" y="749"/>
                  <a:pt x="452" y="749"/>
                  <a:pt x="452" y="749"/>
                </a:cubicBezTo>
                <a:close/>
                <a:moveTo>
                  <a:pt x="465" y="745"/>
                </a:moveTo>
                <a:cubicBezTo>
                  <a:pt x="463" y="745"/>
                  <a:pt x="461" y="747"/>
                  <a:pt x="461" y="749"/>
                </a:cubicBezTo>
                <a:cubicBezTo>
                  <a:pt x="461" y="752"/>
                  <a:pt x="463" y="753"/>
                  <a:pt x="465" y="753"/>
                </a:cubicBezTo>
                <a:cubicBezTo>
                  <a:pt x="468" y="753"/>
                  <a:pt x="470" y="752"/>
                  <a:pt x="470" y="749"/>
                </a:cubicBezTo>
                <a:cubicBezTo>
                  <a:pt x="470" y="747"/>
                  <a:pt x="468" y="745"/>
                  <a:pt x="465" y="745"/>
                </a:cubicBezTo>
                <a:close/>
                <a:moveTo>
                  <a:pt x="478" y="745"/>
                </a:moveTo>
                <a:cubicBezTo>
                  <a:pt x="476" y="745"/>
                  <a:pt x="474" y="747"/>
                  <a:pt x="474" y="749"/>
                </a:cubicBezTo>
                <a:cubicBezTo>
                  <a:pt x="474" y="752"/>
                  <a:pt x="476" y="753"/>
                  <a:pt x="478" y="753"/>
                </a:cubicBezTo>
                <a:cubicBezTo>
                  <a:pt x="481" y="753"/>
                  <a:pt x="482" y="752"/>
                  <a:pt x="482" y="749"/>
                </a:cubicBezTo>
                <a:cubicBezTo>
                  <a:pt x="482" y="747"/>
                  <a:pt x="481" y="745"/>
                  <a:pt x="478" y="745"/>
                </a:cubicBezTo>
                <a:close/>
                <a:moveTo>
                  <a:pt x="491" y="753"/>
                </a:moveTo>
                <a:cubicBezTo>
                  <a:pt x="494" y="753"/>
                  <a:pt x="495" y="752"/>
                  <a:pt x="495" y="749"/>
                </a:cubicBezTo>
                <a:cubicBezTo>
                  <a:pt x="495" y="747"/>
                  <a:pt x="494" y="745"/>
                  <a:pt x="491" y="745"/>
                </a:cubicBezTo>
                <a:cubicBezTo>
                  <a:pt x="489" y="745"/>
                  <a:pt x="487" y="747"/>
                  <a:pt x="487" y="749"/>
                </a:cubicBezTo>
                <a:cubicBezTo>
                  <a:pt x="487" y="752"/>
                  <a:pt x="489" y="753"/>
                  <a:pt x="491" y="753"/>
                </a:cubicBezTo>
                <a:close/>
                <a:moveTo>
                  <a:pt x="504" y="753"/>
                </a:moveTo>
                <a:cubicBezTo>
                  <a:pt x="506" y="753"/>
                  <a:pt x="508" y="752"/>
                  <a:pt x="508" y="749"/>
                </a:cubicBezTo>
                <a:cubicBezTo>
                  <a:pt x="508" y="747"/>
                  <a:pt x="506" y="745"/>
                  <a:pt x="504" y="745"/>
                </a:cubicBezTo>
                <a:cubicBezTo>
                  <a:pt x="502" y="745"/>
                  <a:pt x="500" y="747"/>
                  <a:pt x="500" y="749"/>
                </a:cubicBezTo>
                <a:cubicBezTo>
                  <a:pt x="500" y="752"/>
                  <a:pt x="502" y="753"/>
                  <a:pt x="504" y="753"/>
                </a:cubicBezTo>
                <a:close/>
                <a:moveTo>
                  <a:pt x="517" y="753"/>
                </a:moveTo>
                <a:cubicBezTo>
                  <a:pt x="519" y="753"/>
                  <a:pt x="521" y="752"/>
                  <a:pt x="521" y="749"/>
                </a:cubicBezTo>
                <a:cubicBezTo>
                  <a:pt x="521" y="747"/>
                  <a:pt x="519" y="745"/>
                  <a:pt x="517" y="745"/>
                </a:cubicBezTo>
                <a:cubicBezTo>
                  <a:pt x="515" y="745"/>
                  <a:pt x="513" y="747"/>
                  <a:pt x="513" y="749"/>
                </a:cubicBezTo>
                <a:cubicBezTo>
                  <a:pt x="513" y="752"/>
                  <a:pt x="515" y="753"/>
                  <a:pt x="517" y="753"/>
                </a:cubicBezTo>
                <a:close/>
                <a:moveTo>
                  <a:pt x="530" y="753"/>
                </a:moveTo>
                <a:cubicBezTo>
                  <a:pt x="532" y="753"/>
                  <a:pt x="534" y="752"/>
                  <a:pt x="534" y="749"/>
                </a:cubicBezTo>
                <a:cubicBezTo>
                  <a:pt x="534" y="747"/>
                  <a:pt x="532" y="745"/>
                  <a:pt x="530" y="745"/>
                </a:cubicBezTo>
                <a:cubicBezTo>
                  <a:pt x="528" y="745"/>
                  <a:pt x="526" y="747"/>
                  <a:pt x="526" y="749"/>
                </a:cubicBezTo>
                <a:cubicBezTo>
                  <a:pt x="526" y="752"/>
                  <a:pt x="528" y="753"/>
                  <a:pt x="530" y="753"/>
                </a:cubicBezTo>
                <a:close/>
                <a:moveTo>
                  <a:pt x="543" y="753"/>
                </a:moveTo>
                <a:cubicBezTo>
                  <a:pt x="545" y="753"/>
                  <a:pt x="547" y="752"/>
                  <a:pt x="547" y="749"/>
                </a:cubicBezTo>
                <a:cubicBezTo>
                  <a:pt x="547" y="747"/>
                  <a:pt x="545" y="745"/>
                  <a:pt x="543" y="745"/>
                </a:cubicBezTo>
                <a:cubicBezTo>
                  <a:pt x="541" y="745"/>
                  <a:pt x="539" y="747"/>
                  <a:pt x="539" y="749"/>
                </a:cubicBezTo>
                <a:cubicBezTo>
                  <a:pt x="539" y="752"/>
                  <a:pt x="541" y="753"/>
                  <a:pt x="543" y="753"/>
                </a:cubicBezTo>
                <a:close/>
                <a:moveTo>
                  <a:pt x="556" y="753"/>
                </a:moveTo>
                <a:cubicBezTo>
                  <a:pt x="558" y="753"/>
                  <a:pt x="560" y="752"/>
                  <a:pt x="560" y="749"/>
                </a:cubicBezTo>
                <a:cubicBezTo>
                  <a:pt x="560" y="747"/>
                  <a:pt x="558" y="745"/>
                  <a:pt x="556" y="745"/>
                </a:cubicBezTo>
                <a:cubicBezTo>
                  <a:pt x="553" y="745"/>
                  <a:pt x="552" y="747"/>
                  <a:pt x="552" y="749"/>
                </a:cubicBezTo>
                <a:cubicBezTo>
                  <a:pt x="552" y="752"/>
                  <a:pt x="553" y="753"/>
                  <a:pt x="556" y="753"/>
                </a:cubicBezTo>
                <a:close/>
                <a:moveTo>
                  <a:pt x="569" y="753"/>
                </a:moveTo>
                <a:cubicBezTo>
                  <a:pt x="571" y="753"/>
                  <a:pt x="573" y="752"/>
                  <a:pt x="573" y="749"/>
                </a:cubicBezTo>
                <a:cubicBezTo>
                  <a:pt x="573" y="747"/>
                  <a:pt x="571" y="745"/>
                  <a:pt x="569" y="745"/>
                </a:cubicBezTo>
                <a:cubicBezTo>
                  <a:pt x="566" y="745"/>
                  <a:pt x="565" y="747"/>
                  <a:pt x="565" y="749"/>
                </a:cubicBezTo>
                <a:cubicBezTo>
                  <a:pt x="565" y="752"/>
                  <a:pt x="566" y="753"/>
                  <a:pt x="569" y="753"/>
                </a:cubicBezTo>
                <a:close/>
                <a:moveTo>
                  <a:pt x="582" y="753"/>
                </a:moveTo>
                <a:cubicBezTo>
                  <a:pt x="584" y="753"/>
                  <a:pt x="586" y="752"/>
                  <a:pt x="586" y="749"/>
                </a:cubicBezTo>
                <a:cubicBezTo>
                  <a:pt x="586" y="747"/>
                  <a:pt x="584" y="745"/>
                  <a:pt x="582" y="745"/>
                </a:cubicBezTo>
                <a:cubicBezTo>
                  <a:pt x="579" y="745"/>
                  <a:pt x="577" y="747"/>
                  <a:pt x="577" y="749"/>
                </a:cubicBezTo>
                <a:cubicBezTo>
                  <a:pt x="577" y="752"/>
                  <a:pt x="579" y="753"/>
                  <a:pt x="582" y="753"/>
                </a:cubicBezTo>
                <a:close/>
                <a:moveTo>
                  <a:pt x="595" y="753"/>
                </a:moveTo>
                <a:cubicBezTo>
                  <a:pt x="597" y="753"/>
                  <a:pt x="599" y="752"/>
                  <a:pt x="599" y="749"/>
                </a:cubicBezTo>
                <a:cubicBezTo>
                  <a:pt x="599" y="747"/>
                  <a:pt x="597" y="745"/>
                  <a:pt x="595" y="745"/>
                </a:cubicBezTo>
                <a:cubicBezTo>
                  <a:pt x="592" y="745"/>
                  <a:pt x="590" y="747"/>
                  <a:pt x="590" y="749"/>
                </a:cubicBezTo>
                <a:cubicBezTo>
                  <a:pt x="590" y="752"/>
                  <a:pt x="592" y="753"/>
                  <a:pt x="595" y="753"/>
                </a:cubicBezTo>
                <a:close/>
                <a:moveTo>
                  <a:pt x="607" y="753"/>
                </a:moveTo>
                <a:cubicBezTo>
                  <a:pt x="610" y="753"/>
                  <a:pt x="612" y="752"/>
                  <a:pt x="612" y="749"/>
                </a:cubicBezTo>
                <a:cubicBezTo>
                  <a:pt x="612" y="747"/>
                  <a:pt x="610" y="745"/>
                  <a:pt x="607" y="745"/>
                </a:cubicBezTo>
                <a:cubicBezTo>
                  <a:pt x="605" y="745"/>
                  <a:pt x="603" y="747"/>
                  <a:pt x="603" y="749"/>
                </a:cubicBezTo>
                <a:cubicBezTo>
                  <a:pt x="603" y="752"/>
                  <a:pt x="605" y="753"/>
                  <a:pt x="607" y="753"/>
                </a:cubicBezTo>
                <a:close/>
                <a:moveTo>
                  <a:pt x="620" y="753"/>
                </a:moveTo>
                <a:cubicBezTo>
                  <a:pt x="623" y="753"/>
                  <a:pt x="625" y="752"/>
                  <a:pt x="625" y="749"/>
                </a:cubicBezTo>
                <a:cubicBezTo>
                  <a:pt x="625" y="747"/>
                  <a:pt x="623" y="745"/>
                  <a:pt x="620" y="745"/>
                </a:cubicBezTo>
                <a:cubicBezTo>
                  <a:pt x="618" y="745"/>
                  <a:pt x="616" y="747"/>
                  <a:pt x="616" y="749"/>
                </a:cubicBezTo>
                <a:cubicBezTo>
                  <a:pt x="616" y="752"/>
                  <a:pt x="618" y="753"/>
                  <a:pt x="620" y="753"/>
                </a:cubicBezTo>
                <a:close/>
                <a:moveTo>
                  <a:pt x="633" y="753"/>
                </a:moveTo>
                <a:cubicBezTo>
                  <a:pt x="636" y="753"/>
                  <a:pt x="637" y="752"/>
                  <a:pt x="637" y="749"/>
                </a:cubicBezTo>
                <a:cubicBezTo>
                  <a:pt x="637" y="747"/>
                  <a:pt x="636" y="745"/>
                  <a:pt x="633" y="745"/>
                </a:cubicBezTo>
                <a:cubicBezTo>
                  <a:pt x="631" y="745"/>
                  <a:pt x="629" y="747"/>
                  <a:pt x="629" y="749"/>
                </a:cubicBezTo>
                <a:cubicBezTo>
                  <a:pt x="629" y="752"/>
                  <a:pt x="631" y="753"/>
                  <a:pt x="633" y="753"/>
                </a:cubicBezTo>
                <a:close/>
                <a:moveTo>
                  <a:pt x="646" y="753"/>
                </a:moveTo>
                <a:cubicBezTo>
                  <a:pt x="648" y="753"/>
                  <a:pt x="650" y="752"/>
                  <a:pt x="650" y="749"/>
                </a:cubicBezTo>
                <a:cubicBezTo>
                  <a:pt x="650" y="747"/>
                  <a:pt x="648" y="745"/>
                  <a:pt x="646" y="745"/>
                </a:cubicBezTo>
                <a:cubicBezTo>
                  <a:pt x="644" y="745"/>
                  <a:pt x="642" y="747"/>
                  <a:pt x="642" y="749"/>
                </a:cubicBezTo>
                <a:cubicBezTo>
                  <a:pt x="642" y="752"/>
                  <a:pt x="644" y="753"/>
                  <a:pt x="646" y="753"/>
                </a:cubicBezTo>
                <a:close/>
                <a:moveTo>
                  <a:pt x="659" y="753"/>
                </a:moveTo>
                <a:cubicBezTo>
                  <a:pt x="661" y="753"/>
                  <a:pt x="663" y="752"/>
                  <a:pt x="663" y="749"/>
                </a:cubicBezTo>
                <a:cubicBezTo>
                  <a:pt x="663" y="747"/>
                  <a:pt x="661" y="745"/>
                  <a:pt x="659" y="745"/>
                </a:cubicBezTo>
                <a:cubicBezTo>
                  <a:pt x="657" y="745"/>
                  <a:pt x="655" y="747"/>
                  <a:pt x="655" y="749"/>
                </a:cubicBezTo>
                <a:cubicBezTo>
                  <a:pt x="655" y="752"/>
                  <a:pt x="657" y="753"/>
                  <a:pt x="659" y="753"/>
                </a:cubicBezTo>
                <a:close/>
                <a:moveTo>
                  <a:pt x="672" y="753"/>
                </a:moveTo>
                <a:cubicBezTo>
                  <a:pt x="674" y="753"/>
                  <a:pt x="676" y="752"/>
                  <a:pt x="676" y="749"/>
                </a:cubicBezTo>
                <a:cubicBezTo>
                  <a:pt x="676" y="747"/>
                  <a:pt x="674" y="745"/>
                  <a:pt x="672" y="745"/>
                </a:cubicBezTo>
                <a:cubicBezTo>
                  <a:pt x="670" y="745"/>
                  <a:pt x="668" y="747"/>
                  <a:pt x="668" y="749"/>
                </a:cubicBezTo>
                <a:cubicBezTo>
                  <a:pt x="668" y="752"/>
                  <a:pt x="670" y="753"/>
                  <a:pt x="672" y="753"/>
                </a:cubicBezTo>
                <a:close/>
                <a:moveTo>
                  <a:pt x="685" y="753"/>
                </a:moveTo>
                <a:cubicBezTo>
                  <a:pt x="687" y="753"/>
                  <a:pt x="689" y="752"/>
                  <a:pt x="689" y="749"/>
                </a:cubicBezTo>
                <a:cubicBezTo>
                  <a:pt x="689" y="747"/>
                  <a:pt x="687" y="745"/>
                  <a:pt x="685" y="745"/>
                </a:cubicBezTo>
                <a:cubicBezTo>
                  <a:pt x="683" y="745"/>
                  <a:pt x="681" y="747"/>
                  <a:pt x="681" y="749"/>
                </a:cubicBezTo>
                <a:cubicBezTo>
                  <a:pt x="681" y="752"/>
                  <a:pt x="683" y="753"/>
                  <a:pt x="685" y="753"/>
                </a:cubicBezTo>
                <a:close/>
                <a:moveTo>
                  <a:pt x="698" y="753"/>
                </a:moveTo>
                <a:cubicBezTo>
                  <a:pt x="700" y="753"/>
                  <a:pt x="702" y="752"/>
                  <a:pt x="702" y="749"/>
                </a:cubicBezTo>
                <a:cubicBezTo>
                  <a:pt x="702" y="747"/>
                  <a:pt x="700" y="745"/>
                  <a:pt x="698" y="745"/>
                </a:cubicBezTo>
                <a:cubicBezTo>
                  <a:pt x="696" y="745"/>
                  <a:pt x="694" y="747"/>
                  <a:pt x="694" y="749"/>
                </a:cubicBezTo>
                <a:cubicBezTo>
                  <a:pt x="694" y="752"/>
                  <a:pt x="696" y="753"/>
                  <a:pt x="698" y="753"/>
                </a:cubicBezTo>
                <a:close/>
                <a:moveTo>
                  <a:pt x="711" y="753"/>
                </a:moveTo>
                <a:cubicBezTo>
                  <a:pt x="713" y="753"/>
                  <a:pt x="715" y="752"/>
                  <a:pt x="715" y="749"/>
                </a:cubicBezTo>
                <a:cubicBezTo>
                  <a:pt x="715" y="747"/>
                  <a:pt x="713" y="745"/>
                  <a:pt x="711" y="745"/>
                </a:cubicBezTo>
                <a:cubicBezTo>
                  <a:pt x="708" y="745"/>
                  <a:pt x="707" y="747"/>
                  <a:pt x="707" y="749"/>
                </a:cubicBezTo>
                <a:cubicBezTo>
                  <a:pt x="707" y="752"/>
                  <a:pt x="708" y="753"/>
                  <a:pt x="711" y="753"/>
                </a:cubicBezTo>
                <a:close/>
                <a:moveTo>
                  <a:pt x="724" y="753"/>
                </a:moveTo>
                <a:cubicBezTo>
                  <a:pt x="726" y="753"/>
                  <a:pt x="728" y="752"/>
                  <a:pt x="728" y="749"/>
                </a:cubicBezTo>
                <a:cubicBezTo>
                  <a:pt x="728" y="747"/>
                  <a:pt x="726" y="745"/>
                  <a:pt x="724" y="745"/>
                </a:cubicBezTo>
                <a:cubicBezTo>
                  <a:pt x="721" y="745"/>
                  <a:pt x="720" y="747"/>
                  <a:pt x="720" y="749"/>
                </a:cubicBezTo>
                <a:cubicBezTo>
                  <a:pt x="720" y="752"/>
                  <a:pt x="721" y="753"/>
                  <a:pt x="724" y="753"/>
                </a:cubicBezTo>
                <a:close/>
                <a:moveTo>
                  <a:pt x="737" y="753"/>
                </a:moveTo>
                <a:cubicBezTo>
                  <a:pt x="739" y="753"/>
                  <a:pt x="741" y="752"/>
                  <a:pt x="741" y="749"/>
                </a:cubicBezTo>
                <a:cubicBezTo>
                  <a:pt x="741" y="747"/>
                  <a:pt x="739" y="745"/>
                  <a:pt x="737" y="745"/>
                </a:cubicBezTo>
                <a:cubicBezTo>
                  <a:pt x="734" y="745"/>
                  <a:pt x="732" y="747"/>
                  <a:pt x="732" y="749"/>
                </a:cubicBezTo>
                <a:cubicBezTo>
                  <a:pt x="732" y="752"/>
                  <a:pt x="734" y="753"/>
                  <a:pt x="737" y="753"/>
                </a:cubicBezTo>
                <a:close/>
                <a:moveTo>
                  <a:pt x="750" y="753"/>
                </a:moveTo>
                <a:cubicBezTo>
                  <a:pt x="752" y="753"/>
                  <a:pt x="754" y="752"/>
                  <a:pt x="754" y="749"/>
                </a:cubicBezTo>
                <a:cubicBezTo>
                  <a:pt x="754" y="747"/>
                  <a:pt x="752" y="745"/>
                  <a:pt x="750" y="745"/>
                </a:cubicBezTo>
                <a:cubicBezTo>
                  <a:pt x="747" y="745"/>
                  <a:pt x="745" y="747"/>
                  <a:pt x="745" y="749"/>
                </a:cubicBezTo>
                <a:cubicBezTo>
                  <a:pt x="745" y="752"/>
                  <a:pt x="747" y="753"/>
                  <a:pt x="750" y="753"/>
                </a:cubicBezTo>
                <a:close/>
                <a:moveTo>
                  <a:pt x="762" y="753"/>
                </a:moveTo>
                <a:cubicBezTo>
                  <a:pt x="765" y="753"/>
                  <a:pt x="767" y="752"/>
                  <a:pt x="767" y="749"/>
                </a:cubicBezTo>
                <a:cubicBezTo>
                  <a:pt x="767" y="747"/>
                  <a:pt x="765" y="745"/>
                  <a:pt x="762" y="745"/>
                </a:cubicBezTo>
                <a:cubicBezTo>
                  <a:pt x="760" y="745"/>
                  <a:pt x="758" y="747"/>
                  <a:pt x="758" y="749"/>
                </a:cubicBezTo>
                <a:cubicBezTo>
                  <a:pt x="758" y="752"/>
                  <a:pt x="760" y="753"/>
                  <a:pt x="762" y="753"/>
                </a:cubicBezTo>
                <a:close/>
                <a:moveTo>
                  <a:pt x="775" y="753"/>
                </a:moveTo>
                <a:cubicBezTo>
                  <a:pt x="778" y="753"/>
                  <a:pt x="780" y="752"/>
                  <a:pt x="780" y="749"/>
                </a:cubicBezTo>
                <a:cubicBezTo>
                  <a:pt x="780" y="747"/>
                  <a:pt x="778" y="745"/>
                  <a:pt x="775" y="745"/>
                </a:cubicBezTo>
                <a:cubicBezTo>
                  <a:pt x="773" y="745"/>
                  <a:pt x="771" y="747"/>
                  <a:pt x="771" y="749"/>
                </a:cubicBezTo>
                <a:cubicBezTo>
                  <a:pt x="771" y="752"/>
                  <a:pt x="773" y="753"/>
                  <a:pt x="775" y="753"/>
                </a:cubicBezTo>
                <a:close/>
                <a:moveTo>
                  <a:pt x="788" y="753"/>
                </a:moveTo>
                <a:cubicBezTo>
                  <a:pt x="791" y="753"/>
                  <a:pt x="792" y="752"/>
                  <a:pt x="792" y="749"/>
                </a:cubicBezTo>
                <a:cubicBezTo>
                  <a:pt x="792" y="747"/>
                  <a:pt x="791" y="745"/>
                  <a:pt x="788" y="745"/>
                </a:cubicBezTo>
                <a:cubicBezTo>
                  <a:pt x="786" y="745"/>
                  <a:pt x="784" y="747"/>
                  <a:pt x="784" y="749"/>
                </a:cubicBezTo>
                <a:cubicBezTo>
                  <a:pt x="784" y="752"/>
                  <a:pt x="786" y="753"/>
                  <a:pt x="788" y="753"/>
                </a:cubicBezTo>
                <a:close/>
                <a:moveTo>
                  <a:pt x="801" y="753"/>
                </a:moveTo>
                <a:cubicBezTo>
                  <a:pt x="803" y="753"/>
                  <a:pt x="805" y="752"/>
                  <a:pt x="805" y="749"/>
                </a:cubicBezTo>
                <a:cubicBezTo>
                  <a:pt x="805" y="747"/>
                  <a:pt x="803" y="745"/>
                  <a:pt x="801" y="745"/>
                </a:cubicBezTo>
                <a:cubicBezTo>
                  <a:pt x="799" y="745"/>
                  <a:pt x="797" y="747"/>
                  <a:pt x="797" y="749"/>
                </a:cubicBezTo>
                <a:cubicBezTo>
                  <a:pt x="797" y="752"/>
                  <a:pt x="799" y="753"/>
                  <a:pt x="801" y="753"/>
                </a:cubicBezTo>
                <a:close/>
                <a:moveTo>
                  <a:pt x="814" y="753"/>
                </a:moveTo>
                <a:cubicBezTo>
                  <a:pt x="816" y="753"/>
                  <a:pt x="818" y="752"/>
                  <a:pt x="818" y="749"/>
                </a:cubicBezTo>
                <a:cubicBezTo>
                  <a:pt x="818" y="747"/>
                  <a:pt x="816" y="745"/>
                  <a:pt x="814" y="745"/>
                </a:cubicBezTo>
                <a:cubicBezTo>
                  <a:pt x="812" y="745"/>
                  <a:pt x="810" y="747"/>
                  <a:pt x="810" y="749"/>
                </a:cubicBezTo>
                <a:cubicBezTo>
                  <a:pt x="810" y="752"/>
                  <a:pt x="812" y="753"/>
                  <a:pt x="814" y="753"/>
                </a:cubicBezTo>
                <a:close/>
                <a:moveTo>
                  <a:pt x="827" y="753"/>
                </a:moveTo>
                <a:cubicBezTo>
                  <a:pt x="829" y="753"/>
                  <a:pt x="831" y="752"/>
                  <a:pt x="831" y="749"/>
                </a:cubicBezTo>
                <a:cubicBezTo>
                  <a:pt x="831" y="747"/>
                  <a:pt x="829" y="745"/>
                  <a:pt x="827" y="745"/>
                </a:cubicBezTo>
                <a:cubicBezTo>
                  <a:pt x="825" y="745"/>
                  <a:pt x="823" y="747"/>
                  <a:pt x="823" y="749"/>
                </a:cubicBezTo>
                <a:cubicBezTo>
                  <a:pt x="823" y="752"/>
                  <a:pt x="825" y="753"/>
                  <a:pt x="827" y="753"/>
                </a:cubicBezTo>
                <a:close/>
                <a:moveTo>
                  <a:pt x="840" y="753"/>
                </a:moveTo>
                <a:cubicBezTo>
                  <a:pt x="842" y="753"/>
                  <a:pt x="844" y="752"/>
                  <a:pt x="844" y="749"/>
                </a:cubicBezTo>
                <a:cubicBezTo>
                  <a:pt x="844" y="747"/>
                  <a:pt x="842" y="745"/>
                  <a:pt x="840" y="745"/>
                </a:cubicBezTo>
                <a:cubicBezTo>
                  <a:pt x="838" y="745"/>
                  <a:pt x="836" y="747"/>
                  <a:pt x="836" y="749"/>
                </a:cubicBezTo>
                <a:cubicBezTo>
                  <a:pt x="836" y="752"/>
                  <a:pt x="838" y="753"/>
                  <a:pt x="840" y="753"/>
                </a:cubicBezTo>
                <a:close/>
                <a:moveTo>
                  <a:pt x="853" y="753"/>
                </a:moveTo>
                <a:cubicBezTo>
                  <a:pt x="855" y="753"/>
                  <a:pt x="857" y="752"/>
                  <a:pt x="857" y="749"/>
                </a:cubicBezTo>
                <a:cubicBezTo>
                  <a:pt x="857" y="747"/>
                  <a:pt x="855" y="745"/>
                  <a:pt x="853" y="745"/>
                </a:cubicBezTo>
                <a:cubicBezTo>
                  <a:pt x="851" y="745"/>
                  <a:pt x="849" y="747"/>
                  <a:pt x="849" y="749"/>
                </a:cubicBezTo>
                <a:cubicBezTo>
                  <a:pt x="849" y="752"/>
                  <a:pt x="851" y="753"/>
                  <a:pt x="853" y="753"/>
                </a:cubicBezTo>
                <a:close/>
                <a:moveTo>
                  <a:pt x="866" y="753"/>
                </a:moveTo>
                <a:cubicBezTo>
                  <a:pt x="868" y="753"/>
                  <a:pt x="870" y="752"/>
                  <a:pt x="870" y="749"/>
                </a:cubicBezTo>
                <a:cubicBezTo>
                  <a:pt x="870" y="747"/>
                  <a:pt x="868" y="745"/>
                  <a:pt x="866" y="745"/>
                </a:cubicBezTo>
                <a:cubicBezTo>
                  <a:pt x="863" y="745"/>
                  <a:pt x="862" y="747"/>
                  <a:pt x="862" y="749"/>
                </a:cubicBezTo>
                <a:cubicBezTo>
                  <a:pt x="862" y="752"/>
                  <a:pt x="863" y="753"/>
                  <a:pt x="866" y="753"/>
                </a:cubicBezTo>
                <a:close/>
                <a:moveTo>
                  <a:pt x="879" y="745"/>
                </a:moveTo>
                <a:cubicBezTo>
                  <a:pt x="876" y="745"/>
                  <a:pt x="874" y="747"/>
                  <a:pt x="874" y="749"/>
                </a:cubicBezTo>
                <a:cubicBezTo>
                  <a:pt x="874" y="752"/>
                  <a:pt x="876" y="753"/>
                  <a:pt x="879" y="753"/>
                </a:cubicBezTo>
                <a:cubicBezTo>
                  <a:pt x="881" y="753"/>
                  <a:pt x="883" y="752"/>
                  <a:pt x="883" y="749"/>
                </a:cubicBezTo>
                <a:cubicBezTo>
                  <a:pt x="883" y="747"/>
                  <a:pt x="881" y="745"/>
                  <a:pt x="879" y="745"/>
                </a:cubicBezTo>
                <a:close/>
                <a:moveTo>
                  <a:pt x="892" y="745"/>
                </a:moveTo>
                <a:cubicBezTo>
                  <a:pt x="889" y="745"/>
                  <a:pt x="887" y="747"/>
                  <a:pt x="887" y="749"/>
                </a:cubicBezTo>
                <a:cubicBezTo>
                  <a:pt x="887" y="752"/>
                  <a:pt x="889" y="753"/>
                  <a:pt x="892" y="753"/>
                </a:cubicBezTo>
                <a:cubicBezTo>
                  <a:pt x="894" y="753"/>
                  <a:pt x="896" y="752"/>
                  <a:pt x="896" y="749"/>
                </a:cubicBezTo>
                <a:cubicBezTo>
                  <a:pt x="896" y="747"/>
                  <a:pt x="894" y="745"/>
                  <a:pt x="892" y="745"/>
                </a:cubicBezTo>
                <a:close/>
                <a:moveTo>
                  <a:pt x="904" y="745"/>
                </a:moveTo>
                <a:cubicBezTo>
                  <a:pt x="902" y="745"/>
                  <a:pt x="900" y="747"/>
                  <a:pt x="900" y="749"/>
                </a:cubicBezTo>
                <a:cubicBezTo>
                  <a:pt x="900" y="752"/>
                  <a:pt x="902" y="753"/>
                  <a:pt x="904" y="753"/>
                </a:cubicBezTo>
                <a:cubicBezTo>
                  <a:pt x="907" y="753"/>
                  <a:pt x="909" y="752"/>
                  <a:pt x="909" y="749"/>
                </a:cubicBezTo>
                <a:cubicBezTo>
                  <a:pt x="909" y="747"/>
                  <a:pt x="907" y="745"/>
                  <a:pt x="904" y="745"/>
                </a:cubicBezTo>
                <a:close/>
                <a:moveTo>
                  <a:pt x="917" y="753"/>
                </a:moveTo>
                <a:cubicBezTo>
                  <a:pt x="920" y="753"/>
                  <a:pt x="921" y="751"/>
                  <a:pt x="921" y="749"/>
                </a:cubicBezTo>
                <a:cubicBezTo>
                  <a:pt x="921" y="747"/>
                  <a:pt x="920" y="745"/>
                  <a:pt x="917" y="745"/>
                </a:cubicBezTo>
                <a:cubicBezTo>
                  <a:pt x="915" y="745"/>
                  <a:pt x="913" y="747"/>
                  <a:pt x="913" y="749"/>
                </a:cubicBezTo>
                <a:cubicBezTo>
                  <a:pt x="913" y="751"/>
                  <a:pt x="915" y="753"/>
                  <a:pt x="917" y="753"/>
                </a:cubicBezTo>
                <a:close/>
                <a:moveTo>
                  <a:pt x="1604" y="749"/>
                </a:moveTo>
                <a:cubicBezTo>
                  <a:pt x="1604" y="748"/>
                  <a:pt x="1603" y="747"/>
                  <a:pt x="1602" y="747"/>
                </a:cubicBezTo>
                <a:cubicBezTo>
                  <a:pt x="1600" y="747"/>
                  <a:pt x="1599" y="748"/>
                  <a:pt x="1599" y="749"/>
                </a:cubicBezTo>
                <a:cubicBezTo>
                  <a:pt x="1599" y="751"/>
                  <a:pt x="1600" y="752"/>
                  <a:pt x="1602" y="752"/>
                </a:cubicBezTo>
                <a:cubicBezTo>
                  <a:pt x="1603" y="752"/>
                  <a:pt x="1604" y="751"/>
                  <a:pt x="1604" y="749"/>
                </a:cubicBezTo>
                <a:close/>
                <a:moveTo>
                  <a:pt x="1616" y="749"/>
                </a:moveTo>
                <a:cubicBezTo>
                  <a:pt x="1616" y="748"/>
                  <a:pt x="1616" y="748"/>
                  <a:pt x="1615" y="748"/>
                </a:cubicBezTo>
                <a:cubicBezTo>
                  <a:pt x="1614" y="748"/>
                  <a:pt x="1613" y="748"/>
                  <a:pt x="1613" y="749"/>
                </a:cubicBezTo>
                <a:cubicBezTo>
                  <a:pt x="1613" y="750"/>
                  <a:pt x="1614" y="751"/>
                  <a:pt x="1615" y="751"/>
                </a:cubicBezTo>
                <a:cubicBezTo>
                  <a:pt x="1616" y="751"/>
                  <a:pt x="1616" y="750"/>
                  <a:pt x="1616" y="749"/>
                </a:cubicBezTo>
                <a:close/>
                <a:moveTo>
                  <a:pt x="1628" y="753"/>
                </a:moveTo>
                <a:cubicBezTo>
                  <a:pt x="1630" y="753"/>
                  <a:pt x="1632" y="752"/>
                  <a:pt x="1632" y="749"/>
                </a:cubicBezTo>
                <a:cubicBezTo>
                  <a:pt x="1632" y="747"/>
                  <a:pt x="1630" y="745"/>
                  <a:pt x="1628" y="745"/>
                </a:cubicBezTo>
                <a:cubicBezTo>
                  <a:pt x="1625" y="745"/>
                  <a:pt x="1623" y="747"/>
                  <a:pt x="1623" y="749"/>
                </a:cubicBezTo>
                <a:cubicBezTo>
                  <a:pt x="1623" y="752"/>
                  <a:pt x="1625" y="753"/>
                  <a:pt x="1628" y="753"/>
                </a:cubicBezTo>
                <a:close/>
                <a:moveTo>
                  <a:pt x="1641" y="753"/>
                </a:moveTo>
                <a:cubicBezTo>
                  <a:pt x="1643" y="753"/>
                  <a:pt x="1645" y="752"/>
                  <a:pt x="1645" y="749"/>
                </a:cubicBezTo>
                <a:cubicBezTo>
                  <a:pt x="1645" y="747"/>
                  <a:pt x="1643" y="745"/>
                  <a:pt x="1641" y="745"/>
                </a:cubicBezTo>
                <a:cubicBezTo>
                  <a:pt x="1638" y="745"/>
                  <a:pt x="1636" y="747"/>
                  <a:pt x="1636" y="749"/>
                </a:cubicBezTo>
                <a:cubicBezTo>
                  <a:pt x="1636" y="752"/>
                  <a:pt x="1638" y="753"/>
                  <a:pt x="1641" y="753"/>
                </a:cubicBezTo>
                <a:close/>
                <a:moveTo>
                  <a:pt x="1653" y="753"/>
                </a:moveTo>
                <a:cubicBezTo>
                  <a:pt x="1656" y="753"/>
                  <a:pt x="1658" y="752"/>
                  <a:pt x="1658" y="749"/>
                </a:cubicBezTo>
                <a:cubicBezTo>
                  <a:pt x="1658" y="747"/>
                  <a:pt x="1656" y="745"/>
                  <a:pt x="1653" y="745"/>
                </a:cubicBezTo>
                <a:cubicBezTo>
                  <a:pt x="1651" y="745"/>
                  <a:pt x="1649" y="747"/>
                  <a:pt x="1649" y="749"/>
                </a:cubicBezTo>
                <a:cubicBezTo>
                  <a:pt x="1649" y="752"/>
                  <a:pt x="1651" y="753"/>
                  <a:pt x="1653" y="753"/>
                </a:cubicBezTo>
                <a:close/>
                <a:moveTo>
                  <a:pt x="1744" y="749"/>
                </a:moveTo>
                <a:cubicBezTo>
                  <a:pt x="1744" y="749"/>
                  <a:pt x="1744" y="749"/>
                  <a:pt x="1744" y="749"/>
                </a:cubicBezTo>
                <a:cubicBezTo>
                  <a:pt x="1744" y="749"/>
                  <a:pt x="1744" y="749"/>
                  <a:pt x="1744" y="749"/>
                </a:cubicBezTo>
                <a:cubicBezTo>
                  <a:pt x="1744" y="749"/>
                  <a:pt x="1744" y="749"/>
                  <a:pt x="1744" y="749"/>
                </a:cubicBezTo>
                <a:cubicBezTo>
                  <a:pt x="1744" y="749"/>
                  <a:pt x="1744" y="749"/>
                  <a:pt x="1744" y="749"/>
                </a:cubicBezTo>
                <a:close/>
                <a:moveTo>
                  <a:pt x="1754" y="749"/>
                </a:moveTo>
                <a:cubicBezTo>
                  <a:pt x="1754" y="751"/>
                  <a:pt x="1755" y="752"/>
                  <a:pt x="1757" y="752"/>
                </a:cubicBezTo>
                <a:cubicBezTo>
                  <a:pt x="1758" y="752"/>
                  <a:pt x="1760" y="751"/>
                  <a:pt x="1760" y="749"/>
                </a:cubicBezTo>
                <a:cubicBezTo>
                  <a:pt x="1760" y="748"/>
                  <a:pt x="1758" y="746"/>
                  <a:pt x="1757" y="746"/>
                </a:cubicBezTo>
                <a:cubicBezTo>
                  <a:pt x="1755" y="746"/>
                  <a:pt x="1754" y="748"/>
                  <a:pt x="1754" y="749"/>
                </a:cubicBezTo>
                <a:close/>
                <a:moveTo>
                  <a:pt x="1770" y="749"/>
                </a:moveTo>
                <a:cubicBezTo>
                  <a:pt x="1770" y="749"/>
                  <a:pt x="1770" y="749"/>
                  <a:pt x="1770" y="749"/>
                </a:cubicBezTo>
                <a:cubicBezTo>
                  <a:pt x="1770" y="749"/>
                  <a:pt x="1770" y="749"/>
                  <a:pt x="1770" y="749"/>
                </a:cubicBezTo>
                <a:cubicBezTo>
                  <a:pt x="1770" y="749"/>
                  <a:pt x="1770" y="749"/>
                  <a:pt x="1770" y="749"/>
                </a:cubicBezTo>
                <a:cubicBezTo>
                  <a:pt x="1770" y="749"/>
                  <a:pt x="1770" y="749"/>
                  <a:pt x="1770" y="749"/>
                </a:cubicBezTo>
                <a:close/>
                <a:moveTo>
                  <a:pt x="1783" y="745"/>
                </a:moveTo>
                <a:cubicBezTo>
                  <a:pt x="1780" y="745"/>
                  <a:pt x="1778" y="747"/>
                  <a:pt x="1778" y="749"/>
                </a:cubicBezTo>
                <a:cubicBezTo>
                  <a:pt x="1778" y="752"/>
                  <a:pt x="1780" y="753"/>
                  <a:pt x="1783" y="753"/>
                </a:cubicBezTo>
                <a:cubicBezTo>
                  <a:pt x="1785" y="753"/>
                  <a:pt x="1787" y="752"/>
                  <a:pt x="1787" y="749"/>
                </a:cubicBezTo>
                <a:cubicBezTo>
                  <a:pt x="1787" y="747"/>
                  <a:pt x="1785" y="745"/>
                  <a:pt x="1783" y="745"/>
                </a:cubicBezTo>
                <a:close/>
                <a:moveTo>
                  <a:pt x="1823" y="749"/>
                </a:moveTo>
                <a:cubicBezTo>
                  <a:pt x="1823" y="748"/>
                  <a:pt x="1822" y="747"/>
                  <a:pt x="1821" y="747"/>
                </a:cubicBezTo>
                <a:cubicBezTo>
                  <a:pt x="1820" y="747"/>
                  <a:pt x="1819" y="748"/>
                  <a:pt x="1819" y="749"/>
                </a:cubicBezTo>
                <a:cubicBezTo>
                  <a:pt x="1819" y="750"/>
                  <a:pt x="1820" y="751"/>
                  <a:pt x="1821" y="751"/>
                </a:cubicBezTo>
                <a:cubicBezTo>
                  <a:pt x="1822" y="751"/>
                  <a:pt x="1823" y="750"/>
                  <a:pt x="1823" y="749"/>
                </a:cubicBezTo>
                <a:close/>
                <a:moveTo>
                  <a:pt x="1830" y="749"/>
                </a:moveTo>
                <a:cubicBezTo>
                  <a:pt x="1830" y="752"/>
                  <a:pt x="1832" y="753"/>
                  <a:pt x="1834" y="753"/>
                </a:cubicBezTo>
                <a:cubicBezTo>
                  <a:pt x="1837" y="753"/>
                  <a:pt x="1838" y="752"/>
                  <a:pt x="1838" y="749"/>
                </a:cubicBezTo>
                <a:cubicBezTo>
                  <a:pt x="1838" y="747"/>
                  <a:pt x="1837" y="745"/>
                  <a:pt x="1834" y="745"/>
                </a:cubicBezTo>
                <a:cubicBezTo>
                  <a:pt x="1832" y="745"/>
                  <a:pt x="1830" y="747"/>
                  <a:pt x="1830" y="749"/>
                </a:cubicBezTo>
                <a:close/>
                <a:moveTo>
                  <a:pt x="1899" y="753"/>
                </a:moveTo>
                <a:cubicBezTo>
                  <a:pt x="1901" y="753"/>
                  <a:pt x="1903" y="752"/>
                  <a:pt x="1903" y="749"/>
                </a:cubicBezTo>
                <a:cubicBezTo>
                  <a:pt x="1903" y="747"/>
                  <a:pt x="1901" y="745"/>
                  <a:pt x="1899" y="745"/>
                </a:cubicBezTo>
                <a:cubicBezTo>
                  <a:pt x="1897" y="745"/>
                  <a:pt x="1895" y="747"/>
                  <a:pt x="1895" y="749"/>
                </a:cubicBezTo>
                <a:cubicBezTo>
                  <a:pt x="1895" y="752"/>
                  <a:pt x="1897" y="753"/>
                  <a:pt x="1899" y="753"/>
                </a:cubicBezTo>
                <a:close/>
                <a:moveTo>
                  <a:pt x="1941" y="749"/>
                </a:moveTo>
                <a:cubicBezTo>
                  <a:pt x="1941" y="748"/>
                  <a:pt x="1939" y="746"/>
                  <a:pt x="1938" y="746"/>
                </a:cubicBezTo>
                <a:cubicBezTo>
                  <a:pt x="1936" y="746"/>
                  <a:pt x="1935" y="748"/>
                  <a:pt x="1935" y="749"/>
                </a:cubicBezTo>
                <a:cubicBezTo>
                  <a:pt x="1935" y="751"/>
                  <a:pt x="1936" y="752"/>
                  <a:pt x="1938" y="752"/>
                </a:cubicBezTo>
                <a:cubicBezTo>
                  <a:pt x="1939" y="752"/>
                  <a:pt x="1941" y="751"/>
                  <a:pt x="1941" y="749"/>
                </a:cubicBezTo>
                <a:close/>
                <a:moveTo>
                  <a:pt x="1950" y="749"/>
                </a:moveTo>
                <a:cubicBezTo>
                  <a:pt x="1950" y="749"/>
                  <a:pt x="1950" y="749"/>
                  <a:pt x="1950" y="749"/>
                </a:cubicBezTo>
                <a:cubicBezTo>
                  <a:pt x="1950" y="749"/>
                  <a:pt x="1950" y="749"/>
                  <a:pt x="1950" y="749"/>
                </a:cubicBezTo>
                <a:cubicBezTo>
                  <a:pt x="1950" y="749"/>
                  <a:pt x="1951" y="749"/>
                  <a:pt x="1951" y="749"/>
                </a:cubicBezTo>
                <a:cubicBezTo>
                  <a:pt x="1951" y="749"/>
                  <a:pt x="1950" y="749"/>
                  <a:pt x="1950" y="749"/>
                </a:cubicBezTo>
                <a:close/>
                <a:moveTo>
                  <a:pt x="1963" y="745"/>
                </a:moveTo>
                <a:cubicBezTo>
                  <a:pt x="1961" y="745"/>
                  <a:pt x="1959" y="747"/>
                  <a:pt x="1959" y="749"/>
                </a:cubicBezTo>
                <a:cubicBezTo>
                  <a:pt x="1959" y="752"/>
                  <a:pt x="1961" y="753"/>
                  <a:pt x="1963" y="753"/>
                </a:cubicBezTo>
                <a:cubicBezTo>
                  <a:pt x="1966" y="753"/>
                  <a:pt x="1968" y="752"/>
                  <a:pt x="1968" y="749"/>
                </a:cubicBezTo>
                <a:cubicBezTo>
                  <a:pt x="1968" y="747"/>
                  <a:pt x="1966" y="745"/>
                  <a:pt x="1963" y="745"/>
                </a:cubicBezTo>
                <a:close/>
                <a:moveTo>
                  <a:pt x="1980" y="749"/>
                </a:moveTo>
                <a:cubicBezTo>
                  <a:pt x="1980" y="747"/>
                  <a:pt x="1979" y="745"/>
                  <a:pt x="1976" y="745"/>
                </a:cubicBezTo>
                <a:cubicBezTo>
                  <a:pt x="1974" y="745"/>
                  <a:pt x="1972" y="747"/>
                  <a:pt x="1972" y="749"/>
                </a:cubicBezTo>
                <a:cubicBezTo>
                  <a:pt x="1972" y="752"/>
                  <a:pt x="1974" y="753"/>
                  <a:pt x="1976" y="753"/>
                </a:cubicBezTo>
                <a:cubicBezTo>
                  <a:pt x="1979" y="753"/>
                  <a:pt x="1980" y="752"/>
                  <a:pt x="1980" y="749"/>
                </a:cubicBezTo>
                <a:close/>
                <a:moveTo>
                  <a:pt x="1989" y="745"/>
                </a:moveTo>
                <a:cubicBezTo>
                  <a:pt x="1987" y="745"/>
                  <a:pt x="1985" y="747"/>
                  <a:pt x="1985" y="749"/>
                </a:cubicBezTo>
                <a:cubicBezTo>
                  <a:pt x="1985" y="752"/>
                  <a:pt x="1987" y="753"/>
                  <a:pt x="1989" y="753"/>
                </a:cubicBezTo>
                <a:cubicBezTo>
                  <a:pt x="1992" y="753"/>
                  <a:pt x="1993" y="752"/>
                  <a:pt x="1993" y="749"/>
                </a:cubicBezTo>
                <a:cubicBezTo>
                  <a:pt x="1993" y="747"/>
                  <a:pt x="1992" y="745"/>
                  <a:pt x="1989" y="745"/>
                </a:cubicBezTo>
                <a:close/>
                <a:moveTo>
                  <a:pt x="2002" y="745"/>
                </a:moveTo>
                <a:cubicBezTo>
                  <a:pt x="2000" y="745"/>
                  <a:pt x="1998" y="747"/>
                  <a:pt x="1998" y="749"/>
                </a:cubicBezTo>
                <a:cubicBezTo>
                  <a:pt x="1998" y="752"/>
                  <a:pt x="2000" y="753"/>
                  <a:pt x="2002" y="753"/>
                </a:cubicBezTo>
                <a:cubicBezTo>
                  <a:pt x="2004" y="753"/>
                  <a:pt x="2006" y="752"/>
                  <a:pt x="2006" y="749"/>
                </a:cubicBezTo>
                <a:cubicBezTo>
                  <a:pt x="2006" y="747"/>
                  <a:pt x="2004" y="745"/>
                  <a:pt x="2002" y="745"/>
                </a:cubicBezTo>
                <a:close/>
                <a:moveTo>
                  <a:pt x="2015" y="745"/>
                </a:moveTo>
                <a:cubicBezTo>
                  <a:pt x="2013" y="745"/>
                  <a:pt x="2011" y="747"/>
                  <a:pt x="2011" y="749"/>
                </a:cubicBezTo>
                <a:cubicBezTo>
                  <a:pt x="2011" y="752"/>
                  <a:pt x="2013" y="753"/>
                  <a:pt x="2015" y="753"/>
                </a:cubicBezTo>
                <a:cubicBezTo>
                  <a:pt x="2017" y="753"/>
                  <a:pt x="2019" y="752"/>
                  <a:pt x="2019" y="749"/>
                </a:cubicBezTo>
                <a:cubicBezTo>
                  <a:pt x="2019" y="747"/>
                  <a:pt x="2017" y="745"/>
                  <a:pt x="2015" y="745"/>
                </a:cubicBezTo>
                <a:close/>
                <a:moveTo>
                  <a:pt x="2028" y="745"/>
                </a:moveTo>
                <a:cubicBezTo>
                  <a:pt x="2026" y="745"/>
                  <a:pt x="2024" y="747"/>
                  <a:pt x="2024" y="749"/>
                </a:cubicBezTo>
                <a:cubicBezTo>
                  <a:pt x="2024" y="752"/>
                  <a:pt x="2026" y="753"/>
                  <a:pt x="2028" y="753"/>
                </a:cubicBezTo>
                <a:cubicBezTo>
                  <a:pt x="2030" y="753"/>
                  <a:pt x="2032" y="752"/>
                  <a:pt x="2032" y="749"/>
                </a:cubicBezTo>
                <a:cubicBezTo>
                  <a:pt x="2032" y="747"/>
                  <a:pt x="2030" y="745"/>
                  <a:pt x="2028" y="745"/>
                </a:cubicBezTo>
                <a:close/>
                <a:moveTo>
                  <a:pt x="2041" y="745"/>
                </a:moveTo>
                <a:cubicBezTo>
                  <a:pt x="2039" y="745"/>
                  <a:pt x="2037" y="747"/>
                  <a:pt x="2037" y="749"/>
                </a:cubicBezTo>
                <a:cubicBezTo>
                  <a:pt x="2037" y="752"/>
                  <a:pt x="2039" y="753"/>
                  <a:pt x="2041" y="753"/>
                </a:cubicBezTo>
                <a:cubicBezTo>
                  <a:pt x="2043" y="753"/>
                  <a:pt x="2045" y="752"/>
                  <a:pt x="2045" y="749"/>
                </a:cubicBezTo>
                <a:cubicBezTo>
                  <a:pt x="2045" y="747"/>
                  <a:pt x="2043" y="745"/>
                  <a:pt x="2041" y="745"/>
                </a:cubicBezTo>
                <a:close/>
                <a:moveTo>
                  <a:pt x="2054" y="745"/>
                </a:moveTo>
                <a:cubicBezTo>
                  <a:pt x="2051" y="745"/>
                  <a:pt x="2050" y="747"/>
                  <a:pt x="2050" y="749"/>
                </a:cubicBezTo>
                <a:cubicBezTo>
                  <a:pt x="2050" y="752"/>
                  <a:pt x="2051" y="753"/>
                  <a:pt x="2054" y="753"/>
                </a:cubicBezTo>
                <a:cubicBezTo>
                  <a:pt x="2056" y="753"/>
                  <a:pt x="2058" y="752"/>
                  <a:pt x="2058" y="749"/>
                </a:cubicBezTo>
                <a:cubicBezTo>
                  <a:pt x="2058" y="747"/>
                  <a:pt x="2056" y="745"/>
                  <a:pt x="2054" y="745"/>
                </a:cubicBezTo>
                <a:close/>
                <a:moveTo>
                  <a:pt x="2067" y="745"/>
                </a:moveTo>
                <a:cubicBezTo>
                  <a:pt x="2064" y="745"/>
                  <a:pt x="2063" y="747"/>
                  <a:pt x="2063" y="749"/>
                </a:cubicBezTo>
                <a:cubicBezTo>
                  <a:pt x="2063" y="752"/>
                  <a:pt x="2064" y="753"/>
                  <a:pt x="2067" y="753"/>
                </a:cubicBezTo>
                <a:cubicBezTo>
                  <a:pt x="2069" y="753"/>
                  <a:pt x="2071" y="752"/>
                  <a:pt x="2071" y="749"/>
                </a:cubicBezTo>
                <a:cubicBezTo>
                  <a:pt x="2071" y="747"/>
                  <a:pt x="2069" y="745"/>
                  <a:pt x="2067" y="745"/>
                </a:cubicBezTo>
                <a:close/>
                <a:moveTo>
                  <a:pt x="2080" y="745"/>
                </a:moveTo>
                <a:cubicBezTo>
                  <a:pt x="2077" y="745"/>
                  <a:pt x="2075" y="747"/>
                  <a:pt x="2075" y="749"/>
                </a:cubicBezTo>
                <a:cubicBezTo>
                  <a:pt x="2075" y="752"/>
                  <a:pt x="2077" y="753"/>
                  <a:pt x="2080" y="753"/>
                </a:cubicBezTo>
                <a:cubicBezTo>
                  <a:pt x="2082" y="753"/>
                  <a:pt x="2084" y="752"/>
                  <a:pt x="2084" y="749"/>
                </a:cubicBezTo>
                <a:cubicBezTo>
                  <a:pt x="2084" y="747"/>
                  <a:pt x="2082" y="745"/>
                  <a:pt x="2080" y="745"/>
                </a:cubicBezTo>
                <a:close/>
                <a:moveTo>
                  <a:pt x="2093" y="753"/>
                </a:moveTo>
                <a:cubicBezTo>
                  <a:pt x="2095" y="753"/>
                  <a:pt x="2097" y="752"/>
                  <a:pt x="2097" y="749"/>
                </a:cubicBezTo>
                <a:cubicBezTo>
                  <a:pt x="2097" y="747"/>
                  <a:pt x="2095" y="745"/>
                  <a:pt x="2093" y="745"/>
                </a:cubicBezTo>
                <a:cubicBezTo>
                  <a:pt x="2090" y="745"/>
                  <a:pt x="2088" y="747"/>
                  <a:pt x="2088" y="749"/>
                </a:cubicBezTo>
                <a:cubicBezTo>
                  <a:pt x="2088" y="752"/>
                  <a:pt x="2090" y="753"/>
                  <a:pt x="2093" y="753"/>
                </a:cubicBezTo>
                <a:close/>
                <a:moveTo>
                  <a:pt x="2105" y="753"/>
                </a:moveTo>
                <a:cubicBezTo>
                  <a:pt x="2108" y="753"/>
                  <a:pt x="2110" y="752"/>
                  <a:pt x="2110" y="749"/>
                </a:cubicBezTo>
                <a:cubicBezTo>
                  <a:pt x="2110" y="747"/>
                  <a:pt x="2108" y="745"/>
                  <a:pt x="2105" y="745"/>
                </a:cubicBezTo>
                <a:cubicBezTo>
                  <a:pt x="2103" y="745"/>
                  <a:pt x="2101" y="747"/>
                  <a:pt x="2101" y="749"/>
                </a:cubicBezTo>
                <a:cubicBezTo>
                  <a:pt x="2101" y="752"/>
                  <a:pt x="2103" y="753"/>
                  <a:pt x="2105" y="753"/>
                </a:cubicBezTo>
                <a:close/>
                <a:moveTo>
                  <a:pt x="2118" y="745"/>
                </a:moveTo>
                <a:cubicBezTo>
                  <a:pt x="2116" y="745"/>
                  <a:pt x="2114" y="747"/>
                  <a:pt x="2114" y="749"/>
                </a:cubicBezTo>
                <a:cubicBezTo>
                  <a:pt x="2114" y="752"/>
                  <a:pt x="2116" y="753"/>
                  <a:pt x="2118" y="753"/>
                </a:cubicBezTo>
                <a:cubicBezTo>
                  <a:pt x="2121" y="753"/>
                  <a:pt x="2123" y="752"/>
                  <a:pt x="2123" y="749"/>
                </a:cubicBezTo>
                <a:cubicBezTo>
                  <a:pt x="2123" y="747"/>
                  <a:pt x="2121" y="745"/>
                  <a:pt x="2118" y="745"/>
                </a:cubicBezTo>
                <a:close/>
                <a:moveTo>
                  <a:pt x="2131" y="745"/>
                </a:moveTo>
                <a:cubicBezTo>
                  <a:pt x="2129" y="745"/>
                  <a:pt x="2127" y="747"/>
                  <a:pt x="2127" y="749"/>
                </a:cubicBezTo>
                <a:cubicBezTo>
                  <a:pt x="2127" y="752"/>
                  <a:pt x="2129" y="753"/>
                  <a:pt x="2131" y="753"/>
                </a:cubicBezTo>
                <a:cubicBezTo>
                  <a:pt x="2134" y="753"/>
                  <a:pt x="2135" y="752"/>
                  <a:pt x="2135" y="749"/>
                </a:cubicBezTo>
                <a:cubicBezTo>
                  <a:pt x="2135" y="747"/>
                  <a:pt x="2134" y="745"/>
                  <a:pt x="2131" y="745"/>
                </a:cubicBezTo>
                <a:close/>
                <a:moveTo>
                  <a:pt x="2144" y="745"/>
                </a:moveTo>
                <a:cubicBezTo>
                  <a:pt x="2142" y="745"/>
                  <a:pt x="2140" y="747"/>
                  <a:pt x="2140" y="749"/>
                </a:cubicBezTo>
                <a:cubicBezTo>
                  <a:pt x="2140" y="752"/>
                  <a:pt x="2142" y="753"/>
                  <a:pt x="2144" y="753"/>
                </a:cubicBezTo>
                <a:cubicBezTo>
                  <a:pt x="2146" y="753"/>
                  <a:pt x="2148" y="752"/>
                  <a:pt x="2148" y="749"/>
                </a:cubicBezTo>
                <a:cubicBezTo>
                  <a:pt x="2148" y="747"/>
                  <a:pt x="2146" y="745"/>
                  <a:pt x="2144" y="745"/>
                </a:cubicBezTo>
                <a:close/>
                <a:moveTo>
                  <a:pt x="2157" y="745"/>
                </a:moveTo>
                <a:cubicBezTo>
                  <a:pt x="2155" y="745"/>
                  <a:pt x="2153" y="747"/>
                  <a:pt x="2153" y="749"/>
                </a:cubicBezTo>
                <a:cubicBezTo>
                  <a:pt x="2153" y="752"/>
                  <a:pt x="2155" y="753"/>
                  <a:pt x="2157" y="753"/>
                </a:cubicBezTo>
                <a:cubicBezTo>
                  <a:pt x="2159" y="753"/>
                  <a:pt x="2161" y="752"/>
                  <a:pt x="2161" y="749"/>
                </a:cubicBezTo>
                <a:cubicBezTo>
                  <a:pt x="2161" y="747"/>
                  <a:pt x="2159" y="745"/>
                  <a:pt x="2157" y="745"/>
                </a:cubicBezTo>
                <a:close/>
                <a:moveTo>
                  <a:pt x="2170" y="745"/>
                </a:moveTo>
                <a:cubicBezTo>
                  <a:pt x="2168" y="745"/>
                  <a:pt x="2166" y="747"/>
                  <a:pt x="2166" y="749"/>
                </a:cubicBezTo>
                <a:cubicBezTo>
                  <a:pt x="2166" y="752"/>
                  <a:pt x="2168" y="753"/>
                  <a:pt x="2170" y="753"/>
                </a:cubicBezTo>
                <a:cubicBezTo>
                  <a:pt x="2172" y="753"/>
                  <a:pt x="2174" y="752"/>
                  <a:pt x="2174" y="749"/>
                </a:cubicBezTo>
                <a:cubicBezTo>
                  <a:pt x="2174" y="747"/>
                  <a:pt x="2172" y="745"/>
                  <a:pt x="2170" y="745"/>
                </a:cubicBezTo>
                <a:close/>
                <a:moveTo>
                  <a:pt x="2183" y="745"/>
                </a:moveTo>
                <a:cubicBezTo>
                  <a:pt x="2181" y="745"/>
                  <a:pt x="2179" y="747"/>
                  <a:pt x="2179" y="749"/>
                </a:cubicBezTo>
                <a:cubicBezTo>
                  <a:pt x="2179" y="752"/>
                  <a:pt x="2181" y="753"/>
                  <a:pt x="2183" y="753"/>
                </a:cubicBezTo>
                <a:cubicBezTo>
                  <a:pt x="2185" y="753"/>
                  <a:pt x="2187" y="752"/>
                  <a:pt x="2187" y="749"/>
                </a:cubicBezTo>
                <a:cubicBezTo>
                  <a:pt x="2187" y="747"/>
                  <a:pt x="2185" y="745"/>
                  <a:pt x="2183" y="745"/>
                </a:cubicBezTo>
                <a:close/>
                <a:moveTo>
                  <a:pt x="2222" y="745"/>
                </a:moveTo>
                <a:cubicBezTo>
                  <a:pt x="2219" y="745"/>
                  <a:pt x="2218" y="747"/>
                  <a:pt x="2218" y="749"/>
                </a:cubicBezTo>
                <a:cubicBezTo>
                  <a:pt x="2218" y="752"/>
                  <a:pt x="2219" y="753"/>
                  <a:pt x="2222" y="753"/>
                </a:cubicBezTo>
                <a:cubicBezTo>
                  <a:pt x="2224" y="753"/>
                  <a:pt x="2226" y="752"/>
                  <a:pt x="2226" y="749"/>
                </a:cubicBezTo>
                <a:cubicBezTo>
                  <a:pt x="2226" y="747"/>
                  <a:pt x="2224" y="745"/>
                  <a:pt x="2222" y="745"/>
                </a:cubicBezTo>
                <a:close/>
                <a:moveTo>
                  <a:pt x="2235" y="753"/>
                </a:moveTo>
                <a:cubicBezTo>
                  <a:pt x="2237" y="753"/>
                  <a:pt x="2239" y="752"/>
                  <a:pt x="2239" y="749"/>
                </a:cubicBezTo>
                <a:cubicBezTo>
                  <a:pt x="2239" y="747"/>
                  <a:pt x="2237" y="745"/>
                  <a:pt x="2235" y="745"/>
                </a:cubicBezTo>
                <a:cubicBezTo>
                  <a:pt x="2232" y="745"/>
                  <a:pt x="2230" y="747"/>
                  <a:pt x="2230" y="749"/>
                </a:cubicBezTo>
                <a:cubicBezTo>
                  <a:pt x="2230" y="752"/>
                  <a:pt x="2232" y="753"/>
                  <a:pt x="2235" y="753"/>
                </a:cubicBezTo>
                <a:close/>
                <a:moveTo>
                  <a:pt x="2247" y="753"/>
                </a:moveTo>
                <a:cubicBezTo>
                  <a:pt x="2250" y="753"/>
                  <a:pt x="2252" y="752"/>
                  <a:pt x="2252" y="749"/>
                </a:cubicBezTo>
                <a:cubicBezTo>
                  <a:pt x="2252" y="747"/>
                  <a:pt x="2250" y="745"/>
                  <a:pt x="2247" y="745"/>
                </a:cubicBezTo>
                <a:cubicBezTo>
                  <a:pt x="2245" y="745"/>
                  <a:pt x="2243" y="747"/>
                  <a:pt x="2243" y="749"/>
                </a:cubicBezTo>
                <a:cubicBezTo>
                  <a:pt x="2243" y="752"/>
                  <a:pt x="2245" y="753"/>
                  <a:pt x="2247" y="753"/>
                </a:cubicBezTo>
                <a:close/>
                <a:moveTo>
                  <a:pt x="2260" y="753"/>
                </a:moveTo>
                <a:cubicBezTo>
                  <a:pt x="2263" y="753"/>
                  <a:pt x="2265" y="752"/>
                  <a:pt x="2265" y="749"/>
                </a:cubicBezTo>
                <a:cubicBezTo>
                  <a:pt x="2265" y="747"/>
                  <a:pt x="2263" y="745"/>
                  <a:pt x="2260" y="745"/>
                </a:cubicBezTo>
                <a:cubicBezTo>
                  <a:pt x="2258" y="745"/>
                  <a:pt x="2256" y="747"/>
                  <a:pt x="2256" y="749"/>
                </a:cubicBezTo>
                <a:cubicBezTo>
                  <a:pt x="2256" y="752"/>
                  <a:pt x="2258" y="753"/>
                  <a:pt x="2260" y="753"/>
                </a:cubicBezTo>
                <a:close/>
                <a:moveTo>
                  <a:pt x="2273" y="753"/>
                </a:moveTo>
                <a:cubicBezTo>
                  <a:pt x="2276" y="753"/>
                  <a:pt x="2277" y="752"/>
                  <a:pt x="2277" y="749"/>
                </a:cubicBezTo>
                <a:cubicBezTo>
                  <a:pt x="2277" y="747"/>
                  <a:pt x="2276" y="745"/>
                  <a:pt x="2273" y="745"/>
                </a:cubicBezTo>
                <a:cubicBezTo>
                  <a:pt x="2271" y="745"/>
                  <a:pt x="2269" y="747"/>
                  <a:pt x="2269" y="749"/>
                </a:cubicBezTo>
                <a:cubicBezTo>
                  <a:pt x="2269" y="752"/>
                  <a:pt x="2271" y="753"/>
                  <a:pt x="2273" y="753"/>
                </a:cubicBezTo>
                <a:close/>
                <a:moveTo>
                  <a:pt x="2286" y="753"/>
                </a:moveTo>
                <a:cubicBezTo>
                  <a:pt x="2289" y="753"/>
                  <a:pt x="2290" y="752"/>
                  <a:pt x="2290" y="749"/>
                </a:cubicBezTo>
                <a:cubicBezTo>
                  <a:pt x="2290" y="747"/>
                  <a:pt x="2289" y="745"/>
                  <a:pt x="2286" y="745"/>
                </a:cubicBezTo>
                <a:cubicBezTo>
                  <a:pt x="2284" y="745"/>
                  <a:pt x="2282" y="747"/>
                  <a:pt x="2282" y="749"/>
                </a:cubicBezTo>
                <a:cubicBezTo>
                  <a:pt x="2282" y="752"/>
                  <a:pt x="2284" y="753"/>
                  <a:pt x="2286" y="753"/>
                </a:cubicBezTo>
                <a:close/>
                <a:moveTo>
                  <a:pt x="2299" y="753"/>
                </a:moveTo>
                <a:cubicBezTo>
                  <a:pt x="2301" y="753"/>
                  <a:pt x="2303" y="752"/>
                  <a:pt x="2303" y="749"/>
                </a:cubicBezTo>
                <a:cubicBezTo>
                  <a:pt x="2303" y="747"/>
                  <a:pt x="2301" y="745"/>
                  <a:pt x="2299" y="745"/>
                </a:cubicBezTo>
                <a:cubicBezTo>
                  <a:pt x="2297" y="745"/>
                  <a:pt x="2295" y="747"/>
                  <a:pt x="2295" y="749"/>
                </a:cubicBezTo>
                <a:cubicBezTo>
                  <a:pt x="2295" y="752"/>
                  <a:pt x="2297" y="753"/>
                  <a:pt x="2299" y="753"/>
                </a:cubicBezTo>
                <a:close/>
                <a:moveTo>
                  <a:pt x="2312" y="753"/>
                </a:moveTo>
                <a:cubicBezTo>
                  <a:pt x="2314" y="753"/>
                  <a:pt x="2316" y="752"/>
                  <a:pt x="2316" y="749"/>
                </a:cubicBezTo>
                <a:cubicBezTo>
                  <a:pt x="2316" y="747"/>
                  <a:pt x="2314" y="745"/>
                  <a:pt x="2312" y="745"/>
                </a:cubicBezTo>
                <a:cubicBezTo>
                  <a:pt x="2310" y="745"/>
                  <a:pt x="2308" y="747"/>
                  <a:pt x="2308" y="749"/>
                </a:cubicBezTo>
                <a:cubicBezTo>
                  <a:pt x="2308" y="752"/>
                  <a:pt x="2310" y="753"/>
                  <a:pt x="2312" y="753"/>
                </a:cubicBezTo>
                <a:close/>
                <a:moveTo>
                  <a:pt x="2325" y="753"/>
                </a:moveTo>
                <a:cubicBezTo>
                  <a:pt x="2327" y="753"/>
                  <a:pt x="2329" y="752"/>
                  <a:pt x="2329" y="749"/>
                </a:cubicBezTo>
                <a:cubicBezTo>
                  <a:pt x="2329" y="747"/>
                  <a:pt x="2327" y="745"/>
                  <a:pt x="2325" y="745"/>
                </a:cubicBezTo>
                <a:cubicBezTo>
                  <a:pt x="2323" y="745"/>
                  <a:pt x="2321" y="747"/>
                  <a:pt x="2321" y="749"/>
                </a:cubicBezTo>
                <a:cubicBezTo>
                  <a:pt x="2321" y="752"/>
                  <a:pt x="2323" y="753"/>
                  <a:pt x="2325" y="753"/>
                </a:cubicBezTo>
                <a:close/>
                <a:moveTo>
                  <a:pt x="2338" y="753"/>
                </a:moveTo>
                <a:cubicBezTo>
                  <a:pt x="2340" y="753"/>
                  <a:pt x="2342" y="752"/>
                  <a:pt x="2342" y="749"/>
                </a:cubicBezTo>
                <a:cubicBezTo>
                  <a:pt x="2342" y="747"/>
                  <a:pt x="2340" y="745"/>
                  <a:pt x="2338" y="745"/>
                </a:cubicBezTo>
                <a:cubicBezTo>
                  <a:pt x="2336" y="745"/>
                  <a:pt x="2334" y="747"/>
                  <a:pt x="2334" y="749"/>
                </a:cubicBezTo>
                <a:cubicBezTo>
                  <a:pt x="2334" y="752"/>
                  <a:pt x="2336" y="753"/>
                  <a:pt x="2338" y="753"/>
                </a:cubicBezTo>
                <a:close/>
                <a:moveTo>
                  <a:pt x="2351" y="753"/>
                </a:moveTo>
                <a:cubicBezTo>
                  <a:pt x="2353" y="753"/>
                  <a:pt x="2355" y="752"/>
                  <a:pt x="2355" y="749"/>
                </a:cubicBezTo>
                <a:cubicBezTo>
                  <a:pt x="2355" y="747"/>
                  <a:pt x="2353" y="745"/>
                  <a:pt x="2351" y="745"/>
                </a:cubicBezTo>
                <a:cubicBezTo>
                  <a:pt x="2348" y="745"/>
                  <a:pt x="2347" y="747"/>
                  <a:pt x="2347" y="749"/>
                </a:cubicBezTo>
                <a:cubicBezTo>
                  <a:pt x="2347" y="752"/>
                  <a:pt x="2348" y="753"/>
                  <a:pt x="2351" y="753"/>
                </a:cubicBezTo>
                <a:close/>
                <a:moveTo>
                  <a:pt x="2364" y="753"/>
                </a:moveTo>
                <a:cubicBezTo>
                  <a:pt x="2366" y="753"/>
                  <a:pt x="2368" y="752"/>
                  <a:pt x="2368" y="749"/>
                </a:cubicBezTo>
                <a:cubicBezTo>
                  <a:pt x="2368" y="747"/>
                  <a:pt x="2366" y="745"/>
                  <a:pt x="2364" y="745"/>
                </a:cubicBezTo>
                <a:cubicBezTo>
                  <a:pt x="2361" y="745"/>
                  <a:pt x="2360" y="747"/>
                  <a:pt x="2360" y="749"/>
                </a:cubicBezTo>
                <a:cubicBezTo>
                  <a:pt x="2360" y="752"/>
                  <a:pt x="2361" y="753"/>
                  <a:pt x="2364" y="753"/>
                </a:cubicBezTo>
                <a:close/>
                <a:moveTo>
                  <a:pt x="2377" y="753"/>
                </a:moveTo>
                <a:cubicBezTo>
                  <a:pt x="2379" y="753"/>
                  <a:pt x="2381" y="752"/>
                  <a:pt x="2381" y="749"/>
                </a:cubicBezTo>
                <a:cubicBezTo>
                  <a:pt x="2381" y="747"/>
                  <a:pt x="2379" y="745"/>
                  <a:pt x="2377" y="745"/>
                </a:cubicBezTo>
                <a:cubicBezTo>
                  <a:pt x="2374" y="745"/>
                  <a:pt x="2372" y="747"/>
                  <a:pt x="2372" y="749"/>
                </a:cubicBezTo>
                <a:cubicBezTo>
                  <a:pt x="2372" y="752"/>
                  <a:pt x="2374" y="753"/>
                  <a:pt x="2377" y="753"/>
                </a:cubicBezTo>
                <a:close/>
                <a:moveTo>
                  <a:pt x="2390" y="753"/>
                </a:moveTo>
                <a:cubicBezTo>
                  <a:pt x="2392" y="753"/>
                  <a:pt x="2394" y="752"/>
                  <a:pt x="2394" y="749"/>
                </a:cubicBezTo>
                <a:cubicBezTo>
                  <a:pt x="2394" y="747"/>
                  <a:pt x="2392" y="745"/>
                  <a:pt x="2390" y="745"/>
                </a:cubicBezTo>
                <a:cubicBezTo>
                  <a:pt x="2387" y="745"/>
                  <a:pt x="2385" y="747"/>
                  <a:pt x="2385" y="749"/>
                </a:cubicBezTo>
                <a:cubicBezTo>
                  <a:pt x="2385" y="752"/>
                  <a:pt x="2387" y="753"/>
                  <a:pt x="2390" y="753"/>
                </a:cubicBezTo>
                <a:close/>
                <a:moveTo>
                  <a:pt x="2402" y="753"/>
                </a:moveTo>
                <a:cubicBezTo>
                  <a:pt x="2405" y="753"/>
                  <a:pt x="2407" y="752"/>
                  <a:pt x="2407" y="749"/>
                </a:cubicBezTo>
                <a:cubicBezTo>
                  <a:pt x="2407" y="747"/>
                  <a:pt x="2405" y="745"/>
                  <a:pt x="2402" y="745"/>
                </a:cubicBezTo>
                <a:cubicBezTo>
                  <a:pt x="2400" y="745"/>
                  <a:pt x="2398" y="747"/>
                  <a:pt x="2398" y="749"/>
                </a:cubicBezTo>
                <a:cubicBezTo>
                  <a:pt x="2398" y="752"/>
                  <a:pt x="2400" y="753"/>
                  <a:pt x="2402" y="753"/>
                </a:cubicBezTo>
                <a:close/>
                <a:moveTo>
                  <a:pt x="2415" y="753"/>
                </a:moveTo>
                <a:cubicBezTo>
                  <a:pt x="2418" y="753"/>
                  <a:pt x="2420" y="752"/>
                  <a:pt x="2420" y="749"/>
                </a:cubicBezTo>
                <a:cubicBezTo>
                  <a:pt x="2420" y="747"/>
                  <a:pt x="2418" y="745"/>
                  <a:pt x="2415" y="745"/>
                </a:cubicBezTo>
                <a:cubicBezTo>
                  <a:pt x="2413" y="745"/>
                  <a:pt x="2411" y="747"/>
                  <a:pt x="2411" y="749"/>
                </a:cubicBezTo>
                <a:cubicBezTo>
                  <a:pt x="2411" y="752"/>
                  <a:pt x="2413" y="753"/>
                  <a:pt x="2415" y="753"/>
                </a:cubicBezTo>
                <a:close/>
                <a:moveTo>
                  <a:pt x="2428" y="753"/>
                </a:moveTo>
                <a:cubicBezTo>
                  <a:pt x="2431" y="753"/>
                  <a:pt x="2432" y="752"/>
                  <a:pt x="2432" y="749"/>
                </a:cubicBezTo>
                <a:cubicBezTo>
                  <a:pt x="2432" y="747"/>
                  <a:pt x="2431" y="745"/>
                  <a:pt x="2428" y="745"/>
                </a:cubicBezTo>
                <a:cubicBezTo>
                  <a:pt x="2426" y="745"/>
                  <a:pt x="2424" y="747"/>
                  <a:pt x="2424" y="749"/>
                </a:cubicBezTo>
                <a:cubicBezTo>
                  <a:pt x="2424" y="752"/>
                  <a:pt x="2426" y="753"/>
                  <a:pt x="2428" y="753"/>
                </a:cubicBezTo>
                <a:close/>
                <a:moveTo>
                  <a:pt x="2441" y="753"/>
                </a:moveTo>
                <a:cubicBezTo>
                  <a:pt x="2444" y="753"/>
                  <a:pt x="2445" y="752"/>
                  <a:pt x="2445" y="749"/>
                </a:cubicBezTo>
                <a:cubicBezTo>
                  <a:pt x="2445" y="747"/>
                  <a:pt x="2444" y="745"/>
                  <a:pt x="2441" y="745"/>
                </a:cubicBezTo>
                <a:cubicBezTo>
                  <a:pt x="2439" y="745"/>
                  <a:pt x="2437" y="747"/>
                  <a:pt x="2437" y="749"/>
                </a:cubicBezTo>
                <a:cubicBezTo>
                  <a:pt x="2437" y="752"/>
                  <a:pt x="2439" y="753"/>
                  <a:pt x="2441" y="753"/>
                </a:cubicBezTo>
                <a:close/>
                <a:moveTo>
                  <a:pt x="2454" y="753"/>
                </a:moveTo>
                <a:cubicBezTo>
                  <a:pt x="2456" y="753"/>
                  <a:pt x="2458" y="752"/>
                  <a:pt x="2458" y="749"/>
                </a:cubicBezTo>
                <a:cubicBezTo>
                  <a:pt x="2458" y="747"/>
                  <a:pt x="2456" y="745"/>
                  <a:pt x="2454" y="745"/>
                </a:cubicBezTo>
                <a:cubicBezTo>
                  <a:pt x="2452" y="745"/>
                  <a:pt x="2450" y="747"/>
                  <a:pt x="2450" y="749"/>
                </a:cubicBezTo>
                <a:cubicBezTo>
                  <a:pt x="2450" y="752"/>
                  <a:pt x="2452" y="753"/>
                  <a:pt x="2454" y="753"/>
                </a:cubicBezTo>
                <a:close/>
                <a:moveTo>
                  <a:pt x="2467" y="753"/>
                </a:moveTo>
                <a:cubicBezTo>
                  <a:pt x="2469" y="753"/>
                  <a:pt x="2471" y="752"/>
                  <a:pt x="2471" y="749"/>
                </a:cubicBezTo>
                <a:cubicBezTo>
                  <a:pt x="2471" y="747"/>
                  <a:pt x="2469" y="745"/>
                  <a:pt x="2467" y="745"/>
                </a:cubicBezTo>
                <a:cubicBezTo>
                  <a:pt x="2465" y="745"/>
                  <a:pt x="2463" y="747"/>
                  <a:pt x="2463" y="749"/>
                </a:cubicBezTo>
                <a:cubicBezTo>
                  <a:pt x="2463" y="752"/>
                  <a:pt x="2465" y="753"/>
                  <a:pt x="2467" y="753"/>
                </a:cubicBezTo>
                <a:close/>
                <a:moveTo>
                  <a:pt x="2480" y="753"/>
                </a:moveTo>
                <a:cubicBezTo>
                  <a:pt x="2482" y="753"/>
                  <a:pt x="2484" y="752"/>
                  <a:pt x="2484" y="749"/>
                </a:cubicBezTo>
                <a:cubicBezTo>
                  <a:pt x="2484" y="747"/>
                  <a:pt x="2482" y="745"/>
                  <a:pt x="2480" y="745"/>
                </a:cubicBezTo>
                <a:cubicBezTo>
                  <a:pt x="2478" y="745"/>
                  <a:pt x="2476" y="747"/>
                  <a:pt x="2476" y="749"/>
                </a:cubicBezTo>
                <a:cubicBezTo>
                  <a:pt x="2476" y="752"/>
                  <a:pt x="2478" y="753"/>
                  <a:pt x="2480" y="753"/>
                </a:cubicBezTo>
                <a:close/>
                <a:moveTo>
                  <a:pt x="2493" y="753"/>
                </a:moveTo>
                <a:cubicBezTo>
                  <a:pt x="2495" y="753"/>
                  <a:pt x="2497" y="752"/>
                  <a:pt x="2497" y="749"/>
                </a:cubicBezTo>
                <a:cubicBezTo>
                  <a:pt x="2497" y="747"/>
                  <a:pt x="2495" y="745"/>
                  <a:pt x="2493" y="745"/>
                </a:cubicBezTo>
                <a:cubicBezTo>
                  <a:pt x="2491" y="745"/>
                  <a:pt x="2489" y="747"/>
                  <a:pt x="2489" y="749"/>
                </a:cubicBezTo>
                <a:cubicBezTo>
                  <a:pt x="2489" y="752"/>
                  <a:pt x="2491" y="753"/>
                  <a:pt x="2493" y="753"/>
                </a:cubicBezTo>
                <a:close/>
                <a:moveTo>
                  <a:pt x="2506" y="753"/>
                </a:moveTo>
                <a:cubicBezTo>
                  <a:pt x="2508" y="753"/>
                  <a:pt x="2510" y="752"/>
                  <a:pt x="2510" y="749"/>
                </a:cubicBezTo>
                <a:cubicBezTo>
                  <a:pt x="2510" y="747"/>
                  <a:pt x="2508" y="745"/>
                  <a:pt x="2506" y="745"/>
                </a:cubicBezTo>
                <a:cubicBezTo>
                  <a:pt x="2503" y="745"/>
                  <a:pt x="2502" y="747"/>
                  <a:pt x="2502" y="749"/>
                </a:cubicBezTo>
                <a:cubicBezTo>
                  <a:pt x="2502" y="752"/>
                  <a:pt x="2503" y="753"/>
                  <a:pt x="2506" y="753"/>
                </a:cubicBezTo>
                <a:close/>
                <a:moveTo>
                  <a:pt x="2519" y="753"/>
                </a:moveTo>
                <a:cubicBezTo>
                  <a:pt x="2521" y="753"/>
                  <a:pt x="2523" y="752"/>
                  <a:pt x="2523" y="749"/>
                </a:cubicBezTo>
                <a:cubicBezTo>
                  <a:pt x="2523" y="747"/>
                  <a:pt x="2521" y="745"/>
                  <a:pt x="2519" y="745"/>
                </a:cubicBezTo>
                <a:cubicBezTo>
                  <a:pt x="2516" y="745"/>
                  <a:pt x="2515" y="747"/>
                  <a:pt x="2515" y="749"/>
                </a:cubicBezTo>
                <a:cubicBezTo>
                  <a:pt x="2515" y="752"/>
                  <a:pt x="2516" y="753"/>
                  <a:pt x="2519" y="753"/>
                </a:cubicBezTo>
                <a:close/>
                <a:moveTo>
                  <a:pt x="2532" y="753"/>
                </a:moveTo>
                <a:cubicBezTo>
                  <a:pt x="2534" y="753"/>
                  <a:pt x="2536" y="752"/>
                  <a:pt x="2536" y="749"/>
                </a:cubicBezTo>
                <a:cubicBezTo>
                  <a:pt x="2536" y="747"/>
                  <a:pt x="2534" y="745"/>
                  <a:pt x="2532" y="745"/>
                </a:cubicBezTo>
                <a:cubicBezTo>
                  <a:pt x="2529" y="745"/>
                  <a:pt x="2527" y="747"/>
                  <a:pt x="2527" y="749"/>
                </a:cubicBezTo>
                <a:cubicBezTo>
                  <a:pt x="2527" y="752"/>
                  <a:pt x="2529" y="753"/>
                  <a:pt x="2532" y="753"/>
                </a:cubicBezTo>
                <a:close/>
                <a:moveTo>
                  <a:pt x="2545" y="753"/>
                </a:moveTo>
                <a:cubicBezTo>
                  <a:pt x="2547" y="753"/>
                  <a:pt x="2549" y="752"/>
                  <a:pt x="2549" y="749"/>
                </a:cubicBezTo>
                <a:cubicBezTo>
                  <a:pt x="2549" y="747"/>
                  <a:pt x="2547" y="745"/>
                  <a:pt x="2545" y="745"/>
                </a:cubicBezTo>
                <a:cubicBezTo>
                  <a:pt x="2542" y="745"/>
                  <a:pt x="2540" y="747"/>
                  <a:pt x="2540" y="749"/>
                </a:cubicBezTo>
                <a:cubicBezTo>
                  <a:pt x="2540" y="752"/>
                  <a:pt x="2542" y="753"/>
                  <a:pt x="2545" y="753"/>
                </a:cubicBezTo>
                <a:close/>
                <a:moveTo>
                  <a:pt x="2557" y="753"/>
                </a:moveTo>
                <a:cubicBezTo>
                  <a:pt x="2560" y="753"/>
                  <a:pt x="2562" y="752"/>
                  <a:pt x="2562" y="749"/>
                </a:cubicBezTo>
                <a:cubicBezTo>
                  <a:pt x="2562" y="747"/>
                  <a:pt x="2560" y="745"/>
                  <a:pt x="2557" y="745"/>
                </a:cubicBezTo>
                <a:cubicBezTo>
                  <a:pt x="2555" y="745"/>
                  <a:pt x="2553" y="747"/>
                  <a:pt x="2553" y="749"/>
                </a:cubicBezTo>
                <a:cubicBezTo>
                  <a:pt x="2553" y="752"/>
                  <a:pt x="2555" y="753"/>
                  <a:pt x="2557" y="753"/>
                </a:cubicBezTo>
                <a:close/>
                <a:moveTo>
                  <a:pt x="2570" y="753"/>
                </a:moveTo>
                <a:cubicBezTo>
                  <a:pt x="2573" y="753"/>
                  <a:pt x="2575" y="752"/>
                  <a:pt x="2575" y="749"/>
                </a:cubicBezTo>
                <a:cubicBezTo>
                  <a:pt x="2575" y="747"/>
                  <a:pt x="2573" y="745"/>
                  <a:pt x="2570" y="745"/>
                </a:cubicBezTo>
                <a:cubicBezTo>
                  <a:pt x="2568" y="745"/>
                  <a:pt x="2566" y="747"/>
                  <a:pt x="2566" y="749"/>
                </a:cubicBezTo>
                <a:cubicBezTo>
                  <a:pt x="2566" y="752"/>
                  <a:pt x="2568" y="753"/>
                  <a:pt x="2570" y="753"/>
                </a:cubicBezTo>
                <a:close/>
                <a:moveTo>
                  <a:pt x="2583" y="753"/>
                </a:moveTo>
                <a:cubicBezTo>
                  <a:pt x="2586" y="753"/>
                  <a:pt x="2587" y="752"/>
                  <a:pt x="2587" y="749"/>
                </a:cubicBezTo>
                <a:cubicBezTo>
                  <a:pt x="2587" y="747"/>
                  <a:pt x="2586" y="745"/>
                  <a:pt x="2583" y="745"/>
                </a:cubicBezTo>
                <a:cubicBezTo>
                  <a:pt x="2581" y="745"/>
                  <a:pt x="2579" y="747"/>
                  <a:pt x="2579" y="749"/>
                </a:cubicBezTo>
                <a:cubicBezTo>
                  <a:pt x="2579" y="752"/>
                  <a:pt x="2581" y="753"/>
                  <a:pt x="2583" y="753"/>
                </a:cubicBezTo>
                <a:close/>
                <a:moveTo>
                  <a:pt x="2596" y="753"/>
                </a:moveTo>
                <a:cubicBezTo>
                  <a:pt x="2598" y="753"/>
                  <a:pt x="2600" y="752"/>
                  <a:pt x="2600" y="749"/>
                </a:cubicBezTo>
                <a:cubicBezTo>
                  <a:pt x="2600" y="747"/>
                  <a:pt x="2598" y="745"/>
                  <a:pt x="2596" y="745"/>
                </a:cubicBezTo>
                <a:cubicBezTo>
                  <a:pt x="2594" y="745"/>
                  <a:pt x="2592" y="747"/>
                  <a:pt x="2592" y="749"/>
                </a:cubicBezTo>
                <a:cubicBezTo>
                  <a:pt x="2592" y="752"/>
                  <a:pt x="2594" y="753"/>
                  <a:pt x="2596" y="753"/>
                </a:cubicBezTo>
                <a:close/>
                <a:moveTo>
                  <a:pt x="2609" y="753"/>
                </a:moveTo>
                <a:cubicBezTo>
                  <a:pt x="2611" y="753"/>
                  <a:pt x="2613" y="752"/>
                  <a:pt x="2613" y="749"/>
                </a:cubicBezTo>
                <a:cubicBezTo>
                  <a:pt x="2613" y="747"/>
                  <a:pt x="2611" y="745"/>
                  <a:pt x="2609" y="745"/>
                </a:cubicBezTo>
                <a:cubicBezTo>
                  <a:pt x="2607" y="745"/>
                  <a:pt x="2605" y="747"/>
                  <a:pt x="2605" y="749"/>
                </a:cubicBezTo>
                <a:cubicBezTo>
                  <a:pt x="2605" y="752"/>
                  <a:pt x="2607" y="753"/>
                  <a:pt x="2609" y="753"/>
                </a:cubicBezTo>
                <a:close/>
                <a:moveTo>
                  <a:pt x="2622" y="753"/>
                </a:moveTo>
                <a:cubicBezTo>
                  <a:pt x="2624" y="753"/>
                  <a:pt x="2626" y="752"/>
                  <a:pt x="2626" y="749"/>
                </a:cubicBezTo>
                <a:cubicBezTo>
                  <a:pt x="2626" y="747"/>
                  <a:pt x="2624" y="745"/>
                  <a:pt x="2622" y="745"/>
                </a:cubicBezTo>
                <a:cubicBezTo>
                  <a:pt x="2620" y="745"/>
                  <a:pt x="2618" y="747"/>
                  <a:pt x="2618" y="749"/>
                </a:cubicBezTo>
                <a:cubicBezTo>
                  <a:pt x="2618" y="752"/>
                  <a:pt x="2620" y="753"/>
                  <a:pt x="2622" y="753"/>
                </a:cubicBezTo>
                <a:close/>
                <a:moveTo>
                  <a:pt x="2635" y="753"/>
                </a:moveTo>
                <a:cubicBezTo>
                  <a:pt x="2637" y="753"/>
                  <a:pt x="2639" y="752"/>
                  <a:pt x="2639" y="749"/>
                </a:cubicBezTo>
                <a:cubicBezTo>
                  <a:pt x="2639" y="747"/>
                  <a:pt x="2637" y="745"/>
                  <a:pt x="2635" y="745"/>
                </a:cubicBezTo>
                <a:cubicBezTo>
                  <a:pt x="2633" y="745"/>
                  <a:pt x="2631" y="747"/>
                  <a:pt x="2631" y="749"/>
                </a:cubicBezTo>
                <a:cubicBezTo>
                  <a:pt x="2631" y="752"/>
                  <a:pt x="2633" y="753"/>
                  <a:pt x="2635" y="753"/>
                </a:cubicBezTo>
                <a:close/>
                <a:moveTo>
                  <a:pt x="2648" y="753"/>
                </a:moveTo>
                <a:cubicBezTo>
                  <a:pt x="2650" y="753"/>
                  <a:pt x="2652" y="752"/>
                  <a:pt x="2652" y="749"/>
                </a:cubicBezTo>
                <a:cubicBezTo>
                  <a:pt x="2652" y="747"/>
                  <a:pt x="2650" y="745"/>
                  <a:pt x="2648" y="745"/>
                </a:cubicBezTo>
                <a:cubicBezTo>
                  <a:pt x="2646" y="745"/>
                  <a:pt x="2644" y="747"/>
                  <a:pt x="2644" y="749"/>
                </a:cubicBezTo>
                <a:cubicBezTo>
                  <a:pt x="2644" y="752"/>
                  <a:pt x="2646" y="753"/>
                  <a:pt x="2648" y="753"/>
                </a:cubicBezTo>
                <a:close/>
                <a:moveTo>
                  <a:pt x="2661" y="753"/>
                </a:moveTo>
                <a:cubicBezTo>
                  <a:pt x="2663" y="753"/>
                  <a:pt x="2665" y="752"/>
                  <a:pt x="2665" y="749"/>
                </a:cubicBezTo>
                <a:cubicBezTo>
                  <a:pt x="2665" y="747"/>
                  <a:pt x="2663" y="745"/>
                  <a:pt x="2661" y="745"/>
                </a:cubicBezTo>
                <a:cubicBezTo>
                  <a:pt x="2658" y="745"/>
                  <a:pt x="2657" y="747"/>
                  <a:pt x="2657" y="749"/>
                </a:cubicBezTo>
                <a:cubicBezTo>
                  <a:pt x="2657" y="752"/>
                  <a:pt x="2658" y="753"/>
                  <a:pt x="2661" y="753"/>
                </a:cubicBezTo>
                <a:close/>
                <a:moveTo>
                  <a:pt x="2674" y="753"/>
                </a:moveTo>
                <a:cubicBezTo>
                  <a:pt x="2676" y="753"/>
                  <a:pt x="2678" y="752"/>
                  <a:pt x="2678" y="749"/>
                </a:cubicBezTo>
                <a:cubicBezTo>
                  <a:pt x="2678" y="747"/>
                  <a:pt x="2676" y="745"/>
                  <a:pt x="2674" y="745"/>
                </a:cubicBezTo>
                <a:cubicBezTo>
                  <a:pt x="2671" y="745"/>
                  <a:pt x="2669" y="747"/>
                  <a:pt x="2669" y="749"/>
                </a:cubicBezTo>
                <a:cubicBezTo>
                  <a:pt x="2669" y="752"/>
                  <a:pt x="2671" y="753"/>
                  <a:pt x="2674" y="753"/>
                </a:cubicBezTo>
                <a:close/>
                <a:moveTo>
                  <a:pt x="2687" y="753"/>
                </a:moveTo>
                <a:cubicBezTo>
                  <a:pt x="2689" y="753"/>
                  <a:pt x="2691" y="752"/>
                  <a:pt x="2691" y="749"/>
                </a:cubicBezTo>
                <a:cubicBezTo>
                  <a:pt x="2691" y="747"/>
                  <a:pt x="2689" y="745"/>
                  <a:pt x="2687" y="745"/>
                </a:cubicBezTo>
                <a:cubicBezTo>
                  <a:pt x="2684" y="745"/>
                  <a:pt x="2682" y="747"/>
                  <a:pt x="2682" y="749"/>
                </a:cubicBezTo>
                <a:cubicBezTo>
                  <a:pt x="2682" y="752"/>
                  <a:pt x="2684" y="753"/>
                  <a:pt x="2687" y="753"/>
                </a:cubicBezTo>
                <a:close/>
                <a:moveTo>
                  <a:pt x="2699" y="753"/>
                </a:moveTo>
                <a:cubicBezTo>
                  <a:pt x="2702" y="753"/>
                  <a:pt x="2704" y="752"/>
                  <a:pt x="2704" y="749"/>
                </a:cubicBezTo>
                <a:cubicBezTo>
                  <a:pt x="2704" y="747"/>
                  <a:pt x="2702" y="745"/>
                  <a:pt x="2699" y="745"/>
                </a:cubicBezTo>
                <a:cubicBezTo>
                  <a:pt x="2697" y="745"/>
                  <a:pt x="2695" y="747"/>
                  <a:pt x="2695" y="749"/>
                </a:cubicBezTo>
                <a:cubicBezTo>
                  <a:pt x="2695" y="752"/>
                  <a:pt x="2697" y="753"/>
                  <a:pt x="2699" y="753"/>
                </a:cubicBezTo>
                <a:close/>
                <a:moveTo>
                  <a:pt x="2712" y="745"/>
                </a:moveTo>
                <a:cubicBezTo>
                  <a:pt x="2710" y="745"/>
                  <a:pt x="2708" y="747"/>
                  <a:pt x="2708" y="749"/>
                </a:cubicBezTo>
                <a:cubicBezTo>
                  <a:pt x="2708" y="752"/>
                  <a:pt x="2710" y="753"/>
                  <a:pt x="2712" y="753"/>
                </a:cubicBezTo>
                <a:cubicBezTo>
                  <a:pt x="2715" y="753"/>
                  <a:pt x="2717" y="752"/>
                  <a:pt x="2717" y="749"/>
                </a:cubicBezTo>
                <a:cubicBezTo>
                  <a:pt x="2717" y="747"/>
                  <a:pt x="2715" y="745"/>
                  <a:pt x="2712" y="745"/>
                </a:cubicBezTo>
                <a:close/>
                <a:moveTo>
                  <a:pt x="2725" y="745"/>
                </a:moveTo>
                <a:cubicBezTo>
                  <a:pt x="2723" y="745"/>
                  <a:pt x="2721" y="747"/>
                  <a:pt x="2721" y="749"/>
                </a:cubicBezTo>
                <a:cubicBezTo>
                  <a:pt x="2721" y="752"/>
                  <a:pt x="2723" y="753"/>
                  <a:pt x="2725" y="753"/>
                </a:cubicBezTo>
                <a:cubicBezTo>
                  <a:pt x="2728" y="753"/>
                  <a:pt x="2729" y="752"/>
                  <a:pt x="2729" y="749"/>
                </a:cubicBezTo>
                <a:cubicBezTo>
                  <a:pt x="2729" y="747"/>
                  <a:pt x="2728" y="745"/>
                  <a:pt x="2725" y="745"/>
                </a:cubicBezTo>
                <a:close/>
                <a:moveTo>
                  <a:pt x="2738" y="745"/>
                </a:moveTo>
                <a:cubicBezTo>
                  <a:pt x="2736" y="745"/>
                  <a:pt x="2734" y="747"/>
                  <a:pt x="2734" y="749"/>
                </a:cubicBezTo>
                <a:cubicBezTo>
                  <a:pt x="2734" y="752"/>
                  <a:pt x="2736" y="753"/>
                  <a:pt x="2738" y="753"/>
                </a:cubicBezTo>
                <a:cubicBezTo>
                  <a:pt x="2741" y="753"/>
                  <a:pt x="2742" y="752"/>
                  <a:pt x="2742" y="749"/>
                </a:cubicBezTo>
                <a:cubicBezTo>
                  <a:pt x="2742" y="747"/>
                  <a:pt x="2741" y="745"/>
                  <a:pt x="2738" y="745"/>
                </a:cubicBezTo>
                <a:close/>
                <a:moveTo>
                  <a:pt x="2751" y="753"/>
                </a:moveTo>
                <a:cubicBezTo>
                  <a:pt x="2753" y="753"/>
                  <a:pt x="2755" y="752"/>
                  <a:pt x="2755" y="749"/>
                </a:cubicBezTo>
                <a:cubicBezTo>
                  <a:pt x="2755" y="747"/>
                  <a:pt x="2753" y="745"/>
                  <a:pt x="2751" y="745"/>
                </a:cubicBezTo>
                <a:cubicBezTo>
                  <a:pt x="2749" y="745"/>
                  <a:pt x="2747" y="747"/>
                  <a:pt x="2747" y="749"/>
                </a:cubicBezTo>
                <a:cubicBezTo>
                  <a:pt x="2747" y="752"/>
                  <a:pt x="2749" y="753"/>
                  <a:pt x="2751" y="753"/>
                </a:cubicBezTo>
                <a:close/>
                <a:moveTo>
                  <a:pt x="2764" y="745"/>
                </a:moveTo>
                <a:cubicBezTo>
                  <a:pt x="2762" y="745"/>
                  <a:pt x="2760" y="747"/>
                  <a:pt x="2760" y="749"/>
                </a:cubicBezTo>
                <a:cubicBezTo>
                  <a:pt x="2760" y="752"/>
                  <a:pt x="2762" y="753"/>
                  <a:pt x="2764" y="753"/>
                </a:cubicBezTo>
                <a:cubicBezTo>
                  <a:pt x="2766" y="753"/>
                  <a:pt x="2768" y="752"/>
                  <a:pt x="2768" y="749"/>
                </a:cubicBezTo>
                <a:cubicBezTo>
                  <a:pt x="2768" y="747"/>
                  <a:pt x="2766" y="745"/>
                  <a:pt x="2764" y="745"/>
                </a:cubicBezTo>
                <a:close/>
                <a:moveTo>
                  <a:pt x="2777" y="753"/>
                </a:moveTo>
                <a:cubicBezTo>
                  <a:pt x="2779" y="753"/>
                  <a:pt x="2781" y="752"/>
                  <a:pt x="2781" y="749"/>
                </a:cubicBezTo>
                <a:cubicBezTo>
                  <a:pt x="2781" y="747"/>
                  <a:pt x="2779" y="745"/>
                  <a:pt x="2777" y="745"/>
                </a:cubicBezTo>
                <a:cubicBezTo>
                  <a:pt x="2775" y="745"/>
                  <a:pt x="2773" y="747"/>
                  <a:pt x="2773" y="749"/>
                </a:cubicBezTo>
                <a:cubicBezTo>
                  <a:pt x="2773" y="752"/>
                  <a:pt x="2775" y="753"/>
                  <a:pt x="2777" y="753"/>
                </a:cubicBezTo>
                <a:close/>
                <a:moveTo>
                  <a:pt x="2790" y="745"/>
                </a:moveTo>
                <a:cubicBezTo>
                  <a:pt x="2788" y="745"/>
                  <a:pt x="2786" y="747"/>
                  <a:pt x="2786" y="749"/>
                </a:cubicBezTo>
                <a:cubicBezTo>
                  <a:pt x="2786" y="752"/>
                  <a:pt x="2788" y="753"/>
                  <a:pt x="2790" y="753"/>
                </a:cubicBezTo>
                <a:cubicBezTo>
                  <a:pt x="2792" y="753"/>
                  <a:pt x="2794" y="752"/>
                  <a:pt x="2794" y="749"/>
                </a:cubicBezTo>
                <a:cubicBezTo>
                  <a:pt x="2794" y="747"/>
                  <a:pt x="2792" y="745"/>
                  <a:pt x="2790" y="745"/>
                </a:cubicBezTo>
                <a:close/>
                <a:moveTo>
                  <a:pt x="2803" y="745"/>
                </a:moveTo>
                <a:cubicBezTo>
                  <a:pt x="2800" y="745"/>
                  <a:pt x="2799" y="747"/>
                  <a:pt x="2799" y="749"/>
                </a:cubicBezTo>
                <a:cubicBezTo>
                  <a:pt x="2799" y="752"/>
                  <a:pt x="2800" y="753"/>
                  <a:pt x="2803" y="753"/>
                </a:cubicBezTo>
                <a:cubicBezTo>
                  <a:pt x="2805" y="753"/>
                  <a:pt x="2807" y="752"/>
                  <a:pt x="2807" y="749"/>
                </a:cubicBezTo>
                <a:cubicBezTo>
                  <a:pt x="2807" y="747"/>
                  <a:pt x="2805" y="745"/>
                  <a:pt x="2803" y="745"/>
                </a:cubicBezTo>
                <a:close/>
                <a:moveTo>
                  <a:pt x="2816" y="745"/>
                </a:moveTo>
                <a:cubicBezTo>
                  <a:pt x="2813" y="745"/>
                  <a:pt x="2812" y="747"/>
                  <a:pt x="2812" y="749"/>
                </a:cubicBezTo>
                <a:cubicBezTo>
                  <a:pt x="2812" y="752"/>
                  <a:pt x="2813" y="753"/>
                  <a:pt x="2816" y="753"/>
                </a:cubicBezTo>
                <a:cubicBezTo>
                  <a:pt x="2818" y="753"/>
                  <a:pt x="2820" y="752"/>
                  <a:pt x="2820" y="749"/>
                </a:cubicBezTo>
                <a:cubicBezTo>
                  <a:pt x="2820" y="747"/>
                  <a:pt x="2818" y="745"/>
                  <a:pt x="2816" y="745"/>
                </a:cubicBezTo>
                <a:close/>
                <a:moveTo>
                  <a:pt x="2829" y="745"/>
                </a:moveTo>
                <a:cubicBezTo>
                  <a:pt x="2826" y="745"/>
                  <a:pt x="2824" y="747"/>
                  <a:pt x="2824" y="749"/>
                </a:cubicBezTo>
                <a:cubicBezTo>
                  <a:pt x="2824" y="752"/>
                  <a:pt x="2826" y="753"/>
                  <a:pt x="2829" y="753"/>
                </a:cubicBezTo>
                <a:cubicBezTo>
                  <a:pt x="2831" y="753"/>
                  <a:pt x="2833" y="752"/>
                  <a:pt x="2833" y="749"/>
                </a:cubicBezTo>
                <a:cubicBezTo>
                  <a:pt x="2833" y="747"/>
                  <a:pt x="2831" y="745"/>
                  <a:pt x="2829" y="745"/>
                </a:cubicBezTo>
                <a:close/>
                <a:moveTo>
                  <a:pt x="2842" y="745"/>
                </a:moveTo>
                <a:cubicBezTo>
                  <a:pt x="2839" y="745"/>
                  <a:pt x="2837" y="747"/>
                  <a:pt x="2837" y="749"/>
                </a:cubicBezTo>
                <a:cubicBezTo>
                  <a:pt x="2837" y="752"/>
                  <a:pt x="2839" y="753"/>
                  <a:pt x="2842" y="753"/>
                </a:cubicBezTo>
                <a:cubicBezTo>
                  <a:pt x="2844" y="753"/>
                  <a:pt x="2846" y="752"/>
                  <a:pt x="2846" y="749"/>
                </a:cubicBezTo>
                <a:cubicBezTo>
                  <a:pt x="2846" y="747"/>
                  <a:pt x="2844" y="745"/>
                  <a:pt x="2842" y="745"/>
                </a:cubicBezTo>
                <a:close/>
                <a:moveTo>
                  <a:pt x="2854" y="745"/>
                </a:moveTo>
                <a:cubicBezTo>
                  <a:pt x="2852" y="745"/>
                  <a:pt x="2850" y="747"/>
                  <a:pt x="2850" y="749"/>
                </a:cubicBezTo>
                <a:cubicBezTo>
                  <a:pt x="2850" y="752"/>
                  <a:pt x="2852" y="753"/>
                  <a:pt x="2854" y="753"/>
                </a:cubicBezTo>
                <a:cubicBezTo>
                  <a:pt x="2857" y="753"/>
                  <a:pt x="2859" y="752"/>
                  <a:pt x="2859" y="749"/>
                </a:cubicBezTo>
                <a:cubicBezTo>
                  <a:pt x="2859" y="747"/>
                  <a:pt x="2857" y="745"/>
                  <a:pt x="2854" y="745"/>
                </a:cubicBezTo>
                <a:close/>
                <a:moveTo>
                  <a:pt x="2867" y="745"/>
                </a:moveTo>
                <a:cubicBezTo>
                  <a:pt x="2865" y="745"/>
                  <a:pt x="2863" y="747"/>
                  <a:pt x="2863" y="749"/>
                </a:cubicBezTo>
                <a:cubicBezTo>
                  <a:pt x="2863" y="752"/>
                  <a:pt x="2865" y="753"/>
                  <a:pt x="2867" y="753"/>
                </a:cubicBezTo>
                <a:cubicBezTo>
                  <a:pt x="2870" y="753"/>
                  <a:pt x="2872" y="752"/>
                  <a:pt x="2872" y="749"/>
                </a:cubicBezTo>
                <a:cubicBezTo>
                  <a:pt x="2872" y="747"/>
                  <a:pt x="2870" y="745"/>
                  <a:pt x="2867" y="745"/>
                </a:cubicBezTo>
                <a:close/>
                <a:moveTo>
                  <a:pt x="2880" y="745"/>
                </a:moveTo>
                <a:cubicBezTo>
                  <a:pt x="2878" y="745"/>
                  <a:pt x="2876" y="747"/>
                  <a:pt x="2876" y="749"/>
                </a:cubicBezTo>
                <a:cubicBezTo>
                  <a:pt x="2876" y="752"/>
                  <a:pt x="2878" y="753"/>
                  <a:pt x="2880" y="753"/>
                </a:cubicBezTo>
                <a:cubicBezTo>
                  <a:pt x="2883" y="753"/>
                  <a:pt x="2884" y="752"/>
                  <a:pt x="2884" y="749"/>
                </a:cubicBezTo>
                <a:cubicBezTo>
                  <a:pt x="2884" y="747"/>
                  <a:pt x="2883" y="745"/>
                  <a:pt x="2880" y="745"/>
                </a:cubicBezTo>
                <a:close/>
                <a:moveTo>
                  <a:pt x="2893" y="745"/>
                </a:moveTo>
                <a:cubicBezTo>
                  <a:pt x="2891" y="745"/>
                  <a:pt x="2889" y="747"/>
                  <a:pt x="2889" y="749"/>
                </a:cubicBezTo>
                <a:cubicBezTo>
                  <a:pt x="2889" y="752"/>
                  <a:pt x="2891" y="753"/>
                  <a:pt x="2893" y="753"/>
                </a:cubicBezTo>
                <a:cubicBezTo>
                  <a:pt x="2895" y="753"/>
                  <a:pt x="2897" y="752"/>
                  <a:pt x="2897" y="749"/>
                </a:cubicBezTo>
                <a:cubicBezTo>
                  <a:pt x="2897" y="747"/>
                  <a:pt x="2895" y="745"/>
                  <a:pt x="2893" y="745"/>
                </a:cubicBezTo>
                <a:close/>
                <a:moveTo>
                  <a:pt x="2906" y="749"/>
                </a:moveTo>
                <a:cubicBezTo>
                  <a:pt x="2906" y="749"/>
                  <a:pt x="2906" y="749"/>
                  <a:pt x="2906" y="749"/>
                </a:cubicBezTo>
                <a:cubicBezTo>
                  <a:pt x="2906" y="749"/>
                  <a:pt x="2906" y="749"/>
                  <a:pt x="2906" y="749"/>
                </a:cubicBezTo>
                <a:cubicBezTo>
                  <a:pt x="2906" y="749"/>
                  <a:pt x="2906" y="749"/>
                  <a:pt x="2906" y="749"/>
                </a:cubicBezTo>
                <a:cubicBezTo>
                  <a:pt x="2906" y="749"/>
                  <a:pt x="2906" y="749"/>
                  <a:pt x="2906" y="749"/>
                </a:cubicBezTo>
                <a:close/>
                <a:moveTo>
                  <a:pt x="2958" y="745"/>
                </a:moveTo>
                <a:cubicBezTo>
                  <a:pt x="2955" y="745"/>
                  <a:pt x="2954" y="747"/>
                  <a:pt x="2954" y="749"/>
                </a:cubicBezTo>
                <a:cubicBezTo>
                  <a:pt x="2954" y="752"/>
                  <a:pt x="2955" y="753"/>
                  <a:pt x="2958" y="753"/>
                </a:cubicBezTo>
                <a:cubicBezTo>
                  <a:pt x="2960" y="753"/>
                  <a:pt x="2962" y="752"/>
                  <a:pt x="2962" y="749"/>
                </a:cubicBezTo>
                <a:cubicBezTo>
                  <a:pt x="2962" y="747"/>
                  <a:pt x="2960" y="745"/>
                  <a:pt x="2958" y="745"/>
                </a:cubicBezTo>
                <a:close/>
                <a:moveTo>
                  <a:pt x="2971" y="745"/>
                </a:moveTo>
                <a:cubicBezTo>
                  <a:pt x="2968" y="745"/>
                  <a:pt x="2966" y="747"/>
                  <a:pt x="2966" y="749"/>
                </a:cubicBezTo>
                <a:cubicBezTo>
                  <a:pt x="2966" y="752"/>
                  <a:pt x="2968" y="753"/>
                  <a:pt x="2971" y="753"/>
                </a:cubicBezTo>
                <a:cubicBezTo>
                  <a:pt x="2973" y="753"/>
                  <a:pt x="2975" y="752"/>
                  <a:pt x="2975" y="749"/>
                </a:cubicBezTo>
                <a:cubicBezTo>
                  <a:pt x="2975" y="747"/>
                  <a:pt x="2973" y="745"/>
                  <a:pt x="2971" y="745"/>
                </a:cubicBezTo>
                <a:close/>
                <a:moveTo>
                  <a:pt x="3044" y="749"/>
                </a:moveTo>
                <a:cubicBezTo>
                  <a:pt x="3044" y="751"/>
                  <a:pt x="3046" y="753"/>
                  <a:pt x="3048" y="753"/>
                </a:cubicBezTo>
                <a:cubicBezTo>
                  <a:pt x="3050" y="753"/>
                  <a:pt x="3052" y="751"/>
                  <a:pt x="3052" y="749"/>
                </a:cubicBezTo>
                <a:cubicBezTo>
                  <a:pt x="3052" y="747"/>
                  <a:pt x="3050" y="746"/>
                  <a:pt x="3048" y="746"/>
                </a:cubicBezTo>
                <a:cubicBezTo>
                  <a:pt x="3046" y="746"/>
                  <a:pt x="3044" y="747"/>
                  <a:pt x="3044" y="749"/>
                </a:cubicBezTo>
                <a:close/>
                <a:moveTo>
                  <a:pt x="3061" y="745"/>
                </a:moveTo>
                <a:cubicBezTo>
                  <a:pt x="3059" y="745"/>
                  <a:pt x="3057" y="747"/>
                  <a:pt x="3057" y="749"/>
                </a:cubicBezTo>
                <a:cubicBezTo>
                  <a:pt x="3057" y="752"/>
                  <a:pt x="3059" y="753"/>
                  <a:pt x="3061" y="753"/>
                </a:cubicBezTo>
                <a:cubicBezTo>
                  <a:pt x="3063" y="753"/>
                  <a:pt x="3065" y="752"/>
                  <a:pt x="3065" y="749"/>
                </a:cubicBezTo>
                <a:cubicBezTo>
                  <a:pt x="3065" y="747"/>
                  <a:pt x="3063" y="745"/>
                  <a:pt x="3061" y="745"/>
                </a:cubicBezTo>
                <a:close/>
                <a:moveTo>
                  <a:pt x="3074" y="745"/>
                </a:moveTo>
                <a:cubicBezTo>
                  <a:pt x="3072" y="745"/>
                  <a:pt x="3070" y="747"/>
                  <a:pt x="3070" y="749"/>
                </a:cubicBezTo>
                <a:cubicBezTo>
                  <a:pt x="3070" y="752"/>
                  <a:pt x="3072" y="753"/>
                  <a:pt x="3074" y="753"/>
                </a:cubicBezTo>
                <a:cubicBezTo>
                  <a:pt x="3076" y="753"/>
                  <a:pt x="3078" y="752"/>
                  <a:pt x="3078" y="749"/>
                </a:cubicBezTo>
                <a:cubicBezTo>
                  <a:pt x="3078" y="747"/>
                  <a:pt x="3076" y="745"/>
                  <a:pt x="3074" y="745"/>
                </a:cubicBezTo>
                <a:close/>
                <a:moveTo>
                  <a:pt x="3087" y="745"/>
                </a:moveTo>
                <a:cubicBezTo>
                  <a:pt x="3085" y="745"/>
                  <a:pt x="3083" y="747"/>
                  <a:pt x="3083" y="749"/>
                </a:cubicBezTo>
                <a:cubicBezTo>
                  <a:pt x="3083" y="752"/>
                  <a:pt x="3085" y="753"/>
                  <a:pt x="3087" y="753"/>
                </a:cubicBezTo>
                <a:cubicBezTo>
                  <a:pt x="3089" y="753"/>
                  <a:pt x="3091" y="752"/>
                  <a:pt x="3091" y="749"/>
                </a:cubicBezTo>
                <a:cubicBezTo>
                  <a:pt x="3091" y="747"/>
                  <a:pt x="3089" y="745"/>
                  <a:pt x="3087" y="745"/>
                </a:cubicBezTo>
                <a:close/>
                <a:moveTo>
                  <a:pt x="478" y="758"/>
                </a:moveTo>
                <a:cubicBezTo>
                  <a:pt x="476" y="758"/>
                  <a:pt x="474" y="760"/>
                  <a:pt x="474" y="762"/>
                </a:cubicBezTo>
                <a:cubicBezTo>
                  <a:pt x="474" y="764"/>
                  <a:pt x="476" y="766"/>
                  <a:pt x="478" y="766"/>
                </a:cubicBezTo>
                <a:cubicBezTo>
                  <a:pt x="481" y="766"/>
                  <a:pt x="482" y="764"/>
                  <a:pt x="482" y="762"/>
                </a:cubicBezTo>
                <a:cubicBezTo>
                  <a:pt x="482" y="760"/>
                  <a:pt x="481" y="758"/>
                  <a:pt x="478" y="758"/>
                </a:cubicBezTo>
                <a:close/>
                <a:moveTo>
                  <a:pt x="491" y="766"/>
                </a:moveTo>
                <a:cubicBezTo>
                  <a:pt x="494" y="766"/>
                  <a:pt x="495" y="764"/>
                  <a:pt x="495" y="762"/>
                </a:cubicBezTo>
                <a:cubicBezTo>
                  <a:pt x="495" y="760"/>
                  <a:pt x="494" y="758"/>
                  <a:pt x="491" y="758"/>
                </a:cubicBezTo>
                <a:cubicBezTo>
                  <a:pt x="489" y="758"/>
                  <a:pt x="487" y="760"/>
                  <a:pt x="487" y="762"/>
                </a:cubicBezTo>
                <a:cubicBezTo>
                  <a:pt x="487" y="764"/>
                  <a:pt x="489" y="766"/>
                  <a:pt x="491" y="766"/>
                </a:cubicBezTo>
                <a:close/>
                <a:moveTo>
                  <a:pt x="504" y="766"/>
                </a:moveTo>
                <a:cubicBezTo>
                  <a:pt x="506" y="766"/>
                  <a:pt x="508" y="764"/>
                  <a:pt x="508" y="762"/>
                </a:cubicBezTo>
                <a:cubicBezTo>
                  <a:pt x="508" y="760"/>
                  <a:pt x="506" y="758"/>
                  <a:pt x="504" y="758"/>
                </a:cubicBezTo>
                <a:cubicBezTo>
                  <a:pt x="502" y="758"/>
                  <a:pt x="500" y="760"/>
                  <a:pt x="500" y="762"/>
                </a:cubicBezTo>
                <a:cubicBezTo>
                  <a:pt x="500" y="764"/>
                  <a:pt x="502" y="766"/>
                  <a:pt x="504" y="766"/>
                </a:cubicBezTo>
                <a:close/>
                <a:moveTo>
                  <a:pt x="517" y="766"/>
                </a:moveTo>
                <a:cubicBezTo>
                  <a:pt x="519" y="766"/>
                  <a:pt x="521" y="764"/>
                  <a:pt x="521" y="762"/>
                </a:cubicBezTo>
                <a:cubicBezTo>
                  <a:pt x="521" y="760"/>
                  <a:pt x="519" y="758"/>
                  <a:pt x="517" y="758"/>
                </a:cubicBezTo>
                <a:cubicBezTo>
                  <a:pt x="515" y="758"/>
                  <a:pt x="513" y="760"/>
                  <a:pt x="513" y="762"/>
                </a:cubicBezTo>
                <a:cubicBezTo>
                  <a:pt x="513" y="764"/>
                  <a:pt x="515" y="766"/>
                  <a:pt x="517" y="766"/>
                </a:cubicBezTo>
                <a:close/>
                <a:moveTo>
                  <a:pt x="530" y="766"/>
                </a:moveTo>
                <a:cubicBezTo>
                  <a:pt x="532" y="766"/>
                  <a:pt x="534" y="764"/>
                  <a:pt x="534" y="762"/>
                </a:cubicBezTo>
                <a:cubicBezTo>
                  <a:pt x="534" y="760"/>
                  <a:pt x="532" y="758"/>
                  <a:pt x="530" y="758"/>
                </a:cubicBezTo>
                <a:cubicBezTo>
                  <a:pt x="528" y="758"/>
                  <a:pt x="526" y="760"/>
                  <a:pt x="526" y="762"/>
                </a:cubicBezTo>
                <a:cubicBezTo>
                  <a:pt x="526" y="764"/>
                  <a:pt x="528" y="766"/>
                  <a:pt x="530" y="766"/>
                </a:cubicBezTo>
                <a:close/>
                <a:moveTo>
                  <a:pt x="543" y="766"/>
                </a:moveTo>
                <a:cubicBezTo>
                  <a:pt x="545" y="766"/>
                  <a:pt x="547" y="764"/>
                  <a:pt x="547" y="762"/>
                </a:cubicBezTo>
                <a:cubicBezTo>
                  <a:pt x="547" y="760"/>
                  <a:pt x="545" y="758"/>
                  <a:pt x="543" y="758"/>
                </a:cubicBezTo>
                <a:cubicBezTo>
                  <a:pt x="541" y="758"/>
                  <a:pt x="539" y="760"/>
                  <a:pt x="539" y="762"/>
                </a:cubicBezTo>
                <a:cubicBezTo>
                  <a:pt x="539" y="764"/>
                  <a:pt x="541" y="766"/>
                  <a:pt x="543" y="766"/>
                </a:cubicBezTo>
                <a:close/>
                <a:moveTo>
                  <a:pt x="556" y="766"/>
                </a:moveTo>
                <a:cubicBezTo>
                  <a:pt x="558" y="766"/>
                  <a:pt x="560" y="764"/>
                  <a:pt x="560" y="762"/>
                </a:cubicBezTo>
                <a:cubicBezTo>
                  <a:pt x="560" y="760"/>
                  <a:pt x="558" y="758"/>
                  <a:pt x="556" y="758"/>
                </a:cubicBezTo>
                <a:cubicBezTo>
                  <a:pt x="553" y="758"/>
                  <a:pt x="552" y="760"/>
                  <a:pt x="552" y="762"/>
                </a:cubicBezTo>
                <a:cubicBezTo>
                  <a:pt x="552" y="764"/>
                  <a:pt x="553" y="766"/>
                  <a:pt x="556" y="766"/>
                </a:cubicBezTo>
                <a:close/>
                <a:moveTo>
                  <a:pt x="569" y="766"/>
                </a:moveTo>
                <a:cubicBezTo>
                  <a:pt x="571" y="766"/>
                  <a:pt x="573" y="764"/>
                  <a:pt x="573" y="762"/>
                </a:cubicBezTo>
                <a:cubicBezTo>
                  <a:pt x="573" y="760"/>
                  <a:pt x="571" y="758"/>
                  <a:pt x="569" y="758"/>
                </a:cubicBezTo>
                <a:cubicBezTo>
                  <a:pt x="566" y="758"/>
                  <a:pt x="565" y="760"/>
                  <a:pt x="565" y="762"/>
                </a:cubicBezTo>
                <a:cubicBezTo>
                  <a:pt x="565" y="764"/>
                  <a:pt x="566" y="766"/>
                  <a:pt x="569" y="766"/>
                </a:cubicBezTo>
                <a:close/>
                <a:moveTo>
                  <a:pt x="582" y="766"/>
                </a:moveTo>
                <a:cubicBezTo>
                  <a:pt x="584" y="766"/>
                  <a:pt x="586" y="764"/>
                  <a:pt x="586" y="762"/>
                </a:cubicBezTo>
                <a:cubicBezTo>
                  <a:pt x="586" y="760"/>
                  <a:pt x="584" y="758"/>
                  <a:pt x="582" y="758"/>
                </a:cubicBezTo>
                <a:cubicBezTo>
                  <a:pt x="579" y="758"/>
                  <a:pt x="577" y="760"/>
                  <a:pt x="577" y="762"/>
                </a:cubicBezTo>
                <a:cubicBezTo>
                  <a:pt x="577" y="764"/>
                  <a:pt x="579" y="766"/>
                  <a:pt x="582" y="766"/>
                </a:cubicBezTo>
                <a:close/>
                <a:moveTo>
                  <a:pt x="595" y="766"/>
                </a:moveTo>
                <a:cubicBezTo>
                  <a:pt x="597" y="766"/>
                  <a:pt x="599" y="764"/>
                  <a:pt x="599" y="762"/>
                </a:cubicBezTo>
                <a:cubicBezTo>
                  <a:pt x="599" y="760"/>
                  <a:pt x="597" y="758"/>
                  <a:pt x="595" y="758"/>
                </a:cubicBezTo>
                <a:cubicBezTo>
                  <a:pt x="592" y="758"/>
                  <a:pt x="590" y="760"/>
                  <a:pt x="590" y="762"/>
                </a:cubicBezTo>
                <a:cubicBezTo>
                  <a:pt x="590" y="764"/>
                  <a:pt x="592" y="766"/>
                  <a:pt x="595" y="766"/>
                </a:cubicBezTo>
                <a:close/>
                <a:moveTo>
                  <a:pt x="607" y="766"/>
                </a:moveTo>
                <a:cubicBezTo>
                  <a:pt x="610" y="766"/>
                  <a:pt x="612" y="764"/>
                  <a:pt x="612" y="762"/>
                </a:cubicBezTo>
                <a:cubicBezTo>
                  <a:pt x="612" y="760"/>
                  <a:pt x="610" y="758"/>
                  <a:pt x="607" y="758"/>
                </a:cubicBezTo>
                <a:cubicBezTo>
                  <a:pt x="605" y="758"/>
                  <a:pt x="603" y="760"/>
                  <a:pt x="603" y="762"/>
                </a:cubicBezTo>
                <a:cubicBezTo>
                  <a:pt x="603" y="764"/>
                  <a:pt x="605" y="766"/>
                  <a:pt x="607" y="766"/>
                </a:cubicBezTo>
                <a:close/>
                <a:moveTo>
                  <a:pt x="620" y="766"/>
                </a:moveTo>
                <a:cubicBezTo>
                  <a:pt x="623" y="766"/>
                  <a:pt x="625" y="764"/>
                  <a:pt x="625" y="762"/>
                </a:cubicBezTo>
                <a:cubicBezTo>
                  <a:pt x="625" y="760"/>
                  <a:pt x="623" y="758"/>
                  <a:pt x="620" y="758"/>
                </a:cubicBezTo>
                <a:cubicBezTo>
                  <a:pt x="618" y="758"/>
                  <a:pt x="616" y="760"/>
                  <a:pt x="616" y="762"/>
                </a:cubicBezTo>
                <a:cubicBezTo>
                  <a:pt x="616" y="764"/>
                  <a:pt x="618" y="766"/>
                  <a:pt x="620" y="766"/>
                </a:cubicBezTo>
                <a:close/>
                <a:moveTo>
                  <a:pt x="633" y="766"/>
                </a:moveTo>
                <a:cubicBezTo>
                  <a:pt x="636" y="766"/>
                  <a:pt x="637" y="764"/>
                  <a:pt x="637" y="762"/>
                </a:cubicBezTo>
                <a:cubicBezTo>
                  <a:pt x="637" y="760"/>
                  <a:pt x="636" y="758"/>
                  <a:pt x="633" y="758"/>
                </a:cubicBezTo>
                <a:cubicBezTo>
                  <a:pt x="631" y="758"/>
                  <a:pt x="629" y="760"/>
                  <a:pt x="629" y="762"/>
                </a:cubicBezTo>
                <a:cubicBezTo>
                  <a:pt x="629" y="764"/>
                  <a:pt x="631" y="766"/>
                  <a:pt x="633" y="766"/>
                </a:cubicBezTo>
                <a:close/>
                <a:moveTo>
                  <a:pt x="646" y="766"/>
                </a:moveTo>
                <a:cubicBezTo>
                  <a:pt x="649" y="766"/>
                  <a:pt x="650" y="764"/>
                  <a:pt x="650" y="762"/>
                </a:cubicBezTo>
                <a:cubicBezTo>
                  <a:pt x="650" y="760"/>
                  <a:pt x="649" y="758"/>
                  <a:pt x="646" y="758"/>
                </a:cubicBezTo>
                <a:cubicBezTo>
                  <a:pt x="644" y="758"/>
                  <a:pt x="642" y="760"/>
                  <a:pt x="642" y="762"/>
                </a:cubicBezTo>
                <a:cubicBezTo>
                  <a:pt x="642" y="764"/>
                  <a:pt x="644" y="766"/>
                  <a:pt x="646" y="766"/>
                </a:cubicBezTo>
                <a:close/>
                <a:moveTo>
                  <a:pt x="659" y="766"/>
                </a:moveTo>
                <a:cubicBezTo>
                  <a:pt x="661" y="766"/>
                  <a:pt x="663" y="764"/>
                  <a:pt x="663" y="762"/>
                </a:cubicBezTo>
                <a:cubicBezTo>
                  <a:pt x="663" y="760"/>
                  <a:pt x="661" y="758"/>
                  <a:pt x="659" y="758"/>
                </a:cubicBezTo>
                <a:cubicBezTo>
                  <a:pt x="657" y="758"/>
                  <a:pt x="655" y="760"/>
                  <a:pt x="655" y="762"/>
                </a:cubicBezTo>
                <a:cubicBezTo>
                  <a:pt x="655" y="764"/>
                  <a:pt x="657" y="766"/>
                  <a:pt x="659" y="766"/>
                </a:cubicBezTo>
                <a:close/>
                <a:moveTo>
                  <a:pt x="672" y="766"/>
                </a:moveTo>
                <a:cubicBezTo>
                  <a:pt x="674" y="766"/>
                  <a:pt x="676" y="764"/>
                  <a:pt x="676" y="762"/>
                </a:cubicBezTo>
                <a:cubicBezTo>
                  <a:pt x="676" y="760"/>
                  <a:pt x="674" y="758"/>
                  <a:pt x="672" y="758"/>
                </a:cubicBezTo>
                <a:cubicBezTo>
                  <a:pt x="670" y="758"/>
                  <a:pt x="668" y="760"/>
                  <a:pt x="668" y="762"/>
                </a:cubicBezTo>
                <a:cubicBezTo>
                  <a:pt x="668" y="764"/>
                  <a:pt x="670" y="766"/>
                  <a:pt x="672" y="766"/>
                </a:cubicBezTo>
                <a:close/>
                <a:moveTo>
                  <a:pt x="685" y="766"/>
                </a:moveTo>
                <a:cubicBezTo>
                  <a:pt x="687" y="766"/>
                  <a:pt x="689" y="764"/>
                  <a:pt x="689" y="762"/>
                </a:cubicBezTo>
                <a:cubicBezTo>
                  <a:pt x="689" y="760"/>
                  <a:pt x="687" y="758"/>
                  <a:pt x="685" y="758"/>
                </a:cubicBezTo>
                <a:cubicBezTo>
                  <a:pt x="683" y="758"/>
                  <a:pt x="681" y="760"/>
                  <a:pt x="681" y="762"/>
                </a:cubicBezTo>
                <a:cubicBezTo>
                  <a:pt x="681" y="764"/>
                  <a:pt x="683" y="766"/>
                  <a:pt x="685" y="766"/>
                </a:cubicBezTo>
                <a:close/>
                <a:moveTo>
                  <a:pt x="698" y="766"/>
                </a:moveTo>
                <a:cubicBezTo>
                  <a:pt x="700" y="766"/>
                  <a:pt x="702" y="764"/>
                  <a:pt x="702" y="762"/>
                </a:cubicBezTo>
                <a:cubicBezTo>
                  <a:pt x="702" y="760"/>
                  <a:pt x="700" y="758"/>
                  <a:pt x="698" y="758"/>
                </a:cubicBezTo>
                <a:cubicBezTo>
                  <a:pt x="696" y="758"/>
                  <a:pt x="694" y="760"/>
                  <a:pt x="694" y="762"/>
                </a:cubicBezTo>
                <a:cubicBezTo>
                  <a:pt x="694" y="764"/>
                  <a:pt x="696" y="766"/>
                  <a:pt x="698" y="766"/>
                </a:cubicBezTo>
                <a:close/>
                <a:moveTo>
                  <a:pt x="711" y="766"/>
                </a:moveTo>
                <a:cubicBezTo>
                  <a:pt x="713" y="766"/>
                  <a:pt x="715" y="764"/>
                  <a:pt x="715" y="762"/>
                </a:cubicBezTo>
                <a:cubicBezTo>
                  <a:pt x="715" y="760"/>
                  <a:pt x="713" y="758"/>
                  <a:pt x="711" y="758"/>
                </a:cubicBezTo>
                <a:cubicBezTo>
                  <a:pt x="708" y="758"/>
                  <a:pt x="707" y="760"/>
                  <a:pt x="707" y="762"/>
                </a:cubicBezTo>
                <a:cubicBezTo>
                  <a:pt x="707" y="764"/>
                  <a:pt x="708" y="766"/>
                  <a:pt x="711" y="766"/>
                </a:cubicBezTo>
                <a:close/>
                <a:moveTo>
                  <a:pt x="724" y="766"/>
                </a:moveTo>
                <a:cubicBezTo>
                  <a:pt x="726" y="766"/>
                  <a:pt x="728" y="764"/>
                  <a:pt x="728" y="762"/>
                </a:cubicBezTo>
                <a:cubicBezTo>
                  <a:pt x="728" y="760"/>
                  <a:pt x="726" y="758"/>
                  <a:pt x="724" y="758"/>
                </a:cubicBezTo>
                <a:cubicBezTo>
                  <a:pt x="721" y="758"/>
                  <a:pt x="720" y="760"/>
                  <a:pt x="720" y="762"/>
                </a:cubicBezTo>
                <a:cubicBezTo>
                  <a:pt x="720" y="764"/>
                  <a:pt x="721" y="766"/>
                  <a:pt x="724" y="766"/>
                </a:cubicBezTo>
                <a:close/>
                <a:moveTo>
                  <a:pt x="737" y="766"/>
                </a:moveTo>
                <a:cubicBezTo>
                  <a:pt x="739" y="766"/>
                  <a:pt x="741" y="764"/>
                  <a:pt x="741" y="762"/>
                </a:cubicBezTo>
                <a:cubicBezTo>
                  <a:pt x="741" y="760"/>
                  <a:pt x="739" y="758"/>
                  <a:pt x="737" y="758"/>
                </a:cubicBezTo>
                <a:cubicBezTo>
                  <a:pt x="734" y="758"/>
                  <a:pt x="732" y="760"/>
                  <a:pt x="732" y="762"/>
                </a:cubicBezTo>
                <a:cubicBezTo>
                  <a:pt x="732" y="764"/>
                  <a:pt x="734" y="766"/>
                  <a:pt x="737" y="766"/>
                </a:cubicBezTo>
                <a:close/>
                <a:moveTo>
                  <a:pt x="750" y="766"/>
                </a:moveTo>
                <a:cubicBezTo>
                  <a:pt x="752" y="766"/>
                  <a:pt x="754" y="764"/>
                  <a:pt x="754" y="762"/>
                </a:cubicBezTo>
                <a:cubicBezTo>
                  <a:pt x="754" y="760"/>
                  <a:pt x="752" y="758"/>
                  <a:pt x="750" y="758"/>
                </a:cubicBezTo>
                <a:cubicBezTo>
                  <a:pt x="747" y="758"/>
                  <a:pt x="745" y="760"/>
                  <a:pt x="745" y="762"/>
                </a:cubicBezTo>
                <a:cubicBezTo>
                  <a:pt x="745" y="764"/>
                  <a:pt x="747" y="766"/>
                  <a:pt x="750" y="766"/>
                </a:cubicBezTo>
                <a:close/>
                <a:moveTo>
                  <a:pt x="762" y="766"/>
                </a:moveTo>
                <a:cubicBezTo>
                  <a:pt x="765" y="766"/>
                  <a:pt x="767" y="764"/>
                  <a:pt x="767" y="762"/>
                </a:cubicBezTo>
                <a:cubicBezTo>
                  <a:pt x="767" y="760"/>
                  <a:pt x="765" y="758"/>
                  <a:pt x="762" y="758"/>
                </a:cubicBezTo>
                <a:cubicBezTo>
                  <a:pt x="760" y="758"/>
                  <a:pt x="758" y="760"/>
                  <a:pt x="758" y="762"/>
                </a:cubicBezTo>
                <a:cubicBezTo>
                  <a:pt x="758" y="764"/>
                  <a:pt x="760" y="766"/>
                  <a:pt x="762" y="766"/>
                </a:cubicBezTo>
                <a:close/>
                <a:moveTo>
                  <a:pt x="775" y="766"/>
                </a:moveTo>
                <a:cubicBezTo>
                  <a:pt x="778" y="766"/>
                  <a:pt x="780" y="764"/>
                  <a:pt x="780" y="762"/>
                </a:cubicBezTo>
                <a:cubicBezTo>
                  <a:pt x="780" y="760"/>
                  <a:pt x="778" y="758"/>
                  <a:pt x="775" y="758"/>
                </a:cubicBezTo>
                <a:cubicBezTo>
                  <a:pt x="773" y="758"/>
                  <a:pt x="771" y="760"/>
                  <a:pt x="771" y="762"/>
                </a:cubicBezTo>
                <a:cubicBezTo>
                  <a:pt x="771" y="764"/>
                  <a:pt x="773" y="766"/>
                  <a:pt x="775" y="766"/>
                </a:cubicBezTo>
                <a:close/>
                <a:moveTo>
                  <a:pt x="788" y="766"/>
                </a:moveTo>
                <a:cubicBezTo>
                  <a:pt x="791" y="766"/>
                  <a:pt x="792" y="764"/>
                  <a:pt x="792" y="762"/>
                </a:cubicBezTo>
                <a:cubicBezTo>
                  <a:pt x="792" y="760"/>
                  <a:pt x="791" y="758"/>
                  <a:pt x="788" y="758"/>
                </a:cubicBezTo>
                <a:cubicBezTo>
                  <a:pt x="786" y="758"/>
                  <a:pt x="784" y="760"/>
                  <a:pt x="784" y="762"/>
                </a:cubicBezTo>
                <a:cubicBezTo>
                  <a:pt x="784" y="764"/>
                  <a:pt x="786" y="766"/>
                  <a:pt x="788" y="766"/>
                </a:cubicBezTo>
                <a:close/>
                <a:moveTo>
                  <a:pt x="801" y="766"/>
                </a:moveTo>
                <a:cubicBezTo>
                  <a:pt x="803" y="766"/>
                  <a:pt x="805" y="764"/>
                  <a:pt x="805" y="762"/>
                </a:cubicBezTo>
                <a:cubicBezTo>
                  <a:pt x="805" y="760"/>
                  <a:pt x="803" y="758"/>
                  <a:pt x="801" y="758"/>
                </a:cubicBezTo>
                <a:cubicBezTo>
                  <a:pt x="799" y="758"/>
                  <a:pt x="797" y="760"/>
                  <a:pt x="797" y="762"/>
                </a:cubicBezTo>
                <a:cubicBezTo>
                  <a:pt x="797" y="764"/>
                  <a:pt x="799" y="766"/>
                  <a:pt x="801" y="766"/>
                </a:cubicBezTo>
                <a:close/>
                <a:moveTo>
                  <a:pt x="814" y="766"/>
                </a:moveTo>
                <a:cubicBezTo>
                  <a:pt x="816" y="766"/>
                  <a:pt x="818" y="764"/>
                  <a:pt x="818" y="762"/>
                </a:cubicBezTo>
                <a:cubicBezTo>
                  <a:pt x="818" y="760"/>
                  <a:pt x="816" y="758"/>
                  <a:pt x="814" y="758"/>
                </a:cubicBezTo>
                <a:cubicBezTo>
                  <a:pt x="812" y="758"/>
                  <a:pt x="810" y="760"/>
                  <a:pt x="810" y="762"/>
                </a:cubicBezTo>
                <a:cubicBezTo>
                  <a:pt x="810" y="764"/>
                  <a:pt x="812" y="766"/>
                  <a:pt x="814" y="766"/>
                </a:cubicBezTo>
                <a:close/>
                <a:moveTo>
                  <a:pt x="827" y="766"/>
                </a:moveTo>
                <a:cubicBezTo>
                  <a:pt x="829" y="766"/>
                  <a:pt x="831" y="764"/>
                  <a:pt x="831" y="762"/>
                </a:cubicBezTo>
                <a:cubicBezTo>
                  <a:pt x="831" y="760"/>
                  <a:pt x="829" y="758"/>
                  <a:pt x="827" y="758"/>
                </a:cubicBezTo>
                <a:cubicBezTo>
                  <a:pt x="825" y="758"/>
                  <a:pt x="823" y="760"/>
                  <a:pt x="823" y="762"/>
                </a:cubicBezTo>
                <a:cubicBezTo>
                  <a:pt x="823" y="764"/>
                  <a:pt x="825" y="766"/>
                  <a:pt x="827" y="766"/>
                </a:cubicBezTo>
                <a:close/>
                <a:moveTo>
                  <a:pt x="840" y="766"/>
                </a:moveTo>
                <a:cubicBezTo>
                  <a:pt x="842" y="766"/>
                  <a:pt x="844" y="764"/>
                  <a:pt x="844" y="762"/>
                </a:cubicBezTo>
                <a:cubicBezTo>
                  <a:pt x="844" y="760"/>
                  <a:pt x="842" y="758"/>
                  <a:pt x="840" y="758"/>
                </a:cubicBezTo>
                <a:cubicBezTo>
                  <a:pt x="838" y="758"/>
                  <a:pt x="836" y="760"/>
                  <a:pt x="836" y="762"/>
                </a:cubicBezTo>
                <a:cubicBezTo>
                  <a:pt x="836" y="764"/>
                  <a:pt x="838" y="766"/>
                  <a:pt x="840" y="766"/>
                </a:cubicBezTo>
                <a:close/>
                <a:moveTo>
                  <a:pt x="853" y="766"/>
                </a:moveTo>
                <a:cubicBezTo>
                  <a:pt x="855" y="766"/>
                  <a:pt x="857" y="764"/>
                  <a:pt x="857" y="762"/>
                </a:cubicBezTo>
                <a:cubicBezTo>
                  <a:pt x="857" y="760"/>
                  <a:pt x="855" y="758"/>
                  <a:pt x="853" y="758"/>
                </a:cubicBezTo>
                <a:cubicBezTo>
                  <a:pt x="851" y="758"/>
                  <a:pt x="849" y="760"/>
                  <a:pt x="849" y="762"/>
                </a:cubicBezTo>
                <a:cubicBezTo>
                  <a:pt x="849" y="764"/>
                  <a:pt x="851" y="766"/>
                  <a:pt x="853" y="766"/>
                </a:cubicBezTo>
                <a:close/>
                <a:moveTo>
                  <a:pt x="866" y="766"/>
                </a:moveTo>
                <a:cubicBezTo>
                  <a:pt x="868" y="766"/>
                  <a:pt x="870" y="764"/>
                  <a:pt x="870" y="762"/>
                </a:cubicBezTo>
                <a:cubicBezTo>
                  <a:pt x="870" y="760"/>
                  <a:pt x="868" y="758"/>
                  <a:pt x="866" y="758"/>
                </a:cubicBezTo>
                <a:cubicBezTo>
                  <a:pt x="863" y="758"/>
                  <a:pt x="862" y="760"/>
                  <a:pt x="862" y="762"/>
                </a:cubicBezTo>
                <a:cubicBezTo>
                  <a:pt x="862" y="764"/>
                  <a:pt x="863" y="766"/>
                  <a:pt x="866" y="766"/>
                </a:cubicBezTo>
                <a:close/>
                <a:moveTo>
                  <a:pt x="879" y="758"/>
                </a:moveTo>
                <a:cubicBezTo>
                  <a:pt x="876" y="758"/>
                  <a:pt x="874" y="760"/>
                  <a:pt x="874" y="762"/>
                </a:cubicBezTo>
                <a:cubicBezTo>
                  <a:pt x="874" y="764"/>
                  <a:pt x="876" y="766"/>
                  <a:pt x="879" y="766"/>
                </a:cubicBezTo>
                <a:cubicBezTo>
                  <a:pt x="881" y="766"/>
                  <a:pt x="883" y="764"/>
                  <a:pt x="883" y="762"/>
                </a:cubicBezTo>
                <a:cubicBezTo>
                  <a:pt x="883" y="760"/>
                  <a:pt x="881" y="758"/>
                  <a:pt x="879" y="758"/>
                </a:cubicBezTo>
                <a:close/>
                <a:moveTo>
                  <a:pt x="892" y="758"/>
                </a:moveTo>
                <a:cubicBezTo>
                  <a:pt x="889" y="758"/>
                  <a:pt x="887" y="760"/>
                  <a:pt x="887" y="762"/>
                </a:cubicBezTo>
                <a:cubicBezTo>
                  <a:pt x="887" y="764"/>
                  <a:pt x="889" y="766"/>
                  <a:pt x="892" y="766"/>
                </a:cubicBezTo>
                <a:cubicBezTo>
                  <a:pt x="894" y="766"/>
                  <a:pt x="896" y="764"/>
                  <a:pt x="896" y="762"/>
                </a:cubicBezTo>
                <a:cubicBezTo>
                  <a:pt x="896" y="760"/>
                  <a:pt x="894" y="758"/>
                  <a:pt x="892" y="758"/>
                </a:cubicBezTo>
                <a:close/>
                <a:moveTo>
                  <a:pt x="904" y="758"/>
                </a:moveTo>
                <a:cubicBezTo>
                  <a:pt x="902" y="758"/>
                  <a:pt x="900" y="760"/>
                  <a:pt x="900" y="762"/>
                </a:cubicBezTo>
                <a:cubicBezTo>
                  <a:pt x="900" y="764"/>
                  <a:pt x="902" y="766"/>
                  <a:pt x="904" y="766"/>
                </a:cubicBezTo>
                <a:cubicBezTo>
                  <a:pt x="907" y="766"/>
                  <a:pt x="909" y="764"/>
                  <a:pt x="909" y="762"/>
                </a:cubicBezTo>
                <a:cubicBezTo>
                  <a:pt x="909" y="760"/>
                  <a:pt x="907" y="758"/>
                  <a:pt x="904" y="758"/>
                </a:cubicBezTo>
                <a:close/>
                <a:moveTo>
                  <a:pt x="917" y="758"/>
                </a:moveTo>
                <a:cubicBezTo>
                  <a:pt x="915" y="758"/>
                  <a:pt x="913" y="760"/>
                  <a:pt x="913" y="762"/>
                </a:cubicBezTo>
                <a:cubicBezTo>
                  <a:pt x="913" y="764"/>
                  <a:pt x="915" y="766"/>
                  <a:pt x="917" y="766"/>
                </a:cubicBezTo>
                <a:cubicBezTo>
                  <a:pt x="920" y="766"/>
                  <a:pt x="922" y="764"/>
                  <a:pt x="922" y="762"/>
                </a:cubicBezTo>
                <a:cubicBezTo>
                  <a:pt x="922" y="760"/>
                  <a:pt x="920" y="758"/>
                  <a:pt x="917" y="758"/>
                </a:cubicBezTo>
                <a:close/>
                <a:moveTo>
                  <a:pt x="930" y="762"/>
                </a:moveTo>
                <a:cubicBezTo>
                  <a:pt x="930" y="762"/>
                  <a:pt x="930" y="762"/>
                  <a:pt x="930" y="762"/>
                </a:cubicBezTo>
                <a:cubicBezTo>
                  <a:pt x="930" y="762"/>
                  <a:pt x="930" y="762"/>
                  <a:pt x="930" y="762"/>
                </a:cubicBezTo>
                <a:cubicBezTo>
                  <a:pt x="930" y="762"/>
                  <a:pt x="930" y="762"/>
                  <a:pt x="930" y="762"/>
                </a:cubicBezTo>
                <a:cubicBezTo>
                  <a:pt x="930" y="762"/>
                  <a:pt x="930" y="762"/>
                  <a:pt x="930" y="762"/>
                </a:cubicBezTo>
                <a:close/>
                <a:moveTo>
                  <a:pt x="1625" y="762"/>
                </a:moveTo>
                <a:cubicBezTo>
                  <a:pt x="1625" y="763"/>
                  <a:pt x="1626" y="765"/>
                  <a:pt x="1628" y="765"/>
                </a:cubicBezTo>
                <a:cubicBezTo>
                  <a:pt x="1629" y="765"/>
                  <a:pt x="1630" y="763"/>
                  <a:pt x="1630" y="762"/>
                </a:cubicBezTo>
                <a:cubicBezTo>
                  <a:pt x="1630" y="761"/>
                  <a:pt x="1629" y="760"/>
                  <a:pt x="1628" y="760"/>
                </a:cubicBezTo>
                <a:cubicBezTo>
                  <a:pt x="1626" y="760"/>
                  <a:pt x="1625" y="761"/>
                  <a:pt x="1625" y="762"/>
                </a:cubicBezTo>
                <a:close/>
                <a:moveTo>
                  <a:pt x="1692" y="766"/>
                </a:moveTo>
                <a:cubicBezTo>
                  <a:pt x="1695" y="766"/>
                  <a:pt x="1696" y="764"/>
                  <a:pt x="1696" y="762"/>
                </a:cubicBezTo>
                <a:cubicBezTo>
                  <a:pt x="1696" y="760"/>
                  <a:pt x="1695" y="758"/>
                  <a:pt x="1692" y="758"/>
                </a:cubicBezTo>
                <a:cubicBezTo>
                  <a:pt x="1690" y="758"/>
                  <a:pt x="1688" y="760"/>
                  <a:pt x="1688" y="762"/>
                </a:cubicBezTo>
                <a:cubicBezTo>
                  <a:pt x="1688" y="764"/>
                  <a:pt x="1690" y="766"/>
                  <a:pt x="1692" y="766"/>
                </a:cubicBezTo>
                <a:close/>
                <a:moveTo>
                  <a:pt x="1705" y="766"/>
                </a:moveTo>
                <a:cubicBezTo>
                  <a:pt x="1707" y="766"/>
                  <a:pt x="1709" y="764"/>
                  <a:pt x="1709" y="762"/>
                </a:cubicBezTo>
                <a:cubicBezTo>
                  <a:pt x="1709" y="760"/>
                  <a:pt x="1707" y="758"/>
                  <a:pt x="1705" y="758"/>
                </a:cubicBezTo>
                <a:cubicBezTo>
                  <a:pt x="1703" y="758"/>
                  <a:pt x="1701" y="760"/>
                  <a:pt x="1701" y="762"/>
                </a:cubicBezTo>
                <a:cubicBezTo>
                  <a:pt x="1701" y="764"/>
                  <a:pt x="1703" y="766"/>
                  <a:pt x="1705" y="766"/>
                </a:cubicBezTo>
                <a:close/>
                <a:moveTo>
                  <a:pt x="1718" y="766"/>
                </a:moveTo>
                <a:cubicBezTo>
                  <a:pt x="1720" y="766"/>
                  <a:pt x="1722" y="764"/>
                  <a:pt x="1722" y="762"/>
                </a:cubicBezTo>
                <a:cubicBezTo>
                  <a:pt x="1722" y="760"/>
                  <a:pt x="1720" y="758"/>
                  <a:pt x="1718" y="758"/>
                </a:cubicBezTo>
                <a:cubicBezTo>
                  <a:pt x="1716" y="758"/>
                  <a:pt x="1714" y="760"/>
                  <a:pt x="1714" y="762"/>
                </a:cubicBezTo>
                <a:cubicBezTo>
                  <a:pt x="1714" y="764"/>
                  <a:pt x="1716" y="766"/>
                  <a:pt x="1718" y="766"/>
                </a:cubicBezTo>
                <a:close/>
                <a:moveTo>
                  <a:pt x="1731" y="766"/>
                </a:moveTo>
                <a:cubicBezTo>
                  <a:pt x="1733" y="766"/>
                  <a:pt x="1735" y="764"/>
                  <a:pt x="1735" y="762"/>
                </a:cubicBezTo>
                <a:cubicBezTo>
                  <a:pt x="1735" y="760"/>
                  <a:pt x="1733" y="758"/>
                  <a:pt x="1731" y="758"/>
                </a:cubicBezTo>
                <a:cubicBezTo>
                  <a:pt x="1729" y="758"/>
                  <a:pt x="1727" y="760"/>
                  <a:pt x="1727" y="762"/>
                </a:cubicBezTo>
                <a:cubicBezTo>
                  <a:pt x="1727" y="764"/>
                  <a:pt x="1729" y="766"/>
                  <a:pt x="1731" y="766"/>
                </a:cubicBezTo>
                <a:close/>
                <a:moveTo>
                  <a:pt x="1744" y="766"/>
                </a:moveTo>
                <a:cubicBezTo>
                  <a:pt x="1746" y="766"/>
                  <a:pt x="1748" y="764"/>
                  <a:pt x="1748" y="762"/>
                </a:cubicBezTo>
                <a:cubicBezTo>
                  <a:pt x="1748" y="760"/>
                  <a:pt x="1746" y="758"/>
                  <a:pt x="1744" y="758"/>
                </a:cubicBezTo>
                <a:cubicBezTo>
                  <a:pt x="1742" y="758"/>
                  <a:pt x="1740" y="760"/>
                  <a:pt x="1740" y="762"/>
                </a:cubicBezTo>
                <a:cubicBezTo>
                  <a:pt x="1740" y="764"/>
                  <a:pt x="1742" y="766"/>
                  <a:pt x="1744" y="766"/>
                </a:cubicBezTo>
                <a:close/>
                <a:moveTo>
                  <a:pt x="1757" y="766"/>
                </a:moveTo>
                <a:cubicBezTo>
                  <a:pt x="1759" y="766"/>
                  <a:pt x="1761" y="764"/>
                  <a:pt x="1761" y="762"/>
                </a:cubicBezTo>
                <a:cubicBezTo>
                  <a:pt x="1761" y="760"/>
                  <a:pt x="1759" y="758"/>
                  <a:pt x="1757" y="758"/>
                </a:cubicBezTo>
                <a:cubicBezTo>
                  <a:pt x="1754" y="758"/>
                  <a:pt x="1753" y="760"/>
                  <a:pt x="1753" y="762"/>
                </a:cubicBezTo>
                <a:cubicBezTo>
                  <a:pt x="1753" y="764"/>
                  <a:pt x="1754" y="766"/>
                  <a:pt x="1757" y="766"/>
                </a:cubicBezTo>
                <a:close/>
                <a:moveTo>
                  <a:pt x="1770" y="766"/>
                </a:moveTo>
                <a:cubicBezTo>
                  <a:pt x="1772" y="766"/>
                  <a:pt x="1774" y="764"/>
                  <a:pt x="1774" y="762"/>
                </a:cubicBezTo>
                <a:cubicBezTo>
                  <a:pt x="1774" y="760"/>
                  <a:pt x="1772" y="758"/>
                  <a:pt x="1770" y="758"/>
                </a:cubicBezTo>
                <a:cubicBezTo>
                  <a:pt x="1767" y="758"/>
                  <a:pt x="1766" y="760"/>
                  <a:pt x="1766" y="762"/>
                </a:cubicBezTo>
                <a:cubicBezTo>
                  <a:pt x="1766" y="764"/>
                  <a:pt x="1767" y="766"/>
                  <a:pt x="1770" y="766"/>
                </a:cubicBezTo>
                <a:close/>
                <a:moveTo>
                  <a:pt x="1783" y="758"/>
                </a:moveTo>
                <a:cubicBezTo>
                  <a:pt x="1780" y="758"/>
                  <a:pt x="1778" y="760"/>
                  <a:pt x="1778" y="762"/>
                </a:cubicBezTo>
                <a:cubicBezTo>
                  <a:pt x="1778" y="764"/>
                  <a:pt x="1780" y="766"/>
                  <a:pt x="1783" y="766"/>
                </a:cubicBezTo>
                <a:cubicBezTo>
                  <a:pt x="1785" y="766"/>
                  <a:pt x="1787" y="764"/>
                  <a:pt x="1787" y="762"/>
                </a:cubicBezTo>
                <a:cubicBezTo>
                  <a:pt x="1787" y="760"/>
                  <a:pt x="1785" y="758"/>
                  <a:pt x="1783" y="758"/>
                </a:cubicBezTo>
                <a:close/>
                <a:moveTo>
                  <a:pt x="1821" y="762"/>
                </a:moveTo>
                <a:cubicBezTo>
                  <a:pt x="1821" y="762"/>
                  <a:pt x="1821" y="762"/>
                  <a:pt x="1821" y="762"/>
                </a:cubicBezTo>
                <a:cubicBezTo>
                  <a:pt x="1821" y="762"/>
                  <a:pt x="1821" y="762"/>
                  <a:pt x="1821" y="762"/>
                </a:cubicBezTo>
                <a:cubicBezTo>
                  <a:pt x="1821" y="762"/>
                  <a:pt x="1821" y="762"/>
                  <a:pt x="1821" y="762"/>
                </a:cubicBezTo>
                <a:cubicBezTo>
                  <a:pt x="1821" y="762"/>
                  <a:pt x="1821" y="762"/>
                  <a:pt x="1821" y="762"/>
                </a:cubicBezTo>
                <a:close/>
                <a:moveTo>
                  <a:pt x="1912" y="762"/>
                </a:moveTo>
                <a:cubicBezTo>
                  <a:pt x="1912" y="762"/>
                  <a:pt x="1912" y="762"/>
                  <a:pt x="1912" y="762"/>
                </a:cubicBezTo>
                <a:cubicBezTo>
                  <a:pt x="1912" y="762"/>
                  <a:pt x="1912" y="762"/>
                  <a:pt x="1912" y="762"/>
                </a:cubicBezTo>
                <a:cubicBezTo>
                  <a:pt x="1912" y="762"/>
                  <a:pt x="1912" y="762"/>
                  <a:pt x="1912" y="762"/>
                </a:cubicBezTo>
                <a:cubicBezTo>
                  <a:pt x="1912" y="762"/>
                  <a:pt x="1912" y="762"/>
                  <a:pt x="1912" y="762"/>
                </a:cubicBezTo>
                <a:close/>
                <a:moveTo>
                  <a:pt x="1925" y="762"/>
                </a:moveTo>
                <a:cubicBezTo>
                  <a:pt x="1925" y="762"/>
                  <a:pt x="1925" y="762"/>
                  <a:pt x="1925" y="762"/>
                </a:cubicBezTo>
                <a:cubicBezTo>
                  <a:pt x="1925" y="762"/>
                  <a:pt x="1925" y="762"/>
                  <a:pt x="1925" y="762"/>
                </a:cubicBezTo>
                <a:cubicBezTo>
                  <a:pt x="1925" y="762"/>
                  <a:pt x="1925" y="762"/>
                  <a:pt x="1925" y="762"/>
                </a:cubicBezTo>
                <a:cubicBezTo>
                  <a:pt x="1925" y="762"/>
                  <a:pt x="1925" y="762"/>
                  <a:pt x="1925" y="762"/>
                </a:cubicBezTo>
                <a:close/>
                <a:moveTo>
                  <a:pt x="2041" y="765"/>
                </a:moveTo>
                <a:cubicBezTo>
                  <a:pt x="2042" y="765"/>
                  <a:pt x="2044" y="764"/>
                  <a:pt x="2044" y="762"/>
                </a:cubicBezTo>
                <a:cubicBezTo>
                  <a:pt x="2044" y="761"/>
                  <a:pt x="2042" y="760"/>
                  <a:pt x="2041" y="760"/>
                </a:cubicBezTo>
                <a:cubicBezTo>
                  <a:pt x="2039" y="760"/>
                  <a:pt x="2038" y="761"/>
                  <a:pt x="2038" y="762"/>
                </a:cubicBezTo>
                <a:cubicBezTo>
                  <a:pt x="2038" y="764"/>
                  <a:pt x="2039" y="765"/>
                  <a:pt x="2041" y="765"/>
                </a:cubicBezTo>
                <a:close/>
                <a:moveTo>
                  <a:pt x="2054" y="758"/>
                </a:moveTo>
                <a:cubicBezTo>
                  <a:pt x="2051" y="758"/>
                  <a:pt x="2050" y="760"/>
                  <a:pt x="2050" y="762"/>
                </a:cubicBezTo>
                <a:cubicBezTo>
                  <a:pt x="2050" y="764"/>
                  <a:pt x="2051" y="766"/>
                  <a:pt x="2054" y="766"/>
                </a:cubicBezTo>
                <a:cubicBezTo>
                  <a:pt x="2056" y="766"/>
                  <a:pt x="2058" y="764"/>
                  <a:pt x="2058" y="762"/>
                </a:cubicBezTo>
                <a:cubicBezTo>
                  <a:pt x="2058" y="760"/>
                  <a:pt x="2056" y="758"/>
                  <a:pt x="2054" y="758"/>
                </a:cubicBezTo>
                <a:close/>
                <a:moveTo>
                  <a:pt x="2067" y="758"/>
                </a:moveTo>
                <a:cubicBezTo>
                  <a:pt x="2064" y="758"/>
                  <a:pt x="2063" y="760"/>
                  <a:pt x="2063" y="762"/>
                </a:cubicBezTo>
                <a:cubicBezTo>
                  <a:pt x="2063" y="764"/>
                  <a:pt x="2064" y="766"/>
                  <a:pt x="2067" y="766"/>
                </a:cubicBezTo>
                <a:cubicBezTo>
                  <a:pt x="2069" y="766"/>
                  <a:pt x="2071" y="764"/>
                  <a:pt x="2071" y="762"/>
                </a:cubicBezTo>
                <a:cubicBezTo>
                  <a:pt x="2071" y="760"/>
                  <a:pt x="2069" y="758"/>
                  <a:pt x="2067" y="758"/>
                </a:cubicBezTo>
                <a:close/>
                <a:moveTo>
                  <a:pt x="2080" y="758"/>
                </a:moveTo>
                <a:cubicBezTo>
                  <a:pt x="2077" y="758"/>
                  <a:pt x="2075" y="760"/>
                  <a:pt x="2075" y="762"/>
                </a:cubicBezTo>
                <a:cubicBezTo>
                  <a:pt x="2075" y="764"/>
                  <a:pt x="2077" y="766"/>
                  <a:pt x="2080" y="766"/>
                </a:cubicBezTo>
                <a:cubicBezTo>
                  <a:pt x="2082" y="766"/>
                  <a:pt x="2084" y="764"/>
                  <a:pt x="2084" y="762"/>
                </a:cubicBezTo>
                <a:cubicBezTo>
                  <a:pt x="2084" y="760"/>
                  <a:pt x="2082" y="758"/>
                  <a:pt x="2080" y="758"/>
                </a:cubicBezTo>
                <a:close/>
                <a:moveTo>
                  <a:pt x="2093" y="758"/>
                </a:moveTo>
                <a:cubicBezTo>
                  <a:pt x="2090" y="758"/>
                  <a:pt x="2088" y="760"/>
                  <a:pt x="2088" y="762"/>
                </a:cubicBezTo>
                <a:cubicBezTo>
                  <a:pt x="2088" y="764"/>
                  <a:pt x="2090" y="766"/>
                  <a:pt x="2093" y="766"/>
                </a:cubicBezTo>
                <a:cubicBezTo>
                  <a:pt x="2095" y="766"/>
                  <a:pt x="2097" y="764"/>
                  <a:pt x="2097" y="762"/>
                </a:cubicBezTo>
                <a:cubicBezTo>
                  <a:pt x="2097" y="760"/>
                  <a:pt x="2095" y="758"/>
                  <a:pt x="2093" y="758"/>
                </a:cubicBezTo>
                <a:close/>
                <a:moveTo>
                  <a:pt x="2105" y="758"/>
                </a:moveTo>
                <a:cubicBezTo>
                  <a:pt x="2103" y="758"/>
                  <a:pt x="2101" y="760"/>
                  <a:pt x="2101" y="762"/>
                </a:cubicBezTo>
                <a:cubicBezTo>
                  <a:pt x="2101" y="764"/>
                  <a:pt x="2103" y="766"/>
                  <a:pt x="2105" y="766"/>
                </a:cubicBezTo>
                <a:cubicBezTo>
                  <a:pt x="2108" y="766"/>
                  <a:pt x="2110" y="764"/>
                  <a:pt x="2110" y="762"/>
                </a:cubicBezTo>
                <a:cubicBezTo>
                  <a:pt x="2110" y="760"/>
                  <a:pt x="2108" y="758"/>
                  <a:pt x="2105" y="758"/>
                </a:cubicBezTo>
                <a:close/>
                <a:moveTo>
                  <a:pt x="2118" y="758"/>
                </a:moveTo>
                <a:cubicBezTo>
                  <a:pt x="2116" y="758"/>
                  <a:pt x="2114" y="760"/>
                  <a:pt x="2114" y="762"/>
                </a:cubicBezTo>
                <a:cubicBezTo>
                  <a:pt x="2114" y="764"/>
                  <a:pt x="2116" y="766"/>
                  <a:pt x="2118" y="766"/>
                </a:cubicBezTo>
                <a:cubicBezTo>
                  <a:pt x="2121" y="766"/>
                  <a:pt x="2123" y="764"/>
                  <a:pt x="2123" y="762"/>
                </a:cubicBezTo>
                <a:cubicBezTo>
                  <a:pt x="2123" y="760"/>
                  <a:pt x="2121" y="758"/>
                  <a:pt x="2118" y="758"/>
                </a:cubicBezTo>
                <a:close/>
                <a:moveTo>
                  <a:pt x="2131" y="758"/>
                </a:moveTo>
                <a:cubicBezTo>
                  <a:pt x="2129" y="758"/>
                  <a:pt x="2127" y="760"/>
                  <a:pt x="2127" y="762"/>
                </a:cubicBezTo>
                <a:cubicBezTo>
                  <a:pt x="2127" y="764"/>
                  <a:pt x="2129" y="766"/>
                  <a:pt x="2131" y="766"/>
                </a:cubicBezTo>
                <a:cubicBezTo>
                  <a:pt x="2134" y="766"/>
                  <a:pt x="2135" y="764"/>
                  <a:pt x="2135" y="762"/>
                </a:cubicBezTo>
                <a:cubicBezTo>
                  <a:pt x="2135" y="760"/>
                  <a:pt x="2134" y="758"/>
                  <a:pt x="2131" y="758"/>
                </a:cubicBezTo>
                <a:close/>
                <a:moveTo>
                  <a:pt x="2144" y="758"/>
                </a:moveTo>
                <a:cubicBezTo>
                  <a:pt x="2142" y="758"/>
                  <a:pt x="2140" y="760"/>
                  <a:pt x="2140" y="762"/>
                </a:cubicBezTo>
                <a:cubicBezTo>
                  <a:pt x="2140" y="764"/>
                  <a:pt x="2142" y="766"/>
                  <a:pt x="2144" y="766"/>
                </a:cubicBezTo>
                <a:cubicBezTo>
                  <a:pt x="2146" y="766"/>
                  <a:pt x="2148" y="764"/>
                  <a:pt x="2148" y="762"/>
                </a:cubicBezTo>
                <a:cubicBezTo>
                  <a:pt x="2148" y="760"/>
                  <a:pt x="2146" y="758"/>
                  <a:pt x="2144" y="758"/>
                </a:cubicBezTo>
                <a:close/>
                <a:moveTo>
                  <a:pt x="2157" y="758"/>
                </a:moveTo>
                <a:cubicBezTo>
                  <a:pt x="2155" y="758"/>
                  <a:pt x="2153" y="760"/>
                  <a:pt x="2153" y="762"/>
                </a:cubicBezTo>
                <a:cubicBezTo>
                  <a:pt x="2153" y="764"/>
                  <a:pt x="2155" y="766"/>
                  <a:pt x="2157" y="766"/>
                </a:cubicBezTo>
                <a:cubicBezTo>
                  <a:pt x="2159" y="766"/>
                  <a:pt x="2161" y="764"/>
                  <a:pt x="2161" y="762"/>
                </a:cubicBezTo>
                <a:cubicBezTo>
                  <a:pt x="2161" y="760"/>
                  <a:pt x="2159" y="758"/>
                  <a:pt x="2157" y="758"/>
                </a:cubicBezTo>
                <a:close/>
                <a:moveTo>
                  <a:pt x="2170" y="758"/>
                </a:moveTo>
                <a:cubicBezTo>
                  <a:pt x="2168" y="758"/>
                  <a:pt x="2166" y="760"/>
                  <a:pt x="2166" y="762"/>
                </a:cubicBezTo>
                <a:cubicBezTo>
                  <a:pt x="2166" y="764"/>
                  <a:pt x="2168" y="766"/>
                  <a:pt x="2170" y="766"/>
                </a:cubicBezTo>
                <a:cubicBezTo>
                  <a:pt x="2172" y="766"/>
                  <a:pt x="2174" y="764"/>
                  <a:pt x="2174" y="762"/>
                </a:cubicBezTo>
                <a:cubicBezTo>
                  <a:pt x="2174" y="760"/>
                  <a:pt x="2172" y="758"/>
                  <a:pt x="2170" y="758"/>
                </a:cubicBezTo>
                <a:close/>
                <a:moveTo>
                  <a:pt x="2183" y="758"/>
                </a:moveTo>
                <a:cubicBezTo>
                  <a:pt x="2181" y="758"/>
                  <a:pt x="2179" y="760"/>
                  <a:pt x="2179" y="762"/>
                </a:cubicBezTo>
                <a:cubicBezTo>
                  <a:pt x="2179" y="764"/>
                  <a:pt x="2181" y="766"/>
                  <a:pt x="2183" y="766"/>
                </a:cubicBezTo>
                <a:cubicBezTo>
                  <a:pt x="2185" y="766"/>
                  <a:pt x="2187" y="764"/>
                  <a:pt x="2187" y="762"/>
                </a:cubicBezTo>
                <a:cubicBezTo>
                  <a:pt x="2187" y="760"/>
                  <a:pt x="2185" y="758"/>
                  <a:pt x="2183" y="758"/>
                </a:cubicBezTo>
                <a:close/>
                <a:moveTo>
                  <a:pt x="2196" y="766"/>
                </a:moveTo>
                <a:cubicBezTo>
                  <a:pt x="2198" y="766"/>
                  <a:pt x="2200" y="764"/>
                  <a:pt x="2200" y="762"/>
                </a:cubicBezTo>
                <a:cubicBezTo>
                  <a:pt x="2200" y="760"/>
                  <a:pt x="2198" y="758"/>
                  <a:pt x="2196" y="758"/>
                </a:cubicBezTo>
                <a:cubicBezTo>
                  <a:pt x="2194" y="758"/>
                  <a:pt x="2192" y="760"/>
                  <a:pt x="2192" y="762"/>
                </a:cubicBezTo>
                <a:cubicBezTo>
                  <a:pt x="2192" y="764"/>
                  <a:pt x="2194" y="766"/>
                  <a:pt x="2196" y="766"/>
                </a:cubicBezTo>
                <a:close/>
                <a:moveTo>
                  <a:pt x="2209" y="766"/>
                </a:moveTo>
                <a:cubicBezTo>
                  <a:pt x="2211" y="766"/>
                  <a:pt x="2213" y="764"/>
                  <a:pt x="2213" y="762"/>
                </a:cubicBezTo>
                <a:cubicBezTo>
                  <a:pt x="2213" y="760"/>
                  <a:pt x="2211" y="758"/>
                  <a:pt x="2209" y="758"/>
                </a:cubicBezTo>
                <a:cubicBezTo>
                  <a:pt x="2206" y="758"/>
                  <a:pt x="2205" y="760"/>
                  <a:pt x="2205" y="762"/>
                </a:cubicBezTo>
                <a:cubicBezTo>
                  <a:pt x="2205" y="764"/>
                  <a:pt x="2206" y="766"/>
                  <a:pt x="2209" y="766"/>
                </a:cubicBezTo>
                <a:close/>
                <a:moveTo>
                  <a:pt x="2222" y="766"/>
                </a:moveTo>
                <a:cubicBezTo>
                  <a:pt x="2224" y="766"/>
                  <a:pt x="2226" y="764"/>
                  <a:pt x="2226" y="762"/>
                </a:cubicBezTo>
                <a:cubicBezTo>
                  <a:pt x="2226" y="760"/>
                  <a:pt x="2224" y="758"/>
                  <a:pt x="2222" y="758"/>
                </a:cubicBezTo>
                <a:cubicBezTo>
                  <a:pt x="2219" y="758"/>
                  <a:pt x="2217" y="760"/>
                  <a:pt x="2217" y="762"/>
                </a:cubicBezTo>
                <a:cubicBezTo>
                  <a:pt x="2217" y="764"/>
                  <a:pt x="2219" y="766"/>
                  <a:pt x="2222" y="766"/>
                </a:cubicBezTo>
                <a:close/>
                <a:moveTo>
                  <a:pt x="2235" y="766"/>
                </a:moveTo>
                <a:cubicBezTo>
                  <a:pt x="2237" y="766"/>
                  <a:pt x="2239" y="764"/>
                  <a:pt x="2239" y="762"/>
                </a:cubicBezTo>
                <a:cubicBezTo>
                  <a:pt x="2239" y="760"/>
                  <a:pt x="2237" y="758"/>
                  <a:pt x="2235" y="758"/>
                </a:cubicBezTo>
                <a:cubicBezTo>
                  <a:pt x="2232" y="758"/>
                  <a:pt x="2230" y="760"/>
                  <a:pt x="2230" y="762"/>
                </a:cubicBezTo>
                <a:cubicBezTo>
                  <a:pt x="2230" y="764"/>
                  <a:pt x="2232" y="766"/>
                  <a:pt x="2235" y="766"/>
                </a:cubicBezTo>
                <a:close/>
                <a:moveTo>
                  <a:pt x="2247" y="766"/>
                </a:moveTo>
                <a:cubicBezTo>
                  <a:pt x="2250" y="766"/>
                  <a:pt x="2252" y="764"/>
                  <a:pt x="2252" y="762"/>
                </a:cubicBezTo>
                <a:cubicBezTo>
                  <a:pt x="2252" y="760"/>
                  <a:pt x="2250" y="758"/>
                  <a:pt x="2247" y="758"/>
                </a:cubicBezTo>
                <a:cubicBezTo>
                  <a:pt x="2245" y="758"/>
                  <a:pt x="2243" y="760"/>
                  <a:pt x="2243" y="762"/>
                </a:cubicBezTo>
                <a:cubicBezTo>
                  <a:pt x="2243" y="764"/>
                  <a:pt x="2245" y="766"/>
                  <a:pt x="2247" y="766"/>
                </a:cubicBezTo>
                <a:close/>
                <a:moveTo>
                  <a:pt x="2260" y="766"/>
                </a:moveTo>
                <a:cubicBezTo>
                  <a:pt x="2263" y="766"/>
                  <a:pt x="2265" y="764"/>
                  <a:pt x="2265" y="762"/>
                </a:cubicBezTo>
                <a:cubicBezTo>
                  <a:pt x="2265" y="760"/>
                  <a:pt x="2263" y="758"/>
                  <a:pt x="2260" y="758"/>
                </a:cubicBezTo>
                <a:cubicBezTo>
                  <a:pt x="2258" y="758"/>
                  <a:pt x="2256" y="760"/>
                  <a:pt x="2256" y="762"/>
                </a:cubicBezTo>
                <a:cubicBezTo>
                  <a:pt x="2256" y="764"/>
                  <a:pt x="2258" y="766"/>
                  <a:pt x="2260" y="766"/>
                </a:cubicBezTo>
                <a:close/>
                <a:moveTo>
                  <a:pt x="2273" y="766"/>
                </a:moveTo>
                <a:cubicBezTo>
                  <a:pt x="2276" y="766"/>
                  <a:pt x="2277" y="764"/>
                  <a:pt x="2277" y="762"/>
                </a:cubicBezTo>
                <a:cubicBezTo>
                  <a:pt x="2277" y="760"/>
                  <a:pt x="2276" y="758"/>
                  <a:pt x="2273" y="758"/>
                </a:cubicBezTo>
                <a:cubicBezTo>
                  <a:pt x="2271" y="758"/>
                  <a:pt x="2269" y="760"/>
                  <a:pt x="2269" y="762"/>
                </a:cubicBezTo>
                <a:cubicBezTo>
                  <a:pt x="2269" y="764"/>
                  <a:pt x="2271" y="766"/>
                  <a:pt x="2273" y="766"/>
                </a:cubicBezTo>
                <a:close/>
                <a:moveTo>
                  <a:pt x="2286" y="766"/>
                </a:moveTo>
                <a:cubicBezTo>
                  <a:pt x="2289" y="766"/>
                  <a:pt x="2290" y="764"/>
                  <a:pt x="2290" y="762"/>
                </a:cubicBezTo>
                <a:cubicBezTo>
                  <a:pt x="2290" y="760"/>
                  <a:pt x="2289" y="758"/>
                  <a:pt x="2286" y="758"/>
                </a:cubicBezTo>
                <a:cubicBezTo>
                  <a:pt x="2284" y="758"/>
                  <a:pt x="2282" y="760"/>
                  <a:pt x="2282" y="762"/>
                </a:cubicBezTo>
                <a:cubicBezTo>
                  <a:pt x="2282" y="764"/>
                  <a:pt x="2284" y="766"/>
                  <a:pt x="2286" y="766"/>
                </a:cubicBezTo>
                <a:close/>
                <a:moveTo>
                  <a:pt x="2299" y="766"/>
                </a:moveTo>
                <a:cubicBezTo>
                  <a:pt x="2301" y="766"/>
                  <a:pt x="2303" y="764"/>
                  <a:pt x="2303" y="762"/>
                </a:cubicBezTo>
                <a:cubicBezTo>
                  <a:pt x="2303" y="760"/>
                  <a:pt x="2301" y="758"/>
                  <a:pt x="2299" y="758"/>
                </a:cubicBezTo>
                <a:cubicBezTo>
                  <a:pt x="2297" y="758"/>
                  <a:pt x="2295" y="760"/>
                  <a:pt x="2295" y="762"/>
                </a:cubicBezTo>
                <a:cubicBezTo>
                  <a:pt x="2295" y="764"/>
                  <a:pt x="2297" y="766"/>
                  <a:pt x="2299" y="766"/>
                </a:cubicBezTo>
                <a:close/>
                <a:moveTo>
                  <a:pt x="2312" y="766"/>
                </a:moveTo>
                <a:cubicBezTo>
                  <a:pt x="2314" y="766"/>
                  <a:pt x="2316" y="764"/>
                  <a:pt x="2316" y="762"/>
                </a:cubicBezTo>
                <a:cubicBezTo>
                  <a:pt x="2316" y="760"/>
                  <a:pt x="2314" y="758"/>
                  <a:pt x="2312" y="758"/>
                </a:cubicBezTo>
                <a:cubicBezTo>
                  <a:pt x="2310" y="758"/>
                  <a:pt x="2308" y="760"/>
                  <a:pt x="2308" y="762"/>
                </a:cubicBezTo>
                <a:cubicBezTo>
                  <a:pt x="2308" y="764"/>
                  <a:pt x="2310" y="766"/>
                  <a:pt x="2312" y="766"/>
                </a:cubicBezTo>
                <a:close/>
                <a:moveTo>
                  <a:pt x="2325" y="766"/>
                </a:moveTo>
                <a:cubicBezTo>
                  <a:pt x="2327" y="766"/>
                  <a:pt x="2329" y="764"/>
                  <a:pt x="2329" y="762"/>
                </a:cubicBezTo>
                <a:cubicBezTo>
                  <a:pt x="2329" y="760"/>
                  <a:pt x="2327" y="758"/>
                  <a:pt x="2325" y="758"/>
                </a:cubicBezTo>
                <a:cubicBezTo>
                  <a:pt x="2323" y="758"/>
                  <a:pt x="2321" y="760"/>
                  <a:pt x="2321" y="762"/>
                </a:cubicBezTo>
                <a:cubicBezTo>
                  <a:pt x="2321" y="764"/>
                  <a:pt x="2323" y="766"/>
                  <a:pt x="2325" y="766"/>
                </a:cubicBezTo>
                <a:close/>
                <a:moveTo>
                  <a:pt x="2338" y="766"/>
                </a:moveTo>
                <a:cubicBezTo>
                  <a:pt x="2340" y="766"/>
                  <a:pt x="2342" y="764"/>
                  <a:pt x="2342" y="762"/>
                </a:cubicBezTo>
                <a:cubicBezTo>
                  <a:pt x="2342" y="760"/>
                  <a:pt x="2340" y="758"/>
                  <a:pt x="2338" y="758"/>
                </a:cubicBezTo>
                <a:cubicBezTo>
                  <a:pt x="2336" y="758"/>
                  <a:pt x="2334" y="760"/>
                  <a:pt x="2334" y="762"/>
                </a:cubicBezTo>
                <a:cubicBezTo>
                  <a:pt x="2334" y="764"/>
                  <a:pt x="2336" y="766"/>
                  <a:pt x="2338" y="766"/>
                </a:cubicBezTo>
                <a:close/>
                <a:moveTo>
                  <a:pt x="2351" y="766"/>
                </a:moveTo>
                <a:cubicBezTo>
                  <a:pt x="2353" y="766"/>
                  <a:pt x="2355" y="764"/>
                  <a:pt x="2355" y="762"/>
                </a:cubicBezTo>
                <a:cubicBezTo>
                  <a:pt x="2355" y="760"/>
                  <a:pt x="2353" y="758"/>
                  <a:pt x="2351" y="758"/>
                </a:cubicBezTo>
                <a:cubicBezTo>
                  <a:pt x="2348" y="758"/>
                  <a:pt x="2347" y="760"/>
                  <a:pt x="2347" y="762"/>
                </a:cubicBezTo>
                <a:cubicBezTo>
                  <a:pt x="2347" y="764"/>
                  <a:pt x="2348" y="766"/>
                  <a:pt x="2351" y="766"/>
                </a:cubicBezTo>
                <a:close/>
                <a:moveTo>
                  <a:pt x="2364" y="766"/>
                </a:moveTo>
                <a:cubicBezTo>
                  <a:pt x="2366" y="766"/>
                  <a:pt x="2368" y="764"/>
                  <a:pt x="2368" y="762"/>
                </a:cubicBezTo>
                <a:cubicBezTo>
                  <a:pt x="2368" y="760"/>
                  <a:pt x="2366" y="758"/>
                  <a:pt x="2364" y="758"/>
                </a:cubicBezTo>
                <a:cubicBezTo>
                  <a:pt x="2361" y="758"/>
                  <a:pt x="2360" y="760"/>
                  <a:pt x="2360" y="762"/>
                </a:cubicBezTo>
                <a:cubicBezTo>
                  <a:pt x="2360" y="764"/>
                  <a:pt x="2361" y="766"/>
                  <a:pt x="2364" y="766"/>
                </a:cubicBezTo>
                <a:close/>
                <a:moveTo>
                  <a:pt x="2377" y="766"/>
                </a:moveTo>
                <a:cubicBezTo>
                  <a:pt x="2379" y="766"/>
                  <a:pt x="2381" y="764"/>
                  <a:pt x="2381" y="762"/>
                </a:cubicBezTo>
                <a:cubicBezTo>
                  <a:pt x="2381" y="760"/>
                  <a:pt x="2379" y="758"/>
                  <a:pt x="2377" y="758"/>
                </a:cubicBezTo>
                <a:cubicBezTo>
                  <a:pt x="2374" y="758"/>
                  <a:pt x="2372" y="760"/>
                  <a:pt x="2372" y="762"/>
                </a:cubicBezTo>
                <a:cubicBezTo>
                  <a:pt x="2372" y="764"/>
                  <a:pt x="2374" y="766"/>
                  <a:pt x="2377" y="766"/>
                </a:cubicBezTo>
                <a:close/>
                <a:moveTo>
                  <a:pt x="2390" y="766"/>
                </a:moveTo>
                <a:cubicBezTo>
                  <a:pt x="2392" y="766"/>
                  <a:pt x="2394" y="764"/>
                  <a:pt x="2394" y="762"/>
                </a:cubicBezTo>
                <a:cubicBezTo>
                  <a:pt x="2394" y="760"/>
                  <a:pt x="2392" y="758"/>
                  <a:pt x="2390" y="758"/>
                </a:cubicBezTo>
                <a:cubicBezTo>
                  <a:pt x="2387" y="758"/>
                  <a:pt x="2385" y="760"/>
                  <a:pt x="2385" y="762"/>
                </a:cubicBezTo>
                <a:cubicBezTo>
                  <a:pt x="2385" y="764"/>
                  <a:pt x="2387" y="766"/>
                  <a:pt x="2390" y="766"/>
                </a:cubicBezTo>
                <a:close/>
                <a:moveTo>
                  <a:pt x="2402" y="766"/>
                </a:moveTo>
                <a:cubicBezTo>
                  <a:pt x="2405" y="766"/>
                  <a:pt x="2407" y="764"/>
                  <a:pt x="2407" y="762"/>
                </a:cubicBezTo>
                <a:cubicBezTo>
                  <a:pt x="2407" y="760"/>
                  <a:pt x="2405" y="758"/>
                  <a:pt x="2402" y="758"/>
                </a:cubicBezTo>
                <a:cubicBezTo>
                  <a:pt x="2400" y="758"/>
                  <a:pt x="2398" y="760"/>
                  <a:pt x="2398" y="762"/>
                </a:cubicBezTo>
                <a:cubicBezTo>
                  <a:pt x="2398" y="764"/>
                  <a:pt x="2400" y="766"/>
                  <a:pt x="2402" y="766"/>
                </a:cubicBezTo>
                <a:close/>
                <a:moveTo>
                  <a:pt x="2415" y="766"/>
                </a:moveTo>
                <a:cubicBezTo>
                  <a:pt x="2418" y="766"/>
                  <a:pt x="2420" y="764"/>
                  <a:pt x="2420" y="762"/>
                </a:cubicBezTo>
                <a:cubicBezTo>
                  <a:pt x="2420" y="760"/>
                  <a:pt x="2418" y="758"/>
                  <a:pt x="2415" y="758"/>
                </a:cubicBezTo>
                <a:cubicBezTo>
                  <a:pt x="2413" y="758"/>
                  <a:pt x="2411" y="760"/>
                  <a:pt x="2411" y="762"/>
                </a:cubicBezTo>
                <a:cubicBezTo>
                  <a:pt x="2411" y="764"/>
                  <a:pt x="2413" y="766"/>
                  <a:pt x="2415" y="766"/>
                </a:cubicBezTo>
                <a:close/>
                <a:moveTo>
                  <a:pt x="2428" y="766"/>
                </a:moveTo>
                <a:cubicBezTo>
                  <a:pt x="2431" y="766"/>
                  <a:pt x="2432" y="764"/>
                  <a:pt x="2432" y="762"/>
                </a:cubicBezTo>
                <a:cubicBezTo>
                  <a:pt x="2432" y="760"/>
                  <a:pt x="2431" y="758"/>
                  <a:pt x="2428" y="758"/>
                </a:cubicBezTo>
                <a:cubicBezTo>
                  <a:pt x="2426" y="758"/>
                  <a:pt x="2424" y="760"/>
                  <a:pt x="2424" y="762"/>
                </a:cubicBezTo>
                <a:cubicBezTo>
                  <a:pt x="2424" y="764"/>
                  <a:pt x="2426" y="766"/>
                  <a:pt x="2428" y="766"/>
                </a:cubicBezTo>
                <a:close/>
                <a:moveTo>
                  <a:pt x="2441" y="766"/>
                </a:moveTo>
                <a:cubicBezTo>
                  <a:pt x="2444" y="766"/>
                  <a:pt x="2445" y="764"/>
                  <a:pt x="2445" y="762"/>
                </a:cubicBezTo>
                <a:cubicBezTo>
                  <a:pt x="2445" y="760"/>
                  <a:pt x="2444" y="758"/>
                  <a:pt x="2441" y="758"/>
                </a:cubicBezTo>
                <a:cubicBezTo>
                  <a:pt x="2439" y="758"/>
                  <a:pt x="2437" y="760"/>
                  <a:pt x="2437" y="762"/>
                </a:cubicBezTo>
                <a:cubicBezTo>
                  <a:pt x="2437" y="764"/>
                  <a:pt x="2439" y="766"/>
                  <a:pt x="2441" y="766"/>
                </a:cubicBezTo>
                <a:close/>
                <a:moveTo>
                  <a:pt x="2454" y="766"/>
                </a:moveTo>
                <a:cubicBezTo>
                  <a:pt x="2456" y="766"/>
                  <a:pt x="2458" y="764"/>
                  <a:pt x="2458" y="762"/>
                </a:cubicBezTo>
                <a:cubicBezTo>
                  <a:pt x="2458" y="760"/>
                  <a:pt x="2456" y="758"/>
                  <a:pt x="2454" y="758"/>
                </a:cubicBezTo>
                <a:cubicBezTo>
                  <a:pt x="2452" y="758"/>
                  <a:pt x="2450" y="760"/>
                  <a:pt x="2450" y="762"/>
                </a:cubicBezTo>
                <a:cubicBezTo>
                  <a:pt x="2450" y="764"/>
                  <a:pt x="2452" y="766"/>
                  <a:pt x="2454" y="766"/>
                </a:cubicBezTo>
                <a:close/>
                <a:moveTo>
                  <a:pt x="2467" y="766"/>
                </a:moveTo>
                <a:cubicBezTo>
                  <a:pt x="2469" y="766"/>
                  <a:pt x="2471" y="764"/>
                  <a:pt x="2471" y="762"/>
                </a:cubicBezTo>
                <a:cubicBezTo>
                  <a:pt x="2471" y="760"/>
                  <a:pt x="2469" y="758"/>
                  <a:pt x="2467" y="758"/>
                </a:cubicBezTo>
                <a:cubicBezTo>
                  <a:pt x="2465" y="758"/>
                  <a:pt x="2463" y="760"/>
                  <a:pt x="2463" y="762"/>
                </a:cubicBezTo>
                <a:cubicBezTo>
                  <a:pt x="2463" y="764"/>
                  <a:pt x="2465" y="766"/>
                  <a:pt x="2467" y="766"/>
                </a:cubicBezTo>
                <a:close/>
                <a:moveTo>
                  <a:pt x="2480" y="766"/>
                </a:moveTo>
                <a:cubicBezTo>
                  <a:pt x="2482" y="766"/>
                  <a:pt x="2484" y="764"/>
                  <a:pt x="2484" y="762"/>
                </a:cubicBezTo>
                <a:cubicBezTo>
                  <a:pt x="2484" y="760"/>
                  <a:pt x="2482" y="758"/>
                  <a:pt x="2480" y="758"/>
                </a:cubicBezTo>
                <a:cubicBezTo>
                  <a:pt x="2478" y="758"/>
                  <a:pt x="2476" y="760"/>
                  <a:pt x="2476" y="762"/>
                </a:cubicBezTo>
                <a:cubicBezTo>
                  <a:pt x="2476" y="764"/>
                  <a:pt x="2478" y="766"/>
                  <a:pt x="2480" y="766"/>
                </a:cubicBezTo>
                <a:close/>
                <a:moveTo>
                  <a:pt x="2493" y="766"/>
                </a:moveTo>
                <a:cubicBezTo>
                  <a:pt x="2495" y="766"/>
                  <a:pt x="2497" y="764"/>
                  <a:pt x="2497" y="762"/>
                </a:cubicBezTo>
                <a:cubicBezTo>
                  <a:pt x="2497" y="760"/>
                  <a:pt x="2495" y="758"/>
                  <a:pt x="2493" y="758"/>
                </a:cubicBezTo>
                <a:cubicBezTo>
                  <a:pt x="2491" y="758"/>
                  <a:pt x="2489" y="760"/>
                  <a:pt x="2489" y="762"/>
                </a:cubicBezTo>
                <a:cubicBezTo>
                  <a:pt x="2489" y="764"/>
                  <a:pt x="2491" y="766"/>
                  <a:pt x="2493" y="766"/>
                </a:cubicBezTo>
                <a:close/>
                <a:moveTo>
                  <a:pt x="2506" y="766"/>
                </a:moveTo>
                <a:cubicBezTo>
                  <a:pt x="2508" y="766"/>
                  <a:pt x="2510" y="764"/>
                  <a:pt x="2510" y="762"/>
                </a:cubicBezTo>
                <a:cubicBezTo>
                  <a:pt x="2510" y="760"/>
                  <a:pt x="2508" y="758"/>
                  <a:pt x="2506" y="758"/>
                </a:cubicBezTo>
                <a:cubicBezTo>
                  <a:pt x="2503" y="758"/>
                  <a:pt x="2502" y="760"/>
                  <a:pt x="2502" y="762"/>
                </a:cubicBezTo>
                <a:cubicBezTo>
                  <a:pt x="2502" y="764"/>
                  <a:pt x="2503" y="766"/>
                  <a:pt x="2506" y="766"/>
                </a:cubicBezTo>
                <a:close/>
                <a:moveTo>
                  <a:pt x="2519" y="766"/>
                </a:moveTo>
                <a:cubicBezTo>
                  <a:pt x="2521" y="766"/>
                  <a:pt x="2523" y="764"/>
                  <a:pt x="2523" y="762"/>
                </a:cubicBezTo>
                <a:cubicBezTo>
                  <a:pt x="2523" y="760"/>
                  <a:pt x="2521" y="758"/>
                  <a:pt x="2519" y="758"/>
                </a:cubicBezTo>
                <a:cubicBezTo>
                  <a:pt x="2516" y="758"/>
                  <a:pt x="2515" y="760"/>
                  <a:pt x="2515" y="762"/>
                </a:cubicBezTo>
                <a:cubicBezTo>
                  <a:pt x="2515" y="764"/>
                  <a:pt x="2516" y="766"/>
                  <a:pt x="2519" y="766"/>
                </a:cubicBezTo>
                <a:close/>
                <a:moveTo>
                  <a:pt x="2532" y="766"/>
                </a:moveTo>
                <a:cubicBezTo>
                  <a:pt x="2534" y="766"/>
                  <a:pt x="2536" y="764"/>
                  <a:pt x="2536" y="762"/>
                </a:cubicBezTo>
                <a:cubicBezTo>
                  <a:pt x="2536" y="760"/>
                  <a:pt x="2534" y="758"/>
                  <a:pt x="2532" y="758"/>
                </a:cubicBezTo>
                <a:cubicBezTo>
                  <a:pt x="2529" y="758"/>
                  <a:pt x="2527" y="760"/>
                  <a:pt x="2527" y="762"/>
                </a:cubicBezTo>
                <a:cubicBezTo>
                  <a:pt x="2527" y="764"/>
                  <a:pt x="2529" y="766"/>
                  <a:pt x="2532" y="766"/>
                </a:cubicBezTo>
                <a:close/>
                <a:moveTo>
                  <a:pt x="2545" y="766"/>
                </a:moveTo>
                <a:cubicBezTo>
                  <a:pt x="2547" y="766"/>
                  <a:pt x="2549" y="764"/>
                  <a:pt x="2549" y="762"/>
                </a:cubicBezTo>
                <a:cubicBezTo>
                  <a:pt x="2549" y="760"/>
                  <a:pt x="2547" y="758"/>
                  <a:pt x="2545" y="758"/>
                </a:cubicBezTo>
                <a:cubicBezTo>
                  <a:pt x="2542" y="758"/>
                  <a:pt x="2540" y="760"/>
                  <a:pt x="2540" y="762"/>
                </a:cubicBezTo>
                <a:cubicBezTo>
                  <a:pt x="2540" y="764"/>
                  <a:pt x="2542" y="766"/>
                  <a:pt x="2545" y="766"/>
                </a:cubicBezTo>
                <a:close/>
                <a:moveTo>
                  <a:pt x="2557" y="766"/>
                </a:moveTo>
                <a:cubicBezTo>
                  <a:pt x="2560" y="766"/>
                  <a:pt x="2562" y="764"/>
                  <a:pt x="2562" y="762"/>
                </a:cubicBezTo>
                <a:cubicBezTo>
                  <a:pt x="2562" y="760"/>
                  <a:pt x="2560" y="758"/>
                  <a:pt x="2557" y="758"/>
                </a:cubicBezTo>
                <a:cubicBezTo>
                  <a:pt x="2555" y="758"/>
                  <a:pt x="2553" y="760"/>
                  <a:pt x="2553" y="762"/>
                </a:cubicBezTo>
                <a:cubicBezTo>
                  <a:pt x="2553" y="764"/>
                  <a:pt x="2555" y="766"/>
                  <a:pt x="2557" y="766"/>
                </a:cubicBezTo>
                <a:close/>
                <a:moveTo>
                  <a:pt x="2570" y="766"/>
                </a:moveTo>
                <a:cubicBezTo>
                  <a:pt x="2573" y="766"/>
                  <a:pt x="2575" y="764"/>
                  <a:pt x="2575" y="762"/>
                </a:cubicBezTo>
                <a:cubicBezTo>
                  <a:pt x="2575" y="760"/>
                  <a:pt x="2573" y="758"/>
                  <a:pt x="2570" y="758"/>
                </a:cubicBezTo>
                <a:cubicBezTo>
                  <a:pt x="2568" y="758"/>
                  <a:pt x="2566" y="760"/>
                  <a:pt x="2566" y="762"/>
                </a:cubicBezTo>
                <a:cubicBezTo>
                  <a:pt x="2566" y="764"/>
                  <a:pt x="2568" y="766"/>
                  <a:pt x="2570" y="766"/>
                </a:cubicBezTo>
                <a:close/>
                <a:moveTo>
                  <a:pt x="2583" y="766"/>
                </a:moveTo>
                <a:cubicBezTo>
                  <a:pt x="2586" y="766"/>
                  <a:pt x="2587" y="764"/>
                  <a:pt x="2587" y="762"/>
                </a:cubicBezTo>
                <a:cubicBezTo>
                  <a:pt x="2587" y="760"/>
                  <a:pt x="2586" y="758"/>
                  <a:pt x="2583" y="758"/>
                </a:cubicBezTo>
                <a:cubicBezTo>
                  <a:pt x="2581" y="758"/>
                  <a:pt x="2579" y="760"/>
                  <a:pt x="2579" y="762"/>
                </a:cubicBezTo>
                <a:cubicBezTo>
                  <a:pt x="2579" y="764"/>
                  <a:pt x="2581" y="766"/>
                  <a:pt x="2583" y="766"/>
                </a:cubicBezTo>
                <a:close/>
                <a:moveTo>
                  <a:pt x="2596" y="766"/>
                </a:moveTo>
                <a:cubicBezTo>
                  <a:pt x="2598" y="766"/>
                  <a:pt x="2600" y="764"/>
                  <a:pt x="2600" y="762"/>
                </a:cubicBezTo>
                <a:cubicBezTo>
                  <a:pt x="2600" y="760"/>
                  <a:pt x="2598" y="758"/>
                  <a:pt x="2596" y="758"/>
                </a:cubicBezTo>
                <a:cubicBezTo>
                  <a:pt x="2594" y="758"/>
                  <a:pt x="2592" y="760"/>
                  <a:pt x="2592" y="762"/>
                </a:cubicBezTo>
                <a:cubicBezTo>
                  <a:pt x="2592" y="764"/>
                  <a:pt x="2594" y="766"/>
                  <a:pt x="2596" y="766"/>
                </a:cubicBezTo>
                <a:close/>
                <a:moveTo>
                  <a:pt x="2609" y="766"/>
                </a:moveTo>
                <a:cubicBezTo>
                  <a:pt x="2611" y="766"/>
                  <a:pt x="2613" y="764"/>
                  <a:pt x="2613" y="762"/>
                </a:cubicBezTo>
                <a:cubicBezTo>
                  <a:pt x="2613" y="760"/>
                  <a:pt x="2611" y="758"/>
                  <a:pt x="2609" y="758"/>
                </a:cubicBezTo>
                <a:cubicBezTo>
                  <a:pt x="2607" y="758"/>
                  <a:pt x="2605" y="760"/>
                  <a:pt x="2605" y="762"/>
                </a:cubicBezTo>
                <a:cubicBezTo>
                  <a:pt x="2605" y="764"/>
                  <a:pt x="2607" y="766"/>
                  <a:pt x="2609" y="766"/>
                </a:cubicBezTo>
                <a:close/>
                <a:moveTo>
                  <a:pt x="2622" y="766"/>
                </a:moveTo>
                <a:cubicBezTo>
                  <a:pt x="2624" y="766"/>
                  <a:pt x="2626" y="764"/>
                  <a:pt x="2626" y="762"/>
                </a:cubicBezTo>
                <a:cubicBezTo>
                  <a:pt x="2626" y="760"/>
                  <a:pt x="2624" y="758"/>
                  <a:pt x="2622" y="758"/>
                </a:cubicBezTo>
                <a:cubicBezTo>
                  <a:pt x="2620" y="758"/>
                  <a:pt x="2618" y="760"/>
                  <a:pt x="2618" y="762"/>
                </a:cubicBezTo>
                <a:cubicBezTo>
                  <a:pt x="2618" y="764"/>
                  <a:pt x="2620" y="766"/>
                  <a:pt x="2622" y="766"/>
                </a:cubicBezTo>
                <a:close/>
                <a:moveTo>
                  <a:pt x="2635" y="766"/>
                </a:moveTo>
                <a:cubicBezTo>
                  <a:pt x="2637" y="766"/>
                  <a:pt x="2639" y="764"/>
                  <a:pt x="2639" y="762"/>
                </a:cubicBezTo>
                <a:cubicBezTo>
                  <a:pt x="2639" y="760"/>
                  <a:pt x="2637" y="758"/>
                  <a:pt x="2635" y="758"/>
                </a:cubicBezTo>
                <a:cubicBezTo>
                  <a:pt x="2633" y="758"/>
                  <a:pt x="2631" y="760"/>
                  <a:pt x="2631" y="762"/>
                </a:cubicBezTo>
                <a:cubicBezTo>
                  <a:pt x="2631" y="764"/>
                  <a:pt x="2633" y="766"/>
                  <a:pt x="2635" y="766"/>
                </a:cubicBezTo>
                <a:close/>
                <a:moveTo>
                  <a:pt x="2648" y="766"/>
                </a:moveTo>
                <a:cubicBezTo>
                  <a:pt x="2650" y="766"/>
                  <a:pt x="2652" y="764"/>
                  <a:pt x="2652" y="762"/>
                </a:cubicBezTo>
                <a:cubicBezTo>
                  <a:pt x="2652" y="760"/>
                  <a:pt x="2650" y="758"/>
                  <a:pt x="2648" y="758"/>
                </a:cubicBezTo>
                <a:cubicBezTo>
                  <a:pt x="2646" y="758"/>
                  <a:pt x="2644" y="760"/>
                  <a:pt x="2644" y="762"/>
                </a:cubicBezTo>
                <a:cubicBezTo>
                  <a:pt x="2644" y="764"/>
                  <a:pt x="2646" y="766"/>
                  <a:pt x="2648" y="766"/>
                </a:cubicBezTo>
                <a:close/>
                <a:moveTo>
                  <a:pt x="2661" y="766"/>
                </a:moveTo>
                <a:cubicBezTo>
                  <a:pt x="2663" y="766"/>
                  <a:pt x="2665" y="764"/>
                  <a:pt x="2665" y="762"/>
                </a:cubicBezTo>
                <a:cubicBezTo>
                  <a:pt x="2665" y="760"/>
                  <a:pt x="2663" y="758"/>
                  <a:pt x="2661" y="758"/>
                </a:cubicBezTo>
                <a:cubicBezTo>
                  <a:pt x="2658" y="758"/>
                  <a:pt x="2657" y="760"/>
                  <a:pt x="2657" y="762"/>
                </a:cubicBezTo>
                <a:cubicBezTo>
                  <a:pt x="2657" y="764"/>
                  <a:pt x="2658" y="766"/>
                  <a:pt x="2661" y="766"/>
                </a:cubicBezTo>
                <a:close/>
                <a:moveTo>
                  <a:pt x="2674" y="766"/>
                </a:moveTo>
                <a:cubicBezTo>
                  <a:pt x="2676" y="766"/>
                  <a:pt x="2678" y="764"/>
                  <a:pt x="2678" y="762"/>
                </a:cubicBezTo>
                <a:cubicBezTo>
                  <a:pt x="2678" y="760"/>
                  <a:pt x="2676" y="758"/>
                  <a:pt x="2674" y="758"/>
                </a:cubicBezTo>
                <a:cubicBezTo>
                  <a:pt x="2671" y="758"/>
                  <a:pt x="2669" y="760"/>
                  <a:pt x="2669" y="762"/>
                </a:cubicBezTo>
                <a:cubicBezTo>
                  <a:pt x="2669" y="764"/>
                  <a:pt x="2671" y="766"/>
                  <a:pt x="2674" y="766"/>
                </a:cubicBezTo>
                <a:close/>
                <a:moveTo>
                  <a:pt x="2687" y="758"/>
                </a:moveTo>
                <a:cubicBezTo>
                  <a:pt x="2684" y="758"/>
                  <a:pt x="2682" y="760"/>
                  <a:pt x="2682" y="762"/>
                </a:cubicBezTo>
                <a:cubicBezTo>
                  <a:pt x="2682" y="764"/>
                  <a:pt x="2684" y="766"/>
                  <a:pt x="2687" y="766"/>
                </a:cubicBezTo>
                <a:cubicBezTo>
                  <a:pt x="2689" y="766"/>
                  <a:pt x="2691" y="764"/>
                  <a:pt x="2691" y="762"/>
                </a:cubicBezTo>
                <a:cubicBezTo>
                  <a:pt x="2691" y="760"/>
                  <a:pt x="2689" y="758"/>
                  <a:pt x="2687" y="758"/>
                </a:cubicBezTo>
                <a:close/>
                <a:moveTo>
                  <a:pt x="2699" y="758"/>
                </a:moveTo>
                <a:cubicBezTo>
                  <a:pt x="2697" y="758"/>
                  <a:pt x="2695" y="760"/>
                  <a:pt x="2695" y="762"/>
                </a:cubicBezTo>
                <a:cubicBezTo>
                  <a:pt x="2695" y="764"/>
                  <a:pt x="2697" y="766"/>
                  <a:pt x="2699" y="766"/>
                </a:cubicBezTo>
                <a:cubicBezTo>
                  <a:pt x="2702" y="766"/>
                  <a:pt x="2704" y="764"/>
                  <a:pt x="2704" y="762"/>
                </a:cubicBezTo>
                <a:cubicBezTo>
                  <a:pt x="2704" y="760"/>
                  <a:pt x="2702" y="758"/>
                  <a:pt x="2699" y="758"/>
                </a:cubicBezTo>
                <a:close/>
                <a:moveTo>
                  <a:pt x="2712" y="758"/>
                </a:moveTo>
                <a:cubicBezTo>
                  <a:pt x="2710" y="758"/>
                  <a:pt x="2708" y="760"/>
                  <a:pt x="2708" y="762"/>
                </a:cubicBezTo>
                <a:cubicBezTo>
                  <a:pt x="2708" y="764"/>
                  <a:pt x="2710" y="766"/>
                  <a:pt x="2712" y="766"/>
                </a:cubicBezTo>
                <a:cubicBezTo>
                  <a:pt x="2715" y="766"/>
                  <a:pt x="2717" y="764"/>
                  <a:pt x="2717" y="762"/>
                </a:cubicBezTo>
                <a:cubicBezTo>
                  <a:pt x="2717" y="760"/>
                  <a:pt x="2715" y="758"/>
                  <a:pt x="2712" y="758"/>
                </a:cubicBezTo>
                <a:close/>
                <a:moveTo>
                  <a:pt x="2725" y="758"/>
                </a:moveTo>
                <a:cubicBezTo>
                  <a:pt x="2723" y="758"/>
                  <a:pt x="2721" y="760"/>
                  <a:pt x="2721" y="762"/>
                </a:cubicBezTo>
                <a:cubicBezTo>
                  <a:pt x="2721" y="764"/>
                  <a:pt x="2723" y="766"/>
                  <a:pt x="2725" y="766"/>
                </a:cubicBezTo>
                <a:cubicBezTo>
                  <a:pt x="2728" y="766"/>
                  <a:pt x="2729" y="764"/>
                  <a:pt x="2729" y="762"/>
                </a:cubicBezTo>
                <a:cubicBezTo>
                  <a:pt x="2729" y="760"/>
                  <a:pt x="2728" y="758"/>
                  <a:pt x="2725" y="758"/>
                </a:cubicBezTo>
                <a:close/>
                <a:moveTo>
                  <a:pt x="2738" y="758"/>
                </a:moveTo>
                <a:cubicBezTo>
                  <a:pt x="2736" y="758"/>
                  <a:pt x="2734" y="760"/>
                  <a:pt x="2734" y="762"/>
                </a:cubicBezTo>
                <a:cubicBezTo>
                  <a:pt x="2734" y="764"/>
                  <a:pt x="2736" y="766"/>
                  <a:pt x="2738" y="766"/>
                </a:cubicBezTo>
                <a:cubicBezTo>
                  <a:pt x="2741" y="766"/>
                  <a:pt x="2742" y="764"/>
                  <a:pt x="2742" y="762"/>
                </a:cubicBezTo>
                <a:cubicBezTo>
                  <a:pt x="2742" y="760"/>
                  <a:pt x="2741" y="758"/>
                  <a:pt x="2738" y="758"/>
                </a:cubicBezTo>
                <a:close/>
                <a:moveTo>
                  <a:pt x="2751" y="766"/>
                </a:moveTo>
                <a:cubicBezTo>
                  <a:pt x="2753" y="766"/>
                  <a:pt x="2755" y="764"/>
                  <a:pt x="2755" y="762"/>
                </a:cubicBezTo>
                <a:cubicBezTo>
                  <a:pt x="2755" y="760"/>
                  <a:pt x="2753" y="758"/>
                  <a:pt x="2751" y="758"/>
                </a:cubicBezTo>
                <a:cubicBezTo>
                  <a:pt x="2749" y="758"/>
                  <a:pt x="2747" y="760"/>
                  <a:pt x="2747" y="762"/>
                </a:cubicBezTo>
                <a:cubicBezTo>
                  <a:pt x="2747" y="764"/>
                  <a:pt x="2749" y="766"/>
                  <a:pt x="2751" y="766"/>
                </a:cubicBezTo>
                <a:close/>
                <a:moveTo>
                  <a:pt x="2764" y="758"/>
                </a:moveTo>
                <a:cubicBezTo>
                  <a:pt x="2762" y="758"/>
                  <a:pt x="2760" y="760"/>
                  <a:pt x="2760" y="762"/>
                </a:cubicBezTo>
                <a:cubicBezTo>
                  <a:pt x="2760" y="764"/>
                  <a:pt x="2762" y="766"/>
                  <a:pt x="2764" y="766"/>
                </a:cubicBezTo>
                <a:cubicBezTo>
                  <a:pt x="2766" y="766"/>
                  <a:pt x="2768" y="764"/>
                  <a:pt x="2768" y="762"/>
                </a:cubicBezTo>
                <a:cubicBezTo>
                  <a:pt x="2768" y="760"/>
                  <a:pt x="2766" y="758"/>
                  <a:pt x="2764" y="758"/>
                </a:cubicBezTo>
                <a:close/>
                <a:moveTo>
                  <a:pt x="2777" y="766"/>
                </a:moveTo>
                <a:cubicBezTo>
                  <a:pt x="2779" y="766"/>
                  <a:pt x="2781" y="764"/>
                  <a:pt x="2781" y="762"/>
                </a:cubicBezTo>
                <a:cubicBezTo>
                  <a:pt x="2781" y="760"/>
                  <a:pt x="2779" y="758"/>
                  <a:pt x="2777" y="758"/>
                </a:cubicBezTo>
                <a:cubicBezTo>
                  <a:pt x="2775" y="758"/>
                  <a:pt x="2773" y="760"/>
                  <a:pt x="2773" y="762"/>
                </a:cubicBezTo>
                <a:cubicBezTo>
                  <a:pt x="2773" y="764"/>
                  <a:pt x="2775" y="766"/>
                  <a:pt x="2777" y="766"/>
                </a:cubicBezTo>
                <a:close/>
                <a:moveTo>
                  <a:pt x="2790" y="758"/>
                </a:moveTo>
                <a:cubicBezTo>
                  <a:pt x="2788" y="758"/>
                  <a:pt x="2786" y="760"/>
                  <a:pt x="2786" y="762"/>
                </a:cubicBezTo>
                <a:cubicBezTo>
                  <a:pt x="2786" y="764"/>
                  <a:pt x="2788" y="766"/>
                  <a:pt x="2790" y="766"/>
                </a:cubicBezTo>
                <a:cubicBezTo>
                  <a:pt x="2792" y="766"/>
                  <a:pt x="2794" y="764"/>
                  <a:pt x="2794" y="762"/>
                </a:cubicBezTo>
                <a:cubicBezTo>
                  <a:pt x="2794" y="760"/>
                  <a:pt x="2792" y="758"/>
                  <a:pt x="2790" y="758"/>
                </a:cubicBezTo>
                <a:close/>
                <a:moveTo>
                  <a:pt x="2803" y="758"/>
                </a:moveTo>
                <a:cubicBezTo>
                  <a:pt x="2800" y="758"/>
                  <a:pt x="2799" y="760"/>
                  <a:pt x="2799" y="762"/>
                </a:cubicBezTo>
                <a:cubicBezTo>
                  <a:pt x="2799" y="764"/>
                  <a:pt x="2800" y="766"/>
                  <a:pt x="2803" y="766"/>
                </a:cubicBezTo>
                <a:cubicBezTo>
                  <a:pt x="2805" y="766"/>
                  <a:pt x="2807" y="764"/>
                  <a:pt x="2807" y="762"/>
                </a:cubicBezTo>
                <a:cubicBezTo>
                  <a:pt x="2807" y="760"/>
                  <a:pt x="2805" y="758"/>
                  <a:pt x="2803" y="758"/>
                </a:cubicBezTo>
                <a:close/>
                <a:moveTo>
                  <a:pt x="2816" y="758"/>
                </a:moveTo>
                <a:cubicBezTo>
                  <a:pt x="2813" y="758"/>
                  <a:pt x="2812" y="760"/>
                  <a:pt x="2812" y="762"/>
                </a:cubicBezTo>
                <a:cubicBezTo>
                  <a:pt x="2812" y="764"/>
                  <a:pt x="2813" y="766"/>
                  <a:pt x="2816" y="766"/>
                </a:cubicBezTo>
                <a:cubicBezTo>
                  <a:pt x="2818" y="766"/>
                  <a:pt x="2820" y="764"/>
                  <a:pt x="2820" y="762"/>
                </a:cubicBezTo>
                <a:cubicBezTo>
                  <a:pt x="2820" y="760"/>
                  <a:pt x="2818" y="758"/>
                  <a:pt x="2816" y="758"/>
                </a:cubicBezTo>
                <a:close/>
                <a:moveTo>
                  <a:pt x="2829" y="758"/>
                </a:moveTo>
                <a:cubicBezTo>
                  <a:pt x="2826" y="758"/>
                  <a:pt x="2824" y="760"/>
                  <a:pt x="2824" y="762"/>
                </a:cubicBezTo>
                <a:cubicBezTo>
                  <a:pt x="2824" y="764"/>
                  <a:pt x="2826" y="766"/>
                  <a:pt x="2829" y="766"/>
                </a:cubicBezTo>
                <a:cubicBezTo>
                  <a:pt x="2831" y="766"/>
                  <a:pt x="2833" y="764"/>
                  <a:pt x="2833" y="762"/>
                </a:cubicBezTo>
                <a:cubicBezTo>
                  <a:pt x="2833" y="760"/>
                  <a:pt x="2831" y="758"/>
                  <a:pt x="2829" y="758"/>
                </a:cubicBezTo>
                <a:close/>
                <a:moveTo>
                  <a:pt x="2842" y="758"/>
                </a:moveTo>
                <a:cubicBezTo>
                  <a:pt x="2839" y="758"/>
                  <a:pt x="2837" y="760"/>
                  <a:pt x="2837" y="762"/>
                </a:cubicBezTo>
                <a:cubicBezTo>
                  <a:pt x="2837" y="764"/>
                  <a:pt x="2839" y="766"/>
                  <a:pt x="2842" y="766"/>
                </a:cubicBezTo>
                <a:cubicBezTo>
                  <a:pt x="2844" y="766"/>
                  <a:pt x="2846" y="764"/>
                  <a:pt x="2846" y="762"/>
                </a:cubicBezTo>
                <a:cubicBezTo>
                  <a:pt x="2846" y="760"/>
                  <a:pt x="2844" y="758"/>
                  <a:pt x="2842" y="758"/>
                </a:cubicBezTo>
                <a:close/>
                <a:moveTo>
                  <a:pt x="2854" y="758"/>
                </a:moveTo>
                <a:cubicBezTo>
                  <a:pt x="2852" y="758"/>
                  <a:pt x="2850" y="760"/>
                  <a:pt x="2850" y="762"/>
                </a:cubicBezTo>
                <a:cubicBezTo>
                  <a:pt x="2850" y="764"/>
                  <a:pt x="2852" y="766"/>
                  <a:pt x="2854" y="766"/>
                </a:cubicBezTo>
                <a:cubicBezTo>
                  <a:pt x="2857" y="766"/>
                  <a:pt x="2859" y="764"/>
                  <a:pt x="2859" y="762"/>
                </a:cubicBezTo>
                <a:cubicBezTo>
                  <a:pt x="2859" y="760"/>
                  <a:pt x="2857" y="758"/>
                  <a:pt x="2854" y="758"/>
                </a:cubicBezTo>
                <a:close/>
                <a:moveTo>
                  <a:pt x="2867" y="758"/>
                </a:moveTo>
                <a:cubicBezTo>
                  <a:pt x="2865" y="758"/>
                  <a:pt x="2863" y="760"/>
                  <a:pt x="2863" y="762"/>
                </a:cubicBezTo>
                <a:cubicBezTo>
                  <a:pt x="2863" y="764"/>
                  <a:pt x="2865" y="766"/>
                  <a:pt x="2867" y="766"/>
                </a:cubicBezTo>
                <a:cubicBezTo>
                  <a:pt x="2870" y="766"/>
                  <a:pt x="2872" y="764"/>
                  <a:pt x="2872" y="762"/>
                </a:cubicBezTo>
                <a:cubicBezTo>
                  <a:pt x="2872" y="760"/>
                  <a:pt x="2870" y="758"/>
                  <a:pt x="2867" y="758"/>
                </a:cubicBezTo>
                <a:close/>
                <a:moveTo>
                  <a:pt x="2883" y="762"/>
                </a:moveTo>
                <a:cubicBezTo>
                  <a:pt x="2883" y="761"/>
                  <a:pt x="2882" y="760"/>
                  <a:pt x="2880" y="760"/>
                </a:cubicBezTo>
                <a:cubicBezTo>
                  <a:pt x="2879" y="760"/>
                  <a:pt x="2878" y="761"/>
                  <a:pt x="2878" y="762"/>
                </a:cubicBezTo>
                <a:cubicBezTo>
                  <a:pt x="2878" y="763"/>
                  <a:pt x="2879" y="765"/>
                  <a:pt x="2880" y="765"/>
                </a:cubicBezTo>
                <a:cubicBezTo>
                  <a:pt x="2882" y="765"/>
                  <a:pt x="2883" y="763"/>
                  <a:pt x="2883" y="762"/>
                </a:cubicBezTo>
                <a:close/>
                <a:moveTo>
                  <a:pt x="2962" y="762"/>
                </a:moveTo>
                <a:cubicBezTo>
                  <a:pt x="2962" y="760"/>
                  <a:pt x="2960" y="758"/>
                  <a:pt x="2958" y="758"/>
                </a:cubicBezTo>
                <a:cubicBezTo>
                  <a:pt x="2955" y="758"/>
                  <a:pt x="2954" y="760"/>
                  <a:pt x="2954" y="762"/>
                </a:cubicBezTo>
                <a:cubicBezTo>
                  <a:pt x="2954" y="764"/>
                  <a:pt x="2955" y="766"/>
                  <a:pt x="2958" y="766"/>
                </a:cubicBezTo>
                <a:cubicBezTo>
                  <a:pt x="2960" y="766"/>
                  <a:pt x="2962" y="764"/>
                  <a:pt x="2962" y="762"/>
                </a:cubicBezTo>
                <a:close/>
                <a:moveTo>
                  <a:pt x="2971" y="758"/>
                </a:moveTo>
                <a:cubicBezTo>
                  <a:pt x="2968" y="758"/>
                  <a:pt x="2966" y="760"/>
                  <a:pt x="2966" y="762"/>
                </a:cubicBezTo>
                <a:cubicBezTo>
                  <a:pt x="2966" y="764"/>
                  <a:pt x="2968" y="766"/>
                  <a:pt x="2971" y="766"/>
                </a:cubicBezTo>
                <a:cubicBezTo>
                  <a:pt x="2973" y="766"/>
                  <a:pt x="2975" y="764"/>
                  <a:pt x="2975" y="762"/>
                </a:cubicBezTo>
                <a:cubicBezTo>
                  <a:pt x="2975" y="760"/>
                  <a:pt x="2973" y="758"/>
                  <a:pt x="2971" y="758"/>
                </a:cubicBezTo>
                <a:close/>
                <a:moveTo>
                  <a:pt x="3009" y="762"/>
                </a:moveTo>
                <a:cubicBezTo>
                  <a:pt x="3009" y="762"/>
                  <a:pt x="3009" y="762"/>
                  <a:pt x="3009" y="762"/>
                </a:cubicBezTo>
                <a:cubicBezTo>
                  <a:pt x="3009" y="762"/>
                  <a:pt x="3009" y="762"/>
                  <a:pt x="3009" y="762"/>
                </a:cubicBezTo>
                <a:cubicBezTo>
                  <a:pt x="3009" y="762"/>
                  <a:pt x="3009" y="762"/>
                  <a:pt x="3009" y="762"/>
                </a:cubicBezTo>
                <a:cubicBezTo>
                  <a:pt x="3009" y="762"/>
                  <a:pt x="3009" y="762"/>
                  <a:pt x="3009" y="762"/>
                </a:cubicBezTo>
                <a:close/>
                <a:moveTo>
                  <a:pt x="3048" y="758"/>
                </a:moveTo>
                <a:cubicBezTo>
                  <a:pt x="3046" y="758"/>
                  <a:pt x="3044" y="760"/>
                  <a:pt x="3044" y="762"/>
                </a:cubicBezTo>
                <a:cubicBezTo>
                  <a:pt x="3044" y="764"/>
                  <a:pt x="3046" y="766"/>
                  <a:pt x="3048" y="766"/>
                </a:cubicBezTo>
                <a:cubicBezTo>
                  <a:pt x="3050" y="766"/>
                  <a:pt x="3052" y="764"/>
                  <a:pt x="3052" y="762"/>
                </a:cubicBezTo>
                <a:cubicBezTo>
                  <a:pt x="3052" y="760"/>
                  <a:pt x="3050" y="758"/>
                  <a:pt x="3048" y="758"/>
                </a:cubicBezTo>
                <a:close/>
                <a:moveTo>
                  <a:pt x="3061" y="758"/>
                </a:moveTo>
                <a:cubicBezTo>
                  <a:pt x="3059" y="758"/>
                  <a:pt x="3057" y="760"/>
                  <a:pt x="3057" y="762"/>
                </a:cubicBezTo>
                <a:cubicBezTo>
                  <a:pt x="3057" y="764"/>
                  <a:pt x="3059" y="766"/>
                  <a:pt x="3061" y="766"/>
                </a:cubicBezTo>
                <a:cubicBezTo>
                  <a:pt x="3063" y="766"/>
                  <a:pt x="3065" y="764"/>
                  <a:pt x="3065" y="762"/>
                </a:cubicBezTo>
                <a:cubicBezTo>
                  <a:pt x="3065" y="760"/>
                  <a:pt x="3063" y="758"/>
                  <a:pt x="3061" y="758"/>
                </a:cubicBezTo>
                <a:close/>
                <a:moveTo>
                  <a:pt x="3074" y="758"/>
                </a:moveTo>
                <a:cubicBezTo>
                  <a:pt x="3072" y="758"/>
                  <a:pt x="3070" y="760"/>
                  <a:pt x="3070" y="762"/>
                </a:cubicBezTo>
                <a:cubicBezTo>
                  <a:pt x="3070" y="764"/>
                  <a:pt x="3072" y="766"/>
                  <a:pt x="3074" y="766"/>
                </a:cubicBezTo>
                <a:cubicBezTo>
                  <a:pt x="3076" y="766"/>
                  <a:pt x="3078" y="764"/>
                  <a:pt x="3078" y="762"/>
                </a:cubicBezTo>
                <a:cubicBezTo>
                  <a:pt x="3078" y="760"/>
                  <a:pt x="3076" y="758"/>
                  <a:pt x="3074" y="758"/>
                </a:cubicBezTo>
                <a:close/>
                <a:moveTo>
                  <a:pt x="3087" y="762"/>
                </a:moveTo>
                <a:cubicBezTo>
                  <a:pt x="3087" y="762"/>
                  <a:pt x="3087" y="762"/>
                  <a:pt x="3087" y="762"/>
                </a:cubicBezTo>
                <a:cubicBezTo>
                  <a:pt x="3087" y="762"/>
                  <a:pt x="3087" y="762"/>
                  <a:pt x="3087" y="762"/>
                </a:cubicBezTo>
                <a:cubicBezTo>
                  <a:pt x="3087" y="762"/>
                  <a:pt x="3087" y="763"/>
                  <a:pt x="3087" y="763"/>
                </a:cubicBezTo>
                <a:cubicBezTo>
                  <a:pt x="3087" y="763"/>
                  <a:pt x="3087" y="762"/>
                  <a:pt x="3087" y="762"/>
                </a:cubicBezTo>
                <a:close/>
                <a:moveTo>
                  <a:pt x="491" y="771"/>
                </a:moveTo>
                <a:cubicBezTo>
                  <a:pt x="489" y="771"/>
                  <a:pt x="487" y="773"/>
                  <a:pt x="487" y="775"/>
                </a:cubicBezTo>
                <a:cubicBezTo>
                  <a:pt x="487" y="777"/>
                  <a:pt x="489" y="779"/>
                  <a:pt x="491" y="779"/>
                </a:cubicBezTo>
                <a:cubicBezTo>
                  <a:pt x="494" y="779"/>
                  <a:pt x="495" y="777"/>
                  <a:pt x="495" y="775"/>
                </a:cubicBezTo>
                <a:cubicBezTo>
                  <a:pt x="495" y="773"/>
                  <a:pt x="494" y="771"/>
                  <a:pt x="491" y="771"/>
                </a:cubicBezTo>
                <a:close/>
                <a:moveTo>
                  <a:pt x="504" y="771"/>
                </a:moveTo>
                <a:cubicBezTo>
                  <a:pt x="502" y="771"/>
                  <a:pt x="500" y="773"/>
                  <a:pt x="500" y="775"/>
                </a:cubicBezTo>
                <a:cubicBezTo>
                  <a:pt x="500" y="777"/>
                  <a:pt x="502" y="779"/>
                  <a:pt x="504" y="779"/>
                </a:cubicBezTo>
                <a:cubicBezTo>
                  <a:pt x="506" y="779"/>
                  <a:pt x="508" y="777"/>
                  <a:pt x="508" y="775"/>
                </a:cubicBezTo>
                <a:cubicBezTo>
                  <a:pt x="508" y="773"/>
                  <a:pt x="506" y="771"/>
                  <a:pt x="504" y="771"/>
                </a:cubicBezTo>
                <a:close/>
                <a:moveTo>
                  <a:pt x="517" y="779"/>
                </a:moveTo>
                <a:cubicBezTo>
                  <a:pt x="519" y="779"/>
                  <a:pt x="521" y="777"/>
                  <a:pt x="521" y="775"/>
                </a:cubicBezTo>
                <a:cubicBezTo>
                  <a:pt x="521" y="773"/>
                  <a:pt x="519" y="771"/>
                  <a:pt x="517" y="771"/>
                </a:cubicBezTo>
                <a:cubicBezTo>
                  <a:pt x="515" y="771"/>
                  <a:pt x="513" y="773"/>
                  <a:pt x="513" y="775"/>
                </a:cubicBezTo>
                <a:cubicBezTo>
                  <a:pt x="513" y="777"/>
                  <a:pt x="515" y="779"/>
                  <a:pt x="517" y="779"/>
                </a:cubicBezTo>
                <a:close/>
                <a:moveTo>
                  <a:pt x="530" y="779"/>
                </a:moveTo>
                <a:cubicBezTo>
                  <a:pt x="532" y="779"/>
                  <a:pt x="534" y="777"/>
                  <a:pt x="534" y="775"/>
                </a:cubicBezTo>
                <a:cubicBezTo>
                  <a:pt x="534" y="773"/>
                  <a:pt x="532" y="771"/>
                  <a:pt x="530" y="771"/>
                </a:cubicBezTo>
                <a:cubicBezTo>
                  <a:pt x="528" y="771"/>
                  <a:pt x="526" y="773"/>
                  <a:pt x="526" y="775"/>
                </a:cubicBezTo>
                <a:cubicBezTo>
                  <a:pt x="526" y="777"/>
                  <a:pt x="528" y="779"/>
                  <a:pt x="530" y="779"/>
                </a:cubicBezTo>
                <a:close/>
                <a:moveTo>
                  <a:pt x="543" y="779"/>
                </a:moveTo>
                <a:cubicBezTo>
                  <a:pt x="545" y="779"/>
                  <a:pt x="547" y="777"/>
                  <a:pt x="547" y="775"/>
                </a:cubicBezTo>
                <a:cubicBezTo>
                  <a:pt x="547" y="773"/>
                  <a:pt x="545" y="771"/>
                  <a:pt x="543" y="771"/>
                </a:cubicBezTo>
                <a:cubicBezTo>
                  <a:pt x="541" y="771"/>
                  <a:pt x="539" y="773"/>
                  <a:pt x="539" y="775"/>
                </a:cubicBezTo>
                <a:cubicBezTo>
                  <a:pt x="539" y="777"/>
                  <a:pt x="541" y="779"/>
                  <a:pt x="543" y="779"/>
                </a:cubicBezTo>
                <a:close/>
                <a:moveTo>
                  <a:pt x="556" y="779"/>
                </a:moveTo>
                <a:cubicBezTo>
                  <a:pt x="558" y="779"/>
                  <a:pt x="560" y="777"/>
                  <a:pt x="560" y="775"/>
                </a:cubicBezTo>
                <a:cubicBezTo>
                  <a:pt x="560" y="773"/>
                  <a:pt x="558" y="771"/>
                  <a:pt x="556" y="771"/>
                </a:cubicBezTo>
                <a:cubicBezTo>
                  <a:pt x="553" y="771"/>
                  <a:pt x="552" y="773"/>
                  <a:pt x="552" y="775"/>
                </a:cubicBezTo>
                <a:cubicBezTo>
                  <a:pt x="552" y="777"/>
                  <a:pt x="553" y="779"/>
                  <a:pt x="556" y="779"/>
                </a:cubicBezTo>
                <a:close/>
                <a:moveTo>
                  <a:pt x="569" y="779"/>
                </a:moveTo>
                <a:cubicBezTo>
                  <a:pt x="571" y="779"/>
                  <a:pt x="573" y="777"/>
                  <a:pt x="573" y="775"/>
                </a:cubicBezTo>
                <a:cubicBezTo>
                  <a:pt x="573" y="773"/>
                  <a:pt x="571" y="771"/>
                  <a:pt x="569" y="771"/>
                </a:cubicBezTo>
                <a:cubicBezTo>
                  <a:pt x="566" y="771"/>
                  <a:pt x="565" y="773"/>
                  <a:pt x="565" y="775"/>
                </a:cubicBezTo>
                <a:cubicBezTo>
                  <a:pt x="565" y="777"/>
                  <a:pt x="566" y="779"/>
                  <a:pt x="569" y="779"/>
                </a:cubicBezTo>
                <a:close/>
                <a:moveTo>
                  <a:pt x="582" y="779"/>
                </a:moveTo>
                <a:cubicBezTo>
                  <a:pt x="584" y="779"/>
                  <a:pt x="586" y="777"/>
                  <a:pt x="586" y="775"/>
                </a:cubicBezTo>
                <a:cubicBezTo>
                  <a:pt x="586" y="773"/>
                  <a:pt x="584" y="771"/>
                  <a:pt x="582" y="771"/>
                </a:cubicBezTo>
                <a:cubicBezTo>
                  <a:pt x="579" y="771"/>
                  <a:pt x="577" y="773"/>
                  <a:pt x="577" y="775"/>
                </a:cubicBezTo>
                <a:cubicBezTo>
                  <a:pt x="577" y="777"/>
                  <a:pt x="579" y="779"/>
                  <a:pt x="582" y="779"/>
                </a:cubicBezTo>
                <a:close/>
                <a:moveTo>
                  <a:pt x="595" y="779"/>
                </a:moveTo>
                <a:cubicBezTo>
                  <a:pt x="597" y="779"/>
                  <a:pt x="599" y="777"/>
                  <a:pt x="599" y="775"/>
                </a:cubicBezTo>
                <a:cubicBezTo>
                  <a:pt x="599" y="773"/>
                  <a:pt x="597" y="771"/>
                  <a:pt x="595" y="771"/>
                </a:cubicBezTo>
                <a:cubicBezTo>
                  <a:pt x="592" y="771"/>
                  <a:pt x="590" y="773"/>
                  <a:pt x="590" y="775"/>
                </a:cubicBezTo>
                <a:cubicBezTo>
                  <a:pt x="590" y="777"/>
                  <a:pt x="592" y="779"/>
                  <a:pt x="595" y="779"/>
                </a:cubicBezTo>
                <a:close/>
                <a:moveTo>
                  <a:pt x="607" y="779"/>
                </a:moveTo>
                <a:cubicBezTo>
                  <a:pt x="610" y="779"/>
                  <a:pt x="612" y="777"/>
                  <a:pt x="612" y="775"/>
                </a:cubicBezTo>
                <a:cubicBezTo>
                  <a:pt x="612" y="773"/>
                  <a:pt x="610" y="771"/>
                  <a:pt x="607" y="771"/>
                </a:cubicBezTo>
                <a:cubicBezTo>
                  <a:pt x="605" y="771"/>
                  <a:pt x="603" y="773"/>
                  <a:pt x="603" y="775"/>
                </a:cubicBezTo>
                <a:cubicBezTo>
                  <a:pt x="603" y="777"/>
                  <a:pt x="605" y="779"/>
                  <a:pt x="607" y="779"/>
                </a:cubicBezTo>
                <a:close/>
                <a:moveTo>
                  <a:pt x="620" y="779"/>
                </a:moveTo>
                <a:cubicBezTo>
                  <a:pt x="623" y="779"/>
                  <a:pt x="625" y="777"/>
                  <a:pt x="625" y="775"/>
                </a:cubicBezTo>
                <a:cubicBezTo>
                  <a:pt x="625" y="773"/>
                  <a:pt x="623" y="771"/>
                  <a:pt x="620" y="771"/>
                </a:cubicBezTo>
                <a:cubicBezTo>
                  <a:pt x="618" y="771"/>
                  <a:pt x="616" y="773"/>
                  <a:pt x="616" y="775"/>
                </a:cubicBezTo>
                <a:cubicBezTo>
                  <a:pt x="616" y="777"/>
                  <a:pt x="618" y="779"/>
                  <a:pt x="620" y="779"/>
                </a:cubicBezTo>
                <a:close/>
                <a:moveTo>
                  <a:pt x="633" y="779"/>
                </a:moveTo>
                <a:cubicBezTo>
                  <a:pt x="636" y="779"/>
                  <a:pt x="637" y="777"/>
                  <a:pt x="637" y="775"/>
                </a:cubicBezTo>
                <a:cubicBezTo>
                  <a:pt x="637" y="773"/>
                  <a:pt x="636" y="771"/>
                  <a:pt x="633" y="771"/>
                </a:cubicBezTo>
                <a:cubicBezTo>
                  <a:pt x="631" y="771"/>
                  <a:pt x="629" y="773"/>
                  <a:pt x="629" y="775"/>
                </a:cubicBezTo>
                <a:cubicBezTo>
                  <a:pt x="629" y="777"/>
                  <a:pt x="631" y="779"/>
                  <a:pt x="633" y="779"/>
                </a:cubicBezTo>
                <a:close/>
                <a:moveTo>
                  <a:pt x="646" y="779"/>
                </a:moveTo>
                <a:cubicBezTo>
                  <a:pt x="649" y="779"/>
                  <a:pt x="650" y="777"/>
                  <a:pt x="650" y="775"/>
                </a:cubicBezTo>
                <a:cubicBezTo>
                  <a:pt x="650" y="773"/>
                  <a:pt x="649" y="771"/>
                  <a:pt x="646" y="771"/>
                </a:cubicBezTo>
                <a:cubicBezTo>
                  <a:pt x="644" y="771"/>
                  <a:pt x="642" y="773"/>
                  <a:pt x="642" y="775"/>
                </a:cubicBezTo>
                <a:cubicBezTo>
                  <a:pt x="642" y="777"/>
                  <a:pt x="644" y="779"/>
                  <a:pt x="646" y="779"/>
                </a:cubicBezTo>
                <a:close/>
                <a:moveTo>
                  <a:pt x="659" y="779"/>
                </a:moveTo>
                <a:cubicBezTo>
                  <a:pt x="661" y="779"/>
                  <a:pt x="663" y="777"/>
                  <a:pt x="663" y="775"/>
                </a:cubicBezTo>
                <a:cubicBezTo>
                  <a:pt x="663" y="773"/>
                  <a:pt x="661" y="771"/>
                  <a:pt x="659" y="771"/>
                </a:cubicBezTo>
                <a:cubicBezTo>
                  <a:pt x="657" y="771"/>
                  <a:pt x="655" y="773"/>
                  <a:pt x="655" y="775"/>
                </a:cubicBezTo>
                <a:cubicBezTo>
                  <a:pt x="655" y="777"/>
                  <a:pt x="657" y="779"/>
                  <a:pt x="659" y="779"/>
                </a:cubicBezTo>
                <a:close/>
                <a:moveTo>
                  <a:pt x="672" y="779"/>
                </a:moveTo>
                <a:cubicBezTo>
                  <a:pt x="674" y="779"/>
                  <a:pt x="676" y="777"/>
                  <a:pt x="676" y="775"/>
                </a:cubicBezTo>
                <a:cubicBezTo>
                  <a:pt x="676" y="773"/>
                  <a:pt x="674" y="771"/>
                  <a:pt x="672" y="771"/>
                </a:cubicBezTo>
                <a:cubicBezTo>
                  <a:pt x="670" y="771"/>
                  <a:pt x="668" y="773"/>
                  <a:pt x="668" y="775"/>
                </a:cubicBezTo>
                <a:cubicBezTo>
                  <a:pt x="668" y="777"/>
                  <a:pt x="670" y="779"/>
                  <a:pt x="672" y="779"/>
                </a:cubicBezTo>
                <a:close/>
                <a:moveTo>
                  <a:pt x="685" y="779"/>
                </a:moveTo>
                <a:cubicBezTo>
                  <a:pt x="687" y="779"/>
                  <a:pt x="689" y="777"/>
                  <a:pt x="689" y="775"/>
                </a:cubicBezTo>
                <a:cubicBezTo>
                  <a:pt x="689" y="773"/>
                  <a:pt x="687" y="771"/>
                  <a:pt x="685" y="771"/>
                </a:cubicBezTo>
                <a:cubicBezTo>
                  <a:pt x="683" y="771"/>
                  <a:pt x="681" y="773"/>
                  <a:pt x="681" y="775"/>
                </a:cubicBezTo>
                <a:cubicBezTo>
                  <a:pt x="681" y="777"/>
                  <a:pt x="683" y="779"/>
                  <a:pt x="685" y="779"/>
                </a:cubicBezTo>
                <a:close/>
                <a:moveTo>
                  <a:pt x="698" y="779"/>
                </a:moveTo>
                <a:cubicBezTo>
                  <a:pt x="700" y="779"/>
                  <a:pt x="702" y="777"/>
                  <a:pt x="702" y="775"/>
                </a:cubicBezTo>
                <a:cubicBezTo>
                  <a:pt x="702" y="773"/>
                  <a:pt x="700" y="771"/>
                  <a:pt x="698" y="771"/>
                </a:cubicBezTo>
                <a:cubicBezTo>
                  <a:pt x="696" y="771"/>
                  <a:pt x="694" y="773"/>
                  <a:pt x="694" y="775"/>
                </a:cubicBezTo>
                <a:cubicBezTo>
                  <a:pt x="694" y="777"/>
                  <a:pt x="696" y="779"/>
                  <a:pt x="698" y="779"/>
                </a:cubicBezTo>
                <a:close/>
                <a:moveTo>
                  <a:pt x="711" y="779"/>
                </a:moveTo>
                <a:cubicBezTo>
                  <a:pt x="713" y="779"/>
                  <a:pt x="715" y="777"/>
                  <a:pt x="715" y="775"/>
                </a:cubicBezTo>
                <a:cubicBezTo>
                  <a:pt x="715" y="773"/>
                  <a:pt x="713" y="771"/>
                  <a:pt x="711" y="771"/>
                </a:cubicBezTo>
                <a:cubicBezTo>
                  <a:pt x="708" y="771"/>
                  <a:pt x="707" y="773"/>
                  <a:pt x="707" y="775"/>
                </a:cubicBezTo>
                <a:cubicBezTo>
                  <a:pt x="707" y="777"/>
                  <a:pt x="708" y="779"/>
                  <a:pt x="711" y="779"/>
                </a:cubicBezTo>
                <a:close/>
                <a:moveTo>
                  <a:pt x="724" y="779"/>
                </a:moveTo>
                <a:cubicBezTo>
                  <a:pt x="726" y="779"/>
                  <a:pt x="728" y="777"/>
                  <a:pt x="728" y="775"/>
                </a:cubicBezTo>
                <a:cubicBezTo>
                  <a:pt x="728" y="773"/>
                  <a:pt x="726" y="771"/>
                  <a:pt x="724" y="771"/>
                </a:cubicBezTo>
                <a:cubicBezTo>
                  <a:pt x="721" y="771"/>
                  <a:pt x="720" y="773"/>
                  <a:pt x="720" y="775"/>
                </a:cubicBezTo>
                <a:cubicBezTo>
                  <a:pt x="720" y="777"/>
                  <a:pt x="721" y="779"/>
                  <a:pt x="724" y="779"/>
                </a:cubicBezTo>
                <a:close/>
                <a:moveTo>
                  <a:pt x="737" y="779"/>
                </a:moveTo>
                <a:cubicBezTo>
                  <a:pt x="739" y="779"/>
                  <a:pt x="741" y="777"/>
                  <a:pt x="741" y="775"/>
                </a:cubicBezTo>
                <a:cubicBezTo>
                  <a:pt x="741" y="773"/>
                  <a:pt x="739" y="771"/>
                  <a:pt x="737" y="771"/>
                </a:cubicBezTo>
                <a:cubicBezTo>
                  <a:pt x="734" y="771"/>
                  <a:pt x="732" y="773"/>
                  <a:pt x="732" y="775"/>
                </a:cubicBezTo>
                <a:cubicBezTo>
                  <a:pt x="732" y="777"/>
                  <a:pt x="734" y="779"/>
                  <a:pt x="737" y="779"/>
                </a:cubicBezTo>
                <a:close/>
                <a:moveTo>
                  <a:pt x="750" y="779"/>
                </a:moveTo>
                <a:cubicBezTo>
                  <a:pt x="752" y="779"/>
                  <a:pt x="754" y="777"/>
                  <a:pt x="754" y="775"/>
                </a:cubicBezTo>
                <a:cubicBezTo>
                  <a:pt x="754" y="773"/>
                  <a:pt x="752" y="771"/>
                  <a:pt x="750" y="771"/>
                </a:cubicBezTo>
                <a:cubicBezTo>
                  <a:pt x="747" y="771"/>
                  <a:pt x="745" y="773"/>
                  <a:pt x="745" y="775"/>
                </a:cubicBezTo>
                <a:cubicBezTo>
                  <a:pt x="745" y="777"/>
                  <a:pt x="747" y="779"/>
                  <a:pt x="750" y="779"/>
                </a:cubicBezTo>
                <a:close/>
                <a:moveTo>
                  <a:pt x="762" y="779"/>
                </a:moveTo>
                <a:cubicBezTo>
                  <a:pt x="765" y="779"/>
                  <a:pt x="767" y="777"/>
                  <a:pt x="767" y="775"/>
                </a:cubicBezTo>
                <a:cubicBezTo>
                  <a:pt x="767" y="773"/>
                  <a:pt x="765" y="771"/>
                  <a:pt x="762" y="771"/>
                </a:cubicBezTo>
                <a:cubicBezTo>
                  <a:pt x="760" y="771"/>
                  <a:pt x="758" y="773"/>
                  <a:pt x="758" y="775"/>
                </a:cubicBezTo>
                <a:cubicBezTo>
                  <a:pt x="758" y="777"/>
                  <a:pt x="760" y="779"/>
                  <a:pt x="762" y="779"/>
                </a:cubicBezTo>
                <a:close/>
                <a:moveTo>
                  <a:pt x="775" y="779"/>
                </a:moveTo>
                <a:cubicBezTo>
                  <a:pt x="778" y="779"/>
                  <a:pt x="780" y="777"/>
                  <a:pt x="780" y="775"/>
                </a:cubicBezTo>
                <a:cubicBezTo>
                  <a:pt x="780" y="773"/>
                  <a:pt x="778" y="771"/>
                  <a:pt x="775" y="771"/>
                </a:cubicBezTo>
                <a:cubicBezTo>
                  <a:pt x="773" y="771"/>
                  <a:pt x="771" y="773"/>
                  <a:pt x="771" y="775"/>
                </a:cubicBezTo>
                <a:cubicBezTo>
                  <a:pt x="771" y="777"/>
                  <a:pt x="773" y="779"/>
                  <a:pt x="775" y="779"/>
                </a:cubicBezTo>
                <a:close/>
                <a:moveTo>
                  <a:pt x="788" y="779"/>
                </a:moveTo>
                <a:cubicBezTo>
                  <a:pt x="791" y="779"/>
                  <a:pt x="792" y="777"/>
                  <a:pt x="792" y="775"/>
                </a:cubicBezTo>
                <a:cubicBezTo>
                  <a:pt x="792" y="773"/>
                  <a:pt x="791" y="771"/>
                  <a:pt x="788" y="771"/>
                </a:cubicBezTo>
                <a:cubicBezTo>
                  <a:pt x="786" y="771"/>
                  <a:pt x="784" y="773"/>
                  <a:pt x="784" y="775"/>
                </a:cubicBezTo>
                <a:cubicBezTo>
                  <a:pt x="784" y="777"/>
                  <a:pt x="786" y="779"/>
                  <a:pt x="788" y="779"/>
                </a:cubicBezTo>
                <a:close/>
                <a:moveTo>
                  <a:pt x="801" y="779"/>
                </a:moveTo>
                <a:cubicBezTo>
                  <a:pt x="803" y="779"/>
                  <a:pt x="805" y="777"/>
                  <a:pt x="805" y="775"/>
                </a:cubicBezTo>
                <a:cubicBezTo>
                  <a:pt x="805" y="773"/>
                  <a:pt x="803" y="771"/>
                  <a:pt x="801" y="771"/>
                </a:cubicBezTo>
                <a:cubicBezTo>
                  <a:pt x="799" y="771"/>
                  <a:pt x="797" y="773"/>
                  <a:pt x="797" y="775"/>
                </a:cubicBezTo>
                <a:cubicBezTo>
                  <a:pt x="797" y="777"/>
                  <a:pt x="799" y="779"/>
                  <a:pt x="801" y="779"/>
                </a:cubicBezTo>
                <a:close/>
                <a:moveTo>
                  <a:pt x="814" y="779"/>
                </a:moveTo>
                <a:cubicBezTo>
                  <a:pt x="816" y="779"/>
                  <a:pt x="818" y="777"/>
                  <a:pt x="818" y="775"/>
                </a:cubicBezTo>
                <a:cubicBezTo>
                  <a:pt x="818" y="773"/>
                  <a:pt x="816" y="771"/>
                  <a:pt x="814" y="771"/>
                </a:cubicBezTo>
                <a:cubicBezTo>
                  <a:pt x="812" y="771"/>
                  <a:pt x="810" y="773"/>
                  <a:pt x="810" y="775"/>
                </a:cubicBezTo>
                <a:cubicBezTo>
                  <a:pt x="810" y="777"/>
                  <a:pt x="812" y="779"/>
                  <a:pt x="814" y="779"/>
                </a:cubicBezTo>
                <a:close/>
                <a:moveTo>
                  <a:pt x="827" y="779"/>
                </a:moveTo>
                <a:cubicBezTo>
                  <a:pt x="829" y="779"/>
                  <a:pt x="831" y="777"/>
                  <a:pt x="831" y="775"/>
                </a:cubicBezTo>
                <a:cubicBezTo>
                  <a:pt x="831" y="773"/>
                  <a:pt x="829" y="771"/>
                  <a:pt x="827" y="771"/>
                </a:cubicBezTo>
                <a:cubicBezTo>
                  <a:pt x="825" y="771"/>
                  <a:pt x="823" y="773"/>
                  <a:pt x="823" y="775"/>
                </a:cubicBezTo>
                <a:cubicBezTo>
                  <a:pt x="823" y="777"/>
                  <a:pt x="825" y="779"/>
                  <a:pt x="827" y="779"/>
                </a:cubicBezTo>
                <a:close/>
                <a:moveTo>
                  <a:pt x="840" y="779"/>
                </a:moveTo>
                <a:cubicBezTo>
                  <a:pt x="842" y="779"/>
                  <a:pt x="844" y="777"/>
                  <a:pt x="844" y="775"/>
                </a:cubicBezTo>
                <a:cubicBezTo>
                  <a:pt x="844" y="773"/>
                  <a:pt x="842" y="771"/>
                  <a:pt x="840" y="771"/>
                </a:cubicBezTo>
                <a:cubicBezTo>
                  <a:pt x="838" y="771"/>
                  <a:pt x="836" y="773"/>
                  <a:pt x="836" y="775"/>
                </a:cubicBezTo>
                <a:cubicBezTo>
                  <a:pt x="836" y="777"/>
                  <a:pt x="838" y="779"/>
                  <a:pt x="840" y="779"/>
                </a:cubicBezTo>
                <a:close/>
                <a:moveTo>
                  <a:pt x="853" y="779"/>
                </a:moveTo>
                <a:cubicBezTo>
                  <a:pt x="855" y="779"/>
                  <a:pt x="857" y="777"/>
                  <a:pt x="857" y="775"/>
                </a:cubicBezTo>
                <a:cubicBezTo>
                  <a:pt x="857" y="773"/>
                  <a:pt x="855" y="771"/>
                  <a:pt x="853" y="771"/>
                </a:cubicBezTo>
                <a:cubicBezTo>
                  <a:pt x="851" y="771"/>
                  <a:pt x="849" y="773"/>
                  <a:pt x="849" y="775"/>
                </a:cubicBezTo>
                <a:cubicBezTo>
                  <a:pt x="849" y="777"/>
                  <a:pt x="851" y="779"/>
                  <a:pt x="853" y="779"/>
                </a:cubicBezTo>
                <a:close/>
                <a:moveTo>
                  <a:pt x="866" y="779"/>
                </a:moveTo>
                <a:cubicBezTo>
                  <a:pt x="868" y="779"/>
                  <a:pt x="870" y="777"/>
                  <a:pt x="870" y="775"/>
                </a:cubicBezTo>
                <a:cubicBezTo>
                  <a:pt x="870" y="773"/>
                  <a:pt x="868" y="771"/>
                  <a:pt x="866" y="771"/>
                </a:cubicBezTo>
                <a:cubicBezTo>
                  <a:pt x="863" y="771"/>
                  <a:pt x="862" y="773"/>
                  <a:pt x="862" y="775"/>
                </a:cubicBezTo>
                <a:cubicBezTo>
                  <a:pt x="862" y="777"/>
                  <a:pt x="863" y="779"/>
                  <a:pt x="866" y="779"/>
                </a:cubicBezTo>
                <a:close/>
                <a:moveTo>
                  <a:pt x="879" y="771"/>
                </a:moveTo>
                <a:cubicBezTo>
                  <a:pt x="876" y="771"/>
                  <a:pt x="874" y="773"/>
                  <a:pt x="874" y="775"/>
                </a:cubicBezTo>
                <a:cubicBezTo>
                  <a:pt x="874" y="777"/>
                  <a:pt x="876" y="779"/>
                  <a:pt x="879" y="779"/>
                </a:cubicBezTo>
                <a:cubicBezTo>
                  <a:pt x="881" y="779"/>
                  <a:pt x="883" y="777"/>
                  <a:pt x="883" y="775"/>
                </a:cubicBezTo>
                <a:cubicBezTo>
                  <a:pt x="883" y="773"/>
                  <a:pt x="881" y="771"/>
                  <a:pt x="879" y="771"/>
                </a:cubicBezTo>
                <a:close/>
                <a:moveTo>
                  <a:pt x="892" y="771"/>
                </a:moveTo>
                <a:cubicBezTo>
                  <a:pt x="889" y="771"/>
                  <a:pt x="887" y="773"/>
                  <a:pt x="887" y="775"/>
                </a:cubicBezTo>
                <a:cubicBezTo>
                  <a:pt x="887" y="777"/>
                  <a:pt x="889" y="779"/>
                  <a:pt x="892" y="779"/>
                </a:cubicBezTo>
                <a:cubicBezTo>
                  <a:pt x="894" y="779"/>
                  <a:pt x="896" y="777"/>
                  <a:pt x="896" y="775"/>
                </a:cubicBezTo>
                <a:cubicBezTo>
                  <a:pt x="896" y="773"/>
                  <a:pt x="894" y="771"/>
                  <a:pt x="892" y="771"/>
                </a:cubicBezTo>
                <a:close/>
                <a:moveTo>
                  <a:pt x="904" y="771"/>
                </a:moveTo>
                <a:cubicBezTo>
                  <a:pt x="902" y="771"/>
                  <a:pt x="900" y="773"/>
                  <a:pt x="900" y="775"/>
                </a:cubicBezTo>
                <a:cubicBezTo>
                  <a:pt x="900" y="777"/>
                  <a:pt x="902" y="779"/>
                  <a:pt x="904" y="779"/>
                </a:cubicBezTo>
                <a:cubicBezTo>
                  <a:pt x="907" y="779"/>
                  <a:pt x="909" y="777"/>
                  <a:pt x="909" y="775"/>
                </a:cubicBezTo>
                <a:cubicBezTo>
                  <a:pt x="909" y="773"/>
                  <a:pt x="907" y="771"/>
                  <a:pt x="904" y="771"/>
                </a:cubicBezTo>
                <a:close/>
                <a:moveTo>
                  <a:pt x="922" y="775"/>
                </a:moveTo>
                <a:cubicBezTo>
                  <a:pt x="922" y="773"/>
                  <a:pt x="920" y="771"/>
                  <a:pt x="917" y="771"/>
                </a:cubicBezTo>
                <a:cubicBezTo>
                  <a:pt x="915" y="771"/>
                  <a:pt x="913" y="773"/>
                  <a:pt x="913" y="775"/>
                </a:cubicBezTo>
                <a:cubicBezTo>
                  <a:pt x="913" y="777"/>
                  <a:pt x="915" y="779"/>
                  <a:pt x="917" y="779"/>
                </a:cubicBezTo>
                <a:cubicBezTo>
                  <a:pt x="920" y="779"/>
                  <a:pt x="922" y="777"/>
                  <a:pt x="922" y="775"/>
                </a:cubicBezTo>
                <a:close/>
                <a:moveTo>
                  <a:pt x="930" y="775"/>
                </a:moveTo>
                <a:cubicBezTo>
                  <a:pt x="930" y="775"/>
                  <a:pt x="930" y="775"/>
                  <a:pt x="930" y="775"/>
                </a:cubicBezTo>
                <a:cubicBezTo>
                  <a:pt x="930" y="775"/>
                  <a:pt x="930" y="775"/>
                  <a:pt x="930" y="775"/>
                </a:cubicBezTo>
                <a:cubicBezTo>
                  <a:pt x="930" y="775"/>
                  <a:pt x="930" y="775"/>
                  <a:pt x="930" y="775"/>
                </a:cubicBezTo>
                <a:cubicBezTo>
                  <a:pt x="930" y="775"/>
                  <a:pt x="930" y="775"/>
                  <a:pt x="930" y="775"/>
                </a:cubicBezTo>
                <a:close/>
                <a:moveTo>
                  <a:pt x="1628" y="779"/>
                </a:moveTo>
                <a:cubicBezTo>
                  <a:pt x="1630" y="779"/>
                  <a:pt x="1632" y="777"/>
                  <a:pt x="1632" y="775"/>
                </a:cubicBezTo>
                <a:cubicBezTo>
                  <a:pt x="1632" y="773"/>
                  <a:pt x="1630" y="771"/>
                  <a:pt x="1628" y="771"/>
                </a:cubicBezTo>
                <a:cubicBezTo>
                  <a:pt x="1625" y="771"/>
                  <a:pt x="1623" y="773"/>
                  <a:pt x="1623" y="775"/>
                </a:cubicBezTo>
                <a:cubicBezTo>
                  <a:pt x="1623" y="777"/>
                  <a:pt x="1625" y="779"/>
                  <a:pt x="1628" y="779"/>
                </a:cubicBezTo>
                <a:close/>
                <a:moveTo>
                  <a:pt x="1641" y="771"/>
                </a:moveTo>
                <a:cubicBezTo>
                  <a:pt x="1638" y="771"/>
                  <a:pt x="1636" y="773"/>
                  <a:pt x="1636" y="775"/>
                </a:cubicBezTo>
                <a:cubicBezTo>
                  <a:pt x="1636" y="777"/>
                  <a:pt x="1638" y="779"/>
                  <a:pt x="1641" y="779"/>
                </a:cubicBezTo>
                <a:cubicBezTo>
                  <a:pt x="1643" y="779"/>
                  <a:pt x="1645" y="777"/>
                  <a:pt x="1645" y="775"/>
                </a:cubicBezTo>
                <a:cubicBezTo>
                  <a:pt x="1645" y="773"/>
                  <a:pt x="1643" y="771"/>
                  <a:pt x="1641" y="771"/>
                </a:cubicBezTo>
                <a:close/>
                <a:moveTo>
                  <a:pt x="1653" y="779"/>
                </a:moveTo>
                <a:cubicBezTo>
                  <a:pt x="1656" y="779"/>
                  <a:pt x="1658" y="777"/>
                  <a:pt x="1658" y="775"/>
                </a:cubicBezTo>
                <a:cubicBezTo>
                  <a:pt x="1658" y="773"/>
                  <a:pt x="1656" y="771"/>
                  <a:pt x="1653" y="771"/>
                </a:cubicBezTo>
                <a:cubicBezTo>
                  <a:pt x="1651" y="771"/>
                  <a:pt x="1649" y="773"/>
                  <a:pt x="1649" y="775"/>
                </a:cubicBezTo>
                <a:cubicBezTo>
                  <a:pt x="1649" y="777"/>
                  <a:pt x="1651" y="779"/>
                  <a:pt x="1653" y="779"/>
                </a:cubicBezTo>
                <a:close/>
                <a:moveTo>
                  <a:pt x="1666" y="771"/>
                </a:moveTo>
                <a:cubicBezTo>
                  <a:pt x="1664" y="771"/>
                  <a:pt x="1662" y="773"/>
                  <a:pt x="1662" y="775"/>
                </a:cubicBezTo>
                <a:cubicBezTo>
                  <a:pt x="1662" y="777"/>
                  <a:pt x="1664" y="779"/>
                  <a:pt x="1666" y="779"/>
                </a:cubicBezTo>
                <a:cubicBezTo>
                  <a:pt x="1669" y="779"/>
                  <a:pt x="1671" y="777"/>
                  <a:pt x="1671" y="775"/>
                </a:cubicBezTo>
                <a:cubicBezTo>
                  <a:pt x="1671" y="773"/>
                  <a:pt x="1669" y="771"/>
                  <a:pt x="1666" y="771"/>
                </a:cubicBezTo>
                <a:close/>
                <a:moveTo>
                  <a:pt x="1679" y="779"/>
                </a:moveTo>
                <a:cubicBezTo>
                  <a:pt x="1682" y="779"/>
                  <a:pt x="1683" y="777"/>
                  <a:pt x="1683" y="775"/>
                </a:cubicBezTo>
                <a:cubicBezTo>
                  <a:pt x="1683" y="773"/>
                  <a:pt x="1682" y="771"/>
                  <a:pt x="1679" y="771"/>
                </a:cubicBezTo>
                <a:cubicBezTo>
                  <a:pt x="1677" y="771"/>
                  <a:pt x="1675" y="773"/>
                  <a:pt x="1675" y="775"/>
                </a:cubicBezTo>
                <a:cubicBezTo>
                  <a:pt x="1675" y="777"/>
                  <a:pt x="1677" y="779"/>
                  <a:pt x="1679" y="779"/>
                </a:cubicBezTo>
                <a:close/>
                <a:moveTo>
                  <a:pt x="1692" y="779"/>
                </a:moveTo>
                <a:cubicBezTo>
                  <a:pt x="1695" y="779"/>
                  <a:pt x="1696" y="777"/>
                  <a:pt x="1696" y="775"/>
                </a:cubicBezTo>
                <a:cubicBezTo>
                  <a:pt x="1696" y="773"/>
                  <a:pt x="1695" y="771"/>
                  <a:pt x="1692" y="771"/>
                </a:cubicBezTo>
                <a:cubicBezTo>
                  <a:pt x="1690" y="771"/>
                  <a:pt x="1688" y="773"/>
                  <a:pt x="1688" y="775"/>
                </a:cubicBezTo>
                <a:cubicBezTo>
                  <a:pt x="1688" y="777"/>
                  <a:pt x="1690" y="779"/>
                  <a:pt x="1692" y="779"/>
                </a:cubicBezTo>
                <a:close/>
                <a:moveTo>
                  <a:pt x="1705" y="779"/>
                </a:moveTo>
                <a:cubicBezTo>
                  <a:pt x="1707" y="779"/>
                  <a:pt x="1709" y="777"/>
                  <a:pt x="1709" y="775"/>
                </a:cubicBezTo>
                <a:cubicBezTo>
                  <a:pt x="1709" y="773"/>
                  <a:pt x="1707" y="771"/>
                  <a:pt x="1705" y="771"/>
                </a:cubicBezTo>
                <a:cubicBezTo>
                  <a:pt x="1703" y="771"/>
                  <a:pt x="1701" y="773"/>
                  <a:pt x="1701" y="775"/>
                </a:cubicBezTo>
                <a:cubicBezTo>
                  <a:pt x="1701" y="777"/>
                  <a:pt x="1703" y="779"/>
                  <a:pt x="1705" y="779"/>
                </a:cubicBezTo>
                <a:close/>
                <a:moveTo>
                  <a:pt x="1718" y="779"/>
                </a:moveTo>
                <a:cubicBezTo>
                  <a:pt x="1720" y="779"/>
                  <a:pt x="1722" y="777"/>
                  <a:pt x="1722" y="775"/>
                </a:cubicBezTo>
                <a:cubicBezTo>
                  <a:pt x="1722" y="773"/>
                  <a:pt x="1720" y="771"/>
                  <a:pt x="1718" y="771"/>
                </a:cubicBezTo>
                <a:cubicBezTo>
                  <a:pt x="1716" y="771"/>
                  <a:pt x="1714" y="773"/>
                  <a:pt x="1714" y="775"/>
                </a:cubicBezTo>
                <a:cubicBezTo>
                  <a:pt x="1714" y="777"/>
                  <a:pt x="1716" y="779"/>
                  <a:pt x="1718" y="779"/>
                </a:cubicBezTo>
                <a:close/>
                <a:moveTo>
                  <a:pt x="1731" y="779"/>
                </a:moveTo>
                <a:cubicBezTo>
                  <a:pt x="1733" y="779"/>
                  <a:pt x="1735" y="777"/>
                  <a:pt x="1735" y="775"/>
                </a:cubicBezTo>
                <a:cubicBezTo>
                  <a:pt x="1735" y="773"/>
                  <a:pt x="1733" y="771"/>
                  <a:pt x="1731" y="771"/>
                </a:cubicBezTo>
                <a:cubicBezTo>
                  <a:pt x="1729" y="771"/>
                  <a:pt x="1727" y="773"/>
                  <a:pt x="1727" y="775"/>
                </a:cubicBezTo>
                <a:cubicBezTo>
                  <a:pt x="1727" y="777"/>
                  <a:pt x="1729" y="779"/>
                  <a:pt x="1731" y="779"/>
                </a:cubicBezTo>
                <a:close/>
                <a:moveTo>
                  <a:pt x="1744" y="779"/>
                </a:moveTo>
                <a:cubicBezTo>
                  <a:pt x="1746" y="779"/>
                  <a:pt x="1748" y="777"/>
                  <a:pt x="1748" y="775"/>
                </a:cubicBezTo>
                <a:cubicBezTo>
                  <a:pt x="1748" y="773"/>
                  <a:pt x="1746" y="771"/>
                  <a:pt x="1744" y="771"/>
                </a:cubicBezTo>
                <a:cubicBezTo>
                  <a:pt x="1742" y="771"/>
                  <a:pt x="1740" y="773"/>
                  <a:pt x="1740" y="775"/>
                </a:cubicBezTo>
                <a:cubicBezTo>
                  <a:pt x="1740" y="777"/>
                  <a:pt x="1742" y="779"/>
                  <a:pt x="1744" y="779"/>
                </a:cubicBezTo>
                <a:close/>
                <a:moveTo>
                  <a:pt x="1757" y="779"/>
                </a:moveTo>
                <a:cubicBezTo>
                  <a:pt x="1759" y="779"/>
                  <a:pt x="1761" y="777"/>
                  <a:pt x="1761" y="775"/>
                </a:cubicBezTo>
                <a:cubicBezTo>
                  <a:pt x="1761" y="773"/>
                  <a:pt x="1759" y="771"/>
                  <a:pt x="1757" y="771"/>
                </a:cubicBezTo>
                <a:cubicBezTo>
                  <a:pt x="1754" y="771"/>
                  <a:pt x="1753" y="773"/>
                  <a:pt x="1753" y="775"/>
                </a:cubicBezTo>
                <a:cubicBezTo>
                  <a:pt x="1753" y="777"/>
                  <a:pt x="1754" y="779"/>
                  <a:pt x="1757" y="779"/>
                </a:cubicBezTo>
                <a:close/>
                <a:moveTo>
                  <a:pt x="1770" y="779"/>
                </a:moveTo>
                <a:cubicBezTo>
                  <a:pt x="1772" y="779"/>
                  <a:pt x="1774" y="777"/>
                  <a:pt x="1774" y="775"/>
                </a:cubicBezTo>
                <a:cubicBezTo>
                  <a:pt x="1774" y="773"/>
                  <a:pt x="1772" y="771"/>
                  <a:pt x="1770" y="771"/>
                </a:cubicBezTo>
                <a:cubicBezTo>
                  <a:pt x="1767" y="771"/>
                  <a:pt x="1766" y="773"/>
                  <a:pt x="1766" y="775"/>
                </a:cubicBezTo>
                <a:cubicBezTo>
                  <a:pt x="1766" y="777"/>
                  <a:pt x="1767" y="779"/>
                  <a:pt x="1770" y="779"/>
                </a:cubicBezTo>
                <a:close/>
                <a:moveTo>
                  <a:pt x="1783" y="771"/>
                </a:moveTo>
                <a:cubicBezTo>
                  <a:pt x="1780" y="771"/>
                  <a:pt x="1778" y="773"/>
                  <a:pt x="1778" y="775"/>
                </a:cubicBezTo>
                <a:cubicBezTo>
                  <a:pt x="1778" y="777"/>
                  <a:pt x="1780" y="779"/>
                  <a:pt x="1783" y="779"/>
                </a:cubicBezTo>
                <a:cubicBezTo>
                  <a:pt x="1785" y="779"/>
                  <a:pt x="1787" y="777"/>
                  <a:pt x="1787" y="775"/>
                </a:cubicBezTo>
                <a:cubicBezTo>
                  <a:pt x="1787" y="773"/>
                  <a:pt x="1785" y="771"/>
                  <a:pt x="1783" y="771"/>
                </a:cubicBezTo>
                <a:close/>
                <a:moveTo>
                  <a:pt x="2015" y="779"/>
                </a:moveTo>
                <a:cubicBezTo>
                  <a:pt x="2017" y="779"/>
                  <a:pt x="2019" y="777"/>
                  <a:pt x="2019" y="775"/>
                </a:cubicBezTo>
                <a:cubicBezTo>
                  <a:pt x="2019" y="773"/>
                  <a:pt x="2017" y="771"/>
                  <a:pt x="2015" y="771"/>
                </a:cubicBezTo>
                <a:cubicBezTo>
                  <a:pt x="2013" y="771"/>
                  <a:pt x="2011" y="773"/>
                  <a:pt x="2011" y="775"/>
                </a:cubicBezTo>
                <a:cubicBezTo>
                  <a:pt x="2011" y="777"/>
                  <a:pt x="2013" y="779"/>
                  <a:pt x="2015" y="779"/>
                </a:cubicBezTo>
                <a:close/>
                <a:moveTo>
                  <a:pt x="2041" y="778"/>
                </a:moveTo>
                <a:cubicBezTo>
                  <a:pt x="2043" y="778"/>
                  <a:pt x="2044" y="777"/>
                  <a:pt x="2044" y="775"/>
                </a:cubicBezTo>
                <a:cubicBezTo>
                  <a:pt x="2044" y="773"/>
                  <a:pt x="2043" y="772"/>
                  <a:pt x="2041" y="772"/>
                </a:cubicBezTo>
                <a:cubicBezTo>
                  <a:pt x="2039" y="772"/>
                  <a:pt x="2038" y="773"/>
                  <a:pt x="2038" y="775"/>
                </a:cubicBezTo>
                <a:cubicBezTo>
                  <a:pt x="2038" y="777"/>
                  <a:pt x="2039" y="778"/>
                  <a:pt x="2041" y="778"/>
                </a:cubicBezTo>
                <a:close/>
                <a:moveTo>
                  <a:pt x="2054" y="771"/>
                </a:moveTo>
                <a:cubicBezTo>
                  <a:pt x="2051" y="771"/>
                  <a:pt x="2050" y="773"/>
                  <a:pt x="2050" y="775"/>
                </a:cubicBezTo>
                <a:cubicBezTo>
                  <a:pt x="2050" y="777"/>
                  <a:pt x="2051" y="779"/>
                  <a:pt x="2054" y="779"/>
                </a:cubicBezTo>
                <a:cubicBezTo>
                  <a:pt x="2056" y="779"/>
                  <a:pt x="2058" y="777"/>
                  <a:pt x="2058" y="775"/>
                </a:cubicBezTo>
                <a:cubicBezTo>
                  <a:pt x="2058" y="773"/>
                  <a:pt x="2056" y="771"/>
                  <a:pt x="2054" y="771"/>
                </a:cubicBezTo>
                <a:close/>
                <a:moveTo>
                  <a:pt x="2067" y="771"/>
                </a:moveTo>
                <a:cubicBezTo>
                  <a:pt x="2064" y="771"/>
                  <a:pt x="2063" y="773"/>
                  <a:pt x="2063" y="775"/>
                </a:cubicBezTo>
                <a:cubicBezTo>
                  <a:pt x="2063" y="777"/>
                  <a:pt x="2064" y="779"/>
                  <a:pt x="2067" y="779"/>
                </a:cubicBezTo>
                <a:cubicBezTo>
                  <a:pt x="2069" y="779"/>
                  <a:pt x="2071" y="777"/>
                  <a:pt x="2071" y="775"/>
                </a:cubicBezTo>
                <a:cubicBezTo>
                  <a:pt x="2071" y="773"/>
                  <a:pt x="2069" y="771"/>
                  <a:pt x="2067" y="771"/>
                </a:cubicBezTo>
                <a:close/>
                <a:moveTo>
                  <a:pt x="2080" y="771"/>
                </a:moveTo>
                <a:cubicBezTo>
                  <a:pt x="2077" y="771"/>
                  <a:pt x="2075" y="773"/>
                  <a:pt x="2075" y="775"/>
                </a:cubicBezTo>
                <a:cubicBezTo>
                  <a:pt x="2075" y="777"/>
                  <a:pt x="2077" y="779"/>
                  <a:pt x="2080" y="779"/>
                </a:cubicBezTo>
                <a:cubicBezTo>
                  <a:pt x="2082" y="779"/>
                  <a:pt x="2084" y="777"/>
                  <a:pt x="2084" y="775"/>
                </a:cubicBezTo>
                <a:cubicBezTo>
                  <a:pt x="2084" y="773"/>
                  <a:pt x="2082" y="771"/>
                  <a:pt x="2080" y="771"/>
                </a:cubicBezTo>
                <a:close/>
                <a:moveTo>
                  <a:pt x="2093" y="771"/>
                </a:moveTo>
                <a:cubicBezTo>
                  <a:pt x="2090" y="771"/>
                  <a:pt x="2088" y="773"/>
                  <a:pt x="2088" y="775"/>
                </a:cubicBezTo>
                <a:cubicBezTo>
                  <a:pt x="2088" y="777"/>
                  <a:pt x="2090" y="779"/>
                  <a:pt x="2093" y="779"/>
                </a:cubicBezTo>
                <a:cubicBezTo>
                  <a:pt x="2095" y="779"/>
                  <a:pt x="2097" y="777"/>
                  <a:pt x="2097" y="775"/>
                </a:cubicBezTo>
                <a:cubicBezTo>
                  <a:pt x="2097" y="773"/>
                  <a:pt x="2095" y="771"/>
                  <a:pt x="2093" y="771"/>
                </a:cubicBezTo>
                <a:close/>
                <a:moveTo>
                  <a:pt x="2105" y="771"/>
                </a:moveTo>
                <a:cubicBezTo>
                  <a:pt x="2103" y="771"/>
                  <a:pt x="2101" y="773"/>
                  <a:pt x="2101" y="775"/>
                </a:cubicBezTo>
                <a:cubicBezTo>
                  <a:pt x="2101" y="777"/>
                  <a:pt x="2103" y="779"/>
                  <a:pt x="2105" y="779"/>
                </a:cubicBezTo>
                <a:cubicBezTo>
                  <a:pt x="2108" y="779"/>
                  <a:pt x="2110" y="777"/>
                  <a:pt x="2110" y="775"/>
                </a:cubicBezTo>
                <a:cubicBezTo>
                  <a:pt x="2110" y="773"/>
                  <a:pt x="2108" y="771"/>
                  <a:pt x="2105" y="771"/>
                </a:cubicBezTo>
                <a:close/>
                <a:moveTo>
                  <a:pt x="2118" y="771"/>
                </a:moveTo>
                <a:cubicBezTo>
                  <a:pt x="2116" y="771"/>
                  <a:pt x="2114" y="773"/>
                  <a:pt x="2114" y="775"/>
                </a:cubicBezTo>
                <a:cubicBezTo>
                  <a:pt x="2114" y="777"/>
                  <a:pt x="2116" y="779"/>
                  <a:pt x="2118" y="779"/>
                </a:cubicBezTo>
                <a:cubicBezTo>
                  <a:pt x="2121" y="779"/>
                  <a:pt x="2123" y="777"/>
                  <a:pt x="2123" y="775"/>
                </a:cubicBezTo>
                <a:cubicBezTo>
                  <a:pt x="2123" y="773"/>
                  <a:pt x="2121" y="771"/>
                  <a:pt x="2118" y="771"/>
                </a:cubicBezTo>
                <a:close/>
                <a:moveTo>
                  <a:pt x="2131" y="771"/>
                </a:moveTo>
                <a:cubicBezTo>
                  <a:pt x="2129" y="771"/>
                  <a:pt x="2127" y="773"/>
                  <a:pt x="2127" y="775"/>
                </a:cubicBezTo>
                <a:cubicBezTo>
                  <a:pt x="2127" y="777"/>
                  <a:pt x="2129" y="779"/>
                  <a:pt x="2131" y="779"/>
                </a:cubicBezTo>
                <a:cubicBezTo>
                  <a:pt x="2134" y="779"/>
                  <a:pt x="2135" y="777"/>
                  <a:pt x="2135" y="775"/>
                </a:cubicBezTo>
                <a:cubicBezTo>
                  <a:pt x="2135" y="773"/>
                  <a:pt x="2134" y="771"/>
                  <a:pt x="2131" y="771"/>
                </a:cubicBezTo>
                <a:close/>
                <a:moveTo>
                  <a:pt x="2144" y="771"/>
                </a:moveTo>
                <a:cubicBezTo>
                  <a:pt x="2142" y="771"/>
                  <a:pt x="2140" y="773"/>
                  <a:pt x="2140" y="775"/>
                </a:cubicBezTo>
                <a:cubicBezTo>
                  <a:pt x="2140" y="777"/>
                  <a:pt x="2142" y="779"/>
                  <a:pt x="2144" y="779"/>
                </a:cubicBezTo>
                <a:cubicBezTo>
                  <a:pt x="2146" y="779"/>
                  <a:pt x="2148" y="777"/>
                  <a:pt x="2148" y="775"/>
                </a:cubicBezTo>
                <a:cubicBezTo>
                  <a:pt x="2148" y="773"/>
                  <a:pt x="2146" y="771"/>
                  <a:pt x="2144" y="771"/>
                </a:cubicBezTo>
                <a:close/>
                <a:moveTo>
                  <a:pt x="2157" y="771"/>
                </a:moveTo>
                <a:cubicBezTo>
                  <a:pt x="2155" y="771"/>
                  <a:pt x="2153" y="773"/>
                  <a:pt x="2153" y="775"/>
                </a:cubicBezTo>
                <a:cubicBezTo>
                  <a:pt x="2153" y="777"/>
                  <a:pt x="2155" y="779"/>
                  <a:pt x="2157" y="779"/>
                </a:cubicBezTo>
                <a:cubicBezTo>
                  <a:pt x="2159" y="779"/>
                  <a:pt x="2161" y="777"/>
                  <a:pt x="2161" y="775"/>
                </a:cubicBezTo>
                <a:cubicBezTo>
                  <a:pt x="2161" y="773"/>
                  <a:pt x="2159" y="771"/>
                  <a:pt x="2157" y="771"/>
                </a:cubicBezTo>
                <a:close/>
                <a:moveTo>
                  <a:pt x="2170" y="771"/>
                </a:moveTo>
                <a:cubicBezTo>
                  <a:pt x="2168" y="771"/>
                  <a:pt x="2166" y="773"/>
                  <a:pt x="2166" y="775"/>
                </a:cubicBezTo>
                <a:cubicBezTo>
                  <a:pt x="2166" y="777"/>
                  <a:pt x="2168" y="779"/>
                  <a:pt x="2170" y="779"/>
                </a:cubicBezTo>
                <a:cubicBezTo>
                  <a:pt x="2172" y="779"/>
                  <a:pt x="2174" y="777"/>
                  <a:pt x="2174" y="775"/>
                </a:cubicBezTo>
                <a:cubicBezTo>
                  <a:pt x="2174" y="773"/>
                  <a:pt x="2172" y="771"/>
                  <a:pt x="2170" y="771"/>
                </a:cubicBezTo>
                <a:close/>
                <a:moveTo>
                  <a:pt x="2183" y="771"/>
                </a:moveTo>
                <a:cubicBezTo>
                  <a:pt x="2181" y="771"/>
                  <a:pt x="2179" y="773"/>
                  <a:pt x="2179" y="775"/>
                </a:cubicBezTo>
                <a:cubicBezTo>
                  <a:pt x="2179" y="777"/>
                  <a:pt x="2181" y="779"/>
                  <a:pt x="2183" y="779"/>
                </a:cubicBezTo>
                <a:cubicBezTo>
                  <a:pt x="2185" y="779"/>
                  <a:pt x="2187" y="777"/>
                  <a:pt x="2187" y="775"/>
                </a:cubicBezTo>
                <a:cubicBezTo>
                  <a:pt x="2187" y="773"/>
                  <a:pt x="2185" y="771"/>
                  <a:pt x="2183" y="771"/>
                </a:cubicBezTo>
                <a:close/>
                <a:moveTo>
                  <a:pt x="2196" y="779"/>
                </a:moveTo>
                <a:cubicBezTo>
                  <a:pt x="2198" y="779"/>
                  <a:pt x="2200" y="777"/>
                  <a:pt x="2200" y="775"/>
                </a:cubicBezTo>
                <a:cubicBezTo>
                  <a:pt x="2200" y="773"/>
                  <a:pt x="2198" y="771"/>
                  <a:pt x="2196" y="771"/>
                </a:cubicBezTo>
                <a:cubicBezTo>
                  <a:pt x="2194" y="771"/>
                  <a:pt x="2192" y="773"/>
                  <a:pt x="2192" y="775"/>
                </a:cubicBezTo>
                <a:cubicBezTo>
                  <a:pt x="2192" y="777"/>
                  <a:pt x="2194" y="779"/>
                  <a:pt x="2196" y="779"/>
                </a:cubicBezTo>
                <a:close/>
                <a:moveTo>
                  <a:pt x="2209" y="779"/>
                </a:moveTo>
                <a:cubicBezTo>
                  <a:pt x="2211" y="779"/>
                  <a:pt x="2213" y="777"/>
                  <a:pt x="2213" y="775"/>
                </a:cubicBezTo>
                <a:cubicBezTo>
                  <a:pt x="2213" y="773"/>
                  <a:pt x="2211" y="771"/>
                  <a:pt x="2209" y="771"/>
                </a:cubicBezTo>
                <a:cubicBezTo>
                  <a:pt x="2206" y="771"/>
                  <a:pt x="2205" y="773"/>
                  <a:pt x="2205" y="775"/>
                </a:cubicBezTo>
                <a:cubicBezTo>
                  <a:pt x="2205" y="777"/>
                  <a:pt x="2206" y="779"/>
                  <a:pt x="2209" y="779"/>
                </a:cubicBezTo>
                <a:close/>
                <a:moveTo>
                  <a:pt x="2222" y="779"/>
                </a:moveTo>
                <a:cubicBezTo>
                  <a:pt x="2224" y="779"/>
                  <a:pt x="2226" y="777"/>
                  <a:pt x="2226" y="775"/>
                </a:cubicBezTo>
                <a:cubicBezTo>
                  <a:pt x="2226" y="773"/>
                  <a:pt x="2224" y="771"/>
                  <a:pt x="2222" y="771"/>
                </a:cubicBezTo>
                <a:cubicBezTo>
                  <a:pt x="2219" y="771"/>
                  <a:pt x="2217" y="773"/>
                  <a:pt x="2217" y="775"/>
                </a:cubicBezTo>
                <a:cubicBezTo>
                  <a:pt x="2217" y="777"/>
                  <a:pt x="2219" y="779"/>
                  <a:pt x="2222" y="779"/>
                </a:cubicBezTo>
                <a:close/>
                <a:moveTo>
                  <a:pt x="2235" y="779"/>
                </a:moveTo>
                <a:cubicBezTo>
                  <a:pt x="2237" y="779"/>
                  <a:pt x="2239" y="777"/>
                  <a:pt x="2239" y="775"/>
                </a:cubicBezTo>
                <a:cubicBezTo>
                  <a:pt x="2239" y="773"/>
                  <a:pt x="2237" y="771"/>
                  <a:pt x="2235" y="771"/>
                </a:cubicBezTo>
                <a:cubicBezTo>
                  <a:pt x="2232" y="771"/>
                  <a:pt x="2230" y="773"/>
                  <a:pt x="2230" y="775"/>
                </a:cubicBezTo>
                <a:cubicBezTo>
                  <a:pt x="2230" y="777"/>
                  <a:pt x="2232" y="779"/>
                  <a:pt x="2235" y="779"/>
                </a:cubicBezTo>
                <a:close/>
                <a:moveTo>
                  <a:pt x="2248" y="779"/>
                </a:moveTo>
                <a:cubicBezTo>
                  <a:pt x="2250" y="779"/>
                  <a:pt x="2252" y="777"/>
                  <a:pt x="2252" y="775"/>
                </a:cubicBezTo>
                <a:cubicBezTo>
                  <a:pt x="2252" y="773"/>
                  <a:pt x="2250" y="771"/>
                  <a:pt x="2248" y="771"/>
                </a:cubicBezTo>
                <a:cubicBezTo>
                  <a:pt x="2245" y="771"/>
                  <a:pt x="2243" y="773"/>
                  <a:pt x="2243" y="775"/>
                </a:cubicBezTo>
                <a:cubicBezTo>
                  <a:pt x="2243" y="777"/>
                  <a:pt x="2245" y="779"/>
                  <a:pt x="2248" y="779"/>
                </a:cubicBezTo>
                <a:close/>
                <a:moveTo>
                  <a:pt x="2260" y="779"/>
                </a:moveTo>
                <a:cubicBezTo>
                  <a:pt x="2263" y="779"/>
                  <a:pt x="2265" y="777"/>
                  <a:pt x="2265" y="775"/>
                </a:cubicBezTo>
                <a:cubicBezTo>
                  <a:pt x="2265" y="773"/>
                  <a:pt x="2263" y="771"/>
                  <a:pt x="2260" y="771"/>
                </a:cubicBezTo>
                <a:cubicBezTo>
                  <a:pt x="2258" y="771"/>
                  <a:pt x="2256" y="773"/>
                  <a:pt x="2256" y="775"/>
                </a:cubicBezTo>
                <a:cubicBezTo>
                  <a:pt x="2256" y="777"/>
                  <a:pt x="2258" y="779"/>
                  <a:pt x="2260" y="779"/>
                </a:cubicBezTo>
                <a:close/>
                <a:moveTo>
                  <a:pt x="2273" y="779"/>
                </a:moveTo>
                <a:cubicBezTo>
                  <a:pt x="2276" y="779"/>
                  <a:pt x="2277" y="777"/>
                  <a:pt x="2277" y="775"/>
                </a:cubicBezTo>
                <a:cubicBezTo>
                  <a:pt x="2277" y="773"/>
                  <a:pt x="2276" y="771"/>
                  <a:pt x="2273" y="771"/>
                </a:cubicBezTo>
                <a:cubicBezTo>
                  <a:pt x="2271" y="771"/>
                  <a:pt x="2269" y="773"/>
                  <a:pt x="2269" y="775"/>
                </a:cubicBezTo>
                <a:cubicBezTo>
                  <a:pt x="2269" y="777"/>
                  <a:pt x="2271" y="779"/>
                  <a:pt x="2273" y="779"/>
                </a:cubicBezTo>
                <a:close/>
                <a:moveTo>
                  <a:pt x="2286" y="779"/>
                </a:moveTo>
                <a:cubicBezTo>
                  <a:pt x="2289" y="779"/>
                  <a:pt x="2290" y="777"/>
                  <a:pt x="2290" y="775"/>
                </a:cubicBezTo>
                <a:cubicBezTo>
                  <a:pt x="2290" y="773"/>
                  <a:pt x="2289" y="771"/>
                  <a:pt x="2286" y="771"/>
                </a:cubicBezTo>
                <a:cubicBezTo>
                  <a:pt x="2284" y="771"/>
                  <a:pt x="2282" y="773"/>
                  <a:pt x="2282" y="775"/>
                </a:cubicBezTo>
                <a:cubicBezTo>
                  <a:pt x="2282" y="777"/>
                  <a:pt x="2284" y="779"/>
                  <a:pt x="2286" y="779"/>
                </a:cubicBezTo>
                <a:close/>
                <a:moveTo>
                  <a:pt x="2299" y="779"/>
                </a:moveTo>
                <a:cubicBezTo>
                  <a:pt x="2301" y="779"/>
                  <a:pt x="2303" y="777"/>
                  <a:pt x="2303" y="775"/>
                </a:cubicBezTo>
                <a:cubicBezTo>
                  <a:pt x="2303" y="773"/>
                  <a:pt x="2301" y="771"/>
                  <a:pt x="2299" y="771"/>
                </a:cubicBezTo>
                <a:cubicBezTo>
                  <a:pt x="2297" y="771"/>
                  <a:pt x="2295" y="773"/>
                  <a:pt x="2295" y="775"/>
                </a:cubicBezTo>
                <a:cubicBezTo>
                  <a:pt x="2295" y="777"/>
                  <a:pt x="2297" y="779"/>
                  <a:pt x="2299" y="779"/>
                </a:cubicBezTo>
                <a:close/>
                <a:moveTo>
                  <a:pt x="2312" y="779"/>
                </a:moveTo>
                <a:cubicBezTo>
                  <a:pt x="2314" y="779"/>
                  <a:pt x="2316" y="777"/>
                  <a:pt x="2316" y="775"/>
                </a:cubicBezTo>
                <a:cubicBezTo>
                  <a:pt x="2316" y="773"/>
                  <a:pt x="2314" y="771"/>
                  <a:pt x="2312" y="771"/>
                </a:cubicBezTo>
                <a:cubicBezTo>
                  <a:pt x="2310" y="771"/>
                  <a:pt x="2308" y="773"/>
                  <a:pt x="2308" y="775"/>
                </a:cubicBezTo>
                <a:cubicBezTo>
                  <a:pt x="2308" y="777"/>
                  <a:pt x="2310" y="779"/>
                  <a:pt x="2312" y="779"/>
                </a:cubicBezTo>
                <a:close/>
                <a:moveTo>
                  <a:pt x="2325" y="779"/>
                </a:moveTo>
                <a:cubicBezTo>
                  <a:pt x="2327" y="779"/>
                  <a:pt x="2329" y="777"/>
                  <a:pt x="2329" y="775"/>
                </a:cubicBezTo>
                <a:cubicBezTo>
                  <a:pt x="2329" y="773"/>
                  <a:pt x="2327" y="771"/>
                  <a:pt x="2325" y="771"/>
                </a:cubicBezTo>
                <a:cubicBezTo>
                  <a:pt x="2323" y="771"/>
                  <a:pt x="2321" y="773"/>
                  <a:pt x="2321" y="775"/>
                </a:cubicBezTo>
                <a:cubicBezTo>
                  <a:pt x="2321" y="777"/>
                  <a:pt x="2323" y="779"/>
                  <a:pt x="2325" y="779"/>
                </a:cubicBezTo>
                <a:close/>
                <a:moveTo>
                  <a:pt x="2338" y="779"/>
                </a:moveTo>
                <a:cubicBezTo>
                  <a:pt x="2340" y="779"/>
                  <a:pt x="2342" y="777"/>
                  <a:pt x="2342" y="775"/>
                </a:cubicBezTo>
                <a:cubicBezTo>
                  <a:pt x="2342" y="773"/>
                  <a:pt x="2340" y="771"/>
                  <a:pt x="2338" y="771"/>
                </a:cubicBezTo>
                <a:cubicBezTo>
                  <a:pt x="2336" y="771"/>
                  <a:pt x="2334" y="773"/>
                  <a:pt x="2334" y="775"/>
                </a:cubicBezTo>
                <a:cubicBezTo>
                  <a:pt x="2334" y="777"/>
                  <a:pt x="2336" y="779"/>
                  <a:pt x="2338" y="779"/>
                </a:cubicBezTo>
                <a:close/>
                <a:moveTo>
                  <a:pt x="2351" y="779"/>
                </a:moveTo>
                <a:cubicBezTo>
                  <a:pt x="2353" y="779"/>
                  <a:pt x="2355" y="777"/>
                  <a:pt x="2355" y="775"/>
                </a:cubicBezTo>
                <a:cubicBezTo>
                  <a:pt x="2355" y="773"/>
                  <a:pt x="2353" y="771"/>
                  <a:pt x="2351" y="771"/>
                </a:cubicBezTo>
                <a:cubicBezTo>
                  <a:pt x="2348" y="771"/>
                  <a:pt x="2347" y="773"/>
                  <a:pt x="2347" y="775"/>
                </a:cubicBezTo>
                <a:cubicBezTo>
                  <a:pt x="2347" y="777"/>
                  <a:pt x="2348" y="779"/>
                  <a:pt x="2351" y="779"/>
                </a:cubicBezTo>
                <a:close/>
                <a:moveTo>
                  <a:pt x="2364" y="779"/>
                </a:moveTo>
                <a:cubicBezTo>
                  <a:pt x="2366" y="779"/>
                  <a:pt x="2368" y="777"/>
                  <a:pt x="2368" y="775"/>
                </a:cubicBezTo>
                <a:cubicBezTo>
                  <a:pt x="2368" y="773"/>
                  <a:pt x="2366" y="771"/>
                  <a:pt x="2364" y="771"/>
                </a:cubicBezTo>
                <a:cubicBezTo>
                  <a:pt x="2361" y="771"/>
                  <a:pt x="2360" y="773"/>
                  <a:pt x="2360" y="775"/>
                </a:cubicBezTo>
                <a:cubicBezTo>
                  <a:pt x="2360" y="777"/>
                  <a:pt x="2361" y="779"/>
                  <a:pt x="2364" y="779"/>
                </a:cubicBezTo>
                <a:close/>
                <a:moveTo>
                  <a:pt x="2377" y="779"/>
                </a:moveTo>
                <a:cubicBezTo>
                  <a:pt x="2379" y="779"/>
                  <a:pt x="2381" y="777"/>
                  <a:pt x="2381" y="775"/>
                </a:cubicBezTo>
                <a:cubicBezTo>
                  <a:pt x="2381" y="773"/>
                  <a:pt x="2379" y="771"/>
                  <a:pt x="2377" y="771"/>
                </a:cubicBezTo>
                <a:cubicBezTo>
                  <a:pt x="2374" y="771"/>
                  <a:pt x="2372" y="773"/>
                  <a:pt x="2372" y="775"/>
                </a:cubicBezTo>
                <a:cubicBezTo>
                  <a:pt x="2372" y="777"/>
                  <a:pt x="2374" y="779"/>
                  <a:pt x="2377" y="779"/>
                </a:cubicBezTo>
                <a:close/>
                <a:moveTo>
                  <a:pt x="2390" y="779"/>
                </a:moveTo>
                <a:cubicBezTo>
                  <a:pt x="2392" y="779"/>
                  <a:pt x="2394" y="777"/>
                  <a:pt x="2394" y="775"/>
                </a:cubicBezTo>
                <a:cubicBezTo>
                  <a:pt x="2394" y="773"/>
                  <a:pt x="2392" y="771"/>
                  <a:pt x="2390" y="771"/>
                </a:cubicBezTo>
                <a:cubicBezTo>
                  <a:pt x="2387" y="771"/>
                  <a:pt x="2385" y="773"/>
                  <a:pt x="2385" y="775"/>
                </a:cubicBezTo>
                <a:cubicBezTo>
                  <a:pt x="2385" y="777"/>
                  <a:pt x="2387" y="779"/>
                  <a:pt x="2390" y="779"/>
                </a:cubicBezTo>
                <a:close/>
                <a:moveTo>
                  <a:pt x="2402" y="779"/>
                </a:moveTo>
                <a:cubicBezTo>
                  <a:pt x="2405" y="779"/>
                  <a:pt x="2407" y="777"/>
                  <a:pt x="2407" y="775"/>
                </a:cubicBezTo>
                <a:cubicBezTo>
                  <a:pt x="2407" y="773"/>
                  <a:pt x="2405" y="771"/>
                  <a:pt x="2402" y="771"/>
                </a:cubicBezTo>
                <a:cubicBezTo>
                  <a:pt x="2400" y="771"/>
                  <a:pt x="2398" y="773"/>
                  <a:pt x="2398" y="775"/>
                </a:cubicBezTo>
                <a:cubicBezTo>
                  <a:pt x="2398" y="777"/>
                  <a:pt x="2400" y="779"/>
                  <a:pt x="2402" y="779"/>
                </a:cubicBezTo>
                <a:close/>
                <a:moveTo>
                  <a:pt x="2415" y="779"/>
                </a:moveTo>
                <a:cubicBezTo>
                  <a:pt x="2418" y="779"/>
                  <a:pt x="2420" y="777"/>
                  <a:pt x="2420" y="775"/>
                </a:cubicBezTo>
                <a:cubicBezTo>
                  <a:pt x="2420" y="773"/>
                  <a:pt x="2418" y="771"/>
                  <a:pt x="2415" y="771"/>
                </a:cubicBezTo>
                <a:cubicBezTo>
                  <a:pt x="2413" y="771"/>
                  <a:pt x="2411" y="773"/>
                  <a:pt x="2411" y="775"/>
                </a:cubicBezTo>
                <a:cubicBezTo>
                  <a:pt x="2411" y="777"/>
                  <a:pt x="2413" y="779"/>
                  <a:pt x="2415" y="779"/>
                </a:cubicBezTo>
                <a:close/>
                <a:moveTo>
                  <a:pt x="2428" y="779"/>
                </a:moveTo>
                <a:cubicBezTo>
                  <a:pt x="2431" y="779"/>
                  <a:pt x="2432" y="777"/>
                  <a:pt x="2432" y="775"/>
                </a:cubicBezTo>
                <a:cubicBezTo>
                  <a:pt x="2432" y="773"/>
                  <a:pt x="2431" y="771"/>
                  <a:pt x="2428" y="771"/>
                </a:cubicBezTo>
                <a:cubicBezTo>
                  <a:pt x="2426" y="771"/>
                  <a:pt x="2424" y="773"/>
                  <a:pt x="2424" y="775"/>
                </a:cubicBezTo>
                <a:cubicBezTo>
                  <a:pt x="2424" y="777"/>
                  <a:pt x="2426" y="779"/>
                  <a:pt x="2428" y="779"/>
                </a:cubicBezTo>
                <a:close/>
                <a:moveTo>
                  <a:pt x="2441" y="779"/>
                </a:moveTo>
                <a:cubicBezTo>
                  <a:pt x="2444" y="779"/>
                  <a:pt x="2445" y="777"/>
                  <a:pt x="2445" y="775"/>
                </a:cubicBezTo>
                <a:cubicBezTo>
                  <a:pt x="2445" y="773"/>
                  <a:pt x="2444" y="771"/>
                  <a:pt x="2441" y="771"/>
                </a:cubicBezTo>
                <a:cubicBezTo>
                  <a:pt x="2439" y="771"/>
                  <a:pt x="2437" y="773"/>
                  <a:pt x="2437" y="775"/>
                </a:cubicBezTo>
                <a:cubicBezTo>
                  <a:pt x="2437" y="777"/>
                  <a:pt x="2439" y="779"/>
                  <a:pt x="2441" y="779"/>
                </a:cubicBezTo>
                <a:close/>
                <a:moveTo>
                  <a:pt x="2454" y="779"/>
                </a:moveTo>
                <a:cubicBezTo>
                  <a:pt x="2456" y="779"/>
                  <a:pt x="2458" y="777"/>
                  <a:pt x="2458" y="775"/>
                </a:cubicBezTo>
                <a:cubicBezTo>
                  <a:pt x="2458" y="773"/>
                  <a:pt x="2456" y="771"/>
                  <a:pt x="2454" y="771"/>
                </a:cubicBezTo>
                <a:cubicBezTo>
                  <a:pt x="2452" y="771"/>
                  <a:pt x="2450" y="773"/>
                  <a:pt x="2450" y="775"/>
                </a:cubicBezTo>
                <a:cubicBezTo>
                  <a:pt x="2450" y="777"/>
                  <a:pt x="2452" y="779"/>
                  <a:pt x="2454" y="779"/>
                </a:cubicBezTo>
                <a:close/>
                <a:moveTo>
                  <a:pt x="2467" y="779"/>
                </a:moveTo>
                <a:cubicBezTo>
                  <a:pt x="2469" y="779"/>
                  <a:pt x="2471" y="777"/>
                  <a:pt x="2471" y="775"/>
                </a:cubicBezTo>
                <a:cubicBezTo>
                  <a:pt x="2471" y="773"/>
                  <a:pt x="2469" y="771"/>
                  <a:pt x="2467" y="771"/>
                </a:cubicBezTo>
                <a:cubicBezTo>
                  <a:pt x="2465" y="771"/>
                  <a:pt x="2463" y="773"/>
                  <a:pt x="2463" y="775"/>
                </a:cubicBezTo>
                <a:cubicBezTo>
                  <a:pt x="2463" y="777"/>
                  <a:pt x="2465" y="779"/>
                  <a:pt x="2467" y="779"/>
                </a:cubicBezTo>
                <a:close/>
                <a:moveTo>
                  <a:pt x="2480" y="779"/>
                </a:moveTo>
                <a:cubicBezTo>
                  <a:pt x="2482" y="779"/>
                  <a:pt x="2484" y="777"/>
                  <a:pt x="2484" y="775"/>
                </a:cubicBezTo>
                <a:cubicBezTo>
                  <a:pt x="2484" y="773"/>
                  <a:pt x="2482" y="771"/>
                  <a:pt x="2480" y="771"/>
                </a:cubicBezTo>
                <a:cubicBezTo>
                  <a:pt x="2478" y="771"/>
                  <a:pt x="2476" y="773"/>
                  <a:pt x="2476" y="775"/>
                </a:cubicBezTo>
                <a:cubicBezTo>
                  <a:pt x="2476" y="777"/>
                  <a:pt x="2478" y="779"/>
                  <a:pt x="2480" y="779"/>
                </a:cubicBezTo>
                <a:close/>
                <a:moveTo>
                  <a:pt x="2493" y="779"/>
                </a:moveTo>
                <a:cubicBezTo>
                  <a:pt x="2495" y="779"/>
                  <a:pt x="2497" y="777"/>
                  <a:pt x="2497" y="775"/>
                </a:cubicBezTo>
                <a:cubicBezTo>
                  <a:pt x="2497" y="773"/>
                  <a:pt x="2495" y="771"/>
                  <a:pt x="2493" y="771"/>
                </a:cubicBezTo>
                <a:cubicBezTo>
                  <a:pt x="2491" y="771"/>
                  <a:pt x="2489" y="773"/>
                  <a:pt x="2489" y="775"/>
                </a:cubicBezTo>
                <a:cubicBezTo>
                  <a:pt x="2489" y="777"/>
                  <a:pt x="2491" y="779"/>
                  <a:pt x="2493" y="779"/>
                </a:cubicBezTo>
                <a:close/>
                <a:moveTo>
                  <a:pt x="2506" y="779"/>
                </a:moveTo>
                <a:cubicBezTo>
                  <a:pt x="2508" y="779"/>
                  <a:pt x="2510" y="777"/>
                  <a:pt x="2510" y="775"/>
                </a:cubicBezTo>
                <a:cubicBezTo>
                  <a:pt x="2510" y="773"/>
                  <a:pt x="2508" y="771"/>
                  <a:pt x="2506" y="771"/>
                </a:cubicBezTo>
                <a:cubicBezTo>
                  <a:pt x="2503" y="771"/>
                  <a:pt x="2502" y="773"/>
                  <a:pt x="2502" y="775"/>
                </a:cubicBezTo>
                <a:cubicBezTo>
                  <a:pt x="2502" y="777"/>
                  <a:pt x="2503" y="779"/>
                  <a:pt x="2506" y="779"/>
                </a:cubicBezTo>
                <a:close/>
                <a:moveTo>
                  <a:pt x="2519" y="779"/>
                </a:moveTo>
                <a:cubicBezTo>
                  <a:pt x="2521" y="779"/>
                  <a:pt x="2523" y="777"/>
                  <a:pt x="2523" y="775"/>
                </a:cubicBezTo>
                <a:cubicBezTo>
                  <a:pt x="2523" y="773"/>
                  <a:pt x="2521" y="771"/>
                  <a:pt x="2519" y="771"/>
                </a:cubicBezTo>
                <a:cubicBezTo>
                  <a:pt x="2516" y="771"/>
                  <a:pt x="2515" y="773"/>
                  <a:pt x="2515" y="775"/>
                </a:cubicBezTo>
                <a:cubicBezTo>
                  <a:pt x="2515" y="777"/>
                  <a:pt x="2516" y="779"/>
                  <a:pt x="2519" y="779"/>
                </a:cubicBezTo>
                <a:close/>
                <a:moveTo>
                  <a:pt x="2532" y="779"/>
                </a:moveTo>
                <a:cubicBezTo>
                  <a:pt x="2534" y="779"/>
                  <a:pt x="2536" y="777"/>
                  <a:pt x="2536" y="775"/>
                </a:cubicBezTo>
                <a:cubicBezTo>
                  <a:pt x="2536" y="773"/>
                  <a:pt x="2534" y="771"/>
                  <a:pt x="2532" y="771"/>
                </a:cubicBezTo>
                <a:cubicBezTo>
                  <a:pt x="2529" y="771"/>
                  <a:pt x="2527" y="773"/>
                  <a:pt x="2527" y="775"/>
                </a:cubicBezTo>
                <a:cubicBezTo>
                  <a:pt x="2527" y="777"/>
                  <a:pt x="2529" y="779"/>
                  <a:pt x="2532" y="779"/>
                </a:cubicBezTo>
                <a:close/>
                <a:moveTo>
                  <a:pt x="2545" y="779"/>
                </a:moveTo>
                <a:cubicBezTo>
                  <a:pt x="2547" y="779"/>
                  <a:pt x="2549" y="777"/>
                  <a:pt x="2549" y="775"/>
                </a:cubicBezTo>
                <a:cubicBezTo>
                  <a:pt x="2549" y="773"/>
                  <a:pt x="2547" y="771"/>
                  <a:pt x="2545" y="771"/>
                </a:cubicBezTo>
                <a:cubicBezTo>
                  <a:pt x="2542" y="771"/>
                  <a:pt x="2540" y="773"/>
                  <a:pt x="2540" y="775"/>
                </a:cubicBezTo>
                <a:cubicBezTo>
                  <a:pt x="2540" y="777"/>
                  <a:pt x="2542" y="779"/>
                  <a:pt x="2545" y="779"/>
                </a:cubicBezTo>
                <a:close/>
                <a:moveTo>
                  <a:pt x="2557" y="779"/>
                </a:moveTo>
                <a:cubicBezTo>
                  <a:pt x="2560" y="779"/>
                  <a:pt x="2562" y="777"/>
                  <a:pt x="2562" y="775"/>
                </a:cubicBezTo>
                <a:cubicBezTo>
                  <a:pt x="2562" y="773"/>
                  <a:pt x="2560" y="771"/>
                  <a:pt x="2557" y="771"/>
                </a:cubicBezTo>
                <a:cubicBezTo>
                  <a:pt x="2555" y="771"/>
                  <a:pt x="2553" y="773"/>
                  <a:pt x="2553" y="775"/>
                </a:cubicBezTo>
                <a:cubicBezTo>
                  <a:pt x="2553" y="777"/>
                  <a:pt x="2555" y="779"/>
                  <a:pt x="2557" y="779"/>
                </a:cubicBezTo>
                <a:close/>
                <a:moveTo>
                  <a:pt x="2570" y="779"/>
                </a:moveTo>
                <a:cubicBezTo>
                  <a:pt x="2573" y="779"/>
                  <a:pt x="2575" y="777"/>
                  <a:pt x="2575" y="775"/>
                </a:cubicBezTo>
                <a:cubicBezTo>
                  <a:pt x="2575" y="773"/>
                  <a:pt x="2573" y="771"/>
                  <a:pt x="2570" y="771"/>
                </a:cubicBezTo>
                <a:cubicBezTo>
                  <a:pt x="2568" y="771"/>
                  <a:pt x="2566" y="773"/>
                  <a:pt x="2566" y="775"/>
                </a:cubicBezTo>
                <a:cubicBezTo>
                  <a:pt x="2566" y="777"/>
                  <a:pt x="2568" y="779"/>
                  <a:pt x="2570" y="779"/>
                </a:cubicBezTo>
                <a:close/>
                <a:moveTo>
                  <a:pt x="2583" y="779"/>
                </a:moveTo>
                <a:cubicBezTo>
                  <a:pt x="2586" y="779"/>
                  <a:pt x="2587" y="777"/>
                  <a:pt x="2587" y="775"/>
                </a:cubicBezTo>
                <a:cubicBezTo>
                  <a:pt x="2587" y="773"/>
                  <a:pt x="2586" y="771"/>
                  <a:pt x="2583" y="771"/>
                </a:cubicBezTo>
                <a:cubicBezTo>
                  <a:pt x="2581" y="771"/>
                  <a:pt x="2579" y="773"/>
                  <a:pt x="2579" y="775"/>
                </a:cubicBezTo>
                <a:cubicBezTo>
                  <a:pt x="2579" y="777"/>
                  <a:pt x="2581" y="779"/>
                  <a:pt x="2583" y="779"/>
                </a:cubicBezTo>
                <a:close/>
                <a:moveTo>
                  <a:pt x="2596" y="779"/>
                </a:moveTo>
                <a:cubicBezTo>
                  <a:pt x="2598" y="779"/>
                  <a:pt x="2600" y="777"/>
                  <a:pt x="2600" y="775"/>
                </a:cubicBezTo>
                <a:cubicBezTo>
                  <a:pt x="2600" y="773"/>
                  <a:pt x="2598" y="771"/>
                  <a:pt x="2596" y="771"/>
                </a:cubicBezTo>
                <a:cubicBezTo>
                  <a:pt x="2594" y="771"/>
                  <a:pt x="2592" y="773"/>
                  <a:pt x="2592" y="775"/>
                </a:cubicBezTo>
                <a:cubicBezTo>
                  <a:pt x="2592" y="777"/>
                  <a:pt x="2594" y="779"/>
                  <a:pt x="2596" y="779"/>
                </a:cubicBezTo>
                <a:close/>
                <a:moveTo>
                  <a:pt x="2609" y="779"/>
                </a:moveTo>
                <a:cubicBezTo>
                  <a:pt x="2611" y="779"/>
                  <a:pt x="2613" y="777"/>
                  <a:pt x="2613" y="775"/>
                </a:cubicBezTo>
                <a:cubicBezTo>
                  <a:pt x="2613" y="773"/>
                  <a:pt x="2611" y="771"/>
                  <a:pt x="2609" y="771"/>
                </a:cubicBezTo>
                <a:cubicBezTo>
                  <a:pt x="2607" y="771"/>
                  <a:pt x="2605" y="773"/>
                  <a:pt x="2605" y="775"/>
                </a:cubicBezTo>
                <a:cubicBezTo>
                  <a:pt x="2605" y="777"/>
                  <a:pt x="2607" y="779"/>
                  <a:pt x="2609" y="779"/>
                </a:cubicBezTo>
                <a:close/>
                <a:moveTo>
                  <a:pt x="2622" y="779"/>
                </a:moveTo>
                <a:cubicBezTo>
                  <a:pt x="2624" y="779"/>
                  <a:pt x="2626" y="777"/>
                  <a:pt x="2626" y="775"/>
                </a:cubicBezTo>
                <a:cubicBezTo>
                  <a:pt x="2626" y="773"/>
                  <a:pt x="2624" y="771"/>
                  <a:pt x="2622" y="771"/>
                </a:cubicBezTo>
                <a:cubicBezTo>
                  <a:pt x="2620" y="771"/>
                  <a:pt x="2618" y="773"/>
                  <a:pt x="2618" y="775"/>
                </a:cubicBezTo>
                <a:cubicBezTo>
                  <a:pt x="2618" y="777"/>
                  <a:pt x="2620" y="779"/>
                  <a:pt x="2622" y="779"/>
                </a:cubicBezTo>
                <a:close/>
                <a:moveTo>
                  <a:pt x="2635" y="779"/>
                </a:moveTo>
                <a:cubicBezTo>
                  <a:pt x="2637" y="779"/>
                  <a:pt x="2639" y="777"/>
                  <a:pt x="2639" y="775"/>
                </a:cubicBezTo>
                <a:cubicBezTo>
                  <a:pt x="2639" y="773"/>
                  <a:pt x="2637" y="771"/>
                  <a:pt x="2635" y="771"/>
                </a:cubicBezTo>
                <a:cubicBezTo>
                  <a:pt x="2633" y="771"/>
                  <a:pt x="2631" y="773"/>
                  <a:pt x="2631" y="775"/>
                </a:cubicBezTo>
                <a:cubicBezTo>
                  <a:pt x="2631" y="777"/>
                  <a:pt x="2633" y="779"/>
                  <a:pt x="2635" y="779"/>
                </a:cubicBezTo>
                <a:close/>
                <a:moveTo>
                  <a:pt x="2648" y="779"/>
                </a:moveTo>
                <a:cubicBezTo>
                  <a:pt x="2650" y="779"/>
                  <a:pt x="2652" y="777"/>
                  <a:pt x="2652" y="775"/>
                </a:cubicBezTo>
                <a:cubicBezTo>
                  <a:pt x="2652" y="773"/>
                  <a:pt x="2650" y="771"/>
                  <a:pt x="2648" y="771"/>
                </a:cubicBezTo>
                <a:cubicBezTo>
                  <a:pt x="2646" y="771"/>
                  <a:pt x="2644" y="773"/>
                  <a:pt x="2644" y="775"/>
                </a:cubicBezTo>
                <a:cubicBezTo>
                  <a:pt x="2644" y="777"/>
                  <a:pt x="2646" y="779"/>
                  <a:pt x="2648" y="779"/>
                </a:cubicBezTo>
                <a:close/>
                <a:moveTo>
                  <a:pt x="2661" y="779"/>
                </a:moveTo>
                <a:cubicBezTo>
                  <a:pt x="2663" y="779"/>
                  <a:pt x="2665" y="777"/>
                  <a:pt x="2665" y="775"/>
                </a:cubicBezTo>
                <a:cubicBezTo>
                  <a:pt x="2665" y="773"/>
                  <a:pt x="2663" y="771"/>
                  <a:pt x="2661" y="771"/>
                </a:cubicBezTo>
                <a:cubicBezTo>
                  <a:pt x="2658" y="771"/>
                  <a:pt x="2657" y="773"/>
                  <a:pt x="2657" y="775"/>
                </a:cubicBezTo>
                <a:cubicBezTo>
                  <a:pt x="2657" y="777"/>
                  <a:pt x="2658" y="779"/>
                  <a:pt x="2661" y="779"/>
                </a:cubicBezTo>
                <a:close/>
                <a:moveTo>
                  <a:pt x="2674" y="779"/>
                </a:moveTo>
                <a:cubicBezTo>
                  <a:pt x="2676" y="779"/>
                  <a:pt x="2678" y="777"/>
                  <a:pt x="2678" y="775"/>
                </a:cubicBezTo>
                <a:cubicBezTo>
                  <a:pt x="2678" y="773"/>
                  <a:pt x="2676" y="771"/>
                  <a:pt x="2674" y="771"/>
                </a:cubicBezTo>
                <a:cubicBezTo>
                  <a:pt x="2671" y="771"/>
                  <a:pt x="2669" y="773"/>
                  <a:pt x="2669" y="775"/>
                </a:cubicBezTo>
                <a:cubicBezTo>
                  <a:pt x="2669" y="777"/>
                  <a:pt x="2671" y="779"/>
                  <a:pt x="2674" y="779"/>
                </a:cubicBezTo>
                <a:close/>
                <a:moveTo>
                  <a:pt x="2687" y="771"/>
                </a:moveTo>
                <a:cubicBezTo>
                  <a:pt x="2684" y="771"/>
                  <a:pt x="2682" y="773"/>
                  <a:pt x="2682" y="775"/>
                </a:cubicBezTo>
                <a:cubicBezTo>
                  <a:pt x="2682" y="777"/>
                  <a:pt x="2684" y="779"/>
                  <a:pt x="2687" y="779"/>
                </a:cubicBezTo>
                <a:cubicBezTo>
                  <a:pt x="2689" y="779"/>
                  <a:pt x="2691" y="777"/>
                  <a:pt x="2691" y="775"/>
                </a:cubicBezTo>
                <a:cubicBezTo>
                  <a:pt x="2691" y="773"/>
                  <a:pt x="2689" y="771"/>
                  <a:pt x="2687" y="771"/>
                </a:cubicBezTo>
                <a:close/>
                <a:moveTo>
                  <a:pt x="2699" y="771"/>
                </a:moveTo>
                <a:cubicBezTo>
                  <a:pt x="2697" y="771"/>
                  <a:pt x="2695" y="773"/>
                  <a:pt x="2695" y="775"/>
                </a:cubicBezTo>
                <a:cubicBezTo>
                  <a:pt x="2695" y="777"/>
                  <a:pt x="2697" y="779"/>
                  <a:pt x="2699" y="779"/>
                </a:cubicBezTo>
                <a:cubicBezTo>
                  <a:pt x="2702" y="779"/>
                  <a:pt x="2704" y="777"/>
                  <a:pt x="2704" y="775"/>
                </a:cubicBezTo>
                <a:cubicBezTo>
                  <a:pt x="2704" y="773"/>
                  <a:pt x="2702" y="771"/>
                  <a:pt x="2699" y="771"/>
                </a:cubicBezTo>
                <a:close/>
                <a:moveTo>
                  <a:pt x="2712" y="771"/>
                </a:moveTo>
                <a:cubicBezTo>
                  <a:pt x="2710" y="771"/>
                  <a:pt x="2708" y="773"/>
                  <a:pt x="2708" y="775"/>
                </a:cubicBezTo>
                <a:cubicBezTo>
                  <a:pt x="2708" y="777"/>
                  <a:pt x="2710" y="779"/>
                  <a:pt x="2712" y="779"/>
                </a:cubicBezTo>
                <a:cubicBezTo>
                  <a:pt x="2715" y="779"/>
                  <a:pt x="2717" y="777"/>
                  <a:pt x="2717" y="775"/>
                </a:cubicBezTo>
                <a:cubicBezTo>
                  <a:pt x="2717" y="773"/>
                  <a:pt x="2715" y="771"/>
                  <a:pt x="2712" y="771"/>
                </a:cubicBezTo>
                <a:close/>
                <a:moveTo>
                  <a:pt x="2725" y="771"/>
                </a:moveTo>
                <a:cubicBezTo>
                  <a:pt x="2723" y="771"/>
                  <a:pt x="2721" y="773"/>
                  <a:pt x="2721" y="775"/>
                </a:cubicBezTo>
                <a:cubicBezTo>
                  <a:pt x="2721" y="777"/>
                  <a:pt x="2723" y="779"/>
                  <a:pt x="2725" y="779"/>
                </a:cubicBezTo>
                <a:cubicBezTo>
                  <a:pt x="2728" y="779"/>
                  <a:pt x="2729" y="777"/>
                  <a:pt x="2729" y="775"/>
                </a:cubicBezTo>
                <a:cubicBezTo>
                  <a:pt x="2729" y="773"/>
                  <a:pt x="2728" y="771"/>
                  <a:pt x="2725" y="771"/>
                </a:cubicBezTo>
                <a:close/>
                <a:moveTo>
                  <a:pt x="2738" y="771"/>
                </a:moveTo>
                <a:cubicBezTo>
                  <a:pt x="2736" y="771"/>
                  <a:pt x="2734" y="773"/>
                  <a:pt x="2734" y="775"/>
                </a:cubicBezTo>
                <a:cubicBezTo>
                  <a:pt x="2734" y="777"/>
                  <a:pt x="2736" y="779"/>
                  <a:pt x="2738" y="779"/>
                </a:cubicBezTo>
                <a:cubicBezTo>
                  <a:pt x="2741" y="779"/>
                  <a:pt x="2742" y="777"/>
                  <a:pt x="2742" y="775"/>
                </a:cubicBezTo>
                <a:cubicBezTo>
                  <a:pt x="2742" y="773"/>
                  <a:pt x="2741" y="771"/>
                  <a:pt x="2738" y="771"/>
                </a:cubicBezTo>
                <a:close/>
                <a:moveTo>
                  <a:pt x="2751" y="779"/>
                </a:moveTo>
                <a:cubicBezTo>
                  <a:pt x="2753" y="779"/>
                  <a:pt x="2755" y="777"/>
                  <a:pt x="2755" y="775"/>
                </a:cubicBezTo>
                <a:cubicBezTo>
                  <a:pt x="2755" y="773"/>
                  <a:pt x="2753" y="771"/>
                  <a:pt x="2751" y="771"/>
                </a:cubicBezTo>
                <a:cubicBezTo>
                  <a:pt x="2749" y="771"/>
                  <a:pt x="2747" y="773"/>
                  <a:pt x="2747" y="775"/>
                </a:cubicBezTo>
                <a:cubicBezTo>
                  <a:pt x="2747" y="777"/>
                  <a:pt x="2749" y="779"/>
                  <a:pt x="2751" y="779"/>
                </a:cubicBezTo>
                <a:close/>
                <a:moveTo>
                  <a:pt x="2764" y="771"/>
                </a:moveTo>
                <a:cubicBezTo>
                  <a:pt x="2762" y="771"/>
                  <a:pt x="2760" y="773"/>
                  <a:pt x="2760" y="775"/>
                </a:cubicBezTo>
                <a:cubicBezTo>
                  <a:pt x="2760" y="777"/>
                  <a:pt x="2762" y="779"/>
                  <a:pt x="2764" y="779"/>
                </a:cubicBezTo>
                <a:cubicBezTo>
                  <a:pt x="2766" y="779"/>
                  <a:pt x="2768" y="777"/>
                  <a:pt x="2768" y="775"/>
                </a:cubicBezTo>
                <a:cubicBezTo>
                  <a:pt x="2768" y="773"/>
                  <a:pt x="2766" y="771"/>
                  <a:pt x="2764" y="771"/>
                </a:cubicBezTo>
                <a:close/>
                <a:moveTo>
                  <a:pt x="2777" y="771"/>
                </a:moveTo>
                <a:cubicBezTo>
                  <a:pt x="2775" y="771"/>
                  <a:pt x="2773" y="773"/>
                  <a:pt x="2773" y="775"/>
                </a:cubicBezTo>
                <a:cubicBezTo>
                  <a:pt x="2773" y="777"/>
                  <a:pt x="2775" y="779"/>
                  <a:pt x="2777" y="779"/>
                </a:cubicBezTo>
                <a:cubicBezTo>
                  <a:pt x="2779" y="779"/>
                  <a:pt x="2781" y="777"/>
                  <a:pt x="2781" y="775"/>
                </a:cubicBezTo>
                <a:cubicBezTo>
                  <a:pt x="2781" y="773"/>
                  <a:pt x="2779" y="771"/>
                  <a:pt x="2777" y="771"/>
                </a:cubicBezTo>
                <a:close/>
                <a:moveTo>
                  <a:pt x="2790" y="771"/>
                </a:moveTo>
                <a:cubicBezTo>
                  <a:pt x="2788" y="771"/>
                  <a:pt x="2786" y="773"/>
                  <a:pt x="2786" y="775"/>
                </a:cubicBezTo>
                <a:cubicBezTo>
                  <a:pt x="2786" y="777"/>
                  <a:pt x="2788" y="779"/>
                  <a:pt x="2790" y="779"/>
                </a:cubicBezTo>
                <a:cubicBezTo>
                  <a:pt x="2792" y="779"/>
                  <a:pt x="2794" y="777"/>
                  <a:pt x="2794" y="775"/>
                </a:cubicBezTo>
                <a:cubicBezTo>
                  <a:pt x="2794" y="773"/>
                  <a:pt x="2792" y="771"/>
                  <a:pt x="2790" y="771"/>
                </a:cubicBezTo>
                <a:close/>
                <a:moveTo>
                  <a:pt x="2803" y="771"/>
                </a:moveTo>
                <a:cubicBezTo>
                  <a:pt x="2800" y="771"/>
                  <a:pt x="2799" y="773"/>
                  <a:pt x="2799" y="775"/>
                </a:cubicBezTo>
                <a:cubicBezTo>
                  <a:pt x="2799" y="777"/>
                  <a:pt x="2800" y="779"/>
                  <a:pt x="2803" y="779"/>
                </a:cubicBezTo>
                <a:cubicBezTo>
                  <a:pt x="2805" y="779"/>
                  <a:pt x="2807" y="777"/>
                  <a:pt x="2807" y="775"/>
                </a:cubicBezTo>
                <a:cubicBezTo>
                  <a:pt x="2807" y="773"/>
                  <a:pt x="2805" y="771"/>
                  <a:pt x="2803" y="771"/>
                </a:cubicBezTo>
                <a:close/>
                <a:moveTo>
                  <a:pt x="2816" y="771"/>
                </a:moveTo>
                <a:cubicBezTo>
                  <a:pt x="2813" y="771"/>
                  <a:pt x="2812" y="773"/>
                  <a:pt x="2812" y="775"/>
                </a:cubicBezTo>
                <a:cubicBezTo>
                  <a:pt x="2812" y="777"/>
                  <a:pt x="2813" y="779"/>
                  <a:pt x="2816" y="779"/>
                </a:cubicBezTo>
                <a:cubicBezTo>
                  <a:pt x="2818" y="779"/>
                  <a:pt x="2820" y="777"/>
                  <a:pt x="2820" y="775"/>
                </a:cubicBezTo>
                <a:cubicBezTo>
                  <a:pt x="2820" y="773"/>
                  <a:pt x="2818" y="771"/>
                  <a:pt x="2816" y="771"/>
                </a:cubicBezTo>
                <a:close/>
                <a:moveTo>
                  <a:pt x="2829" y="771"/>
                </a:moveTo>
                <a:cubicBezTo>
                  <a:pt x="2826" y="771"/>
                  <a:pt x="2824" y="773"/>
                  <a:pt x="2824" y="775"/>
                </a:cubicBezTo>
                <a:cubicBezTo>
                  <a:pt x="2824" y="777"/>
                  <a:pt x="2826" y="779"/>
                  <a:pt x="2829" y="779"/>
                </a:cubicBezTo>
                <a:cubicBezTo>
                  <a:pt x="2831" y="779"/>
                  <a:pt x="2833" y="777"/>
                  <a:pt x="2833" y="775"/>
                </a:cubicBezTo>
                <a:cubicBezTo>
                  <a:pt x="2833" y="773"/>
                  <a:pt x="2831" y="771"/>
                  <a:pt x="2829" y="771"/>
                </a:cubicBezTo>
                <a:close/>
                <a:moveTo>
                  <a:pt x="2842" y="771"/>
                </a:moveTo>
                <a:cubicBezTo>
                  <a:pt x="2839" y="771"/>
                  <a:pt x="2837" y="773"/>
                  <a:pt x="2837" y="775"/>
                </a:cubicBezTo>
                <a:cubicBezTo>
                  <a:pt x="2837" y="777"/>
                  <a:pt x="2839" y="779"/>
                  <a:pt x="2842" y="779"/>
                </a:cubicBezTo>
                <a:cubicBezTo>
                  <a:pt x="2844" y="779"/>
                  <a:pt x="2846" y="777"/>
                  <a:pt x="2846" y="775"/>
                </a:cubicBezTo>
                <a:cubicBezTo>
                  <a:pt x="2846" y="773"/>
                  <a:pt x="2844" y="771"/>
                  <a:pt x="2842" y="771"/>
                </a:cubicBezTo>
                <a:close/>
                <a:moveTo>
                  <a:pt x="2854" y="771"/>
                </a:moveTo>
                <a:cubicBezTo>
                  <a:pt x="2852" y="771"/>
                  <a:pt x="2850" y="773"/>
                  <a:pt x="2850" y="775"/>
                </a:cubicBezTo>
                <a:cubicBezTo>
                  <a:pt x="2850" y="777"/>
                  <a:pt x="2852" y="779"/>
                  <a:pt x="2854" y="779"/>
                </a:cubicBezTo>
                <a:cubicBezTo>
                  <a:pt x="2857" y="779"/>
                  <a:pt x="2859" y="777"/>
                  <a:pt x="2859" y="775"/>
                </a:cubicBezTo>
                <a:cubicBezTo>
                  <a:pt x="2859" y="773"/>
                  <a:pt x="2857" y="771"/>
                  <a:pt x="2854" y="771"/>
                </a:cubicBezTo>
                <a:close/>
                <a:moveTo>
                  <a:pt x="2867" y="771"/>
                </a:moveTo>
                <a:cubicBezTo>
                  <a:pt x="2865" y="771"/>
                  <a:pt x="2863" y="773"/>
                  <a:pt x="2863" y="775"/>
                </a:cubicBezTo>
                <a:cubicBezTo>
                  <a:pt x="2863" y="777"/>
                  <a:pt x="2865" y="779"/>
                  <a:pt x="2867" y="779"/>
                </a:cubicBezTo>
                <a:cubicBezTo>
                  <a:pt x="2870" y="779"/>
                  <a:pt x="2872" y="777"/>
                  <a:pt x="2872" y="775"/>
                </a:cubicBezTo>
                <a:cubicBezTo>
                  <a:pt x="2872" y="773"/>
                  <a:pt x="2870" y="771"/>
                  <a:pt x="2867" y="771"/>
                </a:cubicBezTo>
                <a:close/>
                <a:moveTo>
                  <a:pt x="2947" y="775"/>
                </a:moveTo>
                <a:cubicBezTo>
                  <a:pt x="2947" y="774"/>
                  <a:pt x="2946" y="772"/>
                  <a:pt x="2945" y="772"/>
                </a:cubicBezTo>
                <a:cubicBezTo>
                  <a:pt x="2943" y="772"/>
                  <a:pt x="2942" y="774"/>
                  <a:pt x="2942" y="775"/>
                </a:cubicBezTo>
                <a:cubicBezTo>
                  <a:pt x="2942" y="777"/>
                  <a:pt x="2943" y="778"/>
                  <a:pt x="2945" y="778"/>
                </a:cubicBezTo>
                <a:cubicBezTo>
                  <a:pt x="2946" y="778"/>
                  <a:pt x="2947" y="777"/>
                  <a:pt x="2947" y="775"/>
                </a:cubicBezTo>
                <a:close/>
                <a:moveTo>
                  <a:pt x="2958" y="773"/>
                </a:moveTo>
                <a:cubicBezTo>
                  <a:pt x="2957" y="773"/>
                  <a:pt x="2956" y="774"/>
                  <a:pt x="2956" y="775"/>
                </a:cubicBezTo>
                <a:cubicBezTo>
                  <a:pt x="2956" y="776"/>
                  <a:pt x="2957" y="777"/>
                  <a:pt x="2958" y="777"/>
                </a:cubicBezTo>
                <a:cubicBezTo>
                  <a:pt x="2959" y="777"/>
                  <a:pt x="2960" y="776"/>
                  <a:pt x="2960" y="775"/>
                </a:cubicBezTo>
                <a:cubicBezTo>
                  <a:pt x="2960" y="774"/>
                  <a:pt x="2959" y="773"/>
                  <a:pt x="2958" y="773"/>
                </a:cubicBezTo>
                <a:close/>
                <a:moveTo>
                  <a:pt x="2996" y="775"/>
                </a:moveTo>
                <a:cubicBezTo>
                  <a:pt x="2996" y="775"/>
                  <a:pt x="2996" y="775"/>
                  <a:pt x="2996" y="775"/>
                </a:cubicBezTo>
                <a:cubicBezTo>
                  <a:pt x="2996" y="775"/>
                  <a:pt x="2996" y="775"/>
                  <a:pt x="2996" y="775"/>
                </a:cubicBezTo>
                <a:cubicBezTo>
                  <a:pt x="2996" y="775"/>
                  <a:pt x="2997" y="775"/>
                  <a:pt x="2997" y="775"/>
                </a:cubicBezTo>
                <a:cubicBezTo>
                  <a:pt x="2997" y="775"/>
                  <a:pt x="2996" y="775"/>
                  <a:pt x="2996" y="775"/>
                </a:cubicBezTo>
                <a:close/>
                <a:moveTo>
                  <a:pt x="3005" y="775"/>
                </a:moveTo>
                <a:cubicBezTo>
                  <a:pt x="3005" y="777"/>
                  <a:pt x="3007" y="779"/>
                  <a:pt x="3009" y="779"/>
                </a:cubicBezTo>
                <a:cubicBezTo>
                  <a:pt x="3012" y="779"/>
                  <a:pt x="3014" y="777"/>
                  <a:pt x="3014" y="775"/>
                </a:cubicBezTo>
                <a:cubicBezTo>
                  <a:pt x="3014" y="773"/>
                  <a:pt x="3012" y="771"/>
                  <a:pt x="3009" y="771"/>
                </a:cubicBezTo>
                <a:cubicBezTo>
                  <a:pt x="3007" y="771"/>
                  <a:pt x="3005" y="773"/>
                  <a:pt x="3005" y="775"/>
                </a:cubicBezTo>
                <a:close/>
                <a:moveTo>
                  <a:pt x="3022" y="771"/>
                </a:moveTo>
                <a:cubicBezTo>
                  <a:pt x="3020" y="771"/>
                  <a:pt x="3018" y="773"/>
                  <a:pt x="3018" y="775"/>
                </a:cubicBezTo>
                <a:cubicBezTo>
                  <a:pt x="3018" y="777"/>
                  <a:pt x="3020" y="779"/>
                  <a:pt x="3022" y="779"/>
                </a:cubicBezTo>
                <a:cubicBezTo>
                  <a:pt x="3025" y="779"/>
                  <a:pt x="3026" y="777"/>
                  <a:pt x="3026" y="775"/>
                </a:cubicBezTo>
                <a:cubicBezTo>
                  <a:pt x="3026" y="773"/>
                  <a:pt x="3025" y="771"/>
                  <a:pt x="3022" y="771"/>
                </a:cubicBezTo>
                <a:close/>
                <a:moveTo>
                  <a:pt x="3035" y="779"/>
                </a:moveTo>
                <a:cubicBezTo>
                  <a:pt x="3038" y="779"/>
                  <a:pt x="3039" y="777"/>
                  <a:pt x="3039" y="775"/>
                </a:cubicBezTo>
                <a:cubicBezTo>
                  <a:pt x="3039" y="773"/>
                  <a:pt x="3038" y="771"/>
                  <a:pt x="3035" y="771"/>
                </a:cubicBezTo>
                <a:cubicBezTo>
                  <a:pt x="3033" y="771"/>
                  <a:pt x="3031" y="773"/>
                  <a:pt x="3031" y="775"/>
                </a:cubicBezTo>
                <a:cubicBezTo>
                  <a:pt x="3031" y="777"/>
                  <a:pt x="3033" y="779"/>
                  <a:pt x="3035" y="779"/>
                </a:cubicBezTo>
                <a:close/>
                <a:moveTo>
                  <a:pt x="3051" y="775"/>
                </a:moveTo>
                <a:cubicBezTo>
                  <a:pt x="3051" y="774"/>
                  <a:pt x="3050" y="772"/>
                  <a:pt x="3048" y="772"/>
                </a:cubicBezTo>
                <a:cubicBezTo>
                  <a:pt x="3047" y="772"/>
                  <a:pt x="3046" y="774"/>
                  <a:pt x="3046" y="775"/>
                </a:cubicBezTo>
                <a:cubicBezTo>
                  <a:pt x="3046" y="777"/>
                  <a:pt x="3047" y="778"/>
                  <a:pt x="3048" y="778"/>
                </a:cubicBezTo>
                <a:cubicBezTo>
                  <a:pt x="3050" y="778"/>
                  <a:pt x="3051" y="777"/>
                  <a:pt x="3051" y="775"/>
                </a:cubicBezTo>
                <a:close/>
                <a:moveTo>
                  <a:pt x="3061" y="771"/>
                </a:moveTo>
                <a:cubicBezTo>
                  <a:pt x="3059" y="771"/>
                  <a:pt x="3057" y="773"/>
                  <a:pt x="3057" y="775"/>
                </a:cubicBezTo>
                <a:cubicBezTo>
                  <a:pt x="3057" y="777"/>
                  <a:pt x="3059" y="779"/>
                  <a:pt x="3061" y="779"/>
                </a:cubicBezTo>
                <a:cubicBezTo>
                  <a:pt x="3063" y="779"/>
                  <a:pt x="3065" y="777"/>
                  <a:pt x="3065" y="775"/>
                </a:cubicBezTo>
                <a:cubicBezTo>
                  <a:pt x="3065" y="773"/>
                  <a:pt x="3063" y="771"/>
                  <a:pt x="3061" y="771"/>
                </a:cubicBezTo>
                <a:close/>
                <a:moveTo>
                  <a:pt x="478" y="788"/>
                </a:moveTo>
                <a:cubicBezTo>
                  <a:pt x="478" y="788"/>
                  <a:pt x="478" y="788"/>
                  <a:pt x="478" y="788"/>
                </a:cubicBezTo>
                <a:cubicBezTo>
                  <a:pt x="478" y="788"/>
                  <a:pt x="478" y="788"/>
                  <a:pt x="478" y="788"/>
                </a:cubicBezTo>
                <a:cubicBezTo>
                  <a:pt x="478" y="788"/>
                  <a:pt x="478" y="788"/>
                  <a:pt x="478" y="788"/>
                </a:cubicBezTo>
                <a:cubicBezTo>
                  <a:pt x="478" y="788"/>
                  <a:pt x="478" y="788"/>
                  <a:pt x="478" y="788"/>
                </a:cubicBezTo>
                <a:close/>
                <a:moveTo>
                  <a:pt x="517" y="792"/>
                </a:moveTo>
                <a:cubicBezTo>
                  <a:pt x="519" y="792"/>
                  <a:pt x="521" y="790"/>
                  <a:pt x="521" y="788"/>
                </a:cubicBezTo>
                <a:cubicBezTo>
                  <a:pt x="521" y="786"/>
                  <a:pt x="519" y="784"/>
                  <a:pt x="517" y="784"/>
                </a:cubicBezTo>
                <a:cubicBezTo>
                  <a:pt x="515" y="784"/>
                  <a:pt x="513" y="786"/>
                  <a:pt x="513" y="788"/>
                </a:cubicBezTo>
                <a:cubicBezTo>
                  <a:pt x="513" y="790"/>
                  <a:pt x="515" y="792"/>
                  <a:pt x="517" y="792"/>
                </a:cubicBezTo>
                <a:close/>
                <a:moveTo>
                  <a:pt x="530" y="792"/>
                </a:moveTo>
                <a:cubicBezTo>
                  <a:pt x="532" y="792"/>
                  <a:pt x="534" y="790"/>
                  <a:pt x="534" y="788"/>
                </a:cubicBezTo>
                <a:cubicBezTo>
                  <a:pt x="534" y="786"/>
                  <a:pt x="532" y="784"/>
                  <a:pt x="530" y="784"/>
                </a:cubicBezTo>
                <a:cubicBezTo>
                  <a:pt x="528" y="784"/>
                  <a:pt x="526" y="786"/>
                  <a:pt x="526" y="788"/>
                </a:cubicBezTo>
                <a:cubicBezTo>
                  <a:pt x="526" y="790"/>
                  <a:pt x="528" y="792"/>
                  <a:pt x="530" y="792"/>
                </a:cubicBezTo>
                <a:close/>
                <a:moveTo>
                  <a:pt x="543" y="792"/>
                </a:moveTo>
                <a:cubicBezTo>
                  <a:pt x="545" y="792"/>
                  <a:pt x="547" y="790"/>
                  <a:pt x="547" y="788"/>
                </a:cubicBezTo>
                <a:cubicBezTo>
                  <a:pt x="547" y="786"/>
                  <a:pt x="545" y="784"/>
                  <a:pt x="543" y="784"/>
                </a:cubicBezTo>
                <a:cubicBezTo>
                  <a:pt x="541" y="784"/>
                  <a:pt x="539" y="786"/>
                  <a:pt x="539" y="788"/>
                </a:cubicBezTo>
                <a:cubicBezTo>
                  <a:pt x="539" y="790"/>
                  <a:pt x="541" y="792"/>
                  <a:pt x="543" y="792"/>
                </a:cubicBezTo>
                <a:close/>
                <a:moveTo>
                  <a:pt x="556" y="792"/>
                </a:moveTo>
                <a:cubicBezTo>
                  <a:pt x="558" y="792"/>
                  <a:pt x="560" y="790"/>
                  <a:pt x="560" y="788"/>
                </a:cubicBezTo>
                <a:cubicBezTo>
                  <a:pt x="560" y="786"/>
                  <a:pt x="558" y="784"/>
                  <a:pt x="556" y="784"/>
                </a:cubicBezTo>
                <a:cubicBezTo>
                  <a:pt x="553" y="784"/>
                  <a:pt x="552" y="786"/>
                  <a:pt x="552" y="788"/>
                </a:cubicBezTo>
                <a:cubicBezTo>
                  <a:pt x="552" y="790"/>
                  <a:pt x="553" y="792"/>
                  <a:pt x="556" y="792"/>
                </a:cubicBezTo>
                <a:close/>
                <a:moveTo>
                  <a:pt x="569" y="792"/>
                </a:moveTo>
                <a:cubicBezTo>
                  <a:pt x="571" y="792"/>
                  <a:pt x="573" y="790"/>
                  <a:pt x="573" y="788"/>
                </a:cubicBezTo>
                <a:cubicBezTo>
                  <a:pt x="573" y="786"/>
                  <a:pt x="571" y="784"/>
                  <a:pt x="569" y="784"/>
                </a:cubicBezTo>
                <a:cubicBezTo>
                  <a:pt x="566" y="784"/>
                  <a:pt x="565" y="786"/>
                  <a:pt x="565" y="788"/>
                </a:cubicBezTo>
                <a:cubicBezTo>
                  <a:pt x="565" y="790"/>
                  <a:pt x="566" y="792"/>
                  <a:pt x="569" y="792"/>
                </a:cubicBezTo>
                <a:close/>
                <a:moveTo>
                  <a:pt x="582" y="792"/>
                </a:moveTo>
                <a:cubicBezTo>
                  <a:pt x="584" y="792"/>
                  <a:pt x="586" y="790"/>
                  <a:pt x="586" y="788"/>
                </a:cubicBezTo>
                <a:cubicBezTo>
                  <a:pt x="586" y="786"/>
                  <a:pt x="584" y="784"/>
                  <a:pt x="582" y="784"/>
                </a:cubicBezTo>
                <a:cubicBezTo>
                  <a:pt x="579" y="784"/>
                  <a:pt x="577" y="786"/>
                  <a:pt x="577" y="788"/>
                </a:cubicBezTo>
                <a:cubicBezTo>
                  <a:pt x="577" y="790"/>
                  <a:pt x="579" y="792"/>
                  <a:pt x="582" y="792"/>
                </a:cubicBezTo>
                <a:close/>
                <a:moveTo>
                  <a:pt x="595" y="792"/>
                </a:moveTo>
                <a:cubicBezTo>
                  <a:pt x="597" y="792"/>
                  <a:pt x="599" y="790"/>
                  <a:pt x="599" y="788"/>
                </a:cubicBezTo>
                <a:cubicBezTo>
                  <a:pt x="599" y="786"/>
                  <a:pt x="597" y="784"/>
                  <a:pt x="595" y="784"/>
                </a:cubicBezTo>
                <a:cubicBezTo>
                  <a:pt x="592" y="784"/>
                  <a:pt x="590" y="786"/>
                  <a:pt x="590" y="788"/>
                </a:cubicBezTo>
                <a:cubicBezTo>
                  <a:pt x="590" y="790"/>
                  <a:pt x="592" y="792"/>
                  <a:pt x="595" y="792"/>
                </a:cubicBezTo>
                <a:close/>
                <a:moveTo>
                  <a:pt x="607" y="792"/>
                </a:moveTo>
                <a:cubicBezTo>
                  <a:pt x="610" y="792"/>
                  <a:pt x="612" y="790"/>
                  <a:pt x="612" y="788"/>
                </a:cubicBezTo>
                <a:cubicBezTo>
                  <a:pt x="612" y="786"/>
                  <a:pt x="610" y="784"/>
                  <a:pt x="607" y="784"/>
                </a:cubicBezTo>
                <a:cubicBezTo>
                  <a:pt x="605" y="784"/>
                  <a:pt x="603" y="786"/>
                  <a:pt x="603" y="788"/>
                </a:cubicBezTo>
                <a:cubicBezTo>
                  <a:pt x="603" y="790"/>
                  <a:pt x="605" y="792"/>
                  <a:pt x="607" y="792"/>
                </a:cubicBezTo>
                <a:close/>
                <a:moveTo>
                  <a:pt x="620" y="792"/>
                </a:moveTo>
                <a:cubicBezTo>
                  <a:pt x="623" y="792"/>
                  <a:pt x="625" y="790"/>
                  <a:pt x="625" y="788"/>
                </a:cubicBezTo>
                <a:cubicBezTo>
                  <a:pt x="625" y="786"/>
                  <a:pt x="623" y="784"/>
                  <a:pt x="620" y="784"/>
                </a:cubicBezTo>
                <a:cubicBezTo>
                  <a:pt x="618" y="784"/>
                  <a:pt x="616" y="786"/>
                  <a:pt x="616" y="788"/>
                </a:cubicBezTo>
                <a:cubicBezTo>
                  <a:pt x="616" y="790"/>
                  <a:pt x="618" y="792"/>
                  <a:pt x="620" y="792"/>
                </a:cubicBezTo>
                <a:close/>
                <a:moveTo>
                  <a:pt x="633" y="792"/>
                </a:moveTo>
                <a:cubicBezTo>
                  <a:pt x="636" y="792"/>
                  <a:pt x="637" y="790"/>
                  <a:pt x="637" y="788"/>
                </a:cubicBezTo>
                <a:cubicBezTo>
                  <a:pt x="637" y="786"/>
                  <a:pt x="636" y="784"/>
                  <a:pt x="633" y="784"/>
                </a:cubicBezTo>
                <a:cubicBezTo>
                  <a:pt x="631" y="784"/>
                  <a:pt x="629" y="786"/>
                  <a:pt x="629" y="788"/>
                </a:cubicBezTo>
                <a:cubicBezTo>
                  <a:pt x="629" y="790"/>
                  <a:pt x="631" y="792"/>
                  <a:pt x="633" y="792"/>
                </a:cubicBezTo>
                <a:close/>
                <a:moveTo>
                  <a:pt x="646" y="792"/>
                </a:moveTo>
                <a:cubicBezTo>
                  <a:pt x="649" y="792"/>
                  <a:pt x="650" y="790"/>
                  <a:pt x="650" y="788"/>
                </a:cubicBezTo>
                <a:cubicBezTo>
                  <a:pt x="650" y="786"/>
                  <a:pt x="649" y="784"/>
                  <a:pt x="646" y="784"/>
                </a:cubicBezTo>
                <a:cubicBezTo>
                  <a:pt x="644" y="784"/>
                  <a:pt x="642" y="786"/>
                  <a:pt x="642" y="788"/>
                </a:cubicBezTo>
                <a:cubicBezTo>
                  <a:pt x="642" y="790"/>
                  <a:pt x="644" y="792"/>
                  <a:pt x="646" y="792"/>
                </a:cubicBezTo>
                <a:close/>
                <a:moveTo>
                  <a:pt x="659" y="792"/>
                </a:moveTo>
                <a:cubicBezTo>
                  <a:pt x="661" y="792"/>
                  <a:pt x="663" y="790"/>
                  <a:pt x="663" y="788"/>
                </a:cubicBezTo>
                <a:cubicBezTo>
                  <a:pt x="663" y="786"/>
                  <a:pt x="661" y="784"/>
                  <a:pt x="659" y="784"/>
                </a:cubicBezTo>
                <a:cubicBezTo>
                  <a:pt x="657" y="784"/>
                  <a:pt x="655" y="786"/>
                  <a:pt x="655" y="788"/>
                </a:cubicBezTo>
                <a:cubicBezTo>
                  <a:pt x="655" y="790"/>
                  <a:pt x="657" y="792"/>
                  <a:pt x="659" y="792"/>
                </a:cubicBezTo>
                <a:close/>
                <a:moveTo>
                  <a:pt x="672" y="792"/>
                </a:moveTo>
                <a:cubicBezTo>
                  <a:pt x="674" y="792"/>
                  <a:pt x="676" y="790"/>
                  <a:pt x="676" y="788"/>
                </a:cubicBezTo>
                <a:cubicBezTo>
                  <a:pt x="676" y="786"/>
                  <a:pt x="674" y="784"/>
                  <a:pt x="672" y="784"/>
                </a:cubicBezTo>
                <a:cubicBezTo>
                  <a:pt x="670" y="784"/>
                  <a:pt x="668" y="786"/>
                  <a:pt x="668" y="788"/>
                </a:cubicBezTo>
                <a:cubicBezTo>
                  <a:pt x="668" y="790"/>
                  <a:pt x="670" y="792"/>
                  <a:pt x="672" y="792"/>
                </a:cubicBezTo>
                <a:close/>
                <a:moveTo>
                  <a:pt x="685" y="792"/>
                </a:moveTo>
                <a:cubicBezTo>
                  <a:pt x="687" y="792"/>
                  <a:pt x="689" y="790"/>
                  <a:pt x="689" y="788"/>
                </a:cubicBezTo>
                <a:cubicBezTo>
                  <a:pt x="689" y="786"/>
                  <a:pt x="687" y="784"/>
                  <a:pt x="685" y="784"/>
                </a:cubicBezTo>
                <a:cubicBezTo>
                  <a:pt x="683" y="784"/>
                  <a:pt x="681" y="786"/>
                  <a:pt x="681" y="788"/>
                </a:cubicBezTo>
                <a:cubicBezTo>
                  <a:pt x="681" y="790"/>
                  <a:pt x="683" y="792"/>
                  <a:pt x="685" y="792"/>
                </a:cubicBezTo>
                <a:close/>
                <a:moveTo>
                  <a:pt x="698" y="792"/>
                </a:moveTo>
                <a:cubicBezTo>
                  <a:pt x="700" y="792"/>
                  <a:pt x="702" y="790"/>
                  <a:pt x="702" y="788"/>
                </a:cubicBezTo>
                <a:cubicBezTo>
                  <a:pt x="702" y="786"/>
                  <a:pt x="700" y="784"/>
                  <a:pt x="698" y="784"/>
                </a:cubicBezTo>
                <a:cubicBezTo>
                  <a:pt x="696" y="784"/>
                  <a:pt x="694" y="786"/>
                  <a:pt x="694" y="788"/>
                </a:cubicBezTo>
                <a:cubicBezTo>
                  <a:pt x="694" y="790"/>
                  <a:pt x="696" y="792"/>
                  <a:pt x="698" y="792"/>
                </a:cubicBezTo>
                <a:close/>
                <a:moveTo>
                  <a:pt x="711" y="792"/>
                </a:moveTo>
                <a:cubicBezTo>
                  <a:pt x="713" y="792"/>
                  <a:pt x="715" y="790"/>
                  <a:pt x="715" y="788"/>
                </a:cubicBezTo>
                <a:cubicBezTo>
                  <a:pt x="715" y="786"/>
                  <a:pt x="713" y="784"/>
                  <a:pt x="711" y="784"/>
                </a:cubicBezTo>
                <a:cubicBezTo>
                  <a:pt x="708" y="784"/>
                  <a:pt x="707" y="786"/>
                  <a:pt x="707" y="788"/>
                </a:cubicBezTo>
                <a:cubicBezTo>
                  <a:pt x="707" y="790"/>
                  <a:pt x="708" y="792"/>
                  <a:pt x="711" y="792"/>
                </a:cubicBezTo>
                <a:close/>
                <a:moveTo>
                  <a:pt x="724" y="792"/>
                </a:moveTo>
                <a:cubicBezTo>
                  <a:pt x="726" y="792"/>
                  <a:pt x="728" y="790"/>
                  <a:pt x="728" y="788"/>
                </a:cubicBezTo>
                <a:cubicBezTo>
                  <a:pt x="728" y="786"/>
                  <a:pt x="726" y="784"/>
                  <a:pt x="724" y="784"/>
                </a:cubicBezTo>
                <a:cubicBezTo>
                  <a:pt x="721" y="784"/>
                  <a:pt x="720" y="786"/>
                  <a:pt x="720" y="788"/>
                </a:cubicBezTo>
                <a:cubicBezTo>
                  <a:pt x="720" y="790"/>
                  <a:pt x="721" y="792"/>
                  <a:pt x="724" y="792"/>
                </a:cubicBezTo>
                <a:close/>
                <a:moveTo>
                  <a:pt x="737" y="792"/>
                </a:moveTo>
                <a:cubicBezTo>
                  <a:pt x="739" y="792"/>
                  <a:pt x="741" y="790"/>
                  <a:pt x="741" y="788"/>
                </a:cubicBezTo>
                <a:cubicBezTo>
                  <a:pt x="741" y="786"/>
                  <a:pt x="739" y="784"/>
                  <a:pt x="737" y="784"/>
                </a:cubicBezTo>
                <a:cubicBezTo>
                  <a:pt x="734" y="784"/>
                  <a:pt x="732" y="786"/>
                  <a:pt x="732" y="788"/>
                </a:cubicBezTo>
                <a:cubicBezTo>
                  <a:pt x="732" y="790"/>
                  <a:pt x="734" y="792"/>
                  <a:pt x="737" y="792"/>
                </a:cubicBezTo>
                <a:close/>
                <a:moveTo>
                  <a:pt x="750" y="792"/>
                </a:moveTo>
                <a:cubicBezTo>
                  <a:pt x="752" y="792"/>
                  <a:pt x="754" y="790"/>
                  <a:pt x="754" y="788"/>
                </a:cubicBezTo>
                <a:cubicBezTo>
                  <a:pt x="754" y="786"/>
                  <a:pt x="752" y="784"/>
                  <a:pt x="750" y="784"/>
                </a:cubicBezTo>
                <a:cubicBezTo>
                  <a:pt x="747" y="784"/>
                  <a:pt x="745" y="786"/>
                  <a:pt x="745" y="788"/>
                </a:cubicBezTo>
                <a:cubicBezTo>
                  <a:pt x="745" y="790"/>
                  <a:pt x="747" y="792"/>
                  <a:pt x="750" y="792"/>
                </a:cubicBezTo>
                <a:close/>
                <a:moveTo>
                  <a:pt x="762" y="792"/>
                </a:moveTo>
                <a:cubicBezTo>
                  <a:pt x="765" y="792"/>
                  <a:pt x="767" y="790"/>
                  <a:pt x="767" y="788"/>
                </a:cubicBezTo>
                <a:cubicBezTo>
                  <a:pt x="767" y="786"/>
                  <a:pt x="765" y="784"/>
                  <a:pt x="762" y="784"/>
                </a:cubicBezTo>
                <a:cubicBezTo>
                  <a:pt x="760" y="784"/>
                  <a:pt x="758" y="786"/>
                  <a:pt x="758" y="788"/>
                </a:cubicBezTo>
                <a:cubicBezTo>
                  <a:pt x="758" y="790"/>
                  <a:pt x="760" y="792"/>
                  <a:pt x="762" y="792"/>
                </a:cubicBezTo>
                <a:close/>
                <a:moveTo>
                  <a:pt x="775" y="792"/>
                </a:moveTo>
                <a:cubicBezTo>
                  <a:pt x="778" y="792"/>
                  <a:pt x="780" y="790"/>
                  <a:pt x="780" y="788"/>
                </a:cubicBezTo>
                <a:cubicBezTo>
                  <a:pt x="780" y="786"/>
                  <a:pt x="778" y="784"/>
                  <a:pt x="775" y="784"/>
                </a:cubicBezTo>
                <a:cubicBezTo>
                  <a:pt x="773" y="784"/>
                  <a:pt x="771" y="786"/>
                  <a:pt x="771" y="788"/>
                </a:cubicBezTo>
                <a:cubicBezTo>
                  <a:pt x="771" y="790"/>
                  <a:pt x="773" y="792"/>
                  <a:pt x="775" y="792"/>
                </a:cubicBezTo>
                <a:close/>
                <a:moveTo>
                  <a:pt x="788" y="792"/>
                </a:moveTo>
                <a:cubicBezTo>
                  <a:pt x="791" y="792"/>
                  <a:pt x="792" y="790"/>
                  <a:pt x="792" y="788"/>
                </a:cubicBezTo>
                <a:cubicBezTo>
                  <a:pt x="792" y="786"/>
                  <a:pt x="791" y="784"/>
                  <a:pt x="788" y="784"/>
                </a:cubicBezTo>
                <a:cubicBezTo>
                  <a:pt x="786" y="784"/>
                  <a:pt x="784" y="786"/>
                  <a:pt x="784" y="788"/>
                </a:cubicBezTo>
                <a:cubicBezTo>
                  <a:pt x="784" y="790"/>
                  <a:pt x="786" y="792"/>
                  <a:pt x="788" y="792"/>
                </a:cubicBezTo>
                <a:close/>
                <a:moveTo>
                  <a:pt x="801" y="792"/>
                </a:moveTo>
                <a:cubicBezTo>
                  <a:pt x="803" y="792"/>
                  <a:pt x="805" y="790"/>
                  <a:pt x="805" y="788"/>
                </a:cubicBezTo>
                <a:cubicBezTo>
                  <a:pt x="805" y="786"/>
                  <a:pt x="803" y="784"/>
                  <a:pt x="801" y="784"/>
                </a:cubicBezTo>
                <a:cubicBezTo>
                  <a:pt x="799" y="784"/>
                  <a:pt x="797" y="786"/>
                  <a:pt x="797" y="788"/>
                </a:cubicBezTo>
                <a:cubicBezTo>
                  <a:pt x="797" y="790"/>
                  <a:pt x="799" y="792"/>
                  <a:pt x="801" y="792"/>
                </a:cubicBezTo>
                <a:close/>
                <a:moveTo>
                  <a:pt x="814" y="792"/>
                </a:moveTo>
                <a:cubicBezTo>
                  <a:pt x="816" y="792"/>
                  <a:pt x="818" y="790"/>
                  <a:pt x="818" y="788"/>
                </a:cubicBezTo>
                <a:cubicBezTo>
                  <a:pt x="818" y="786"/>
                  <a:pt x="816" y="784"/>
                  <a:pt x="814" y="784"/>
                </a:cubicBezTo>
                <a:cubicBezTo>
                  <a:pt x="812" y="784"/>
                  <a:pt x="810" y="786"/>
                  <a:pt x="810" y="788"/>
                </a:cubicBezTo>
                <a:cubicBezTo>
                  <a:pt x="810" y="790"/>
                  <a:pt x="812" y="792"/>
                  <a:pt x="814" y="792"/>
                </a:cubicBezTo>
                <a:close/>
                <a:moveTo>
                  <a:pt x="827" y="792"/>
                </a:moveTo>
                <a:cubicBezTo>
                  <a:pt x="829" y="792"/>
                  <a:pt x="831" y="790"/>
                  <a:pt x="831" y="788"/>
                </a:cubicBezTo>
                <a:cubicBezTo>
                  <a:pt x="831" y="786"/>
                  <a:pt x="829" y="784"/>
                  <a:pt x="827" y="784"/>
                </a:cubicBezTo>
                <a:cubicBezTo>
                  <a:pt x="825" y="784"/>
                  <a:pt x="823" y="786"/>
                  <a:pt x="823" y="788"/>
                </a:cubicBezTo>
                <a:cubicBezTo>
                  <a:pt x="823" y="790"/>
                  <a:pt x="825" y="792"/>
                  <a:pt x="827" y="792"/>
                </a:cubicBezTo>
                <a:close/>
                <a:moveTo>
                  <a:pt x="840" y="792"/>
                </a:moveTo>
                <a:cubicBezTo>
                  <a:pt x="842" y="792"/>
                  <a:pt x="844" y="790"/>
                  <a:pt x="844" y="788"/>
                </a:cubicBezTo>
                <a:cubicBezTo>
                  <a:pt x="844" y="786"/>
                  <a:pt x="842" y="784"/>
                  <a:pt x="840" y="784"/>
                </a:cubicBezTo>
                <a:cubicBezTo>
                  <a:pt x="838" y="784"/>
                  <a:pt x="836" y="786"/>
                  <a:pt x="836" y="788"/>
                </a:cubicBezTo>
                <a:cubicBezTo>
                  <a:pt x="836" y="790"/>
                  <a:pt x="838" y="792"/>
                  <a:pt x="840" y="792"/>
                </a:cubicBezTo>
                <a:close/>
                <a:moveTo>
                  <a:pt x="853" y="792"/>
                </a:moveTo>
                <a:cubicBezTo>
                  <a:pt x="855" y="792"/>
                  <a:pt x="857" y="790"/>
                  <a:pt x="857" y="788"/>
                </a:cubicBezTo>
                <a:cubicBezTo>
                  <a:pt x="857" y="786"/>
                  <a:pt x="855" y="784"/>
                  <a:pt x="853" y="784"/>
                </a:cubicBezTo>
                <a:cubicBezTo>
                  <a:pt x="851" y="784"/>
                  <a:pt x="849" y="786"/>
                  <a:pt x="849" y="788"/>
                </a:cubicBezTo>
                <a:cubicBezTo>
                  <a:pt x="849" y="790"/>
                  <a:pt x="851" y="792"/>
                  <a:pt x="853" y="792"/>
                </a:cubicBezTo>
                <a:close/>
                <a:moveTo>
                  <a:pt x="866" y="792"/>
                </a:moveTo>
                <a:cubicBezTo>
                  <a:pt x="868" y="792"/>
                  <a:pt x="870" y="790"/>
                  <a:pt x="870" y="788"/>
                </a:cubicBezTo>
                <a:cubicBezTo>
                  <a:pt x="870" y="786"/>
                  <a:pt x="868" y="784"/>
                  <a:pt x="866" y="784"/>
                </a:cubicBezTo>
                <a:cubicBezTo>
                  <a:pt x="863" y="784"/>
                  <a:pt x="862" y="786"/>
                  <a:pt x="862" y="788"/>
                </a:cubicBezTo>
                <a:cubicBezTo>
                  <a:pt x="862" y="790"/>
                  <a:pt x="863" y="792"/>
                  <a:pt x="866" y="792"/>
                </a:cubicBezTo>
                <a:close/>
                <a:moveTo>
                  <a:pt x="879" y="784"/>
                </a:moveTo>
                <a:cubicBezTo>
                  <a:pt x="876" y="784"/>
                  <a:pt x="874" y="786"/>
                  <a:pt x="874" y="788"/>
                </a:cubicBezTo>
                <a:cubicBezTo>
                  <a:pt x="874" y="790"/>
                  <a:pt x="876" y="792"/>
                  <a:pt x="879" y="792"/>
                </a:cubicBezTo>
                <a:cubicBezTo>
                  <a:pt x="881" y="792"/>
                  <a:pt x="883" y="790"/>
                  <a:pt x="883" y="788"/>
                </a:cubicBezTo>
                <a:cubicBezTo>
                  <a:pt x="883" y="786"/>
                  <a:pt x="881" y="784"/>
                  <a:pt x="879" y="784"/>
                </a:cubicBezTo>
                <a:close/>
                <a:moveTo>
                  <a:pt x="892" y="784"/>
                </a:moveTo>
                <a:cubicBezTo>
                  <a:pt x="889" y="784"/>
                  <a:pt x="887" y="786"/>
                  <a:pt x="887" y="788"/>
                </a:cubicBezTo>
                <a:cubicBezTo>
                  <a:pt x="887" y="790"/>
                  <a:pt x="889" y="792"/>
                  <a:pt x="892" y="792"/>
                </a:cubicBezTo>
                <a:cubicBezTo>
                  <a:pt x="894" y="792"/>
                  <a:pt x="896" y="790"/>
                  <a:pt x="896" y="788"/>
                </a:cubicBezTo>
                <a:cubicBezTo>
                  <a:pt x="896" y="786"/>
                  <a:pt x="894" y="784"/>
                  <a:pt x="892" y="784"/>
                </a:cubicBezTo>
                <a:close/>
                <a:moveTo>
                  <a:pt x="1602" y="788"/>
                </a:moveTo>
                <a:cubicBezTo>
                  <a:pt x="1602" y="788"/>
                  <a:pt x="1602" y="788"/>
                  <a:pt x="1602" y="788"/>
                </a:cubicBezTo>
                <a:cubicBezTo>
                  <a:pt x="1602" y="788"/>
                  <a:pt x="1602" y="788"/>
                  <a:pt x="1602" y="788"/>
                </a:cubicBezTo>
                <a:cubicBezTo>
                  <a:pt x="1602" y="788"/>
                  <a:pt x="1602" y="788"/>
                  <a:pt x="1602" y="788"/>
                </a:cubicBezTo>
                <a:cubicBezTo>
                  <a:pt x="1602" y="788"/>
                  <a:pt x="1602" y="788"/>
                  <a:pt x="1602" y="788"/>
                </a:cubicBezTo>
                <a:close/>
                <a:moveTo>
                  <a:pt x="1611" y="788"/>
                </a:moveTo>
                <a:cubicBezTo>
                  <a:pt x="1611" y="790"/>
                  <a:pt x="1612" y="792"/>
                  <a:pt x="1615" y="792"/>
                </a:cubicBezTo>
                <a:cubicBezTo>
                  <a:pt x="1617" y="792"/>
                  <a:pt x="1619" y="790"/>
                  <a:pt x="1619" y="788"/>
                </a:cubicBezTo>
                <a:cubicBezTo>
                  <a:pt x="1619" y="786"/>
                  <a:pt x="1617" y="784"/>
                  <a:pt x="1615" y="784"/>
                </a:cubicBezTo>
                <a:cubicBezTo>
                  <a:pt x="1612" y="784"/>
                  <a:pt x="1611" y="786"/>
                  <a:pt x="1611" y="788"/>
                </a:cubicBezTo>
                <a:close/>
                <a:moveTo>
                  <a:pt x="1628" y="792"/>
                </a:moveTo>
                <a:cubicBezTo>
                  <a:pt x="1630" y="792"/>
                  <a:pt x="1632" y="790"/>
                  <a:pt x="1632" y="788"/>
                </a:cubicBezTo>
                <a:cubicBezTo>
                  <a:pt x="1632" y="786"/>
                  <a:pt x="1630" y="784"/>
                  <a:pt x="1628" y="784"/>
                </a:cubicBezTo>
                <a:cubicBezTo>
                  <a:pt x="1625" y="784"/>
                  <a:pt x="1623" y="786"/>
                  <a:pt x="1623" y="788"/>
                </a:cubicBezTo>
                <a:cubicBezTo>
                  <a:pt x="1623" y="790"/>
                  <a:pt x="1625" y="792"/>
                  <a:pt x="1628" y="792"/>
                </a:cubicBezTo>
                <a:close/>
                <a:moveTo>
                  <a:pt x="1641" y="792"/>
                </a:moveTo>
                <a:cubicBezTo>
                  <a:pt x="1643" y="792"/>
                  <a:pt x="1645" y="790"/>
                  <a:pt x="1645" y="788"/>
                </a:cubicBezTo>
                <a:cubicBezTo>
                  <a:pt x="1645" y="786"/>
                  <a:pt x="1643" y="784"/>
                  <a:pt x="1641" y="784"/>
                </a:cubicBezTo>
                <a:cubicBezTo>
                  <a:pt x="1638" y="784"/>
                  <a:pt x="1636" y="786"/>
                  <a:pt x="1636" y="788"/>
                </a:cubicBezTo>
                <a:cubicBezTo>
                  <a:pt x="1636" y="790"/>
                  <a:pt x="1638" y="792"/>
                  <a:pt x="1641" y="792"/>
                </a:cubicBezTo>
                <a:close/>
                <a:moveTo>
                  <a:pt x="1653" y="792"/>
                </a:moveTo>
                <a:cubicBezTo>
                  <a:pt x="1656" y="792"/>
                  <a:pt x="1658" y="790"/>
                  <a:pt x="1658" y="788"/>
                </a:cubicBezTo>
                <a:cubicBezTo>
                  <a:pt x="1658" y="786"/>
                  <a:pt x="1656" y="784"/>
                  <a:pt x="1653" y="784"/>
                </a:cubicBezTo>
                <a:cubicBezTo>
                  <a:pt x="1651" y="784"/>
                  <a:pt x="1649" y="786"/>
                  <a:pt x="1649" y="788"/>
                </a:cubicBezTo>
                <a:cubicBezTo>
                  <a:pt x="1649" y="790"/>
                  <a:pt x="1651" y="792"/>
                  <a:pt x="1653" y="792"/>
                </a:cubicBezTo>
                <a:close/>
                <a:moveTo>
                  <a:pt x="1666" y="792"/>
                </a:moveTo>
                <a:cubicBezTo>
                  <a:pt x="1669" y="792"/>
                  <a:pt x="1671" y="790"/>
                  <a:pt x="1671" y="788"/>
                </a:cubicBezTo>
                <a:cubicBezTo>
                  <a:pt x="1671" y="786"/>
                  <a:pt x="1669" y="784"/>
                  <a:pt x="1666" y="784"/>
                </a:cubicBezTo>
                <a:cubicBezTo>
                  <a:pt x="1664" y="784"/>
                  <a:pt x="1662" y="786"/>
                  <a:pt x="1662" y="788"/>
                </a:cubicBezTo>
                <a:cubicBezTo>
                  <a:pt x="1662" y="790"/>
                  <a:pt x="1664" y="792"/>
                  <a:pt x="1666" y="792"/>
                </a:cubicBezTo>
                <a:close/>
                <a:moveTo>
                  <a:pt x="1679" y="792"/>
                </a:moveTo>
                <a:cubicBezTo>
                  <a:pt x="1682" y="792"/>
                  <a:pt x="1683" y="790"/>
                  <a:pt x="1683" y="788"/>
                </a:cubicBezTo>
                <a:cubicBezTo>
                  <a:pt x="1683" y="786"/>
                  <a:pt x="1682" y="784"/>
                  <a:pt x="1679" y="784"/>
                </a:cubicBezTo>
                <a:cubicBezTo>
                  <a:pt x="1677" y="784"/>
                  <a:pt x="1675" y="786"/>
                  <a:pt x="1675" y="788"/>
                </a:cubicBezTo>
                <a:cubicBezTo>
                  <a:pt x="1675" y="790"/>
                  <a:pt x="1677" y="792"/>
                  <a:pt x="1679" y="792"/>
                </a:cubicBezTo>
                <a:close/>
                <a:moveTo>
                  <a:pt x="1692" y="792"/>
                </a:moveTo>
                <a:cubicBezTo>
                  <a:pt x="1695" y="792"/>
                  <a:pt x="1696" y="790"/>
                  <a:pt x="1696" y="788"/>
                </a:cubicBezTo>
                <a:cubicBezTo>
                  <a:pt x="1696" y="786"/>
                  <a:pt x="1695" y="784"/>
                  <a:pt x="1692" y="784"/>
                </a:cubicBezTo>
                <a:cubicBezTo>
                  <a:pt x="1690" y="784"/>
                  <a:pt x="1688" y="786"/>
                  <a:pt x="1688" y="788"/>
                </a:cubicBezTo>
                <a:cubicBezTo>
                  <a:pt x="1688" y="790"/>
                  <a:pt x="1690" y="792"/>
                  <a:pt x="1692" y="792"/>
                </a:cubicBezTo>
                <a:close/>
                <a:moveTo>
                  <a:pt x="1705" y="792"/>
                </a:moveTo>
                <a:cubicBezTo>
                  <a:pt x="1707" y="792"/>
                  <a:pt x="1709" y="790"/>
                  <a:pt x="1709" y="788"/>
                </a:cubicBezTo>
                <a:cubicBezTo>
                  <a:pt x="1709" y="786"/>
                  <a:pt x="1707" y="784"/>
                  <a:pt x="1705" y="784"/>
                </a:cubicBezTo>
                <a:cubicBezTo>
                  <a:pt x="1703" y="784"/>
                  <a:pt x="1701" y="786"/>
                  <a:pt x="1701" y="788"/>
                </a:cubicBezTo>
                <a:cubicBezTo>
                  <a:pt x="1701" y="790"/>
                  <a:pt x="1703" y="792"/>
                  <a:pt x="1705" y="792"/>
                </a:cubicBezTo>
                <a:close/>
                <a:moveTo>
                  <a:pt x="1718" y="792"/>
                </a:moveTo>
                <a:cubicBezTo>
                  <a:pt x="1720" y="792"/>
                  <a:pt x="1722" y="790"/>
                  <a:pt x="1722" y="788"/>
                </a:cubicBezTo>
                <a:cubicBezTo>
                  <a:pt x="1722" y="786"/>
                  <a:pt x="1720" y="784"/>
                  <a:pt x="1718" y="784"/>
                </a:cubicBezTo>
                <a:cubicBezTo>
                  <a:pt x="1716" y="784"/>
                  <a:pt x="1714" y="786"/>
                  <a:pt x="1714" y="788"/>
                </a:cubicBezTo>
                <a:cubicBezTo>
                  <a:pt x="1714" y="790"/>
                  <a:pt x="1716" y="792"/>
                  <a:pt x="1718" y="792"/>
                </a:cubicBezTo>
                <a:close/>
                <a:moveTo>
                  <a:pt x="1731" y="792"/>
                </a:moveTo>
                <a:cubicBezTo>
                  <a:pt x="1733" y="792"/>
                  <a:pt x="1735" y="790"/>
                  <a:pt x="1735" y="788"/>
                </a:cubicBezTo>
                <a:cubicBezTo>
                  <a:pt x="1735" y="786"/>
                  <a:pt x="1733" y="784"/>
                  <a:pt x="1731" y="784"/>
                </a:cubicBezTo>
                <a:cubicBezTo>
                  <a:pt x="1729" y="784"/>
                  <a:pt x="1727" y="786"/>
                  <a:pt x="1727" y="788"/>
                </a:cubicBezTo>
                <a:cubicBezTo>
                  <a:pt x="1727" y="790"/>
                  <a:pt x="1729" y="792"/>
                  <a:pt x="1731" y="792"/>
                </a:cubicBezTo>
                <a:close/>
                <a:moveTo>
                  <a:pt x="1744" y="792"/>
                </a:moveTo>
                <a:cubicBezTo>
                  <a:pt x="1746" y="792"/>
                  <a:pt x="1748" y="790"/>
                  <a:pt x="1748" y="788"/>
                </a:cubicBezTo>
                <a:cubicBezTo>
                  <a:pt x="1748" y="786"/>
                  <a:pt x="1746" y="784"/>
                  <a:pt x="1744" y="784"/>
                </a:cubicBezTo>
                <a:cubicBezTo>
                  <a:pt x="1742" y="784"/>
                  <a:pt x="1740" y="786"/>
                  <a:pt x="1740" y="788"/>
                </a:cubicBezTo>
                <a:cubicBezTo>
                  <a:pt x="1740" y="790"/>
                  <a:pt x="1742" y="792"/>
                  <a:pt x="1744" y="792"/>
                </a:cubicBezTo>
                <a:close/>
                <a:moveTo>
                  <a:pt x="1757" y="792"/>
                </a:moveTo>
                <a:cubicBezTo>
                  <a:pt x="1759" y="792"/>
                  <a:pt x="1761" y="790"/>
                  <a:pt x="1761" y="788"/>
                </a:cubicBezTo>
                <a:cubicBezTo>
                  <a:pt x="1761" y="786"/>
                  <a:pt x="1759" y="784"/>
                  <a:pt x="1757" y="784"/>
                </a:cubicBezTo>
                <a:cubicBezTo>
                  <a:pt x="1754" y="784"/>
                  <a:pt x="1753" y="786"/>
                  <a:pt x="1753" y="788"/>
                </a:cubicBezTo>
                <a:cubicBezTo>
                  <a:pt x="1753" y="790"/>
                  <a:pt x="1754" y="792"/>
                  <a:pt x="1757" y="792"/>
                </a:cubicBezTo>
                <a:close/>
                <a:moveTo>
                  <a:pt x="1770" y="792"/>
                </a:moveTo>
                <a:cubicBezTo>
                  <a:pt x="1772" y="792"/>
                  <a:pt x="1774" y="790"/>
                  <a:pt x="1774" y="788"/>
                </a:cubicBezTo>
                <a:cubicBezTo>
                  <a:pt x="1774" y="786"/>
                  <a:pt x="1772" y="784"/>
                  <a:pt x="1770" y="784"/>
                </a:cubicBezTo>
                <a:cubicBezTo>
                  <a:pt x="1767" y="784"/>
                  <a:pt x="1766" y="786"/>
                  <a:pt x="1766" y="788"/>
                </a:cubicBezTo>
                <a:cubicBezTo>
                  <a:pt x="1766" y="790"/>
                  <a:pt x="1767" y="792"/>
                  <a:pt x="1770" y="792"/>
                </a:cubicBezTo>
                <a:close/>
                <a:moveTo>
                  <a:pt x="1783" y="784"/>
                </a:moveTo>
                <a:cubicBezTo>
                  <a:pt x="1780" y="784"/>
                  <a:pt x="1778" y="786"/>
                  <a:pt x="1778" y="788"/>
                </a:cubicBezTo>
                <a:cubicBezTo>
                  <a:pt x="1778" y="790"/>
                  <a:pt x="1780" y="792"/>
                  <a:pt x="1783" y="792"/>
                </a:cubicBezTo>
                <a:cubicBezTo>
                  <a:pt x="1785" y="792"/>
                  <a:pt x="1787" y="790"/>
                  <a:pt x="1787" y="788"/>
                </a:cubicBezTo>
                <a:cubicBezTo>
                  <a:pt x="1787" y="786"/>
                  <a:pt x="1785" y="784"/>
                  <a:pt x="1783" y="784"/>
                </a:cubicBezTo>
                <a:close/>
                <a:moveTo>
                  <a:pt x="2041" y="784"/>
                </a:moveTo>
                <a:cubicBezTo>
                  <a:pt x="2039" y="784"/>
                  <a:pt x="2037" y="786"/>
                  <a:pt x="2037" y="788"/>
                </a:cubicBezTo>
                <a:cubicBezTo>
                  <a:pt x="2037" y="790"/>
                  <a:pt x="2039" y="792"/>
                  <a:pt x="2041" y="792"/>
                </a:cubicBezTo>
                <a:cubicBezTo>
                  <a:pt x="2043" y="792"/>
                  <a:pt x="2045" y="790"/>
                  <a:pt x="2045" y="788"/>
                </a:cubicBezTo>
                <a:cubicBezTo>
                  <a:pt x="2045" y="786"/>
                  <a:pt x="2043" y="784"/>
                  <a:pt x="2041" y="784"/>
                </a:cubicBezTo>
                <a:close/>
                <a:moveTo>
                  <a:pt x="2054" y="784"/>
                </a:moveTo>
                <a:cubicBezTo>
                  <a:pt x="2051" y="784"/>
                  <a:pt x="2050" y="786"/>
                  <a:pt x="2050" y="788"/>
                </a:cubicBezTo>
                <a:cubicBezTo>
                  <a:pt x="2050" y="790"/>
                  <a:pt x="2051" y="792"/>
                  <a:pt x="2054" y="792"/>
                </a:cubicBezTo>
                <a:cubicBezTo>
                  <a:pt x="2056" y="792"/>
                  <a:pt x="2058" y="790"/>
                  <a:pt x="2058" y="788"/>
                </a:cubicBezTo>
                <a:cubicBezTo>
                  <a:pt x="2058" y="786"/>
                  <a:pt x="2056" y="784"/>
                  <a:pt x="2054" y="784"/>
                </a:cubicBezTo>
                <a:close/>
                <a:moveTo>
                  <a:pt x="2067" y="784"/>
                </a:moveTo>
                <a:cubicBezTo>
                  <a:pt x="2064" y="784"/>
                  <a:pt x="2063" y="786"/>
                  <a:pt x="2063" y="788"/>
                </a:cubicBezTo>
                <a:cubicBezTo>
                  <a:pt x="2063" y="790"/>
                  <a:pt x="2064" y="792"/>
                  <a:pt x="2067" y="792"/>
                </a:cubicBezTo>
                <a:cubicBezTo>
                  <a:pt x="2069" y="792"/>
                  <a:pt x="2071" y="790"/>
                  <a:pt x="2071" y="788"/>
                </a:cubicBezTo>
                <a:cubicBezTo>
                  <a:pt x="2071" y="786"/>
                  <a:pt x="2069" y="784"/>
                  <a:pt x="2067" y="784"/>
                </a:cubicBezTo>
                <a:close/>
                <a:moveTo>
                  <a:pt x="2080" y="784"/>
                </a:moveTo>
                <a:cubicBezTo>
                  <a:pt x="2077" y="784"/>
                  <a:pt x="2075" y="786"/>
                  <a:pt x="2075" y="788"/>
                </a:cubicBezTo>
                <a:cubicBezTo>
                  <a:pt x="2075" y="790"/>
                  <a:pt x="2077" y="792"/>
                  <a:pt x="2080" y="792"/>
                </a:cubicBezTo>
                <a:cubicBezTo>
                  <a:pt x="2082" y="792"/>
                  <a:pt x="2084" y="790"/>
                  <a:pt x="2084" y="788"/>
                </a:cubicBezTo>
                <a:cubicBezTo>
                  <a:pt x="2084" y="786"/>
                  <a:pt x="2082" y="784"/>
                  <a:pt x="2080" y="784"/>
                </a:cubicBezTo>
                <a:close/>
                <a:moveTo>
                  <a:pt x="2093" y="784"/>
                </a:moveTo>
                <a:cubicBezTo>
                  <a:pt x="2090" y="784"/>
                  <a:pt x="2088" y="786"/>
                  <a:pt x="2088" y="788"/>
                </a:cubicBezTo>
                <a:cubicBezTo>
                  <a:pt x="2088" y="790"/>
                  <a:pt x="2090" y="792"/>
                  <a:pt x="2093" y="792"/>
                </a:cubicBezTo>
                <a:cubicBezTo>
                  <a:pt x="2095" y="792"/>
                  <a:pt x="2097" y="790"/>
                  <a:pt x="2097" y="788"/>
                </a:cubicBezTo>
                <a:cubicBezTo>
                  <a:pt x="2097" y="786"/>
                  <a:pt x="2095" y="784"/>
                  <a:pt x="2093" y="784"/>
                </a:cubicBezTo>
                <a:close/>
                <a:moveTo>
                  <a:pt x="2105" y="784"/>
                </a:moveTo>
                <a:cubicBezTo>
                  <a:pt x="2103" y="784"/>
                  <a:pt x="2101" y="786"/>
                  <a:pt x="2101" y="788"/>
                </a:cubicBezTo>
                <a:cubicBezTo>
                  <a:pt x="2101" y="790"/>
                  <a:pt x="2103" y="792"/>
                  <a:pt x="2105" y="792"/>
                </a:cubicBezTo>
                <a:cubicBezTo>
                  <a:pt x="2108" y="792"/>
                  <a:pt x="2110" y="790"/>
                  <a:pt x="2110" y="788"/>
                </a:cubicBezTo>
                <a:cubicBezTo>
                  <a:pt x="2110" y="786"/>
                  <a:pt x="2108" y="784"/>
                  <a:pt x="2105" y="784"/>
                </a:cubicBezTo>
                <a:close/>
                <a:moveTo>
                  <a:pt x="2118" y="784"/>
                </a:moveTo>
                <a:cubicBezTo>
                  <a:pt x="2116" y="784"/>
                  <a:pt x="2114" y="786"/>
                  <a:pt x="2114" y="788"/>
                </a:cubicBezTo>
                <a:cubicBezTo>
                  <a:pt x="2114" y="790"/>
                  <a:pt x="2116" y="792"/>
                  <a:pt x="2118" y="792"/>
                </a:cubicBezTo>
                <a:cubicBezTo>
                  <a:pt x="2121" y="792"/>
                  <a:pt x="2123" y="790"/>
                  <a:pt x="2123" y="788"/>
                </a:cubicBezTo>
                <a:cubicBezTo>
                  <a:pt x="2123" y="786"/>
                  <a:pt x="2121" y="784"/>
                  <a:pt x="2118" y="784"/>
                </a:cubicBezTo>
                <a:close/>
                <a:moveTo>
                  <a:pt x="2131" y="784"/>
                </a:moveTo>
                <a:cubicBezTo>
                  <a:pt x="2129" y="784"/>
                  <a:pt x="2127" y="786"/>
                  <a:pt x="2127" y="788"/>
                </a:cubicBezTo>
                <a:cubicBezTo>
                  <a:pt x="2127" y="790"/>
                  <a:pt x="2129" y="792"/>
                  <a:pt x="2131" y="792"/>
                </a:cubicBezTo>
                <a:cubicBezTo>
                  <a:pt x="2134" y="792"/>
                  <a:pt x="2135" y="790"/>
                  <a:pt x="2135" y="788"/>
                </a:cubicBezTo>
                <a:cubicBezTo>
                  <a:pt x="2135" y="786"/>
                  <a:pt x="2134" y="784"/>
                  <a:pt x="2131" y="784"/>
                </a:cubicBezTo>
                <a:close/>
                <a:moveTo>
                  <a:pt x="2144" y="784"/>
                </a:moveTo>
                <a:cubicBezTo>
                  <a:pt x="2142" y="784"/>
                  <a:pt x="2140" y="786"/>
                  <a:pt x="2140" y="788"/>
                </a:cubicBezTo>
                <a:cubicBezTo>
                  <a:pt x="2140" y="790"/>
                  <a:pt x="2142" y="792"/>
                  <a:pt x="2144" y="792"/>
                </a:cubicBezTo>
                <a:cubicBezTo>
                  <a:pt x="2146" y="792"/>
                  <a:pt x="2148" y="790"/>
                  <a:pt x="2148" y="788"/>
                </a:cubicBezTo>
                <a:cubicBezTo>
                  <a:pt x="2148" y="786"/>
                  <a:pt x="2146" y="784"/>
                  <a:pt x="2144" y="784"/>
                </a:cubicBezTo>
                <a:close/>
                <a:moveTo>
                  <a:pt x="2157" y="784"/>
                </a:moveTo>
                <a:cubicBezTo>
                  <a:pt x="2155" y="784"/>
                  <a:pt x="2153" y="786"/>
                  <a:pt x="2153" y="788"/>
                </a:cubicBezTo>
                <a:cubicBezTo>
                  <a:pt x="2153" y="790"/>
                  <a:pt x="2155" y="792"/>
                  <a:pt x="2157" y="792"/>
                </a:cubicBezTo>
                <a:cubicBezTo>
                  <a:pt x="2159" y="792"/>
                  <a:pt x="2161" y="790"/>
                  <a:pt x="2161" y="788"/>
                </a:cubicBezTo>
                <a:cubicBezTo>
                  <a:pt x="2161" y="786"/>
                  <a:pt x="2159" y="784"/>
                  <a:pt x="2157" y="784"/>
                </a:cubicBezTo>
                <a:close/>
                <a:moveTo>
                  <a:pt x="2170" y="784"/>
                </a:moveTo>
                <a:cubicBezTo>
                  <a:pt x="2168" y="784"/>
                  <a:pt x="2166" y="786"/>
                  <a:pt x="2166" y="788"/>
                </a:cubicBezTo>
                <a:cubicBezTo>
                  <a:pt x="2166" y="790"/>
                  <a:pt x="2168" y="792"/>
                  <a:pt x="2170" y="792"/>
                </a:cubicBezTo>
                <a:cubicBezTo>
                  <a:pt x="2172" y="792"/>
                  <a:pt x="2174" y="790"/>
                  <a:pt x="2174" y="788"/>
                </a:cubicBezTo>
                <a:cubicBezTo>
                  <a:pt x="2174" y="786"/>
                  <a:pt x="2172" y="784"/>
                  <a:pt x="2170" y="784"/>
                </a:cubicBezTo>
                <a:close/>
                <a:moveTo>
                  <a:pt x="2183" y="784"/>
                </a:moveTo>
                <a:cubicBezTo>
                  <a:pt x="2181" y="784"/>
                  <a:pt x="2179" y="786"/>
                  <a:pt x="2179" y="788"/>
                </a:cubicBezTo>
                <a:cubicBezTo>
                  <a:pt x="2179" y="790"/>
                  <a:pt x="2181" y="792"/>
                  <a:pt x="2183" y="792"/>
                </a:cubicBezTo>
                <a:cubicBezTo>
                  <a:pt x="2185" y="792"/>
                  <a:pt x="2187" y="790"/>
                  <a:pt x="2187" y="788"/>
                </a:cubicBezTo>
                <a:cubicBezTo>
                  <a:pt x="2187" y="786"/>
                  <a:pt x="2185" y="784"/>
                  <a:pt x="2183" y="784"/>
                </a:cubicBezTo>
                <a:close/>
                <a:moveTo>
                  <a:pt x="2196" y="792"/>
                </a:moveTo>
                <a:cubicBezTo>
                  <a:pt x="2198" y="792"/>
                  <a:pt x="2200" y="790"/>
                  <a:pt x="2200" y="788"/>
                </a:cubicBezTo>
                <a:cubicBezTo>
                  <a:pt x="2200" y="786"/>
                  <a:pt x="2198" y="784"/>
                  <a:pt x="2196" y="784"/>
                </a:cubicBezTo>
                <a:cubicBezTo>
                  <a:pt x="2194" y="784"/>
                  <a:pt x="2192" y="786"/>
                  <a:pt x="2192" y="788"/>
                </a:cubicBezTo>
                <a:cubicBezTo>
                  <a:pt x="2192" y="790"/>
                  <a:pt x="2194" y="792"/>
                  <a:pt x="2196" y="792"/>
                </a:cubicBezTo>
                <a:close/>
                <a:moveTo>
                  <a:pt x="2209" y="792"/>
                </a:moveTo>
                <a:cubicBezTo>
                  <a:pt x="2211" y="792"/>
                  <a:pt x="2213" y="790"/>
                  <a:pt x="2213" y="788"/>
                </a:cubicBezTo>
                <a:cubicBezTo>
                  <a:pt x="2213" y="786"/>
                  <a:pt x="2211" y="784"/>
                  <a:pt x="2209" y="784"/>
                </a:cubicBezTo>
                <a:cubicBezTo>
                  <a:pt x="2206" y="784"/>
                  <a:pt x="2205" y="786"/>
                  <a:pt x="2205" y="788"/>
                </a:cubicBezTo>
                <a:cubicBezTo>
                  <a:pt x="2205" y="790"/>
                  <a:pt x="2206" y="792"/>
                  <a:pt x="2209" y="792"/>
                </a:cubicBezTo>
                <a:close/>
                <a:moveTo>
                  <a:pt x="2222" y="792"/>
                </a:moveTo>
                <a:cubicBezTo>
                  <a:pt x="2224" y="792"/>
                  <a:pt x="2226" y="790"/>
                  <a:pt x="2226" y="788"/>
                </a:cubicBezTo>
                <a:cubicBezTo>
                  <a:pt x="2226" y="786"/>
                  <a:pt x="2224" y="784"/>
                  <a:pt x="2222" y="784"/>
                </a:cubicBezTo>
                <a:cubicBezTo>
                  <a:pt x="2219" y="784"/>
                  <a:pt x="2217" y="786"/>
                  <a:pt x="2217" y="788"/>
                </a:cubicBezTo>
                <a:cubicBezTo>
                  <a:pt x="2217" y="790"/>
                  <a:pt x="2219" y="792"/>
                  <a:pt x="2222" y="792"/>
                </a:cubicBezTo>
                <a:close/>
                <a:moveTo>
                  <a:pt x="2235" y="792"/>
                </a:moveTo>
                <a:cubicBezTo>
                  <a:pt x="2237" y="792"/>
                  <a:pt x="2239" y="790"/>
                  <a:pt x="2239" y="788"/>
                </a:cubicBezTo>
                <a:cubicBezTo>
                  <a:pt x="2239" y="786"/>
                  <a:pt x="2237" y="784"/>
                  <a:pt x="2235" y="784"/>
                </a:cubicBezTo>
                <a:cubicBezTo>
                  <a:pt x="2232" y="784"/>
                  <a:pt x="2230" y="786"/>
                  <a:pt x="2230" y="788"/>
                </a:cubicBezTo>
                <a:cubicBezTo>
                  <a:pt x="2230" y="790"/>
                  <a:pt x="2232" y="792"/>
                  <a:pt x="2235" y="792"/>
                </a:cubicBezTo>
                <a:close/>
                <a:moveTo>
                  <a:pt x="2248" y="792"/>
                </a:moveTo>
                <a:cubicBezTo>
                  <a:pt x="2250" y="792"/>
                  <a:pt x="2252" y="790"/>
                  <a:pt x="2252" y="788"/>
                </a:cubicBezTo>
                <a:cubicBezTo>
                  <a:pt x="2252" y="786"/>
                  <a:pt x="2250" y="784"/>
                  <a:pt x="2248" y="784"/>
                </a:cubicBezTo>
                <a:cubicBezTo>
                  <a:pt x="2245" y="784"/>
                  <a:pt x="2243" y="786"/>
                  <a:pt x="2243" y="788"/>
                </a:cubicBezTo>
                <a:cubicBezTo>
                  <a:pt x="2243" y="790"/>
                  <a:pt x="2245" y="792"/>
                  <a:pt x="2248" y="792"/>
                </a:cubicBezTo>
                <a:close/>
                <a:moveTo>
                  <a:pt x="2260" y="792"/>
                </a:moveTo>
                <a:cubicBezTo>
                  <a:pt x="2263" y="792"/>
                  <a:pt x="2265" y="790"/>
                  <a:pt x="2265" y="788"/>
                </a:cubicBezTo>
                <a:cubicBezTo>
                  <a:pt x="2265" y="786"/>
                  <a:pt x="2263" y="784"/>
                  <a:pt x="2260" y="784"/>
                </a:cubicBezTo>
                <a:cubicBezTo>
                  <a:pt x="2258" y="784"/>
                  <a:pt x="2256" y="786"/>
                  <a:pt x="2256" y="788"/>
                </a:cubicBezTo>
                <a:cubicBezTo>
                  <a:pt x="2256" y="790"/>
                  <a:pt x="2258" y="792"/>
                  <a:pt x="2260" y="792"/>
                </a:cubicBezTo>
                <a:close/>
                <a:moveTo>
                  <a:pt x="2273" y="792"/>
                </a:moveTo>
                <a:cubicBezTo>
                  <a:pt x="2276" y="792"/>
                  <a:pt x="2277" y="790"/>
                  <a:pt x="2277" y="788"/>
                </a:cubicBezTo>
                <a:cubicBezTo>
                  <a:pt x="2277" y="786"/>
                  <a:pt x="2276" y="784"/>
                  <a:pt x="2273" y="784"/>
                </a:cubicBezTo>
                <a:cubicBezTo>
                  <a:pt x="2271" y="784"/>
                  <a:pt x="2269" y="786"/>
                  <a:pt x="2269" y="788"/>
                </a:cubicBezTo>
                <a:cubicBezTo>
                  <a:pt x="2269" y="790"/>
                  <a:pt x="2271" y="792"/>
                  <a:pt x="2273" y="792"/>
                </a:cubicBezTo>
                <a:close/>
                <a:moveTo>
                  <a:pt x="2286" y="792"/>
                </a:moveTo>
                <a:cubicBezTo>
                  <a:pt x="2289" y="792"/>
                  <a:pt x="2290" y="790"/>
                  <a:pt x="2290" y="788"/>
                </a:cubicBezTo>
                <a:cubicBezTo>
                  <a:pt x="2290" y="786"/>
                  <a:pt x="2289" y="784"/>
                  <a:pt x="2286" y="784"/>
                </a:cubicBezTo>
                <a:cubicBezTo>
                  <a:pt x="2284" y="784"/>
                  <a:pt x="2282" y="786"/>
                  <a:pt x="2282" y="788"/>
                </a:cubicBezTo>
                <a:cubicBezTo>
                  <a:pt x="2282" y="790"/>
                  <a:pt x="2284" y="792"/>
                  <a:pt x="2286" y="792"/>
                </a:cubicBezTo>
                <a:close/>
                <a:moveTo>
                  <a:pt x="2299" y="792"/>
                </a:moveTo>
                <a:cubicBezTo>
                  <a:pt x="2301" y="792"/>
                  <a:pt x="2303" y="790"/>
                  <a:pt x="2303" y="788"/>
                </a:cubicBezTo>
                <a:cubicBezTo>
                  <a:pt x="2303" y="786"/>
                  <a:pt x="2301" y="784"/>
                  <a:pt x="2299" y="784"/>
                </a:cubicBezTo>
                <a:cubicBezTo>
                  <a:pt x="2297" y="784"/>
                  <a:pt x="2295" y="786"/>
                  <a:pt x="2295" y="788"/>
                </a:cubicBezTo>
                <a:cubicBezTo>
                  <a:pt x="2295" y="790"/>
                  <a:pt x="2297" y="792"/>
                  <a:pt x="2299" y="792"/>
                </a:cubicBezTo>
                <a:close/>
                <a:moveTo>
                  <a:pt x="2312" y="792"/>
                </a:moveTo>
                <a:cubicBezTo>
                  <a:pt x="2314" y="792"/>
                  <a:pt x="2316" y="790"/>
                  <a:pt x="2316" y="788"/>
                </a:cubicBezTo>
                <a:cubicBezTo>
                  <a:pt x="2316" y="786"/>
                  <a:pt x="2314" y="784"/>
                  <a:pt x="2312" y="784"/>
                </a:cubicBezTo>
                <a:cubicBezTo>
                  <a:pt x="2310" y="784"/>
                  <a:pt x="2308" y="786"/>
                  <a:pt x="2308" y="788"/>
                </a:cubicBezTo>
                <a:cubicBezTo>
                  <a:pt x="2308" y="790"/>
                  <a:pt x="2310" y="792"/>
                  <a:pt x="2312" y="792"/>
                </a:cubicBezTo>
                <a:close/>
                <a:moveTo>
                  <a:pt x="2325" y="792"/>
                </a:moveTo>
                <a:cubicBezTo>
                  <a:pt x="2327" y="792"/>
                  <a:pt x="2329" y="790"/>
                  <a:pt x="2329" y="788"/>
                </a:cubicBezTo>
                <a:cubicBezTo>
                  <a:pt x="2329" y="786"/>
                  <a:pt x="2327" y="784"/>
                  <a:pt x="2325" y="784"/>
                </a:cubicBezTo>
                <a:cubicBezTo>
                  <a:pt x="2323" y="784"/>
                  <a:pt x="2321" y="786"/>
                  <a:pt x="2321" y="788"/>
                </a:cubicBezTo>
                <a:cubicBezTo>
                  <a:pt x="2321" y="790"/>
                  <a:pt x="2323" y="792"/>
                  <a:pt x="2325" y="792"/>
                </a:cubicBezTo>
                <a:close/>
                <a:moveTo>
                  <a:pt x="2338" y="792"/>
                </a:moveTo>
                <a:cubicBezTo>
                  <a:pt x="2340" y="792"/>
                  <a:pt x="2342" y="790"/>
                  <a:pt x="2342" y="788"/>
                </a:cubicBezTo>
                <a:cubicBezTo>
                  <a:pt x="2342" y="786"/>
                  <a:pt x="2340" y="784"/>
                  <a:pt x="2338" y="784"/>
                </a:cubicBezTo>
                <a:cubicBezTo>
                  <a:pt x="2336" y="784"/>
                  <a:pt x="2334" y="786"/>
                  <a:pt x="2334" y="788"/>
                </a:cubicBezTo>
                <a:cubicBezTo>
                  <a:pt x="2334" y="790"/>
                  <a:pt x="2336" y="792"/>
                  <a:pt x="2338" y="792"/>
                </a:cubicBezTo>
                <a:close/>
                <a:moveTo>
                  <a:pt x="2351" y="792"/>
                </a:moveTo>
                <a:cubicBezTo>
                  <a:pt x="2353" y="792"/>
                  <a:pt x="2355" y="790"/>
                  <a:pt x="2355" y="788"/>
                </a:cubicBezTo>
                <a:cubicBezTo>
                  <a:pt x="2355" y="786"/>
                  <a:pt x="2353" y="784"/>
                  <a:pt x="2351" y="784"/>
                </a:cubicBezTo>
                <a:cubicBezTo>
                  <a:pt x="2348" y="784"/>
                  <a:pt x="2347" y="786"/>
                  <a:pt x="2347" y="788"/>
                </a:cubicBezTo>
                <a:cubicBezTo>
                  <a:pt x="2347" y="790"/>
                  <a:pt x="2348" y="792"/>
                  <a:pt x="2351" y="792"/>
                </a:cubicBezTo>
                <a:close/>
                <a:moveTo>
                  <a:pt x="2364" y="792"/>
                </a:moveTo>
                <a:cubicBezTo>
                  <a:pt x="2366" y="792"/>
                  <a:pt x="2368" y="790"/>
                  <a:pt x="2368" y="788"/>
                </a:cubicBezTo>
                <a:cubicBezTo>
                  <a:pt x="2368" y="786"/>
                  <a:pt x="2366" y="784"/>
                  <a:pt x="2364" y="784"/>
                </a:cubicBezTo>
                <a:cubicBezTo>
                  <a:pt x="2361" y="784"/>
                  <a:pt x="2360" y="786"/>
                  <a:pt x="2360" y="788"/>
                </a:cubicBezTo>
                <a:cubicBezTo>
                  <a:pt x="2360" y="790"/>
                  <a:pt x="2361" y="792"/>
                  <a:pt x="2364" y="792"/>
                </a:cubicBezTo>
                <a:close/>
                <a:moveTo>
                  <a:pt x="2377" y="792"/>
                </a:moveTo>
                <a:cubicBezTo>
                  <a:pt x="2379" y="792"/>
                  <a:pt x="2381" y="790"/>
                  <a:pt x="2381" y="788"/>
                </a:cubicBezTo>
                <a:cubicBezTo>
                  <a:pt x="2381" y="786"/>
                  <a:pt x="2379" y="784"/>
                  <a:pt x="2377" y="784"/>
                </a:cubicBezTo>
                <a:cubicBezTo>
                  <a:pt x="2374" y="784"/>
                  <a:pt x="2372" y="786"/>
                  <a:pt x="2372" y="788"/>
                </a:cubicBezTo>
                <a:cubicBezTo>
                  <a:pt x="2372" y="790"/>
                  <a:pt x="2374" y="792"/>
                  <a:pt x="2377" y="792"/>
                </a:cubicBezTo>
                <a:close/>
                <a:moveTo>
                  <a:pt x="2390" y="792"/>
                </a:moveTo>
                <a:cubicBezTo>
                  <a:pt x="2392" y="792"/>
                  <a:pt x="2394" y="790"/>
                  <a:pt x="2394" y="788"/>
                </a:cubicBezTo>
                <a:cubicBezTo>
                  <a:pt x="2394" y="786"/>
                  <a:pt x="2392" y="784"/>
                  <a:pt x="2390" y="784"/>
                </a:cubicBezTo>
                <a:cubicBezTo>
                  <a:pt x="2387" y="784"/>
                  <a:pt x="2385" y="786"/>
                  <a:pt x="2385" y="788"/>
                </a:cubicBezTo>
                <a:cubicBezTo>
                  <a:pt x="2385" y="790"/>
                  <a:pt x="2387" y="792"/>
                  <a:pt x="2390" y="792"/>
                </a:cubicBezTo>
                <a:close/>
                <a:moveTo>
                  <a:pt x="2402" y="792"/>
                </a:moveTo>
                <a:cubicBezTo>
                  <a:pt x="2405" y="792"/>
                  <a:pt x="2407" y="790"/>
                  <a:pt x="2407" y="788"/>
                </a:cubicBezTo>
                <a:cubicBezTo>
                  <a:pt x="2407" y="786"/>
                  <a:pt x="2405" y="784"/>
                  <a:pt x="2402" y="784"/>
                </a:cubicBezTo>
                <a:cubicBezTo>
                  <a:pt x="2400" y="784"/>
                  <a:pt x="2398" y="786"/>
                  <a:pt x="2398" y="788"/>
                </a:cubicBezTo>
                <a:cubicBezTo>
                  <a:pt x="2398" y="790"/>
                  <a:pt x="2400" y="792"/>
                  <a:pt x="2402" y="792"/>
                </a:cubicBezTo>
                <a:close/>
                <a:moveTo>
                  <a:pt x="2415" y="792"/>
                </a:moveTo>
                <a:cubicBezTo>
                  <a:pt x="2418" y="792"/>
                  <a:pt x="2420" y="790"/>
                  <a:pt x="2420" y="788"/>
                </a:cubicBezTo>
                <a:cubicBezTo>
                  <a:pt x="2420" y="786"/>
                  <a:pt x="2418" y="784"/>
                  <a:pt x="2415" y="784"/>
                </a:cubicBezTo>
                <a:cubicBezTo>
                  <a:pt x="2413" y="784"/>
                  <a:pt x="2411" y="786"/>
                  <a:pt x="2411" y="788"/>
                </a:cubicBezTo>
                <a:cubicBezTo>
                  <a:pt x="2411" y="790"/>
                  <a:pt x="2413" y="792"/>
                  <a:pt x="2415" y="792"/>
                </a:cubicBezTo>
                <a:close/>
                <a:moveTo>
                  <a:pt x="2428" y="792"/>
                </a:moveTo>
                <a:cubicBezTo>
                  <a:pt x="2431" y="792"/>
                  <a:pt x="2432" y="790"/>
                  <a:pt x="2432" y="788"/>
                </a:cubicBezTo>
                <a:cubicBezTo>
                  <a:pt x="2432" y="786"/>
                  <a:pt x="2431" y="784"/>
                  <a:pt x="2428" y="784"/>
                </a:cubicBezTo>
                <a:cubicBezTo>
                  <a:pt x="2426" y="784"/>
                  <a:pt x="2424" y="786"/>
                  <a:pt x="2424" y="788"/>
                </a:cubicBezTo>
                <a:cubicBezTo>
                  <a:pt x="2424" y="790"/>
                  <a:pt x="2426" y="792"/>
                  <a:pt x="2428" y="792"/>
                </a:cubicBezTo>
                <a:close/>
                <a:moveTo>
                  <a:pt x="2441" y="792"/>
                </a:moveTo>
                <a:cubicBezTo>
                  <a:pt x="2444" y="792"/>
                  <a:pt x="2445" y="790"/>
                  <a:pt x="2445" y="788"/>
                </a:cubicBezTo>
                <a:cubicBezTo>
                  <a:pt x="2445" y="786"/>
                  <a:pt x="2444" y="784"/>
                  <a:pt x="2441" y="784"/>
                </a:cubicBezTo>
                <a:cubicBezTo>
                  <a:pt x="2439" y="784"/>
                  <a:pt x="2437" y="786"/>
                  <a:pt x="2437" y="788"/>
                </a:cubicBezTo>
                <a:cubicBezTo>
                  <a:pt x="2437" y="790"/>
                  <a:pt x="2439" y="792"/>
                  <a:pt x="2441" y="792"/>
                </a:cubicBezTo>
                <a:close/>
                <a:moveTo>
                  <a:pt x="2454" y="792"/>
                </a:moveTo>
                <a:cubicBezTo>
                  <a:pt x="2456" y="792"/>
                  <a:pt x="2458" y="790"/>
                  <a:pt x="2458" y="788"/>
                </a:cubicBezTo>
                <a:cubicBezTo>
                  <a:pt x="2458" y="786"/>
                  <a:pt x="2456" y="784"/>
                  <a:pt x="2454" y="784"/>
                </a:cubicBezTo>
                <a:cubicBezTo>
                  <a:pt x="2452" y="784"/>
                  <a:pt x="2450" y="786"/>
                  <a:pt x="2450" y="788"/>
                </a:cubicBezTo>
                <a:cubicBezTo>
                  <a:pt x="2450" y="790"/>
                  <a:pt x="2452" y="792"/>
                  <a:pt x="2454" y="792"/>
                </a:cubicBezTo>
                <a:close/>
                <a:moveTo>
                  <a:pt x="2467" y="792"/>
                </a:moveTo>
                <a:cubicBezTo>
                  <a:pt x="2469" y="792"/>
                  <a:pt x="2471" y="790"/>
                  <a:pt x="2471" y="788"/>
                </a:cubicBezTo>
                <a:cubicBezTo>
                  <a:pt x="2471" y="786"/>
                  <a:pt x="2469" y="784"/>
                  <a:pt x="2467" y="784"/>
                </a:cubicBezTo>
                <a:cubicBezTo>
                  <a:pt x="2465" y="784"/>
                  <a:pt x="2463" y="786"/>
                  <a:pt x="2463" y="788"/>
                </a:cubicBezTo>
                <a:cubicBezTo>
                  <a:pt x="2463" y="790"/>
                  <a:pt x="2465" y="792"/>
                  <a:pt x="2467" y="792"/>
                </a:cubicBezTo>
                <a:close/>
                <a:moveTo>
                  <a:pt x="2480" y="792"/>
                </a:moveTo>
                <a:cubicBezTo>
                  <a:pt x="2482" y="792"/>
                  <a:pt x="2484" y="790"/>
                  <a:pt x="2484" y="788"/>
                </a:cubicBezTo>
                <a:cubicBezTo>
                  <a:pt x="2484" y="786"/>
                  <a:pt x="2482" y="784"/>
                  <a:pt x="2480" y="784"/>
                </a:cubicBezTo>
                <a:cubicBezTo>
                  <a:pt x="2478" y="784"/>
                  <a:pt x="2476" y="786"/>
                  <a:pt x="2476" y="788"/>
                </a:cubicBezTo>
                <a:cubicBezTo>
                  <a:pt x="2476" y="790"/>
                  <a:pt x="2478" y="792"/>
                  <a:pt x="2480" y="792"/>
                </a:cubicBezTo>
                <a:close/>
                <a:moveTo>
                  <a:pt x="2493" y="792"/>
                </a:moveTo>
                <a:cubicBezTo>
                  <a:pt x="2495" y="792"/>
                  <a:pt x="2497" y="790"/>
                  <a:pt x="2497" y="788"/>
                </a:cubicBezTo>
                <a:cubicBezTo>
                  <a:pt x="2497" y="786"/>
                  <a:pt x="2495" y="784"/>
                  <a:pt x="2493" y="784"/>
                </a:cubicBezTo>
                <a:cubicBezTo>
                  <a:pt x="2491" y="784"/>
                  <a:pt x="2489" y="786"/>
                  <a:pt x="2489" y="788"/>
                </a:cubicBezTo>
                <a:cubicBezTo>
                  <a:pt x="2489" y="790"/>
                  <a:pt x="2491" y="792"/>
                  <a:pt x="2493" y="792"/>
                </a:cubicBezTo>
                <a:close/>
                <a:moveTo>
                  <a:pt x="2506" y="792"/>
                </a:moveTo>
                <a:cubicBezTo>
                  <a:pt x="2508" y="792"/>
                  <a:pt x="2510" y="790"/>
                  <a:pt x="2510" y="788"/>
                </a:cubicBezTo>
                <a:cubicBezTo>
                  <a:pt x="2510" y="786"/>
                  <a:pt x="2508" y="784"/>
                  <a:pt x="2506" y="784"/>
                </a:cubicBezTo>
                <a:cubicBezTo>
                  <a:pt x="2503" y="784"/>
                  <a:pt x="2502" y="786"/>
                  <a:pt x="2502" y="788"/>
                </a:cubicBezTo>
                <a:cubicBezTo>
                  <a:pt x="2502" y="790"/>
                  <a:pt x="2503" y="792"/>
                  <a:pt x="2506" y="792"/>
                </a:cubicBezTo>
                <a:close/>
                <a:moveTo>
                  <a:pt x="2519" y="792"/>
                </a:moveTo>
                <a:cubicBezTo>
                  <a:pt x="2521" y="792"/>
                  <a:pt x="2523" y="790"/>
                  <a:pt x="2523" y="788"/>
                </a:cubicBezTo>
                <a:cubicBezTo>
                  <a:pt x="2523" y="786"/>
                  <a:pt x="2521" y="784"/>
                  <a:pt x="2519" y="784"/>
                </a:cubicBezTo>
                <a:cubicBezTo>
                  <a:pt x="2516" y="784"/>
                  <a:pt x="2515" y="786"/>
                  <a:pt x="2515" y="788"/>
                </a:cubicBezTo>
                <a:cubicBezTo>
                  <a:pt x="2515" y="790"/>
                  <a:pt x="2516" y="792"/>
                  <a:pt x="2519" y="792"/>
                </a:cubicBezTo>
                <a:close/>
                <a:moveTo>
                  <a:pt x="2532" y="792"/>
                </a:moveTo>
                <a:cubicBezTo>
                  <a:pt x="2534" y="792"/>
                  <a:pt x="2536" y="790"/>
                  <a:pt x="2536" y="788"/>
                </a:cubicBezTo>
                <a:cubicBezTo>
                  <a:pt x="2536" y="786"/>
                  <a:pt x="2534" y="784"/>
                  <a:pt x="2532" y="784"/>
                </a:cubicBezTo>
                <a:cubicBezTo>
                  <a:pt x="2529" y="784"/>
                  <a:pt x="2527" y="786"/>
                  <a:pt x="2527" y="788"/>
                </a:cubicBezTo>
                <a:cubicBezTo>
                  <a:pt x="2527" y="790"/>
                  <a:pt x="2529" y="792"/>
                  <a:pt x="2532" y="792"/>
                </a:cubicBezTo>
                <a:close/>
                <a:moveTo>
                  <a:pt x="2545" y="792"/>
                </a:moveTo>
                <a:cubicBezTo>
                  <a:pt x="2547" y="792"/>
                  <a:pt x="2549" y="790"/>
                  <a:pt x="2549" y="788"/>
                </a:cubicBezTo>
                <a:cubicBezTo>
                  <a:pt x="2549" y="786"/>
                  <a:pt x="2547" y="784"/>
                  <a:pt x="2545" y="784"/>
                </a:cubicBezTo>
                <a:cubicBezTo>
                  <a:pt x="2542" y="784"/>
                  <a:pt x="2540" y="786"/>
                  <a:pt x="2540" y="788"/>
                </a:cubicBezTo>
                <a:cubicBezTo>
                  <a:pt x="2540" y="790"/>
                  <a:pt x="2542" y="792"/>
                  <a:pt x="2545" y="792"/>
                </a:cubicBezTo>
                <a:close/>
                <a:moveTo>
                  <a:pt x="2557" y="792"/>
                </a:moveTo>
                <a:cubicBezTo>
                  <a:pt x="2560" y="792"/>
                  <a:pt x="2562" y="790"/>
                  <a:pt x="2562" y="788"/>
                </a:cubicBezTo>
                <a:cubicBezTo>
                  <a:pt x="2562" y="786"/>
                  <a:pt x="2560" y="784"/>
                  <a:pt x="2557" y="784"/>
                </a:cubicBezTo>
                <a:cubicBezTo>
                  <a:pt x="2555" y="784"/>
                  <a:pt x="2553" y="786"/>
                  <a:pt x="2553" y="788"/>
                </a:cubicBezTo>
                <a:cubicBezTo>
                  <a:pt x="2553" y="790"/>
                  <a:pt x="2555" y="792"/>
                  <a:pt x="2557" y="792"/>
                </a:cubicBezTo>
                <a:close/>
                <a:moveTo>
                  <a:pt x="2570" y="792"/>
                </a:moveTo>
                <a:cubicBezTo>
                  <a:pt x="2573" y="792"/>
                  <a:pt x="2575" y="790"/>
                  <a:pt x="2575" y="788"/>
                </a:cubicBezTo>
                <a:cubicBezTo>
                  <a:pt x="2575" y="786"/>
                  <a:pt x="2573" y="784"/>
                  <a:pt x="2570" y="784"/>
                </a:cubicBezTo>
                <a:cubicBezTo>
                  <a:pt x="2568" y="784"/>
                  <a:pt x="2566" y="786"/>
                  <a:pt x="2566" y="788"/>
                </a:cubicBezTo>
                <a:cubicBezTo>
                  <a:pt x="2566" y="790"/>
                  <a:pt x="2568" y="792"/>
                  <a:pt x="2570" y="792"/>
                </a:cubicBezTo>
                <a:close/>
                <a:moveTo>
                  <a:pt x="2583" y="792"/>
                </a:moveTo>
                <a:cubicBezTo>
                  <a:pt x="2586" y="792"/>
                  <a:pt x="2587" y="790"/>
                  <a:pt x="2587" y="788"/>
                </a:cubicBezTo>
                <a:cubicBezTo>
                  <a:pt x="2587" y="786"/>
                  <a:pt x="2586" y="784"/>
                  <a:pt x="2583" y="784"/>
                </a:cubicBezTo>
                <a:cubicBezTo>
                  <a:pt x="2581" y="784"/>
                  <a:pt x="2579" y="786"/>
                  <a:pt x="2579" y="788"/>
                </a:cubicBezTo>
                <a:cubicBezTo>
                  <a:pt x="2579" y="790"/>
                  <a:pt x="2581" y="792"/>
                  <a:pt x="2583" y="792"/>
                </a:cubicBezTo>
                <a:close/>
                <a:moveTo>
                  <a:pt x="2596" y="792"/>
                </a:moveTo>
                <a:cubicBezTo>
                  <a:pt x="2598" y="792"/>
                  <a:pt x="2600" y="790"/>
                  <a:pt x="2600" y="788"/>
                </a:cubicBezTo>
                <a:cubicBezTo>
                  <a:pt x="2600" y="786"/>
                  <a:pt x="2598" y="784"/>
                  <a:pt x="2596" y="784"/>
                </a:cubicBezTo>
                <a:cubicBezTo>
                  <a:pt x="2594" y="784"/>
                  <a:pt x="2592" y="786"/>
                  <a:pt x="2592" y="788"/>
                </a:cubicBezTo>
                <a:cubicBezTo>
                  <a:pt x="2592" y="790"/>
                  <a:pt x="2594" y="792"/>
                  <a:pt x="2596" y="792"/>
                </a:cubicBezTo>
                <a:close/>
                <a:moveTo>
                  <a:pt x="2609" y="792"/>
                </a:moveTo>
                <a:cubicBezTo>
                  <a:pt x="2611" y="792"/>
                  <a:pt x="2613" y="790"/>
                  <a:pt x="2613" y="788"/>
                </a:cubicBezTo>
                <a:cubicBezTo>
                  <a:pt x="2613" y="786"/>
                  <a:pt x="2611" y="784"/>
                  <a:pt x="2609" y="784"/>
                </a:cubicBezTo>
                <a:cubicBezTo>
                  <a:pt x="2607" y="784"/>
                  <a:pt x="2605" y="786"/>
                  <a:pt x="2605" y="788"/>
                </a:cubicBezTo>
                <a:cubicBezTo>
                  <a:pt x="2605" y="790"/>
                  <a:pt x="2607" y="792"/>
                  <a:pt x="2609" y="792"/>
                </a:cubicBezTo>
                <a:close/>
                <a:moveTo>
                  <a:pt x="2622" y="792"/>
                </a:moveTo>
                <a:cubicBezTo>
                  <a:pt x="2624" y="792"/>
                  <a:pt x="2626" y="790"/>
                  <a:pt x="2626" y="788"/>
                </a:cubicBezTo>
                <a:cubicBezTo>
                  <a:pt x="2626" y="786"/>
                  <a:pt x="2624" y="784"/>
                  <a:pt x="2622" y="784"/>
                </a:cubicBezTo>
                <a:cubicBezTo>
                  <a:pt x="2620" y="784"/>
                  <a:pt x="2618" y="786"/>
                  <a:pt x="2618" y="788"/>
                </a:cubicBezTo>
                <a:cubicBezTo>
                  <a:pt x="2618" y="790"/>
                  <a:pt x="2620" y="792"/>
                  <a:pt x="2622" y="792"/>
                </a:cubicBezTo>
                <a:close/>
                <a:moveTo>
                  <a:pt x="2635" y="792"/>
                </a:moveTo>
                <a:cubicBezTo>
                  <a:pt x="2637" y="792"/>
                  <a:pt x="2639" y="790"/>
                  <a:pt x="2639" y="788"/>
                </a:cubicBezTo>
                <a:cubicBezTo>
                  <a:pt x="2639" y="786"/>
                  <a:pt x="2637" y="784"/>
                  <a:pt x="2635" y="784"/>
                </a:cubicBezTo>
                <a:cubicBezTo>
                  <a:pt x="2633" y="784"/>
                  <a:pt x="2631" y="786"/>
                  <a:pt x="2631" y="788"/>
                </a:cubicBezTo>
                <a:cubicBezTo>
                  <a:pt x="2631" y="790"/>
                  <a:pt x="2633" y="792"/>
                  <a:pt x="2635" y="792"/>
                </a:cubicBezTo>
                <a:close/>
                <a:moveTo>
                  <a:pt x="2648" y="792"/>
                </a:moveTo>
                <a:cubicBezTo>
                  <a:pt x="2650" y="792"/>
                  <a:pt x="2652" y="790"/>
                  <a:pt x="2652" y="788"/>
                </a:cubicBezTo>
                <a:cubicBezTo>
                  <a:pt x="2652" y="786"/>
                  <a:pt x="2650" y="784"/>
                  <a:pt x="2648" y="784"/>
                </a:cubicBezTo>
                <a:cubicBezTo>
                  <a:pt x="2646" y="784"/>
                  <a:pt x="2644" y="786"/>
                  <a:pt x="2644" y="788"/>
                </a:cubicBezTo>
                <a:cubicBezTo>
                  <a:pt x="2644" y="790"/>
                  <a:pt x="2646" y="792"/>
                  <a:pt x="2648" y="792"/>
                </a:cubicBezTo>
                <a:close/>
                <a:moveTo>
                  <a:pt x="2661" y="792"/>
                </a:moveTo>
                <a:cubicBezTo>
                  <a:pt x="2663" y="792"/>
                  <a:pt x="2665" y="790"/>
                  <a:pt x="2665" y="788"/>
                </a:cubicBezTo>
                <a:cubicBezTo>
                  <a:pt x="2665" y="786"/>
                  <a:pt x="2663" y="784"/>
                  <a:pt x="2661" y="784"/>
                </a:cubicBezTo>
                <a:cubicBezTo>
                  <a:pt x="2658" y="784"/>
                  <a:pt x="2657" y="786"/>
                  <a:pt x="2657" y="788"/>
                </a:cubicBezTo>
                <a:cubicBezTo>
                  <a:pt x="2657" y="790"/>
                  <a:pt x="2658" y="792"/>
                  <a:pt x="2661" y="792"/>
                </a:cubicBezTo>
                <a:close/>
                <a:moveTo>
                  <a:pt x="2674" y="784"/>
                </a:moveTo>
                <a:cubicBezTo>
                  <a:pt x="2671" y="784"/>
                  <a:pt x="2669" y="786"/>
                  <a:pt x="2669" y="788"/>
                </a:cubicBezTo>
                <a:cubicBezTo>
                  <a:pt x="2669" y="790"/>
                  <a:pt x="2671" y="792"/>
                  <a:pt x="2674" y="792"/>
                </a:cubicBezTo>
                <a:cubicBezTo>
                  <a:pt x="2676" y="792"/>
                  <a:pt x="2678" y="790"/>
                  <a:pt x="2678" y="788"/>
                </a:cubicBezTo>
                <a:cubicBezTo>
                  <a:pt x="2678" y="786"/>
                  <a:pt x="2676" y="784"/>
                  <a:pt x="2674" y="784"/>
                </a:cubicBezTo>
                <a:close/>
                <a:moveTo>
                  <a:pt x="2687" y="784"/>
                </a:moveTo>
                <a:cubicBezTo>
                  <a:pt x="2684" y="784"/>
                  <a:pt x="2682" y="786"/>
                  <a:pt x="2682" y="788"/>
                </a:cubicBezTo>
                <a:cubicBezTo>
                  <a:pt x="2682" y="790"/>
                  <a:pt x="2684" y="792"/>
                  <a:pt x="2687" y="792"/>
                </a:cubicBezTo>
                <a:cubicBezTo>
                  <a:pt x="2689" y="792"/>
                  <a:pt x="2691" y="790"/>
                  <a:pt x="2691" y="788"/>
                </a:cubicBezTo>
                <a:cubicBezTo>
                  <a:pt x="2691" y="786"/>
                  <a:pt x="2689" y="784"/>
                  <a:pt x="2687" y="784"/>
                </a:cubicBezTo>
                <a:close/>
                <a:moveTo>
                  <a:pt x="2699" y="784"/>
                </a:moveTo>
                <a:cubicBezTo>
                  <a:pt x="2697" y="784"/>
                  <a:pt x="2695" y="786"/>
                  <a:pt x="2695" y="788"/>
                </a:cubicBezTo>
                <a:cubicBezTo>
                  <a:pt x="2695" y="790"/>
                  <a:pt x="2697" y="792"/>
                  <a:pt x="2699" y="792"/>
                </a:cubicBezTo>
                <a:cubicBezTo>
                  <a:pt x="2702" y="792"/>
                  <a:pt x="2704" y="790"/>
                  <a:pt x="2704" y="788"/>
                </a:cubicBezTo>
                <a:cubicBezTo>
                  <a:pt x="2704" y="786"/>
                  <a:pt x="2702" y="784"/>
                  <a:pt x="2699" y="784"/>
                </a:cubicBezTo>
                <a:close/>
                <a:moveTo>
                  <a:pt x="2712" y="784"/>
                </a:moveTo>
                <a:cubicBezTo>
                  <a:pt x="2710" y="784"/>
                  <a:pt x="2708" y="786"/>
                  <a:pt x="2708" y="788"/>
                </a:cubicBezTo>
                <a:cubicBezTo>
                  <a:pt x="2708" y="790"/>
                  <a:pt x="2710" y="792"/>
                  <a:pt x="2712" y="792"/>
                </a:cubicBezTo>
                <a:cubicBezTo>
                  <a:pt x="2715" y="792"/>
                  <a:pt x="2717" y="790"/>
                  <a:pt x="2717" y="788"/>
                </a:cubicBezTo>
                <a:cubicBezTo>
                  <a:pt x="2717" y="786"/>
                  <a:pt x="2715" y="784"/>
                  <a:pt x="2712" y="784"/>
                </a:cubicBezTo>
                <a:close/>
                <a:moveTo>
                  <a:pt x="2725" y="784"/>
                </a:moveTo>
                <a:cubicBezTo>
                  <a:pt x="2723" y="784"/>
                  <a:pt x="2721" y="786"/>
                  <a:pt x="2721" y="788"/>
                </a:cubicBezTo>
                <a:cubicBezTo>
                  <a:pt x="2721" y="790"/>
                  <a:pt x="2723" y="792"/>
                  <a:pt x="2725" y="792"/>
                </a:cubicBezTo>
                <a:cubicBezTo>
                  <a:pt x="2728" y="792"/>
                  <a:pt x="2729" y="790"/>
                  <a:pt x="2729" y="788"/>
                </a:cubicBezTo>
                <a:cubicBezTo>
                  <a:pt x="2729" y="786"/>
                  <a:pt x="2728" y="784"/>
                  <a:pt x="2725" y="784"/>
                </a:cubicBezTo>
                <a:close/>
                <a:moveTo>
                  <a:pt x="2738" y="784"/>
                </a:moveTo>
                <a:cubicBezTo>
                  <a:pt x="2736" y="784"/>
                  <a:pt x="2734" y="786"/>
                  <a:pt x="2734" y="788"/>
                </a:cubicBezTo>
                <a:cubicBezTo>
                  <a:pt x="2734" y="790"/>
                  <a:pt x="2736" y="792"/>
                  <a:pt x="2738" y="792"/>
                </a:cubicBezTo>
                <a:cubicBezTo>
                  <a:pt x="2741" y="792"/>
                  <a:pt x="2742" y="790"/>
                  <a:pt x="2742" y="788"/>
                </a:cubicBezTo>
                <a:cubicBezTo>
                  <a:pt x="2742" y="786"/>
                  <a:pt x="2741" y="784"/>
                  <a:pt x="2738" y="784"/>
                </a:cubicBezTo>
                <a:close/>
                <a:moveTo>
                  <a:pt x="2751" y="792"/>
                </a:moveTo>
                <a:cubicBezTo>
                  <a:pt x="2753" y="792"/>
                  <a:pt x="2755" y="790"/>
                  <a:pt x="2755" y="788"/>
                </a:cubicBezTo>
                <a:cubicBezTo>
                  <a:pt x="2755" y="786"/>
                  <a:pt x="2753" y="784"/>
                  <a:pt x="2751" y="784"/>
                </a:cubicBezTo>
                <a:cubicBezTo>
                  <a:pt x="2749" y="784"/>
                  <a:pt x="2747" y="786"/>
                  <a:pt x="2747" y="788"/>
                </a:cubicBezTo>
                <a:cubicBezTo>
                  <a:pt x="2747" y="790"/>
                  <a:pt x="2749" y="792"/>
                  <a:pt x="2751" y="792"/>
                </a:cubicBezTo>
                <a:close/>
                <a:moveTo>
                  <a:pt x="2764" y="784"/>
                </a:moveTo>
                <a:cubicBezTo>
                  <a:pt x="2762" y="784"/>
                  <a:pt x="2760" y="786"/>
                  <a:pt x="2760" y="788"/>
                </a:cubicBezTo>
                <a:cubicBezTo>
                  <a:pt x="2760" y="790"/>
                  <a:pt x="2762" y="792"/>
                  <a:pt x="2764" y="792"/>
                </a:cubicBezTo>
                <a:cubicBezTo>
                  <a:pt x="2766" y="792"/>
                  <a:pt x="2768" y="790"/>
                  <a:pt x="2768" y="788"/>
                </a:cubicBezTo>
                <a:cubicBezTo>
                  <a:pt x="2768" y="786"/>
                  <a:pt x="2766" y="784"/>
                  <a:pt x="2764" y="784"/>
                </a:cubicBezTo>
                <a:close/>
                <a:moveTo>
                  <a:pt x="2777" y="784"/>
                </a:moveTo>
                <a:cubicBezTo>
                  <a:pt x="2775" y="784"/>
                  <a:pt x="2773" y="786"/>
                  <a:pt x="2773" y="788"/>
                </a:cubicBezTo>
                <a:cubicBezTo>
                  <a:pt x="2773" y="790"/>
                  <a:pt x="2775" y="792"/>
                  <a:pt x="2777" y="792"/>
                </a:cubicBezTo>
                <a:cubicBezTo>
                  <a:pt x="2779" y="792"/>
                  <a:pt x="2781" y="790"/>
                  <a:pt x="2781" y="788"/>
                </a:cubicBezTo>
                <a:cubicBezTo>
                  <a:pt x="2781" y="786"/>
                  <a:pt x="2779" y="784"/>
                  <a:pt x="2777" y="784"/>
                </a:cubicBezTo>
                <a:close/>
                <a:moveTo>
                  <a:pt x="2790" y="784"/>
                </a:moveTo>
                <a:cubicBezTo>
                  <a:pt x="2788" y="784"/>
                  <a:pt x="2786" y="786"/>
                  <a:pt x="2786" y="788"/>
                </a:cubicBezTo>
                <a:cubicBezTo>
                  <a:pt x="2786" y="790"/>
                  <a:pt x="2788" y="792"/>
                  <a:pt x="2790" y="792"/>
                </a:cubicBezTo>
                <a:cubicBezTo>
                  <a:pt x="2792" y="792"/>
                  <a:pt x="2794" y="790"/>
                  <a:pt x="2794" y="788"/>
                </a:cubicBezTo>
                <a:cubicBezTo>
                  <a:pt x="2794" y="786"/>
                  <a:pt x="2792" y="784"/>
                  <a:pt x="2790" y="784"/>
                </a:cubicBezTo>
                <a:close/>
                <a:moveTo>
                  <a:pt x="2803" y="784"/>
                </a:moveTo>
                <a:cubicBezTo>
                  <a:pt x="2800" y="784"/>
                  <a:pt x="2799" y="786"/>
                  <a:pt x="2799" y="788"/>
                </a:cubicBezTo>
                <a:cubicBezTo>
                  <a:pt x="2799" y="790"/>
                  <a:pt x="2800" y="792"/>
                  <a:pt x="2803" y="792"/>
                </a:cubicBezTo>
                <a:cubicBezTo>
                  <a:pt x="2805" y="792"/>
                  <a:pt x="2807" y="790"/>
                  <a:pt x="2807" y="788"/>
                </a:cubicBezTo>
                <a:cubicBezTo>
                  <a:pt x="2807" y="786"/>
                  <a:pt x="2805" y="784"/>
                  <a:pt x="2803" y="784"/>
                </a:cubicBezTo>
                <a:close/>
                <a:moveTo>
                  <a:pt x="2816" y="784"/>
                </a:moveTo>
                <a:cubicBezTo>
                  <a:pt x="2813" y="784"/>
                  <a:pt x="2812" y="786"/>
                  <a:pt x="2812" y="788"/>
                </a:cubicBezTo>
                <a:cubicBezTo>
                  <a:pt x="2812" y="790"/>
                  <a:pt x="2813" y="792"/>
                  <a:pt x="2816" y="792"/>
                </a:cubicBezTo>
                <a:cubicBezTo>
                  <a:pt x="2818" y="792"/>
                  <a:pt x="2820" y="790"/>
                  <a:pt x="2820" y="788"/>
                </a:cubicBezTo>
                <a:cubicBezTo>
                  <a:pt x="2820" y="786"/>
                  <a:pt x="2818" y="784"/>
                  <a:pt x="2816" y="784"/>
                </a:cubicBezTo>
                <a:close/>
                <a:moveTo>
                  <a:pt x="2829" y="784"/>
                </a:moveTo>
                <a:cubicBezTo>
                  <a:pt x="2826" y="784"/>
                  <a:pt x="2824" y="786"/>
                  <a:pt x="2824" y="788"/>
                </a:cubicBezTo>
                <a:cubicBezTo>
                  <a:pt x="2824" y="790"/>
                  <a:pt x="2826" y="792"/>
                  <a:pt x="2829" y="792"/>
                </a:cubicBezTo>
                <a:cubicBezTo>
                  <a:pt x="2831" y="792"/>
                  <a:pt x="2833" y="790"/>
                  <a:pt x="2833" y="788"/>
                </a:cubicBezTo>
                <a:cubicBezTo>
                  <a:pt x="2833" y="786"/>
                  <a:pt x="2831" y="784"/>
                  <a:pt x="2829" y="784"/>
                </a:cubicBezTo>
                <a:close/>
                <a:moveTo>
                  <a:pt x="2842" y="784"/>
                </a:moveTo>
                <a:cubicBezTo>
                  <a:pt x="2839" y="784"/>
                  <a:pt x="2837" y="786"/>
                  <a:pt x="2837" y="788"/>
                </a:cubicBezTo>
                <a:cubicBezTo>
                  <a:pt x="2837" y="790"/>
                  <a:pt x="2839" y="792"/>
                  <a:pt x="2842" y="792"/>
                </a:cubicBezTo>
                <a:cubicBezTo>
                  <a:pt x="2844" y="792"/>
                  <a:pt x="2846" y="790"/>
                  <a:pt x="2846" y="788"/>
                </a:cubicBezTo>
                <a:cubicBezTo>
                  <a:pt x="2846" y="786"/>
                  <a:pt x="2844" y="784"/>
                  <a:pt x="2842" y="784"/>
                </a:cubicBezTo>
                <a:close/>
                <a:moveTo>
                  <a:pt x="2854" y="784"/>
                </a:moveTo>
                <a:cubicBezTo>
                  <a:pt x="2852" y="784"/>
                  <a:pt x="2850" y="786"/>
                  <a:pt x="2850" y="788"/>
                </a:cubicBezTo>
                <a:cubicBezTo>
                  <a:pt x="2850" y="790"/>
                  <a:pt x="2852" y="792"/>
                  <a:pt x="2854" y="792"/>
                </a:cubicBezTo>
                <a:cubicBezTo>
                  <a:pt x="2857" y="792"/>
                  <a:pt x="2859" y="790"/>
                  <a:pt x="2859" y="788"/>
                </a:cubicBezTo>
                <a:cubicBezTo>
                  <a:pt x="2859" y="786"/>
                  <a:pt x="2857" y="784"/>
                  <a:pt x="2854" y="784"/>
                </a:cubicBezTo>
                <a:close/>
                <a:moveTo>
                  <a:pt x="2867" y="784"/>
                </a:moveTo>
                <a:cubicBezTo>
                  <a:pt x="2865" y="784"/>
                  <a:pt x="2863" y="786"/>
                  <a:pt x="2863" y="788"/>
                </a:cubicBezTo>
                <a:cubicBezTo>
                  <a:pt x="2863" y="790"/>
                  <a:pt x="2865" y="792"/>
                  <a:pt x="2867" y="792"/>
                </a:cubicBezTo>
                <a:cubicBezTo>
                  <a:pt x="2870" y="792"/>
                  <a:pt x="2872" y="790"/>
                  <a:pt x="2872" y="788"/>
                </a:cubicBezTo>
                <a:cubicBezTo>
                  <a:pt x="2872" y="786"/>
                  <a:pt x="2870" y="784"/>
                  <a:pt x="2867" y="784"/>
                </a:cubicBezTo>
                <a:close/>
                <a:moveTo>
                  <a:pt x="2880" y="784"/>
                </a:moveTo>
                <a:cubicBezTo>
                  <a:pt x="2878" y="784"/>
                  <a:pt x="2876" y="786"/>
                  <a:pt x="2876" y="788"/>
                </a:cubicBezTo>
                <a:cubicBezTo>
                  <a:pt x="2876" y="790"/>
                  <a:pt x="2878" y="792"/>
                  <a:pt x="2880" y="792"/>
                </a:cubicBezTo>
                <a:cubicBezTo>
                  <a:pt x="2883" y="792"/>
                  <a:pt x="2884" y="790"/>
                  <a:pt x="2884" y="788"/>
                </a:cubicBezTo>
                <a:cubicBezTo>
                  <a:pt x="2884" y="786"/>
                  <a:pt x="2883" y="784"/>
                  <a:pt x="2880" y="784"/>
                </a:cubicBezTo>
                <a:close/>
                <a:moveTo>
                  <a:pt x="2984" y="784"/>
                </a:moveTo>
                <a:cubicBezTo>
                  <a:pt x="2981" y="784"/>
                  <a:pt x="2979" y="786"/>
                  <a:pt x="2979" y="788"/>
                </a:cubicBezTo>
                <a:cubicBezTo>
                  <a:pt x="2979" y="790"/>
                  <a:pt x="2981" y="792"/>
                  <a:pt x="2984" y="792"/>
                </a:cubicBezTo>
                <a:cubicBezTo>
                  <a:pt x="2986" y="792"/>
                  <a:pt x="2988" y="790"/>
                  <a:pt x="2988" y="788"/>
                </a:cubicBezTo>
                <a:cubicBezTo>
                  <a:pt x="2988" y="786"/>
                  <a:pt x="2986" y="784"/>
                  <a:pt x="2984" y="784"/>
                </a:cubicBezTo>
                <a:close/>
                <a:moveTo>
                  <a:pt x="3009" y="784"/>
                </a:moveTo>
                <a:cubicBezTo>
                  <a:pt x="3007" y="784"/>
                  <a:pt x="3005" y="786"/>
                  <a:pt x="3005" y="788"/>
                </a:cubicBezTo>
                <a:cubicBezTo>
                  <a:pt x="3005" y="790"/>
                  <a:pt x="3007" y="792"/>
                  <a:pt x="3009" y="792"/>
                </a:cubicBezTo>
                <a:cubicBezTo>
                  <a:pt x="3012" y="792"/>
                  <a:pt x="3014" y="790"/>
                  <a:pt x="3014" y="788"/>
                </a:cubicBezTo>
                <a:cubicBezTo>
                  <a:pt x="3014" y="786"/>
                  <a:pt x="3012" y="784"/>
                  <a:pt x="3009" y="784"/>
                </a:cubicBezTo>
                <a:close/>
                <a:moveTo>
                  <a:pt x="3022" y="784"/>
                </a:moveTo>
                <a:cubicBezTo>
                  <a:pt x="3020" y="784"/>
                  <a:pt x="3018" y="786"/>
                  <a:pt x="3018" y="788"/>
                </a:cubicBezTo>
                <a:cubicBezTo>
                  <a:pt x="3018" y="790"/>
                  <a:pt x="3020" y="792"/>
                  <a:pt x="3022" y="792"/>
                </a:cubicBezTo>
                <a:cubicBezTo>
                  <a:pt x="3025" y="792"/>
                  <a:pt x="3026" y="790"/>
                  <a:pt x="3026" y="788"/>
                </a:cubicBezTo>
                <a:cubicBezTo>
                  <a:pt x="3026" y="786"/>
                  <a:pt x="3025" y="784"/>
                  <a:pt x="3022" y="784"/>
                </a:cubicBezTo>
                <a:close/>
                <a:moveTo>
                  <a:pt x="3035" y="784"/>
                </a:moveTo>
                <a:cubicBezTo>
                  <a:pt x="3033" y="784"/>
                  <a:pt x="3031" y="786"/>
                  <a:pt x="3031" y="788"/>
                </a:cubicBezTo>
                <a:cubicBezTo>
                  <a:pt x="3031" y="790"/>
                  <a:pt x="3033" y="792"/>
                  <a:pt x="3035" y="792"/>
                </a:cubicBezTo>
                <a:cubicBezTo>
                  <a:pt x="3038" y="792"/>
                  <a:pt x="3039" y="790"/>
                  <a:pt x="3039" y="788"/>
                </a:cubicBezTo>
                <a:cubicBezTo>
                  <a:pt x="3039" y="786"/>
                  <a:pt x="3038" y="784"/>
                  <a:pt x="3035" y="784"/>
                </a:cubicBezTo>
                <a:close/>
                <a:moveTo>
                  <a:pt x="504" y="801"/>
                </a:moveTo>
                <a:cubicBezTo>
                  <a:pt x="504" y="801"/>
                  <a:pt x="504" y="801"/>
                  <a:pt x="504" y="801"/>
                </a:cubicBezTo>
                <a:cubicBezTo>
                  <a:pt x="504" y="801"/>
                  <a:pt x="504" y="801"/>
                  <a:pt x="504" y="801"/>
                </a:cubicBezTo>
                <a:cubicBezTo>
                  <a:pt x="504" y="801"/>
                  <a:pt x="504" y="801"/>
                  <a:pt x="504" y="801"/>
                </a:cubicBezTo>
                <a:cubicBezTo>
                  <a:pt x="504" y="801"/>
                  <a:pt x="504" y="801"/>
                  <a:pt x="504" y="801"/>
                </a:cubicBezTo>
                <a:close/>
                <a:moveTo>
                  <a:pt x="517" y="797"/>
                </a:moveTo>
                <a:cubicBezTo>
                  <a:pt x="515" y="797"/>
                  <a:pt x="513" y="799"/>
                  <a:pt x="513" y="801"/>
                </a:cubicBezTo>
                <a:cubicBezTo>
                  <a:pt x="513" y="803"/>
                  <a:pt x="515" y="805"/>
                  <a:pt x="517" y="805"/>
                </a:cubicBezTo>
                <a:cubicBezTo>
                  <a:pt x="519" y="805"/>
                  <a:pt x="521" y="803"/>
                  <a:pt x="521" y="801"/>
                </a:cubicBezTo>
                <a:cubicBezTo>
                  <a:pt x="521" y="799"/>
                  <a:pt x="519" y="797"/>
                  <a:pt x="517" y="797"/>
                </a:cubicBezTo>
                <a:close/>
                <a:moveTo>
                  <a:pt x="530" y="805"/>
                </a:moveTo>
                <a:cubicBezTo>
                  <a:pt x="532" y="805"/>
                  <a:pt x="534" y="803"/>
                  <a:pt x="534" y="801"/>
                </a:cubicBezTo>
                <a:cubicBezTo>
                  <a:pt x="534" y="799"/>
                  <a:pt x="532" y="797"/>
                  <a:pt x="530" y="797"/>
                </a:cubicBezTo>
                <a:cubicBezTo>
                  <a:pt x="528" y="797"/>
                  <a:pt x="526" y="799"/>
                  <a:pt x="526" y="801"/>
                </a:cubicBezTo>
                <a:cubicBezTo>
                  <a:pt x="526" y="803"/>
                  <a:pt x="528" y="805"/>
                  <a:pt x="530" y="805"/>
                </a:cubicBezTo>
                <a:close/>
                <a:moveTo>
                  <a:pt x="543" y="805"/>
                </a:moveTo>
                <a:cubicBezTo>
                  <a:pt x="545" y="805"/>
                  <a:pt x="547" y="803"/>
                  <a:pt x="547" y="801"/>
                </a:cubicBezTo>
                <a:cubicBezTo>
                  <a:pt x="547" y="799"/>
                  <a:pt x="545" y="797"/>
                  <a:pt x="543" y="797"/>
                </a:cubicBezTo>
                <a:cubicBezTo>
                  <a:pt x="541" y="797"/>
                  <a:pt x="539" y="799"/>
                  <a:pt x="539" y="801"/>
                </a:cubicBezTo>
                <a:cubicBezTo>
                  <a:pt x="539" y="803"/>
                  <a:pt x="541" y="805"/>
                  <a:pt x="543" y="805"/>
                </a:cubicBezTo>
                <a:close/>
                <a:moveTo>
                  <a:pt x="556" y="805"/>
                </a:moveTo>
                <a:cubicBezTo>
                  <a:pt x="558" y="805"/>
                  <a:pt x="560" y="803"/>
                  <a:pt x="560" y="801"/>
                </a:cubicBezTo>
                <a:cubicBezTo>
                  <a:pt x="560" y="799"/>
                  <a:pt x="558" y="797"/>
                  <a:pt x="556" y="797"/>
                </a:cubicBezTo>
                <a:cubicBezTo>
                  <a:pt x="553" y="797"/>
                  <a:pt x="552" y="799"/>
                  <a:pt x="552" y="801"/>
                </a:cubicBezTo>
                <a:cubicBezTo>
                  <a:pt x="552" y="803"/>
                  <a:pt x="553" y="805"/>
                  <a:pt x="556" y="805"/>
                </a:cubicBezTo>
                <a:close/>
                <a:moveTo>
                  <a:pt x="569" y="805"/>
                </a:moveTo>
                <a:cubicBezTo>
                  <a:pt x="571" y="805"/>
                  <a:pt x="573" y="803"/>
                  <a:pt x="573" y="801"/>
                </a:cubicBezTo>
                <a:cubicBezTo>
                  <a:pt x="573" y="799"/>
                  <a:pt x="571" y="797"/>
                  <a:pt x="569" y="797"/>
                </a:cubicBezTo>
                <a:cubicBezTo>
                  <a:pt x="566" y="797"/>
                  <a:pt x="565" y="799"/>
                  <a:pt x="565" y="801"/>
                </a:cubicBezTo>
                <a:cubicBezTo>
                  <a:pt x="565" y="803"/>
                  <a:pt x="566" y="805"/>
                  <a:pt x="569" y="805"/>
                </a:cubicBezTo>
                <a:close/>
                <a:moveTo>
                  <a:pt x="582" y="805"/>
                </a:moveTo>
                <a:cubicBezTo>
                  <a:pt x="584" y="805"/>
                  <a:pt x="586" y="803"/>
                  <a:pt x="586" y="801"/>
                </a:cubicBezTo>
                <a:cubicBezTo>
                  <a:pt x="586" y="799"/>
                  <a:pt x="584" y="797"/>
                  <a:pt x="582" y="797"/>
                </a:cubicBezTo>
                <a:cubicBezTo>
                  <a:pt x="579" y="797"/>
                  <a:pt x="577" y="799"/>
                  <a:pt x="577" y="801"/>
                </a:cubicBezTo>
                <a:cubicBezTo>
                  <a:pt x="577" y="803"/>
                  <a:pt x="579" y="805"/>
                  <a:pt x="582" y="805"/>
                </a:cubicBezTo>
                <a:close/>
                <a:moveTo>
                  <a:pt x="595" y="805"/>
                </a:moveTo>
                <a:cubicBezTo>
                  <a:pt x="597" y="805"/>
                  <a:pt x="599" y="803"/>
                  <a:pt x="599" y="801"/>
                </a:cubicBezTo>
                <a:cubicBezTo>
                  <a:pt x="599" y="799"/>
                  <a:pt x="597" y="797"/>
                  <a:pt x="595" y="797"/>
                </a:cubicBezTo>
                <a:cubicBezTo>
                  <a:pt x="592" y="797"/>
                  <a:pt x="590" y="799"/>
                  <a:pt x="590" y="801"/>
                </a:cubicBezTo>
                <a:cubicBezTo>
                  <a:pt x="590" y="803"/>
                  <a:pt x="592" y="805"/>
                  <a:pt x="595" y="805"/>
                </a:cubicBezTo>
                <a:close/>
                <a:moveTo>
                  <a:pt x="607" y="805"/>
                </a:moveTo>
                <a:cubicBezTo>
                  <a:pt x="610" y="805"/>
                  <a:pt x="612" y="803"/>
                  <a:pt x="612" y="801"/>
                </a:cubicBezTo>
                <a:cubicBezTo>
                  <a:pt x="612" y="799"/>
                  <a:pt x="610" y="797"/>
                  <a:pt x="607" y="797"/>
                </a:cubicBezTo>
                <a:cubicBezTo>
                  <a:pt x="605" y="797"/>
                  <a:pt x="603" y="799"/>
                  <a:pt x="603" y="801"/>
                </a:cubicBezTo>
                <a:cubicBezTo>
                  <a:pt x="603" y="803"/>
                  <a:pt x="605" y="805"/>
                  <a:pt x="607" y="805"/>
                </a:cubicBezTo>
                <a:close/>
                <a:moveTo>
                  <a:pt x="620" y="805"/>
                </a:moveTo>
                <a:cubicBezTo>
                  <a:pt x="623" y="805"/>
                  <a:pt x="625" y="803"/>
                  <a:pt x="625" y="801"/>
                </a:cubicBezTo>
                <a:cubicBezTo>
                  <a:pt x="625" y="799"/>
                  <a:pt x="623" y="797"/>
                  <a:pt x="620" y="797"/>
                </a:cubicBezTo>
                <a:cubicBezTo>
                  <a:pt x="618" y="797"/>
                  <a:pt x="616" y="799"/>
                  <a:pt x="616" y="801"/>
                </a:cubicBezTo>
                <a:cubicBezTo>
                  <a:pt x="616" y="803"/>
                  <a:pt x="618" y="805"/>
                  <a:pt x="620" y="805"/>
                </a:cubicBezTo>
                <a:close/>
                <a:moveTo>
                  <a:pt x="633" y="805"/>
                </a:moveTo>
                <a:cubicBezTo>
                  <a:pt x="636" y="805"/>
                  <a:pt x="637" y="803"/>
                  <a:pt x="637" y="801"/>
                </a:cubicBezTo>
                <a:cubicBezTo>
                  <a:pt x="637" y="799"/>
                  <a:pt x="636" y="797"/>
                  <a:pt x="633" y="797"/>
                </a:cubicBezTo>
                <a:cubicBezTo>
                  <a:pt x="631" y="797"/>
                  <a:pt x="629" y="799"/>
                  <a:pt x="629" y="801"/>
                </a:cubicBezTo>
                <a:cubicBezTo>
                  <a:pt x="629" y="803"/>
                  <a:pt x="631" y="805"/>
                  <a:pt x="633" y="805"/>
                </a:cubicBezTo>
                <a:close/>
                <a:moveTo>
                  <a:pt x="646" y="805"/>
                </a:moveTo>
                <a:cubicBezTo>
                  <a:pt x="649" y="805"/>
                  <a:pt x="650" y="803"/>
                  <a:pt x="650" y="801"/>
                </a:cubicBezTo>
                <a:cubicBezTo>
                  <a:pt x="650" y="799"/>
                  <a:pt x="649" y="797"/>
                  <a:pt x="646" y="797"/>
                </a:cubicBezTo>
                <a:cubicBezTo>
                  <a:pt x="644" y="797"/>
                  <a:pt x="642" y="799"/>
                  <a:pt x="642" y="801"/>
                </a:cubicBezTo>
                <a:cubicBezTo>
                  <a:pt x="642" y="803"/>
                  <a:pt x="644" y="805"/>
                  <a:pt x="646" y="805"/>
                </a:cubicBezTo>
                <a:close/>
                <a:moveTo>
                  <a:pt x="659" y="805"/>
                </a:moveTo>
                <a:cubicBezTo>
                  <a:pt x="661" y="805"/>
                  <a:pt x="663" y="803"/>
                  <a:pt x="663" y="801"/>
                </a:cubicBezTo>
                <a:cubicBezTo>
                  <a:pt x="663" y="799"/>
                  <a:pt x="661" y="797"/>
                  <a:pt x="659" y="797"/>
                </a:cubicBezTo>
                <a:cubicBezTo>
                  <a:pt x="657" y="797"/>
                  <a:pt x="655" y="799"/>
                  <a:pt x="655" y="801"/>
                </a:cubicBezTo>
                <a:cubicBezTo>
                  <a:pt x="655" y="803"/>
                  <a:pt x="657" y="805"/>
                  <a:pt x="659" y="805"/>
                </a:cubicBezTo>
                <a:close/>
                <a:moveTo>
                  <a:pt x="672" y="805"/>
                </a:moveTo>
                <a:cubicBezTo>
                  <a:pt x="674" y="805"/>
                  <a:pt x="676" y="803"/>
                  <a:pt x="676" y="801"/>
                </a:cubicBezTo>
                <a:cubicBezTo>
                  <a:pt x="676" y="799"/>
                  <a:pt x="674" y="797"/>
                  <a:pt x="672" y="797"/>
                </a:cubicBezTo>
                <a:cubicBezTo>
                  <a:pt x="670" y="797"/>
                  <a:pt x="668" y="799"/>
                  <a:pt x="668" y="801"/>
                </a:cubicBezTo>
                <a:cubicBezTo>
                  <a:pt x="668" y="803"/>
                  <a:pt x="670" y="805"/>
                  <a:pt x="672" y="805"/>
                </a:cubicBezTo>
                <a:close/>
                <a:moveTo>
                  <a:pt x="685" y="805"/>
                </a:moveTo>
                <a:cubicBezTo>
                  <a:pt x="687" y="805"/>
                  <a:pt x="689" y="803"/>
                  <a:pt x="689" y="801"/>
                </a:cubicBezTo>
                <a:cubicBezTo>
                  <a:pt x="689" y="799"/>
                  <a:pt x="687" y="797"/>
                  <a:pt x="685" y="797"/>
                </a:cubicBezTo>
                <a:cubicBezTo>
                  <a:pt x="683" y="797"/>
                  <a:pt x="681" y="799"/>
                  <a:pt x="681" y="801"/>
                </a:cubicBezTo>
                <a:cubicBezTo>
                  <a:pt x="681" y="803"/>
                  <a:pt x="683" y="805"/>
                  <a:pt x="685" y="805"/>
                </a:cubicBezTo>
                <a:close/>
                <a:moveTo>
                  <a:pt x="698" y="805"/>
                </a:moveTo>
                <a:cubicBezTo>
                  <a:pt x="700" y="805"/>
                  <a:pt x="702" y="803"/>
                  <a:pt x="702" y="801"/>
                </a:cubicBezTo>
                <a:cubicBezTo>
                  <a:pt x="702" y="799"/>
                  <a:pt x="700" y="797"/>
                  <a:pt x="698" y="797"/>
                </a:cubicBezTo>
                <a:cubicBezTo>
                  <a:pt x="696" y="797"/>
                  <a:pt x="694" y="799"/>
                  <a:pt x="694" y="801"/>
                </a:cubicBezTo>
                <a:cubicBezTo>
                  <a:pt x="694" y="803"/>
                  <a:pt x="696" y="805"/>
                  <a:pt x="698" y="805"/>
                </a:cubicBezTo>
                <a:close/>
                <a:moveTo>
                  <a:pt x="711" y="805"/>
                </a:moveTo>
                <a:cubicBezTo>
                  <a:pt x="713" y="805"/>
                  <a:pt x="715" y="803"/>
                  <a:pt x="715" y="801"/>
                </a:cubicBezTo>
                <a:cubicBezTo>
                  <a:pt x="715" y="799"/>
                  <a:pt x="713" y="797"/>
                  <a:pt x="711" y="797"/>
                </a:cubicBezTo>
                <a:cubicBezTo>
                  <a:pt x="708" y="797"/>
                  <a:pt x="707" y="799"/>
                  <a:pt x="707" y="801"/>
                </a:cubicBezTo>
                <a:cubicBezTo>
                  <a:pt x="707" y="803"/>
                  <a:pt x="708" y="805"/>
                  <a:pt x="711" y="805"/>
                </a:cubicBezTo>
                <a:close/>
                <a:moveTo>
                  <a:pt x="724" y="805"/>
                </a:moveTo>
                <a:cubicBezTo>
                  <a:pt x="726" y="805"/>
                  <a:pt x="728" y="803"/>
                  <a:pt x="728" y="801"/>
                </a:cubicBezTo>
                <a:cubicBezTo>
                  <a:pt x="728" y="799"/>
                  <a:pt x="726" y="797"/>
                  <a:pt x="724" y="797"/>
                </a:cubicBezTo>
                <a:cubicBezTo>
                  <a:pt x="721" y="797"/>
                  <a:pt x="720" y="799"/>
                  <a:pt x="720" y="801"/>
                </a:cubicBezTo>
                <a:cubicBezTo>
                  <a:pt x="720" y="803"/>
                  <a:pt x="721" y="805"/>
                  <a:pt x="724" y="805"/>
                </a:cubicBezTo>
                <a:close/>
                <a:moveTo>
                  <a:pt x="737" y="805"/>
                </a:moveTo>
                <a:cubicBezTo>
                  <a:pt x="739" y="805"/>
                  <a:pt x="741" y="803"/>
                  <a:pt x="741" y="801"/>
                </a:cubicBezTo>
                <a:cubicBezTo>
                  <a:pt x="741" y="799"/>
                  <a:pt x="739" y="797"/>
                  <a:pt x="737" y="797"/>
                </a:cubicBezTo>
                <a:cubicBezTo>
                  <a:pt x="734" y="797"/>
                  <a:pt x="732" y="799"/>
                  <a:pt x="732" y="801"/>
                </a:cubicBezTo>
                <a:cubicBezTo>
                  <a:pt x="732" y="803"/>
                  <a:pt x="734" y="805"/>
                  <a:pt x="737" y="805"/>
                </a:cubicBezTo>
                <a:close/>
                <a:moveTo>
                  <a:pt x="750" y="805"/>
                </a:moveTo>
                <a:cubicBezTo>
                  <a:pt x="752" y="805"/>
                  <a:pt x="754" y="803"/>
                  <a:pt x="754" y="801"/>
                </a:cubicBezTo>
                <a:cubicBezTo>
                  <a:pt x="754" y="799"/>
                  <a:pt x="752" y="797"/>
                  <a:pt x="750" y="797"/>
                </a:cubicBezTo>
                <a:cubicBezTo>
                  <a:pt x="747" y="797"/>
                  <a:pt x="745" y="799"/>
                  <a:pt x="745" y="801"/>
                </a:cubicBezTo>
                <a:cubicBezTo>
                  <a:pt x="745" y="803"/>
                  <a:pt x="747" y="805"/>
                  <a:pt x="750" y="805"/>
                </a:cubicBezTo>
                <a:close/>
                <a:moveTo>
                  <a:pt x="762" y="805"/>
                </a:moveTo>
                <a:cubicBezTo>
                  <a:pt x="765" y="805"/>
                  <a:pt x="767" y="803"/>
                  <a:pt x="767" y="801"/>
                </a:cubicBezTo>
                <a:cubicBezTo>
                  <a:pt x="767" y="799"/>
                  <a:pt x="765" y="797"/>
                  <a:pt x="762" y="797"/>
                </a:cubicBezTo>
                <a:cubicBezTo>
                  <a:pt x="760" y="797"/>
                  <a:pt x="758" y="799"/>
                  <a:pt x="758" y="801"/>
                </a:cubicBezTo>
                <a:cubicBezTo>
                  <a:pt x="758" y="803"/>
                  <a:pt x="760" y="805"/>
                  <a:pt x="762" y="805"/>
                </a:cubicBezTo>
                <a:close/>
                <a:moveTo>
                  <a:pt x="775" y="805"/>
                </a:moveTo>
                <a:cubicBezTo>
                  <a:pt x="778" y="805"/>
                  <a:pt x="780" y="803"/>
                  <a:pt x="780" y="801"/>
                </a:cubicBezTo>
                <a:cubicBezTo>
                  <a:pt x="780" y="799"/>
                  <a:pt x="778" y="797"/>
                  <a:pt x="775" y="797"/>
                </a:cubicBezTo>
                <a:cubicBezTo>
                  <a:pt x="773" y="797"/>
                  <a:pt x="771" y="799"/>
                  <a:pt x="771" y="801"/>
                </a:cubicBezTo>
                <a:cubicBezTo>
                  <a:pt x="771" y="803"/>
                  <a:pt x="773" y="805"/>
                  <a:pt x="775" y="805"/>
                </a:cubicBezTo>
                <a:close/>
                <a:moveTo>
                  <a:pt x="788" y="805"/>
                </a:moveTo>
                <a:cubicBezTo>
                  <a:pt x="791" y="805"/>
                  <a:pt x="792" y="803"/>
                  <a:pt x="792" y="801"/>
                </a:cubicBezTo>
                <a:cubicBezTo>
                  <a:pt x="792" y="799"/>
                  <a:pt x="791" y="797"/>
                  <a:pt x="788" y="797"/>
                </a:cubicBezTo>
                <a:cubicBezTo>
                  <a:pt x="786" y="797"/>
                  <a:pt x="784" y="799"/>
                  <a:pt x="784" y="801"/>
                </a:cubicBezTo>
                <a:cubicBezTo>
                  <a:pt x="784" y="803"/>
                  <a:pt x="786" y="805"/>
                  <a:pt x="788" y="805"/>
                </a:cubicBezTo>
                <a:close/>
                <a:moveTo>
                  <a:pt x="801" y="805"/>
                </a:moveTo>
                <a:cubicBezTo>
                  <a:pt x="803" y="805"/>
                  <a:pt x="805" y="803"/>
                  <a:pt x="805" y="801"/>
                </a:cubicBezTo>
                <a:cubicBezTo>
                  <a:pt x="805" y="799"/>
                  <a:pt x="803" y="797"/>
                  <a:pt x="801" y="797"/>
                </a:cubicBezTo>
                <a:cubicBezTo>
                  <a:pt x="799" y="797"/>
                  <a:pt x="797" y="799"/>
                  <a:pt x="797" y="801"/>
                </a:cubicBezTo>
                <a:cubicBezTo>
                  <a:pt x="797" y="803"/>
                  <a:pt x="799" y="805"/>
                  <a:pt x="801" y="805"/>
                </a:cubicBezTo>
                <a:close/>
                <a:moveTo>
                  <a:pt x="814" y="805"/>
                </a:moveTo>
                <a:cubicBezTo>
                  <a:pt x="816" y="805"/>
                  <a:pt x="818" y="803"/>
                  <a:pt x="818" y="801"/>
                </a:cubicBezTo>
                <a:cubicBezTo>
                  <a:pt x="818" y="799"/>
                  <a:pt x="816" y="797"/>
                  <a:pt x="814" y="797"/>
                </a:cubicBezTo>
                <a:cubicBezTo>
                  <a:pt x="812" y="797"/>
                  <a:pt x="810" y="799"/>
                  <a:pt x="810" y="801"/>
                </a:cubicBezTo>
                <a:cubicBezTo>
                  <a:pt x="810" y="803"/>
                  <a:pt x="812" y="805"/>
                  <a:pt x="814" y="805"/>
                </a:cubicBezTo>
                <a:close/>
                <a:moveTo>
                  <a:pt x="827" y="805"/>
                </a:moveTo>
                <a:cubicBezTo>
                  <a:pt x="829" y="805"/>
                  <a:pt x="831" y="803"/>
                  <a:pt x="831" y="801"/>
                </a:cubicBezTo>
                <a:cubicBezTo>
                  <a:pt x="831" y="799"/>
                  <a:pt x="829" y="797"/>
                  <a:pt x="827" y="797"/>
                </a:cubicBezTo>
                <a:cubicBezTo>
                  <a:pt x="825" y="797"/>
                  <a:pt x="823" y="799"/>
                  <a:pt x="823" y="801"/>
                </a:cubicBezTo>
                <a:cubicBezTo>
                  <a:pt x="823" y="803"/>
                  <a:pt x="825" y="805"/>
                  <a:pt x="827" y="805"/>
                </a:cubicBezTo>
                <a:close/>
                <a:moveTo>
                  <a:pt x="840" y="805"/>
                </a:moveTo>
                <a:cubicBezTo>
                  <a:pt x="842" y="805"/>
                  <a:pt x="844" y="803"/>
                  <a:pt x="844" y="801"/>
                </a:cubicBezTo>
                <a:cubicBezTo>
                  <a:pt x="844" y="799"/>
                  <a:pt x="842" y="797"/>
                  <a:pt x="840" y="797"/>
                </a:cubicBezTo>
                <a:cubicBezTo>
                  <a:pt x="838" y="797"/>
                  <a:pt x="836" y="799"/>
                  <a:pt x="836" y="801"/>
                </a:cubicBezTo>
                <a:cubicBezTo>
                  <a:pt x="836" y="803"/>
                  <a:pt x="838" y="805"/>
                  <a:pt x="840" y="805"/>
                </a:cubicBezTo>
                <a:close/>
                <a:moveTo>
                  <a:pt x="853" y="805"/>
                </a:moveTo>
                <a:cubicBezTo>
                  <a:pt x="855" y="805"/>
                  <a:pt x="857" y="803"/>
                  <a:pt x="857" y="801"/>
                </a:cubicBezTo>
                <a:cubicBezTo>
                  <a:pt x="857" y="799"/>
                  <a:pt x="855" y="797"/>
                  <a:pt x="853" y="797"/>
                </a:cubicBezTo>
                <a:cubicBezTo>
                  <a:pt x="851" y="797"/>
                  <a:pt x="849" y="799"/>
                  <a:pt x="849" y="801"/>
                </a:cubicBezTo>
                <a:cubicBezTo>
                  <a:pt x="849" y="803"/>
                  <a:pt x="851" y="805"/>
                  <a:pt x="853" y="805"/>
                </a:cubicBezTo>
                <a:close/>
                <a:moveTo>
                  <a:pt x="866" y="805"/>
                </a:moveTo>
                <a:cubicBezTo>
                  <a:pt x="868" y="805"/>
                  <a:pt x="870" y="803"/>
                  <a:pt x="870" y="801"/>
                </a:cubicBezTo>
                <a:cubicBezTo>
                  <a:pt x="870" y="799"/>
                  <a:pt x="868" y="797"/>
                  <a:pt x="866" y="797"/>
                </a:cubicBezTo>
                <a:cubicBezTo>
                  <a:pt x="863" y="797"/>
                  <a:pt x="862" y="799"/>
                  <a:pt x="862" y="801"/>
                </a:cubicBezTo>
                <a:cubicBezTo>
                  <a:pt x="862" y="803"/>
                  <a:pt x="863" y="805"/>
                  <a:pt x="866" y="805"/>
                </a:cubicBezTo>
                <a:close/>
                <a:moveTo>
                  <a:pt x="879" y="797"/>
                </a:moveTo>
                <a:cubicBezTo>
                  <a:pt x="876" y="797"/>
                  <a:pt x="874" y="799"/>
                  <a:pt x="874" y="801"/>
                </a:cubicBezTo>
                <a:cubicBezTo>
                  <a:pt x="874" y="803"/>
                  <a:pt x="876" y="805"/>
                  <a:pt x="879" y="805"/>
                </a:cubicBezTo>
                <a:cubicBezTo>
                  <a:pt x="881" y="805"/>
                  <a:pt x="883" y="803"/>
                  <a:pt x="883" y="801"/>
                </a:cubicBezTo>
                <a:cubicBezTo>
                  <a:pt x="883" y="799"/>
                  <a:pt x="881" y="797"/>
                  <a:pt x="879" y="797"/>
                </a:cubicBezTo>
                <a:close/>
                <a:moveTo>
                  <a:pt x="1602" y="805"/>
                </a:moveTo>
                <a:cubicBezTo>
                  <a:pt x="1604" y="805"/>
                  <a:pt x="1606" y="803"/>
                  <a:pt x="1606" y="801"/>
                </a:cubicBezTo>
                <a:cubicBezTo>
                  <a:pt x="1606" y="799"/>
                  <a:pt x="1604" y="797"/>
                  <a:pt x="1602" y="797"/>
                </a:cubicBezTo>
                <a:cubicBezTo>
                  <a:pt x="1600" y="797"/>
                  <a:pt x="1598" y="799"/>
                  <a:pt x="1598" y="801"/>
                </a:cubicBezTo>
                <a:cubicBezTo>
                  <a:pt x="1598" y="803"/>
                  <a:pt x="1600" y="805"/>
                  <a:pt x="1602" y="805"/>
                </a:cubicBezTo>
                <a:close/>
                <a:moveTo>
                  <a:pt x="1615" y="805"/>
                </a:moveTo>
                <a:cubicBezTo>
                  <a:pt x="1617" y="805"/>
                  <a:pt x="1619" y="803"/>
                  <a:pt x="1619" y="801"/>
                </a:cubicBezTo>
                <a:cubicBezTo>
                  <a:pt x="1619" y="799"/>
                  <a:pt x="1617" y="797"/>
                  <a:pt x="1615" y="797"/>
                </a:cubicBezTo>
                <a:cubicBezTo>
                  <a:pt x="1612" y="797"/>
                  <a:pt x="1611" y="799"/>
                  <a:pt x="1611" y="801"/>
                </a:cubicBezTo>
                <a:cubicBezTo>
                  <a:pt x="1611" y="803"/>
                  <a:pt x="1612" y="805"/>
                  <a:pt x="1615" y="805"/>
                </a:cubicBezTo>
                <a:close/>
                <a:moveTo>
                  <a:pt x="1628" y="805"/>
                </a:moveTo>
                <a:cubicBezTo>
                  <a:pt x="1630" y="805"/>
                  <a:pt x="1632" y="803"/>
                  <a:pt x="1632" y="801"/>
                </a:cubicBezTo>
                <a:cubicBezTo>
                  <a:pt x="1632" y="799"/>
                  <a:pt x="1630" y="797"/>
                  <a:pt x="1628" y="797"/>
                </a:cubicBezTo>
                <a:cubicBezTo>
                  <a:pt x="1625" y="797"/>
                  <a:pt x="1623" y="799"/>
                  <a:pt x="1623" y="801"/>
                </a:cubicBezTo>
                <a:cubicBezTo>
                  <a:pt x="1623" y="803"/>
                  <a:pt x="1625" y="805"/>
                  <a:pt x="1628" y="805"/>
                </a:cubicBezTo>
                <a:close/>
                <a:moveTo>
                  <a:pt x="1641" y="805"/>
                </a:moveTo>
                <a:cubicBezTo>
                  <a:pt x="1643" y="805"/>
                  <a:pt x="1645" y="803"/>
                  <a:pt x="1645" y="801"/>
                </a:cubicBezTo>
                <a:cubicBezTo>
                  <a:pt x="1645" y="799"/>
                  <a:pt x="1643" y="797"/>
                  <a:pt x="1641" y="797"/>
                </a:cubicBezTo>
                <a:cubicBezTo>
                  <a:pt x="1638" y="797"/>
                  <a:pt x="1636" y="799"/>
                  <a:pt x="1636" y="801"/>
                </a:cubicBezTo>
                <a:cubicBezTo>
                  <a:pt x="1636" y="803"/>
                  <a:pt x="1638" y="805"/>
                  <a:pt x="1641" y="805"/>
                </a:cubicBezTo>
                <a:close/>
                <a:moveTo>
                  <a:pt x="1653" y="805"/>
                </a:moveTo>
                <a:cubicBezTo>
                  <a:pt x="1656" y="805"/>
                  <a:pt x="1658" y="803"/>
                  <a:pt x="1658" y="801"/>
                </a:cubicBezTo>
                <a:cubicBezTo>
                  <a:pt x="1658" y="799"/>
                  <a:pt x="1656" y="797"/>
                  <a:pt x="1653" y="797"/>
                </a:cubicBezTo>
                <a:cubicBezTo>
                  <a:pt x="1651" y="797"/>
                  <a:pt x="1649" y="799"/>
                  <a:pt x="1649" y="801"/>
                </a:cubicBezTo>
                <a:cubicBezTo>
                  <a:pt x="1649" y="803"/>
                  <a:pt x="1651" y="805"/>
                  <a:pt x="1653" y="805"/>
                </a:cubicBezTo>
                <a:close/>
                <a:moveTo>
                  <a:pt x="1666" y="805"/>
                </a:moveTo>
                <a:cubicBezTo>
                  <a:pt x="1669" y="805"/>
                  <a:pt x="1671" y="803"/>
                  <a:pt x="1671" y="801"/>
                </a:cubicBezTo>
                <a:cubicBezTo>
                  <a:pt x="1671" y="799"/>
                  <a:pt x="1669" y="797"/>
                  <a:pt x="1666" y="797"/>
                </a:cubicBezTo>
                <a:cubicBezTo>
                  <a:pt x="1664" y="797"/>
                  <a:pt x="1662" y="799"/>
                  <a:pt x="1662" y="801"/>
                </a:cubicBezTo>
                <a:cubicBezTo>
                  <a:pt x="1662" y="803"/>
                  <a:pt x="1664" y="805"/>
                  <a:pt x="1666" y="805"/>
                </a:cubicBezTo>
                <a:close/>
                <a:moveTo>
                  <a:pt x="1679" y="805"/>
                </a:moveTo>
                <a:cubicBezTo>
                  <a:pt x="1682" y="805"/>
                  <a:pt x="1683" y="803"/>
                  <a:pt x="1683" y="801"/>
                </a:cubicBezTo>
                <a:cubicBezTo>
                  <a:pt x="1683" y="799"/>
                  <a:pt x="1682" y="797"/>
                  <a:pt x="1679" y="797"/>
                </a:cubicBezTo>
                <a:cubicBezTo>
                  <a:pt x="1677" y="797"/>
                  <a:pt x="1675" y="799"/>
                  <a:pt x="1675" y="801"/>
                </a:cubicBezTo>
                <a:cubicBezTo>
                  <a:pt x="1675" y="803"/>
                  <a:pt x="1677" y="805"/>
                  <a:pt x="1679" y="805"/>
                </a:cubicBezTo>
                <a:close/>
                <a:moveTo>
                  <a:pt x="1692" y="805"/>
                </a:moveTo>
                <a:cubicBezTo>
                  <a:pt x="1695" y="805"/>
                  <a:pt x="1696" y="803"/>
                  <a:pt x="1696" y="801"/>
                </a:cubicBezTo>
                <a:cubicBezTo>
                  <a:pt x="1696" y="799"/>
                  <a:pt x="1695" y="797"/>
                  <a:pt x="1692" y="797"/>
                </a:cubicBezTo>
                <a:cubicBezTo>
                  <a:pt x="1690" y="797"/>
                  <a:pt x="1688" y="799"/>
                  <a:pt x="1688" y="801"/>
                </a:cubicBezTo>
                <a:cubicBezTo>
                  <a:pt x="1688" y="803"/>
                  <a:pt x="1690" y="805"/>
                  <a:pt x="1692" y="805"/>
                </a:cubicBezTo>
                <a:close/>
                <a:moveTo>
                  <a:pt x="1705" y="805"/>
                </a:moveTo>
                <a:cubicBezTo>
                  <a:pt x="1707" y="805"/>
                  <a:pt x="1709" y="803"/>
                  <a:pt x="1709" y="801"/>
                </a:cubicBezTo>
                <a:cubicBezTo>
                  <a:pt x="1709" y="799"/>
                  <a:pt x="1707" y="797"/>
                  <a:pt x="1705" y="797"/>
                </a:cubicBezTo>
                <a:cubicBezTo>
                  <a:pt x="1703" y="797"/>
                  <a:pt x="1701" y="799"/>
                  <a:pt x="1701" y="801"/>
                </a:cubicBezTo>
                <a:cubicBezTo>
                  <a:pt x="1701" y="803"/>
                  <a:pt x="1703" y="805"/>
                  <a:pt x="1705" y="805"/>
                </a:cubicBezTo>
                <a:close/>
                <a:moveTo>
                  <a:pt x="1718" y="805"/>
                </a:moveTo>
                <a:cubicBezTo>
                  <a:pt x="1720" y="805"/>
                  <a:pt x="1722" y="803"/>
                  <a:pt x="1722" y="801"/>
                </a:cubicBezTo>
                <a:cubicBezTo>
                  <a:pt x="1722" y="799"/>
                  <a:pt x="1720" y="797"/>
                  <a:pt x="1718" y="797"/>
                </a:cubicBezTo>
                <a:cubicBezTo>
                  <a:pt x="1716" y="797"/>
                  <a:pt x="1714" y="799"/>
                  <a:pt x="1714" y="801"/>
                </a:cubicBezTo>
                <a:cubicBezTo>
                  <a:pt x="1714" y="803"/>
                  <a:pt x="1716" y="805"/>
                  <a:pt x="1718" y="805"/>
                </a:cubicBezTo>
                <a:close/>
                <a:moveTo>
                  <a:pt x="1731" y="805"/>
                </a:moveTo>
                <a:cubicBezTo>
                  <a:pt x="1733" y="805"/>
                  <a:pt x="1735" y="803"/>
                  <a:pt x="1735" y="801"/>
                </a:cubicBezTo>
                <a:cubicBezTo>
                  <a:pt x="1735" y="799"/>
                  <a:pt x="1733" y="797"/>
                  <a:pt x="1731" y="797"/>
                </a:cubicBezTo>
                <a:cubicBezTo>
                  <a:pt x="1729" y="797"/>
                  <a:pt x="1727" y="799"/>
                  <a:pt x="1727" y="801"/>
                </a:cubicBezTo>
                <a:cubicBezTo>
                  <a:pt x="1727" y="803"/>
                  <a:pt x="1729" y="805"/>
                  <a:pt x="1731" y="805"/>
                </a:cubicBezTo>
                <a:close/>
                <a:moveTo>
                  <a:pt x="1744" y="805"/>
                </a:moveTo>
                <a:cubicBezTo>
                  <a:pt x="1746" y="805"/>
                  <a:pt x="1748" y="803"/>
                  <a:pt x="1748" y="801"/>
                </a:cubicBezTo>
                <a:cubicBezTo>
                  <a:pt x="1748" y="799"/>
                  <a:pt x="1746" y="797"/>
                  <a:pt x="1744" y="797"/>
                </a:cubicBezTo>
                <a:cubicBezTo>
                  <a:pt x="1742" y="797"/>
                  <a:pt x="1740" y="799"/>
                  <a:pt x="1740" y="801"/>
                </a:cubicBezTo>
                <a:cubicBezTo>
                  <a:pt x="1740" y="803"/>
                  <a:pt x="1742" y="805"/>
                  <a:pt x="1744" y="805"/>
                </a:cubicBezTo>
                <a:close/>
                <a:moveTo>
                  <a:pt x="1757" y="805"/>
                </a:moveTo>
                <a:cubicBezTo>
                  <a:pt x="1759" y="805"/>
                  <a:pt x="1761" y="803"/>
                  <a:pt x="1761" y="801"/>
                </a:cubicBezTo>
                <a:cubicBezTo>
                  <a:pt x="1761" y="799"/>
                  <a:pt x="1759" y="797"/>
                  <a:pt x="1757" y="797"/>
                </a:cubicBezTo>
                <a:cubicBezTo>
                  <a:pt x="1754" y="797"/>
                  <a:pt x="1753" y="799"/>
                  <a:pt x="1753" y="801"/>
                </a:cubicBezTo>
                <a:cubicBezTo>
                  <a:pt x="1753" y="803"/>
                  <a:pt x="1754" y="805"/>
                  <a:pt x="1757" y="805"/>
                </a:cubicBezTo>
                <a:close/>
                <a:moveTo>
                  <a:pt x="1770" y="805"/>
                </a:moveTo>
                <a:cubicBezTo>
                  <a:pt x="1772" y="805"/>
                  <a:pt x="1774" y="803"/>
                  <a:pt x="1774" y="801"/>
                </a:cubicBezTo>
                <a:cubicBezTo>
                  <a:pt x="1774" y="799"/>
                  <a:pt x="1772" y="797"/>
                  <a:pt x="1770" y="797"/>
                </a:cubicBezTo>
                <a:cubicBezTo>
                  <a:pt x="1767" y="797"/>
                  <a:pt x="1766" y="799"/>
                  <a:pt x="1766" y="801"/>
                </a:cubicBezTo>
                <a:cubicBezTo>
                  <a:pt x="1766" y="803"/>
                  <a:pt x="1767" y="805"/>
                  <a:pt x="1770" y="805"/>
                </a:cubicBezTo>
                <a:close/>
                <a:moveTo>
                  <a:pt x="1783" y="797"/>
                </a:moveTo>
                <a:cubicBezTo>
                  <a:pt x="1780" y="797"/>
                  <a:pt x="1778" y="799"/>
                  <a:pt x="1778" y="801"/>
                </a:cubicBezTo>
                <a:cubicBezTo>
                  <a:pt x="1778" y="803"/>
                  <a:pt x="1780" y="805"/>
                  <a:pt x="1783" y="805"/>
                </a:cubicBezTo>
                <a:cubicBezTo>
                  <a:pt x="1785" y="805"/>
                  <a:pt x="1787" y="803"/>
                  <a:pt x="1787" y="801"/>
                </a:cubicBezTo>
                <a:cubicBezTo>
                  <a:pt x="1787" y="799"/>
                  <a:pt x="1785" y="797"/>
                  <a:pt x="1783" y="797"/>
                </a:cubicBezTo>
                <a:close/>
                <a:moveTo>
                  <a:pt x="1796" y="797"/>
                </a:moveTo>
                <a:cubicBezTo>
                  <a:pt x="1793" y="797"/>
                  <a:pt x="1791" y="799"/>
                  <a:pt x="1791" y="801"/>
                </a:cubicBezTo>
                <a:cubicBezTo>
                  <a:pt x="1791" y="803"/>
                  <a:pt x="1793" y="805"/>
                  <a:pt x="1796" y="805"/>
                </a:cubicBezTo>
                <a:cubicBezTo>
                  <a:pt x="1798" y="805"/>
                  <a:pt x="1800" y="803"/>
                  <a:pt x="1800" y="801"/>
                </a:cubicBezTo>
                <a:cubicBezTo>
                  <a:pt x="1800" y="799"/>
                  <a:pt x="1798" y="797"/>
                  <a:pt x="1796" y="797"/>
                </a:cubicBezTo>
                <a:close/>
                <a:moveTo>
                  <a:pt x="1808" y="797"/>
                </a:moveTo>
                <a:cubicBezTo>
                  <a:pt x="1806" y="797"/>
                  <a:pt x="1804" y="799"/>
                  <a:pt x="1804" y="801"/>
                </a:cubicBezTo>
                <a:cubicBezTo>
                  <a:pt x="1804" y="803"/>
                  <a:pt x="1806" y="805"/>
                  <a:pt x="1808" y="805"/>
                </a:cubicBezTo>
                <a:cubicBezTo>
                  <a:pt x="1811" y="805"/>
                  <a:pt x="1813" y="803"/>
                  <a:pt x="1813" y="801"/>
                </a:cubicBezTo>
                <a:cubicBezTo>
                  <a:pt x="1813" y="799"/>
                  <a:pt x="1811" y="797"/>
                  <a:pt x="1808" y="797"/>
                </a:cubicBezTo>
                <a:close/>
                <a:moveTo>
                  <a:pt x="1821" y="797"/>
                </a:moveTo>
                <a:cubicBezTo>
                  <a:pt x="1819" y="797"/>
                  <a:pt x="1817" y="799"/>
                  <a:pt x="1817" y="801"/>
                </a:cubicBezTo>
                <a:cubicBezTo>
                  <a:pt x="1817" y="803"/>
                  <a:pt x="1819" y="805"/>
                  <a:pt x="1821" y="805"/>
                </a:cubicBezTo>
                <a:cubicBezTo>
                  <a:pt x="1824" y="805"/>
                  <a:pt x="1826" y="803"/>
                  <a:pt x="1826" y="801"/>
                </a:cubicBezTo>
                <a:cubicBezTo>
                  <a:pt x="1826" y="799"/>
                  <a:pt x="1824" y="797"/>
                  <a:pt x="1821" y="797"/>
                </a:cubicBezTo>
                <a:close/>
                <a:moveTo>
                  <a:pt x="1886" y="802"/>
                </a:moveTo>
                <a:cubicBezTo>
                  <a:pt x="1887" y="802"/>
                  <a:pt x="1887" y="802"/>
                  <a:pt x="1887" y="801"/>
                </a:cubicBezTo>
                <a:cubicBezTo>
                  <a:pt x="1887" y="800"/>
                  <a:pt x="1887" y="800"/>
                  <a:pt x="1886" y="800"/>
                </a:cubicBezTo>
                <a:cubicBezTo>
                  <a:pt x="1885" y="800"/>
                  <a:pt x="1885" y="800"/>
                  <a:pt x="1885" y="801"/>
                </a:cubicBezTo>
                <a:cubicBezTo>
                  <a:pt x="1885" y="802"/>
                  <a:pt x="1885" y="802"/>
                  <a:pt x="1886" y="802"/>
                </a:cubicBezTo>
                <a:close/>
                <a:moveTo>
                  <a:pt x="1899" y="797"/>
                </a:moveTo>
                <a:cubicBezTo>
                  <a:pt x="1897" y="797"/>
                  <a:pt x="1895" y="799"/>
                  <a:pt x="1895" y="801"/>
                </a:cubicBezTo>
                <a:cubicBezTo>
                  <a:pt x="1895" y="803"/>
                  <a:pt x="1897" y="805"/>
                  <a:pt x="1899" y="805"/>
                </a:cubicBezTo>
                <a:cubicBezTo>
                  <a:pt x="1901" y="805"/>
                  <a:pt x="1903" y="803"/>
                  <a:pt x="1903" y="801"/>
                </a:cubicBezTo>
                <a:cubicBezTo>
                  <a:pt x="1903" y="799"/>
                  <a:pt x="1901" y="797"/>
                  <a:pt x="1899" y="797"/>
                </a:cubicBezTo>
                <a:close/>
                <a:moveTo>
                  <a:pt x="1912" y="797"/>
                </a:moveTo>
                <a:cubicBezTo>
                  <a:pt x="1909" y="797"/>
                  <a:pt x="1908" y="799"/>
                  <a:pt x="1908" y="801"/>
                </a:cubicBezTo>
                <a:cubicBezTo>
                  <a:pt x="1908" y="803"/>
                  <a:pt x="1909" y="805"/>
                  <a:pt x="1912" y="805"/>
                </a:cubicBezTo>
                <a:cubicBezTo>
                  <a:pt x="1914" y="805"/>
                  <a:pt x="1916" y="803"/>
                  <a:pt x="1916" y="801"/>
                </a:cubicBezTo>
                <a:cubicBezTo>
                  <a:pt x="1916" y="799"/>
                  <a:pt x="1914" y="797"/>
                  <a:pt x="1912" y="797"/>
                </a:cubicBezTo>
                <a:close/>
                <a:moveTo>
                  <a:pt x="1925" y="801"/>
                </a:moveTo>
                <a:cubicBezTo>
                  <a:pt x="1925" y="801"/>
                  <a:pt x="1925" y="801"/>
                  <a:pt x="1925" y="801"/>
                </a:cubicBezTo>
                <a:cubicBezTo>
                  <a:pt x="1925" y="801"/>
                  <a:pt x="1925" y="801"/>
                  <a:pt x="1925" y="801"/>
                </a:cubicBezTo>
                <a:cubicBezTo>
                  <a:pt x="1925" y="801"/>
                  <a:pt x="1925" y="801"/>
                  <a:pt x="1925" y="801"/>
                </a:cubicBezTo>
                <a:cubicBezTo>
                  <a:pt x="1925" y="801"/>
                  <a:pt x="1925" y="801"/>
                  <a:pt x="1925" y="801"/>
                </a:cubicBezTo>
                <a:close/>
                <a:moveTo>
                  <a:pt x="1938" y="801"/>
                </a:moveTo>
                <a:cubicBezTo>
                  <a:pt x="1938" y="801"/>
                  <a:pt x="1938" y="801"/>
                  <a:pt x="1938" y="801"/>
                </a:cubicBezTo>
                <a:cubicBezTo>
                  <a:pt x="1938" y="801"/>
                  <a:pt x="1938" y="801"/>
                  <a:pt x="1938" y="801"/>
                </a:cubicBezTo>
                <a:cubicBezTo>
                  <a:pt x="1938" y="801"/>
                  <a:pt x="1938" y="801"/>
                  <a:pt x="1938" y="801"/>
                </a:cubicBezTo>
                <a:cubicBezTo>
                  <a:pt x="1938" y="801"/>
                  <a:pt x="1938" y="801"/>
                  <a:pt x="1938" y="801"/>
                </a:cubicBezTo>
                <a:close/>
                <a:moveTo>
                  <a:pt x="2041" y="797"/>
                </a:moveTo>
                <a:cubicBezTo>
                  <a:pt x="2039" y="797"/>
                  <a:pt x="2037" y="799"/>
                  <a:pt x="2037" y="801"/>
                </a:cubicBezTo>
                <a:cubicBezTo>
                  <a:pt x="2037" y="803"/>
                  <a:pt x="2039" y="805"/>
                  <a:pt x="2041" y="805"/>
                </a:cubicBezTo>
                <a:cubicBezTo>
                  <a:pt x="2043" y="805"/>
                  <a:pt x="2045" y="803"/>
                  <a:pt x="2045" y="801"/>
                </a:cubicBezTo>
                <a:cubicBezTo>
                  <a:pt x="2045" y="799"/>
                  <a:pt x="2043" y="797"/>
                  <a:pt x="2041" y="797"/>
                </a:cubicBezTo>
                <a:close/>
                <a:moveTo>
                  <a:pt x="2054" y="797"/>
                </a:moveTo>
                <a:cubicBezTo>
                  <a:pt x="2051" y="797"/>
                  <a:pt x="2050" y="799"/>
                  <a:pt x="2050" y="801"/>
                </a:cubicBezTo>
                <a:cubicBezTo>
                  <a:pt x="2050" y="803"/>
                  <a:pt x="2051" y="805"/>
                  <a:pt x="2054" y="805"/>
                </a:cubicBezTo>
                <a:cubicBezTo>
                  <a:pt x="2056" y="805"/>
                  <a:pt x="2058" y="803"/>
                  <a:pt x="2058" y="801"/>
                </a:cubicBezTo>
                <a:cubicBezTo>
                  <a:pt x="2058" y="799"/>
                  <a:pt x="2056" y="797"/>
                  <a:pt x="2054" y="797"/>
                </a:cubicBezTo>
                <a:close/>
                <a:moveTo>
                  <a:pt x="2067" y="797"/>
                </a:moveTo>
                <a:cubicBezTo>
                  <a:pt x="2064" y="797"/>
                  <a:pt x="2063" y="799"/>
                  <a:pt x="2063" y="801"/>
                </a:cubicBezTo>
                <a:cubicBezTo>
                  <a:pt x="2063" y="803"/>
                  <a:pt x="2064" y="805"/>
                  <a:pt x="2067" y="805"/>
                </a:cubicBezTo>
                <a:cubicBezTo>
                  <a:pt x="2069" y="805"/>
                  <a:pt x="2071" y="803"/>
                  <a:pt x="2071" y="801"/>
                </a:cubicBezTo>
                <a:cubicBezTo>
                  <a:pt x="2071" y="799"/>
                  <a:pt x="2069" y="797"/>
                  <a:pt x="2067" y="797"/>
                </a:cubicBezTo>
                <a:close/>
                <a:moveTo>
                  <a:pt x="2080" y="797"/>
                </a:moveTo>
                <a:cubicBezTo>
                  <a:pt x="2077" y="797"/>
                  <a:pt x="2075" y="799"/>
                  <a:pt x="2075" y="801"/>
                </a:cubicBezTo>
                <a:cubicBezTo>
                  <a:pt x="2075" y="803"/>
                  <a:pt x="2077" y="805"/>
                  <a:pt x="2080" y="805"/>
                </a:cubicBezTo>
                <a:cubicBezTo>
                  <a:pt x="2082" y="805"/>
                  <a:pt x="2084" y="803"/>
                  <a:pt x="2084" y="801"/>
                </a:cubicBezTo>
                <a:cubicBezTo>
                  <a:pt x="2084" y="799"/>
                  <a:pt x="2082" y="797"/>
                  <a:pt x="2080" y="797"/>
                </a:cubicBezTo>
                <a:close/>
                <a:moveTo>
                  <a:pt x="2093" y="797"/>
                </a:moveTo>
                <a:cubicBezTo>
                  <a:pt x="2090" y="797"/>
                  <a:pt x="2088" y="799"/>
                  <a:pt x="2088" y="801"/>
                </a:cubicBezTo>
                <a:cubicBezTo>
                  <a:pt x="2088" y="803"/>
                  <a:pt x="2090" y="805"/>
                  <a:pt x="2093" y="805"/>
                </a:cubicBezTo>
                <a:cubicBezTo>
                  <a:pt x="2095" y="805"/>
                  <a:pt x="2097" y="803"/>
                  <a:pt x="2097" y="801"/>
                </a:cubicBezTo>
                <a:cubicBezTo>
                  <a:pt x="2097" y="799"/>
                  <a:pt x="2095" y="797"/>
                  <a:pt x="2093" y="797"/>
                </a:cubicBezTo>
                <a:close/>
                <a:moveTo>
                  <a:pt x="2105" y="797"/>
                </a:moveTo>
                <a:cubicBezTo>
                  <a:pt x="2103" y="797"/>
                  <a:pt x="2101" y="799"/>
                  <a:pt x="2101" y="801"/>
                </a:cubicBezTo>
                <a:cubicBezTo>
                  <a:pt x="2101" y="803"/>
                  <a:pt x="2103" y="805"/>
                  <a:pt x="2105" y="805"/>
                </a:cubicBezTo>
                <a:cubicBezTo>
                  <a:pt x="2108" y="805"/>
                  <a:pt x="2110" y="803"/>
                  <a:pt x="2110" y="801"/>
                </a:cubicBezTo>
                <a:cubicBezTo>
                  <a:pt x="2110" y="799"/>
                  <a:pt x="2108" y="797"/>
                  <a:pt x="2105" y="797"/>
                </a:cubicBezTo>
                <a:close/>
                <a:moveTo>
                  <a:pt x="2118" y="797"/>
                </a:moveTo>
                <a:cubicBezTo>
                  <a:pt x="2116" y="797"/>
                  <a:pt x="2114" y="799"/>
                  <a:pt x="2114" y="801"/>
                </a:cubicBezTo>
                <a:cubicBezTo>
                  <a:pt x="2114" y="803"/>
                  <a:pt x="2116" y="805"/>
                  <a:pt x="2118" y="805"/>
                </a:cubicBezTo>
                <a:cubicBezTo>
                  <a:pt x="2121" y="805"/>
                  <a:pt x="2123" y="803"/>
                  <a:pt x="2123" y="801"/>
                </a:cubicBezTo>
                <a:cubicBezTo>
                  <a:pt x="2123" y="799"/>
                  <a:pt x="2121" y="797"/>
                  <a:pt x="2118" y="797"/>
                </a:cubicBezTo>
                <a:close/>
                <a:moveTo>
                  <a:pt x="2131" y="797"/>
                </a:moveTo>
                <a:cubicBezTo>
                  <a:pt x="2129" y="797"/>
                  <a:pt x="2127" y="799"/>
                  <a:pt x="2127" y="801"/>
                </a:cubicBezTo>
                <a:cubicBezTo>
                  <a:pt x="2127" y="803"/>
                  <a:pt x="2129" y="805"/>
                  <a:pt x="2131" y="805"/>
                </a:cubicBezTo>
                <a:cubicBezTo>
                  <a:pt x="2134" y="805"/>
                  <a:pt x="2135" y="803"/>
                  <a:pt x="2135" y="801"/>
                </a:cubicBezTo>
                <a:cubicBezTo>
                  <a:pt x="2135" y="799"/>
                  <a:pt x="2134" y="797"/>
                  <a:pt x="2131" y="797"/>
                </a:cubicBezTo>
                <a:close/>
                <a:moveTo>
                  <a:pt x="2144" y="797"/>
                </a:moveTo>
                <a:cubicBezTo>
                  <a:pt x="2142" y="797"/>
                  <a:pt x="2140" y="799"/>
                  <a:pt x="2140" y="801"/>
                </a:cubicBezTo>
                <a:cubicBezTo>
                  <a:pt x="2140" y="803"/>
                  <a:pt x="2142" y="805"/>
                  <a:pt x="2144" y="805"/>
                </a:cubicBezTo>
                <a:cubicBezTo>
                  <a:pt x="2146" y="805"/>
                  <a:pt x="2148" y="803"/>
                  <a:pt x="2148" y="801"/>
                </a:cubicBezTo>
                <a:cubicBezTo>
                  <a:pt x="2148" y="799"/>
                  <a:pt x="2146" y="797"/>
                  <a:pt x="2144" y="797"/>
                </a:cubicBezTo>
                <a:close/>
                <a:moveTo>
                  <a:pt x="2157" y="797"/>
                </a:moveTo>
                <a:cubicBezTo>
                  <a:pt x="2155" y="797"/>
                  <a:pt x="2153" y="799"/>
                  <a:pt x="2153" y="801"/>
                </a:cubicBezTo>
                <a:cubicBezTo>
                  <a:pt x="2153" y="803"/>
                  <a:pt x="2155" y="805"/>
                  <a:pt x="2157" y="805"/>
                </a:cubicBezTo>
                <a:cubicBezTo>
                  <a:pt x="2159" y="805"/>
                  <a:pt x="2161" y="803"/>
                  <a:pt x="2161" y="801"/>
                </a:cubicBezTo>
                <a:cubicBezTo>
                  <a:pt x="2161" y="799"/>
                  <a:pt x="2159" y="797"/>
                  <a:pt x="2157" y="797"/>
                </a:cubicBezTo>
                <a:close/>
                <a:moveTo>
                  <a:pt x="2170" y="797"/>
                </a:moveTo>
                <a:cubicBezTo>
                  <a:pt x="2168" y="797"/>
                  <a:pt x="2166" y="799"/>
                  <a:pt x="2166" y="801"/>
                </a:cubicBezTo>
                <a:cubicBezTo>
                  <a:pt x="2166" y="803"/>
                  <a:pt x="2168" y="805"/>
                  <a:pt x="2170" y="805"/>
                </a:cubicBezTo>
                <a:cubicBezTo>
                  <a:pt x="2172" y="805"/>
                  <a:pt x="2174" y="803"/>
                  <a:pt x="2174" y="801"/>
                </a:cubicBezTo>
                <a:cubicBezTo>
                  <a:pt x="2174" y="799"/>
                  <a:pt x="2172" y="797"/>
                  <a:pt x="2170" y="797"/>
                </a:cubicBezTo>
                <a:close/>
                <a:moveTo>
                  <a:pt x="2183" y="797"/>
                </a:moveTo>
                <a:cubicBezTo>
                  <a:pt x="2181" y="797"/>
                  <a:pt x="2179" y="799"/>
                  <a:pt x="2179" y="801"/>
                </a:cubicBezTo>
                <a:cubicBezTo>
                  <a:pt x="2179" y="803"/>
                  <a:pt x="2181" y="805"/>
                  <a:pt x="2183" y="805"/>
                </a:cubicBezTo>
                <a:cubicBezTo>
                  <a:pt x="2185" y="805"/>
                  <a:pt x="2187" y="803"/>
                  <a:pt x="2187" y="801"/>
                </a:cubicBezTo>
                <a:cubicBezTo>
                  <a:pt x="2187" y="799"/>
                  <a:pt x="2185" y="797"/>
                  <a:pt x="2183" y="797"/>
                </a:cubicBezTo>
                <a:close/>
                <a:moveTo>
                  <a:pt x="2196" y="805"/>
                </a:moveTo>
                <a:cubicBezTo>
                  <a:pt x="2198" y="805"/>
                  <a:pt x="2200" y="803"/>
                  <a:pt x="2200" y="801"/>
                </a:cubicBezTo>
                <a:cubicBezTo>
                  <a:pt x="2200" y="799"/>
                  <a:pt x="2198" y="797"/>
                  <a:pt x="2196" y="797"/>
                </a:cubicBezTo>
                <a:cubicBezTo>
                  <a:pt x="2194" y="797"/>
                  <a:pt x="2192" y="799"/>
                  <a:pt x="2192" y="801"/>
                </a:cubicBezTo>
                <a:cubicBezTo>
                  <a:pt x="2192" y="803"/>
                  <a:pt x="2194" y="805"/>
                  <a:pt x="2196" y="805"/>
                </a:cubicBezTo>
                <a:close/>
                <a:moveTo>
                  <a:pt x="2209" y="805"/>
                </a:moveTo>
                <a:cubicBezTo>
                  <a:pt x="2211" y="805"/>
                  <a:pt x="2213" y="803"/>
                  <a:pt x="2213" y="801"/>
                </a:cubicBezTo>
                <a:cubicBezTo>
                  <a:pt x="2213" y="799"/>
                  <a:pt x="2211" y="797"/>
                  <a:pt x="2209" y="797"/>
                </a:cubicBezTo>
                <a:cubicBezTo>
                  <a:pt x="2206" y="797"/>
                  <a:pt x="2205" y="799"/>
                  <a:pt x="2205" y="801"/>
                </a:cubicBezTo>
                <a:cubicBezTo>
                  <a:pt x="2205" y="803"/>
                  <a:pt x="2206" y="805"/>
                  <a:pt x="2209" y="805"/>
                </a:cubicBezTo>
                <a:close/>
                <a:moveTo>
                  <a:pt x="2222" y="805"/>
                </a:moveTo>
                <a:cubicBezTo>
                  <a:pt x="2224" y="805"/>
                  <a:pt x="2226" y="803"/>
                  <a:pt x="2226" y="801"/>
                </a:cubicBezTo>
                <a:cubicBezTo>
                  <a:pt x="2226" y="799"/>
                  <a:pt x="2224" y="797"/>
                  <a:pt x="2222" y="797"/>
                </a:cubicBezTo>
                <a:cubicBezTo>
                  <a:pt x="2219" y="797"/>
                  <a:pt x="2217" y="799"/>
                  <a:pt x="2217" y="801"/>
                </a:cubicBezTo>
                <a:cubicBezTo>
                  <a:pt x="2217" y="803"/>
                  <a:pt x="2219" y="805"/>
                  <a:pt x="2222" y="805"/>
                </a:cubicBezTo>
                <a:close/>
                <a:moveTo>
                  <a:pt x="2235" y="805"/>
                </a:moveTo>
                <a:cubicBezTo>
                  <a:pt x="2237" y="805"/>
                  <a:pt x="2239" y="803"/>
                  <a:pt x="2239" y="801"/>
                </a:cubicBezTo>
                <a:cubicBezTo>
                  <a:pt x="2239" y="799"/>
                  <a:pt x="2237" y="797"/>
                  <a:pt x="2235" y="797"/>
                </a:cubicBezTo>
                <a:cubicBezTo>
                  <a:pt x="2232" y="797"/>
                  <a:pt x="2230" y="799"/>
                  <a:pt x="2230" y="801"/>
                </a:cubicBezTo>
                <a:cubicBezTo>
                  <a:pt x="2230" y="803"/>
                  <a:pt x="2232" y="805"/>
                  <a:pt x="2235" y="805"/>
                </a:cubicBezTo>
                <a:close/>
                <a:moveTo>
                  <a:pt x="2248" y="805"/>
                </a:moveTo>
                <a:cubicBezTo>
                  <a:pt x="2250" y="805"/>
                  <a:pt x="2252" y="803"/>
                  <a:pt x="2252" y="801"/>
                </a:cubicBezTo>
                <a:cubicBezTo>
                  <a:pt x="2252" y="799"/>
                  <a:pt x="2250" y="797"/>
                  <a:pt x="2248" y="797"/>
                </a:cubicBezTo>
                <a:cubicBezTo>
                  <a:pt x="2245" y="797"/>
                  <a:pt x="2243" y="799"/>
                  <a:pt x="2243" y="801"/>
                </a:cubicBezTo>
                <a:cubicBezTo>
                  <a:pt x="2243" y="803"/>
                  <a:pt x="2245" y="805"/>
                  <a:pt x="2248" y="805"/>
                </a:cubicBezTo>
                <a:close/>
                <a:moveTo>
                  <a:pt x="2260" y="805"/>
                </a:moveTo>
                <a:cubicBezTo>
                  <a:pt x="2263" y="805"/>
                  <a:pt x="2265" y="803"/>
                  <a:pt x="2265" y="801"/>
                </a:cubicBezTo>
                <a:cubicBezTo>
                  <a:pt x="2265" y="799"/>
                  <a:pt x="2263" y="797"/>
                  <a:pt x="2260" y="797"/>
                </a:cubicBezTo>
                <a:cubicBezTo>
                  <a:pt x="2258" y="797"/>
                  <a:pt x="2256" y="799"/>
                  <a:pt x="2256" y="801"/>
                </a:cubicBezTo>
                <a:cubicBezTo>
                  <a:pt x="2256" y="803"/>
                  <a:pt x="2258" y="805"/>
                  <a:pt x="2260" y="805"/>
                </a:cubicBezTo>
                <a:close/>
                <a:moveTo>
                  <a:pt x="2273" y="805"/>
                </a:moveTo>
                <a:cubicBezTo>
                  <a:pt x="2276" y="805"/>
                  <a:pt x="2277" y="803"/>
                  <a:pt x="2277" y="801"/>
                </a:cubicBezTo>
                <a:cubicBezTo>
                  <a:pt x="2277" y="799"/>
                  <a:pt x="2276" y="797"/>
                  <a:pt x="2273" y="797"/>
                </a:cubicBezTo>
                <a:cubicBezTo>
                  <a:pt x="2271" y="797"/>
                  <a:pt x="2269" y="799"/>
                  <a:pt x="2269" y="801"/>
                </a:cubicBezTo>
                <a:cubicBezTo>
                  <a:pt x="2269" y="803"/>
                  <a:pt x="2271" y="805"/>
                  <a:pt x="2273" y="805"/>
                </a:cubicBezTo>
                <a:close/>
                <a:moveTo>
                  <a:pt x="2286" y="805"/>
                </a:moveTo>
                <a:cubicBezTo>
                  <a:pt x="2289" y="805"/>
                  <a:pt x="2290" y="803"/>
                  <a:pt x="2290" y="801"/>
                </a:cubicBezTo>
                <a:cubicBezTo>
                  <a:pt x="2290" y="799"/>
                  <a:pt x="2289" y="797"/>
                  <a:pt x="2286" y="797"/>
                </a:cubicBezTo>
                <a:cubicBezTo>
                  <a:pt x="2284" y="797"/>
                  <a:pt x="2282" y="799"/>
                  <a:pt x="2282" y="801"/>
                </a:cubicBezTo>
                <a:cubicBezTo>
                  <a:pt x="2282" y="803"/>
                  <a:pt x="2284" y="805"/>
                  <a:pt x="2286" y="805"/>
                </a:cubicBezTo>
                <a:close/>
                <a:moveTo>
                  <a:pt x="2299" y="805"/>
                </a:moveTo>
                <a:cubicBezTo>
                  <a:pt x="2301" y="805"/>
                  <a:pt x="2303" y="803"/>
                  <a:pt x="2303" y="801"/>
                </a:cubicBezTo>
                <a:cubicBezTo>
                  <a:pt x="2303" y="799"/>
                  <a:pt x="2301" y="797"/>
                  <a:pt x="2299" y="797"/>
                </a:cubicBezTo>
                <a:cubicBezTo>
                  <a:pt x="2297" y="797"/>
                  <a:pt x="2295" y="799"/>
                  <a:pt x="2295" y="801"/>
                </a:cubicBezTo>
                <a:cubicBezTo>
                  <a:pt x="2295" y="803"/>
                  <a:pt x="2297" y="805"/>
                  <a:pt x="2299" y="805"/>
                </a:cubicBezTo>
                <a:close/>
                <a:moveTo>
                  <a:pt x="2312" y="805"/>
                </a:moveTo>
                <a:cubicBezTo>
                  <a:pt x="2314" y="805"/>
                  <a:pt x="2316" y="803"/>
                  <a:pt x="2316" y="801"/>
                </a:cubicBezTo>
                <a:cubicBezTo>
                  <a:pt x="2316" y="799"/>
                  <a:pt x="2314" y="797"/>
                  <a:pt x="2312" y="797"/>
                </a:cubicBezTo>
                <a:cubicBezTo>
                  <a:pt x="2310" y="797"/>
                  <a:pt x="2308" y="799"/>
                  <a:pt x="2308" y="801"/>
                </a:cubicBezTo>
                <a:cubicBezTo>
                  <a:pt x="2308" y="803"/>
                  <a:pt x="2310" y="805"/>
                  <a:pt x="2312" y="805"/>
                </a:cubicBezTo>
                <a:close/>
                <a:moveTo>
                  <a:pt x="2325" y="805"/>
                </a:moveTo>
                <a:cubicBezTo>
                  <a:pt x="2327" y="805"/>
                  <a:pt x="2329" y="803"/>
                  <a:pt x="2329" y="801"/>
                </a:cubicBezTo>
                <a:cubicBezTo>
                  <a:pt x="2329" y="799"/>
                  <a:pt x="2327" y="797"/>
                  <a:pt x="2325" y="797"/>
                </a:cubicBezTo>
                <a:cubicBezTo>
                  <a:pt x="2323" y="797"/>
                  <a:pt x="2321" y="799"/>
                  <a:pt x="2321" y="801"/>
                </a:cubicBezTo>
                <a:cubicBezTo>
                  <a:pt x="2321" y="803"/>
                  <a:pt x="2323" y="805"/>
                  <a:pt x="2325" y="805"/>
                </a:cubicBezTo>
                <a:close/>
                <a:moveTo>
                  <a:pt x="2338" y="805"/>
                </a:moveTo>
                <a:cubicBezTo>
                  <a:pt x="2340" y="805"/>
                  <a:pt x="2342" y="803"/>
                  <a:pt x="2342" y="801"/>
                </a:cubicBezTo>
                <a:cubicBezTo>
                  <a:pt x="2342" y="799"/>
                  <a:pt x="2340" y="797"/>
                  <a:pt x="2338" y="797"/>
                </a:cubicBezTo>
                <a:cubicBezTo>
                  <a:pt x="2336" y="797"/>
                  <a:pt x="2334" y="799"/>
                  <a:pt x="2334" y="801"/>
                </a:cubicBezTo>
                <a:cubicBezTo>
                  <a:pt x="2334" y="803"/>
                  <a:pt x="2336" y="805"/>
                  <a:pt x="2338" y="805"/>
                </a:cubicBezTo>
                <a:close/>
                <a:moveTo>
                  <a:pt x="2351" y="805"/>
                </a:moveTo>
                <a:cubicBezTo>
                  <a:pt x="2353" y="805"/>
                  <a:pt x="2355" y="803"/>
                  <a:pt x="2355" y="801"/>
                </a:cubicBezTo>
                <a:cubicBezTo>
                  <a:pt x="2355" y="799"/>
                  <a:pt x="2353" y="797"/>
                  <a:pt x="2351" y="797"/>
                </a:cubicBezTo>
                <a:cubicBezTo>
                  <a:pt x="2349" y="797"/>
                  <a:pt x="2347" y="799"/>
                  <a:pt x="2347" y="801"/>
                </a:cubicBezTo>
                <a:cubicBezTo>
                  <a:pt x="2347" y="803"/>
                  <a:pt x="2349" y="805"/>
                  <a:pt x="2351" y="805"/>
                </a:cubicBezTo>
                <a:close/>
                <a:moveTo>
                  <a:pt x="2364" y="805"/>
                </a:moveTo>
                <a:cubicBezTo>
                  <a:pt x="2366" y="805"/>
                  <a:pt x="2368" y="803"/>
                  <a:pt x="2368" y="801"/>
                </a:cubicBezTo>
                <a:cubicBezTo>
                  <a:pt x="2368" y="799"/>
                  <a:pt x="2366" y="797"/>
                  <a:pt x="2364" y="797"/>
                </a:cubicBezTo>
                <a:cubicBezTo>
                  <a:pt x="2361" y="797"/>
                  <a:pt x="2360" y="799"/>
                  <a:pt x="2360" y="801"/>
                </a:cubicBezTo>
                <a:cubicBezTo>
                  <a:pt x="2360" y="803"/>
                  <a:pt x="2361" y="805"/>
                  <a:pt x="2364" y="805"/>
                </a:cubicBezTo>
                <a:close/>
                <a:moveTo>
                  <a:pt x="2377" y="805"/>
                </a:moveTo>
                <a:cubicBezTo>
                  <a:pt x="2379" y="805"/>
                  <a:pt x="2381" y="803"/>
                  <a:pt x="2381" y="801"/>
                </a:cubicBezTo>
                <a:cubicBezTo>
                  <a:pt x="2381" y="799"/>
                  <a:pt x="2379" y="797"/>
                  <a:pt x="2377" y="797"/>
                </a:cubicBezTo>
                <a:cubicBezTo>
                  <a:pt x="2374" y="797"/>
                  <a:pt x="2372" y="799"/>
                  <a:pt x="2372" y="801"/>
                </a:cubicBezTo>
                <a:cubicBezTo>
                  <a:pt x="2372" y="803"/>
                  <a:pt x="2374" y="805"/>
                  <a:pt x="2377" y="805"/>
                </a:cubicBezTo>
                <a:close/>
                <a:moveTo>
                  <a:pt x="2390" y="805"/>
                </a:moveTo>
                <a:cubicBezTo>
                  <a:pt x="2392" y="805"/>
                  <a:pt x="2394" y="803"/>
                  <a:pt x="2394" y="801"/>
                </a:cubicBezTo>
                <a:cubicBezTo>
                  <a:pt x="2394" y="799"/>
                  <a:pt x="2392" y="797"/>
                  <a:pt x="2390" y="797"/>
                </a:cubicBezTo>
                <a:cubicBezTo>
                  <a:pt x="2387" y="797"/>
                  <a:pt x="2385" y="799"/>
                  <a:pt x="2385" y="801"/>
                </a:cubicBezTo>
                <a:cubicBezTo>
                  <a:pt x="2385" y="803"/>
                  <a:pt x="2387" y="805"/>
                  <a:pt x="2390" y="805"/>
                </a:cubicBezTo>
                <a:close/>
                <a:moveTo>
                  <a:pt x="2402" y="805"/>
                </a:moveTo>
                <a:cubicBezTo>
                  <a:pt x="2405" y="805"/>
                  <a:pt x="2407" y="803"/>
                  <a:pt x="2407" y="801"/>
                </a:cubicBezTo>
                <a:cubicBezTo>
                  <a:pt x="2407" y="799"/>
                  <a:pt x="2405" y="797"/>
                  <a:pt x="2402" y="797"/>
                </a:cubicBezTo>
                <a:cubicBezTo>
                  <a:pt x="2400" y="797"/>
                  <a:pt x="2398" y="799"/>
                  <a:pt x="2398" y="801"/>
                </a:cubicBezTo>
                <a:cubicBezTo>
                  <a:pt x="2398" y="803"/>
                  <a:pt x="2400" y="805"/>
                  <a:pt x="2402" y="805"/>
                </a:cubicBezTo>
                <a:close/>
                <a:moveTo>
                  <a:pt x="2415" y="805"/>
                </a:moveTo>
                <a:cubicBezTo>
                  <a:pt x="2418" y="805"/>
                  <a:pt x="2420" y="803"/>
                  <a:pt x="2420" y="801"/>
                </a:cubicBezTo>
                <a:cubicBezTo>
                  <a:pt x="2420" y="799"/>
                  <a:pt x="2418" y="797"/>
                  <a:pt x="2415" y="797"/>
                </a:cubicBezTo>
                <a:cubicBezTo>
                  <a:pt x="2413" y="797"/>
                  <a:pt x="2411" y="799"/>
                  <a:pt x="2411" y="801"/>
                </a:cubicBezTo>
                <a:cubicBezTo>
                  <a:pt x="2411" y="803"/>
                  <a:pt x="2413" y="805"/>
                  <a:pt x="2415" y="805"/>
                </a:cubicBezTo>
                <a:close/>
                <a:moveTo>
                  <a:pt x="2428" y="805"/>
                </a:moveTo>
                <a:cubicBezTo>
                  <a:pt x="2431" y="805"/>
                  <a:pt x="2432" y="803"/>
                  <a:pt x="2432" y="801"/>
                </a:cubicBezTo>
                <a:cubicBezTo>
                  <a:pt x="2432" y="799"/>
                  <a:pt x="2431" y="797"/>
                  <a:pt x="2428" y="797"/>
                </a:cubicBezTo>
                <a:cubicBezTo>
                  <a:pt x="2426" y="797"/>
                  <a:pt x="2424" y="799"/>
                  <a:pt x="2424" y="801"/>
                </a:cubicBezTo>
                <a:cubicBezTo>
                  <a:pt x="2424" y="803"/>
                  <a:pt x="2426" y="805"/>
                  <a:pt x="2428" y="805"/>
                </a:cubicBezTo>
                <a:close/>
                <a:moveTo>
                  <a:pt x="2441" y="805"/>
                </a:moveTo>
                <a:cubicBezTo>
                  <a:pt x="2444" y="805"/>
                  <a:pt x="2445" y="803"/>
                  <a:pt x="2445" y="801"/>
                </a:cubicBezTo>
                <a:cubicBezTo>
                  <a:pt x="2445" y="799"/>
                  <a:pt x="2444" y="797"/>
                  <a:pt x="2441" y="797"/>
                </a:cubicBezTo>
                <a:cubicBezTo>
                  <a:pt x="2439" y="797"/>
                  <a:pt x="2437" y="799"/>
                  <a:pt x="2437" y="801"/>
                </a:cubicBezTo>
                <a:cubicBezTo>
                  <a:pt x="2437" y="803"/>
                  <a:pt x="2439" y="805"/>
                  <a:pt x="2441" y="805"/>
                </a:cubicBezTo>
                <a:close/>
                <a:moveTo>
                  <a:pt x="2454" y="805"/>
                </a:moveTo>
                <a:cubicBezTo>
                  <a:pt x="2456" y="805"/>
                  <a:pt x="2458" y="803"/>
                  <a:pt x="2458" y="801"/>
                </a:cubicBezTo>
                <a:cubicBezTo>
                  <a:pt x="2458" y="799"/>
                  <a:pt x="2456" y="797"/>
                  <a:pt x="2454" y="797"/>
                </a:cubicBezTo>
                <a:cubicBezTo>
                  <a:pt x="2452" y="797"/>
                  <a:pt x="2450" y="799"/>
                  <a:pt x="2450" y="801"/>
                </a:cubicBezTo>
                <a:cubicBezTo>
                  <a:pt x="2450" y="803"/>
                  <a:pt x="2452" y="805"/>
                  <a:pt x="2454" y="805"/>
                </a:cubicBezTo>
                <a:close/>
                <a:moveTo>
                  <a:pt x="2467" y="805"/>
                </a:moveTo>
                <a:cubicBezTo>
                  <a:pt x="2469" y="805"/>
                  <a:pt x="2471" y="803"/>
                  <a:pt x="2471" y="801"/>
                </a:cubicBezTo>
                <a:cubicBezTo>
                  <a:pt x="2471" y="799"/>
                  <a:pt x="2469" y="797"/>
                  <a:pt x="2467" y="797"/>
                </a:cubicBezTo>
                <a:cubicBezTo>
                  <a:pt x="2465" y="797"/>
                  <a:pt x="2463" y="799"/>
                  <a:pt x="2463" y="801"/>
                </a:cubicBezTo>
                <a:cubicBezTo>
                  <a:pt x="2463" y="803"/>
                  <a:pt x="2465" y="805"/>
                  <a:pt x="2467" y="805"/>
                </a:cubicBezTo>
                <a:close/>
                <a:moveTo>
                  <a:pt x="2480" y="805"/>
                </a:moveTo>
                <a:cubicBezTo>
                  <a:pt x="2482" y="805"/>
                  <a:pt x="2484" y="803"/>
                  <a:pt x="2484" y="801"/>
                </a:cubicBezTo>
                <a:cubicBezTo>
                  <a:pt x="2484" y="799"/>
                  <a:pt x="2482" y="797"/>
                  <a:pt x="2480" y="797"/>
                </a:cubicBezTo>
                <a:cubicBezTo>
                  <a:pt x="2478" y="797"/>
                  <a:pt x="2476" y="799"/>
                  <a:pt x="2476" y="801"/>
                </a:cubicBezTo>
                <a:cubicBezTo>
                  <a:pt x="2476" y="803"/>
                  <a:pt x="2478" y="805"/>
                  <a:pt x="2480" y="805"/>
                </a:cubicBezTo>
                <a:close/>
                <a:moveTo>
                  <a:pt x="2493" y="805"/>
                </a:moveTo>
                <a:cubicBezTo>
                  <a:pt x="2495" y="805"/>
                  <a:pt x="2497" y="803"/>
                  <a:pt x="2497" y="801"/>
                </a:cubicBezTo>
                <a:cubicBezTo>
                  <a:pt x="2497" y="799"/>
                  <a:pt x="2495" y="797"/>
                  <a:pt x="2493" y="797"/>
                </a:cubicBezTo>
                <a:cubicBezTo>
                  <a:pt x="2491" y="797"/>
                  <a:pt x="2489" y="799"/>
                  <a:pt x="2489" y="801"/>
                </a:cubicBezTo>
                <a:cubicBezTo>
                  <a:pt x="2489" y="803"/>
                  <a:pt x="2491" y="805"/>
                  <a:pt x="2493" y="805"/>
                </a:cubicBezTo>
                <a:close/>
                <a:moveTo>
                  <a:pt x="2506" y="805"/>
                </a:moveTo>
                <a:cubicBezTo>
                  <a:pt x="2508" y="805"/>
                  <a:pt x="2510" y="803"/>
                  <a:pt x="2510" y="801"/>
                </a:cubicBezTo>
                <a:cubicBezTo>
                  <a:pt x="2510" y="799"/>
                  <a:pt x="2508" y="797"/>
                  <a:pt x="2506" y="797"/>
                </a:cubicBezTo>
                <a:cubicBezTo>
                  <a:pt x="2503" y="797"/>
                  <a:pt x="2502" y="799"/>
                  <a:pt x="2502" y="801"/>
                </a:cubicBezTo>
                <a:cubicBezTo>
                  <a:pt x="2502" y="803"/>
                  <a:pt x="2503" y="805"/>
                  <a:pt x="2506" y="805"/>
                </a:cubicBezTo>
                <a:close/>
                <a:moveTo>
                  <a:pt x="2519" y="805"/>
                </a:moveTo>
                <a:cubicBezTo>
                  <a:pt x="2521" y="805"/>
                  <a:pt x="2523" y="803"/>
                  <a:pt x="2523" y="801"/>
                </a:cubicBezTo>
                <a:cubicBezTo>
                  <a:pt x="2523" y="799"/>
                  <a:pt x="2521" y="797"/>
                  <a:pt x="2519" y="797"/>
                </a:cubicBezTo>
                <a:cubicBezTo>
                  <a:pt x="2516" y="797"/>
                  <a:pt x="2515" y="799"/>
                  <a:pt x="2515" y="801"/>
                </a:cubicBezTo>
                <a:cubicBezTo>
                  <a:pt x="2515" y="803"/>
                  <a:pt x="2516" y="805"/>
                  <a:pt x="2519" y="805"/>
                </a:cubicBezTo>
                <a:close/>
                <a:moveTo>
                  <a:pt x="2532" y="805"/>
                </a:moveTo>
                <a:cubicBezTo>
                  <a:pt x="2534" y="805"/>
                  <a:pt x="2536" y="803"/>
                  <a:pt x="2536" y="801"/>
                </a:cubicBezTo>
                <a:cubicBezTo>
                  <a:pt x="2536" y="799"/>
                  <a:pt x="2534" y="797"/>
                  <a:pt x="2532" y="797"/>
                </a:cubicBezTo>
                <a:cubicBezTo>
                  <a:pt x="2529" y="797"/>
                  <a:pt x="2527" y="799"/>
                  <a:pt x="2527" y="801"/>
                </a:cubicBezTo>
                <a:cubicBezTo>
                  <a:pt x="2527" y="803"/>
                  <a:pt x="2529" y="805"/>
                  <a:pt x="2532" y="805"/>
                </a:cubicBezTo>
                <a:close/>
                <a:moveTo>
                  <a:pt x="2545" y="805"/>
                </a:moveTo>
                <a:cubicBezTo>
                  <a:pt x="2547" y="805"/>
                  <a:pt x="2549" y="803"/>
                  <a:pt x="2549" y="801"/>
                </a:cubicBezTo>
                <a:cubicBezTo>
                  <a:pt x="2549" y="799"/>
                  <a:pt x="2547" y="797"/>
                  <a:pt x="2545" y="797"/>
                </a:cubicBezTo>
                <a:cubicBezTo>
                  <a:pt x="2542" y="797"/>
                  <a:pt x="2540" y="799"/>
                  <a:pt x="2540" y="801"/>
                </a:cubicBezTo>
                <a:cubicBezTo>
                  <a:pt x="2540" y="803"/>
                  <a:pt x="2542" y="805"/>
                  <a:pt x="2545" y="805"/>
                </a:cubicBezTo>
                <a:close/>
                <a:moveTo>
                  <a:pt x="2557" y="805"/>
                </a:moveTo>
                <a:cubicBezTo>
                  <a:pt x="2560" y="805"/>
                  <a:pt x="2562" y="803"/>
                  <a:pt x="2562" y="801"/>
                </a:cubicBezTo>
                <a:cubicBezTo>
                  <a:pt x="2562" y="799"/>
                  <a:pt x="2560" y="797"/>
                  <a:pt x="2557" y="797"/>
                </a:cubicBezTo>
                <a:cubicBezTo>
                  <a:pt x="2555" y="797"/>
                  <a:pt x="2553" y="799"/>
                  <a:pt x="2553" y="801"/>
                </a:cubicBezTo>
                <a:cubicBezTo>
                  <a:pt x="2553" y="803"/>
                  <a:pt x="2555" y="805"/>
                  <a:pt x="2557" y="805"/>
                </a:cubicBezTo>
                <a:close/>
                <a:moveTo>
                  <a:pt x="2570" y="805"/>
                </a:moveTo>
                <a:cubicBezTo>
                  <a:pt x="2573" y="805"/>
                  <a:pt x="2575" y="803"/>
                  <a:pt x="2575" y="801"/>
                </a:cubicBezTo>
                <a:cubicBezTo>
                  <a:pt x="2575" y="799"/>
                  <a:pt x="2573" y="797"/>
                  <a:pt x="2570" y="797"/>
                </a:cubicBezTo>
                <a:cubicBezTo>
                  <a:pt x="2568" y="797"/>
                  <a:pt x="2566" y="799"/>
                  <a:pt x="2566" y="801"/>
                </a:cubicBezTo>
                <a:cubicBezTo>
                  <a:pt x="2566" y="803"/>
                  <a:pt x="2568" y="805"/>
                  <a:pt x="2570" y="805"/>
                </a:cubicBezTo>
                <a:close/>
                <a:moveTo>
                  <a:pt x="2583" y="805"/>
                </a:moveTo>
                <a:cubicBezTo>
                  <a:pt x="2586" y="805"/>
                  <a:pt x="2587" y="803"/>
                  <a:pt x="2587" y="801"/>
                </a:cubicBezTo>
                <a:cubicBezTo>
                  <a:pt x="2587" y="799"/>
                  <a:pt x="2586" y="797"/>
                  <a:pt x="2583" y="797"/>
                </a:cubicBezTo>
                <a:cubicBezTo>
                  <a:pt x="2581" y="797"/>
                  <a:pt x="2579" y="799"/>
                  <a:pt x="2579" y="801"/>
                </a:cubicBezTo>
                <a:cubicBezTo>
                  <a:pt x="2579" y="803"/>
                  <a:pt x="2581" y="805"/>
                  <a:pt x="2583" y="805"/>
                </a:cubicBezTo>
                <a:close/>
                <a:moveTo>
                  <a:pt x="2596" y="805"/>
                </a:moveTo>
                <a:cubicBezTo>
                  <a:pt x="2598" y="805"/>
                  <a:pt x="2600" y="803"/>
                  <a:pt x="2600" y="801"/>
                </a:cubicBezTo>
                <a:cubicBezTo>
                  <a:pt x="2600" y="799"/>
                  <a:pt x="2598" y="797"/>
                  <a:pt x="2596" y="797"/>
                </a:cubicBezTo>
                <a:cubicBezTo>
                  <a:pt x="2594" y="797"/>
                  <a:pt x="2592" y="799"/>
                  <a:pt x="2592" y="801"/>
                </a:cubicBezTo>
                <a:cubicBezTo>
                  <a:pt x="2592" y="803"/>
                  <a:pt x="2594" y="805"/>
                  <a:pt x="2596" y="805"/>
                </a:cubicBezTo>
                <a:close/>
                <a:moveTo>
                  <a:pt x="2609" y="805"/>
                </a:moveTo>
                <a:cubicBezTo>
                  <a:pt x="2611" y="805"/>
                  <a:pt x="2613" y="803"/>
                  <a:pt x="2613" y="801"/>
                </a:cubicBezTo>
                <a:cubicBezTo>
                  <a:pt x="2613" y="799"/>
                  <a:pt x="2611" y="797"/>
                  <a:pt x="2609" y="797"/>
                </a:cubicBezTo>
                <a:cubicBezTo>
                  <a:pt x="2607" y="797"/>
                  <a:pt x="2605" y="799"/>
                  <a:pt x="2605" y="801"/>
                </a:cubicBezTo>
                <a:cubicBezTo>
                  <a:pt x="2605" y="803"/>
                  <a:pt x="2607" y="805"/>
                  <a:pt x="2609" y="805"/>
                </a:cubicBezTo>
                <a:close/>
                <a:moveTo>
                  <a:pt x="2622" y="805"/>
                </a:moveTo>
                <a:cubicBezTo>
                  <a:pt x="2624" y="805"/>
                  <a:pt x="2626" y="803"/>
                  <a:pt x="2626" y="801"/>
                </a:cubicBezTo>
                <a:cubicBezTo>
                  <a:pt x="2626" y="799"/>
                  <a:pt x="2624" y="797"/>
                  <a:pt x="2622" y="797"/>
                </a:cubicBezTo>
                <a:cubicBezTo>
                  <a:pt x="2620" y="797"/>
                  <a:pt x="2618" y="799"/>
                  <a:pt x="2618" y="801"/>
                </a:cubicBezTo>
                <a:cubicBezTo>
                  <a:pt x="2618" y="803"/>
                  <a:pt x="2620" y="805"/>
                  <a:pt x="2622" y="805"/>
                </a:cubicBezTo>
                <a:close/>
                <a:moveTo>
                  <a:pt x="2635" y="805"/>
                </a:moveTo>
                <a:cubicBezTo>
                  <a:pt x="2637" y="805"/>
                  <a:pt x="2639" y="803"/>
                  <a:pt x="2639" y="801"/>
                </a:cubicBezTo>
                <a:cubicBezTo>
                  <a:pt x="2639" y="799"/>
                  <a:pt x="2637" y="797"/>
                  <a:pt x="2635" y="797"/>
                </a:cubicBezTo>
                <a:cubicBezTo>
                  <a:pt x="2633" y="797"/>
                  <a:pt x="2631" y="799"/>
                  <a:pt x="2631" y="801"/>
                </a:cubicBezTo>
                <a:cubicBezTo>
                  <a:pt x="2631" y="803"/>
                  <a:pt x="2633" y="805"/>
                  <a:pt x="2635" y="805"/>
                </a:cubicBezTo>
                <a:close/>
                <a:moveTo>
                  <a:pt x="2648" y="805"/>
                </a:moveTo>
                <a:cubicBezTo>
                  <a:pt x="2650" y="805"/>
                  <a:pt x="2652" y="803"/>
                  <a:pt x="2652" y="801"/>
                </a:cubicBezTo>
                <a:cubicBezTo>
                  <a:pt x="2652" y="799"/>
                  <a:pt x="2650" y="797"/>
                  <a:pt x="2648" y="797"/>
                </a:cubicBezTo>
                <a:cubicBezTo>
                  <a:pt x="2646" y="797"/>
                  <a:pt x="2644" y="799"/>
                  <a:pt x="2644" y="801"/>
                </a:cubicBezTo>
                <a:cubicBezTo>
                  <a:pt x="2644" y="803"/>
                  <a:pt x="2646" y="805"/>
                  <a:pt x="2648" y="805"/>
                </a:cubicBezTo>
                <a:close/>
                <a:moveTo>
                  <a:pt x="2661" y="797"/>
                </a:moveTo>
                <a:cubicBezTo>
                  <a:pt x="2658" y="797"/>
                  <a:pt x="2657" y="799"/>
                  <a:pt x="2657" y="801"/>
                </a:cubicBezTo>
                <a:cubicBezTo>
                  <a:pt x="2657" y="803"/>
                  <a:pt x="2658" y="805"/>
                  <a:pt x="2661" y="805"/>
                </a:cubicBezTo>
                <a:cubicBezTo>
                  <a:pt x="2663" y="805"/>
                  <a:pt x="2665" y="803"/>
                  <a:pt x="2665" y="801"/>
                </a:cubicBezTo>
                <a:cubicBezTo>
                  <a:pt x="2665" y="799"/>
                  <a:pt x="2663" y="797"/>
                  <a:pt x="2661" y="797"/>
                </a:cubicBezTo>
                <a:close/>
                <a:moveTo>
                  <a:pt x="2674" y="797"/>
                </a:moveTo>
                <a:cubicBezTo>
                  <a:pt x="2671" y="797"/>
                  <a:pt x="2669" y="799"/>
                  <a:pt x="2669" y="801"/>
                </a:cubicBezTo>
                <a:cubicBezTo>
                  <a:pt x="2669" y="803"/>
                  <a:pt x="2671" y="805"/>
                  <a:pt x="2674" y="805"/>
                </a:cubicBezTo>
                <a:cubicBezTo>
                  <a:pt x="2676" y="805"/>
                  <a:pt x="2678" y="803"/>
                  <a:pt x="2678" y="801"/>
                </a:cubicBezTo>
                <a:cubicBezTo>
                  <a:pt x="2678" y="799"/>
                  <a:pt x="2676" y="797"/>
                  <a:pt x="2674" y="797"/>
                </a:cubicBezTo>
                <a:close/>
                <a:moveTo>
                  <a:pt x="2687" y="797"/>
                </a:moveTo>
                <a:cubicBezTo>
                  <a:pt x="2684" y="797"/>
                  <a:pt x="2682" y="799"/>
                  <a:pt x="2682" y="801"/>
                </a:cubicBezTo>
                <a:cubicBezTo>
                  <a:pt x="2682" y="803"/>
                  <a:pt x="2684" y="805"/>
                  <a:pt x="2687" y="805"/>
                </a:cubicBezTo>
                <a:cubicBezTo>
                  <a:pt x="2689" y="805"/>
                  <a:pt x="2691" y="803"/>
                  <a:pt x="2691" y="801"/>
                </a:cubicBezTo>
                <a:cubicBezTo>
                  <a:pt x="2691" y="799"/>
                  <a:pt x="2689" y="797"/>
                  <a:pt x="2687" y="797"/>
                </a:cubicBezTo>
                <a:close/>
                <a:moveTo>
                  <a:pt x="2699" y="797"/>
                </a:moveTo>
                <a:cubicBezTo>
                  <a:pt x="2697" y="797"/>
                  <a:pt x="2695" y="799"/>
                  <a:pt x="2695" y="801"/>
                </a:cubicBezTo>
                <a:cubicBezTo>
                  <a:pt x="2695" y="803"/>
                  <a:pt x="2697" y="805"/>
                  <a:pt x="2699" y="805"/>
                </a:cubicBezTo>
                <a:cubicBezTo>
                  <a:pt x="2702" y="805"/>
                  <a:pt x="2704" y="803"/>
                  <a:pt x="2704" y="801"/>
                </a:cubicBezTo>
                <a:cubicBezTo>
                  <a:pt x="2704" y="799"/>
                  <a:pt x="2702" y="797"/>
                  <a:pt x="2699" y="797"/>
                </a:cubicBezTo>
                <a:close/>
                <a:moveTo>
                  <a:pt x="2712" y="797"/>
                </a:moveTo>
                <a:cubicBezTo>
                  <a:pt x="2710" y="797"/>
                  <a:pt x="2708" y="799"/>
                  <a:pt x="2708" y="801"/>
                </a:cubicBezTo>
                <a:cubicBezTo>
                  <a:pt x="2708" y="803"/>
                  <a:pt x="2710" y="805"/>
                  <a:pt x="2712" y="805"/>
                </a:cubicBezTo>
                <a:cubicBezTo>
                  <a:pt x="2715" y="805"/>
                  <a:pt x="2717" y="803"/>
                  <a:pt x="2717" y="801"/>
                </a:cubicBezTo>
                <a:cubicBezTo>
                  <a:pt x="2717" y="799"/>
                  <a:pt x="2715" y="797"/>
                  <a:pt x="2712" y="797"/>
                </a:cubicBezTo>
                <a:close/>
                <a:moveTo>
                  <a:pt x="2725" y="797"/>
                </a:moveTo>
                <a:cubicBezTo>
                  <a:pt x="2723" y="797"/>
                  <a:pt x="2721" y="799"/>
                  <a:pt x="2721" y="801"/>
                </a:cubicBezTo>
                <a:cubicBezTo>
                  <a:pt x="2721" y="803"/>
                  <a:pt x="2723" y="805"/>
                  <a:pt x="2725" y="805"/>
                </a:cubicBezTo>
                <a:cubicBezTo>
                  <a:pt x="2728" y="805"/>
                  <a:pt x="2729" y="803"/>
                  <a:pt x="2729" y="801"/>
                </a:cubicBezTo>
                <a:cubicBezTo>
                  <a:pt x="2729" y="799"/>
                  <a:pt x="2728" y="797"/>
                  <a:pt x="2725" y="797"/>
                </a:cubicBezTo>
                <a:close/>
                <a:moveTo>
                  <a:pt x="2738" y="797"/>
                </a:moveTo>
                <a:cubicBezTo>
                  <a:pt x="2736" y="797"/>
                  <a:pt x="2734" y="799"/>
                  <a:pt x="2734" y="801"/>
                </a:cubicBezTo>
                <a:cubicBezTo>
                  <a:pt x="2734" y="803"/>
                  <a:pt x="2736" y="805"/>
                  <a:pt x="2738" y="805"/>
                </a:cubicBezTo>
                <a:cubicBezTo>
                  <a:pt x="2741" y="805"/>
                  <a:pt x="2742" y="803"/>
                  <a:pt x="2742" y="801"/>
                </a:cubicBezTo>
                <a:cubicBezTo>
                  <a:pt x="2742" y="799"/>
                  <a:pt x="2741" y="797"/>
                  <a:pt x="2738" y="797"/>
                </a:cubicBezTo>
                <a:close/>
                <a:moveTo>
                  <a:pt x="2751" y="797"/>
                </a:moveTo>
                <a:cubicBezTo>
                  <a:pt x="2749" y="797"/>
                  <a:pt x="2747" y="799"/>
                  <a:pt x="2747" y="801"/>
                </a:cubicBezTo>
                <a:cubicBezTo>
                  <a:pt x="2747" y="803"/>
                  <a:pt x="2749" y="805"/>
                  <a:pt x="2751" y="805"/>
                </a:cubicBezTo>
                <a:cubicBezTo>
                  <a:pt x="2753" y="805"/>
                  <a:pt x="2755" y="803"/>
                  <a:pt x="2755" y="801"/>
                </a:cubicBezTo>
                <a:cubicBezTo>
                  <a:pt x="2755" y="799"/>
                  <a:pt x="2753" y="797"/>
                  <a:pt x="2751" y="797"/>
                </a:cubicBezTo>
                <a:close/>
                <a:moveTo>
                  <a:pt x="2764" y="797"/>
                </a:moveTo>
                <a:cubicBezTo>
                  <a:pt x="2762" y="797"/>
                  <a:pt x="2760" y="799"/>
                  <a:pt x="2760" y="801"/>
                </a:cubicBezTo>
                <a:cubicBezTo>
                  <a:pt x="2760" y="803"/>
                  <a:pt x="2762" y="805"/>
                  <a:pt x="2764" y="805"/>
                </a:cubicBezTo>
                <a:cubicBezTo>
                  <a:pt x="2766" y="805"/>
                  <a:pt x="2768" y="803"/>
                  <a:pt x="2768" y="801"/>
                </a:cubicBezTo>
                <a:cubicBezTo>
                  <a:pt x="2768" y="799"/>
                  <a:pt x="2766" y="797"/>
                  <a:pt x="2764" y="797"/>
                </a:cubicBezTo>
                <a:close/>
                <a:moveTo>
                  <a:pt x="2777" y="797"/>
                </a:moveTo>
                <a:cubicBezTo>
                  <a:pt x="2775" y="797"/>
                  <a:pt x="2773" y="799"/>
                  <a:pt x="2773" y="801"/>
                </a:cubicBezTo>
                <a:cubicBezTo>
                  <a:pt x="2773" y="803"/>
                  <a:pt x="2775" y="805"/>
                  <a:pt x="2777" y="805"/>
                </a:cubicBezTo>
                <a:cubicBezTo>
                  <a:pt x="2779" y="805"/>
                  <a:pt x="2781" y="803"/>
                  <a:pt x="2781" y="801"/>
                </a:cubicBezTo>
                <a:cubicBezTo>
                  <a:pt x="2781" y="799"/>
                  <a:pt x="2779" y="797"/>
                  <a:pt x="2777" y="797"/>
                </a:cubicBezTo>
                <a:close/>
                <a:moveTo>
                  <a:pt x="2790" y="797"/>
                </a:moveTo>
                <a:cubicBezTo>
                  <a:pt x="2788" y="797"/>
                  <a:pt x="2786" y="799"/>
                  <a:pt x="2786" y="801"/>
                </a:cubicBezTo>
                <a:cubicBezTo>
                  <a:pt x="2786" y="803"/>
                  <a:pt x="2788" y="805"/>
                  <a:pt x="2790" y="805"/>
                </a:cubicBezTo>
                <a:cubicBezTo>
                  <a:pt x="2792" y="805"/>
                  <a:pt x="2794" y="803"/>
                  <a:pt x="2794" y="801"/>
                </a:cubicBezTo>
                <a:cubicBezTo>
                  <a:pt x="2794" y="799"/>
                  <a:pt x="2792" y="797"/>
                  <a:pt x="2790" y="797"/>
                </a:cubicBezTo>
                <a:close/>
                <a:moveTo>
                  <a:pt x="2803" y="797"/>
                </a:moveTo>
                <a:cubicBezTo>
                  <a:pt x="2800" y="797"/>
                  <a:pt x="2799" y="799"/>
                  <a:pt x="2799" y="801"/>
                </a:cubicBezTo>
                <a:cubicBezTo>
                  <a:pt x="2799" y="803"/>
                  <a:pt x="2800" y="805"/>
                  <a:pt x="2803" y="805"/>
                </a:cubicBezTo>
                <a:cubicBezTo>
                  <a:pt x="2805" y="805"/>
                  <a:pt x="2807" y="803"/>
                  <a:pt x="2807" y="801"/>
                </a:cubicBezTo>
                <a:cubicBezTo>
                  <a:pt x="2807" y="799"/>
                  <a:pt x="2805" y="797"/>
                  <a:pt x="2803" y="797"/>
                </a:cubicBezTo>
                <a:close/>
                <a:moveTo>
                  <a:pt x="2816" y="797"/>
                </a:moveTo>
                <a:cubicBezTo>
                  <a:pt x="2813" y="797"/>
                  <a:pt x="2812" y="799"/>
                  <a:pt x="2812" y="801"/>
                </a:cubicBezTo>
                <a:cubicBezTo>
                  <a:pt x="2812" y="803"/>
                  <a:pt x="2813" y="805"/>
                  <a:pt x="2816" y="805"/>
                </a:cubicBezTo>
                <a:cubicBezTo>
                  <a:pt x="2818" y="805"/>
                  <a:pt x="2820" y="803"/>
                  <a:pt x="2820" y="801"/>
                </a:cubicBezTo>
                <a:cubicBezTo>
                  <a:pt x="2820" y="799"/>
                  <a:pt x="2818" y="797"/>
                  <a:pt x="2816" y="797"/>
                </a:cubicBezTo>
                <a:close/>
                <a:moveTo>
                  <a:pt x="2829" y="797"/>
                </a:moveTo>
                <a:cubicBezTo>
                  <a:pt x="2826" y="797"/>
                  <a:pt x="2824" y="799"/>
                  <a:pt x="2824" y="801"/>
                </a:cubicBezTo>
                <a:cubicBezTo>
                  <a:pt x="2824" y="803"/>
                  <a:pt x="2826" y="805"/>
                  <a:pt x="2829" y="805"/>
                </a:cubicBezTo>
                <a:cubicBezTo>
                  <a:pt x="2831" y="805"/>
                  <a:pt x="2833" y="803"/>
                  <a:pt x="2833" y="801"/>
                </a:cubicBezTo>
                <a:cubicBezTo>
                  <a:pt x="2833" y="799"/>
                  <a:pt x="2831" y="797"/>
                  <a:pt x="2829" y="797"/>
                </a:cubicBezTo>
                <a:close/>
                <a:moveTo>
                  <a:pt x="2842" y="797"/>
                </a:moveTo>
                <a:cubicBezTo>
                  <a:pt x="2839" y="797"/>
                  <a:pt x="2837" y="799"/>
                  <a:pt x="2837" y="801"/>
                </a:cubicBezTo>
                <a:cubicBezTo>
                  <a:pt x="2837" y="803"/>
                  <a:pt x="2839" y="805"/>
                  <a:pt x="2842" y="805"/>
                </a:cubicBezTo>
                <a:cubicBezTo>
                  <a:pt x="2844" y="805"/>
                  <a:pt x="2846" y="803"/>
                  <a:pt x="2846" y="801"/>
                </a:cubicBezTo>
                <a:cubicBezTo>
                  <a:pt x="2846" y="799"/>
                  <a:pt x="2844" y="797"/>
                  <a:pt x="2842" y="797"/>
                </a:cubicBezTo>
                <a:close/>
                <a:moveTo>
                  <a:pt x="2854" y="797"/>
                </a:moveTo>
                <a:cubicBezTo>
                  <a:pt x="2852" y="797"/>
                  <a:pt x="2850" y="799"/>
                  <a:pt x="2850" y="801"/>
                </a:cubicBezTo>
                <a:cubicBezTo>
                  <a:pt x="2850" y="803"/>
                  <a:pt x="2852" y="805"/>
                  <a:pt x="2854" y="805"/>
                </a:cubicBezTo>
                <a:cubicBezTo>
                  <a:pt x="2857" y="805"/>
                  <a:pt x="2859" y="803"/>
                  <a:pt x="2859" y="801"/>
                </a:cubicBezTo>
                <a:cubicBezTo>
                  <a:pt x="2859" y="799"/>
                  <a:pt x="2857" y="797"/>
                  <a:pt x="2854" y="797"/>
                </a:cubicBezTo>
                <a:close/>
                <a:moveTo>
                  <a:pt x="2867" y="797"/>
                </a:moveTo>
                <a:cubicBezTo>
                  <a:pt x="2865" y="797"/>
                  <a:pt x="2863" y="799"/>
                  <a:pt x="2863" y="801"/>
                </a:cubicBezTo>
                <a:cubicBezTo>
                  <a:pt x="2863" y="803"/>
                  <a:pt x="2865" y="805"/>
                  <a:pt x="2867" y="805"/>
                </a:cubicBezTo>
                <a:cubicBezTo>
                  <a:pt x="2870" y="805"/>
                  <a:pt x="2872" y="803"/>
                  <a:pt x="2872" y="801"/>
                </a:cubicBezTo>
                <a:cubicBezTo>
                  <a:pt x="2872" y="799"/>
                  <a:pt x="2870" y="797"/>
                  <a:pt x="2867" y="797"/>
                </a:cubicBezTo>
                <a:close/>
                <a:moveTo>
                  <a:pt x="2880" y="805"/>
                </a:moveTo>
                <a:cubicBezTo>
                  <a:pt x="2883" y="805"/>
                  <a:pt x="2884" y="803"/>
                  <a:pt x="2884" y="801"/>
                </a:cubicBezTo>
                <a:cubicBezTo>
                  <a:pt x="2884" y="799"/>
                  <a:pt x="2883" y="797"/>
                  <a:pt x="2880" y="797"/>
                </a:cubicBezTo>
                <a:cubicBezTo>
                  <a:pt x="2878" y="797"/>
                  <a:pt x="2876" y="799"/>
                  <a:pt x="2876" y="801"/>
                </a:cubicBezTo>
                <a:cubicBezTo>
                  <a:pt x="2876" y="803"/>
                  <a:pt x="2878" y="805"/>
                  <a:pt x="2880" y="805"/>
                </a:cubicBezTo>
                <a:close/>
                <a:moveTo>
                  <a:pt x="2985" y="801"/>
                </a:moveTo>
                <a:cubicBezTo>
                  <a:pt x="2985" y="800"/>
                  <a:pt x="2985" y="799"/>
                  <a:pt x="2984" y="799"/>
                </a:cubicBezTo>
                <a:cubicBezTo>
                  <a:pt x="2983" y="799"/>
                  <a:pt x="2982" y="800"/>
                  <a:pt x="2982" y="801"/>
                </a:cubicBezTo>
                <a:cubicBezTo>
                  <a:pt x="2982" y="802"/>
                  <a:pt x="2983" y="803"/>
                  <a:pt x="2984" y="803"/>
                </a:cubicBezTo>
                <a:cubicBezTo>
                  <a:pt x="2985" y="803"/>
                  <a:pt x="2985" y="802"/>
                  <a:pt x="2985" y="801"/>
                </a:cubicBezTo>
                <a:close/>
                <a:moveTo>
                  <a:pt x="2994" y="801"/>
                </a:moveTo>
                <a:cubicBezTo>
                  <a:pt x="2994" y="802"/>
                  <a:pt x="2995" y="803"/>
                  <a:pt x="2996" y="803"/>
                </a:cubicBezTo>
                <a:cubicBezTo>
                  <a:pt x="2998" y="803"/>
                  <a:pt x="2999" y="802"/>
                  <a:pt x="2999" y="801"/>
                </a:cubicBezTo>
                <a:cubicBezTo>
                  <a:pt x="2999" y="800"/>
                  <a:pt x="2998" y="798"/>
                  <a:pt x="2996" y="798"/>
                </a:cubicBezTo>
                <a:cubicBezTo>
                  <a:pt x="2995" y="798"/>
                  <a:pt x="2994" y="800"/>
                  <a:pt x="2994" y="801"/>
                </a:cubicBezTo>
                <a:close/>
                <a:moveTo>
                  <a:pt x="530" y="818"/>
                </a:moveTo>
                <a:cubicBezTo>
                  <a:pt x="532" y="818"/>
                  <a:pt x="534" y="816"/>
                  <a:pt x="534" y="814"/>
                </a:cubicBezTo>
                <a:cubicBezTo>
                  <a:pt x="534" y="812"/>
                  <a:pt x="532" y="810"/>
                  <a:pt x="530" y="810"/>
                </a:cubicBezTo>
                <a:cubicBezTo>
                  <a:pt x="528" y="810"/>
                  <a:pt x="526" y="812"/>
                  <a:pt x="526" y="814"/>
                </a:cubicBezTo>
                <a:cubicBezTo>
                  <a:pt x="526" y="816"/>
                  <a:pt x="528" y="818"/>
                  <a:pt x="530" y="818"/>
                </a:cubicBezTo>
                <a:close/>
                <a:moveTo>
                  <a:pt x="556" y="818"/>
                </a:moveTo>
                <a:cubicBezTo>
                  <a:pt x="558" y="818"/>
                  <a:pt x="560" y="816"/>
                  <a:pt x="560" y="814"/>
                </a:cubicBezTo>
                <a:cubicBezTo>
                  <a:pt x="560" y="812"/>
                  <a:pt x="558" y="810"/>
                  <a:pt x="556" y="810"/>
                </a:cubicBezTo>
                <a:cubicBezTo>
                  <a:pt x="554" y="810"/>
                  <a:pt x="552" y="812"/>
                  <a:pt x="552" y="814"/>
                </a:cubicBezTo>
                <a:cubicBezTo>
                  <a:pt x="552" y="816"/>
                  <a:pt x="554" y="818"/>
                  <a:pt x="556" y="818"/>
                </a:cubicBezTo>
                <a:close/>
                <a:moveTo>
                  <a:pt x="569" y="818"/>
                </a:moveTo>
                <a:cubicBezTo>
                  <a:pt x="571" y="818"/>
                  <a:pt x="573" y="816"/>
                  <a:pt x="573" y="814"/>
                </a:cubicBezTo>
                <a:cubicBezTo>
                  <a:pt x="573" y="812"/>
                  <a:pt x="571" y="810"/>
                  <a:pt x="569" y="810"/>
                </a:cubicBezTo>
                <a:cubicBezTo>
                  <a:pt x="566" y="810"/>
                  <a:pt x="565" y="812"/>
                  <a:pt x="565" y="814"/>
                </a:cubicBezTo>
                <a:cubicBezTo>
                  <a:pt x="565" y="816"/>
                  <a:pt x="566" y="818"/>
                  <a:pt x="569" y="818"/>
                </a:cubicBezTo>
                <a:close/>
                <a:moveTo>
                  <a:pt x="582" y="818"/>
                </a:moveTo>
                <a:cubicBezTo>
                  <a:pt x="584" y="818"/>
                  <a:pt x="586" y="816"/>
                  <a:pt x="586" y="814"/>
                </a:cubicBezTo>
                <a:cubicBezTo>
                  <a:pt x="586" y="812"/>
                  <a:pt x="584" y="810"/>
                  <a:pt x="582" y="810"/>
                </a:cubicBezTo>
                <a:cubicBezTo>
                  <a:pt x="579" y="810"/>
                  <a:pt x="577" y="812"/>
                  <a:pt x="577" y="814"/>
                </a:cubicBezTo>
                <a:cubicBezTo>
                  <a:pt x="577" y="816"/>
                  <a:pt x="579" y="818"/>
                  <a:pt x="582" y="818"/>
                </a:cubicBezTo>
                <a:close/>
                <a:moveTo>
                  <a:pt x="595" y="818"/>
                </a:moveTo>
                <a:cubicBezTo>
                  <a:pt x="597" y="818"/>
                  <a:pt x="599" y="816"/>
                  <a:pt x="599" y="814"/>
                </a:cubicBezTo>
                <a:cubicBezTo>
                  <a:pt x="599" y="812"/>
                  <a:pt x="597" y="810"/>
                  <a:pt x="595" y="810"/>
                </a:cubicBezTo>
                <a:cubicBezTo>
                  <a:pt x="592" y="810"/>
                  <a:pt x="590" y="812"/>
                  <a:pt x="590" y="814"/>
                </a:cubicBezTo>
                <a:cubicBezTo>
                  <a:pt x="590" y="816"/>
                  <a:pt x="592" y="818"/>
                  <a:pt x="595" y="818"/>
                </a:cubicBezTo>
                <a:close/>
                <a:moveTo>
                  <a:pt x="607" y="818"/>
                </a:moveTo>
                <a:cubicBezTo>
                  <a:pt x="610" y="818"/>
                  <a:pt x="612" y="816"/>
                  <a:pt x="612" y="814"/>
                </a:cubicBezTo>
                <a:cubicBezTo>
                  <a:pt x="612" y="812"/>
                  <a:pt x="610" y="810"/>
                  <a:pt x="607" y="810"/>
                </a:cubicBezTo>
                <a:cubicBezTo>
                  <a:pt x="605" y="810"/>
                  <a:pt x="603" y="812"/>
                  <a:pt x="603" y="814"/>
                </a:cubicBezTo>
                <a:cubicBezTo>
                  <a:pt x="603" y="816"/>
                  <a:pt x="605" y="818"/>
                  <a:pt x="607" y="818"/>
                </a:cubicBezTo>
                <a:close/>
                <a:moveTo>
                  <a:pt x="620" y="818"/>
                </a:moveTo>
                <a:cubicBezTo>
                  <a:pt x="623" y="818"/>
                  <a:pt x="625" y="816"/>
                  <a:pt x="625" y="814"/>
                </a:cubicBezTo>
                <a:cubicBezTo>
                  <a:pt x="625" y="812"/>
                  <a:pt x="623" y="810"/>
                  <a:pt x="620" y="810"/>
                </a:cubicBezTo>
                <a:cubicBezTo>
                  <a:pt x="618" y="810"/>
                  <a:pt x="616" y="812"/>
                  <a:pt x="616" y="814"/>
                </a:cubicBezTo>
                <a:cubicBezTo>
                  <a:pt x="616" y="816"/>
                  <a:pt x="618" y="818"/>
                  <a:pt x="620" y="818"/>
                </a:cubicBezTo>
                <a:close/>
                <a:moveTo>
                  <a:pt x="633" y="818"/>
                </a:moveTo>
                <a:cubicBezTo>
                  <a:pt x="636" y="818"/>
                  <a:pt x="637" y="816"/>
                  <a:pt x="637" y="814"/>
                </a:cubicBezTo>
                <a:cubicBezTo>
                  <a:pt x="637" y="812"/>
                  <a:pt x="636" y="810"/>
                  <a:pt x="633" y="810"/>
                </a:cubicBezTo>
                <a:cubicBezTo>
                  <a:pt x="631" y="810"/>
                  <a:pt x="629" y="812"/>
                  <a:pt x="629" y="814"/>
                </a:cubicBezTo>
                <a:cubicBezTo>
                  <a:pt x="629" y="816"/>
                  <a:pt x="631" y="818"/>
                  <a:pt x="633" y="818"/>
                </a:cubicBezTo>
                <a:close/>
                <a:moveTo>
                  <a:pt x="646" y="818"/>
                </a:moveTo>
                <a:cubicBezTo>
                  <a:pt x="649" y="818"/>
                  <a:pt x="650" y="816"/>
                  <a:pt x="650" y="814"/>
                </a:cubicBezTo>
                <a:cubicBezTo>
                  <a:pt x="650" y="812"/>
                  <a:pt x="649" y="810"/>
                  <a:pt x="646" y="810"/>
                </a:cubicBezTo>
                <a:cubicBezTo>
                  <a:pt x="644" y="810"/>
                  <a:pt x="642" y="812"/>
                  <a:pt x="642" y="814"/>
                </a:cubicBezTo>
                <a:cubicBezTo>
                  <a:pt x="642" y="816"/>
                  <a:pt x="644" y="818"/>
                  <a:pt x="646" y="818"/>
                </a:cubicBezTo>
                <a:close/>
                <a:moveTo>
                  <a:pt x="659" y="818"/>
                </a:moveTo>
                <a:cubicBezTo>
                  <a:pt x="661" y="818"/>
                  <a:pt x="663" y="816"/>
                  <a:pt x="663" y="814"/>
                </a:cubicBezTo>
                <a:cubicBezTo>
                  <a:pt x="663" y="812"/>
                  <a:pt x="661" y="810"/>
                  <a:pt x="659" y="810"/>
                </a:cubicBezTo>
                <a:cubicBezTo>
                  <a:pt x="657" y="810"/>
                  <a:pt x="655" y="812"/>
                  <a:pt x="655" y="814"/>
                </a:cubicBezTo>
                <a:cubicBezTo>
                  <a:pt x="655" y="816"/>
                  <a:pt x="657" y="818"/>
                  <a:pt x="659" y="818"/>
                </a:cubicBezTo>
                <a:close/>
                <a:moveTo>
                  <a:pt x="672" y="818"/>
                </a:moveTo>
                <a:cubicBezTo>
                  <a:pt x="674" y="818"/>
                  <a:pt x="676" y="816"/>
                  <a:pt x="676" y="814"/>
                </a:cubicBezTo>
                <a:cubicBezTo>
                  <a:pt x="676" y="812"/>
                  <a:pt x="674" y="810"/>
                  <a:pt x="672" y="810"/>
                </a:cubicBezTo>
                <a:cubicBezTo>
                  <a:pt x="670" y="810"/>
                  <a:pt x="668" y="812"/>
                  <a:pt x="668" y="814"/>
                </a:cubicBezTo>
                <a:cubicBezTo>
                  <a:pt x="668" y="816"/>
                  <a:pt x="670" y="818"/>
                  <a:pt x="672" y="818"/>
                </a:cubicBezTo>
                <a:close/>
                <a:moveTo>
                  <a:pt x="685" y="818"/>
                </a:moveTo>
                <a:cubicBezTo>
                  <a:pt x="687" y="818"/>
                  <a:pt x="689" y="816"/>
                  <a:pt x="689" y="814"/>
                </a:cubicBezTo>
                <a:cubicBezTo>
                  <a:pt x="689" y="812"/>
                  <a:pt x="687" y="810"/>
                  <a:pt x="685" y="810"/>
                </a:cubicBezTo>
                <a:cubicBezTo>
                  <a:pt x="683" y="810"/>
                  <a:pt x="681" y="812"/>
                  <a:pt x="681" y="814"/>
                </a:cubicBezTo>
                <a:cubicBezTo>
                  <a:pt x="681" y="816"/>
                  <a:pt x="683" y="818"/>
                  <a:pt x="685" y="818"/>
                </a:cubicBezTo>
                <a:close/>
                <a:moveTo>
                  <a:pt x="698" y="818"/>
                </a:moveTo>
                <a:cubicBezTo>
                  <a:pt x="700" y="818"/>
                  <a:pt x="702" y="816"/>
                  <a:pt x="702" y="814"/>
                </a:cubicBezTo>
                <a:cubicBezTo>
                  <a:pt x="702" y="812"/>
                  <a:pt x="700" y="810"/>
                  <a:pt x="698" y="810"/>
                </a:cubicBezTo>
                <a:cubicBezTo>
                  <a:pt x="696" y="810"/>
                  <a:pt x="694" y="812"/>
                  <a:pt x="694" y="814"/>
                </a:cubicBezTo>
                <a:cubicBezTo>
                  <a:pt x="694" y="816"/>
                  <a:pt x="696" y="818"/>
                  <a:pt x="698" y="818"/>
                </a:cubicBezTo>
                <a:close/>
                <a:moveTo>
                  <a:pt x="711" y="818"/>
                </a:moveTo>
                <a:cubicBezTo>
                  <a:pt x="713" y="818"/>
                  <a:pt x="715" y="816"/>
                  <a:pt x="715" y="814"/>
                </a:cubicBezTo>
                <a:cubicBezTo>
                  <a:pt x="715" y="812"/>
                  <a:pt x="713" y="810"/>
                  <a:pt x="711" y="810"/>
                </a:cubicBezTo>
                <a:cubicBezTo>
                  <a:pt x="708" y="810"/>
                  <a:pt x="707" y="812"/>
                  <a:pt x="707" y="814"/>
                </a:cubicBezTo>
                <a:cubicBezTo>
                  <a:pt x="707" y="816"/>
                  <a:pt x="708" y="818"/>
                  <a:pt x="711" y="818"/>
                </a:cubicBezTo>
                <a:close/>
                <a:moveTo>
                  <a:pt x="724" y="818"/>
                </a:moveTo>
                <a:cubicBezTo>
                  <a:pt x="726" y="818"/>
                  <a:pt x="728" y="816"/>
                  <a:pt x="728" y="814"/>
                </a:cubicBezTo>
                <a:cubicBezTo>
                  <a:pt x="728" y="812"/>
                  <a:pt x="726" y="810"/>
                  <a:pt x="724" y="810"/>
                </a:cubicBezTo>
                <a:cubicBezTo>
                  <a:pt x="721" y="810"/>
                  <a:pt x="720" y="812"/>
                  <a:pt x="720" y="814"/>
                </a:cubicBezTo>
                <a:cubicBezTo>
                  <a:pt x="720" y="816"/>
                  <a:pt x="721" y="818"/>
                  <a:pt x="724" y="818"/>
                </a:cubicBezTo>
                <a:close/>
                <a:moveTo>
                  <a:pt x="737" y="818"/>
                </a:moveTo>
                <a:cubicBezTo>
                  <a:pt x="739" y="818"/>
                  <a:pt x="741" y="816"/>
                  <a:pt x="741" y="814"/>
                </a:cubicBezTo>
                <a:cubicBezTo>
                  <a:pt x="741" y="812"/>
                  <a:pt x="739" y="810"/>
                  <a:pt x="737" y="810"/>
                </a:cubicBezTo>
                <a:cubicBezTo>
                  <a:pt x="734" y="810"/>
                  <a:pt x="732" y="812"/>
                  <a:pt x="732" y="814"/>
                </a:cubicBezTo>
                <a:cubicBezTo>
                  <a:pt x="732" y="816"/>
                  <a:pt x="734" y="818"/>
                  <a:pt x="737" y="818"/>
                </a:cubicBezTo>
                <a:close/>
                <a:moveTo>
                  <a:pt x="750" y="818"/>
                </a:moveTo>
                <a:cubicBezTo>
                  <a:pt x="752" y="818"/>
                  <a:pt x="754" y="816"/>
                  <a:pt x="754" y="814"/>
                </a:cubicBezTo>
                <a:cubicBezTo>
                  <a:pt x="754" y="812"/>
                  <a:pt x="752" y="810"/>
                  <a:pt x="750" y="810"/>
                </a:cubicBezTo>
                <a:cubicBezTo>
                  <a:pt x="747" y="810"/>
                  <a:pt x="745" y="812"/>
                  <a:pt x="745" y="814"/>
                </a:cubicBezTo>
                <a:cubicBezTo>
                  <a:pt x="745" y="816"/>
                  <a:pt x="747" y="818"/>
                  <a:pt x="750" y="818"/>
                </a:cubicBezTo>
                <a:close/>
                <a:moveTo>
                  <a:pt x="762" y="818"/>
                </a:moveTo>
                <a:cubicBezTo>
                  <a:pt x="765" y="818"/>
                  <a:pt x="767" y="816"/>
                  <a:pt x="767" y="814"/>
                </a:cubicBezTo>
                <a:cubicBezTo>
                  <a:pt x="767" y="812"/>
                  <a:pt x="765" y="810"/>
                  <a:pt x="762" y="810"/>
                </a:cubicBezTo>
                <a:cubicBezTo>
                  <a:pt x="760" y="810"/>
                  <a:pt x="758" y="812"/>
                  <a:pt x="758" y="814"/>
                </a:cubicBezTo>
                <a:cubicBezTo>
                  <a:pt x="758" y="816"/>
                  <a:pt x="760" y="818"/>
                  <a:pt x="762" y="818"/>
                </a:cubicBezTo>
                <a:close/>
                <a:moveTo>
                  <a:pt x="775" y="818"/>
                </a:moveTo>
                <a:cubicBezTo>
                  <a:pt x="778" y="818"/>
                  <a:pt x="780" y="816"/>
                  <a:pt x="780" y="814"/>
                </a:cubicBezTo>
                <a:cubicBezTo>
                  <a:pt x="780" y="812"/>
                  <a:pt x="778" y="810"/>
                  <a:pt x="775" y="810"/>
                </a:cubicBezTo>
                <a:cubicBezTo>
                  <a:pt x="773" y="810"/>
                  <a:pt x="771" y="812"/>
                  <a:pt x="771" y="814"/>
                </a:cubicBezTo>
                <a:cubicBezTo>
                  <a:pt x="771" y="816"/>
                  <a:pt x="773" y="818"/>
                  <a:pt x="775" y="818"/>
                </a:cubicBezTo>
                <a:close/>
                <a:moveTo>
                  <a:pt x="788" y="818"/>
                </a:moveTo>
                <a:cubicBezTo>
                  <a:pt x="791" y="818"/>
                  <a:pt x="792" y="816"/>
                  <a:pt x="792" y="814"/>
                </a:cubicBezTo>
                <a:cubicBezTo>
                  <a:pt x="792" y="812"/>
                  <a:pt x="791" y="810"/>
                  <a:pt x="788" y="810"/>
                </a:cubicBezTo>
                <a:cubicBezTo>
                  <a:pt x="786" y="810"/>
                  <a:pt x="784" y="812"/>
                  <a:pt x="784" y="814"/>
                </a:cubicBezTo>
                <a:cubicBezTo>
                  <a:pt x="784" y="816"/>
                  <a:pt x="786" y="818"/>
                  <a:pt x="788" y="818"/>
                </a:cubicBezTo>
                <a:close/>
                <a:moveTo>
                  <a:pt x="801" y="818"/>
                </a:moveTo>
                <a:cubicBezTo>
                  <a:pt x="803" y="818"/>
                  <a:pt x="805" y="816"/>
                  <a:pt x="805" y="814"/>
                </a:cubicBezTo>
                <a:cubicBezTo>
                  <a:pt x="805" y="812"/>
                  <a:pt x="803" y="810"/>
                  <a:pt x="801" y="810"/>
                </a:cubicBezTo>
                <a:cubicBezTo>
                  <a:pt x="799" y="810"/>
                  <a:pt x="797" y="812"/>
                  <a:pt x="797" y="814"/>
                </a:cubicBezTo>
                <a:cubicBezTo>
                  <a:pt x="797" y="816"/>
                  <a:pt x="799" y="818"/>
                  <a:pt x="801" y="818"/>
                </a:cubicBezTo>
                <a:close/>
                <a:moveTo>
                  <a:pt x="814" y="818"/>
                </a:moveTo>
                <a:cubicBezTo>
                  <a:pt x="816" y="818"/>
                  <a:pt x="818" y="816"/>
                  <a:pt x="818" y="814"/>
                </a:cubicBezTo>
                <a:cubicBezTo>
                  <a:pt x="818" y="812"/>
                  <a:pt x="816" y="810"/>
                  <a:pt x="814" y="810"/>
                </a:cubicBezTo>
                <a:cubicBezTo>
                  <a:pt x="812" y="810"/>
                  <a:pt x="810" y="812"/>
                  <a:pt x="810" y="814"/>
                </a:cubicBezTo>
                <a:cubicBezTo>
                  <a:pt x="810" y="816"/>
                  <a:pt x="812" y="818"/>
                  <a:pt x="814" y="818"/>
                </a:cubicBezTo>
                <a:close/>
                <a:moveTo>
                  <a:pt x="827" y="818"/>
                </a:moveTo>
                <a:cubicBezTo>
                  <a:pt x="829" y="818"/>
                  <a:pt x="831" y="816"/>
                  <a:pt x="831" y="814"/>
                </a:cubicBezTo>
                <a:cubicBezTo>
                  <a:pt x="831" y="812"/>
                  <a:pt x="829" y="810"/>
                  <a:pt x="827" y="810"/>
                </a:cubicBezTo>
                <a:cubicBezTo>
                  <a:pt x="825" y="810"/>
                  <a:pt x="823" y="812"/>
                  <a:pt x="823" y="814"/>
                </a:cubicBezTo>
                <a:cubicBezTo>
                  <a:pt x="823" y="816"/>
                  <a:pt x="825" y="818"/>
                  <a:pt x="827" y="818"/>
                </a:cubicBezTo>
                <a:close/>
                <a:moveTo>
                  <a:pt x="840" y="818"/>
                </a:moveTo>
                <a:cubicBezTo>
                  <a:pt x="842" y="818"/>
                  <a:pt x="844" y="816"/>
                  <a:pt x="844" y="814"/>
                </a:cubicBezTo>
                <a:cubicBezTo>
                  <a:pt x="844" y="812"/>
                  <a:pt x="842" y="810"/>
                  <a:pt x="840" y="810"/>
                </a:cubicBezTo>
                <a:cubicBezTo>
                  <a:pt x="838" y="810"/>
                  <a:pt x="836" y="812"/>
                  <a:pt x="836" y="814"/>
                </a:cubicBezTo>
                <a:cubicBezTo>
                  <a:pt x="836" y="816"/>
                  <a:pt x="838" y="818"/>
                  <a:pt x="840" y="818"/>
                </a:cubicBezTo>
                <a:close/>
                <a:moveTo>
                  <a:pt x="853" y="818"/>
                </a:moveTo>
                <a:cubicBezTo>
                  <a:pt x="855" y="818"/>
                  <a:pt x="857" y="816"/>
                  <a:pt x="857" y="814"/>
                </a:cubicBezTo>
                <a:cubicBezTo>
                  <a:pt x="857" y="812"/>
                  <a:pt x="855" y="810"/>
                  <a:pt x="853" y="810"/>
                </a:cubicBezTo>
                <a:cubicBezTo>
                  <a:pt x="851" y="810"/>
                  <a:pt x="849" y="812"/>
                  <a:pt x="849" y="814"/>
                </a:cubicBezTo>
                <a:cubicBezTo>
                  <a:pt x="849" y="816"/>
                  <a:pt x="851" y="818"/>
                  <a:pt x="853" y="818"/>
                </a:cubicBezTo>
                <a:close/>
                <a:moveTo>
                  <a:pt x="866" y="818"/>
                </a:moveTo>
                <a:cubicBezTo>
                  <a:pt x="868" y="818"/>
                  <a:pt x="870" y="816"/>
                  <a:pt x="870" y="814"/>
                </a:cubicBezTo>
                <a:cubicBezTo>
                  <a:pt x="870" y="812"/>
                  <a:pt x="868" y="810"/>
                  <a:pt x="866" y="810"/>
                </a:cubicBezTo>
                <a:cubicBezTo>
                  <a:pt x="863" y="810"/>
                  <a:pt x="862" y="812"/>
                  <a:pt x="862" y="814"/>
                </a:cubicBezTo>
                <a:cubicBezTo>
                  <a:pt x="862" y="816"/>
                  <a:pt x="863" y="818"/>
                  <a:pt x="866" y="818"/>
                </a:cubicBezTo>
                <a:close/>
                <a:moveTo>
                  <a:pt x="1589" y="810"/>
                </a:moveTo>
                <a:cubicBezTo>
                  <a:pt x="1587" y="810"/>
                  <a:pt x="1585" y="812"/>
                  <a:pt x="1585" y="814"/>
                </a:cubicBezTo>
                <a:cubicBezTo>
                  <a:pt x="1585" y="816"/>
                  <a:pt x="1587" y="818"/>
                  <a:pt x="1589" y="818"/>
                </a:cubicBezTo>
                <a:cubicBezTo>
                  <a:pt x="1591" y="818"/>
                  <a:pt x="1593" y="816"/>
                  <a:pt x="1593" y="814"/>
                </a:cubicBezTo>
                <a:cubicBezTo>
                  <a:pt x="1593" y="812"/>
                  <a:pt x="1591" y="810"/>
                  <a:pt x="1589" y="810"/>
                </a:cubicBezTo>
                <a:close/>
                <a:moveTo>
                  <a:pt x="1602" y="810"/>
                </a:moveTo>
                <a:cubicBezTo>
                  <a:pt x="1600" y="810"/>
                  <a:pt x="1598" y="812"/>
                  <a:pt x="1598" y="814"/>
                </a:cubicBezTo>
                <a:cubicBezTo>
                  <a:pt x="1598" y="816"/>
                  <a:pt x="1600" y="818"/>
                  <a:pt x="1602" y="818"/>
                </a:cubicBezTo>
                <a:cubicBezTo>
                  <a:pt x="1604" y="818"/>
                  <a:pt x="1606" y="816"/>
                  <a:pt x="1606" y="814"/>
                </a:cubicBezTo>
                <a:cubicBezTo>
                  <a:pt x="1606" y="812"/>
                  <a:pt x="1604" y="810"/>
                  <a:pt x="1602" y="810"/>
                </a:cubicBezTo>
                <a:close/>
                <a:moveTo>
                  <a:pt x="1615" y="810"/>
                </a:moveTo>
                <a:cubicBezTo>
                  <a:pt x="1612" y="810"/>
                  <a:pt x="1611" y="812"/>
                  <a:pt x="1611" y="814"/>
                </a:cubicBezTo>
                <a:cubicBezTo>
                  <a:pt x="1611" y="816"/>
                  <a:pt x="1612" y="818"/>
                  <a:pt x="1615" y="818"/>
                </a:cubicBezTo>
                <a:cubicBezTo>
                  <a:pt x="1617" y="818"/>
                  <a:pt x="1619" y="816"/>
                  <a:pt x="1619" y="814"/>
                </a:cubicBezTo>
                <a:cubicBezTo>
                  <a:pt x="1619" y="812"/>
                  <a:pt x="1617" y="810"/>
                  <a:pt x="1615" y="810"/>
                </a:cubicBezTo>
                <a:close/>
                <a:moveTo>
                  <a:pt x="1628" y="810"/>
                </a:moveTo>
                <a:cubicBezTo>
                  <a:pt x="1625" y="810"/>
                  <a:pt x="1623" y="812"/>
                  <a:pt x="1623" y="814"/>
                </a:cubicBezTo>
                <a:cubicBezTo>
                  <a:pt x="1623" y="816"/>
                  <a:pt x="1625" y="818"/>
                  <a:pt x="1628" y="818"/>
                </a:cubicBezTo>
                <a:cubicBezTo>
                  <a:pt x="1630" y="818"/>
                  <a:pt x="1632" y="816"/>
                  <a:pt x="1632" y="814"/>
                </a:cubicBezTo>
                <a:cubicBezTo>
                  <a:pt x="1632" y="812"/>
                  <a:pt x="1630" y="810"/>
                  <a:pt x="1628" y="810"/>
                </a:cubicBezTo>
                <a:close/>
                <a:moveTo>
                  <a:pt x="1641" y="810"/>
                </a:moveTo>
                <a:cubicBezTo>
                  <a:pt x="1638" y="810"/>
                  <a:pt x="1636" y="812"/>
                  <a:pt x="1636" y="814"/>
                </a:cubicBezTo>
                <a:cubicBezTo>
                  <a:pt x="1636" y="816"/>
                  <a:pt x="1638" y="818"/>
                  <a:pt x="1641" y="818"/>
                </a:cubicBezTo>
                <a:cubicBezTo>
                  <a:pt x="1643" y="818"/>
                  <a:pt x="1645" y="816"/>
                  <a:pt x="1645" y="814"/>
                </a:cubicBezTo>
                <a:cubicBezTo>
                  <a:pt x="1645" y="812"/>
                  <a:pt x="1643" y="810"/>
                  <a:pt x="1641" y="810"/>
                </a:cubicBezTo>
                <a:close/>
                <a:moveTo>
                  <a:pt x="1653" y="810"/>
                </a:moveTo>
                <a:cubicBezTo>
                  <a:pt x="1651" y="810"/>
                  <a:pt x="1649" y="812"/>
                  <a:pt x="1649" y="814"/>
                </a:cubicBezTo>
                <a:cubicBezTo>
                  <a:pt x="1649" y="816"/>
                  <a:pt x="1651" y="818"/>
                  <a:pt x="1653" y="818"/>
                </a:cubicBezTo>
                <a:cubicBezTo>
                  <a:pt x="1656" y="818"/>
                  <a:pt x="1658" y="816"/>
                  <a:pt x="1658" y="814"/>
                </a:cubicBezTo>
                <a:cubicBezTo>
                  <a:pt x="1658" y="812"/>
                  <a:pt x="1656" y="810"/>
                  <a:pt x="1653" y="810"/>
                </a:cubicBezTo>
                <a:close/>
                <a:moveTo>
                  <a:pt x="1666" y="810"/>
                </a:moveTo>
                <a:cubicBezTo>
                  <a:pt x="1664" y="810"/>
                  <a:pt x="1662" y="812"/>
                  <a:pt x="1662" y="814"/>
                </a:cubicBezTo>
                <a:cubicBezTo>
                  <a:pt x="1662" y="816"/>
                  <a:pt x="1664" y="818"/>
                  <a:pt x="1666" y="818"/>
                </a:cubicBezTo>
                <a:cubicBezTo>
                  <a:pt x="1669" y="818"/>
                  <a:pt x="1671" y="816"/>
                  <a:pt x="1671" y="814"/>
                </a:cubicBezTo>
                <a:cubicBezTo>
                  <a:pt x="1671" y="812"/>
                  <a:pt x="1669" y="810"/>
                  <a:pt x="1666" y="810"/>
                </a:cubicBezTo>
                <a:close/>
                <a:moveTo>
                  <a:pt x="1679" y="810"/>
                </a:moveTo>
                <a:cubicBezTo>
                  <a:pt x="1677" y="810"/>
                  <a:pt x="1675" y="812"/>
                  <a:pt x="1675" y="814"/>
                </a:cubicBezTo>
                <a:cubicBezTo>
                  <a:pt x="1675" y="816"/>
                  <a:pt x="1677" y="818"/>
                  <a:pt x="1679" y="818"/>
                </a:cubicBezTo>
                <a:cubicBezTo>
                  <a:pt x="1682" y="818"/>
                  <a:pt x="1683" y="816"/>
                  <a:pt x="1683" y="814"/>
                </a:cubicBezTo>
                <a:cubicBezTo>
                  <a:pt x="1683" y="812"/>
                  <a:pt x="1682" y="810"/>
                  <a:pt x="1679" y="810"/>
                </a:cubicBezTo>
                <a:close/>
                <a:moveTo>
                  <a:pt x="1692" y="810"/>
                </a:moveTo>
                <a:cubicBezTo>
                  <a:pt x="1690" y="810"/>
                  <a:pt x="1688" y="812"/>
                  <a:pt x="1688" y="814"/>
                </a:cubicBezTo>
                <a:cubicBezTo>
                  <a:pt x="1688" y="816"/>
                  <a:pt x="1690" y="818"/>
                  <a:pt x="1692" y="818"/>
                </a:cubicBezTo>
                <a:cubicBezTo>
                  <a:pt x="1695" y="818"/>
                  <a:pt x="1696" y="816"/>
                  <a:pt x="1696" y="814"/>
                </a:cubicBezTo>
                <a:cubicBezTo>
                  <a:pt x="1696" y="812"/>
                  <a:pt x="1695" y="810"/>
                  <a:pt x="1692" y="810"/>
                </a:cubicBezTo>
                <a:close/>
                <a:moveTo>
                  <a:pt x="1705" y="818"/>
                </a:moveTo>
                <a:cubicBezTo>
                  <a:pt x="1707" y="818"/>
                  <a:pt x="1709" y="816"/>
                  <a:pt x="1709" y="814"/>
                </a:cubicBezTo>
                <a:cubicBezTo>
                  <a:pt x="1709" y="812"/>
                  <a:pt x="1707" y="810"/>
                  <a:pt x="1705" y="810"/>
                </a:cubicBezTo>
                <a:cubicBezTo>
                  <a:pt x="1703" y="810"/>
                  <a:pt x="1701" y="812"/>
                  <a:pt x="1701" y="814"/>
                </a:cubicBezTo>
                <a:cubicBezTo>
                  <a:pt x="1701" y="816"/>
                  <a:pt x="1703" y="818"/>
                  <a:pt x="1705" y="818"/>
                </a:cubicBezTo>
                <a:close/>
                <a:moveTo>
                  <a:pt x="1718" y="818"/>
                </a:moveTo>
                <a:cubicBezTo>
                  <a:pt x="1720" y="818"/>
                  <a:pt x="1722" y="816"/>
                  <a:pt x="1722" y="814"/>
                </a:cubicBezTo>
                <a:cubicBezTo>
                  <a:pt x="1722" y="812"/>
                  <a:pt x="1720" y="810"/>
                  <a:pt x="1718" y="810"/>
                </a:cubicBezTo>
                <a:cubicBezTo>
                  <a:pt x="1716" y="810"/>
                  <a:pt x="1714" y="812"/>
                  <a:pt x="1714" y="814"/>
                </a:cubicBezTo>
                <a:cubicBezTo>
                  <a:pt x="1714" y="816"/>
                  <a:pt x="1716" y="818"/>
                  <a:pt x="1718" y="818"/>
                </a:cubicBezTo>
                <a:close/>
                <a:moveTo>
                  <a:pt x="1731" y="810"/>
                </a:moveTo>
                <a:cubicBezTo>
                  <a:pt x="1729" y="810"/>
                  <a:pt x="1727" y="812"/>
                  <a:pt x="1727" y="814"/>
                </a:cubicBezTo>
                <a:cubicBezTo>
                  <a:pt x="1727" y="816"/>
                  <a:pt x="1729" y="818"/>
                  <a:pt x="1731" y="818"/>
                </a:cubicBezTo>
                <a:cubicBezTo>
                  <a:pt x="1733" y="818"/>
                  <a:pt x="1735" y="816"/>
                  <a:pt x="1735" y="814"/>
                </a:cubicBezTo>
                <a:cubicBezTo>
                  <a:pt x="1735" y="812"/>
                  <a:pt x="1733" y="810"/>
                  <a:pt x="1731" y="810"/>
                </a:cubicBezTo>
                <a:close/>
                <a:moveTo>
                  <a:pt x="1744" y="810"/>
                </a:moveTo>
                <a:cubicBezTo>
                  <a:pt x="1742" y="810"/>
                  <a:pt x="1740" y="812"/>
                  <a:pt x="1740" y="814"/>
                </a:cubicBezTo>
                <a:cubicBezTo>
                  <a:pt x="1740" y="816"/>
                  <a:pt x="1742" y="818"/>
                  <a:pt x="1744" y="818"/>
                </a:cubicBezTo>
                <a:cubicBezTo>
                  <a:pt x="1746" y="818"/>
                  <a:pt x="1748" y="816"/>
                  <a:pt x="1748" y="814"/>
                </a:cubicBezTo>
                <a:cubicBezTo>
                  <a:pt x="1748" y="812"/>
                  <a:pt x="1746" y="810"/>
                  <a:pt x="1744" y="810"/>
                </a:cubicBezTo>
                <a:close/>
                <a:moveTo>
                  <a:pt x="1757" y="810"/>
                </a:moveTo>
                <a:cubicBezTo>
                  <a:pt x="1754" y="810"/>
                  <a:pt x="1753" y="812"/>
                  <a:pt x="1753" y="814"/>
                </a:cubicBezTo>
                <a:cubicBezTo>
                  <a:pt x="1753" y="816"/>
                  <a:pt x="1754" y="818"/>
                  <a:pt x="1757" y="818"/>
                </a:cubicBezTo>
                <a:cubicBezTo>
                  <a:pt x="1759" y="818"/>
                  <a:pt x="1761" y="816"/>
                  <a:pt x="1761" y="814"/>
                </a:cubicBezTo>
                <a:cubicBezTo>
                  <a:pt x="1761" y="812"/>
                  <a:pt x="1759" y="810"/>
                  <a:pt x="1757" y="810"/>
                </a:cubicBezTo>
                <a:close/>
                <a:moveTo>
                  <a:pt x="1770" y="810"/>
                </a:moveTo>
                <a:cubicBezTo>
                  <a:pt x="1767" y="810"/>
                  <a:pt x="1766" y="812"/>
                  <a:pt x="1766" y="814"/>
                </a:cubicBezTo>
                <a:cubicBezTo>
                  <a:pt x="1766" y="816"/>
                  <a:pt x="1767" y="818"/>
                  <a:pt x="1770" y="818"/>
                </a:cubicBezTo>
                <a:cubicBezTo>
                  <a:pt x="1772" y="818"/>
                  <a:pt x="1774" y="816"/>
                  <a:pt x="1774" y="814"/>
                </a:cubicBezTo>
                <a:cubicBezTo>
                  <a:pt x="1774" y="812"/>
                  <a:pt x="1772" y="810"/>
                  <a:pt x="1770" y="810"/>
                </a:cubicBezTo>
                <a:close/>
                <a:moveTo>
                  <a:pt x="1783" y="810"/>
                </a:moveTo>
                <a:cubicBezTo>
                  <a:pt x="1780" y="810"/>
                  <a:pt x="1778" y="812"/>
                  <a:pt x="1778" y="814"/>
                </a:cubicBezTo>
                <a:cubicBezTo>
                  <a:pt x="1778" y="816"/>
                  <a:pt x="1780" y="818"/>
                  <a:pt x="1783" y="818"/>
                </a:cubicBezTo>
                <a:cubicBezTo>
                  <a:pt x="1785" y="818"/>
                  <a:pt x="1787" y="816"/>
                  <a:pt x="1787" y="814"/>
                </a:cubicBezTo>
                <a:cubicBezTo>
                  <a:pt x="1787" y="812"/>
                  <a:pt x="1785" y="810"/>
                  <a:pt x="1783" y="810"/>
                </a:cubicBezTo>
                <a:close/>
                <a:moveTo>
                  <a:pt x="1796" y="810"/>
                </a:moveTo>
                <a:cubicBezTo>
                  <a:pt x="1793" y="810"/>
                  <a:pt x="1791" y="812"/>
                  <a:pt x="1791" y="814"/>
                </a:cubicBezTo>
                <a:cubicBezTo>
                  <a:pt x="1791" y="816"/>
                  <a:pt x="1793" y="818"/>
                  <a:pt x="1796" y="818"/>
                </a:cubicBezTo>
                <a:cubicBezTo>
                  <a:pt x="1798" y="818"/>
                  <a:pt x="1800" y="816"/>
                  <a:pt x="1800" y="814"/>
                </a:cubicBezTo>
                <a:cubicBezTo>
                  <a:pt x="1800" y="812"/>
                  <a:pt x="1798" y="810"/>
                  <a:pt x="1796" y="810"/>
                </a:cubicBezTo>
                <a:close/>
                <a:moveTo>
                  <a:pt x="1808" y="810"/>
                </a:moveTo>
                <a:cubicBezTo>
                  <a:pt x="1806" y="810"/>
                  <a:pt x="1804" y="812"/>
                  <a:pt x="1804" y="814"/>
                </a:cubicBezTo>
                <a:cubicBezTo>
                  <a:pt x="1804" y="816"/>
                  <a:pt x="1806" y="818"/>
                  <a:pt x="1808" y="818"/>
                </a:cubicBezTo>
                <a:cubicBezTo>
                  <a:pt x="1811" y="818"/>
                  <a:pt x="1813" y="816"/>
                  <a:pt x="1813" y="814"/>
                </a:cubicBezTo>
                <a:cubicBezTo>
                  <a:pt x="1813" y="812"/>
                  <a:pt x="1811" y="810"/>
                  <a:pt x="1808" y="810"/>
                </a:cubicBezTo>
                <a:close/>
                <a:moveTo>
                  <a:pt x="1821" y="810"/>
                </a:moveTo>
                <a:cubicBezTo>
                  <a:pt x="1819" y="810"/>
                  <a:pt x="1817" y="812"/>
                  <a:pt x="1817" y="814"/>
                </a:cubicBezTo>
                <a:cubicBezTo>
                  <a:pt x="1817" y="816"/>
                  <a:pt x="1819" y="818"/>
                  <a:pt x="1821" y="818"/>
                </a:cubicBezTo>
                <a:cubicBezTo>
                  <a:pt x="1824" y="818"/>
                  <a:pt x="1826" y="816"/>
                  <a:pt x="1826" y="814"/>
                </a:cubicBezTo>
                <a:cubicBezTo>
                  <a:pt x="1826" y="812"/>
                  <a:pt x="1824" y="810"/>
                  <a:pt x="1821" y="810"/>
                </a:cubicBezTo>
                <a:close/>
                <a:moveTo>
                  <a:pt x="1834" y="810"/>
                </a:moveTo>
                <a:cubicBezTo>
                  <a:pt x="1832" y="810"/>
                  <a:pt x="1830" y="812"/>
                  <a:pt x="1830" y="814"/>
                </a:cubicBezTo>
                <a:cubicBezTo>
                  <a:pt x="1830" y="816"/>
                  <a:pt x="1832" y="818"/>
                  <a:pt x="1834" y="818"/>
                </a:cubicBezTo>
                <a:cubicBezTo>
                  <a:pt x="1837" y="818"/>
                  <a:pt x="1838" y="816"/>
                  <a:pt x="1838" y="814"/>
                </a:cubicBezTo>
                <a:cubicBezTo>
                  <a:pt x="1838" y="812"/>
                  <a:pt x="1837" y="810"/>
                  <a:pt x="1834" y="810"/>
                </a:cubicBezTo>
                <a:close/>
                <a:moveTo>
                  <a:pt x="1860" y="814"/>
                </a:moveTo>
                <a:cubicBezTo>
                  <a:pt x="1860" y="814"/>
                  <a:pt x="1860" y="814"/>
                  <a:pt x="1860" y="814"/>
                </a:cubicBezTo>
                <a:cubicBezTo>
                  <a:pt x="1860" y="814"/>
                  <a:pt x="1860" y="814"/>
                  <a:pt x="1860" y="814"/>
                </a:cubicBezTo>
                <a:cubicBezTo>
                  <a:pt x="1860" y="814"/>
                  <a:pt x="1860" y="814"/>
                  <a:pt x="1860" y="814"/>
                </a:cubicBezTo>
                <a:cubicBezTo>
                  <a:pt x="1860" y="814"/>
                  <a:pt x="1860" y="814"/>
                  <a:pt x="1860" y="814"/>
                </a:cubicBezTo>
                <a:close/>
                <a:moveTo>
                  <a:pt x="1886" y="810"/>
                </a:moveTo>
                <a:cubicBezTo>
                  <a:pt x="1884" y="810"/>
                  <a:pt x="1882" y="812"/>
                  <a:pt x="1882" y="814"/>
                </a:cubicBezTo>
                <a:cubicBezTo>
                  <a:pt x="1882" y="816"/>
                  <a:pt x="1884" y="818"/>
                  <a:pt x="1886" y="818"/>
                </a:cubicBezTo>
                <a:cubicBezTo>
                  <a:pt x="1888" y="818"/>
                  <a:pt x="1890" y="816"/>
                  <a:pt x="1890" y="814"/>
                </a:cubicBezTo>
                <a:cubicBezTo>
                  <a:pt x="1890" y="812"/>
                  <a:pt x="1888" y="810"/>
                  <a:pt x="1886" y="810"/>
                </a:cubicBezTo>
                <a:close/>
                <a:moveTo>
                  <a:pt x="1899" y="810"/>
                </a:moveTo>
                <a:cubicBezTo>
                  <a:pt x="1897" y="810"/>
                  <a:pt x="1895" y="812"/>
                  <a:pt x="1895" y="814"/>
                </a:cubicBezTo>
                <a:cubicBezTo>
                  <a:pt x="1895" y="816"/>
                  <a:pt x="1897" y="818"/>
                  <a:pt x="1899" y="818"/>
                </a:cubicBezTo>
                <a:cubicBezTo>
                  <a:pt x="1901" y="818"/>
                  <a:pt x="1903" y="816"/>
                  <a:pt x="1903" y="814"/>
                </a:cubicBezTo>
                <a:cubicBezTo>
                  <a:pt x="1903" y="812"/>
                  <a:pt x="1901" y="810"/>
                  <a:pt x="1899" y="810"/>
                </a:cubicBezTo>
                <a:close/>
                <a:moveTo>
                  <a:pt x="1912" y="810"/>
                </a:moveTo>
                <a:cubicBezTo>
                  <a:pt x="1909" y="810"/>
                  <a:pt x="1908" y="812"/>
                  <a:pt x="1908" y="814"/>
                </a:cubicBezTo>
                <a:cubicBezTo>
                  <a:pt x="1908" y="816"/>
                  <a:pt x="1909" y="818"/>
                  <a:pt x="1912" y="818"/>
                </a:cubicBezTo>
                <a:cubicBezTo>
                  <a:pt x="1914" y="818"/>
                  <a:pt x="1916" y="816"/>
                  <a:pt x="1916" y="814"/>
                </a:cubicBezTo>
                <a:cubicBezTo>
                  <a:pt x="1916" y="812"/>
                  <a:pt x="1914" y="810"/>
                  <a:pt x="1912" y="810"/>
                </a:cubicBezTo>
                <a:close/>
                <a:moveTo>
                  <a:pt x="1925" y="810"/>
                </a:moveTo>
                <a:cubicBezTo>
                  <a:pt x="1922" y="810"/>
                  <a:pt x="1920" y="812"/>
                  <a:pt x="1920" y="814"/>
                </a:cubicBezTo>
                <a:cubicBezTo>
                  <a:pt x="1920" y="816"/>
                  <a:pt x="1922" y="818"/>
                  <a:pt x="1925" y="818"/>
                </a:cubicBezTo>
                <a:cubicBezTo>
                  <a:pt x="1927" y="818"/>
                  <a:pt x="1929" y="816"/>
                  <a:pt x="1929" y="814"/>
                </a:cubicBezTo>
                <a:cubicBezTo>
                  <a:pt x="1929" y="812"/>
                  <a:pt x="1927" y="810"/>
                  <a:pt x="1925" y="810"/>
                </a:cubicBezTo>
                <a:close/>
                <a:moveTo>
                  <a:pt x="1938" y="810"/>
                </a:moveTo>
                <a:cubicBezTo>
                  <a:pt x="1935" y="810"/>
                  <a:pt x="1933" y="812"/>
                  <a:pt x="1933" y="814"/>
                </a:cubicBezTo>
                <a:cubicBezTo>
                  <a:pt x="1933" y="816"/>
                  <a:pt x="1935" y="818"/>
                  <a:pt x="1938" y="818"/>
                </a:cubicBezTo>
                <a:cubicBezTo>
                  <a:pt x="1940" y="818"/>
                  <a:pt x="1942" y="816"/>
                  <a:pt x="1942" y="814"/>
                </a:cubicBezTo>
                <a:cubicBezTo>
                  <a:pt x="1942" y="812"/>
                  <a:pt x="1940" y="810"/>
                  <a:pt x="1938" y="810"/>
                </a:cubicBezTo>
                <a:close/>
                <a:moveTo>
                  <a:pt x="1950" y="810"/>
                </a:moveTo>
                <a:cubicBezTo>
                  <a:pt x="1948" y="810"/>
                  <a:pt x="1946" y="812"/>
                  <a:pt x="1946" y="814"/>
                </a:cubicBezTo>
                <a:cubicBezTo>
                  <a:pt x="1946" y="816"/>
                  <a:pt x="1948" y="818"/>
                  <a:pt x="1950" y="818"/>
                </a:cubicBezTo>
                <a:cubicBezTo>
                  <a:pt x="1953" y="818"/>
                  <a:pt x="1955" y="816"/>
                  <a:pt x="1955" y="814"/>
                </a:cubicBezTo>
                <a:cubicBezTo>
                  <a:pt x="1955" y="812"/>
                  <a:pt x="1953" y="810"/>
                  <a:pt x="1950" y="810"/>
                </a:cubicBezTo>
                <a:close/>
                <a:moveTo>
                  <a:pt x="1989" y="810"/>
                </a:moveTo>
                <a:cubicBezTo>
                  <a:pt x="1987" y="810"/>
                  <a:pt x="1985" y="812"/>
                  <a:pt x="1985" y="814"/>
                </a:cubicBezTo>
                <a:cubicBezTo>
                  <a:pt x="1985" y="816"/>
                  <a:pt x="1987" y="818"/>
                  <a:pt x="1989" y="818"/>
                </a:cubicBezTo>
                <a:cubicBezTo>
                  <a:pt x="1992" y="818"/>
                  <a:pt x="1993" y="816"/>
                  <a:pt x="1993" y="814"/>
                </a:cubicBezTo>
                <a:cubicBezTo>
                  <a:pt x="1993" y="812"/>
                  <a:pt x="1992" y="810"/>
                  <a:pt x="1989" y="810"/>
                </a:cubicBezTo>
                <a:close/>
                <a:moveTo>
                  <a:pt x="2002" y="810"/>
                </a:moveTo>
                <a:cubicBezTo>
                  <a:pt x="2000" y="810"/>
                  <a:pt x="1998" y="812"/>
                  <a:pt x="1998" y="814"/>
                </a:cubicBezTo>
                <a:cubicBezTo>
                  <a:pt x="1998" y="816"/>
                  <a:pt x="2000" y="818"/>
                  <a:pt x="2002" y="818"/>
                </a:cubicBezTo>
                <a:cubicBezTo>
                  <a:pt x="2004" y="818"/>
                  <a:pt x="2006" y="816"/>
                  <a:pt x="2006" y="814"/>
                </a:cubicBezTo>
                <a:cubicBezTo>
                  <a:pt x="2006" y="812"/>
                  <a:pt x="2004" y="810"/>
                  <a:pt x="2002" y="810"/>
                </a:cubicBezTo>
                <a:close/>
                <a:moveTo>
                  <a:pt x="2028" y="810"/>
                </a:moveTo>
                <a:cubicBezTo>
                  <a:pt x="2026" y="810"/>
                  <a:pt x="2024" y="812"/>
                  <a:pt x="2024" y="814"/>
                </a:cubicBezTo>
                <a:cubicBezTo>
                  <a:pt x="2024" y="816"/>
                  <a:pt x="2026" y="818"/>
                  <a:pt x="2028" y="818"/>
                </a:cubicBezTo>
                <a:cubicBezTo>
                  <a:pt x="2030" y="818"/>
                  <a:pt x="2032" y="816"/>
                  <a:pt x="2032" y="814"/>
                </a:cubicBezTo>
                <a:cubicBezTo>
                  <a:pt x="2032" y="812"/>
                  <a:pt x="2030" y="810"/>
                  <a:pt x="2028" y="810"/>
                </a:cubicBezTo>
                <a:close/>
                <a:moveTo>
                  <a:pt x="2041" y="810"/>
                </a:moveTo>
                <a:cubicBezTo>
                  <a:pt x="2039" y="810"/>
                  <a:pt x="2037" y="812"/>
                  <a:pt x="2037" y="814"/>
                </a:cubicBezTo>
                <a:cubicBezTo>
                  <a:pt x="2037" y="816"/>
                  <a:pt x="2039" y="818"/>
                  <a:pt x="2041" y="818"/>
                </a:cubicBezTo>
                <a:cubicBezTo>
                  <a:pt x="2043" y="818"/>
                  <a:pt x="2045" y="816"/>
                  <a:pt x="2045" y="814"/>
                </a:cubicBezTo>
                <a:cubicBezTo>
                  <a:pt x="2045" y="812"/>
                  <a:pt x="2043" y="810"/>
                  <a:pt x="2041" y="810"/>
                </a:cubicBezTo>
                <a:close/>
                <a:moveTo>
                  <a:pt x="2054" y="810"/>
                </a:moveTo>
                <a:cubicBezTo>
                  <a:pt x="2051" y="810"/>
                  <a:pt x="2050" y="812"/>
                  <a:pt x="2050" y="814"/>
                </a:cubicBezTo>
                <a:cubicBezTo>
                  <a:pt x="2050" y="816"/>
                  <a:pt x="2051" y="818"/>
                  <a:pt x="2054" y="818"/>
                </a:cubicBezTo>
                <a:cubicBezTo>
                  <a:pt x="2056" y="818"/>
                  <a:pt x="2058" y="816"/>
                  <a:pt x="2058" y="814"/>
                </a:cubicBezTo>
                <a:cubicBezTo>
                  <a:pt x="2058" y="812"/>
                  <a:pt x="2056" y="810"/>
                  <a:pt x="2054" y="810"/>
                </a:cubicBezTo>
                <a:close/>
                <a:moveTo>
                  <a:pt x="2067" y="810"/>
                </a:moveTo>
                <a:cubicBezTo>
                  <a:pt x="2064" y="810"/>
                  <a:pt x="2063" y="812"/>
                  <a:pt x="2063" y="814"/>
                </a:cubicBezTo>
                <a:cubicBezTo>
                  <a:pt x="2063" y="816"/>
                  <a:pt x="2064" y="818"/>
                  <a:pt x="2067" y="818"/>
                </a:cubicBezTo>
                <a:cubicBezTo>
                  <a:pt x="2069" y="818"/>
                  <a:pt x="2071" y="816"/>
                  <a:pt x="2071" y="814"/>
                </a:cubicBezTo>
                <a:cubicBezTo>
                  <a:pt x="2071" y="812"/>
                  <a:pt x="2069" y="810"/>
                  <a:pt x="2067" y="810"/>
                </a:cubicBezTo>
                <a:close/>
                <a:moveTo>
                  <a:pt x="2080" y="810"/>
                </a:moveTo>
                <a:cubicBezTo>
                  <a:pt x="2077" y="810"/>
                  <a:pt x="2075" y="812"/>
                  <a:pt x="2075" y="814"/>
                </a:cubicBezTo>
                <a:cubicBezTo>
                  <a:pt x="2075" y="816"/>
                  <a:pt x="2077" y="818"/>
                  <a:pt x="2080" y="818"/>
                </a:cubicBezTo>
                <a:cubicBezTo>
                  <a:pt x="2082" y="818"/>
                  <a:pt x="2084" y="816"/>
                  <a:pt x="2084" y="814"/>
                </a:cubicBezTo>
                <a:cubicBezTo>
                  <a:pt x="2084" y="812"/>
                  <a:pt x="2082" y="810"/>
                  <a:pt x="2080" y="810"/>
                </a:cubicBezTo>
                <a:close/>
                <a:moveTo>
                  <a:pt x="2093" y="810"/>
                </a:moveTo>
                <a:cubicBezTo>
                  <a:pt x="2090" y="810"/>
                  <a:pt x="2088" y="812"/>
                  <a:pt x="2088" y="814"/>
                </a:cubicBezTo>
                <a:cubicBezTo>
                  <a:pt x="2088" y="816"/>
                  <a:pt x="2090" y="818"/>
                  <a:pt x="2093" y="818"/>
                </a:cubicBezTo>
                <a:cubicBezTo>
                  <a:pt x="2095" y="818"/>
                  <a:pt x="2097" y="816"/>
                  <a:pt x="2097" y="814"/>
                </a:cubicBezTo>
                <a:cubicBezTo>
                  <a:pt x="2097" y="812"/>
                  <a:pt x="2095" y="810"/>
                  <a:pt x="2093" y="810"/>
                </a:cubicBezTo>
                <a:close/>
                <a:moveTo>
                  <a:pt x="2105" y="810"/>
                </a:moveTo>
                <a:cubicBezTo>
                  <a:pt x="2103" y="810"/>
                  <a:pt x="2101" y="812"/>
                  <a:pt x="2101" y="814"/>
                </a:cubicBezTo>
                <a:cubicBezTo>
                  <a:pt x="2101" y="816"/>
                  <a:pt x="2103" y="818"/>
                  <a:pt x="2105" y="818"/>
                </a:cubicBezTo>
                <a:cubicBezTo>
                  <a:pt x="2108" y="818"/>
                  <a:pt x="2110" y="816"/>
                  <a:pt x="2110" y="814"/>
                </a:cubicBezTo>
                <a:cubicBezTo>
                  <a:pt x="2110" y="812"/>
                  <a:pt x="2108" y="810"/>
                  <a:pt x="2105" y="810"/>
                </a:cubicBezTo>
                <a:close/>
                <a:moveTo>
                  <a:pt x="2118" y="810"/>
                </a:moveTo>
                <a:cubicBezTo>
                  <a:pt x="2116" y="810"/>
                  <a:pt x="2114" y="812"/>
                  <a:pt x="2114" y="814"/>
                </a:cubicBezTo>
                <a:cubicBezTo>
                  <a:pt x="2114" y="816"/>
                  <a:pt x="2116" y="818"/>
                  <a:pt x="2118" y="818"/>
                </a:cubicBezTo>
                <a:cubicBezTo>
                  <a:pt x="2121" y="818"/>
                  <a:pt x="2123" y="816"/>
                  <a:pt x="2123" y="814"/>
                </a:cubicBezTo>
                <a:cubicBezTo>
                  <a:pt x="2123" y="812"/>
                  <a:pt x="2121" y="810"/>
                  <a:pt x="2118" y="810"/>
                </a:cubicBezTo>
                <a:close/>
                <a:moveTo>
                  <a:pt x="2131" y="810"/>
                </a:moveTo>
                <a:cubicBezTo>
                  <a:pt x="2129" y="810"/>
                  <a:pt x="2127" y="812"/>
                  <a:pt x="2127" y="814"/>
                </a:cubicBezTo>
                <a:cubicBezTo>
                  <a:pt x="2127" y="816"/>
                  <a:pt x="2129" y="818"/>
                  <a:pt x="2131" y="818"/>
                </a:cubicBezTo>
                <a:cubicBezTo>
                  <a:pt x="2134" y="818"/>
                  <a:pt x="2135" y="816"/>
                  <a:pt x="2135" y="814"/>
                </a:cubicBezTo>
                <a:cubicBezTo>
                  <a:pt x="2135" y="812"/>
                  <a:pt x="2134" y="810"/>
                  <a:pt x="2131" y="810"/>
                </a:cubicBezTo>
                <a:close/>
                <a:moveTo>
                  <a:pt x="2144" y="810"/>
                </a:moveTo>
                <a:cubicBezTo>
                  <a:pt x="2142" y="810"/>
                  <a:pt x="2140" y="812"/>
                  <a:pt x="2140" y="814"/>
                </a:cubicBezTo>
                <a:cubicBezTo>
                  <a:pt x="2140" y="816"/>
                  <a:pt x="2142" y="818"/>
                  <a:pt x="2144" y="818"/>
                </a:cubicBezTo>
                <a:cubicBezTo>
                  <a:pt x="2146" y="818"/>
                  <a:pt x="2148" y="816"/>
                  <a:pt x="2148" y="814"/>
                </a:cubicBezTo>
                <a:cubicBezTo>
                  <a:pt x="2148" y="812"/>
                  <a:pt x="2146" y="810"/>
                  <a:pt x="2144" y="810"/>
                </a:cubicBezTo>
                <a:close/>
                <a:moveTo>
                  <a:pt x="2157" y="810"/>
                </a:moveTo>
                <a:cubicBezTo>
                  <a:pt x="2155" y="810"/>
                  <a:pt x="2153" y="812"/>
                  <a:pt x="2153" y="814"/>
                </a:cubicBezTo>
                <a:cubicBezTo>
                  <a:pt x="2153" y="816"/>
                  <a:pt x="2155" y="818"/>
                  <a:pt x="2157" y="818"/>
                </a:cubicBezTo>
                <a:cubicBezTo>
                  <a:pt x="2159" y="818"/>
                  <a:pt x="2161" y="816"/>
                  <a:pt x="2161" y="814"/>
                </a:cubicBezTo>
                <a:cubicBezTo>
                  <a:pt x="2161" y="812"/>
                  <a:pt x="2159" y="810"/>
                  <a:pt x="2157" y="810"/>
                </a:cubicBezTo>
                <a:close/>
                <a:moveTo>
                  <a:pt x="2170" y="810"/>
                </a:moveTo>
                <a:cubicBezTo>
                  <a:pt x="2168" y="810"/>
                  <a:pt x="2166" y="812"/>
                  <a:pt x="2166" y="814"/>
                </a:cubicBezTo>
                <a:cubicBezTo>
                  <a:pt x="2166" y="816"/>
                  <a:pt x="2168" y="818"/>
                  <a:pt x="2170" y="818"/>
                </a:cubicBezTo>
                <a:cubicBezTo>
                  <a:pt x="2172" y="818"/>
                  <a:pt x="2174" y="816"/>
                  <a:pt x="2174" y="814"/>
                </a:cubicBezTo>
                <a:cubicBezTo>
                  <a:pt x="2174" y="812"/>
                  <a:pt x="2172" y="810"/>
                  <a:pt x="2170" y="810"/>
                </a:cubicBezTo>
                <a:close/>
                <a:moveTo>
                  <a:pt x="2183" y="810"/>
                </a:moveTo>
                <a:cubicBezTo>
                  <a:pt x="2181" y="810"/>
                  <a:pt x="2179" y="812"/>
                  <a:pt x="2179" y="814"/>
                </a:cubicBezTo>
                <a:cubicBezTo>
                  <a:pt x="2179" y="816"/>
                  <a:pt x="2181" y="818"/>
                  <a:pt x="2183" y="818"/>
                </a:cubicBezTo>
                <a:cubicBezTo>
                  <a:pt x="2185" y="818"/>
                  <a:pt x="2187" y="816"/>
                  <a:pt x="2187" y="814"/>
                </a:cubicBezTo>
                <a:cubicBezTo>
                  <a:pt x="2187" y="812"/>
                  <a:pt x="2185" y="810"/>
                  <a:pt x="2183" y="810"/>
                </a:cubicBezTo>
                <a:close/>
                <a:moveTo>
                  <a:pt x="2196" y="818"/>
                </a:moveTo>
                <a:cubicBezTo>
                  <a:pt x="2198" y="818"/>
                  <a:pt x="2200" y="816"/>
                  <a:pt x="2200" y="814"/>
                </a:cubicBezTo>
                <a:cubicBezTo>
                  <a:pt x="2200" y="812"/>
                  <a:pt x="2198" y="810"/>
                  <a:pt x="2196" y="810"/>
                </a:cubicBezTo>
                <a:cubicBezTo>
                  <a:pt x="2194" y="810"/>
                  <a:pt x="2192" y="812"/>
                  <a:pt x="2192" y="814"/>
                </a:cubicBezTo>
                <a:cubicBezTo>
                  <a:pt x="2192" y="816"/>
                  <a:pt x="2194" y="818"/>
                  <a:pt x="2196" y="818"/>
                </a:cubicBezTo>
                <a:close/>
                <a:moveTo>
                  <a:pt x="2209" y="818"/>
                </a:moveTo>
                <a:cubicBezTo>
                  <a:pt x="2211" y="818"/>
                  <a:pt x="2213" y="816"/>
                  <a:pt x="2213" y="814"/>
                </a:cubicBezTo>
                <a:cubicBezTo>
                  <a:pt x="2213" y="812"/>
                  <a:pt x="2211" y="810"/>
                  <a:pt x="2209" y="810"/>
                </a:cubicBezTo>
                <a:cubicBezTo>
                  <a:pt x="2206" y="810"/>
                  <a:pt x="2205" y="812"/>
                  <a:pt x="2205" y="814"/>
                </a:cubicBezTo>
                <a:cubicBezTo>
                  <a:pt x="2205" y="816"/>
                  <a:pt x="2206" y="818"/>
                  <a:pt x="2209" y="818"/>
                </a:cubicBezTo>
                <a:close/>
                <a:moveTo>
                  <a:pt x="2222" y="818"/>
                </a:moveTo>
                <a:cubicBezTo>
                  <a:pt x="2224" y="818"/>
                  <a:pt x="2226" y="816"/>
                  <a:pt x="2226" y="814"/>
                </a:cubicBezTo>
                <a:cubicBezTo>
                  <a:pt x="2226" y="812"/>
                  <a:pt x="2224" y="810"/>
                  <a:pt x="2222" y="810"/>
                </a:cubicBezTo>
                <a:cubicBezTo>
                  <a:pt x="2219" y="810"/>
                  <a:pt x="2217" y="812"/>
                  <a:pt x="2217" y="814"/>
                </a:cubicBezTo>
                <a:cubicBezTo>
                  <a:pt x="2217" y="816"/>
                  <a:pt x="2219" y="818"/>
                  <a:pt x="2222" y="818"/>
                </a:cubicBezTo>
                <a:close/>
                <a:moveTo>
                  <a:pt x="2235" y="818"/>
                </a:moveTo>
                <a:cubicBezTo>
                  <a:pt x="2237" y="818"/>
                  <a:pt x="2239" y="816"/>
                  <a:pt x="2239" y="814"/>
                </a:cubicBezTo>
                <a:cubicBezTo>
                  <a:pt x="2239" y="812"/>
                  <a:pt x="2237" y="810"/>
                  <a:pt x="2235" y="810"/>
                </a:cubicBezTo>
                <a:cubicBezTo>
                  <a:pt x="2232" y="810"/>
                  <a:pt x="2230" y="812"/>
                  <a:pt x="2230" y="814"/>
                </a:cubicBezTo>
                <a:cubicBezTo>
                  <a:pt x="2230" y="816"/>
                  <a:pt x="2232" y="818"/>
                  <a:pt x="2235" y="818"/>
                </a:cubicBezTo>
                <a:close/>
                <a:moveTo>
                  <a:pt x="2248" y="818"/>
                </a:moveTo>
                <a:cubicBezTo>
                  <a:pt x="2250" y="818"/>
                  <a:pt x="2252" y="816"/>
                  <a:pt x="2252" y="814"/>
                </a:cubicBezTo>
                <a:cubicBezTo>
                  <a:pt x="2252" y="812"/>
                  <a:pt x="2250" y="810"/>
                  <a:pt x="2248" y="810"/>
                </a:cubicBezTo>
                <a:cubicBezTo>
                  <a:pt x="2245" y="810"/>
                  <a:pt x="2243" y="812"/>
                  <a:pt x="2243" y="814"/>
                </a:cubicBezTo>
                <a:cubicBezTo>
                  <a:pt x="2243" y="816"/>
                  <a:pt x="2245" y="818"/>
                  <a:pt x="2248" y="818"/>
                </a:cubicBezTo>
                <a:close/>
                <a:moveTo>
                  <a:pt x="2260" y="818"/>
                </a:moveTo>
                <a:cubicBezTo>
                  <a:pt x="2263" y="818"/>
                  <a:pt x="2265" y="816"/>
                  <a:pt x="2265" y="814"/>
                </a:cubicBezTo>
                <a:cubicBezTo>
                  <a:pt x="2265" y="812"/>
                  <a:pt x="2263" y="810"/>
                  <a:pt x="2260" y="810"/>
                </a:cubicBezTo>
                <a:cubicBezTo>
                  <a:pt x="2258" y="810"/>
                  <a:pt x="2256" y="812"/>
                  <a:pt x="2256" y="814"/>
                </a:cubicBezTo>
                <a:cubicBezTo>
                  <a:pt x="2256" y="816"/>
                  <a:pt x="2258" y="818"/>
                  <a:pt x="2260" y="818"/>
                </a:cubicBezTo>
                <a:close/>
                <a:moveTo>
                  <a:pt x="2273" y="818"/>
                </a:moveTo>
                <a:cubicBezTo>
                  <a:pt x="2276" y="818"/>
                  <a:pt x="2278" y="816"/>
                  <a:pt x="2278" y="814"/>
                </a:cubicBezTo>
                <a:cubicBezTo>
                  <a:pt x="2278" y="812"/>
                  <a:pt x="2276" y="810"/>
                  <a:pt x="2273" y="810"/>
                </a:cubicBezTo>
                <a:cubicBezTo>
                  <a:pt x="2271" y="810"/>
                  <a:pt x="2269" y="812"/>
                  <a:pt x="2269" y="814"/>
                </a:cubicBezTo>
                <a:cubicBezTo>
                  <a:pt x="2269" y="816"/>
                  <a:pt x="2271" y="818"/>
                  <a:pt x="2273" y="818"/>
                </a:cubicBezTo>
                <a:close/>
                <a:moveTo>
                  <a:pt x="2286" y="818"/>
                </a:moveTo>
                <a:cubicBezTo>
                  <a:pt x="2289" y="818"/>
                  <a:pt x="2290" y="816"/>
                  <a:pt x="2290" y="814"/>
                </a:cubicBezTo>
                <a:cubicBezTo>
                  <a:pt x="2290" y="812"/>
                  <a:pt x="2289" y="810"/>
                  <a:pt x="2286" y="810"/>
                </a:cubicBezTo>
                <a:cubicBezTo>
                  <a:pt x="2284" y="810"/>
                  <a:pt x="2282" y="812"/>
                  <a:pt x="2282" y="814"/>
                </a:cubicBezTo>
                <a:cubicBezTo>
                  <a:pt x="2282" y="816"/>
                  <a:pt x="2284" y="818"/>
                  <a:pt x="2286" y="818"/>
                </a:cubicBezTo>
                <a:close/>
                <a:moveTo>
                  <a:pt x="2299" y="818"/>
                </a:moveTo>
                <a:cubicBezTo>
                  <a:pt x="2301" y="818"/>
                  <a:pt x="2303" y="816"/>
                  <a:pt x="2303" y="814"/>
                </a:cubicBezTo>
                <a:cubicBezTo>
                  <a:pt x="2303" y="812"/>
                  <a:pt x="2301" y="810"/>
                  <a:pt x="2299" y="810"/>
                </a:cubicBezTo>
                <a:cubicBezTo>
                  <a:pt x="2297" y="810"/>
                  <a:pt x="2295" y="812"/>
                  <a:pt x="2295" y="814"/>
                </a:cubicBezTo>
                <a:cubicBezTo>
                  <a:pt x="2295" y="816"/>
                  <a:pt x="2297" y="818"/>
                  <a:pt x="2299" y="818"/>
                </a:cubicBezTo>
                <a:close/>
                <a:moveTo>
                  <a:pt x="2312" y="818"/>
                </a:moveTo>
                <a:cubicBezTo>
                  <a:pt x="2314" y="818"/>
                  <a:pt x="2316" y="816"/>
                  <a:pt x="2316" y="814"/>
                </a:cubicBezTo>
                <a:cubicBezTo>
                  <a:pt x="2316" y="812"/>
                  <a:pt x="2314" y="810"/>
                  <a:pt x="2312" y="810"/>
                </a:cubicBezTo>
                <a:cubicBezTo>
                  <a:pt x="2310" y="810"/>
                  <a:pt x="2308" y="812"/>
                  <a:pt x="2308" y="814"/>
                </a:cubicBezTo>
                <a:cubicBezTo>
                  <a:pt x="2308" y="816"/>
                  <a:pt x="2310" y="818"/>
                  <a:pt x="2312" y="818"/>
                </a:cubicBezTo>
                <a:close/>
                <a:moveTo>
                  <a:pt x="2325" y="818"/>
                </a:moveTo>
                <a:cubicBezTo>
                  <a:pt x="2327" y="818"/>
                  <a:pt x="2329" y="816"/>
                  <a:pt x="2329" y="814"/>
                </a:cubicBezTo>
                <a:cubicBezTo>
                  <a:pt x="2329" y="812"/>
                  <a:pt x="2327" y="810"/>
                  <a:pt x="2325" y="810"/>
                </a:cubicBezTo>
                <a:cubicBezTo>
                  <a:pt x="2323" y="810"/>
                  <a:pt x="2321" y="812"/>
                  <a:pt x="2321" y="814"/>
                </a:cubicBezTo>
                <a:cubicBezTo>
                  <a:pt x="2321" y="816"/>
                  <a:pt x="2323" y="818"/>
                  <a:pt x="2325" y="818"/>
                </a:cubicBezTo>
                <a:close/>
                <a:moveTo>
                  <a:pt x="2338" y="818"/>
                </a:moveTo>
                <a:cubicBezTo>
                  <a:pt x="2340" y="818"/>
                  <a:pt x="2342" y="816"/>
                  <a:pt x="2342" y="814"/>
                </a:cubicBezTo>
                <a:cubicBezTo>
                  <a:pt x="2342" y="812"/>
                  <a:pt x="2340" y="810"/>
                  <a:pt x="2338" y="810"/>
                </a:cubicBezTo>
                <a:cubicBezTo>
                  <a:pt x="2336" y="810"/>
                  <a:pt x="2334" y="812"/>
                  <a:pt x="2334" y="814"/>
                </a:cubicBezTo>
                <a:cubicBezTo>
                  <a:pt x="2334" y="816"/>
                  <a:pt x="2336" y="818"/>
                  <a:pt x="2338" y="818"/>
                </a:cubicBezTo>
                <a:close/>
                <a:moveTo>
                  <a:pt x="2351" y="818"/>
                </a:moveTo>
                <a:cubicBezTo>
                  <a:pt x="2353" y="818"/>
                  <a:pt x="2355" y="816"/>
                  <a:pt x="2355" y="814"/>
                </a:cubicBezTo>
                <a:cubicBezTo>
                  <a:pt x="2355" y="812"/>
                  <a:pt x="2353" y="810"/>
                  <a:pt x="2351" y="810"/>
                </a:cubicBezTo>
                <a:cubicBezTo>
                  <a:pt x="2349" y="810"/>
                  <a:pt x="2347" y="812"/>
                  <a:pt x="2347" y="814"/>
                </a:cubicBezTo>
                <a:cubicBezTo>
                  <a:pt x="2347" y="816"/>
                  <a:pt x="2349" y="818"/>
                  <a:pt x="2351" y="818"/>
                </a:cubicBezTo>
                <a:close/>
                <a:moveTo>
                  <a:pt x="2364" y="818"/>
                </a:moveTo>
                <a:cubicBezTo>
                  <a:pt x="2366" y="818"/>
                  <a:pt x="2368" y="816"/>
                  <a:pt x="2368" y="814"/>
                </a:cubicBezTo>
                <a:cubicBezTo>
                  <a:pt x="2368" y="812"/>
                  <a:pt x="2366" y="810"/>
                  <a:pt x="2364" y="810"/>
                </a:cubicBezTo>
                <a:cubicBezTo>
                  <a:pt x="2361" y="810"/>
                  <a:pt x="2360" y="812"/>
                  <a:pt x="2360" y="814"/>
                </a:cubicBezTo>
                <a:cubicBezTo>
                  <a:pt x="2360" y="816"/>
                  <a:pt x="2361" y="818"/>
                  <a:pt x="2364" y="818"/>
                </a:cubicBezTo>
                <a:close/>
                <a:moveTo>
                  <a:pt x="2377" y="818"/>
                </a:moveTo>
                <a:cubicBezTo>
                  <a:pt x="2379" y="818"/>
                  <a:pt x="2381" y="816"/>
                  <a:pt x="2381" y="814"/>
                </a:cubicBezTo>
                <a:cubicBezTo>
                  <a:pt x="2381" y="812"/>
                  <a:pt x="2379" y="810"/>
                  <a:pt x="2377" y="810"/>
                </a:cubicBezTo>
                <a:cubicBezTo>
                  <a:pt x="2374" y="810"/>
                  <a:pt x="2372" y="812"/>
                  <a:pt x="2372" y="814"/>
                </a:cubicBezTo>
                <a:cubicBezTo>
                  <a:pt x="2372" y="816"/>
                  <a:pt x="2374" y="818"/>
                  <a:pt x="2377" y="818"/>
                </a:cubicBezTo>
                <a:close/>
                <a:moveTo>
                  <a:pt x="2390" y="818"/>
                </a:moveTo>
                <a:cubicBezTo>
                  <a:pt x="2392" y="818"/>
                  <a:pt x="2394" y="816"/>
                  <a:pt x="2394" y="814"/>
                </a:cubicBezTo>
                <a:cubicBezTo>
                  <a:pt x="2394" y="812"/>
                  <a:pt x="2392" y="810"/>
                  <a:pt x="2390" y="810"/>
                </a:cubicBezTo>
                <a:cubicBezTo>
                  <a:pt x="2387" y="810"/>
                  <a:pt x="2385" y="812"/>
                  <a:pt x="2385" y="814"/>
                </a:cubicBezTo>
                <a:cubicBezTo>
                  <a:pt x="2385" y="816"/>
                  <a:pt x="2387" y="818"/>
                  <a:pt x="2390" y="818"/>
                </a:cubicBezTo>
                <a:close/>
                <a:moveTo>
                  <a:pt x="2402" y="818"/>
                </a:moveTo>
                <a:cubicBezTo>
                  <a:pt x="2405" y="818"/>
                  <a:pt x="2407" y="816"/>
                  <a:pt x="2407" y="814"/>
                </a:cubicBezTo>
                <a:cubicBezTo>
                  <a:pt x="2407" y="812"/>
                  <a:pt x="2405" y="810"/>
                  <a:pt x="2402" y="810"/>
                </a:cubicBezTo>
                <a:cubicBezTo>
                  <a:pt x="2400" y="810"/>
                  <a:pt x="2398" y="812"/>
                  <a:pt x="2398" y="814"/>
                </a:cubicBezTo>
                <a:cubicBezTo>
                  <a:pt x="2398" y="816"/>
                  <a:pt x="2400" y="818"/>
                  <a:pt x="2402" y="818"/>
                </a:cubicBezTo>
                <a:close/>
                <a:moveTo>
                  <a:pt x="2415" y="818"/>
                </a:moveTo>
                <a:cubicBezTo>
                  <a:pt x="2418" y="818"/>
                  <a:pt x="2420" y="816"/>
                  <a:pt x="2420" y="814"/>
                </a:cubicBezTo>
                <a:cubicBezTo>
                  <a:pt x="2420" y="812"/>
                  <a:pt x="2418" y="810"/>
                  <a:pt x="2415" y="810"/>
                </a:cubicBezTo>
                <a:cubicBezTo>
                  <a:pt x="2413" y="810"/>
                  <a:pt x="2411" y="812"/>
                  <a:pt x="2411" y="814"/>
                </a:cubicBezTo>
                <a:cubicBezTo>
                  <a:pt x="2411" y="816"/>
                  <a:pt x="2413" y="818"/>
                  <a:pt x="2415" y="818"/>
                </a:cubicBezTo>
                <a:close/>
                <a:moveTo>
                  <a:pt x="2428" y="818"/>
                </a:moveTo>
                <a:cubicBezTo>
                  <a:pt x="2431" y="818"/>
                  <a:pt x="2432" y="816"/>
                  <a:pt x="2432" y="814"/>
                </a:cubicBezTo>
                <a:cubicBezTo>
                  <a:pt x="2432" y="812"/>
                  <a:pt x="2431" y="810"/>
                  <a:pt x="2428" y="810"/>
                </a:cubicBezTo>
                <a:cubicBezTo>
                  <a:pt x="2426" y="810"/>
                  <a:pt x="2424" y="812"/>
                  <a:pt x="2424" y="814"/>
                </a:cubicBezTo>
                <a:cubicBezTo>
                  <a:pt x="2424" y="816"/>
                  <a:pt x="2426" y="818"/>
                  <a:pt x="2428" y="818"/>
                </a:cubicBezTo>
                <a:close/>
                <a:moveTo>
                  <a:pt x="2441" y="818"/>
                </a:moveTo>
                <a:cubicBezTo>
                  <a:pt x="2444" y="818"/>
                  <a:pt x="2445" y="816"/>
                  <a:pt x="2445" y="814"/>
                </a:cubicBezTo>
                <a:cubicBezTo>
                  <a:pt x="2445" y="812"/>
                  <a:pt x="2444" y="810"/>
                  <a:pt x="2441" y="810"/>
                </a:cubicBezTo>
                <a:cubicBezTo>
                  <a:pt x="2439" y="810"/>
                  <a:pt x="2437" y="812"/>
                  <a:pt x="2437" y="814"/>
                </a:cubicBezTo>
                <a:cubicBezTo>
                  <a:pt x="2437" y="816"/>
                  <a:pt x="2439" y="818"/>
                  <a:pt x="2441" y="818"/>
                </a:cubicBezTo>
                <a:close/>
                <a:moveTo>
                  <a:pt x="2454" y="818"/>
                </a:moveTo>
                <a:cubicBezTo>
                  <a:pt x="2456" y="818"/>
                  <a:pt x="2458" y="816"/>
                  <a:pt x="2458" y="814"/>
                </a:cubicBezTo>
                <a:cubicBezTo>
                  <a:pt x="2458" y="812"/>
                  <a:pt x="2456" y="810"/>
                  <a:pt x="2454" y="810"/>
                </a:cubicBezTo>
                <a:cubicBezTo>
                  <a:pt x="2452" y="810"/>
                  <a:pt x="2450" y="812"/>
                  <a:pt x="2450" y="814"/>
                </a:cubicBezTo>
                <a:cubicBezTo>
                  <a:pt x="2450" y="816"/>
                  <a:pt x="2452" y="818"/>
                  <a:pt x="2454" y="818"/>
                </a:cubicBezTo>
                <a:close/>
                <a:moveTo>
                  <a:pt x="2467" y="818"/>
                </a:moveTo>
                <a:cubicBezTo>
                  <a:pt x="2469" y="818"/>
                  <a:pt x="2471" y="816"/>
                  <a:pt x="2471" y="814"/>
                </a:cubicBezTo>
                <a:cubicBezTo>
                  <a:pt x="2471" y="812"/>
                  <a:pt x="2469" y="810"/>
                  <a:pt x="2467" y="810"/>
                </a:cubicBezTo>
                <a:cubicBezTo>
                  <a:pt x="2465" y="810"/>
                  <a:pt x="2463" y="812"/>
                  <a:pt x="2463" y="814"/>
                </a:cubicBezTo>
                <a:cubicBezTo>
                  <a:pt x="2463" y="816"/>
                  <a:pt x="2465" y="818"/>
                  <a:pt x="2467" y="818"/>
                </a:cubicBezTo>
                <a:close/>
                <a:moveTo>
                  <a:pt x="2480" y="818"/>
                </a:moveTo>
                <a:cubicBezTo>
                  <a:pt x="2482" y="818"/>
                  <a:pt x="2484" y="816"/>
                  <a:pt x="2484" y="814"/>
                </a:cubicBezTo>
                <a:cubicBezTo>
                  <a:pt x="2484" y="812"/>
                  <a:pt x="2482" y="810"/>
                  <a:pt x="2480" y="810"/>
                </a:cubicBezTo>
                <a:cubicBezTo>
                  <a:pt x="2478" y="810"/>
                  <a:pt x="2476" y="812"/>
                  <a:pt x="2476" y="814"/>
                </a:cubicBezTo>
                <a:cubicBezTo>
                  <a:pt x="2476" y="816"/>
                  <a:pt x="2478" y="818"/>
                  <a:pt x="2480" y="818"/>
                </a:cubicBezTo>
                <a:close/>
                <a:moveTo>
                  <a:pt x="2493" y="818"/>
                </a:moveTo>
                <a:cubicBezTo>
                  <a:pt x="2495" y="818"/>
                  <a:pt x="2497" y="816"/>
                  <a:pt x="2497" y="814"/>
                </a:cubicBezTo>
                <a:cubicBezTo>
                  <a:pt x="2497" y="812"/>
                  <a:pt x="2495" y="810"/>
                  <a:pt x="2493" y="810"/>
                </a:cubicBezTo>
                <a:cubicBezTo>
                  <a:pt x="2491" y="810"/>
                  <a:pt x="2489" y="812"/>
                  <a:pt x="2489" y="814"/>
                </a:cubicBezTo>
                <a:cubicBezTo>
                  <a:pt x="2489" y="816"/>
                  <a:pt x="2491" y="818"/>
                  <a:pt x="2493" y="818"/>
                </a:cubicBezTo>
                <a:close/>
                <a:moveTo>
                  <a:pt x="2506" y="818"/>
                </a:moveTo>
                <a:cubicBezTo>
                  <a:pt x="2508" y="818"/>
                  <a:pt x="2510" y="816"/>
                  <a:pt x="2510" y="814"/>
                </a:cubicBezTo>
                <a:cubicBezTo>
                  <a:pt x="2510" y="812"/>
                  <a:pt x="2508" y="810"/>
                  <a:pt x="2506" y="810"/>
                </a:cubicBezTo>
                <a:cubicBezTo>
                  <a:pt x="2503" y="810"/>
                  <a:pt x="2502" y="812"/>
                  <a:pt x="2502" y="814"/>
                </a:cubicBezTo>
                <a:cubicBezTo>
                  <a:pt x="2502" y="816"/>
                  <a:pt x="2503" y="818"/>
                  <a:pt x="2506" y="818"/>
                </a:cubicBezTo>
                <a:close/>
                <a:moveTo>
                  <a:pt x="2519" y="818"/>
                </a:moveTo>
                <a:cubicBezTo>
                  <a:pt x="2521" y="818"/>
                  <a:pt x="2523" y="816"/>
                  <a:pt x="2523" y="814"/>
                </a:cubicBezTo>
                <a:cubicBezTo>
                  <a:pt x="2523" y="812"/>
                  <a:pt x="2521" y="810"/>
                  <a:pt x="2519" y="810"/>
                </a:cubicBezTo>
                <a:cubicBezTo>
                  <a:pt x="2516" y="810"/>
                  <a:pt x="2515" y="812"/>
                  <a:pt x="2515" y="814"/>
                </a:cubicBezTo>
                <a:cubicBezTo>
                  <a:pt x="2515" y="816"/>
                  <a:pt x="2516" y="818"/>
                  <a:pt x="2519" y="818"/>
                </a:cubicBezTo>
                <a:close/>
                <a:moveTo>
                  <a:pt x="2532" y="818"/>
                </a:moveTo>
                <a:cubicBezTo>
                  <a:pt x="2534" y="818"/>
                  <a:pt x="2536" y="816"/>
                  <a:pt x="2536" y="814"/>
                </a:cubicBezTo>
                <a:cubicBezTo>
                  <a:pt x="2536" y="812"/>
                  <a:pt x="2534" y="810"/>
                  <a:pt x="2532" y="810"/>
                </a:cubicBezTo>
                <a:cubicBezTo>
                  <a:pt x="2529" y="810"/>
                  <a:pt x="2527" y="812"/>
                  <a:pt x="2527" y="814"/>
                </a:cubicBezTo>
                <a:cubicBezTo>
                  <a:pt x="2527" y="816"/>
                  <a:pt x="2529" y="818"/>
                  <a:pt x="2532" y="818"/>
                </a:cubicBezTo>
                <a:close/>
                <a:moveTo>
                  <a:pt x="2545" y="818"/>
                </a:moveTo>
                <a:cubicBezTo>
                  <a:pt x="2547" y="818"/>
                  <a:pt x="2549" y="816"/>
                  <a:pt x="2549" y="814"/>
                </a:cubicBezTo>
                <a:cubicBezTo>
                  <a:pt x="2549" y="812"/>
                  <a:pt x="2547" y="810"/>
                  <a:pt x="2545" y="810"/>
                </a:cubicBezTo>
                <a:cubicBezTo>
                  <a:pt x="2542" y="810"/>
                  <a:pt x="2540" y="812"/>
                  <a:pt x="2540" y="814"/>
                </a:cubicBezTo>
                <a:cubicBezTo>
                  <a:pt x="2540" y="816"/>
                  <a:pt x="2542" y="818"/>
                  <a:pt x="2545" y="818"/>
                </a:cubicBezTo>
                <a:close/>
                <a:moveTo>
                  <a:pt x="2557" y="818"/>
                </a:moveTo>
                <a:cubicBezTo>
                  <a:pt x="2560" y="818"/>
                  <a:pt x="2562" y="816"/>
                  <a:pt x="2562" y="814"/>
                </a:cubicBezTo>
                <a:cubicBezTo>
                  <a:pt x="2562" y="812"/>
                  <a:pt x="2560" y="810"/>
                  <a:pt x="2557" y="810"/>
                </a:cubicBezTo>
                <a:cubicBezTo>
                  <a:pt x="2555" y="810"/>
                  <a:pt x="2553" y="812"/>
                  <a:pt x="2553" y="814"/>
                </a:cubicBezTo>
                <a:cubicBezTo>
                  <a:pt x="2553" y="816"/>
                  <a:pt x="2555" y="818"/>
                  <a:pt x="2557" y="818"/>
                </a:cubicBezTo>
                <a:close/>
                <a:moveTo>
                  <a:pt x="2570" y="818"/>
                </a:moveTo>
                <a:cubicBezTo>
                  <a:pt x="2573" y="818"/>
                  <a:pt x="2575" y="816"/>
                  <a:pt x="2575" y="814"/>
                </a:cubicBezTo>
                <a:cubicBezTo>
                  <a:pt x="2575" y="812"/>
                  <a:pt x="2573" y="810"/>
                  <a:pt x="2570" y="810"/>
                </a:cubicBezTo>
                <a:cubicBezTo>
                  <a:pt x="2568" y="810"/>
                  <a:pt x="2566" y="812"/>
                  <a:pt x="2566" y="814"/>
                </a:cubicBezTo>
                <a:cubicBezTo>
                  <a:pt x="2566" y="816"/>
                  <a:pt x="2568" y="818"/>
                  <a:pt x="2570" y="818"/>
                </a:cubicBezTo>
                <a:close/>
                <a:moveTo>
                  <a:pt x="2583" y="818"/>
                </a:moveTo>
                <a:cubicBezTo>
                  <a:pt x="2586" y="818"/>
                  <a:pt x="2587" y="816"/>
                  <a:pt x="2587" y="814"/>
                </a:cubicBezTo>
                <a:cubicBezTo>
                  <a:pt x="2587" y="812"/>
                  <a:pt x="2586" y="810"/>
                  <a:pt x="2583" y="810"/>
                </a:cubicBezTo>
                <a:cubicBezTo>
                  <a:pt x="2581" y="810"/>
                  <a:pt x="2579" y="812"/>
                  <a:pt x="2579" y="814"/>
                </a:cubicBezTo>
                <a:cubicBezTo>
                  <a:pt x="2579" y="816"/>
                  <a:pt x="2581" y="818"/>
                  <a:pt x="2583" y="818"/>
                </a:cubicBezTo>
                <a:close/>
                <a:moveTo>
                  <a:pt x="2596" y="818"/>
                </a:moveTo>
                <a:cubicBezTo>
                  <a:pt x="2598" y="818"/>
                  <a:pt x="2600" y="816"/>
                  <a:pt x="2600" y="814"/>
                </a:cubicBezTo>
                <a:cubicBezTo>
                  <a:pt x="2600" y="812"/>
                  <a:pt x="2598" y="810"/>
                  <a:pt x="2596" y="810"/>
                </a:cubicBezTo>
                <a:cubicBezTo>
                  <a:pt x="2594" y="810"/>
                  <a:pt x="2592" y="812"/>
                  <a:pt x="2592" y="814"/>
                </a:cubicBezTo>
                <a:cubicBezTo>
                  <a:pt x="2592" y="816"/>
                  <a:pt x="2594" y="818"/>
                  <a:pt x="2596" y="818"/>
                </a:cubicBezTo>
                <a:close/>
                <a:moveTo>
                  <a:pt x="2609" y="818"/>
                </a:moveTo>
                <a:cubicBezTo>
                  <a:pt x="2611" y="818"/>
                  <a:pt x="2613" y="816"/>
                  <a:pt x="2613" y="814"/>
                </a:cubicBezTo>
                <a:cubicBezTo>
                  <a:pt x="2613" y="812"/>
                  <a:pt x="2611" y="810"/>
                  <a:pt x="2609" y="810"/>
                </a:cubicBezTo>
                <a:cubicBezTo>
                  <a:pt x="2607" y="810"/>
                  <a:pt x="2605" y="812"/>
                  <a:pt x="2605" y="814"/>
                </a:cubicBezTo>
                <a:cubicBezTo>
                  <a:pt x="2605" y="816"/>
                  <a:pt x="2607" y="818"/>
                  <a:pt x="2609" y="818"/>
                </a:cubicBezTo>
                <a:close/>
                <a:moveTo>
                  <a:pt x="2622" y="818"/>
                </a:moveTo>
                <a:cubicBezTo>
                  <a:pt x="2624" y="818"/>
                  <a:pt x="2626" y="816"/>
                  <a:pt x="2626" y="814"/>
                </a:cubicBezTo>
                <a:cubicBezTo>
                  <a:pt x="2626" y="812"/>
                  <a:pt x="2624" y="810"/>
                  <a:pt x="2622" y="810"/>
                </a:cubicBezTo>
                <a:cubicBezTo>
                  <a:pt x="2620" y="810"/>
                  <a:pt x="2618" y="812"/>
                  <a:pt x="2618" y="814"/>
                </a:cubicBezTo>
                <a:cubicBezTo>
                  <a:pt x="2618" y="816"/>
                  <a:pt x="2620" y="818"/>
                  <a:pt x="2622" y="818"/>
                </a:cubicBezTo>
                <a:close/>
                <a:moveTo>
                  <a:pt x="2635" y="810"/>
                </a:moveTo>
                <a:cubicBezTo>
                  <a:pt x="2633" y="810"/>
                  <a:pt x="2631" y="812"/>
                  <a:pt x="2631" y="814"/>
                </a:cubicBezTo>
                <a:cubicBezTo>
                  <a:pt x="2631" y="816"/>
                  <a:pt x="2633" y="818"/>
                  <a:pt x="2635" y="818"/>
                </a:cubicBezTo>
                <a:cubicBezTo>
                  <a:pt x="2637" y="818"/>
                  <a:pt x="2639" y="816"/>
                  <a:pt x="2639" y="814"/>
                </a:cubicBezTo>
                <a:cubicBezTo>
                  <a:pt x="2639" y="812"/>
                  <a:pt x="2637" y="810"/>
                  <a:pt x="2635" y="810"/>
                </a:cubicBezTo>
                <a:close/>
                <a:moveTo>
                  <a:pt x="2648" y="818"/>
                </a:moveTo>
                <a:cubicBezTo>
                  <a:pt x="2650" y="818"/>
                  <a:pt x="2652" y="816"/>
                  <a:pt x="2652" y="814"/>
                </a:cubicBezTo>
                <a:cubicBezTo>
                  <a:pt x="2652" y="812"/>
                  <a:pt x="2650" y="810"/>
                  <a:pt x="2648" y="810"/>
                </a:cubicBezTo>
                <a:cubicBezTo>
                  <a:pt x="2646" y="810"/>
                  <a:pt x="2644" y="812"/>
                  <a:pt x="2644" y="814"/>
                </a:cubicBezTo>
                <a:cubicBezTo>
                  <a:pt x="2644" y="816"/>
                  <a:pt x="2646" y="818"/>
                  <a:pt x="2648" y="818"/>
                </a:cubicBezTo>
                <a:close/>
                <a:moveTo>
                  <a:pt x="2661" y="810"/>
                </a:moveTo>
                <a:cubicBezTo>
                  <a:pt x="2658" y="810"/>
                  <a:pt x="2657" y="812"/>
                  <a:pt x="2657" y="814"/>
                </a:cubicBezTo>
                <a:cubicBezTo>
                  <a:pt x="2657" y="816"/>
                  <a:pt x="2658" y="818"/>
                  <a:pt x="2661" y="818"/>
                </a:cubicBezTo>
                <a:cubicBezTo>
                  <a:pt x="2663" y="818"/>
                  <a:pt x="2665" y="816"/>
                  <a:pt x="2665" y="814"/>
                </a:cubicBezTo>
                <a:cubicBezTo>
                  <a:pt x="2665" y="812"/>
                  <a:pt x="2663" y="810"/>
                  <a:pt x="2661" y="810"/>
                </a:cubicBezTo>
                <a:close/>
                <a:moveTo>
                  <a:pt x="2674" y="810"/>
                </a:moveTo>
                <a:cubicBezTo>
                  <a:pt x="2671" y="810"/>
                  <a:pt x="2669" y="812"/>
                  <a:pt x="2669" y="814"/>
                </a:cubicBezTo>
                <a:cubicBezTo>
                  <a:pt x="2669" y="816"/>
                  <a:pt x="2671" y="818"/>
                  <a:pt x="2674" y="818"/>
                </a:cubicBezTo>
                <a:cubicBezTo>
                  <a:pt x="2676" y="818"/>
                  <a:pt x="2678" y="816"/>
                  <a:pt x="2678" y="814"/>
                </a:cubicBezTo>
                <a:cubicBezTo>
                  <a:pt x="2678" y="812"/>
                  <a:pt x="2676" y="810"/>
                  <a:pt x="2674" y="810"/>
                </a:cubicBezTo>
                <a:close/>
                <a:moveTo>
                  <a:pt x="2687" y="810"/>
                </a:moveTo>
                <a:cubicBezTo>
                  <a:pt x="2684" y="810"/>
                  <a:pt x="2682" y="812"/>
                  <a:pt x="2682" y="814"/>
                </a:cubicBezTo>
                <a:cubicBezTo>
                  <a:pt x="2682" y="816"/>
                  <a:pt x="2684" y="818"/>
                  <a:pt x="2687" y="818"/>
                </a:cubicBezTo>
                <a:cubicBezTo>
                  <a:pt x="2689" y="818"/>
                  <a:pt x="2691" y="816"/>
                  <a:pt x="2691" y="814"/>
                </a:cubicBezTo>
                <a:cubicBezTo>
                  <a:pt x="2691" y="812"/>
                  <a:pt x="2689" y="810"/>
                  <a:pt x="2687" y="810"/>
                </a:cubicBezTo>
                <a:close/>
                <a:moveTo>
                  <a:pt x="2699" y="810"/>
                </a:moveTo>
                <a:cubicBezTo>
                  <a:pt x="2697" y="810"/>
                  <a:pt x="2695" y="812"/>
                  <a:pt x="2695" y="814"/>
                </a:cubicBezTo>
                <a:cubicBezTo>
                  <a:pt x="2695" y="816"/>
                  <a:pt x="2697" y="818"/>
                  <a:pt x="2699" y="818"/>
                </a:cubicBezTo>
                <a:cubicBezTo>
                  <a:pt x="2702" y="818"/>
                  <a:pt x="2704" y="816"/>
                  <a:pt x="2704" y="814"/>
                </a:cubicBezTo>
                <a:cubicBezTo>
                  <a:pt x="2704" y="812"/>
                  <a:pt x="2702" y="810"/>
                  <a:pt x="2699" y="810"/>
                </a:cubicBezTo>
                <a:close/>
                <a:moveTo>
                  <a:pt x="2712" y="810"/>
                </a:moveTo>
                <a:cubicBezTo>
                  <a:pt x="2710" y="810"/>
                  <a:pt x="2708" y="812"/>
                  <a:pt x="2708" y="814"/>
                </a:cubicBezTo>
                <a:cubicBezTo>
                  <a:pt x="2708" y="816"/>
                  <a:pt x="2710" y="818"/>
                  <a:pt x="2712" y="818"/>
                </a:cubicBezTo>
                <a:cubicBezTo>
                  <a:pt x="2715" y="818"/>
                  <a:pt x="2717" y="816"/>
                  <a:pt x="2717" y="814"/>
                </a:cubicBezTo>
                <a:cubicBezTo>
                  <a:pt x="2717" y="812"/>
                  <a:pt x="2715" y="810"/>
                  <a:pt x="2712" y="810"/>
                </a:cubicBezTo>
                <a:close/>
                <a:moveTo>
                  <a:pt x="2725" y="810"/>
                </a:moveTo>
                <a:cubicBezTo>
                  <a:pt x="2723" y="810"/>
                  <a:pt x="2721" y="812"/>
                  <a:pt x="2721" y="814"/>
                </a:cubicBezTo>
                <a:cubicBezTo>
                  <a:pt x="2721" y="816"/>
                  <a:pt x="2723" y="818"/>
                  <a:pt x="2725" y="818"/>
                </a:cubicBezTo>
                <a:cubicBezTo>
                  <a:pt x="2728" y="818"/>
                  <a:pt x="2729" y="816"/>
                  <a:pt x="2729" y="814"/>
                </a:cubicBezTo>
                <a:cubicBezTo>
                  <a:pt x="2729" y="812"/>
                  <a:pt x="2728" y="810"/>
                  <a:pt x="2725" y="810"/>
                </a:cubicBezTo>
                <a:close/>
                <a:moveTo>
                  <a:pt x="2738" y="810"/>
                </a:moveTo>
                <a:cubicBezTo>
                  <a:pt x="2736" y="810"/>
                  <a:pt x="2734" y="812"/>
                  <a:pt x="2734" y="814"/>
                </a:cubicBezTo>
                <a:cubicBezTo>
                  <a:pt x="2734" y="816"/>
                  <a:pt x="2736" y="818"/>
                  <a:pt x="2738" y="818"/>
                </a:cubicBezTo>
                <a:cubicBezTo>
                  <a:pt x="2741" y="818"/>
                  <a:pt x="2742" y="816"/>
                  <a:pt x="2742" y="814"/>
                </a:cubicBezTo>
                <a:cubicBezTo>
                  <a:pt x="2742" y="812"/>
                  <a:pt x="2741" y="810"/>
                  <a:pt x="2738" y="810"/>
                </a:cubicBezTo>
                <a:close/>
                <a:moveTo>
                  <a:pt x="2751" y="810"/>
                </a:moveTo>
                <a:cubicBezTo>
                  <a:pt x="2749" y="810"/>
                  <a:pt x="2747" y="812"/>
                  <a:pt x="2747" y="814"/>
                </a:cubicBezTo>
                <a:cubicBezTo>
                  <a:pt x="2747" y="816"/>
                  <a:pt x="2749" y="818"/>
                  <a:pt x="2751" y="818"/>
                </a:cubicBezTo>
                <a:cubicBezTo>
                  <a:pt x="2753" y="818"/>
                  <a:pt x="2755" y="816"/>
                  <a:pt x="2755" y="814"/>
                </a:cubicBezTo>
                <a:cubicBezTo>
                  <a:pt x="2755" y="812"/>
                  <a:pt x="2753" y="810"/>
                  <a:pt x="2751" y="810"/>
                </a:cubicBezTo>
                <a:close/>
                <a:moveTo>
                  <a:pt x="2764" y="810"/>
                </a:moveTo>
                <a:cubicBezTo>
                  <a:pt x="2762" y="810"/>
                  <a:pt x="2760" y="812"/>
                  <a:pt x="2760" y="814"/>
                </a:cubicBezTo>
                <a:cubicBezTo>
                  <a:pt x="2760" y="816"/>
                  <a:pt x="2762" y="818"/>
                  <a:pt x="2764" y="818"/>
                </a:cubicBezTo>
                <a:cubicBezTo>
                  <a:pt x="2766" y="818"/>
                  <a:pt x="2768" y="816"/>
                  <a:pt x="2768" y="814"/>
                </a:cubicBezTo>
                <a:cubicBezTo>
                  <a:pt x="2768" y="812"/>
                  <a:pt x="2766" y="810"/>
                  <a:pt x="2764" y="810"/>
                </a:cubicBezTo>
                <a:close/>
                <a:moveTo>
                  <a:pt x="2777" y="810"/>
                </a:moveTo>
                <a:cubicBezTo>
                  <a:pt x="2775" y="810"/>
                  <a:pt x="2773" y="812"/>
                  <a:pt x="2773" y="814"/>
                </a:cubicBezTo>
                <a:cubicBezTo>
                  <a:pt x="2773" y="816"/>
                  <a:pt x="2775" y="818"/>
                  <a:pt x="2777" y="818"/>
                </a:cubicBezTo>
                <a:cubicBezTo>
                  <a:pt x="2779" y="818"/>
                  <a:pt x="2781" y="816"/>
                  <a:pt x="2781" y="814"/>
                </a:cubicBezTo>
                <a:cubicBezTo>
                  <a:pt x="2781" y="812"/>
                  <a:pt x="2779" y="810"/>
                  <a:pt x="2777" y="810"/>
                </a:cubicBezTo>
                <a:close/>
                <a:moveTo>
                  <a:pt x="2790" y="810"/>
                </a:moveTo>
                <a:cubicBezTo>
                  <a:pt x="2788" y="810"/>
                  <a:pt x="2786" y="812"/>
                  <a:pt x="2786" y="814"/>
                </a:cubicBezTo>
                <a:cubicBezTo>
                  <a:pt x="2786" y="816"/>
                  <a:pt x="2788" y="818"/>
                  <a:pt x="2790" y="818"/>
                </a:cubicBezTo>
                <a:cubicBezTo>
                  <a:pt x="2792" y="818"/>
                  <a:pt x="2794" y="816"/>
                  <a:pt x="2794" y="814"/>
                </a:cubicBezTo>
                <a:cubicBezTo>
                  <a:pt x="2794" y="812"/>
                  <a:pt x="2792" y="810"/>
                  <a:pt x="2790" y="810"/>
                </a:cubicBezTo>
                <a:close/>
                <a:moveTo>
                  <a:pt x="2803" y="810"/>
                </a:moveTo>
                <a:cubicBezTo>
                  <a:pt x="2800" y="810"/>
                  <a:pt x="2799" y="812"/>
                  <a:pt x="2799" y="814"/>
                </a:cubicBezTo>
                <a:cubicBezTo>
                  <a:pt x="2799" y="816"/>
                  <a:pt x="2800" y="818"/>
                  <a:pt x="2803" y="818"/>
                </a:cubicBezTo>
                <a:cubicBezTo>
                  <a:pt x="2805" y="818"/>
                  <a:pt x="2807" y="816"/>
                  <a:pt x="2807" y="814"/>
                </a:cubicBezTo>
                <a:cubicBezTo>
                  <a:pt x="2807" y="812"/>
                  <a:pt x="2805" y="810"/>
                  <a:pt x="2803" y="810"/>
                </a:cubicBezTo>
                <a:close/>
                <a:moveTo>
                  <a:pt x="2816" y="810"/>
                </a:moveTo>
                <a:cubicBezTo>
                  <a:pt x="2813" y="810"/>
                  <a:pt x="2812" y="812"/>
                  <a:pt x="2812" y="814"/>
                </a:cubicBezTo>
                <a:cubicBezTo>
                  <a:pt x="2812" y="816"/>
                  <a:pt x="2813" y="818"/>
                  <a:pt x="2816" y="818"/>
                </a:cubicBezTo>
                <a:cubicBezTo>
                  <a:pt x="2818" y="818"/>
                  <a:pt x="2820" y="816"/>
                  <a:pt x="2820" y="814"/>
                </a:cubicBezTo>
                <a:cubicBezTo>
                  <a:pt x="2820" y="812"/>
                  <a:pt x="2818" y="810"/>
                  <a:pt x="2816" y="810"/>
                </a:cubicBezTo>
                <a:close/>
                <a:moveTo>
                  <a:pt x="2829" y="810"/>
                </a:moveTo>
                <a:cubicBezTo>
                  <a:pt x="2826" y="810"/>
                  <a:pt x="2824" y="812"/>
                  <a:pt x="2824" y="814"/>
                </a:cubicBezTo>
                <a:cubicBezTo>
                  <a:pt x="2824" y="816"/>
                  <a:pt x="2826" y="818"/>
                  <a:pt x="2829" y="818"/>
                </a:cubicBezTo>
                <a:cubicBezTo>
                  <a:pt x="2831" y="818"/>
                  <a:pt x="2833" y="816"/>
                  <a:pt x="2833" y="814"/>
                </a:cubicBezTo>
                <a:cubicBezTo>
                  <a:pt x="2833" y="812"/>
                  <a:pt x="2831" y="810"/>
                  <a:pt x="2829" y="810"/>
                </a:cubicBezTo>
                <a:close/>
                <a:moveTo>
                  <a:pt x="2842" y="810"/>
                </a:moveTo>
                <a:cubicBezTo>
                  <a:pt x="2839" y="810"/>
                  <a:pt x="2837" y="812"/>
                  <a:pt x="2837" y="814"/>
                </a:cubicBezTo>
                <a:cubicBezTo>
                  <a:pt x="2837" y="816"/>
                  <a:pt x="2839" y="818"/>
                  <a:pt x="2842" y="818"/>
                </a:cubicBezTo>
                <a:cubicBezTo>
                  <a:pt x="2844" y="818"/>
                  <a:pt x="2846" y="816"/>
                  <a:pt x="2846" y="814"/>
                </a:cubicBezTo>
                <a:cubicBezTo>
                  <a:pt x="2846" y="812"/>
                  <a:pt x="2844" y="810"/>
                  <a:pt x="2842" y="810"/>
                </a:cubicBezTo>
                <a:close/>
                <a:moveTo>
                  <a:pt x="2854" y="810"/>
                </a:moveTo>
                <a:cubicBezTo>
                  <a:pt x="2852" y="810"/>
                  <a:pt x="2850" y="812"/>
                  <a:pt x="2850" y="814"/>
                </a:cubicBezTo>
                <a:cubicBezTo>
                  <a:pt x="2850" y="816"/>
                  <a:pt x="2852" y="818"/>
                  <a:pt x="2854" y="818"/>
                </a:cubicBezTo>
                <a:cubicBezTo>
                  <a:pt x="2857" y="818"/>
                  <a:pt x="2859" y="816"/>
                  <a:pt x="2859" y="814"/>
                </a:cubicBezTo>
                <a:cubicBezTo>
                  <a:pt x="2859" y="812"/>
                  <a:pt x="2857" y="810"/>
                  <a:pt x="2854" y="810"/>
                </a:cubicBezTo>
                <a:close/>
                <a:moveTo>
                  <a:pt x="2867" y="810"/>
                </a:moveTo>
                <a:cubicBezTo>
                  <a:pt x="2865" y="810"/>
                  <a:pt x="2863" y="812"/>
                  <a:pt x="2863" y="814"/>
                </a:cubicBezTo>
                <a:cubicBezTo>
                  <a:pt x="2863" y="816"/>
                  <a:pt x="2865" y="818"/>
                  <a:pt x="2867" y="818"/>
                </a:cubicBezTo>
                <a:cubicBezTo>
                  <a:pt x="2870" y="818"/>
                  <a:pt x="2872" y="816"/>
                  <a:pt x="2872" y="814"/>
                </a:cubicBezTo>
                <a:cubicBezTo>
                  <a:pt x="2872" y="812"/>
                  <a:pt x="2870" y="810"/>
                  <a:pt x="2867" y="810"/>
                </a:cubicBezTo>
                <a:close/>
                <a:moveTo>
                  <a:pt x="2880" y="810"/>
                </a:moveTo>
                <a:cubicBezTo>
                  <a:pt x="2878" y="810"/>
                  <a:pt x="2876" y="812"/>
                  <a:pt x="2876" y="814"/>
                </a:cubicBezTo>
                <a:cubicBezTo>
                  <a:pt x="2876" y="816"/>
                  <a:pt x="2878" y="818"/>
                  <a:pt x="2880" y="818"/>
                </a:cubicBezTo>
                <a:cubicBezTo>
                  <a:pt x="2883" y="818"/>
                  <a:pt x="2884" y="816"/>
                  <a:pt x="2884" y="814"/>
                </a:cubicBezTo>
                <a:cubicBezTo>
                  <a:pt x="2884" y="812"/>
                  <a:pt x="2883" y="810"/>
                  <a:pt x="2880" y="810"/>
                </a:cubicBezTo>
                <a:close/>
                <a:moveTo>
                  <a:pt x="2893" y="810"/>
                </a:moveTo>
                <a:cubicBezTo>
                  <a:pt x="2891" y="810"/>
                  <a:pt x="2889" y="812"/>
                  <a:pt x="2889" y="814"/>
                </a:cubicBezTo>
                <a:cubicBezTo>
                  <a:pt x="2889" y="816"/>
                  <a:pt x="2891" y="818"/>
                  <a:pt x="2893" y="818"/>
                </a:cubicBezTo>
                <a:cubicBezTo>
                  <a:pt x="2895" y="818"/>
                  <a:pt x="2897" y="816"/>
                  <a:pt x="2897" y="814"/>
                </a:cubicBezTo>
                <a:cubicBezTo>
                  <a:pt x="2897" y="812"/>
                  <a:pt x="2895" y="810"/>
                  <a:pt x="2893" y="810"/>
                </a:cubicBezTo>
                <a:close/>
                <a:moveTo>
                  <a:pt x="2984" y="810"/>
                </a:moveTo>
                <a:cubicBezTo>
                  <a:pt x="2981" y="810"/>
                  <a:pt x="2979" y="812"/>
                  <a:pt x="2979" y="814"/>
                </a:cubicBezTo>
                <a:cubicBezTo>
                  <a:pt x="2979" y="816"/>
                  <a:pt x="2981" y="818"/>
                  <a:pt x="2984" y="818"/>
                </a:cubicBezTo>
                <a:cubicBezTo>
                  <a:pt x="2986" y="818"/>
                  <a:pt x="2988" y="816"/>
                  <a:pt x="2988" y="814"/>
                </a:cubicBezTo>
                <a:cubicBezTo>
                  <a:pt x="2988" y="812"/>
                  <a:pt x="2986" y="810"/>
                  <a:pt x="2984" y="810"/>
                </a:cubicBezTo>
                <a:close/>
                <a:moveTo>
                  <a:pt x="530" y="823"/>
                </a:moveTo>
                <a:cubicBezTo>
                  <a:pt x="528" y="823"/>
                  <a:pt x="526" y="824"/>
                  <a:pt x="526" y="827"/>
                </a:cubicBezTo>
                <a:cubicBezTo>
                  <a:pt x="526" y="829"/>
                  <a:pt x="528" y="831"/>
                  <a:pt x="530" y="831"/>
                </a:cubicBezTo>
                <a:cubicBezTo>
                  <a:pt x="532" y="831"/>
                  <a:pt x="534" y="829"/>
                  <a:pt x="534" y="827"/>
                </a:cubicBezTo>
                <a:cubicBezTo>
                  <a:pt x="534" y="824"/>
                  <a:pt x="532" y="823"/>
                  <a:pt x="530" y="823"/>
                </a:cubicBezTo>
                <a:close/>
                <a:moveTo>
                  <a:pt x="569" y="831"/>
                </a:moveTo>
                <a:cubicBezTo>
                  <a:pt x="571" y="831"/>
                  <a:pt x="573" y="829"/>
                  <a:pt x="573" y="827"/>
                </a:cubicBezTo>
                <a:cubicBezTo>
                  <a:pt x="573" y="824"/>
                  <a:pt x="571" y="823"/>
                  <a:pt x="569" y="823"/>
                </a:cubicBezTo>
                <a:cubicBezTo>
                  <a:pt x="566" y="823"/>
                  <a:pt x="565" y="824"/>
                  <a:pt x="565" y="827"/>
                </a:cubicBezTo>
                <a:cubicBezTo>
                  <a:pt x="565" y="829"/>
                  <a:pt x="566" y="831"/>
                  <a:pt x="569" y="831"/>
                </a:cubicBezTo>
                <a:close/>
                <a:moveTo>
                  <a:pt x="582" y="831"/>
                </a:moveTo>
                <a:cubicBezTo>
                  <a:pt x="584" y="831"/>
                  <a:pt x="586" y="829"/>
                  <a:pt x="586" y="827"/>
                </a:cubicBezTo>
                <a:cubicBezTo>
                  <a:pt x="586" y="824"/>
                  <a:pt x="584" y="823"/>
                  <a:pt x="582" y="823"/>
                </a:cubicBezTo>
                <a:cubicBezTo>
                  <a:pt x="579" y="823"/>
                  <a:pt x="577" y="824"/>
                  <a:pt x="577" y="827"/>
                </a:cubicBezTo>
                <a:cubicBezTo>
                  <a:pt x="577" y="829"/>
                  <a:pt x="579" y="831"/>
                  <a:pt x="582" y="831"/>
                </a:cubicBezTo>
                <a:close/>
                <a:moveTo>
                  <a:pt x="595" y="831"/>
                </a:moveTo>
                <a:cubicBezTo>
                  <a:pt x="597" y="831"/>
                  <a:pt x="599" y="829"/>
                  <a:pt x="599" y="827"/>
                </a:cubicBezTo>
                <a:cubicBezTo>
                  <a:pt x="599" y="824"/>
                  <a:pt x="597" y="823"/>
                  <a:pt x="595" y="823"/>
                </a:cubicBezTo>
                <a:cubicBezTo>
                  <a:pt x="592" y="823"/>
                  <a:pt x="590" y="824"/>
                  <a:pt x="590" y="827"/>
                </a:cubicBezTo>
                <a:cubicBezTo>
                  <a:pt x="590" y="829"/>
                  <a:pt x="592" y="831"/>
                  <a:pt x="595" y="831"/>
                </a:cubicBezTo>
                <a:close/>
                <a:moveTo>
                  <a:pt x="607" y="831"/>
                </a:moveTo>
                <a:cubicBezTo>
                  <a:pt x="610" y="831"/>
                  <a:pt x="612" y="829"/>
                  <a:pt x="612" y="827"/>
                </a:cubicBezTo>
                <a:cubicBezTo>
                  <a:pt x="612" y="824"/>
                  <a:pt x="610" y="823"/>
                  <a:pt x="607" y="823"/>
                </a:cubicBezTo>
                <a:cubicBezTo>
                  <a:pt x="605" y="823"/>
                  <a:pt x="603" y="824"/>
                  <a:pt x="603" y="827"/>
                </a:cubicBezTo>
                <a:cubicBezTo>
                  <a:pt x="603" y="829"/>
                  <a:pt x="605" y="831"/>
                  <a:pt x="607" y="831"/>
                </a:cubicBezTo>
                <a:close/>
                <a:moveTo>
                  <a:pt x="620" y="831"/>
                </a:moveTo>
                <a:cubicBezTo>
                  <a:pt x="623" y="831"/>
                  <a:pt x="625" y="829"/>
                  <a:pt x="625" y="827"/>
                </a:cubicBezTo>
                <a:cubicBezTo>
                  <a:pt x="625" y="824"/>
                  <a:pt x="623" y="823"/>
                  <a:pt x="620" y="823"/>
                </a:cubicBezTo>
                <a:cubicBezTo>
                  <a:pt x="618" y="823"/>
                  <a:pt x="616" y="824"/>
                  <a:pt x="616" y="827"/>
                </a:cubicBezTo>
                <a:cubicBezTo>
                  <a:pt x="616" y="829"/>
                  <a:pt x="618" y="831"/>
                  <a:pt x="620" y="831"/>
                </a:cubicBezTo>
                <a:close/>
                <a:moveTo>
                  <a:pt x="633" y="831"/>
                </a:moveTo>
                <a:cubicBezTo>
                  <a:pt x="636" y="831"/>
                  <a:pt x="637" y="829"/>
                  <a:pt x="637" y="827"/>
                </a:cubicBezTo>
                <a:cubicBezTo>
                  <a:pt x="637" y="824"/>
                  <a:pt x="636" y="823"/>
                  <a:pt x="633" y="823"/>
                </a:cubicBezTo>
                <a:cubicBezTo>
                  <a:pt x="631" y="823"/>
                  <a:pt x="629" y="824"/>
                  <a:pt x="629" y="827"/>
                </a:cubicBezTo>
                <a:cubicBezTo>
                  <a:pt x="629" y="829"/>
                  <a:pt x="631" y="831"/>
                  <a:pt x="633" y="831"/>
                </a:cubicBezTo>
                <a:close/>
                <a:moveTo>
                  <a:pt x="646" y="831"/>
                </a:moveTo>
                <a:cubicBezTo>
                  <a:pt x="649" y="831"/>
                  <a:pt x="650" y="829"/>
                  <a:pt x="650" y="827"/>
                </a:cubicBezTo>
                <a:cubicBezTo>
                  <a:pt x="650" y="824"/>
                  <a:pt x="649" y="823"/>
                  <a:pt x="646" y="823"/>
                </a:cubicBezTo>
                <a:cubicBezTo>
                  <a:pt x="644" y="823"/>
                  <a:pt x="642" y="824"/>
                  <a:pt x="642" y="827"/>
                </a:cubicBezTo>
                <a:cubicBezTo>
                  <a:pt x="642" y="829"/>
                  <a:pt x="644" y="831"/>
                  <a:pt x="646" y="831"/>
                </a:cubicBezTo>
                <a:close/>
                <a:moveTo>
                  <a:pt x="659" y="831"/>
                </a:moveTo>
                <a:cubicBezTo>
                  <a:pt x="661" y="831"/>
                  <a:pt x="663" y="829"/>
                  <a:pt x="663" y="827"/>
                </a:cubicBezTo>
                <a:cubicBezTo>
                  <a:pt x="663" y="824"/>
                  <a:pt x="661" y="823"/>
                  <a:pt x="659" y="823"/>
                </a:cubicBezTo>
                <a:cubicBezTo>
                  <a:pt x="657" y="823"/>
                  <a:pt x="655" y="824"/>
                  <a:pt x="655" y="827"/>
                </a:cubicBezTo>
                <a:cubicBezTo>
                  <a:pt x="655" y="829"/>
                  <a:pt x="657" y="831"/>
                  <a:pt x="659" y="831"/>
                </a:cubicBezTo>
                <a:close/>
                <a:moveTo>
                  <a:pt x="672" y="831"/>
                </a:moveTo>
                <a:cubicBezTo>
                  <a:pt x="674" y="831"/>
                  <a:pt x="676" y="829"/>
                  <a:pt x="676" y="827"/>
                </a:cubicBezTo>
                <a:cubicBezTo>
                  <a:pt x="676" y="824"/>
                  <a:pt x="674" y="823"/>
                  <a:pt x="672" y="823"/>
                </a:cubicBezTo>
                <a:cubicBezTo>
                  <a:pt x="670" y="823"/>
                  <a:pt x="668" y="824"/>
                  <a:pt x="668" y="827"/>
                </a:cubicBezTo>
                <a:cubicBezTo>
                  <a:pt x="668" y="829"/>
                  <a:pt x="670" y="831"/>
                  <a:pt x="672" y="831"/>
                </a:cubicBezTo>
                <a:close/>
                <a:moveTo>
                  <a:pt x="685" y="831"/>
                </a:moveTo>
                <a:cubicBezTo>
                  <a:pt x="687" y="831"/>
                  <a:pt x="689" y="829"/>
                  <a:pt x="689" y="827"/>
                </a:cubicBezTo>
                <a:cubicBezTo>
                  <a:pt x="689" y="824"/>
                  <a:pt x="687" y="823"/>
                  <a:pt x="685" y="823"/>
                </a:cubicBezTo>
                <a:cubicBezTo>
                  <a:pt x="683" y="823"/>
                  <a:pt x="681" y="824"/>
                  <a:pt x="681" y="827"/>
                </a:cubicBezTo>
                <a:cubicBezTo>
                  <a:pt x="681" y="829"/>
                  <a:pt x="683" y="831"/>
                  <a:pt x="685" y="831"/>
                </a:cubicBezTo>
                <a:close/>
                <a:moveTo>
                  <a:pt x="698" y="831"/>
                </a:moveTo>
                <a:cubicBezTo>
                  <a:pt x="700" y="831"/>
                  <a:pt x="702" y="829"/>
                  <a:pt x="702" y="827"/>
                </a:cubicBezTo>
                <a:cubicBezTo>
                  <a:pt x="702" y="824"/>
                  <a:pt x="700" y="823"/>
                  <a:pt x="698" y="823"/>
                </a:cubicBezTo>
                <a:cubicBezTo>
                  <a:pt x="696" y="823"/>
                  <a:pt x="694" y="824"/>
                  <a:pt x="694" y="827"/>
                </a:cubicBezTo>
                <a:cubicBezTo>
                  <a:pt x="694" y="829"/>
                  <a:pt x="696" y="831"/>
                  <a:pt x="698" y="831"/>
                </a:cubicBezTo>
                <a:close/>
                <a:moveTo>
                  <a:pt x="711" y="831"/>
                </a:moveTo>
                <a:cubicBezTo>
                  <a:pt x="713" y="831"/>
                  <a:pt x="715" y="829"/>
                  <a:pt x="715" y="827"/>
                </a:cubicBezTo>
                <a:cubicBezTo>
                  <a:pt x="715" y="824"/>
                  <a:pt x="713" y="823"/>
                  <a:pt x="711" y="823"/>
                </a:cubicBezTo>
                <a:cubicBezTo>
                  <a:pt x="708" y="823"/>
                  <a:pt x="707" y="824"/>
                  <a:pt x="707" y="827"/>
                </a:cubicBezTo>
                <a:cubicBezTo>
                  <a:pt x="707" y="829"/>
                  <a:pt x="708" y="831"/>
                  <a:pt x="711" y="831"/>
                </a:cubicBezTo>
                <a:close/>
                <a:moveTo>
                  <a:pt x="724" y="831"/>
                </a:moveTo>
                <a:cubicBezTo>
                  <a:pt x="726" y="831"/>
                  <a:pt x="728" y="829"/>
                  <a:pt x="728" y="827"/>
                </a:cubicBezTo>
                <a:cubicBezTo>
                  <a:pt x="728" y="824"/>
                  <a:pt x="726" y="823"/>
                  <a:pt x="724" y="823"/>
                </a:cubicBezTo>
                <a:cubicBezTo>
                  <a:pt x="721" y="823"/>
                  <a:pt x="720" y="824"/>
                  <a:pt x="720" y="827"/>
                </a:cubicBezTo>
                <a:cubicBezTo>
                  <a:pt x="720" y="829"/>
                  <a:pt x="721" y="831"/>
                  <a:pt x="724" y="831"/>
                </a:cubicBezTo>
                <a:close/>
                <a:moveTo>
                  <a:pt x="737" y="831"/>
                </a:moveTo>
                <a:cubicBezTo>
                  <a:pt x="739" y="831"/>
                  <a:pt x="741" y="829"/>
                  <a:pt x="741" y="827"/>
                </a:cubicBezTo>
                <a:cubicBezTo>
                  <a:pt x="741" y="824"/>
                  <a:pt x="739" y="823"/>
                  <a:pt x="737" y="823"/>
                </a:cubicBezTo>
                <a:cubicBezTo>
                  <a:pt x="734" y="823"/>
                  <a:pt x="732" y="824"/>
                  <a:pt x="732" y="827"/>
                </a:cubicBezTo>
                <a:cubicBezTo>
                  <a:pt x="732" y="829"/>
                  <a:pt x="734" y="831"/>
                  <a:pt x="737" y="831"/>
                </a:cubicBezTo>
                <a:close/>
                <a:moveTo>
                  <a:pt x="750" y="831"/>
                </a:moveTo>
                <a:cubicBezTo>
                  <a:pt x="752" y="831"/>
                  <a:pt x="754" y="829"/>
                  <a:pt x="754" y="827"/>
                </a:cubicBezTo>
                <a:cubicBezTo>
                  <a:pt x="754" y="824"/>
                  <a:pt x="752" y="823"/>
                  <a:pt x="750" y="823"/>
                </a:cubicBezTo>
                <a:cubicBezTo>
                  <a:pt x="747" y="823"/>
                  <a:pt x="745" y="824"/>
                  <a:pt x="745" y="827"/>
                </a:cubicBezTo>
                <a:cubicBezTo>
                  <a:pt x="745" y="829"/>
                  <a:pt x="747" y="831"/>
                  <a:pt x="750" y="831"/>
                </a:cubicBezTo>
                <a:close/>
                <a:moveTo>
                  <a:pt x="762" y="831"/>
                </a:moveTo>
                <a:cubicBezTo>
                  <a:pt x="765" y="831"/>
                  <a:pt x="767" y="829"/>
                  <a:pt x="767" y="827"/>
                </a:cubicBezTo>
                <a:cubicBezTo>
                  <a:pt x="767" y="824"/>
                  <a:pt x="765" y="823"/>
                  <a:pt x="762" y="823"/>
                </a:cubicBezTo>
                <a:cubicBezTo>
                  <a:pt x="760" y="823"/>
                  <a:pt x="758" y="824"/>
                  <a:pt x="758" y="827"/>
                </a:cubicBezTo>
                <a:cubicBezTo>
                  <a:pt x="758" y="829"/>
                  <a:pt x="760" y="831"/>
                  <a:pt x="762" y="831"/>
                </a:cubicBezTo>
                <a:close/>
                <a:moveTo>
                  <a:pt x="775" y="823"/>
                </a:moveTo>
                <a:cubicBezTo>
                  <a:pt x="773" y="823"/>
                  <a:pt x="771" y="824"/>
                  <a:pt x="771" y="827"/>
                </a:cubicBezTo>
                <a:cubicBezTo>
                  <a:pt x="771" y="829"/>
                  <a:pt x="773" y="831"/>
                  <a:pt x="775" y="831"/>
                </a:cubicBezTo>
                <a:cubicBezTo>
                  <a:pt x="778" y="831"/>
                  <a:pt x="780" y="829"/>
                  <a:pt x="780" y="827"/>
                </a:cubicBezTo>
                <a:cubicBezTo>
                  <a:pt x="780" y="824"/>
                  <a:pt x="778" y="823"/>
                  <a:pt x="775" y="823"/>
                </a:cubicBezTo>
                <a:close/>
                <a:moveTo>
                  <a:pt x="790" y="827"/>
                </a:moveTo>
                <a:cubicBezTo>
                  <a:pt x="790" y="826"/>
                  <a:pt x="789" y="825"/>
                  <a:pt x="788" y="825"/>
                </a:cubicBezTo>
                <a:cubicBezTo>
                  <a:pt x="787" y="825"/>
                  <a:pt x="786" y="826"/>
                  <a:pt x="786" y="827"/>
                </a:cubicBezTo>
                <a:cubicBezTo>
                  <a:pt x="786" y="828"/>
                  <a:pt x="787" y="829"/>
                  <a:pt x="788" y="829"/>
                </a:cubicBezTo>
                <a:cubicBezTo>
                  <a:pt x="789" y="829"/>
                  <a:pt x="790" y="828"/>
                  <a:pt x="790" y="827"/>
                </a:cubicBezTo>
                <a:close/>
                <a:moveTo>
                  <a:pt x="825" y="827"/>
                </a:moveTo>
                <a:cubicBezTo>
                  <a:pt x="825" y="828"/>
                  <a:pt x="826" y="829"/>
                  <a:pt x="827" y="829"/>
                </a:cubicBezTo>
                <a:cubicBezTo>
                  <a:pt x="828" y="829"/>
                  <a:pt x="829" y="828"/>
                  <a:pt x="829" y="827"/>
                </a:cubicBezTo>
                <a:cubicBezTo>
                  <a:pt x="829" y="826"/>
                  <a:pt x="828" y="825"/>
                  <a:pt x="827" y="825"/>
                </a:cubicBezTo>
                <a:cubicBezTo>
                  <a:pt x="826" y="825"/>
                  <a:pt x="825" y="826"/>
                  <a:pt x="825" y="827"/>
                </a:cubicBezTo>
                <a:close/>
                <a:moveTo>
                  <a:pt x="844" y="827"/>
                </a:moveTo>
                <a:cubicBezTo>
                  <a:pt x="844" y="824"/>
                  <a:pt x="842" y="823"/>
                  <a:pt x="840" y="823"/>
                </a:cubicBezTo>
                <a:cubicBezTo>
                  <a:pt x="838" y="823"/>
                  <a:pt x="836" y="824"/>
                  <a:pt x="836" y="827"/>
                </a:cubicBezTo>
                <a:cubicBezTo>
                  <a:pt x="836" y="829"/>
                  <a:pt x="838" y="831"/>
                  <a:pt x="840" y="831"/>
                </a:cubicBezTo>
                <a:cubicBezTo>
                  <a:pt x="842" y="831"/>
                  <a:pt x="844" y="829"/>
                  <a:pt x="844" y="827"/>
                </a:cubicBezTo>
                <a:close/>
                <a:moveTo>
                  <a:pt x="853" y="823"/>
                </a:moveTo>
                <a:cubicBezTo>
                  <a:pt x="851" y="823"/>
                  <a:pt x="849" y="824"/>
                  <a:pt x="849" y="827"/>
                </a:cubicBezTo>
                <a:cubicBezTo>
                  <a:pt x="849" y="829"/>
                  <a:pt x="851" y="831"/>
                  <a:pt x="853" y="831"/>
                </a:cubicBezTo>
                <a:cubicBezTo>
                  <a:pt x="855" y="831"/>
                  <a:pt x="857" y="829"/>
                  <a:pt x="857" y="827"/>
                </a:cubicBezTo>
                <a:cubicBezTo>
                  <a:pt x="857" y="824"/>
                  <a:pt x="855" y="823"/>
                  <a:pt x="853" y="823"/>
                </a:cubicBezTo>
                <a:close/>
                <a:moveTo>
                  <a:pt x="866" y="831"/>
                </a:moveTo>
                <a:cubicBezTo>
                  <a:pt x="868" y="831"/>
                  <a:pt x="870" y="829"/>
                  <a:pt x="870" y="827"/>
                </a:cubicBezTo>
                <a:cubicBezTo>
                  <a:pt x="870" y="824"/>
                  <a:pt x="868" y="823"/>
                  <a:pt x="866" y="823"/>
                </a:cubicBezTo>
                <a:cubicBezTo>
                  <a:pt x="863" y="823"/>
                  <a:pt x="862" y="824"/>
                  <a:pt x="862" y="827"/>
                </a:cubicBezTo>
                <a:cubicBezTo>
                  <a:pt x="862" y="829"/>
                  <a:pt x="863" y="831"/>
                  <a:pt x="866" y="831"/>
                </a:cubicBezTo>
                <a:close/>
                <a:moveTo>
                  <a:pt x="1589" y="831"/>
                </a:moveTo>
                <a:cubicBezTo>
                  <a:pt x="1591" y="831"/>
                  <a:pt x="1593" y="829"/>
                  <a:pt x="1593" y="827"/>
                </a:cubicBezTo>
                <a:cubicBezTo>
                  <a:pt x="1593" y="824"/>
                  <a:pt x="1591" y="823"/>
                  <a:pt x="1589" y="823"/>
                </a:cubicBezTo>
                <a:cubicBezTo>
                  <a:pt x="1587" y="823"/>
                  <a:pt x="1585" y="824"/>
                  <a:pt x="1585" y="827"/>
                </a:cubicBezTo>
                <a:cubicBezTo>
                  <a:pt x="1585" y="829"/>
                  <a:pt x="1587" y="831"/>
                  <a:pt x="1589" y="831"/>
                </a:cubicBezTo>
                <a:close/>
                <a:moveTo>
                  <a:pt x="1602" y="823"/>
                </a:moveTo>
                <a:cubicBezTo>
                  <a:pt x="1600" y="823"/>
                  <a:pt x="1598" y="824"/>
                  <a:pt x="1598" y="827"/>
                </a:cubicBezTo>
                <a:cubicBezTo>
                  <a:pt x="1598" y="829"/>
                  <a:pt x="1600" y="831"/>
                  <a:pt x="1602" y="831"/>
                </a:cubicBezTo>
                <a:cubicBezTo>
                  <a:pt x="1604" y="831"/>
                  <a:pt x="1606" y="829"/>
                  <a:pt x="1606" y="827"/>
                </a:cubicBezTo>
                <a:cubicBezTo>
                  <a:pt x="1606" y="824"/>
                  <a:pt x="1604" y="823"/>
                  <a:pt x="1602" y="823"/>
                </a:cubicBezTo>
                <a:close/>
                <a:moveTo>
                  <a:pt x="1615" y="823"/>
                </a:moveTo>
                <a:cubicBezTo>
                  <a:pt x="1612" y="823"/>
                  <a:pt x="1611" y="824"/>
                  <a:pt x="1611" y="827"/>
                </a:cubicBezTo>
                <a:cubicBezTo>
                  <a:pt x="1611" y="829"/>
                  <a:pt x="1612" y="831"/>
                  <a:pt x="1615" y="831"/>
                </a:cubicBezTo>
                <a:cubicBezTo>
                  <a:pt x="1617" y="831"/>
                  <a:pt x="1619" y="829"/>
                  <a:pt x="1619" y="827"/>
                </a:cubicBezTo>
                <a:cubicBezTo>
                  <a:pt x="1619" y="824"/>
                  <a:pt x="1617" y="823"/>
                  <a:pt x="1615" y="823"/>
                </a:cubicBezTo>
                <a:close/>
                <a:moveTo>
                  <a:pt x="1628" y="823"/>
                </a:moveTo>
                <a:cubicBezTo>
                  <a:pt x="1625" y="823"/>
                  <a:pt x="1623" y="824"/>
                  <a:pt x="1623" y="827"/>
                </a:cubicBezTo>
                <a:cubicBezTo>
                  <a:pt x="1623" y="829"/>
                  <a:pt x="1625" y="831"/>
                  <a:pt x="1628" y="831"/>
                </a:cubicBezTo>
                <a:cubicBezTo>
                  <a:pt x="1630" y="831"/>
                  <a:pt x="1632" y="829"/>
                  <a:pt x="1632" y="827"/>
                </a:cubicBezTo>
                <a:cubicBezTo>
                  <a:pt x="1632" y="824"/>
                  <a:pt x="1630" y="823"/>
                  <a:pt x="1628" y="823"/>
                </a:cubicBezTo>
                <a:close/>
                <a:moveTo>
                  <a:pt x="1641" y="823"/>
                </a:moveTo>
                <a:cubicBezTo>
                  <a:pt x="1638" y="823"/>
                  <a:pt x="1636" y="824"/>
                  <a:pt x="1636" y="827"/>
                </a:cubicBezTo>
                <a:cubicBezTo>
                  <a:pt x="1636" y="829"/>
                  <a:pt x="1638" y="831"/>
                  <a:pt x="1641" y="831"/>
                </a:cubicBezTo>
                <a:cubicBezTo>
                  <a:pt x="1643" y="831"/>
                  <a:pt x="1645" y="829"/>
                  <a:pt x="1645" y="827"/>
                </a:cubicBezTo>
                <a:cubicBezTo>
                  <a:pt x="1645" y="824"/>
                  <a:pt x="1643" y="823"/>
                  <a:pt x="1641" y="823"/>
                </a:cubicBezTo>
                <a:close/>
                <a:moveTo>
                  <a:pt x="1653" y="823"/>
                </a:moveTo>
                <a:cubicBezTo>
                  <a:pt x="1651" y="823"/>
                  <a:pt x="1649" y="824"/>
                  <a:pt x="1649" y="827"/>
                </a:cubicBezTo>
                <a:cubicBezTo>
                  <a:pt x="1649" y="829"/>
                  <a:pt x="1651" y="831"/>
                  <a:pt x="1653" y="831"/>
                </a:cubicBezTo>
                <a:cubicBezTo>
                  <a:pt x="1656" y="831"/>
                  <a:pt x="1658" y="829"/>
                  <a:pt x="1658" y="827"/>
                </a:cubicBezTo>
                <a:cubicBezTo>
                  <a:pt x="1658" y="824"/>
                  <a:pt x="1656" y="823"/>
                  <a:pt x="1653" y="823"/>
                </a:cubicBezTo>
                <a:close/>
                <a:moveTo>
                  <a:pt x="1666" y="823"/>
                </a:moveTo>
                <a:cubicBezTo>
                  <a:pt x="1664" y="823"/>
                  <a:pt x="1662" y="824"/>
                  <a:pt x="1662" y="827"/>
                </a:cubicBezTo>
                <a:cubicBezTo>
                  <a:pt x="1662" y="829"/>
                  <a:pt x="1664" y="831"/>
                  <a:pt x="1666" y="831"/>
                </a:cubicBezTo>
                <a:cubicBezTo>
                  <a:pt x="1669" y="831"/>
                  <a:pt x="1671" y="829"/>
                  <a:pt x="1671" y="827"/>
                </a:cubicBezTo>
                <a:cubicBezTo>
                  <a:pt x="1671" y="824"/>
                  <a:pt x="1669" y="823"/>
                  <a:pt x="1666" y="823"/>
                </a:cubicBezTo>
                <a:close/>
                <a:moveTo>
                  <a:pt x="1679" y="823"/>
                </a:moveTo>
                <a:cubicBezTo>
                  <a:pt x="1677" y="823"/>
                  <a:pt x="1675" y="824"/>
                  <a:pt x="1675" y="827"/>
                </a:cubicBezTo>
                <a:cubicBezTo>
                  <a:pt x="1675" y="829"/>
                  <a:pt x="1677" y="831"/>
                  <a:pt x="1679" y="831"/>
                </a:cubicBezTo>
                <a:cubicBezTo>
                  <a:pt x="1682" y="831"/>
                  <a:pt x="1683" y="829"/>
                  <a:pt x="1683" y="827"/>
                </a:cubicBezTo>
                <a:cubicBezTo>
                  <a:pt x="1683" y="824"/>
                  <a:pt x="1682" y="823"/>
                  <a:pt x="1679" y="823"/>
                </a:cubicBezTo>
                <a:close/>
                <a:moveTo>
                  <a:pt x="1692" y="823"/>
                </a:moveTo>
                <a:cubicBezTo>
                  <a:pt x="1690" y="823"/>
                  <a:pt x="1688" y="824"/>
                  <a:pt x="1688" y="827"/>
                </a:cubicBezTo>
                <a:cubicBezTo>
                  <a:pt x="1688" y="829"/>
                  <a:pt x="1690" y="831"/>
                  <a:pt x="1692" y="831"/>
                </a:cubicBezTo>
                <a:cubicBezTo>
                  <a:pt x="1695" y="831"/>
                  <a:pt x="1696" y="829"/>
                  <a:pt x="1696" y="827"/>
                </a:cubicBezTo>
                <a:cubicBezTo>
                  <a:pt x="1696" y="824"/>
                  <a:pt x="1695" y="823"/>
                  <a:pt x="1692" y="823"/>
                </a:cubicBezTo>
                <a:close/>
                <a:moveTo>
                  <a:pt x="1705" y="823"/>
                </a:moveTo>
                <a:cubicBezTo>
                  <a:pt x="1703" y="823"/>
                  <a:pt x="1701" y="824"/>
                  <a:pt x="1701" y="827"/>
                </a:cubicBezTo>
                <a:cubicBezTo>
                  <a:pt x="1701" y="829"/>
                  <a:pt x="1703" y="831"/>
                  <a:pt x="1705" y="831"/>
                </a:cubicBezTo>
                <a:cubicBezTo>
                  <a:pt x="1707" y="831"/>
                  <a:pt x="1709" y="829"/>
                  <a:pt x="1709" y="827"/>
                </a:cubicBezTo>
                <a:cubicBezTo>
                  <a:pt x="1709" y="824"/>
                  <a:pt x="1707" y="823"/>
                  <a:pt x="1705" y="823"/>
                </a:cubicBezTo>
                <a:close/>
                <a:moveTo>
                  <a:pt x="1718" y="823"/>
                </a:moveTo>
                <a:cubicBezTo>
                  <a:pt x="1716" y="823"/>
                  <a:pt x="1714" y="824"/>
                  <a:pt x="1714" y="827"/>
                </a:cubicBezTo>
                <a:cubicBezTo>
                  <a:pt x="1714" y="829"/>
                  <a:pt x="1716" y="831"/>
                  <a:pt x="1718" y="831"/>
                </a:cubicBezTo>
                <a:cubicBezTo>
                  <a:pt x="1720" y="831"/>
                  <a:pt x="1722" y="829"/>
                  <a:pt x="1722" y="827"/>
                </a:cubicBezTo>
                <a:cubicBezTo>
                  <a:pt x="1722" y="824"/>
                  <a:pt x="1720" y="823"/>
                  <a:pt x="1718" y="823"/>
                </a:cubicBezTo>
                <a:close/>
                <a:moveTo>
                  <a:pt x="1731" y="823"/>
                </a:moveTo>
                <a:cubicBezTo>
                  <a:pt x="1729" y="823"/>
                  <a:pt x="1727" y="824"/>
                  <a:pt x="1727" y="827"/>
                </a:cubicBezTo>
                <a:cubicBezTo>
                  <a:pt x="1727" y="829"/>
                  <a:pt x="1729" y="831"/>
                  <a:pt x="1731" y="831"/>
                </a:cubicBezTo>
                <a:cubicBezTo>
                  <a:pt x="1733" y="831"/>
                  <a:pt x="1735" y="829"/>
                  <a:pt x="1735" y="827"/>
                </a:cubicBezTo>
                <a:cubicBezTo>
                  <a:pt x="1735" y="824"/>
                  <a:pt x="1733" y="823"/>
                  <a:pt x="1731" y="823"/>
                </a:cubicBezTo>
                <a:close/>
                <a:moveTo>
                  <a:pt x="1744" y="823"/>
                </a:moveTo>
                <a:cubicBezTo>
                  <a:pt x="1742" y="823"/>
                  <a:pt x="1740" y="824"/>
                  <a:pt x="1740" y="827"/>
                </a:cubicBezTo>
                <a:cubicBezTo>
                  <a:pt x="1740" y="829"/>
                  <a:pt x="1742" y="831"/>
                  <a:pt x="1744" y="831"/>
                </a:cubicBezTo>
                <a:cubicBezTo>
                  <a:pt x="1746" y="831"/>
                  <a:pt x="1748" y="829"/>
                  <a:pt x="1748" y="827"/>
                </a:cubicBezTo>
                <a:cubicBezTo>
                  <a:pt x="1748" y="824"/>
                  <a:pt x="1746" y="823"/>
                  <a:pt x="1744" y="823"/>
                </a:cubicBezTo>
                <a:close/>
                <a:moveTo>
                  <a:pt x="1757" y="823"/>
                </a:moveTo>
                <a:cubicBezTo>
                  <a:pt x="1754" y="823"/>
                  <a:pt x="1753" y="824"/>
                  <a:pt x="1753" y="827"/>
                </a:cubicBezTo>
                <a:cubicBezTo>
                  <a:pt x="1753" y="829"/>
                  <a:pt x="1754" y="831"/>
                  <a:pt x="1757" y="831"/>
                </a:cubicBezTo>
                <a:cubicBezTo>
                  <a:pt x="1759" y="831"/>
                  <a:pt x="1761" y="829"/>
                  <a:pt x="1761" y="827"/>
                </a:cubicBezTo>
                <a:cubicBezTo>
                  <a:pt x="1761" y="824"/>
                  <a:pt x="1759" y="823"/>
                  <a:pt x="1757" y="823"/>
                </a:cubicBezTo>
                <a:close/>
                <a:moveTo>
                  <a:pt x="1770" y="823"/>
                </a:moveTo>
                <a:cubicBezTo>
                  <a:pt x="1767" y="823"/>
                  <a:pt x="1766" y="824"/>
                  <a:pt x="1766" y="827"/>
                </a:cubicBezTo>
                <a:cubicBezTo>
                  <a:pt x="1766" y="829"/>
                  <a:pt x="1767" y="831"/>
                  <a:pt x="1770" y="831"/>
                </a:cubicBezTo>
                <a:cubicBezTo>
                  <a:pt x="1772" y="831"/>
                  <a:pt x="1774" y="829"/>
                  <a:pt x="1774" y="827"/>
                </a:cubicBezTo>
                <a:cubicBezTo>
                  <a:pt x="1774" y="824"/>
                  <a:pt x="1772" y="823"/>
                  <a:pt x="1770" y="823"/>
                </a:cubicBezTo>
                <a:close/>
                <a:moveTo>
                  <a:pt x="1783" y="823"/>
                </a:moveTo>
                <a:cubicBezTo>
                  <a:pt x="1780" y="823"/>
                  <a:pt x="1778" y="824"/>
                  <a:pt x="1778" y="827"/>
                </a:cubicBezTo>
                <a:cubicBezTo>
                  <a:pt x="1778" y="829"/>
                  <a:pt x="1780" y="831"/>
                  <a:pt x="1783" y="831"/>
                </a:cubicBezTo>
                <a:cubicBezTo>
                  <a:pt x="1785" y="831"/>
                  <a:pt x="1787" y="829"/>
                  <a:pt x="1787" y="827"/>
                </a:cubicBezTo>
                <a:cubicBezTo>
                  <a:pt x="1787" y="824"/>
                  <a:pt x="1785" y="823"/>
                  <a:pt x="1783" y="823"/>
                </a:cubicBezTo>
                <a:close/>
                <a:moveTo>
                  <a:pt x="1796" y="823"/>
                </a:moveTo>
                <a:cubicBezTo>
                  <a:pt x="1793" y="823"/>
                  <a:pt x="1791" y="824"/>
                  <a:pt x="1791" y="827"/>
                </a:cubicBezTo>
                <a:cubicBezTo>
                  <a:pt x="1791" y="829"/>
                  <a:pt x="1793" y="831"/>
                  <a:pt x="1796" y="831"/>
                </a:cubicBezTo>
                <a:cubicBezTo>
                  <a:pt x="1798" y="831"/>
                  <a:pt x="1800" y="829"/>
                  <a:pt x="1800" y="827"/>
                </a:cubicBezTo>
                <a:cubicBezTo>
                  <a:pt x="1800" y="824"/>
                  <a:pt x="1798" y="823"/>
                  <a:pt x="1796" y="823"/>
                </a:cubicBezTo>
                <a:close/>
                <a:moveTo>
                  <a:pt x="1808" y="823"/>
                </a:moveTo>
                <a:cubicBezTo>
                  <a:pt x="1806" y="823"/>
                  <a:pt x="1804" y="824"/>
                  <a:pt x="1804" y="827"/>
                </a:cubicBezTo>
                <a:cubicBezTo>
                  <a:pt x="1804" y="829"/>
                  <a:pt x="1806" y="831"/>
                  <a:pt x="1808" y="831"/>
                </a:cubicBezTo>
                <a:cubicBezTo>
                  <a:pt x="1811" y="831"/>
                  <a:pt x="1813" y="829"/>
                  <a:pt x="1813" y="827"/>
                </a:cubicBezTo>
                <a:cubicBezTo>
                  <a:pt x="1813" y="824"/>
                  <a:pt x="1811" y="823"/>
                  <a:pt x="1808" y="823"/>
                </a:cubicBezTo>
                <a:close/>
                <a:moveTo>
                  <a:pt x="1821" y="823"/>
                </a:moveTo>
                <a:cubicBezTo>
                  <a:pt x="1819" y="823"/>
                  <a:pt x="1817" y="824"/>
                  <a:pt x="1817" y="827"/>
                </a:cubicBezTo>
                <a:cubicBezTo>
                  <a:pt x="1817" y="829"/>
                  <a:pt x="1819" y="831"/>
                  <a:pt x="1821" y="831"/>
                </a:cubicBezTo>
                <a:cubicBezTo>
                  <a:pt x="1824" y="831"/>
                  <a:pt x="1826" y="829"/>
                  <a:pt x="1826" y="827"/>
                </a:cubicBezTo>
                <a:cubicBezTo>
                  <a:pt x="1826" y="824"/>
                  <a:pt x="1824" y="823"/>
                  <a:pt x="1821" y="823"/>
                </a:cubicBezTo>
                <a:close/>
                <a:moveTo>
                  <a:pt x="1834" y="823"/>
                </a:moveTo>
                <a:cubicBezTo>
                  <a:pt x="1832" y="823"/>
                  <a:pt x="1830" y="824"/>
                  <a:pt x="1830" y="827"/>
                </a:cubicBezTo>
                <a:cubicBezTo>
                  <a:pt x="1830" y="829"/>
                  <a:pt x="1832" y="831"/>
                  <a:pt x="1834" y="831"/>
                </a:cubicBezTo>
                <a:cubicBezTo>
                  <a:pt x="1837" y="831"/>
                  <a:pt x="1838" y="829"/>
                  <a:pt x="1838" y="827"/>
                </a:cubicBezTo>
                <a:cubicBezTo>
                  <a:pt x="1838" y="824"/>
                  <a:pt x="1837" y="823"/>
                  <a:pt x="1834" y="823"/>
                </a:cubicBezTo>
                <a:close/>
                <a:moveTo>
                  <a:pt x="1847" y="823"/>
                </a:moveTo>
                <a:cubicBezTo>
                  <a:pt x="1845" y="823"/>
                  <a:pt x="1843" y="824"/>
                  <a:pt x="1843" y="827"/>
                </a:cubicBezTo>
                <a:cubicBezTo>
                  <a:pt x="1843" y="829"/>
                  <a:pt x="1845" y="831"/>
                  <a:pt x="1847" y="831"/>
                </a:cubicBezTo>
                <a:cubicBezTo>
                  <a:pt x="1849" y="831"/>
                  <a:pt x="1851" y="829"/>
                  <a:pt x="1851" y="827"/>
                </a:cubicBezTo>
                <a:cubicBezTo>
                  <a:pt x="1851" y="824"/>
                  <a:pt x="1849" y="823"/>
                  <a:pt x="1847" y="823"/>
                </a:cubicBezTo>
                <a:close/>
                <a:moveTo>
                  <a:pt x="1860" y="823"/>
                </a:moveTo>
                <a:cubicBezTo>
                  <a:pt x="1858" y="823"/>
                  <a:pt x="1856" y="824"/>
                  <a:pt x="1856" y="827"/>
                </a:cubicBezTo>
                <a:cubicBezTo>
                  <a:pt x="1856" y="829"/>
                  <a:pt x="1858" y="831"/>
                  <a:pt x="1860" y="831"/>
                </a:cubicBezTo>
                <a:cubicBezTo>
                  <a:pt x="1862" y="831"/>
                  <a:pt x="1864" y="829"/>
                  <a:pt x="1864" y="827"/>
                </a:cubicBezTo>
                <a:cubicBezTo>
                  <a:pt x="1864" y="824"/>
                  <a:pt x="1862" y="823"/>
                  <a:pt x="1860" y="823"/>
                </a:cubicBezTo>
                <a:close/>
                <a:moveTo>
                  <a:pt x="1873" y="823"/>
                </a:moveTo>
                <a:cubicBezTo>
                  <a:pt x="1871" y="823"/>
                  <a:pt x="1869" y="824"/>
                  <a:pt x="1869" y="827"/>
                </a:cubicBezTo>
                <a:cubicBezTo>
                  <a:pt x="1869" y="829"/>
                  <a:pt x="1871" y="831"/>
                  <a:pt x="1873" y="831"/>
                </a:cubicBezTo>
                <a:cubicBezTo>
                  <a:pt x="1875" y="831"/>
                  <a:pt x="1877" y="829"/>
                  <a:pt x="1877" y="827"/>
                </a:cubicBezTo>
                <a:cubicBezTo>
                  <a:pt x="1877" y="824"/>
                  <a:pt x="1875" y="823"/>
                  <a:pt x="1873" y="823"/>
                </a:cubicBezTo>
                <a:close/>
                <a:moveTo>
                  <a:pt x="1886" y="823"/>
                </a:moveTo>
                <a:cubicBezTo>
                  <a:pt x="1884" y="823"/>
                  <a:pt x="1882" y="824"/>
                  <a:pt x="1882" y="827"/>
                </a:cubicBezTo>
                <a:cubicBezTo>
                  <a:pt x="1882" y="829"/>
                  <a:pt x="1884" y="831"/>
                  <a:pt x="1886" y="831"/>
                </a:cubicBezTo>
                <a:cubicBezTo>
                  <a:pt x="1888" y="831"/>
                  <a:pt x="1890" y="829"/>
                  <a:pt x="1890" y="827"/>
                </a:cubicBezTo>
                <a:cubicBezTo>
                  <a:pt x="1890" y="824"/>
                  <a:pt x="1888" y="823"/>
                  <a:pt x="1886" y="823"/>
                </a:cubicBezTo>
                <a:close/>
                <a:moveTo>
                  <a:pt x="1899" y="823"/>
                </a:moveTo>
                <a:cubicBezTo>
                  <a:pt x="1897" y="823"/>
                  <a:pt x="1895" y="824"/>
                  <a:pt x="1895" y="827"/>
                </a:cubicBezTo>
                <a:cubicBezTo>
                  <a:pt x="1895" y="829"/>
                  <a:pt x="1897" y="831"/>
                  <a:pt x="1899" y="831"/>
                </a:cubicBezTo>
                <a:cubicBezTo>
                  <a:pt x="1901" y="831"/>
                  <a:pt x="1903" y="829"/>
                  <a:pt x="1903" y="827"/>
                </a:cubicBezTo>
                <a:cubicBezTo>
                  <a:pt x="1903" y="824"/>
                  <a:pt x="1901" y="823"/>
                  <a:pt x="1899" y="823"/>
                </a:cubicBezTo>
                <a:close/>
                <a:moveTo>
                  <a:pt x="1912" y="823"/>
                </a:moveTo>
                <a:cubicBezTo>
                  <a:pt x="1909" y="823"/>
                  <a:pt x="1908" y="824"/>
                  <a:pt x="1908" y="827"/>
                </a:cubicBezTo>
                <a:cubicBezTo>
                  <a:pt x="1908" y="829"/>
                  <a:pt x="1909" y="831"/>
                  <a:pt x="1912" y="831"/>
                </a:cubicBezTo>
                <a:cubicBezTo>
                  <a:pt x="1914" y="831"/>
                  <a:pt x="1916" y="829"/>
                  <a:pt x="1916" y="827"/>
                </a:cubicBezTo>
                <a:cubicBezTo>
                  <a:pt x="1916" y="824"/>
                  <a:pt x="1914" y="823"/>
                  <a:pt x="1912" y="823"/>
                </a:cubicBezTo>
                <a:close/>
                <a:moveTo>
                  <a:pt x="1925" y="823"/>
                </a:moveTo>
                <a:cubicBezTo>
                  <a:pt x="1922" y="823"/>
                  <a:pt x="1920" y="824"/>
                  <a:pt x="1920" y="827"/>
                </a:cubicBezTo>
                <a:cubicBezTo>
                  <a:pt x="1920" y="829"/>
                  <a:pt x="1922" y="831"/>
                  <a:pt x="1925" y="831"/>
                </a:cubicBezTo>
                <a:cubicBezTo>
                  <a:pt x="1927" y="831"/>
                  <a:pt x="1929" y="829"/>
                  <a:pt x="1929" y="827"/>
                </a:cubicBezTo>
                <a:cubicBezTo>
                  <a:pt x="1929" y="824"/>
                  <a:pt x="1927" y="823"/>
                  <a:pt x="1925" y="823"/>
                </a:cubicBezTo>
                <a:close/>
                <a:moveTo>
                  <a:pt x="1938" y="823"/>
                </a:moveTo>
                <a:cubicBezTo>
                  <a:pt x="1935" y="823"/>
                  <a:pt x="1933" y="824"/>
                  <a:pt x="1933" y="827"/>
                </a:cubicBezTo>
                <a:cubicBezTo>
                  <a:pt x="1933" y="829"/>
                  <a:pt x="1935" y="831"/>
                  <a:pt x="1938" y="831"/>
                </a:cubicBezTo>
                <a:cubicBezTo>
                  <a:pt x="1940" y="831"/>
                  <a:pt x="1942" y="829"/>
                  <a:pt x="1942" y="827"/>
                </a:cubicBezTo>
                <a:cubicBezTo>
                  <a:pt x="1942" y="824"/>
                  <a:pt x="1940" y="823"/>
                  <a:pt x="1938" y="823"/>
                </a:cubicBezTo>
                <a:close/>
                <a:moveTo>
                  <a:pt x="1950" y="823"/>
                </a:moveTo>
                <a:cubicBezTo>
                  <a:pt x="1948" y="823"/>
                  <a:pt x="1946" y="824"/>
                  <a:pt x="1946" y="827"/>
                </a:cubicBezTo>
                <a:cubicBezTo>
                  <a:pt x="1946" y="829"/>
                  <a:pt x="1948" y="831"/>
                  <a:pt x="1950" y="831"/>
                </a:cubicBezTo>
                <a:cubicBezTo>
                  <a:pt x="1953" y="831"/>
                  <a:pt x="1955" y="829"/>
                  <a:pt x="1955" y="827"/>
                </a:cubicBezTo>
                <a:cubicBezTo>
                  <a:pt x="1955" y="824"/>
                  <a:pt x="1953" y="823"/>
                  <a:pt x="1950" y="823"/>
                </a:cubicBezTo>
                <a:close/>
                <a:moveTo>
                  <a:pt x="1963" y="823"/>
                </a:moveTo>
                <a:cubicBezTo>
                  <a:pt x="1961" y="823"/>
                  <a:pt x="1959" y="824"/>
                  <a:pt x="1959" y="827"/>
                </a:cubicBezTo>
                <a:cubicBezTo>
                  <a:pt x="1959" y="829"/>
                  <a:pt x="1961" y="831"/>
                  <a:pt x="1963" y="831"/>
                </a:cubicBezTo>
                <a:cubicBezTo>
                  <a:pt x="1966" y="831"/>
                  <a:pt x="1968" y="829"/>
                  <a:pt x="1968" y="827"/>
                </a:cubicBezTo>
                <a:cubicBezTo>
                  <a:pt x="1968" y="824"/>
                  <a:pt x="1966" y="823"/>
                  <a:pt x="1963" y="823"/>
                </a:cubicBezTo>
                <a:close/>
                <a:moveTo>
                  <a:pt x="1976" y="823"/>
                </a:moveTo>
                <a:cubicBezTo>
                  <a:pt x="1974" y="823"/>
                  <a:pt x="1972" y="824"/>
                  <a:pt x="1972" y="827"/>
                </a:cubicBezTo>
                <a:cubicBezTo>
                  <a:pt x="1972" y="829"/>
                  <a:pt x="1974" y="831"/>
                  <a:pt x="1976" y="831"/>
                </a:cubicBezTo>
                <a:cubicBezTo>
                  <a:pt x="1979" y="831"/>
                  <a:pt x="1980" y="829"/>
                  <a:pt x="1980" y="827"/>
                </a:cubicBezTo>
                <a:cubicBezTo>
                  <a:pt x="1980" y="824"/>
                  <a:pt x="1979" y="823"/>
                  <a:pt x="1976" y="823"/>
                </a:cubicBezTo>
                <a:close/>
                <a:moveTo>
                  <a:pt x="1989" y="823"/>
                </a:moveTo>
                <a:cubicBezTo>
                  <a:pt x="1987" y="823"/>
                  <a:pt x="1985" y="824"/>
                  <a:pt x="1985" y="827"/>
                </a:cubicBezTo>
                <a:cubicBezTo>
                  <a:pt x="1985" y="829"/>
                  <a:pt x="1987" y="831"/>
                  <a:pt x="1989" y="831"/>
                </a:cubicBezTo>
                <a:cubicBezTo>
                  <a:pt x="1992" y="831"/>
                  <a:pt x="1993" y="829"/>
                  <a:pt x="1993" y="827"/>
                </a:cubicBezTo>
                <a:cubicBezTo>
                  <a:pt x="1993" y="824"/>
                  <a:pt x="1992" y="823"/>
                  <a:pt x="1989" y="823"/>
                </a:cubicBezTo>
                <a:close/>
                <a:moveTo>
                  <a:pt x="2002" y="823"/>
                </a:moveTo>
                <a:cubicBezTo>
                  <a:pt x="2000" y="823"/>
                  <a:pt x="1998" y="824"/>
                  <a:pt x="1998" y="827"/>
                </a:cubicBezTo>
                <a:cubicBezTo>
                  <a:pt x="1998" y="829"/>
                  <a:pt x="2000" y="831"/>
                  <a:pt x="2002" y="831"/>
                </a:cubicBezTo>
                <a:cubicBezTo>
                  <a:pt x="2004" y="831"/>
                  <a:pt x="2006" y="829"/>
                  <a:pt x="2006" y="827"/>
                </a:cubicBezTo>
                <a:cubicBezTo>
                  <a:pt x="2006" y="824"/>
                  <a:pt x="2004" y="823"/>
                  <a:pt x="2002" y="823"/>
                </a:cubicBezTo>
                <a:close/>
                <a:moveTo>
                  <a:pt x="2015" y="823"/>
                </a:moveTo>
                <a:cubicBezTo>
                  <a:pt x="2013" y="823"/>
                  <a:pt x="2011" y="824"/>
                  <a:pt x="2011" y="827"/>
                </a:cubicBezTo>
                <a:cubicBezTo>
                  <a:pt x="2011" y="829"/>
                  <a:pt x="2013" y="831"/>
                  <a:pt x="2015" y="831"/>
                </a:cubicBezTo>
                <a:cubicBezTo>
                  <a:pt x="2017" y="831"/>
                  <a:pt x="2019" y="829"/>
                  <a:pt x="2019" y="827"/>
                </a:cubicBezTo>
                <a:cubicBezTo>
                  <a:pt x="2019" y="824"/>
                  <a:pt x="2017" y="823"/>
                  <a:pt x="2015" y="823"/>
                </a:cubicBezTo>
                <a:close/>
                <a:moveTo>
                  <a:pt x="2028" y="823"/>
                </a:moveTo>
                <a:cubicBezTo>
                  <a:pt x="2026" y="823"/>
                  <a:pt x="2024" y="824"/>
                  <a:pt x="2024" y="827"/>
                </a:cubicBezTo>
                <a:cubicBezTo>
                  <a:pt x="2024" y="829"/>
                  <a:pt x="2026" y="831"/>
                  <a:pt x="2028" y="831"/>
                </a:cubicBezTo>
                <a:cubicBezTo>
                  <a:pt x="2030" y="831"/>
                  <a:pt x="2032" y="829"/>
                  <a:pt x="2032" y="827"/>
                </a:cubicBezTo>
                <a:cubicBezTo>
                  <a:pt x="2032" y="824"/>
                  <a:pt x="2030" y="823"/>
                  <a:pt x="2028" y="823"/>
                </a:cubicBezTo>
                <a:close/>
                <a:moveTo>
                  <a:pt x="2041" y="823"/>
                </a:moveTo>
                <a:cubicBezTo>
                  <a:pt x="2039" y="823"/>
                  <a:pt x="2037" y="824"/>
                  <a:pt x="2037" y="827"/>
                </a:cubicBezTo>
                <a:cubicBezTo>
                  <a:pt x="2037" y="829"/>
                  <a:pt x="2039" y="831"/>
                  <a:pt x="2041" y="831"/>
                </a:cubicBezTo>
                <a:cubicBezTo>
                  <a:pt x="2043" y="831"/>
                  <a:pt x="2045" y="829"/>
                  <a:pt x="2045" y="827"/>
                </a:cubicBezTo>
                <a:cubicBezTo>
                  <a:pt x="2045" y="824"/>
                  <a:pt x="2043" y="823"/>
                  <a:pt x="2041" y="823"/>
                </a:cubicBezTo>
                <a:close/>
                <a:moveTo>
                  <a:pt x="2054" y="823"/>
                </a:moveTo>
                <a:cubicBezTo>
                  <a:pt x="2051" y="823"/>
                  <a:pt x="2050" y="824"/>
                  <a:pt x="2050" y="827"/>
                </a:cubicBezTo>
                <a:cubicBezTo>
                  <a:pt x="2050" y="829"/>
                  <a:pt x="2051" y="831"/>
                  <a:pt x="2054" y="831"/>
                </a:cubicBezTo>
                <a:cubicBezTo>
                  <a:pt x="2056" y="831"/>
                  <a:pt x="2058" y="829"/>
                  <a:pt x="2058" y="827"/>
                </a:cubicBezTo>
                <a:cubicBezTo>
                  <a:pt x="2058" y="824"/>
                  <a:pt x="2056" y="823"/>
                  <a:pt x="2054" y="823"/>
                </a:cubicBezTo>
                <a:close/>
                <a:moveTo>
                  <a:pt x="2067" y="823"/>
                </a:moveTo>
                <a:cubicBezTo>
                  <a:pt x="2064" y="823"/>
                  <a:pt x="2063" y="824"/>
                  <a:pt x="2063" y="827"/>
                </a:cubicBezTo>
                <a:cubicBezTo>
                  <a:pt x="2063" y="829"/>
                  <a:pt x="2064" y="831"/>
                  <a:pt x="2067" y="831"/>
                </a:cubicBezTo>
                <a:cubicBezTo>
                  <a:pt x="2069" y="831"/>
                  <a:pt x="2071" y="829"/>
                  <a:pt x="2071" y="827"/>
                </a:cubicBezTo>
                <a:cubicBezTo>
                  <a:pt x="2071" y="824"/>
                  <a:pt x="2069" y="823"/>
                  <a:pt x="2067" y="823"/>
                </a:cubicBezTo>
                <a:close/>
                <a:moveTo>
                  <a:pt x="2080" y="823"/>
                </a:moveTo>
                <a:cubicBezTo>
                  <a:pt x="2077" y="823"/>
                  <a:pt x="2075" y="824"/>
                  <a:pt x="2075" y="827"/>
                </a:cubicBezTo>
                <a:cubicBezTo>
                  <a:pt x="2075" y="829"/>
                  <a:pt x="2077" y="831"/>
                  <a:pt x="2080" y="831"/>
                </a:cubicBezTo>
                <a:cubicBezTo>
                  <a:pt x="2082" y="831"/>
                  <a:pt x="2084" y="829"/>
                  <a:pt x="2084" y="827"/>
                </a:cubicBezTo>
                <a:cubicBezTo>
                  <a:pt x="2084" y="824"/>
                  <a:pt x="2082" y="823"/>
                  <a:pt x="2080" y="823"/>
                </a:cubicBezTo>
                <a:close/>
                <a:moveTo>
                  <a:pt x="2093" y="823"/>
                </a:moveTo>
                <a:cubicBezTo>
                  <a:pt x="2090" y="823"/>
                  <a:pt x="2088" y="824"/>
                  <a:pt x="2088" y="827"/>
                </a:cubicBezTo>
                <a:cubicBezTo>
                  <a:pt x="2088" y="829"/>
                  <a:pt x="2090" y="831"/>
                  <a:pt x="2093" y="831"/>
                </a:cubicBezTo>
                <a:cubicBezTo>
                  <a:pt x="2095" y="831"/>
                  <a:pt x="2097" y="829"/>
                  <a:pt x="2097" y="827"/>
                </a:cubicBezTo>
                <a:cubicBezTo>
                  <a:pt x="2097" y="824"/>
                  <a:pt x="2095" y="823"/>
                  <a:pt x="2093" y="823"/>
                </a:cubicBezTo>
                <a:close/>
                <a:moveTo>
                  <a:pt x="2105" y="823"/>
                </a:moveTo>
                <a:cubicBezTo>
                  <a:pt x="2103" y="823"/>
                  <a:pt x="2101" y="824"/>
                  <a:pt x="2101" y="827"/>
                </a:cubicBezTo>
                <a:cubicBezTo>
                  <a:pt x="2101" y="829"/>
                  <a:pt x="2103" y="831"/>
                  <a:pt x="2105" y="831"/>
                </a:cubicBezTo>
                <a:cubicBezTo>
                  <a:pt x="2108" y="831"/>
                  <a:pt x="2110" y="829"/>
                  <a:pt x="2110" y="827"/>
                </a:cubicBezTo>
                <a:cubicBezTo>
                  <a:pt x="2110" y="824"/>
                  <a:pt x="2108" y="823"/>
                  <a:pt x="2105" y="823"/>
                </a:cubicBezTo>
                <a:close/>
                <a:moveTo>
                  <a:pt x="2118" y="823"/>
                </a:moveTo>
                <a:cubicBezTo>
                  <a:pt x="2116" y="823"/>
                  <a:pt x="2114" y="824"/>
                  <a:pt x="2114" y="827"/>
                </a:cubicBezTo>
                <a:cubicBezTo>
                  <a:pt x="2114" y="829"/>
                  <a:pt x="2116" y="831"/>
                  <a:pt x="2118" y="831"/>
                </a:cubicBezTo>
                <a:cubicBezTo>
                  <a:pt x="2121" y="831"/>
                  <a:pt x="2123" y="829"/>
                  <a:pt x="2123" y="827"/>
                </a:cubicBezTo>
                <a:cubicBezTo>
                  <a:pt x="2123" y="824"/>
                  <a:pt x="2121" y="823"/>
                  <a:pt x="2118" y="823"/>
                </a:cubicBezTo>
                <a:close/>
                <a:moveTo>
                  <a:pt x="2131" y="823"/>
                </a:moveTo>
                <a:cubicBezTo>
                  <a:pt x="2129" y="823"/>
                  <a:pt x="2127" y="824"/>
                  <a:pt x="2127" y="827"/>
                </a:cubicBezTo>
                <a:cubicBezTo>
                  <a:pt x="2127" y="829"/>
                  <a:pt x="2129" y="831"/>
                  <a:pt x="2131" y="831"/>
                </a:cubicBezTo>
                <a:cubicBezTo>
                  <a:pt x="2134" y="831"/>
                  <a:pt x="2135" y="829"/>
                  <a:pt x="2135" y="827"/>
                </a:cubicBezTo>
                <a:cubicBezTo>
                  <a:pt x="2135" y="824"/>
                  <a:pt x="2134" y="823"/>
                  <a:pt x="2131" y="823"/>
                </a:cubicBezTo>
                <a:close/>
                <a:moveTo>
                  <a:pt x="2144" y="823"/>
                </a:moveTo>
                <a:cubicBezTo>
                  <a:pt x="2142" y="823"/>
                  <a:pt x="2140" y="824"/>
                  <a:pt x="2140" y="827"/>
                </a:cubicBezTo>
                <a:cubicBezTo>
                  <a:pt x="2140" y="829"/>
                  <a:pt x="2142" y="831"/>
                  <a:pt x="2144" y="831"/>
                </a:cubicBezTo>
                <a:cubicBezTo>
                  <a:pt x="2147" y="831"/>
                  <a:pt x="2148" y="829"/>
                  <a:pt x="2148" y="827"/>
                </a:cubicBezTo>
                <a:cubicBezTo>
                  <a:pt x="2148" y="824"/>
                  <a:pt x="2147" y="823"/>
                  <a:pt x="2144" y="823"/>
                </a:cubicBezTo>
                <a:close/>
                <a:moveTo>
                  <a:pt x="2157" y="823"/>
                </a:moveTo>
                <a:cubicBezTo>
                  <a:pt x="2155" y="823"/>
                  <a:pt x="2153" y="824"/>
                  <a:pt x="2153" y="827"/>
                </a:cubicBezTo>
                <a:cubicBezTo>
                  <a:pt x="2153" y="829"/>
                  <a:pt x="2155" y="831"/>
                  <a:pt x="2157" y="831"/>
                </a:cubicBezTo>
                <a:cubicBezTo>
                  <a:pt x="2159" y="831"/>
                  <a:pt x="2161" y="829"/>
                  <a:pt x="2161" y="827"/>
                </a:cubicBezTo>
                <a:cubicBezTo>
                  <a:pt x="2161" y="824"/>
                  <a:pt x="2159" y="823"/>
                  <a:pt x="2157" y="823"/>
                </a:cubicBezTo>
                <a:close/>
                <a:moveTo>
                  <a:pt x="2170" y="823"/>
                </a:moveTo>
                <a:cubicBezTo>
                  <a:pt x="2168" y="823"/>
                  <a:pt x="2167" y="825"/>
                  <a:pt x="2167" y="827"/>
                </a:cubicBezTo>
                <a:cubicBezTo>
                  <a:pt x="2167" y="829"/>
                  <a:pt x="2168" y="830"/>
                  <a:pt x="2170" y="830"/>
                </a:cubicBezTo>
                <a:cubicBezTo>
                  <a:pt x="2172" y="830"/>
                  <a:pt x="2173" y="829"/>
                  <a:pt x="2173" y="827"/>
                </a:cubicBezTo>
                <a:cubicBezTo>
                  <a:pt x="2173" y="825"/>
                  <a:pt x="2172" y="823"/>
                  <a:pt x="2170" y="823"/>
                </a:cubicBezTo>
                <a:close/>
                <a:moveTo>
                  <a:pt x="2183" y="823"/>
                </a:moveTo>
                <a:cubicBezTo>
                  <a:pt x="2181" y="823"/>
                  <a:pt x="2179" y="824"/>
                  <a:pt x="2179" y="827"/>
                </a:cubicBezTo>
                <a:cubicBezTo>
                  <a:pt x="2179" y="829"/>
                  <a:pt x="2181" y="831"/>
                  <a:pt x="2183" y="831"/>
                </a:cubicBezTo>
                <a:cubicBezTo>
                  <a:pt x="2185" y="831"/>
                  <a:pt x="2187" y="829"/>
                  <a:pt x="2187" y="827"/>
                </a:cubicBezTo>
                <a:cubicBezTo>
                  <a:pt x="2187" y="824"/>
                  <a:pt x="2185" y="823"/>
                  <a:pt x="2183" y="823"/>
                </a:cubicBezTo>
                <a:close/>
                <a:moveTo>
                  <a:pt x="2196" y="823"/>
                </a:moveTo>
                <a:cubicBezTo>
                  <a:pt x="2194" y="823"/>
                  <a:pt x="2192" y="824"/>
                  <a:pt x="2192" y="827"/>
                </a:cubicBezTo>
                <a:cubicBezTo>
                  <a:pt x="2192" y="829"/>
                  <a:pt x="2194" y="831"/>
                  <a:pt x="2196" y="831"/>
                </a:cubicBezTo>
                <a:cubicBezTo>
                  <a:pt x="2198" y="831"/>
                  <a:pt x="2200" y="829"/>
                  <a:pt x="2200" y="827"/>
                </a:cubicBezTo>
                <a:cubicBezTo>
                  <a:pt x="2200" y="824"/>
                  <a:pt x="2198" y="823"/>
                  <a:pt x="2196" y="823"/>
                </a:cubicBezTo>
                <a:close/>
                <a:moveTo>
                  <a:pt x="2209" y="831"/>
                </a:moveTo>
                <a:cubicBezTo>
                  <a:pt x="2211" y="831"/>
                  <a:pt x="2213" y="829"/>
                  <a:pt x="2213" y="827"/>
                </a:cubicBezTo>
                <a:cubicBezTo>
                  <a:pt x="2213" y="824"/>
                  <a:pt x="2211" y="823"/>
                  <a:pt x="2209" y="823"/>
                </a:cubicBezTo>
                <a:cubicBezTo>
                  <a:pt x="2206" y="823"/>
                  <a:pt x="2205" y="824"/>
                  <a:pt x="2205" y="827"/>
                </a:cubicBezTo>
                <a:cubicBezTo>
                  <a:pt x="2205" y="829"/>
                  <a:pt x="2206" y="831"/>
                  <a:pt x="2209" y="831"/>
                </a:cubicBezTo>
                <a:close/>
                <a:moveTo>
                  <a:pt x="2222" y="831"/>
                </a:moveTo>
                <a:cubicBezTo>
                  <a:pt x="2224" y="831"/>
                  <a:pt x="2226" y="829"/>
                  <a:pt x="2226" y="827"/>
                </a:cubicBezTo>
                <a:cubicBezTo>
                  <a:pt x="2226" y="824"/>
                  <a:pt x="2224" y="823"/>
                  <a:pt x="2222" y="823"/>
                </a:cubicBezTo>
                <a:cubicBezTo>
                  <a:pt x="2219" y="823"/>
                  <a:pt x="2218" y="824"/>
                  <a:pt x="2218" y="827"/>
                </a:cubicBezTo>
                <a:cubicBezTo>
                  <a:pt x="2218" y="829"/>
                  <a:pt x="2219" y="831"/>
                  <a:pt x="2222" y="831"/>
                </a:cubicBezTo>
                <a:close/>
                <a:moveTo>
                  <a:pt x="2235" y="831"/>
                </a:moveTo>
                <a:cubicBezTo>
                  <a:pt x="2237" y="831"/>
                  <a:pt x="2239" y="829"/>
                  <a:pt x="2239" y="827"/>
                </a:cubicBezTo>
                <a:cubicBezTo>
                  <a:pt x="2239" y="824"/>
                  <a:pt x="2237" y="823"/>
                  <a:pt x="2235" y="823"/>
                </a:cubicBezTo>
                <a:cubicBezTo>
                  <a:pt x="2232" y="823"/>
                  <a:pt x="2230" y="824"/>
                  <a:pt x="2230" y="827"/>
                </a:cubicBezTo>
                <a:cubicBezTo>
                  <a:pt x="2230" y="829"/>
                  <a:pt x="2232" y="831"/>
                  <a:pt x="2235" y="831"/>
                </a:cubicBezTo>
                <a:close/>
                <a:moveTo>
                  <a:pt x="2248" y="831"/>
                </a:moveTo>
                <a:cubicBezTo>
                  <a:pt x="2250" y="831"/>
                  <a:pt x="2252" y="829"/>
                  <a:pt x="2252" y="827"/>
                </a:cubicBezTo>
                <a:cubicBezTo>
                  <a:pt x="2252" y="824"/>
                  <a:pt x="2250" y="823"/>
                  <a:pt x="2248" y="823"/>
                </a:cubicBezTo>
                <a:cubicBezTo>
                  <a:pt x="2245" y="823"/>
                  <a:pt x="2243" y="824"/>
                  <a:pt x="2243" y="827"/>
                </a:cubicBezTo>
                <a:cubicBezTo>
                  <a:pt x="2243" y="829"/>
                  <a:pt x="2245" y="831"/>
                  <a:pt x="2248" y="831"/>
                </a:cubicBezTo>
                <a:close/>
                <a:moveTo>
                  <a:pt x="2260" y="831"/>
                </a:moveTo>
                <a:cubicBezTo>
                  <a:pt x="2263" y="831"/>
                  <a:pt x="2265" y="829"/>
                  <a:pt x="2265" y="827"/>
                </a:cubicBezTo>
                <a:cubicBezTo>
                  <a:pt x="2265" y="824"/>
                  <a:pt x="2263" y="823"/>
                  <a:pt x="2260" y="823"/>
                </a:cubicBezTo>
                <a:cubicBezTo>
                  <a:pt x="2258" y="823"/>
                  <a:pt x="2256" y="824"/>
                  <a:pt x="2256" y="827"/>
                </a:cubicBezTo>
                <a:cubicBezTo>
                  <a:pt x="2256" y="829"/>
                  <a:pt x="2258" y="831"/>
                  <a:pt x="2260" y="831"/>
                </a:cubicBezTo>
                <a:close/>
                <a:moveTo>
                  <a:pt x="2273" y="831"/>
                </a:moveTo>
                <a:cubicBezTo>
                  <a:pt x="2276" y="831"/>
                  <a:pt x="2278" y="829"/>
                  <a:pt x="2278" y="827"/>
                </a:cubicBezTo>
                <a:cubicBezTo>
                  <a:pt x="2278" y="824"/>
                  <a:pt x="2276" y="823"/>
                  <a:pt x="2273" y="823"/>
                </a:cubicBezTo>
                <a:cubicBezTo>
                  <a:pt x="2271" y="823"/>
                  <a:pt x="2269" y="824"/>
                  <a:pt x="2269" y="827"/>
                </a:cubicBezTo>
                <a:cubicBezTo>
                  <a:pt x="2269" y="829"/>
                  <a:pt x="2271" y="831"/>
                  <a:pt x="2273" y="831"/>
                </a:cubicBezTo>
                <a:close/>
                <a:moveTo>
                  <a:pt x="2286" y="823"/>
                </a:moveTo>
                <a:cubicBezTo>
                  <a:pt x="2284" y="823"/>
                  <a:pt x="2282" y="824"/>
                  <a:pt x="2282" y="827"/>
                </a:cubicBezTo>
                <a:cubicBezTo>
                  <a:pt x="2282" y="829"/>
                  <a:pt x="2284" y="831"/>
                  <a:pt x="2286" y="831"/>
                </a:cubicBezTo>
                <a:cubicBezTo>
                  <a:pt x="2289" y="831"/>
                  <a:pt x="2290" y="829"/>
                  <a:pt x="2290" y="827"/>
                </a:cubicBezTo>
                <a:cubicBezTo>
                  <a:pt x="2290" y="824"/>
                  <a:pt x="2289" y="823"/>
                  <a:pt x="2286" y="823"/>
                </a:cubicBezTo>
                <a:close/>
                <a:moveTo>
                  <a:pt x="2299" y="831"/>
                </a:moveTo>
                <a:cubicBezTo>
                  <a:pt x="2301" y="831"/>
                  <a:pt x="2303" y="829"/>
                  <a:pt x="2303" y="827"/>
                </a:cubicBezTo>
                <a:cubicBezTo>
                  <a:pt x="2303" y="824"/>
                  <a:pt x="2301" y="823"/>
                  <a:pt x="2299" y="823"/>
                </a:cubicBezTo>
                <a:cubicBezTo>
                  <a:pt x="2297" y="823"/>
                  <a:pt x="2295" y="824"/>
                  <a:pt x="2295" y="827"/>
                </a:cubicBezTo>
                <a:cubicBezTo>
                  <a:pt x="2295" y="829"/>
                  <a:pt x="2297" y="831"/>
                  <a:pt x="2299" y="831"/>
                </a:cubicBezTo>
                <a:close/>
                <a:moveTo>
                  <a:pt x="2312" y="831"/>
                </a:moveTo>
                <a:cubicBezTo>
                  <a:pt x="2314" y="831"/>
                  <a:pt x="2316" y="829"/>
                  <a:pt x="2316" y="827"/>
                </a:cubicBezTo>
                <a:cubicBezTo>
                  <a:pt x="2316" y="824"/>
                  <a:pt x="2314" y="823"/>
                  <a:pt x="2312" y="823"/>
                </a:cubicBezTo>
                <a:cubicBezTo>
                  <a:pt x="2310" y="823"/>
                  <a:pt x="2308" y="824"/>
                  <a:pt x="2308" y="827"/>
                </a:cubicBezTo>
                <a:cubicBezTo>
                  <a:pt x="2308" y="829"/>
                  <a:pt x="2310" y="831"/>
                  <a:pt x="2312" y="831"/>
                </a:cubicBezTo>
                <a:close/>
                <a:moveTo>
                  <a:pt x="2325" y="831"/>
                </a:moveTo>
                <a:cubicBezTo>
                  <a:pt x="2327" y="831"/>
                  <a:pt x="2329" y="829"/>
                  <a:pt x="2329" y="827"/>
                </a:cubicBezTo>
                <a:cubicBezTo>
                  <a:pt x="2329" y="824"/>
                  <a:pt x="2327" y="823"/>
                  <a:pt x="2325" y="823"/>
                </a:cubicBezTo>
                <a:cubicBezTo>
                  <a:pt x="2323" y="823"/>
                  <a:pt x="2321" y="824"/>
                  <a:pt x="2321" y="827"/>
                </a:cubicBezTo>
                <a:cubicBezTo>
                  <a:pt x="2321" y="829"/>
                  <a:pt x="2323" y="831"/>
                  <a:pt x="2325" y="831"/>
                </a:cubicBezTo>
                <a:close/>
                <a:moveTo>
                  <a:pt x="2338" y="823"/>
                </a:moveTo>
                <a:cubicBezTo>
                  <a:pt x="2336" y="823"/>
                  <a:pt x="2334" y="824"/>
                  <a:pt x="2334" y="827"/>
                </a:cubicBezTo>
                <a:cubicBezTo>
                  <a:pt x="2334" y="829"/>
                  <a:pt x="2336" y="831"/>
                  <a:pt x="2338" y="831"/>
                </a:cubicBezTo>
                <a:cubicBezTo>
                  <a:pt x="2340" y="831"/>
                  <a:pt x="2342" y="829"/>
                  <a:pt x="2342" y="827"/>
                </a:cubicBezTo>
                <a:cubicBezTo>
                  <a:pt x="2342" y="824"/>
                  <a:pt x="2340" y="823"/>
                  <a:pt x="2338" y="823"/>
                </a:cubicBezTo>
                <a:close/>
                <a:moveTo>
                  <a:pt x="2351" y="831"/>
                </a:moveTo>
                <a:cubicBezTo>
                  <a:pt x="2353" y="831"/>
                  <a:pt x="2355" y="829"/>
                  <a:pt x="2355" y="827"/>
                </a:cubicBezTo>
                <a:cubicBezTo>
                  <a:pt x="2355" y="824"/>
                  <a:pt x="2353" y="823"/>
                  <a:pt x="2351" y="823"/>
                </a:cubicBezTo>
                <a:cubicBezTo>
                  <a:pt x="2349" y="823"/>
                  <a:pt x="2347" y="824"/>
                  <a:pt x="2347" y="827"/>
                </a:cubicBezTo>
                <a:cubicBezTo>
                  <a:pt x="2347" y="829"/>
                  <a:pt x="2349" y="831"/>
                  <a:pt x="2351" y="831"/>
                </a:cubicBezTo>
                <a:close/>
                <a:moveTo>
                  <a:pt x="2364" y="831"/>
                </a:moveTo>
                <a:cubicBezTo>
                  <a:pt x="2366" y="831"/>
                  <a:pt x="2368" y="829"/>
                  <a:pt x="2368" y="827"/>
                </a:cubicBezTo>
                <a:cubicBezTo>
                  <a:pt x="2368" y="824"/>
                  <a:pt x="2366" y="823"/>
                  <a:pt x="2364" y="823"/>
                </a:cubicBezTo>
                <a:cubicBezTo>
                  <a:pt x="2361" y="823"/>
                  <a:pt x="2360" y="824"/>
                  <a:pt x="2360" y="827"/>
                </a:cubicBezTo>
                <a:cubicBezTo>
                  <a:pt x="2360" y="829"/>
                  <a:pt x="2361" y="831"/>
                  <a:pt x="2364" y="831"/>
                </a:cubicBezTo>
                <a:close/>
                <a:moveTo>
                  <a:pt x="2377" y="831"/>
                </a:moveTo>
                <a:cubicBezTo>
                  <a:pt x="2379" y="831"/>
                  <a:pt x="2381" y="829"/>
                  <a:pt x="2381" y="827"/>
                </a:cubicBezTo>
                <a:cubicBezTo>
                  <a:pt x="2381" y="824"/>
                  <a:pt x="2379" y="823"/>
                  <a:pt x="2377" y="823"/>
                </a:cubicBezTo>
                <a:cubicBezTo>
                  <a:pt x="2374" y="823"/>
                  <a:pt x="2372" y="824"/>
                  <a:pt x="2372" y="827"/>
                </a:cubicBezTo>
                <a:cubicBezTo>
                  <a:pt x="2372" y="829"/>
                  <a:pt x="2374" y="831"/>
                  <a:pt x="2377" y="831"/>
                </a:cubicBezTo>
                <a:close/>
                <a:moveTo>
                  <a:pt x="2390" y="831"/>
                </a:moveTo>
                <a:cubicBezTo>
                  <a:pt x="2392" y="831"/>
                  <a:pt x="2394" y="829"/>
                  <a:pt x="2394" y="827"/>
                </a:cubicBezTo>
                <a:cubicBezTo>
                  <a:pt x="2394" y="824"/>
                  <a:pt x="2392" y="823"/>
                  <a:pt x="2390" y="823"/>
                </a:cubicBezTo>
                <a:cubicBezTo>
                  <a:pt x="2387" y="823"/>
                  <a:pt x="2385" y="824"/>
                  <a:pt x="2385" y="827"/>
                </a:cubicBezTo>
                <a:cubicBezTo>
                  <a:pt x="2385" y="829"/>
                  <a:pt x="2387" y="831"/>
                  <a:pt x="2390" y="831"/>
                </a:cubicBezTo>
                <a:close/>
                <a:moveTo>
                  <a:pt x="2402" y="831"/>
                </a:moveTo>
                <a:cubicBezTo>
                  <a:pt x="2405" y="831"/>
                  <a:pt x="2407" y="829"/>
                  <a:pt x="2407" y="827"/>
                </a:cubicBezTo>
                <a:cubicBezTo>
                  <a:pt x="2407" y="824"/>
                  <a:pt x="2405" y="823"/>
                  <a:pt x="2402" y="823"/>
                </a:cubicBezTo>
                <a:cubicBezTo>
                  <a:pt x="2400" y="823"/>
                  <a:pt x="2398" y="824"/>
                  <a:pt x="2398" y="827"/>
                </a:cubicBezTo>
                <a:cubicBezTo>
                  <a:pt x="2398" y="829"/>
                  <a:pt x="2400" y="831"/>
                  <a:pt x="2402" y="831"/>
                </a:cubicBezTo>
                <a:close/>
                <a:moveTo>
                  <a:pt x="2415" y="831"/>
                </a:moveTo>
                <a:cubicBezTo>
                  <a:pt x="2418" y="831"/>
                  <a:pt x="2420" y="829"/>
                  <a:pt x="2420" y="827"/>
                </a:cubicBezTo>
                <a:cubicBezTo>
                  <a:pt x="2420" y="824"/>
                  <a:pt x="2418" y="823"/>
                  <a:pt x="2415" y="823"/>
                </a:cubicBezTo>
                <a:cubicBezTo>
                  <a:pt x="2413" y="823"/>
                  <a:pt x="2411" y="824"/>
                  <a:pt x="2411" y="827"/>
                </a:cubicBezTo>
                <a:cubicBezTo>
                  <a:pt x="2411" y="829"/>
                  <a:pt x="2413" y="831"/>
                  <a:pt x="2415" y="831"/>
                </a:cubicBezTo>
                <a:close/>
                <a:moveTo>
                  <a:pt x="2428" y="831"/>
                </a:moveTo>
                <a:cubicBezTo>
                  <a:pt x="2431" y="831"/>
                  <a:pt x="2432" y="829"/>
                  <a:pt x="2432" y="827"/>
                </a:cubicBezTo>
                <a:cubicBezTo>
                  <a:pt x="2432" y="824"/>
                  <a:pt x="2431" y="823"/>
                  <a:pt x="2428" y="823"/>
                </a:cubicBezTo>
                <a:cubicBezTo>
                  <a:pt x="2426" y="823"/>
                  <a:pt x="2424" y="824"/>
                  <a:pt x="2424" y="827"/>
                </a:cubicBezTo>
                <a:cubicBezTo>
                  <a:pt x="2424" y="829"/>
                  <a:pt x="2426" y="831"/>
                  <a:pt x="2428" y="831"/>
                </a:cubicBezTo>
                <a:close/>
                <a:moveTo>
                  <a:pt x="2441" y="831"/>
                </a:moveTo>
                <a:cubicBezTo>
                  <a:pt x="2444" y="831"/>
                  <a:pt x="2445" y="829"/>
                  <a:pt x="2445" y="827"/>
                </a:cubicBezTo>
                <a:cubicBezTo>
                  <a:pt x="2445" y="824"/>
                  <a:pt x="2444" y="823"/>
                  <a:pt x="2441" y="823"/>
                </a:cubicBezTo>
                <a:cubicBezTo>
                  <a:pt x="2439" y="823"/>
                  <a:pt x="2437" y="824"/>
                  <a:pt x="2437" y="827"/>
                </a:cubicBezTo>
                <a:cubicBezTo>
                  <a:pt x="2437" y="829"/>
                  <a:pt x="2439" y="831"/>
                  <a:pt x="2441" y="831"/>
                </a:cubicBezTo>
                <a:close/>
                <a:moveTo>
                  <a:pt x="2454" y="831"/>
                </a:moveTo>
                <a:cubicBezTo>
                  <a:pt x="2456" y="831"/>
                  <a:pt x="2458" y="829"/>
                  <a:pt x="2458" y="827"/>
                </a:cubicBezTo>
                <a:cubicBezTo>
                  <a:pt x="2458" y="824"/>
                  <a:pt x="2456" y="823"/>
                  <a:pt x="2454" y="823"/>
                </a:cubicBezTo>
                <a:cubicBezTo>
                  <a:pt x="2452" y="823"/>
                  <a:pt x="2450" y="824"/>
                  <a:pt x="2450" y="827"/>
                </a:cubicBezTo>
                <a:cubicBezTo>
                  <a:pt x="2450" y="829"/>
                  <a:pt x="2452" y="831"/>
                  <a:pt x="2454" y="831"/>
                </a:cubicBezTo>
                <a:close/>
                <a:moveTo>
                  <a:pt x="2467" y="831"/>
                </a:moveTo>
                <a:cubicBezTo>
                  <a:pt x="2469" y="831"/>
                  <a:pt x="2471" y="829"/>
                  <a:pt x="2471" y="827"/>
                </a:cubicBezTo>
                <a:cubicBezTo>
                  <a:pt x="2471" y="824"/>
                  <a:pt x="2469" y="823"/>
                  <a:pt x="2467" y="823"/>
                </a:cubicBezTo>
                <a:cubicBezTo>
                  <a:pt x="2465" y="823"/>
                  <a:pt x="2463" y="824"/>
                  <a:pt x="2463" y="827"/>
                </a:cubicBezTo>
                <a:cubicBezTo>
                  <a:pt x="2463" y="829"/>
                  <a:pt x="2465" y="831"/>
                  <a:pt x="2467" y="831"/>
                </a:cubicBezTo>
                <a:close/>
                <a:moveTo>
                  <a:pt x="2480" y="831"/>
                </a:moveTo>
                <a:cubicBezTo>
                  <a:pt x="2482" y="831"/>
                  <a:pt x="2484" y="829"/>
                  <a:pt x="2484" y="827"/>
                </a:cubicBezTo>
                <a:cubicBezTo>
                  <a:pt x="2484" y="824"/>
                  <a:pt x="2482" y="823"/>
                  <a:pt x="2480" y="823"/>
                </a:cubicBezTo>
                <a:cubicBezTo>
                  <a:pt x="2478" y="823"/>
                  <a:pt x="2476" y="824"/>
                  <a:pt x="2476" y="827"/>
                </a:cubicBezTo>
                <a:cubicBezTo>
                  <a:pt x="2476" y="829"/>
                  <a:pt x="2478" y="831"/>
                  <a:pt x="2480" y="831"/>
                </a:cubicBezTo>
                <a:close/>
                <a:moveTo>
                  <a:pt x="2493" y="823"/>
                </a:moveTo>
                <a:cubicBezTo>
                  <a:pt x="2491" y="823"/>
                  <a:pt x="2489" y="824"/>
                  <a:pt x="2489" y="827"/>
                </a:cubicBezTo>
                <a:cubicBezTo>
                  <a:pt x="2489" y="829"/>
                  <a:pt x="2491" y="831"/>
                  <a:pt x="2493" y="831"/>
                </a:cubicBezTo>
                <a:cubicBezTo>
                  <a:pt x="2495" y="831"/>
                  <a:pt x="2497" y="829"/>
                  <a:pt x="2497" y="827"/>
                </a:cubicBezTo>
                <a:cubicBezTo>
                  <a:pt x="2497" y="824"/>
                  <a:pt x="2495" y="823"/>
                  <a:pt x="2493" y="823"/>
                </a:cubicBezTo>
                <a:close/>
                <a:moveTo>
                  <a:pt x="2506" y="831"/>
                </a:moveTo>
                <a:cubicBezTo>
                  <a:pt x="2508" y="831"/>
                  <a:pt x="2510" y="829"/>
                  <a:pt x="2510" y="827"/>
                </a:cubicBezTo>
                <a:cubicBezTo>
                  <a:pt x="2510" y="824"/>
                  <a:pt x="2508" y="823"/>
                  <a:pt x="2506" y="823"/>
                </a:cubicBezTo>
                <a:cubicBezTo>
                  <a:pt x="2503" y="823"/>
                  <a:pt x="2502" y="824"/>
                  <a:pt x="2502" y="827"/>
                </a:cubicBezTo>
                <a:cubicBezTo>
                  <a:pt x="2502" y="829"/>
                  <a:pt x="2503" y="831"/>
                  <a:pt x="2506" y="831"/>
                </a:cubicBezTo>
                <a:close/>
                <a:moveTo>
                  <a:pt x="2519" y="831"/>
                </a:moveTo>
                <a:cubicBezTo>
                  <a:pt x="2521" y="831"/>
                  <a:pt x="2523" y="829"/>
                  <a:pt x="2523" y="827"/>
                </a:cubicBezTo>
                <a:cubicBezTo>
                  <a:pt x="2523" y="824"/>
                  <a:pt x="2521" y="823"/>
                  <a:pt x="2519" y="823"/>
                </a:cubicBezTo>
                <a:cubicBezTo>
                  <a:pt x="2516" y="823"/>
                  <a:pt x="2515" y="824"/>
                  <a:pt x="2515" y="827"/>
                </a:cubicBezTo>
                <a:cubicBezTo>
                  <a:pt x="2515" y="829"/>
                  <a:pt x="2516" y="831"/>
                  <a:pt x="2519" y="831"/>
                </a:cubicBezTo>
                <a:close/>
                <a:moveTo>
                  <a:pt x="2532" y="831"/>
                </a:moveTo>
                <a:cubicBezTo>
                  <a:pt x="2534" y="831"/>
                  <a:pt x="2536" y="829"/>
                  <a:pt x="2536" y="827"/>
                </a:cubicBezTo>
                <a:cubicBezTo>
                  <a:pt x="2536" y="824"/>
                  <a:pt x="2534" y="823"/>
                  <a:pt x="2532" y="823"/>
                </a:cubicBezTo>
                <a:cubicBezTo>
                  <a:pt x="2529" y="823"/>
                  <a:pt x="2527" y="824"/>
                  <a:pt x="2527" y="827"/>
                </a:cubicBezTo>
                <a:cubicBezTo>
                  <a:pt x="2527" y="829"/>
                  <a:pt x="2529" y="831"/>
                  <a:pt x="2532" y="831"/>
                </a:cubicBezTo>
                <a:close/>
                <a:moveTo>
                  <a:pt x="2545" y="831"/>
                </a:moveTo>
                <a:cubicBezTo>
                  <a:pt x="2547" y="831"/>
                  <a:pt x="2549" y="829"/>
                  <a:pt x="2549" y="827"/>
                </a:cubicBezTo>
                <a:cubicBezTo>
                  <a:pt x="2549" y="824"/>
                  <a:pt x="2547" y="823"/>
                  <a:pt x="2545" y="823"/>
                </a:cubicBezTo>
                <a:cubicBezTo>
                  <a:pt x="2542" y="823"/>
                  <a:pt x="2540" y="824"/>
                  <a:pt x="2540" y="827"/>
                </a:cubicBezTo>
                <a:cubicBezTo>
                  <a:pt x="2540" y="829"/>
                  <a:pt x="2542" y="831"/>
                  <a:pt x="2545" y="831"/>
                </a:cubicBezTo>
                <a:close/>
                <a:moveTo>
                  <a:pt x="2557" y="831"/>
                </a:moveTo>
                <a:cubicBezTo>
                  <a:pt x="2560" y="831"/>
                  <a:pt x="2562" y="829"/>
                  <a:pt x="2562" y="827"/>
                </a:cubicBezTo>
                <a:cubicBezTo>
                  <a:pt x="2562" y="824"/>
                  <a:pt x="2560" y="823"/>
                  <a:pt x="2557" y="823"/>
                </a:cubicBezTo>
                <a:cubicBezTo>
                  <a:pt x="2555" y="823"/>
                  <a:pt x="2553" y="824"/>
                  <a:pt x="2553" y="827"/>
                </a:cubicBezTo>
                <a:cubicBezTo>
                  <a:pt x="2553" y="829"/>
                  <a:pt x="2555" y="831"/>
                  <a:pt x="2557" y="831"/>
                </a:cubicBezTo>
                <a:close/>
                <a:moveTo>
                  <a:pt x="2570" y="831"/>
                </a:moveTo>
                <a:cubicBezTo>
                  <a:pt x="2573" y="831"/>
                  <a:pt x="2575" y="829"/>
                  <a:pt x="2575" y="827"/>
                </a:cubicBezTo>
                <a:cubicBezTo>
                  <a:pt x="2575" y="824"/>
                  <a:pt x="2573" y="823"/>
                  <a:pt x="2570" y="823"/>
                </a:cubicBezTo>
                <a:cubicBezTo>
                  <a:pt x="2568" y="823"/>
                  <a:pt x="2566" y="824"/>
                  <a:pt x="2566" y="827"/>
                </a:cubicBezTo>
                <a:cubicBezTo>
                  <a:pt x="2566" y="829"/>
                  <a:pt x="2568" y="831"/>
                  <a:pt x="2570" y="831"/>
                </a:cubicBezTo>
                <a:close/>
                <a:moveTo>
                  <a:pt x="2583" y="831"/>
                </a:moveTo>
                <a:cubicBezTo>
                  <a:pt x="2586" y="831"/>
                  <a:pt x="2587" y="829"/>
                  <a:pt x="2587" y="827"/>
                </a:cubicBezTo>
                <a:cubicBezTo>
                  <a:pt x="2587" y="824"/>
                  <a:pt x="2586" y="823"/>
                  <a:pt x="2583" y="823"/>
                </a:cubicBezTo>
                <a:cubicBezTo>
                  <a:pt x="2581" y="823"/>
                  <a:pt x="2579" y="824"/>
                  <a:pt x="2579" y="827"/>
                </a:cubicBezTo>
                <a:cubicBezTo>
                  <a:pt x="2579" y="829"/>
                  <a:pt x="2581" y="831"/>
                  <a:pt x="2583" y="831"/>
                </a:cubicBezTo>
                <a:close/>
                <a:moveTo>
                  <a:pt x="2596" y="831"/>
                </a:moveTo>
                <a:cubicBezTo>
                  <a:pt x="2598" y="831"/>
                  <a:pt x="2600" y="829"/>
                  <a:pt x="2600" y="827"/>
                </a:cubicBezTo>
                <a:cubicBezTo>
                  <a:pt x="2600" y="824"/>
                  <a:pt x="2598" y="823"/>
                  <a:pt x="2596" y="823"/>
                </a:cubicBezTo>
                <a:cubicBezTo>
                  <a:pt x="2594" y="823"/>
                  <a:pt x="2592" y="824"/>
                  <a:pt x="2592" y="827"/>
                </a:cubicBezTo>
                <a:cubicBezTo>
                  <a:pt x="2592" y="829"/>
                  <a:pt x="2594" y="831"/>
                  <a:pt x="2596" y="831"/>
                </a:cubicBezTo>
                <a:close/>
                <a:moveTo>
                  <a:pt x="2609" y="823"/>
                </a:moveTo>
                <a:cubicBezTo>
                  <a:pt x="2607" y="823"/>
                  <a:pt x="2605" y="824"/>
                  <a:pt x="2605" y="827"/>
                </a:cubicBezTo>
                <a:cubicBezTo>
                  <a:pt x="2605" y="829"/>
                  <a:pt x="2607" y="831"/>
                  <a:pt x="2609" y="831"/>
                </a:cubicBezTo>
                <a:cubicBezTo>
                  <a:pt x="2611" y="831"/>
                  <a:pt x="2613" y="829"/>
                  <a:pt x="2613" y="827"/>
                </a:cubicBezTo>
                <a:cubicBezTo>
                  <a:pt x="2613" y="824"/>
                  <a:pt x="2611" y="823"/>
                  <a:pt x="2609" y="823"/>
                </a:cubicBezTo>
                <a:close/>
                <a:moveTo>
                  <a:pt x="2622" y="831"/>
                </a:moveTo>
                <a:cubicBezTo>
                  <a:pt x="2624" y="831"/>
                  <a:pt x="2626" y="829"/>
                  <a:pt x="2626" y="827"/>
                </a:cubicBezTo>
                <a:cubicBezTo>
                  <a:pt x="2626" y="824"/>
                  <a:pt x="2624" y="823"/>
                  <a:pt x="2622" y="823"/>
                </a:cubicBezTo>
                <a:cubicBezTo>
                  <a:pt x="2620" y="823"/>
                  <a:pt x="2618" y="824"/>
                  <a:pt x="2618" y="827"/>
                </a:cubicBezTo>
                <a:cubicBezTo>
                  <a:pt x="2618" y="829"/>
                  <a:pt x="2620" y="831"/>
                  <a:pt x="2622" y="831"/>
                </a:cubicBezTo>
                <a:close/>
                <a:moveTo>
                  <a:pt x="2635" y="823"/>
                </a:moveTo>
                <a:cubicBezTo>
                  <a:pt x="2633" y="823"/>
                  <a:pt x="2631" y="824"/>
                  <a:pt x="2631" y="827"/>
                </a:cubicBezTo>
                <a:cubicBezTo>
                  <a:pt x="2631" y="829"/>
                  <a:pt x="2633" y="831"/>
                  <a:pt x="2635" y="831"/>
                </a:cubicBezTo>
                <a:cubicBezTo>
                  <a:pt x="2637" y="831"/>
                  <a:pt x="2639" y="829"/>
                  <a:pt x="2639" y="827"/>
                </a:cubicBezTo>
                <a:cubicBezTo>
                  <a:pt x="2639" y="824"/>
                  <a:pt x="2637" y="823"/>
                  <a:pt x="2635" y="823"/>
                </a:cubicBezTo>
                <a:close/>
                <a:moveTo>
                  <a:pt x="2648" y="831"/>
                </a:moveTo>
                <a:cubicBezTo>
                  <a:pt x="2650" y="831"/>
                  <a:pt x="2652" y="829"/>
                  <a:pt x="2652" y="827"/>
                </a:cubicBezTo>
                <a:cubicBezTo>
                  <a:pt x="2652" y="824"/>
                  <a:pt x="2650" y="823"/>
                  <a:pt x="2648" y="823"/>
                </a:cubicBezTo>
                <a:cubicBezTo>
                  <a:pt x="2646" y="823"/>
                  <a:pt x="2644" y="824"/>
                  <a:pt x="2644" y="827"/>
                </a:cubicBezTo>
                <a:cubicBezTo>
                  <a:pt x="2644" y="829"/>
                  <a:pt x="2646" y="831"/>
                  <a:pt x="2648" y="831"/>
                </a:cubicBezTo>
                <a:close/>
                <a:moveTo>
                  <a:pt x="2661" y="823"/>
                </a:moveTo>
                <a:cubicBezTo>
                  <a:pt x="2658" y="823"/>
                  <a:pt x="2657" y="824"/>
                  <a:pt x="2657" y="827"/>
                </a:cubicBezTo>
                <a:cubicBezTo>
                  <a:pt x="2657" y="829"/>
                  <a:pt x="2658" y="831"/>
                  <a:pt x="2661" y="831"/>
                </a:cubicBezTo>
                <a:cubicBezTo>
                  <a:pt x="2663" y="831"/>
                  <a:pt x="2665" y="829"/>
                  <a:pt x="2665" y="827"/>
                </a:cubicBezTo>
                <a:cubicBezTo>
                  <a:pt x="2665" y="824"/>
                  <a:pt x="2663" y="823"/>
                  <a:pt x="2661" y="823"/>
                </a:cubicBezTo>
                <a:close/>
                <a:moveTo>
                  <a:pt x="2674" y="823"/>
                </a:moveTo>
                <a:cubicBezTo>
                  <a:pt x="2671" y="823"/>
                  <a:pt x="2669" y="824"/>
                  <a:pt x="2669" y="827"/>
                </a:cubicBezTo>
                <a:cubicBezTo>
                  <a:pt x="2669" y="829"/>
                  <a:pt x="2671" y="831"/>
                  <a:pt x="2674" y="831"/>
                </a:cubicBezTo>
                <a:cubicBezTo>
                  <a:pt x="2676" y="831"/>
                  <a:pt x="2678" y="829"/>
                  <a:pt x="2678" y="827"/>
                </a:cubicBezTo>
                <a:cubicBezTo>
                  <a:pt x="2678" y="824"/>
                  <a:pt x="2676" y="823"/>
                  <a:pt x="2674" y="823"/>
                </a:cubicBezTo>
                <a:close/>
                <a:moveTo>
                  <a:pt x="2687" y="823"/>
                </a:moveTo>
                <a:cubicBezTo>
                  <a:pt x="2684" y="823"/>
                  <a:pt x="2682" y="824"/>
                  <a:pt x="2682" y="827"/>
                </a:cubicBezTo>
                <a:cubicBezTo>
                  <a:pt x="2682" y="829"/>
                  <a:pt x="2684" y="831"/>
                  <a:pt x="2687" y="831"/>
                </a:cubicBezTo>
                <a:cubicBezTo>
                  <a:pt x="2689" y="831"/>
                  <a:pt x="2691" y="829"/>
                  <a:pt x="2691" y="827"/>
                </a:cubicBezTo>
                <a:cubicBezTo>
                  <a:pt x="2691" y="824"/>
                  <a:pt x="2689" y="823"/>
                  <a:pt x="2687" y="823"/>
                </a:cubicBezTo>
                <a:close/>
                <a:moveTo>
                  <a:pt x="2699" y="823"/>
                </a:moveTo>
                <a:cubicBezTo>
                  <a:pt x="2697" y="823"/>
                  <a:pt x="2695" y="824"/>
                  <a:pt x="2695" y="827"/>
                </a:cubicBezTo>
                <a:cubicBezTo>
                  <a:pt x="2695" y="829"/>
                  <a:pt x="2697" y="831"/>
                  <a:pt x="2699" y="831"/>
                </a:cubicBezTo>
                <a:cubicBezTo>
                  <a:pt x="2702" y="831"/>
                  <a:pt x="2704" y="829"/>
                  <a:pt x="2704" y="827"/>
                </a:cubicBezTo>
                <a:cubicBezTo>
                  <a:pt x="2704" y="824"/>
                  <a:pt x="2702" y="823"/>
                  <a:pt x="2699" y="823"/>
                </a:cubicBezTo>
                <a:close/>
                <a:moveTo>
                  <a:pt x="2712" y="823"/>
                </a:moveTo>
                <a:cubicBezTo>
                  <a:pt x="2710" y="823"/>
                  <a:pt x="2708" y="824"/>
                  <a:pt x="2708" y="827"/>
                </a:cubicBezTo>
                <a:cubicBezTo>
                  <a:pt x="2708" y="829"/>
                  <a:pt x="2710" y="831"/>
                  <a:pt x="2712" y="831"/>
                </a:cubicBezTo>
                <a:cubicBezTo>
                  <a:pt x="2715" y="831"/>
                  <a:pt x="2717" y="829"/>
                  <a:pt x="2717" y="827"/>
                </a:cubicBezTo>
                <a:cubicBezTo>
                  <a:pt x="2717" y="824"/>
                  <a:pt x="2715" y="823"/>
                  <a:pt x="2712" y="823"/>
                </a:cubicBezTo>
                <a:close/>
                <a:moveTo>
                  <a:pt x="2725" y="823"/>
                </a:moveTo>
                <a:cubicBezTo>
                  <a:pt x="2723" y="823"/>
                  <a:pt x="2721" y="824"/>
                  <a:pt x="2721" y="827"/>
                </a:cubicBezTo>
                <a:cubicBezTo>
                  <a:pt x="2721" y="829"/>
                  <a:pt x="2723" y="831"/>
                  <a:pt x="2725" y="831"/>
                </a:cubicBezTo>
                <a:cubicBezTo>
                  <a:pt x="2728" y="831"/>
                  <a:pt x="2729" y="829"/>
                  <a:pt x="2729" y="827"/>
                </a:cubicBezTo>
                <a:cubicBezTo>
                  <a:pt x="2729" y="824"/>
                  <a:pt x="2728" y="823"/>
                  <a:pt x="2725" y="823"/>
                </a:cubicBezTo>
                <a:close/>
                <a:moveTo>
                  <a:pt x="2738" y="823"/>
                </a:moveTo>
                <a:cubicBezTo>
                  <a:pt x="2736" y="823"/>
                  <a:pt x="2734" y="824"/>
                  <a:pt x="2734" y="827"/>
                </a:cubicBezTo>
                <a:cubicBezTo>
                  <a:pt x="2734" y="829"/>
                  <a:pt x="2736" y="831"/>
                  <a:pt x="2738" y="831"/>
                </a:cubicBezTo>
                <a:cubicBezTo>
                  <a:pt x="2741" y="831"/>
                  <a:pt x="2742" y="829"/>
                  <a:pt x="2742" y="827"/>
                </a:cubicBezTo>
                <a:cubicBezTo>
                  <a:pt x="2742" y="824"/>
                  <a:pt x="2741" y="823"/>
                  <a:pt x="2738" y="823"/>
                </a:cubicBezTo>
                <a:close/>
                <a:moveTo>
                  <a:pt x="2751" y="823"/>
                </a:moveTo>
                <a:cubicBezTo>
                  <a:pt x="2749" y="823"/>
                  <a:pt x="2747" y="824"/>
                  <a:pt x="2747" y="827"/>
                </a:cubicBezTo>
                <a:cubicBezTo>
                  <a:pt x="2747" y="829"/>
                  <a:pt x="2749" y="831"/>
                  <a:pt x="2751" y="831"/>
                </a:cubicBezTo>
                <a:cubicBezTo>
                  <a:pt x="2753" y="831"/>
                  <a:pt x="2755" y="829"/>
                  <a:pt x="2755" y="827"/>
                </a:cubicBezTo>
                <a:cubicBezTo>
                  <a:pt x="2755" y="824"/>
                  <a:pt x="2753" y="823"/>
                  <a:pt x="2751" y="823"/>
                </a:cubicBezTo>
                <a:close/>
                <a:moveTo>
                  <a:pt x="2764" y="823"/>
                </a:moveTo>
                <a:cubicBezTo>
                  <a:pt x="2762" y="823"/>
                  <a:pt x="2760" y="824"/>
                  <a:pt x="2760" y="827"/>
                </a:cubicBezTo>
                <a:cubicBezTo>
                  <a:pt x="2760" y="829"/>
                  <a:pt x="2762" y="831"/>
                  <a:pt x="2764" y="831"/>
                </a:cubicBezTo>
                <a:cubicBezTo>
                  <a:pt x="2766" y="831"/>
                  <a:pt x="2768" y="829"/>
                  <a:pt x="2768" y="827"/>
                </a:cubicBezTo>
                <a:cubicBezTo>
                  <a:pt x="2768" y="824"/>
                  <a:pt x="2766" y="823"/>
                  <a:pt x="2764" y="823"/>
                </a:cubicBezTo>
                <a:close/>
                <a:moveTo>
                  <a:pt x="2777" y="823"/>
                </a:moveTo>
                <a:cubicBezTo>
                  <a:pt x="2775" y="823"/>
                  <a:pt x="2773" y="824"/>
                  <a:pt x="2773" y="827"/>
                </a:cubicBezTo>
                <a:cubicBezTo>
                  <a:pt x="2773" y="829"/>
                  <a:pt x="2775" y="831"/>
                  <a:pt x="2777" y="831"/>
                </a:cubicBezTo>
                <a:cubicBezTo>
                  <a:pt x="2779" y="831"/>
                  <a:pt x="2781" y="829"/>
                  <a:pt x="2781" y="827"/>
                </a:cubicBezTo>
                <a:cubicBezTo>
                  <a:pt x="2781" y="824"/>
                  <a:pt x="2779" y="823"/>
                  <a:pt x="2777" y="823"/>
                </a:cubicBezTo>
                <a:close/>
                <a:moveTo>
                  <a:pt x="2790" y="823"/>
                </a:moveTo>
                <a:cubicBezTo>
                  <a:pt x="2788" y="823"/>
                  <a:pt x="2786" y="824"/>
                  <a:pt x="2786" y="827"/>
                </a:cubicBezTo>
                <a:cubicBezTo>
                  <a:pt x="2786" y="829"/>
                  <a:pt x="2788" y="831"/>
                  <a:pt x="2790" y="831"/>
                </a:cubicBezTo>
                <a:cubicBezTo>
                  <a:pt x="2792" y="831"/>
                  <a:pt x="2794" y="829"/>
                  <a:pt x="2794" y="827"/>
                </a:cubicBezTo>
                <a:cubicBezTo>
                  <a:pt x="2794" y="824"/>
                  <a:pt x="2792" y="823"/>
                  <a:pt x="2790" y="823"/>
                </a:cubicBezTo>
                <a:close/>
                <a:moveTo>
                  <a:pt x="2803" y="823"/>
                </a:moveTo>
                <a:cubicBezTo>
                  <a:pt x="2800" y="823"/>
                  <a:pt x="2799" y="824"/>
                  <a:pt x="2799" y="827"/>
                </a:cubicBezTo>
                <a:cubicBezTo>
                  <a:pt x="2799" y="829"/>
                  <a:pt x="2800" y="831"/>
                  <a:pt x="2803" y="831"/>
                </a:cubicBezTo>
                <a:cubicBezTo>
                  <a:pt x="2805" y="831"/>
                  <a:pt x="2807" y="829"/>
                  <a:pt x="2807" y="827"/>
                </a:cubicBezTo>
                <a:cubicBezTo>
                  <a:pt x="2807" y="824"/>
                  <a:pt x="2805" y="823"/>
                  <a:pt x="2803" y="823"/>
                </a:cubicBezTo>
                <a:close/>
                <a:moveTo>
                  <a:pt x="2816" y="823"/>
                </a:moveTo>
                <a:cubicBezTo>
                  <a:pt x="2813" y="823"/>
                  <a:pt x="2812" y="824"/>
                  <a:pt x="2812" y="827"/>
                </a:cubicBezTo>
                <a:cubicBezTo>
                  <a:pt x="2812" y="829"/>
                  <a:pt x="2813" y="831"/>
                  <a:pt x="2816" y="831"/>
                </a:cubicBezTo>
                <a:cubicBezTo>
                  <a:pt x="2818" y="831"/>
                  <a:pt x="2820" y="829"/>
                  <a:pt x="2820" y="827"/>
                </a:cubicBezTo>
                <a:cubicBezTo>
                  <a:pt x="2820" y="824"/>
                  <a:pt x="2818" y="823"/>
                  <a:pt x="2816" y="823"/>
                </a:cubicBezTo>
                <a:close/>
                <a:moveTo>
                  <a:pt x="2829" y="823"/>
                </a:moveTo>
                <a:cubicBezTo>
                  <a:pt x="2826" y="823"/>
                  <a:pt x="2824" y="824"/>
                  <a:pt x="2824" y="827"/>
                </a:cubicBezTo>
                <a:cubicBezTo>
                  <a:pt x="2824" y="829"/>
                  <a:pt x="2826" y="831"/>
                  <a:pt x="2829" y="831"/>
                </a:cubicBezTo>
                <a:cubicBezTo>
                  <a:pt x="2831" y="831"/>
                  <a:pt x="2833" y="829"/>
                  <a:pt x="2833" y="827"/>
                </a:cubicBezTo>
                <a:cubicBezTo>
                  <a:pt x="2833" y="824"/>
                  <a:pt x="2831" y="823"/>
                  <a:pt x="2829" y="823"/>
                </a:cubicBezTo>
                <a:close/>
                <a:moveTo>
                  <a:pt x="2842" y="823"/>
                </a:moveTo>
                <a:cubicBezTo>
                  <a:pt x="2839" y="823"/>
                  <a:pt x="2837" y="824"/>
                  <a:pt x="2837" y="827"/>
                </a:cubicBezTo>
                <a:cubicBezTo>
                  <a:pt x="2837" y="829"/>
                  <a:pt x="2839" y="831"/>
                  <a:pt x="2842" y="831"/>
                </a:cubicBezTo>
                <a:cubicBezTo>
                  <a:pt x="2844" y="831"/>
                  <a:pt x="2846" y="829"/>
                  <a:pt x="2846" y="827"/>
                </a:cubicBezTo>
                <a:cubicBezTo>
                  <a:pt x="2846" y="824"/>
                  <a:pt x="2844" y="823"/>
                  <a:pt x="2842" y="823"/>
                </a:cubicBezTo>
                <a:close/>
                <a:moveTo>
                  <a:pt x="2854" y="823"/>
                </a:moveTo>
                <a:cubicBezTo>
                  <a:pt x="2852" y="823"/>
                  <a:pt x="2850" y="824"/>
                  <a:pt x="2850" y="827"/>
                </a:cubicBezTo>
                <a:cubicBezTo>
                  <a:pt x="2850" y="829"/>
                  <a:pt x="2852" y="831"/>
                  <a:pt x="2854" y="831"/>
                </a:cubicBezTo>
                <a:cubicBezTo>
                  <a:pt x="2857" y="831"/>
                  <a:pt x="2859" y="829"/>
                  <a:pt x="2859" y="827"/>
                </a:cubicBezTo>
                <a:cubicBezTo>
                  <a:pt x="2859" y="824"/>
                  <a:pt x="2857" y="823"/>
                  <a:pt x="2854" y="823"/>
                </a:cubicBezTo>
                <a:close/>
                <a:moveTo>
                  <a:pt x="2867" y="823"/>
                </a:moveTo>
                <a:cubicBezTo>
                  <a:pt x="2865" y="823"/>
                  <a:pt x="2863" y="824"/>
                  <a:pt x="2863" y="827"/>
                </a:cubicBezTo>
                <a:cubicBezTo>
                  <a:pt x="2863" y="829"/>
                  <a:pt x="2865" y="831"/>
                  <a:pt x="2867" y="831"/>
                </a:cubicBezTo>
                <a:cubicBezTo>
                  <a:pt x="2870" y="831"/>
                  <a:pt x="2872" y="829"/>
                  <a:pt x="2872" y="827"/>
                </a:cubicBezTo>
                <a:cubicBezTo>
                  <a:pt x="2872" y="824"/>
                  <a:pt x="2870" y="823"/>
                  <a:pt x="2867" y="823"/>
                </a:cubicBezTo>
                <a:close/>
                <a:moveTo>
                  <a:pt x="2880" y="823"/>
                </a:moveTo>
                <a:cubicBezTo>
                  <a:pt x="2878" y="823"/>
                  <a:pt x="2876" y="824"/>
                  <a:pt x="2876" y="827"/>
                </a:cubicBezTo>
                <a:cubicBezTo>
                  <a:pt x="2876" y="829"/>
                  <a:pt x="2878" y="831"/>
                  <a:pt x="2880" y="831"/>
                </a:cubicBezTo>
                <a:cubicBezTo>
                  <a:pt x="2883" y="831"/>
                  <a:pt x="2884" y="829"/>
                  <a:pt x="2884" y="827"/>
                </a:cubicBezTo>
                <a:cubicBezTo>
                  <a:pt x="2884" y="824"/>
                  <a:pt x="2883" y="823"/>
                  <a:pt x="2880" y="823"/>
                </a:cubicBezTo>
                <a:close/>
                <a:moveTo>
                  <a:pt x="2893" y="823"/>
                </a:moveTo>
                <a:cubicBezTo>
                  <a:pt x="2891" y="823"/>
                  <a:pt x="2889" y="824"/>
                  <a:pt x="2889" y="827"/>
                </a:cubicBezTo>
                <a:cubicBezTo>
                  <a:pt x="2889" y="829"/>
                  <a:pt x="2891" y="831"/>
                  <a:pt x="2893" y="831"/>
                </a:cubicBezTo>
                <a:cubicBezTo>
                  <a:pt x="2895" y="831"/>
                  <a:pt x="2897" y="829"/>
                  <a:pt x="2897" y="827"/>
                </a:cubicBezTo>
                <a:cubicBezTo>
                  <a:pt x="2897" y="824"/>
                  <a:pt x="2895" y="823"/>
                  <a:pt x="2893" y="823"/>
                </a:cubicBezTo>
                <a:close/>
                <a:moveTo>
                  <a:pt x="2984" y="827"/>
                </a:moveTo>
                <a:cubicBezTo>
                  <a:pt x="2984" y="827"/>
                  <a:pt x="2984" y="827"/>
                  <a:pt x="2984" y="827"/>
                </a:cubicBezTo>
                <a:cubicBezTo>
                  <a:pt x="2984" y="827"/>
                  <a:pt x="2984" y="827"/>
                  <a:pt x="2984" y="827"/>
                </a:cubicBezTo>
                <a:cubicBezTo>
                  <a:pt x="2984" y="827"/>
                  <a:pt x="2984" y="827"/>
                  <a:pt x="2984" y="827"/>
                </a:cubicBezTo>
                <a:cubicBezTo>
                  <a:pt x="2984" y="827"/>
                  <a:pt x="2984" y="827"/>
                  <a:pt x="2984" y="827"/>
                </a:cubicBezTo>
                <a:close/>
                <a:moveTo>
                  <a:pt x="543" y="835"/>
                </a:moveTo>
                <a:cubicBezTo>
                  <a:pt x="541" y="835"/>
                  <a:pt x="539" y="837"/>
                  <a:pt x="539" y="840"/>
                </a:cubicBezTo>
                <a:cubicBezTo>
                  <a:pt x="539" y="842"/>
                  <a:pt x="541" y="844"/>
                  <a:pt x="543" y="844"/>
                </a:cubicBezTo>
                <a:cubicBezTo>
                  <a:pt x="545" y="844"/>
                  <a:pt x="547" y="842"/>
                  <a:pt x="547" y="840"/>
                </a:cubicBezTo>
                <a:cubicBezTo>
                  <a:pt x="547" y="837"/>
                  <a:pt x="545" y="835"/>
                  <a:pt x="543" y="835"/>
                </a:cubicBezTo>
                <a:close/>
                <a:moveTo>
                  <a:pt x="569" y="844"/>
                </a:moveTo>
                <a:cubicBezTo>
                  <a:pt x="571" y="844"/>
                  <a:pt x="573" y="842"/>
                  <a:pt x="573" y="840"/>
                </a:cubicBezTo>
                <a:cubicBezTo>
                  <a:pt x="573" y="837"/>
                  <a:pt x="571" y="835"/>
                  <a:pt x="569" y="835"/>
                </a:cubicBezTo>
                <a:cubicBezTo>
                  <a:pt x="566" y="835"/>
                  <a:pt x="565" y="837"/>
                  <a:pt x="565" y="840"/>
                </a:cubicBezTo>
                <a:cubicBezTo>
                  <a:pt x="565" y="842"/>
                  <a:pt x="566" y="844"/>
                  <a:pt x="569" y="844"/>
                </a:cubicBezTo>
                <a:close/>
                <a:moveTo>
                  <a:pt x="582" y="844"/>
                </a:moveTo>
                <a:cubicBezTo>
                  <a:pt x="584" y="844"/>
                  <a:pt x="586" y="842"/>
                  <a:pt x="586" y="840"/>
                </a:cubicBezTo>
                <a:cubicBezTo>
                  <a:pt x="586" y="837"/>
                  <a:pt x="584" y="835"/>
                  <a:pt x="582" y="835"/>
                </a:cubicBezTo>
                <a:cubicBezTo>
                  <a:pt x="579" y="835"/>
                  <a:pt x="577" y="837"/>
                  <a:pt x="577" y="840"/>
                </a:cubicBezTo>
                <a:cubicBezTo>
                  <a:pt x="577" y="842"/>
                  <a:pt x="579" y="844"/>
                  <a:pt x="582" y="844"/>
                </a:cubicBezTo>
                <a:close/>
                <a:moveTo>
                  <a:pt x="595" y="844"/>
                </a:moveTo>
                <a:cubicBezTo>
                  <a:pt x="597" y="844"/>
                  <a:pt x="599" y="842"/>
                  <a:pt x="599" y="840"/>
                </a:cubicBezTo>
                <a:cubicBezTo>
                  <a:pt x="599" y="837"/>
                  <a:pt x="597" y="835"/>
                  <a:pt x="595" y="835"/>
                </a:cubicBezTo>
                <a:cubicBezTo>
                  <a:pt x="592" y="835"/>
                  <a:pt x="590" y="837"/>
                  <a:pt x="590" y="840"/>
                </a:cubicBezTo>
                <a:cubicBezTo>
                  <a:pt x="590" y="842"/>
                  <a:pt x="592" y="844"/>
                  <a:pt x="595" y="844"/>
                </a:cubicBezTo>
                <a:close/>
                <a:moveTo>
                  <a:pt x="607" y="844"/>
                </a:moveTo>
                <a:cubicBezTo>
                  <a:pt x="610" y="844"/>
                  <a:pt x="612" y="842"/>
                  <a:pt x="612" y="840"/>
                </a:cubicBezTo>
                <a:cubicBezTo>
                  <a:pt x="612" y="837"/>
                  <a:pt x="610" y="835"/>
                  <a:pt x="607" y="835"/>
                </a:cubicBezTo>
                <a:cubicBezTo>
                  <a:pt x="605" y="835"/>
                  <a:pt x="603" y="837"/>
                  <a:pt x="603" y="840"/>
                </a:cubicBezTo>
                <a:cubicBezTo>
                  <a:pt x="603" y="842"/>
                  <a:pt x="605" y="844"/>
                  <a:pt x="607" y="844"/>
                </a:cubicBezTo>
                <a:close/>
                <a:moveTo>
                  <a:pt x="620" y="844"/>
                </a:moveTo>
                <a:cubicBezTo>
                  <a:pt x="623" y="844"/>
                  <a:pt x="625" y="842"/>
                  <a:pt x="625" y="840"/>
                </a:cubicBezTo>
                <a:cubicBezTo>
                  <a:pt x="625" y="837"/>
                  <a:pt x="623" y="835"/>
                  <a:pt x="620" y="835"/>
                </a:cubicBezTo>
                <a:cubicBezTo>
                  <a:pt x="618" y="835"/>
                  <a:pt x="616" y="837"/>
                  <a:pt x="616" y="840"/>
                </a:cubicBezTo>
                <a:cubicBezTo>
                  <a:pt x="616" y="842"/>
                  <a:pt x="618" y="844"/>
                  <a:pt x="620" y="844"/>
                </a:cubicBezTo>
                <a:close/>
                <a:moveTo>
                  <a:pt x="633" y="844"/>
                </a:moveTo>
                <a:cubicBezTo>
                  <a:pt x="636" y="844"/>
                  <a:pt x="637" y="842"/>
                  <a:pt x="637" y="840"/>
                </a:cubicBezTo>
                <a:cubicBezTo>
                  <a:pt x="637" y="837"/>
                  <a:pt x="636" y="835"/>
                  <a:pt x="633" y="835"/>
                </a:cubicBezTo>
                <a:cubicBezTo>
                  <a:pt x="631" y="835"/>
                  <a:pt x="629" y="837"/>
                  <a:pt x="629" y="840"/>
                </a:cubicBezTo>
                <a:cubicBezTo>
                  <a:pt x="629" y="842"/>
                  <a:pt x="631" y="844"/>
                  <a:pt x="633" y="844"/>
                </a:cubicBezTo>
                <a:close/>
                <a:moveTo>
                  <a:pt x="646" y="844"/>
                </a:moveTo>
                <a:cubicBezTo>
                  <a:pt x="649" y="844"/>
                  <a:pt x="650" y="842"/>
                  <a:pt x="650" y="840"/>
                </a:cubicBezTo>
                <a:cubicBezTo>
                  <a:pt x="650" y="837"/>
                  <a:pt x="649" y="835"/>
                  <a:pt x="646" y="835"/>
                </a:cubicBezTo>
                <a:cubicBezTo>
                  <a:pt x="644" y="835"/>
                  <a:pt x="642" y="837"/>
                  <a:pt x="642" y="840"/>
                </a:cubicBezTo>
                <a:cubicBezTo>
                  <a:pt x="642" y="842"/>
                  <a:pt x="644" y="844"/>
                  <a:pt x="646" y="844"/>
                </a:cubicBezTo>
                <a:close/>
                <a:moveTo>
                  <a:pt x="659" y="844"/>
                </a:moveTo>
                <a:cubicBezTo>
                  <a:pt x="661" y="844"/>
                  <a:pt x="663" y="842"/>
                  <a:pt x="663" y="840"/>
                </a:cubicBezTo>
                <a:cubicBezTo>
                  <a:pt x="663" y="837"/>
                  <a:pt x="661" y="835"/>
                  <a:pt x="659" y="835"/>
                </a:cubicBezTo>
                <a:cubicBezTo>
                  <a:pt x="657" y="835"/>
                  <a:pt x="655" y="837"/>
                  <a:pt x="655" y="840"/>
                </a:cubicBezTo>
                <a:cubicBezTo>
                  <a:pt x="655" y="842"/>
                  <a:pt x="657" y="844"/>
                  <a:pt x="659" y="844"/>
                </a:cubicBezTo>
                <a:close/>
                <a:moveTo>
                  <a:pt x="672" y="844"/>
                </a:moveTo>
                <a:cubicBezTo>
                  <a:pt x="674" y="844"/>
                  <a:pt x="676" y="842"/>
                  <a:pt x="676" y="840"/>
                </a:cubicBezTo>
                <a:cubicBezTo>
                  <a:pt x="676" y="837"/>
                  <a:pt x="674" y="835"/>
                  <a:pt x="672" y="835"/>
                </a:cubicBezTo>
                <a:cubicBezTo>
                  <a:pt x="670" y="835"/>
                  <a:pt x="668" y="837"/>
                  <a:pt x="668" y="840"/>
                </a:cubicBezTo>
                <a:cubicBezTo>
                  <a:pt x="668" y="842"/>
                  <a:pt x="670" y="844"/>
                  <a:pt x="672" y="844"/>
                </a:cubicBezTo>
                <a:close/>
                <a:moveTo>
                  <a:pt x="685" y="844"/>
                </a:moveTo>
                <a:cubicBezTo>
                  <a:pt x="687" y="844"/>
                  <a:pt x="689" y="842"/>
                  <a:pt x="689" y="840"/>
                </a:cubicBezTo>
                <a:cubicBezTo>
                  <a:pt x="689" y="837"/>
                  <a:pt x="687" y="835"/>
                  <a:pt x="685" y="835"/>
                </a:cubicBezTo>
                <a:cubicBezTo>
                  <a:pt x="683" y="835"/>
                  <a:pt x="681" y="837"/>
                  <a:pt x="681" y="840"/>
                </a:cubicBezTo>
                <a:cubicBezTo>
                  <a:pt x="681" y="842"/>
                  <a:pt x="683" y="844"/>
                  <a:pt x="685" y="844"/>
                </a:cubicBezTo>
                <a:close/>
                <a:moveTo>
                  <a:pt x="698" y="844"/>
                </a:moveTo>
                <a:cubicBezTo>
                  <a:pt x="700" y="844"/>
                  <a:pt x="702" y="842"/>
                  <a:pt x="702" y="840"/>
                </a:cubicBezTo>
                <a:cubicBezTo>
                  <a:pt x="702" y="837"/>
                  <a:pt x="700" y="835"/>
                  <a:pt x="698" y="835"/>
                </a:cubicBezTo>
                <a:cubicBezTo>
                  <a:pt x="696" y="835"/>
                  <a:pt x="694" y="837"/>
                  <a:pt x="694" y="840"/>
                </a:cubicBezTo>
                <a:cubicBezTo>
                  <a:pt x="694" y="842"/>
                  <a:pt x="696" y="844"/>
                  <a:pt x="698" y="844"/>
                </a:cubicBezTo>
                <a:close/>
                <a:moveTo>
                  <a:pt x="711" y="844"/>
                </a:moveTo>
                <a:cubicBezTo>
                  <a:pt x="713" y="844"/>
                  <a:pt x="715" y="842"/>
                  <a:pt x="715" y="840"/>
                </a:cubicBezTo>
                <a:cubicBezTo>
                  <a:pt x="715" y="837"/>
                  <a:pt x="713" y="835"/>
                  <a:pt x="711" y="835"/>
                </a:cubicBezTo>
                <a:cubicBezTo>
                  <a:pt x="708" y="835"/>
                  <a:pt x="707" y="837"/>
                  <a:pt x="707" y="840"/>
                </a:cubicBezTo>
                <a:cubicBezTo>
                  <a:pt x="707" y="842"/>
                  <a:pt x="708" y="844"/>
                  <a:pt x="711" y="844"/>
                </a:cubicBezTo>
                <a:close/>
                <a:moveTo>
                  <a:pt x="724" y="844"/>
                </a:moveTo>
                <a:cubicBezTo>
                  <a:pt x="726" y="844"/>
                  <a:pt x="728" y="842"/>
                  <a:pt x="728" y="840"/>
                </a:cubicBezTo>
                <a:cubicBezTo>
                  <a:pt x="728" y="837"/>
                  <a:pt x="726" y="835"/>
                  <a:pt x="724" y="835"/>
                </a:cubicBezTo>
                <a:cubicBezTo>
                  <a:pt x="721" y="835"/>
                  <a:pt x="720" y="837"/>
                  <a:pt x="720" y="840"/>
                </a:cubicBezTo>
                <a:cubicBezTo>
                  <a:pt x="720" y="842"/>
                  <a:pt x="721" y="844"/>
                  <a:pt x="724" y="844"/>
                </a:cubicBezTo>
                <a:close/>
                <a:moveTo>
                  <a:pt x="788" y="840"/>
                </a:moveTo>
                <a:cubicBezTo>
                  <a:pt x="788" y="840"/>
                  <a:pt x="788" y="840"/>
                  <a:pt x="788" y="840"/>
                </a:cubicBezTo>
                <a:cubicBezTo>
                  <a:pt x="788" y="840"/>
                  <a:pt x="788" y="840"/>
                  <a:pt x="788" y="840"/>
                </a:cubicBezTo>
                <a:cubicBezTo>
                  <a:pt x="788" y="840"/>
                  <a:pt x="788" y="840"/>
                  <a:pt x="788" y="840"/>
                </a:cubicBezTo>
                <a:cubicBezTo>
                  <a:pt x="788" y="840"/>
                  <a:pt x="788" y="840"/>
                  <a:pt x="788" y="840"/>
                </a:cubicBezTo>
                <a:close/>
                <a:moveTo>
                  <a:pt x="853" y="840"/>
                </a:moveTo>
                <a:cubicBezTo>
                  <a:pt x="853" y="840"/>
                  <a:pt x="853" y="840"/>
                  <a:pt x="853" y="840"/>
                </a:cubicBezTo>
                <a:cubicBezTo>
                  <a:pt x="853" y="840"/>
                  <a:pt x="853" y="840"/>
                  <a:pt x="853" y="840"/>
                </a:cubicBezTo>
                <a:cubicBezTo>
                  <a:pt x="853" y="840"/>
                  <a:pt x="853" y="840"/>
                  <a:pt x="853" y="840"/>
                </a:cubicBezTo>
                <a:cubicBezTo>
                  <a:pt x="853" y="840"/>
                  <a:pt x="853" y="840"/>
                  <a:pt x="853" y="840"/>
                </a:cubicBezTo>
                <a:close/>
                <a:moveTo>
                  <a:pt x="866" y="835"/>
                </a:moveTo>
                <a:cubicBezTo>
                  <a:pt x="863" y="835"/>
                  <a:pt x="862" y="837"/>
                  <a:pt x="862" y="840"/>
                </a:cubicBezTo>
                <a:cubicBezTo>
                  <a:pt x="862" y="842"/>
                  <a:pt x="863" y="844"/>
                  <a:pt x="866" y="844"/>
                </a:cubicBezTo>
                <a:cubicBezTo>
                  <a:pt x="868" y="844"/>
                  <a:pt x="870" y="842"/>
                  <a:pt x="870" y="840"/>
                </a:cubicBezTo>
                <a:cubicBezTo>
                  <a:pt x="870" y="837"/>
                  <a:pt x="868" y="835"/>
                  <a:pt x="866" y="835"/>
                </a:cubicBezTo>
                <a:close/>
                <a:moveTo>
                  <a:pt x="1576" y="844"/>
                </a:moveTo>
                <a:cubicBezTo>
                  <a:pt x="1578" y="844"/>
                  <a:pt x="1580" y="842"/>
                  <a:pt x="1580" y="840"/>
                </a:cubicBezTo>
                <a:cubicBezTo>
                  <a:pt x="1580" y="837"/>
                  <a:pt x="1578" y="835"/>
                  <a:pt x="1576" y="835"/>
                </a:cubicBezTo>
                <a:cubicBezTo>
                  <a:pt x="1574" y="835"/>
                  <a:pt x="1572" y="837"/>
                  <a:pt x="1572" y="840"/>
                </a:cubicBezTo>
                <a:cubicBezTo>
                  <a:pt x="1572" y="842"/>
                  <a:pt x="1574" y="844"/>
                  <a:pt x="1576" y="844"/>
                </a:cubicBezTo>
                <a:close/>
                <a:moveTo>
                  <a:pt x="1589" y="835"/>
                </a:moveTo>
                <a:cubicBezTo>
                  <a:pt x="1587" y="835"/>
                  <a:pt x="1585" y="837"/>
                  <a:pt x="1585" y="840"/>
                </a:cubicBezTo>
                <a:cubicBezTo>
                  <a:pt x="1585" y="842"/>
                  <a:pt x="1587" y="844"/>
                  <a:pt x="1589" y="844"/>
                </a:cubicBezTo>
                <a:cubicBezTo>
                  <a:pt x="1591" y="844"/>
                  <a:pt x="1593" y="842"/>
                  <a:pt x="1593" y="840"/>
                </a:cubicBezTo>
                <a:cubicBezTo>
                  <a:pt x="1593" y="837"/>
                  <a:pt x="1591" y="835"/>
                  <a:pt x="1589" y="835"/>
                </a:cubicBezTo>
                <a:close/>
                <a:moveTo>
                  <a:pt x="1602" y="835"/>
                </a:moveTo>
                <a:cubicBezTo>
                  <a:pt x="1600" y="835"/>
                  <a:pt x="1598" y="837"/>
                  <a:pt x="1598" y="840"/>
                </a:cubicBezTo>
                <a:cubicBezTo>
                  <a:pt x="1598" y="842"/>
                  <a:pt x="1600" y="844"/>
                  <a:pt x="1602" y="844"/>
                </a:cubicBezTo>
                <a:cubicBezTo>
                  <a:pt x="1604" y="844"/>
                  <a:pt x="1606" y="842"/>
                  <a:pt x="1606" y="840"/>
                </a:cubicBezTo>
                <a:cubicBezTo>
                  <a:pt x="1606" y="837"/>
                  <a:pt x="1604" y="835"/>
                  <a:pt x="1602" y="835"/>
                </a:cubicBezTo>
                <a:close/>
                <a:moveTo>
                  <a:pt x="1615" y="835"/>
                </a:moveTo>
                <a:cubicBezTo>
                  <a:pt x="1612" y="835"/>
                  <a:pt x="1611" y="837"/>
                  <a:pt x="1611" y="840"/>
                </a:cubicBezTo>
                <a:cubicBezTo>
                  <a:pt x="1611" y="842"/>
                  <a:pt x="1612" y="844"/>
                  <a:pt x="1615" y="844"/>
                </a:cubicBezTo>
                <a:cubicBezTo>
                  <a:pt x="1617" y="844"/>
                  <a:pt x="1619" y="842"/>
                  <a:pt x="1619" y="840"/>
                </a:cubicBezTo>
                <a:cubicBezTo>
                  <a:pt x="1619" y="837"/>
                  <a:pt x="1617" y="835"/>
                  <a:pt x="1615" y="835"/>
                </a:cubicBezTo>
                <a:close/>
                <a:moveTo>
                  <a:pt x="1628" y="835"/>
                </a:moveTo>
                <a:cubicBezTo>
                  <a:pt x="1625" y="835"/>
                  <a:pt x="1623" y="837"/>
                  <a:pt x="1623" y="840"/>
                </a:cubicBezTo>
                <a:cubicBezTo>
                  <a:pt x="1623" y="842"/>
                  <a:pt x="1625" y="844"/>
                  <a:pt x="1628" y="844"/>
                </a:cubicBezTo>
                <a:cubicBezTo>
                  <a:pt x="1630" y="844"/>
                  <a:pt x="1632" y="842"/>
                  <a:pt x="1632" y="840"/>
                </a:cubicBezTo>
                <a:cubicBezTo>
                  <a:pt x="1632" y="837"/>
                  <a:pt x="1630" y="835"/>
                  <a:pt x="1628" y="835"/>
                </a:cubicBezTo>
                <a:close/>
                <a:moveTo>
                  <a:pt x="1641" y="835"/>
                </a:moveTo>
                <a:cubicBezTo>
                  <a:pt x="1638" y="835"/>
                  <a:pt x="1636" y="837"/>
                  <a:pt x="1636" y="840"/>
                </a:cubicBezTo>
                <a:cubicBezTo>
                  <a:pt x="1636" y="842"/>
                  <a:pt x="1638" y="844"/>
                  <a:pt x="1641" y="844"/>
                </a:cubicBezTo>
                <a:cubicBezTo>
                  <a:pt x="1643" y="844"/>
                  <a:pt x="1645" y="842"/>
                  <a:pt x="1645" y="840"/>
                </a:cubicBezTo>
                <a:cubicBezTo>
                  <a:pt x="1645" y="837"/>
                  <a:pt x="1643" y="835"/>
                  <a:pt x="1641" y="835"/>
                </a:cubicBezTo>
                <a:close/>
                <a:moveTo>
                  <a:pt x="1653" y="835"/>
                </a:moveTo>
                <a:cubicBezTo>
                  <a:pt x="1651" y="835"/>
                  <a:pt x="1649" y="837"/>
                  <a:pt x="1649" y="840"/>
                </a:cubicBezTo>
                <a:cubicBezTo>
                  <a:pt x="1649" y="842"/>
                  <a:pt x="1651" y="844"/>
                  <a:pt x="1653" y="844"/>
                </a:cubicBezTo>
                <a:cubicBezTo>
                  <a:pt x="1656" y="844"/>
                  <a:pt x="1658" y="842"/>
                  <a:pt x="1658" y="840"/>
                </a:cubicBezTo>
                <a:cubicBezTo>
                  <a:pt x="1658" y="837"/>
                  <a:pt x="1656" y="835"/>
                  <a:pt x="1653" y="835"/>
                </a:cubicBezTo>
                <a:close/>
                <a:moveTo>
                  <a:pt x="1666" y="835"/>
                </a:moveTo>
                <a:cubicBezTo>
                  <a:pt x="1664" y="835"/>
                  <a:pt x="1662" y="837"/>
                  <a:pt x="1662" y="840"/>
                </a:cubicBezTo>
                <a:cubicBezTo>
                  <a:pt x="1662" y="842"/>
                  <a:pt x="1664" y="844"/>
                  <a:pt x="1666" y="844"/>
                </a:cubicBezTo>
                <a:cubicBezTo>
                  <a:pt x="1669" y="844"/>
                  <a:pt x="1671" y="842"/>
                  <a:pt x="1671" y="840"/>
                </a:cubicBezTo>
                <a:cubicBezTo>
                  <a:pt x="1671" y="837"/>
                  <a:pt x="1669" y="835"/>
                  <a:pt x="1666" y="835"/>
                </a:cubicBezTo>
                <a:close/>
                <a:moveTo>
                  <a:pt x="1679" y="835"/>
                </a:moveTo>
                <a:cubicBezTo>
                  <a:pt x="1677" y="835"/>
                  <a:pt x="1675" y="837"/>
                  <a:pt x="1675" y="840"/>
                </a:cubicBezTo>
                <a:cubicBezTo>
                  <a:pt x="1675" y="842"/>
                  <a:pt x="1677" y="844"/>
                  <a:pt x="1679" y="844"/>
                </a:cubicBezTo>
                <a:cubicBezTo>
                  <a:pt x="1682" y="844"/>
                  <a:pt x="1683" y="842"/>
                  <a:pt x="1683" y="840"/>
                </a:cubicBezTo>
                <a:cubicBezTo>
                  <a:pt x="1683" y="837"/>
                  <a:pt x="1682" y="835"/>
                  <a:pt x="1679" y="835"/>
                </a:cubicBezTo>
                <a:close/>
                <a:moveTo>
                  <a:pt x="1692" y="835"/>
                </a:moveTo>
                <a:cubicBezTo>
                  <a:pt x="1690" y="835"/>
                  <a:pt x="1688" y="837"/>
                  <a:pt x="1688" y="840"/>
                </a:cubicBezTo>
                <a:cubicBezTo>
                  <a:pt x="1688" y="842"/>
                  <a:pt x="1690" y="844"/>
                  <a:pt x="1692" y="844"/>
                </a:cubicBezTo>
                <a:cubicBezTo>
                  <a:pt x="1695" y="844"/>
                  <a:pt x="1696" y="842"/>
                  <a:pt x="1696" y="840"/>
                </a:cubicBezTo>
                <a:cubicBezTo>
                  <a:pt x="1696" y="837"/>
                  <a:pt x="1695" y="835"/>
                  <a:pt x="1692" y="835"/>
                </a:cubicBezTo>
                <a:close/>
                <a:moveTo>
                  <a:pt x="1705" y="835"/>
                </a:moveTo>
                <a:cubicBezTo>
                  <a:pt x="1703" y="835"/>
                  <a:pt x="1701" y="837"/>
                  <a:pt x="1701" y="840"/>
                </a:cubicBezTo>
                <a:cubicBezTo>
                  <a:pt x="1701" y="842"/>
                  <a:pt x="1703" y="844"/>
                  <a:pt x="1705" y="844"/>
                </a:cubicBezTo>
                <a:cubicBezTo>
                  <a:pt x="1707" y="844"/>
                  <a:pt x="1709" y="842"/>
                  <a:pt x="1709" y="840"/>
                </a:cubicBezTo>
                <a:cubicBezTo>
                  <a:pt x="1709" y="837"/>
                  <a:pt x="1707" y="835"/>
                  <a:pt x="1705" y="835"/>
                </a:cubicBezTo>
                <a:close/>
                <a:moveTo>
                  <a:pt x="1718" y="835"/>
                </a:moveTo>
                <a:cubicBezTo>
                  <a:pt x="1716" y="835"/>
                  <a:pt x="1714" y="837"/>
                  <a:pt x="1714" y="840"/>
                </a:cubicBezTo>
                <a:cubicBezTo>
                  <a:pt x="1714" y="842"/>
                  <a:pt x="1716" y="844"/>
                  <a:pt x="1718" y="844"/>
                </a:cubicBezTo>
                <a:cubicBezTo>
                  <a:pt x="1720" y="844"/>
                  <a:pt x="1722" y="842"/>
                  <a:pt x="1722" y="840"/>
                </a:cubicBezTo>
                <a:cubicBezTo>
                  <a:pt x="1722" y="837"/>
                  <a:pt x="1720" y="835"/>
                  <a:pt x="1718" y="835"/>
                </a:cubicBezTo>
                <a:close/>
                <a:moveTo>
                  <a:pt x="1731" y="835"/>
                </a:moveTo>
                <a:cubicBezTo>
                  <a:pt x="1729" y="835"/>
                  <a:pt x="1727" y="837"/>
                  <a:pt x="1727" y="840"/>
                </a:cubicBezTo>
                <a:cubicBezTo>
                  <a:pt x="1727" y="842"/>
                  <a:pt x="1729" y="844"/>
                  <a:pt x="1731" y="844"/>
                </a:cubicBezTo>
                <a:cubicBezTo>
                  <a:pt x="1733" y="844"/>
                  <a:pt x="1735" y="842"/>
                  <a:pt x="1735" y="840"/>
                </a:cubicBezTo>
                <a:cubicBezTo>
                  <a:pt x="1735" y="837"/>
                  <a:pt x="1733" y="835"/>
                  <a:pt x="1731" y="835"/>
                </a:cubicBezTo>
                <a:close/>
                <a:moveTo>
                  <a:pt x="1744" y="835"/>
                </a:moveTo>
                <a:cubicBezTo>
                  <a:pt x="1742" y="835"/>
                  <a:pt x="1740" y="837"/>
                  <a:pt x="1740" y="840"/>
                </a:cubicBezTo>
                <a:cubicBezTo>
                  <a:pt x="1740" y="842"/>
                  <a:pt x="1742" y="844"/>
                  <a:pt x="1744" y="844"/>
                </a:cubicBezTo>
                <a:cubicBezTo>
                  <a:pt x="1746" y="844"/>
                  <a:pt x="1748" y="842"/>
                  <a:pt x="1748" y="840"/>
                </a:cubicBezTo>
                <a:cubicBezTo>
                  <a:pt x="1748" y="837"/>
                  <a:pt x="1746" y="835"/>
                  <a:pt x="1744" y="835"/>
                </a:cubicBezTo>
                <a:close/>
                <a:moveTo>
                  <a:pt x="1757" y="835"/>
                </a:moveTo>
                <a:cubicBezTo>
                  <a:pt x="1754" y="835"/>
                  <a:pt x="1753" y="837"/>
                  <a:pt x="1753" y="840"/>
                </a:cubicBezTo>
                <a:cubicBezTo>
                  <a:pt x="1753" y="842"/>
                  <a:pt x="1754" y="844"/>
                  <a:pt x="1757" y="844"/>
                </a:cubicBezTo>
                <a:cubicBezTo>
                  <a:pt x="1759" y="844"/>
                  <a:pt x="1761" y="842"/>
                  <a:pt x="1761" y="840"/>
                </a:cubicBezTo>
                <a:cubicBezTo>
                  <a:pt x="1761" y="837"/>
                  <a:pt x="1759" y="835"/>
                  <a:pt x="1757" y="835"/>
                </a:cubicBezTo>
                <a:close/>
                <a:moveTo>
                  <a:pt x="1770" y="835"/>
                </a:moveTo>
                <a:cubicBezTo>
                  <a:pt x="1767" y="835"/>
                  <a:pt x="1766" y="837"/>
                  <a:pt x="1766" y="840"/>
                </a:cubicBezTo>
                <a:cubicBezTo>
                  <a:pt x="1766" y="842"/>
                  <a:pt x="1767" y="844"/>
                  <a:pt x="1770" y="844"/>
                </a:cubicBezTo>
                <a:cubicBezTo>
                  <a:pt x="1772" y="844"/>
                  <a:pt x="1774" y="842"/>
                  <a:pt x="1774" y="840"/>
                </a:cubicBezTo>
                <a:cubicBezTo>
                  <a:pt x="1774" y="837"/>
                  <a:pt x="1772" y="835"/>
                  <a:pt x="1770" y="835"/>
                </a:cubicBezTo>
                <a:close/>
                <a:moveTo>
                  <a:pt x="1783" y="835"/>
                </a:moveTo>
                <a:cubicBezTo>
                  <a:pt x="1780" y="835"/>
                  <a:pt x="1778" y="837"/>
                  <a:pt x="1778" y="840"/>
                </a:cubicBezTo>
                <a:cubicBezTo>
                  <a:pt x="1778" y="842"/>
                  <a:pt x="1780" y="844"/>
                  <a:pt x="1783" y="844"/>
                </a:cubicBezTo>
                <a:cubicBezTo>
                  <a:pt x="1785" y="844"/>
                  <a:pt x="1787" y="842"/>
                  <a:pt x="1787" y="840"/>
                </a:cubicBezTo>
                <a:cubicBezTo>
                  <a:pt x="1787" y="837"/>
                  <a:pt x="1785" y="835"/>
                  <a:pt x="1783" y="835"/>
                </a:cubicBezTo>
                <a:close/>
                <a:moveTo>
                  <a:pt x="1796" y="835"/>
                </a:moveTo>
                <a:cubicBezTo>
                  <a:pt x="1793" y="835"/>
                  <a:pt x="1791" y="837"/>
                  <a:pt x="1791" y="840"/>
                </a:cubicBezTo>
                <a:cubicBezTo>
                  <a:pt x="1791" y="842"/>
                  <a:pt x="1793" y="844"/>
                  <a:pt x="1796" y="844"/>
                </a:cubicBezTo>
                <a:cubicBezTo>
                  <a:pt x="1798" y="844"/>
                  <a:pt x="1800" y="842"/>
                  <a:pt x="1800" y="840"/>
                </a:cubicBezTo>
                <a:cubicBezTo>
                  <a:pt x="1800" y="837"/>
                  <a:pt x="1798" y="835"/>
                  <a:pt x="1796" y="835"/>
                </a:cubicBezTo>
                <a:close/>
                <a:moveTo>
                  <a:pt x="1808" y="835"/>
                </a:moveTo>
                <a:cubicBezTo>
                  <a:pt x="1806" y="835"/>
                  <a:pt x="1804" y="837"/>
                  <a:pt x="1804" y="840"/>
                </a:cubicBezTo>
                <a:cubicBezTo>
                  <a:pt x="1804" y="842"/>
                  <a:pt x="1806" y="844"/>
                  <a:pt x="1808" y="844"/>
                </a:cubicBezTo>
                <a:cubicBezTo>
                  <a:pt x="1811" y="844"/>
                  <a:pt x="1813" y="842"/>
                  <a:pt x="1813" y="840"/>
                </a:cubicBezTo>
                <a:cubicBezTo>
                  <a:pt x="1813" y="837"/>
                  <a:pt x="1811" y="835"/>
                  <a:pt x="1808" y="835"/>
                </a:cubicBezTo>
                <a:close/>
                <a:moveTo>
                  <a:pt x="1821" y="835"/>
                </a:moveTo>
                <a:cubicBezTo>
                  <a:pt x="1819" y="835"/>
                  <a:pt x="1817" y="837"/>
                  <a:pt x="1817" y="840"/>
                </a:cubicBezTo>
                <a:cubicBezTo>
                  <a:pt x="1817" y="842"/>
                  <a:pt x="1819" y="844"/>
                  <a:pt x="1821" y="844"/>
                </a:cubicBezTo>
                <a:cubicBezTo>
                  <a:pt x="1824" y="844"/>
                  <a:pt x="1826" y="842"/>
                  <a:pt x="1826" y="840"/>
                </a:cubicBezTo>
                <a:cubicBezTo>
                  <a:pt x="1826" y="837"/>
                  <a:pt x="1824" y="835"/>
                  <a:pt x="1821" y="835"/>
                </a:cubicBezTo>
                <a:close/>
                <a:moveTo>
                  <a:pt x="1834" y="835"/>
                </a:moveTo>
                <a:cubicBezTo>
                  <a:pt x="1832" y="835"/>
                  <a:pt x="1830" y="837"/>
                  <a:pt x="1830" y="840"/>
                </a:cubicBezTo>
                <a:cubicBezTo>
                  <a:pt x="1830" y="842"/>
                  <a:pt x="1832" y="844"/>
                  <a:pt x="1834" y="844"/>
                </a:cubicBezTo>
                <a:cubicBezTo>
                  <a:pt x="1837" y="844"/>
                  <a:pt x="1838" y="842"/>
                  <a:pt x="1838" y="840"/>
                </a:cubicBezTo>
                <a:cubicBezTo>
                  <a:pt x="1838" y="837"/>
                  <a:pt x="1837" y="835"/>
                  <a:pt x="1834" y="835"/>
                </a:cubicBezTo>
                <a:close/>
                <a:moveTo>
                  <a:pt x="1847" y="835"/>
                </a:moveTo>
                <a:cubicBezTo>
                  <a:pt x="1845" y="835"/>
                  <a:pt x="1843" y="837"/>
                  <a:pt x="1843" y="840"/>
                </a:cubicBezTo>
                <a:cubicBezTo>
                  <a:pt x="1843" y="842"/>
                  <a:pt x="1845" y="844"/>
                  <a:pt x="1847" y="844"/>
                </a:cubicBezTo>
                <a:cubicBezTo>
                  <a:pt x="1849" y="844"/>
                  <a:pt x="1851" y="842"/>
                  <a:pt x="1851" y="840"/>
                </a:cubicBezTo>
                <a:cubicBezTo>
                  <a:pt x="1851" y="837"/>
                  <a:pt x="1849" y="835"/>
                  <a:pt x="1847" y="835"/>
                </a:cubicBezTo>
                <a:close/>
                <a:moveTo>
                  <a:pt x="1864" y="840"/>
                </a:moveTo>
                <a:cubicBezTo>
                  <a:pt x="1864" y="837"/>
                  <a:pt x="1862" y="835"/>
                  <a:pt x="1860" y="835"/>
                </a:cubicBezTo>
                <a:cubicBezTo>
                  <a:pt x="1858" y="835"/>
                  <a:pt x="1856" y="837"/>
                  <a:pt x="1856" y="840"/>
                </a:cubicBezTo>
                <a:cubicBezTo>
                  <a:pt x="1856" y="842"/>
                  <a:pt x="1858" y="844"/>
                  <a:pt x="1860" y="844"/>
                </a:cubicBezTo>
                <a:cubicBezTo>
                  <a:pt x="1862" y="844"/>
                  <a:pt x="1864" y="842"/>
                  <a:pt x="1864" y="840"/>
                </a:cubicBezTo>
                <a:close/>
                <a:moveTo>
                  <a:pt x="1873" y="835"/>
                </a:moveTo>
                <a:cubicBezTo>
                  <a:pt x="1871" y="835"/>
                  <a:pt x="1869" y="837"/>
                  <a:pt x="1869" y="840"/>
                </a:cubicBezTo>
                <a:cubicBezTo>
                  <a:pt x="1869" y="842"/>
                  <a:pt x="1871" y="844"/>
                  <a:pt x="1873" y="844"/>
                </a:cubicBezTo>
                <a:cubicBezTo>
                  <a:pt x="1875" y="844"/>
                  <a:pt x="1877" y="842"/>
                  <a:pt x="1877" y="840"/>
                </a:cubicBezTo>
                <a:cubicBezTo>
                  <a:pt x="1877" y="837"/>
                  <a:pt x="1875" y="835"/>
                  <a:pt x="1873" y="835"/>
                </a:cubicBezTo>
                <a:close/>
                <a:moveTo>
                  <a:pt x="1886" y="835"/>
                </a:moveTo>
                <a:cubicBezTo>
                  <a:pt x="1884" y="835"/>
                  <a:pt x="1882" y="837"/>
                  <a:pt x="1882" y="840"/>
                </a:cubicBezTo>
                <a:cubicBezTo>
                  <a:pt x="1882" y="842"/>
                  <a:pt x="1884" y="844"/>
                  <a:pt x="1886" y="844"/>
                </a:cubicBezTo>
                <a:cubicBezTo>
                  <a:pt x="1888" y="844"/>
                  <a:pt x="1890" y="842"/>
                  <a:pt x="1890" y="840"/>
                </a:cubicBezTo>
                <a:cubicBezTo>
                  <a:pt x="1890" y="837"/>
                  <a:pt x="1888" y="835"/>
                  <a:pt x="1886" y="835"/>
                </a:cubicBezTo>
                <a:close/>
                <a:moveTo>
                  <a:pt x="1899" y="844"/>
                </a:moveTo>
                <a:cubicBezTo>
                  <a:pt x="1901" y="844"/>
                  <a:pt x="1903" y="842"/>
                  <a:pt x="1903" y="840"/>
                </a:cubicBezTo>
                <a:cubicBezTo>
                  <a:pt x="1903" y="837"/>
                  <a:pt x="1901" y="835"/>
                  <a:pt x="1899" y="835"/>
                </a:cubicBezTo>
                <a:cubicBezTo>
                  <a:pt x="1897" y="835"/>
                  <a:pt x="1895" y="837"/>
                  <a:pt x="1895" y="840"/>
                </a:cubicBezTo>
                <a:cubicBezTo>
                  <a:pt x="1895" y="842"/>
                  <a:pt x="1897" y="844"/>
                  <a:pt x="1899" y="844"/>
                </a:cubicBezTo>
                <a:close/>
                <a:moveTo>
                  <a:pt x="1912" y="835"/>
                </a:moveTo>
                <a:cubicBezTo>
                  <a:pt x="1909" y="835"/>
                  <a:pt x="1908" y="837"/>
                  <a:pt x="1908" y="840"/>
                </a:cubicBezTo>
                <a:cubicBezTo>
                  <a:pt x="1908" y="842"/>
                  <a:pt x="1909" y="844"/>
                  <a:pt x="1912" y="844"/>
                </a:cubicBezTo>
                <a:cubicBezTo>
                  <a:pt x="1914" y="844"/>
                  <a:pt x="1916" y="842"/>
                  <a:pt x="1916" y="840"/>
                </a:cubicBezTo>
                <a:cubicBezTo>
                  <a:pt x="1916" y="837"/>
                  <a:pt x="1914" y="835"/>
                  <a:pt x="1912" y="835"/>
                </a:cubicBezTo>
                <a:close/>
                <a:moveTo>
                  <a:pt x="1925" y="835"/>
                </a:moveTo>
                <a:cubicBezTo>
                  <a:pt x="1922" y="835"/>
                  <a:pt x="1920" y="837"/>
                  <a:pt x="1920" y="840"/>
                </a:cubicBezTo>
                <a:cubicBezTo>
                  <a:pt x="1920" y="842"/>
                  <a:pt x="1922" y="844"/>
                  <a:pt x="1925" y="844"/>
                </a:cubicBezTo>
                <a:cubicBezTo>
                  <a:pt x="1927" y="844"/>
                  <a:pt x="1929" y="842"/>
                  <a:pt x="1929" y="840"/>
                </a:cubicBezTo>
                <a:cubicBezTo>
                  <a:pt x="1929" y="837"/>
                  <a:pt x="1927" y="835"/>
                  <a:pt x="1925" y="835"/>
                </a:cubicBezTo>
                <a:close/>
                <a:moveTo>
                  <a:pt x="1938" y="835"/>
                </a:moveTo>
                <a:cubicBezTo>
                  <a:pt x="1935" y="835"/>
                  <a:pt x="1933" y="837"/>
                  <a:pt x="1933" y="840"/>
                </a:cubicBezTo>
                <a:cubicBezTo>
                  <a:pt x="1933" y="842"/>
                  <a:pt x="1935" y="844"/>
                  <a:pt x="1938" y="844"/>
                </a:cubicBezTo>
                <a:cubicBezTo>
                  <a:pt x="1940" y="844"/>
                  <a:pt x="1942" y="842"/>
                  <a:pt x="1942" y="840"/>
                </a:cubicBezTo>
                <a:cubicBezTo>
                  <a:pt x="1942" y="837"/>
                  <a:pt x="1940" y="835"/>
                  <a:pt x="1938" y="835"/>
                </a:cubicBezTo>
                <a:close/>
                <a:moveTo>
                  <a:pt x="1955" y="840"/>
                </a:moveTo>
                <a:cubicBezTo>
                  <a:pt x="1955" y="837"/>
                  <a:pt x="1953" y="835"/>
                  <a:pt x="1950" y="835"/>
                </a:cubicBezTo>
                <a:cubicBezTo>
                  <a:pt x="1948" y="835"/>
                  <a:pt x="1946" y="837"/>
                  <a:pt x="1946" y="840"/>
                </a:cubicBezTo>
                <a:cubicBezTo>
                  <a:pt x="1946" y="842"/>
                  <a:pt x="1948" y="844"/>
                  <a:pt x="1950" y="844"/>
                </a:cubicBezTo>
                <a:cubicBezTo>
                  <a:pt x="1953" y="844"/>
                  <a:pt x="1955" y="842"/>
                  <a:pt x="1955" y="840"/>
                </a:cubicBezTo>
                <a:close/>
                <a:moveTo>
                  <a:pt x="1963" y="835"/>
                </a:moveTo>
                <a:cubicBezTo>
                  <a:pt x="1961" y="835"/>
                  <a:pt x="1959" y="837"/>
                  <a:pt x="1959" y="840"/>
                </a:cubicBezTo>
                <a:cubicBezTo>
                  <a:pt x="1959" y="842"/>
                  <a:pt x="1961" y="844"/>
                  <a:pt x="1963" y="844"/>
                </a:cubicBezTo>
                <a:cubicBezTo>
                  <a:pt x="1966" y="844"/>
                  <a:pt x="1968" y="842"/>
                  <a:pt x="1968" y="840"/>
                </a:cubicBezTo>
                <a:cubicBezTo>
                  <a:pt x="1968" y="837"/>
                  <a:pt x="1966" y="835"/>
                  <a:pt x="1963" y="835"/>
                </a:cubicBezTo>
                <a:close/>
                <a:moveTo>
                  <a:pt x="1976" y="835"/>
                </a:moveTo>
                <a:cubicBezTo>
                  <a:pt x="1974" y="835"/>
                  <a:pt x="1972" y="837"/>
                  <a:pt x="1972" y="840"/>
                </a:cubicBezTo>
                <a:cubicBezTo>
                  <a:pt x="1972" y="842"/>
                  <a:pt x="1974" y="844"/>
                  <a:pt x="1976" y="844"/>
                </a:cubicBezTo>
                <a:cubicBezTo>
                  <a:pt x="1979" y="844"/>
                  <a:pt x="1980" y="842"/>
                  <a:pt x="1980" y="840"/>
                </a:cubicBezTo>
                <a:cubicBezTo>
                  <a:pt x="1980" y="837"/>
                  <a:pt x="1979" y="835"/>
                  <a:pt x="1976" y="835"/>
                </a:cubicBezTo>
                <a:close/>
                <a:moveTo>
                  <a:pt x="1989" y="835"/>
                </a:moveTo>
                <a:cubicBezTo>
                  <a:pt x="1987" y="835"/>
                  <a:pt x="1985" y="837"/>
                  <a:pt x="1985" y="840"/>
                </a:cubicBezTo>
                <a:cubicBezTo>
                  <a:pt x="1985" y="842"/>
                  <a:pt x="1987" y="844"/>
                  <a:pt x="1989" y="844"/>
                </a:cubicBezTo>
                <a:cubicBezTo>
                  <a:pt x="1992" y="844"/>
                  <a:pt x="1993" y="842"/>
                  <a:pt x="1993" y="840"/>
                </a:cubicBezTo>
                <a:cubicBezTo>
                  <a:pt x="1993" y="837"/>
                  <a:pt x="1992" y="835"/>
                  <a:pt x="1989" y="835"/>
                </a:cubicBezTo>
                <a:close/>
                <a:moveTo>
                  <a:pt x="1998" y="840"/>
                </a:moveTo>
                <a:cubicBezTo>
                  <a:pt x="1998" y="842"/>
                  <a:pt x="2000" y="844"/>
                  <a:pt x="2002" y="844"/>
                </a:cubicBezTo>
                <a:cubicBezTo>
                  <a:pt x="2004" y="844"/>
                  <a:pt x="2006" y="842"/>
                  <a:pt x="2006" y="840"/>
                </a:cubicBezTo>
                <a:cubicBezTo>
                  <a:pt x="2006" y="837"/>
                  <a:pt x="2004" y="835"/>
                  <a:pt x="2002" y="835"/>
                </a:cubicBezTo>
                <a:cubicBezTo>
                  <a:pt x="2000" y="835"/>
                  <a:pt x="1998" y="837"/>
                  <a:pt x="1998" y="840"/>
                </a:cubicBezTo>
                <a:close/>
                <a:moveTo>
                  <a:pt x="2015" y="835"/>
                </a:moveTo>
                <a:cubicBezTo>
                  <a:pt x="2013" y="835"/>
                  <a:pt x="2011" y="837"/>
                  <a:pt x="2011" y="840"/>
                </a:cubicBezTo>
                <a:cubicBezTo>
                  <a:pt x="2011" y="842"/>
                  <a:pt x="2013" y="844"/>
                  <a:pt x="2015" y="844"/>
                </a:cubicBezTo>
                <a:cubicBezTo>
                  <a:pt x="2017" y="844"/>
                  <a:pt x="2019" y="842"/>
                  <a:pt x="2019" y="840"/>
                </a:cubicBezTo>
                <a:cubicBezTo>
                  <a:pt x="2019" y="837"/>
                  <a:pt x="2017" y="835"/>
                  <a:pt x="2015" y="835"/>
                </a:cubicBezTo>
                <a:close/>
                <a:moveTo>
                  <a:pt x="2030" y="840"/>
                </a:moveTo>
                <a:cubicBezTo>
                  <a:pt x="2030" y="838"/>
                  <a:pt x="2029" y="837"/>
                  <a:pt x="2028" y="837"/>
                </a:cubicBezTo>
                <a:cubicBezTo>
                  <a:pt x="2027" y="837"/>
                  <a:pt x="2026" y="838"/>
                  <a:pt x="2026" y="840"/>
                </a:cubicBezTo>
                <a:cubicBezTo>
                  <a:pt x="2026" y="841"/>
                  <a:pt x="2027" y="842"/>
                  <a:pt x="2028" y="842"/>
                </a:cubicBezTo>
                <a:cubicBezTo>
                  <a:pt x="2029" y="842"/>
                  <a:pt x="2030" y="841"/>
                  <a:pt x="2030" y="840"/>
                </a:cubicBezTo>
                <a:close/>
                <a:moveTo>
                  <a:pt x="2041" y="835"/>
                </a:moveTo>
                <a:cubicBezTo>
                  <a:pt x="2039" y="835"/>
                  <a:pt x="2037" y="837"/>
                  <a:pt x="2037" y="840"/>
                </a:cubicBezTo>
                <a:cubicBezTo>
                  <a:pt x="2037" y="842"/>
                  <a:pt x="2039" y="844"/>
                  <a:pt x="2041" y="844"/>
                </a:cubicBezTo>
                <a:cubicBezTo>
                  <a:pt x="2043" y="844"/>
                  <a:pt x="2045" y="842"/>
                  <a:pt x="2045" y="840"/>
                </a:cubicBezTo>
                <a:cubicBezTo>
                  <a:pt x="2045" y="837"/>
                  <a:pt x="2043" y="835"/>
                  <a:pt x="2041" y="835"/>
                </a:cubicBezTo>
                <a:close/>
                <a:moveTo>
                  <a:pt x="2054" y="835"/>
                </a:moveTo>
                <a:cubicBezTo>
                  <a:pt x="2051" y="835"/>
                  <a:pt x="2050" y="837"/>
                  <a:pt x="2050" y="840"/>
                </a:cubicBezTo>
                <a:cubicBezTo>
                  <a:pt x="2050" y="842"/>
                  <a:pt x="2051" y="844"/>
                  <a:pt x="2054" y="844"/>
                </a:cubicBezTo>
                <a:cubicBezTo>
                  <a:pt x="2056" y="844"/>
                  <a:pt x="2058" y="842"/>
                  <a:pt x="2058" y="840"/>
                </a:cubicBezTo>
                <a:cubicBezTo>
                  <a:pt x="2058" y="837"/>
                  <a:pt x="2056" y="835"/>
                  <a:pt x="2054" y="835"/>
                </a:cubicBezTo>
                <a:close/>
                <a:moveTo>
                  <a:pt x="2067" y="835"/>
                </a:moveTo>
                <a:cubicBezTo>
                  <a:pt x="2064" y="835"/>
                  <a:pt x="2063" y="837"/>
                  <a:pt x="2063" y="840"/>
                </a:cubicBezTo>
                <a:cubicBezTo>
                  <a:pt x="2063" y="842"/>
                  <a:pt x="2064" y="844"/>
                  <a:pt x="2067" y="844"/>
                </a:cubicBezTo>
                <a:cubicBezTo>
                  <a:pt x="2069" y="844"/>
                  <a:pt x="2071" y="842"/>
                  <a:pt x="2071" y="840"/>
                </a:cubicBezTo>
                <a:cubicBezTo>
                  <a:pt x="2071" y="837"/>
                  <a:pt x="2069" y="835"/>
                  <a:pt x="2067" y="835"/>
                </a:cubicBezTo>
                <a:close/>
                <a:moveTo>
                  <a:pt x="2080" y="835"/>
                </a:moveTo>
                <a:cubicBezTo>
                  <a:pt x="2077" y="835"/>
                  <a:pt x="2075" y="837"/>
                  <a:pt x="2075" y="840"/>
                </a:cubicBezTo>
                <a:cubicBezTo>
                  <a:pt x="2075" y="842"/>
                  <a:pt x="2077" y="844"/>
                  <a:pt x="2080" y="844"/>
                </a:cubicBezTo>
                <a:cubicBezTo>
                  <a:pt x="2082" y="844"/>
                  <a:pt x="2084" y="842"/>
                  <a:pt x="2084" y="840"/>
                </a:cubicBezTo>
                <a:cubicBezTo>
                  <a:pt x="2084" y="837"/>
                  <a:pt x="2082" y="835"/>
                  <a:pt x="2080" y="835"/>
                </a:cubicBezTo>
                <a:close/>
                <a:moveTo>
                  <a:pt x="2093" y="835"/>
                </a:moveTo>
                <a:cubicBezTo>
                  <a:pt x="2090" y="835"/>
                  <a:pt x="2088" y="837"/>
                  <a:pt x="2088" y="840"/>
                </a:cubicBezTo>
                <a:cubicBezTo>
                  <a:pt x="2088" y="842"/>
                  <a:pt x="2090" y="844"/>
                  <a:pt x="2093" y="844"/>
                </a:cubicBezTo>
                <a:cubicBezTo>
                  <a:pt x="2095" y="844"/>
                  <a:pt x="2097" y="842"/>
                  <a:pt x="2097" y="840"/>
                </a:cubicBezTo>
                <a:cubicBezTo>
                  <a:pt x="2097" y="837"/>
                  <a:pt x="2095" y="835"/>
                  <a:pt x="2093" y="835"/>
                </a:cubicBezTo>
                <a:close/>
                <a:moveTo>
                  <a:pt x="2105" y="835"/>
                </a:moveTo>
                <a:cubicBezTo>
                  <a:pt x="2103" y="835"/>
                  <a:pt x="2101" y="837"/>
                  <a:pt x="2101" y="840"/>
                </a:cubicBezTo>
                <a:cubicBezTo>
                  <a:pt x="2101" y="842"/>
                  <a:pt x="2103" y="844"/>
                  <a:pt x="2105" y="844"/>
                </a:cubicBezTo>
                <a:cubicBezTo>
                  <a:pt x="2108" y="844"/>
                  <a:pt x="2110" y="842"/>
                  <a:pt x="2110" y="840"/>
                </a:cubicBezTo>
                <a:cubicBezTo>
                  <a:pt x="2110" y="837"/>
                  <a:pt x="2108" y="835"/>
                  <a:pt x="2105" y="835"/>
                </a:cubicBezTo>
                <a:close/>
                <a:moveTo>
                  <a:pt x="2118" y="835"/>
                </a:moveTo>
                <a:cubicBezTo>
                  <a:pt x="2116" y="835"/>
                  <a:pt x="2114" y="837"/>
                  <a:pt x="2114" y="840"/>
                </a:cubicBezTo>
                <a:cubicBezTo>
                  <a:pt x="2114" y="842"/>
                  <a:pt x="2116" y="844"/>
                  <a:pt x="2118" y="844"/>
                </a:cubicBezTo>
                <a:cubicBezTo>
                  <a:pt x="2121" y="844"/>
                  <a:pt x="2123" y="842"/>
                  <a:pt x="2123" y="840"/>
                </a:cubicBezTo>
                <a:cubicBezTo>
                  <a:pt x="2123" y="837"/>
                  <a:pt x="2121" y="835"/>
                  <a:pt x="2118" y="835"/>
                </a:cubicBezTo>
                <a:close/>
                <a:moveTo>
                  <a:pt x="2131" y="835"/>
                </a:moveTo>
                <a:cubicBezTo>
                  <a:pt x="2129" y="835"/>
                  <a:pt x="2127" y="837"/>
                  <a:pt x="2127" y="840"/>
                </a:cubicBezTo>
                <a:cubicBezTo>
                  <a:pt x="2127" y="842"/>
                  <a:pt x="2129" y="844"/>
                  <a:pt x="2131" y="844"/>
                </a:cubicBezTo>
                <a:cubicBezTo>
                  <a:pt x="2134" y="844"/>
                  <a:pt x="2135" y="842"/>
                  <a:pt x="2135" y="840"/>
                </a:cubicBezTo>
                <a:cubicBezTo>
                  <a:pt x="2135" y="837"/>
                  <a:pt x="2134" y="835"/>
                  <a:pt x="2131" y="835"/>
                </a:cubicBezTo>
                <a:close/>
                <a:moveTo>
                  <a:pt x="2144" y="835"/>
                </a:moveTo>
                <a:cubicBezTo>
                  <a:pt x="2142" y="835"/>
                  <a:pt x="2140" y="837"/>
                  <a:pt x="2140" y="840"/>
                </a:cubicBezTo>
                <a:cubicBezTo>
                  <a:pt x="2140" y="842"/>
                  <a:pt x="2142" y="844"/>
                  <a:pt x="2144" y="844"/>
                </a:cubicBezTo>
                <a:cubicBezTo>
                  <a:pt x="2147" y="844"/>
                  <a:pt x="2148" y="842"/>
                  <a:pt x="2148" y="840"/>
                </a:cubicBezTo>
                <a:cubicBezTo>
                  <a:pt x="2148" y="837"/>
                  <a:pt x="2147" y="835"/>
                  <a:pt x="2144" y="835"/>
                </a:cubicBezTo>
                <a:close/>
                <a:moveTo>
                  <a:pt x="2157" y="844"/>
                </a:moveTo>
                <a:cubicBezTo>
                  <a:pt x="2159" y="844"/>
                  <a:pt x="2161" y="842"/>
                  <a:pt x="2161" y="840"/>
                </a:cubicBezTo>
                <a:cubicBezTo>
                  <a:pt x="2161" y="837"/>
                  <a:pt x="2159" y="835"/>
                  <a:pt x="2157" y="835"/>
                </a:cubicBezTo>
                <a:cubicBezTo>
                  <a:pt x="2155" y="835"/>
                  <a:pt x="2153" y="837"/>
                  <a:pt x="2153" y="840"/>
                </a:cubicBezTo>
                <a:cubicBezTo>
                  <a:pt x="2153" y="842"/>
                  <a:pt x="2155" y="844"/>
                  <a:pt x="2157" y="844"/>
                </a:cubicBezTo>
                <a:close/>
                <a:moveTo>
                  <a:pt x="2196" y="844"/>
                </a:moveTo>
                <a:cubicBezTo>
                  <a:pt x="2198" y="844"/>
                  <a:pt x="2200" y="842"/>
                  <a:pt x="2200" y="840"/>
                </a:cubicBezTo>
                <a:cubicBezTo>
                  <a:pt x="2200" y="837"/>
                  <a:pt x="2198" y="835"/>
                  <a:pt x="2196" y="835"/>
                </a:cubicBezTo>
                <a:cubicBezTo>
                  <a:pt x="2194" y="835"/>
                  <a:pt x="2192" y="837"/>
                  <a:pt x="2192" y="840"/>
                </a:cubicBezTo>
                <a:cubicBezTo>
                  <a:pt x="2192" y="842"/>
                  <a:pt x="2194" y="844"/>
                  <a:pt x="2196" y="844"/>
                </a:cubicBezTo>
                <a:close/>
                <a:moveTo>
                  <a:pt x="2209" y="844"/>
                </a:moveTo>
                <a:cubicBezTo>
                  <a:pt x="2211" y="844"/>
                  <a:pt x="2213" y="842"/>
                  <a:pt x="2213" y="840"/>
                </a:cubicBezTo>
                <a:cubicBezTo>
                  <a:pt x="2213" y="837"/>
                  <a:pt x="2211" y="835"/>
                  <a:pt x="2209" y="835"/>
                </a:cubicBezTo>
                <a:cubicBezTo>
                  <a:pt x="2206" y="835"/>
                  <a:pt x="2205" y="837"/>
                  <a:pt x="2205" y="840"/>
                </a:cubicBezTo>
                <a:cubicBezTo>
                  <a:pt x="2205" y="842"/>
                  <a:pt x="2206" y="844"/>
                  <a:pt x="2209" y="844"/>
                </a:cubicBezTo>
                <a:close/>
                <a:moveTo>
                  <a:pt x="2222" y="844"/>
                </a:moveTo>
                <a:cubicBezTo>
                  <a:pt x="2224" y="844"/>
                  <a:pt x="2226" y="842"/>
                  <a:pt x="2226" y="840"/>
                </a:cubicBezTo>
                <a:cubicBezTo>
                  <a:pt x="2226" y="837"/>
                  <a:pt x="2224" y="835"/>
                  <a:pt x="2222" y="835"/>
                </a:cubicBezTo>
                <a:cubicBezTo>
                  <a:pt x="2219" y="835"/>
                  <a:pt x="2218" y="837"/>
                  <a:pt x="2218" y="840"/>
                </a:cubicBezTo>
                <a:cubicBezTo>
                  <a:pt x="2218" y="842"/>
                  <a:pt x="2219" y="844"/>
                  <a:pt x="2222" y="844"/>
                </a:cubicBezTo>
                <a:close/>
                <a:moveTo>
                  <a:pt x="2235" y="844"/>
                </a:moveTo>
                <a:cubicBezTo>
                  <a:pt x="2237" y="844"/>
                  <a:pt x="2239" y="842"/>
                  <a:pt x="2239" y="840"/>
                </a:cubicBezTo>
                <a:cubicBezTo>
                  <a:pt x="2239" y="837"/>
                  <a:pt x="2237" y="835"/>
                  <a:pt x="2235" y="835"/>
                </a:cubicBezTo>
                <a:cubicBezTo>
                  <a:pt x="2232" y="835"/>
                  <a:pt x="2230" y="837"/>
                  <a:pt x="2230" y="840"/>
                </a:cubicBezTo>
                <a:cubicBezTo>
                  <a:pt x="2230" y="842"/>
                  <a:pt x="2232" y="844"/>
                  <a:pt x="2235" y="844"/>
                </a:cubicBezTo>
                <a:close/>
                <a:moveTo>
                  <a:pt x="2248" y="844"/>
                </a:moveTo>
                <a:cubicBezTo>
                  <a:pt x="2250" y="844"/>
                  <a:pt x="2252" y="842"/>
                  <a:pt x="2252" y="840"/>
                </a:cubicBezTo>
                <a:cubicBezTo>
                  <a:pt x="2252" y="837"/>
                  <a:pt x="2250" y="835"/>
                  <a:pt x="2248" y="835"/>
                </a:cubicBezTo>
                <a:cubicBezTo>
                  <a:pt x="2245" y="835"/>
                  <a:pt x="2243" y="837"/>
                  <a:pt x="2243" y="840"/>
                </a:cubicBezTo>
                <a:cubicBezTo>
                  <a:pt x="2243" y="842"/>
                  <a:pt x="2245" y="844"/>
                  <a:pt x="2248" y="844"/>
                </a:cubicBezTo>
                <a:close/>
                <a:moveTo>
                  <a:pt x="2260" y="844"/>
                </a:moveTo>
                <a:cubicBezTo>
                  <a:pt x="2263" y="844"/>
                  <a:pt x="2265" y="842"/>
                  <a:pt x="2265" y="840"/>
                </a:cubicBezTo>
                <a:cubicBezTo>
                  <a:pt x="2265" y="837"/>
                  <a:pt x="2263" y="835"/>
                  <a:pt x="2260" y="835"/>
                </a:cubicBezTo>
                <a:cubicBezTo>
                  <a:pt x="2258" y="835"/>
                  <a:pt x="2256" y="837"/>
                  <a:pt x="2256" y="840"/>
                </a:cubicBezTo>
                <a:cubicBezTo>
                  <a:pt x="2256" y="842"/>
                  <a:pt x="2258" y="844"/>
                  <a:pt x="2260" y="844"/>
                </a:cubicBezTo>
                <a:close/>
                <a:moveTo>
                  <a:pt x="2273" y="844"/>
                </a:moveTo>
                <a:cubicBezTo>
                  <a:pt x="2276" y="844"/>
                  <a:pt x="2278" y="842"/>
                  <a:pt x="2278" y="840"/>
                </a:cubicBezTo>
                <a:cubicBezTo>
                  <a:pt x="2278" y="837"/>
                  <a:pt x="2276" y="835"/>
                  <a:pt x="2273" y="835"/>
                </a:cubicBezTo>
                <a:cubicBezTo>
                  <a:pt x="2271" y="835"/>
                  <a:pt x="2269" y="837"/>
                  <a:pt x="2269" y="840"/>
                </a:cubicBezTo>
                <a:cubicBezTo>
                  <a:pt x="2269" y="842"/>
                  <a:pt x="2271" y="844"/>
                  <a:pt x="2273" y="844"/>
                </a:cubicBezTo>
                <a:close/>
                <a:moveTo>
                  <a:pt x="2286" y="844"/>
                </a:moveTo>
                <a:cubicBezTo>
                  <a:pt x="2289" y="844"/>
                  <a:pt x="2290" y="842"/>
                  <a:pt x="2290" y="840"/>
                </a:cubicBezTo>
                <a:cubicBezTo>
                  <a:pt x="2290" y="837"/>
                  <a:pt x="2289" y="835"/>
                  <a:pt x="2286" y="835"/>
                </a:cubicBezTo>
                <a:cubicBezTo>
                  <a:pt x="2284" y="835"/>
                  <a:pt x="2282" y="837"/>
                  <a:pt x="2282" y="840"/>
                </a:cubicBezTo>
                <a:cubicBezTo>
                  <a:pt x="2282" y="842"/>
                  <a:pt x="2284" y="844"/>
                  <a:pt x="2286" y="844"/>
                </a:cubicBezTo>
                <a:close/>
                <a:moveTo>
                  <a:pt x="2299" y="844"/>
                </a:moveTo>
                <a:cubicBezTo>
                  <a:pt x="2301" y="844"/>
                  <a:pt x="2303" y="842"/>
                  <a:pt x="2303" y="840"/>
                </a:cubicBezTo>
                <a:cubicBezTo>
                  <a:pt x="2303" y="837"/>
                  <a:pt x="2301" y="835"/>
                  <a:pt x="2299" y="835"/>
                </a:cubicBezTo>
                <a:cubicBezTo>
                  <a:pt x="2297" y="835"/>
                  <a:pt x="2295" y="837"/>
                  <a:pt x="2295" y="840"/>
                </a:cubicBezTo>
                <a:cubicBezTo>
                  <a:pt x="2295" y="842"/>
                  <a:pt x="2297" y="844"/>
                  <a:pt x="2299" y="844"/>
                </a:cubicBezTo>
                <a:close/>
                <a:moveTo>
                  <a:pt x="2312" y="844"/>
                </a:moveTo>
                <a:cubicBezTo>
                  <a:pt x="2314" y="844"/>
                  <a:pt x="2316" y="842"/>
                  <a:pt x="2316" y="840"/>
                </a:cubicBezTo>
                <a:cubicBezTo>
                  <a:pt x="2316" y="837"/>
                  <a:pt x="2314" y="835"/>
                  <a:pt x="2312" y="835"/>
                </a:cubicBezTo>
                <a:cubicBezTo>
                  <a:pt x="2310" y="835"/>
                  <a:pt x="2308" y="837"/>
                  <a:pt x="2308" y="840"/>
                </a:cubicBezTo>
                <a:cubicBezTo>
                  <a:pt x="2308" y="842"/>
                  <a:pt x="2310" y="844"/>
                  <a:pt x="2312" y="844"/>
                </a:cubicBezTo>
                <a:close/>
                <a:moveTo>
                  <a:pt x="2325" y="844"/>
                </a:moveTo>
                <a:cubicBezTo>
                  <a:pt x="2327" y="844"/>
                  <a:pt x="2329" y="842"/>
                  <a:pt x="2329" y="840"/>
                </a:cubicBezTo>
                <a:cubicBezTo>
                  <a:pt x="2329" y="837"/>
                  <a:pt x="2327" y="835"/>
                  <a:pt x="2325" y="835"/>
                </a:cubicBezTo>
                <a:cubicBezTo>
                  <a:pt x="2323" y="835"/>
                  <a:pt x="2321" y="837"/>
                  <a:pt x="2321" y="840"/>
                </a:cubicBezTo>
                <a:cubicBezTo>
                  <a:pt x="2321" y="842"/>
                  <a:pt x="2323" y="844"/>
                  <a:pt x="2325" y="844"/>
                </a:cubicBezTo>
                <a:close/>
                <a:moveTo>
                  <a:pt x="2338" y="844"/>
                </a:moveTo>
                <a:cubicBezTo>
                  <a:pt x="2340" y="844"/>
                  <a:pt x="2342" y="842"/>
                  <a:pt x="2342" y="840"/>
                </a:cubicBezTo>
                <a:cubicBezTo>
                  <a:pt x="2342" y="837"/>
                  <a:pt x="2340" y="835"/>
                  <a:pt x="2338" y="835"/>
                </a:cubicBezTo>
                <a:cubicBezTo>
                  <a:pt x="2336" y="835"/>
                  <a:pt x="2334" y="837"/>
                  <a:pt x="2334" y="840"/>
                </a:cubicBezTo>
                <a:cubicBezTo>
                  <a:pt x="2334" y="842"/>
                  <a:pt x="2336" y="844"/>
                  <a:pt x="2338" y="844"/>
                </a:cubicBezTo>
                <a:close/>
                <a:moveTo>
                  <a:pt x="2351" y="844"/>
                </a:moveTo>
                <a:cubicBezTo>
                  <a:pt x="2353" y="844"/>
                  <a:pt x="2355" y="842"/>
                  <a:pt x="2355" y="840"/>
                </a:cubicBezTo>
                <a:cubicBezTo>
                  <a:pt x="2355" y="837"/>
                  <a:pt x="2353" y="835"/>
                  <a:pt x="2351" y="835"/>
                </a:cubicBezTo>
                <a:cubicBezTo>
                  <a:pt x="2349" y="835"/>
                  <a:pt x="2347" y="837"/>
                  <a:pt x="2347" y="840"/>
                </a:cubicBezTo>
                <a:cubicBezTo>
                  <a:pt x="2347" y="842"/>
                  <a:pt x="2349" y="844"/>
                  <a:pt x="2351" y="844"/>
                </a:cubicBezTo>
                <a:close/>
                <a:moveTo>
                  <a:pt x="2364" y="844"/>
                </a:moveTo>
                <a:cubicBezTo>
                  <a:pt x="2366" y="844"/>
                  <a:pt x="2368" y="842"/>
                  <a:pt x="2368" y="840"/>
                </a:cubicBezTo>
                <a:cubicBezTo>
                  <a:pt x="2368" y="837"/>
                  <a:pt x="2366" y="835"/>
                  <a:pt x="2364" y="835"/>
                </a:cubicBezTo>
                <a:cubicBezTo>
                  <a:pt x="2361" y="835"/>
                  <a:pt x="2360" y="837"/>
                  <a:pt x="2360" y="840"/>
                </a:cubicBezTo>
                <a:cubicBezTo>
                  <a:pt x="2360" y="842"/>
                  <a:pt x="2361" y="844"/>
                  <a:pt x="2364" y="844"/>
                </a:cubicBezTo>
                <a:close/>
                <a:moveTo>
                  <a:pt x="2377" y="844"/>
                </a:moveTo>
                <a:cubicBezTo>
                  <a:pt x="2379" y="844"/>
                  <a:pt x="2381" y="842"/>
                  <a:pt x="2381" y="840"/>
                </a:cubicBezTo>
                <a:cubicBezTo>
                  <a:pt x="2381" y="837"/>
                  <a:pt x="2379" y="835"/>
                  <a:pt x="2377" y="835"/>
                </a:cubicBezTo>
                <a:cubicBezTo>
                  <a:pt x="2374" y="835"/>
                  <a:pt x="2372" y="837"/>
                  <a:pt x="2372" y="840"/>
                </a:cubicBezTo>
                <a:cubicBezTo>
                  <a:pt x="2372" y="842"/>
                  <a:pt x="2374" y="844"/>
                  <a:pt x="2377" y="844"/>
                </a:cubicBezTo>
                <a:close/>
                <a:moveTo>
                  <a:pt x="2390" y="835"/>
                </a:moveTo>
                <a:cubicBezTo>
                  <a:pt x="2387" y="835"/>
                  <a:pt x="2385" y="837"/>
                  <a:pt x="2385" y="840"/>
                </a:cubicBezTo>
                <a:cubicBezTo>
                  <a:pt x="2385" y="842"/>
                  <a:pt x="2387" y="844"/>
                  <a:pt x="2390" y="844"/>
                </a:cubicBezTo>
                <a:cubicBezTo>
                  <a:pt x="2392" y="844"/>
                  <a:pt x="2394" y="842"/>
                  <a:pt x="2394" y="840"/>
                </a:cubicBezTo>
                <a:cubicBezTo>
                  <a:pt x="2394" y="837"/>
                  <a:pt x="2392" y="835"/>
                  <a:pt x="2390" y="835"/>
                </a:cubicBezTo>
                <a:close/>
                <a:moveTo>
                  <a:pt x="2402" y="844"/>
                </a:moveTo>
                <a:cubicBezTo>
                  <a:pt x="2405" y="844"/>
                  <a:pt x="2407" y="842"/>
                  <a:pt x="2407" y="840"/>
                </a:cubicBezTo>
                <a:cubicBezTo>
                  <a:pt x="2407" y="837"/>
                  <a:pt x="2405" y="835"/>
                  <a:pt x="2402" y="835"/>
                </a:cubicBezTo>
                <a:cubicBezTo>
                  <a:pt x="2400" y="835"/>
                  <a:pt x="2398" y="837"/>
                  <a:pt x="2398" y="840"/>
                </a:cubicBezTo>
                <a:cubicBezTo>
                  <a:pt x="2398" y="842"/>
                  <a:pt x="2400" y="844"/>
                  <a:pt x="2402" y="844"/>
                </a:cubicBezTo>
                <a:close/>
                <a:moveTo>
                  <a:pt x="2415" y="844"/>
                </a:moveTo>
                <a:cubicBezTo>
                  <a:pt x="2418" y="844"/>
                  <a:pt x="2420" y="842"/>
                  <a:pt x="2420" y="840"/>
                </a:cubicBezTo>
                <a:cubicBezTo>
                  <a:pt x="2420" y="837"/>
                  <a:pt x="2418" y="835"/>
                  <a:pt x="2415" y="835"/>
                </a:cubicBezTo>
                <a:cubicBezTo>
                  <a:pt x="2413" y="835"/>
                  <a:pt x="2411" y="837"/>
                  <a:pt x="2411" y="840"/>
                </a:cubicBezTo>
                <a:cubicBezTo>
                  <a:pt x="2411" y="842"/>
                  <a:pt x="2413" y="844"/>
                  <a:pt x="2415" y="844"/>
                </a:cubicBezTo>
                <a:close/>
                <a:moveTo>
                  <a:pt x="2428" y="844"/>
                </a:moveTo>
                <a:cubicBezTo>
                  <a:pt x="2431" y="844"/>
                  <a:pt x="2432" y="842"/>
                  <a:pt x="2432" y="840"/>
                </a:cubicBezTo>
                <a:cubicBezTo>
                  <a:pt x="2432" y="837"/>
                  <a:pt x="2431" y="835"/>
                  <a:pt x="2428" y="835"/>
                </a:cubicBezTo>
                <a:cubicBezTo>
                  <a:pt x="2426" y="835"/>
                  <a:pt x="2424" y="837"/>
                  <a:pt x="2424" y="840"/>
                </a:cubicBezTo>
                <a:cubicBezTo>
                  <a:pt x="2424" y="842"/>
                  <a:pt x="2426" y="844"/>
                  <a:pt x="2428" y="844"/>
                </a:cubicBezTo>
                <a:close/>
                <a:moveTo>
                  <a:pt x="2441" y="835"/>
                </a:moveTo>
                <a:cubicBezTo>
                  <a:pt x="2439" y="835"/>
                  <a:pt x="2437" y="837"/>
                  <a:pt x="2437" y="840"/>
                </a:cubicBezTo>
                <a:cubicBezTo>
                  <a:pt x="2437" y="842"/>
                  <a:pt x="2439" y="844"/>
                  <a:pt x="2441" y="844"/>
                </a:cubicBezTo>
                <a:cubicBezTo>
                  <a:pt x="2444" y="844"/>
                  <a:pt x="2445" y="842"/>
                  <a:pt x="2445" y="840"/>
                </a:cubicBezTo>
                <a:cubicBezTo>
                  <a:pt x="2445" y="837"/>
                  <a:pt x="2444" y="835"/>
                  <a:pt x="2441" y="835"/>
                </a:cubicBezTo>
                <a:close/>
                <a:moveTo>
                  <a:pt x="2454" y="835"/>
                </a:moveTo>
                <a:cubicBezTo>
                  <a:pt x="2452" y="835"/>
                  <a:pt x="2450" y="837"/>
                  <a:pt x="2450" y="840"/>
                </a:cubicBezTo>
                <a:cubicBezTo>
                  <a:pt x="2450" y="842"/>
                  <a:pt x="2452" y="844"/>
                  <a:pt x="2454" y="844"/>
                </a:cubicBezTo>
                <a:cubicBezTo>
                  <a:pt x="2456" y="844"/>
                  <a:pt x="2458" y="842"/>
                  <a:pt x="2458" y="840"/>
                </a:cubicBezTo>
                <a:cubicBezTo>
                  <a:pt x="2458" y="837"/>
                  <a:pt x="2456" y="835"/>
                  <a:pt x="2454" y="835"/>
                </a:cubicBezTo>
                <a:close/>
                <a:moveTo>
                  <a:pt x="2467" y="844"/>
                </a:moveTo>
                <a:cubicBezTo>
                  <a:pt x="2469" y="844"/>
                  <a:pt x="2471" y="842"/>
                  <a:pt x="2471" y="840"/>
                </a:cubicBezTo>
                <a:cubicBezTo>
                  <a:pt x="2471" y="837"/>
                  <a:pt x="2469" y="835"/>
                  <a:pt x="2467" y="835"/>
                </a:cubicBezTo>
                <a:cubicBezTo>
                  <a:pt x="2465" y="835"/>
                  <a:pt x="2463" y="837"/>
                  <a:pt x="2463" y="840"/>
                </a:cubicBezTo>
                <a:cubicBezTo>
                  <a:pt x="2463" y="842"/>
                  <a:pt x="2465" y="844"/>
                  <a:pt x="2467" y="844"/>
                </a:cubicBezTo>
                <a:close/>
                <a:moveTo>
                  <a:pt x="2480" y="844"/>
                </a:moveTo>
                <a:cubicBezTo>
                  <a:pt x="2482" y="844"/>
                  <a:pt x="2484" y="842"/>
                  <a:pt x="2484" y="840"/>
                </a:cubicBezTo>
                <a:cubicBezTo>
                  <a:pt x="2484" y="837"/>
                  <a:pt x="2482" y="835"/>
                  <a:pt x="2480" y="835"/>
                </a:cubicBezTo>
                <a:cubicBezTo>
                  <a:pt x="2478" y="835"/>
                  <a:pt x="2476" y="837"/>
                  <a:pt x="2476" y="840"/>
                </a:cubicBezTo>
                <a:cubicBezTo>
                  <a:pt x="2476" y="842"/>
                  <a:pt x="2478" y="844"/>
                  <a:pt x="2480" y="844"/>
                </a:cubicBezTo>
                <a:close/>
                <a:moveTo>
                  <a:pt x="2493" y="835"/>
                </a:moveTo>
                <a:cubicBezTo>
                  <a:pt x="2491" y="835"/>
                  <a:pt x="2489" y="837"/>
                  <a:pt x="2489" y="840"/>
                </a:cubicBezTo>
                <a:cubicBezTo>
                  <a:pt x="2489" y="842"/>
                  <a:pt x="2491" y="844"/>
                  <a:pt x="2493" y="844"/>
                </a:cubicBezTo>
                <a:cubicBezTo>
                  <a:pt x="2495" y="844"/>
                  <a:pt x="2497" y="842"/>
                  <a:pt x="2497" y="840"/>
                </a:cubicBezTo>
                <a:cubicBezTo>
                  <a:pt x="2497" y="837"/>
                  <a:pt x="2495" y="835"/>
                  <a:pt x="2493" y="835"/>
                </a:cubicBezTo>
                <a:close/>
                <a:moveTo>
                  <a:pt x="2506" y="844"/>
                </a:moveTo>
                <a:cubicBezTo>
                  <a:pt x="2508" y="844"/>
                  <a:pt x="2510" y="842"/>
                  <a:pt x="2510" y="840"/>
                </a:cubicBezTo>
                <a:cubicBezTo>
                  <a:pt x="2510" y="837"/>
                  <a:pt x="2508" y="835"/>
                  <a:pt x="2506" y="835"/>
                </a:cubicBezTo>
                <a:cubicBezTo>
                  <a:pt x="2503" y="835"/>
                  <a:pt x="2502" y="837"/>
                  <a:pt x="2502" y="840"/>
                </a:cubicBezTo>
                <a:cubicBezTo>
                  <a:pt x="2502" y="842"/>
                  <a:pt x="2503" y="844"/>
                  <a:pt x="2506" y="844"/>
                </a:cubicBezTo>
                <a:close/>
                <a:moveTo>
                  <a:pt x="2519" y="844"/>
                </a:moveTo>
                <a:cubicBezTo>
                  <a:pt x="2521" y="844"/>
                  <a:pt x="2523" y="842"/>
                  <a:pt x="2523" y="840"/>
                </a:cubicBezTo>
                <a:cubicBezTo>
                  <a:pt x="2523" y="837"/>
                  <a:pt x="2521" y="835"/>
                  <a:pt x="2519" y="835"/>
                </a:cubicBezTo>
                <a:cubicBezTo>
                  <a:pt x="2516" y="835"/>
                  <a:pt x="2515" y="837"/>
                  <a:pt x="2515" y="840"/>
                </a:cubicBezTo>
                <a:cubicBezTo>
                  <a:pt x="2515" y="842"/>
                  <a:pt x="2516" y="844"/>
                  <a:pt x="2519" y="844"/>
                </a:cubicBezTo>
                <a:close/>
                <a:moveTo>
                  <a:pt x="2532" y="835"/>
                </a:moveTo>
                <a:cubicBezTo>
                  <a:pt x="2529" y="835"/>
                  <a:pt x="2527" y="837"/>
                  <a:pt x="2527" y="840"/>
                </a:cubicBezTo>
                <a:cubicBezTo>
                  <a:pt x="2527" y="842"/>
                  <a:pt x="2529" y="844"/>
                  <a:pt x="2532" y="844"/>
                </a:cubicBezTo>
                <a:cubicBezTo>
                  <a:pt x="2534" y="844"/>
                  <a:pt x="2536" y="842"/>
                  <a:pt x="2536" y="840"/>
                </a:cubicBezTo>
                <a:cubicBezTo>
                  <a:pt x="2536" y="837"/>
                  <a:pt x="2534" y="835"/>
                  <a:pt x="2532" y="835"/>
                </a:cubicBezTo>
                <a:close/>
                <a:moveTo>
                  <a:pt x="2545" y="844"/>
                </a:moveTo>
                <a:cubicBezTo>
                  <a:pt x="2547" y="844"/>
                  <a:pt x="2549" y="842"/>
                  <a:pt x="2549" y="840"/>
                </a:cubicBezTo>
                <a:cubicBezTo>
                  <a:pt x="2549" y="837"/>
                  <a:pt x="2547" y="835"/>
                  <a:pt x="2545" y="835"/>
                </a:cubicBezTo>
                <a:cubicBezTo>
                  <a:pt x="2542" y="835"/>
                  <a:pt x="2540" y="837"/>
                  <a:pt x="2540" y="840"/>
                </a:cubicBezTo>
                <a:cubicBezTo>
                  <a:pt x="2540" y="842"/>
                  <a:pt x="2542" y="844"/>
                  <a:pt x="2545" y="844"/>
                </a:cubicBezTo>
                <a:close/>
                <a:moveTo>
                  <a:pt x="2557" y="844"/>
                </a:moveTo>
                <a:cubicBezTo>
                  <a:pt x="2560" y="844"/>
                  <a:pt x="2562" y="842"/>
                  <a:pt x="2562" y="840"/>
                </a:cubicBezTo>
                <a:cubicBezTo>
                  <a:pt x="2562" y="837"/>
                  <a:pt x="2560" y="835"/>
                  <a:pt x="2557" y="835"/>
                </a:cubicBezTo>
                <a:cubicBezTo>
                  <a:pt x="2555" y="835"/>
                  <a:pt x="2553" y="837"/>
                  <a:pt x="2553" y="840"/>
                </a:cubicBezTo>
                <a:cubicBezTo>
                  <a:pt x="2553" y="842"/>
                  <a:pt x="2555" y="844"/>
                  <a:pt x="2557" y="844"/>
                </a:cubicBezTo>
                <a:close/>
                <a:moveTo>
                  <a:pt x="2570" y="844"/>
                </a:moveTo>
                <a:cubicBezTo>
                  <a:pt x="2573" y="844"/>
                  <a:pt x="2575" y="842"/>
                  <a:pt x="2575" y="840"/>
                </a:cubicBezTo>
                <a:cubicBezTo>
                  <a:pt x="2575" y="837"/>
                  <a:pt x="2573" y="835"/>
                  <a:pt x="2570" y="835"/>
                </a:cubicBezTo>
                <a:cubicBezTo>
                  <a:pt x="2568" y="835"/>
                  <a:pt x="2566" y="837"/>
                  <a:pt x="2566" y="840"/>
                </a:cubicBezTo>
                <a:cubicBezTo>
                  <a:pt x="2566" y="842"/>
                  <a:pt x="2568" y="844"/>
                  <a:pt x="2570" y="844"/>
                </a:cubicBezTo>
                <a:close/>
                <a:moveTo>
                  <a:pt x="2583" y="835"/>
                </a:moveTo>
                <a:cubicBezTo>
                  <a:pt x="2581" y="835"/>
                  <a:pt x="2579" y="837"/>
                  <a:pt x="2579" y="840"/>
                </a:cubicBezTo>
                <a:cubicBezTo>
                  <a:pt x="2579" y="842"/>
                  <a:pt x="2581" y="844"/>
                  <a:pt x="2583" y="844"/>
                </a:cubicBezTo>
                <a:cubicBezTo>
                  <a:pt x="2586" y="844"/>
                  <a:pt x="2587" y="842"/>
                  <a:pt x="2587" y="840"/>
                </a:cubicBezTo>
                <a:cubicBezTo>
                  <a:pt x="2587" y="837"/>
                  <a:pt x="2586" y="835"/>
                  <a:pt x="2583" y="835"/>
                </a:cubicBezTo>
                <a:close/>
                <a:moveTo>
                  <a:pt x="2596" y="844"/>
                </a:moveTo>
                <a:cubicBezTo>
                  <a:pt x="2598" y="844"/>
                  <a:pt x="2600" y="842"/>
                  <a:pt x="2600" y="840"/>
                </a:cubicBezTo>
                <a:cubicBezTo>
                  <a:pt x="2600" y="837"/>
                  <a:pt x="2598" y="835"/>
                  <a:pt x="2596" y="835"/>
                </a:cubicBezTo>
                <a:cubicBezTo>
                  <a:pt x="2594" y="835"/>
                  <a:pt x="2592" y="837"/>
                  <a:pt x="2592" y="840"/>
                </a:cubicBezTo>
                <a:cubicBezTo>
                  <a:pt x="2592" y="842"/>
                  <a:pt x="2594" y="844"/>
                  <a:pt x="2596" y="844"/>
                </a:cubicBezTo>
                <a:close/>
                <a:moveTo>
                  <a:pt x="2609" y="844"/>
                </a:moveTo>
                <a:cubicBezTo>
                  <a:pt x="2611" y="844"/>
                  <a:pt x="2613" y="842"/>
                  <a:pt x="2613" y="840"/>
                </a:cubicBezTo>
                <a:cubicBezTo>
                  <a:pt x="2613" y="837"/>
                  <a:pt x="2611" y="835"/>
                  <a:pt x="2609" y="835"/>
                </a:cubicBezTo>
                <a:cubicBezTo>
                  <a:pt x="2607" y="835"/>
                  <a:pt x="2605" y="837"/>
                  <a:pt x="2605" y="840"/>
                </a:cubicBezTo>
                <a:cubicBezTo>
                  <a:pt x="2605" y="842"/>
                  <a:pt x="2607" y="844"/>
                  <a:pt x="2609" y="844"/>
                </a:cubicBezTo>
                <a:close/>
                <a:moveTo>
                  <a:pt x="2622" y="844"/>
                </a:moveTo>
                <a:cubicBezTo>
                  <a:pt x="2624" y="844"/>
                  <a:pt x="2626" y="842"/>
                  <a:pt x="2626" y="840"/>
                </a:cubicBezTo>
                <a:cubicBezTo>
                  <a:pt x="2626" y="837"/>
                  <a:pt x="2624" y="835"/>
                  <a:pt x="2622" y="835"/>
                </a:cubicBezTo>
                <a:cubicBezTo>
                  <a:pt x="2620" y="835"/>
                  <a:pt x="2618" y="837"/>
                  <a:pt x="2618" y="840"/>
                </a:cubicBezTo>
                <a:cubicBezTo>
                  <a:pt x="2618" y="842"/>
                  <a:pt x="2620" y="844"/>
                  <a:pt x="2622" y="844"/>
                </a:cubicBezTo>
                <a:close/>
                <a:moveTo>
                  <a:pt x="2635" y="835"/>
                </a:moveTo>
                <a:cubicBezTo>
                  <a:pt x="2633" y="835"/>
                  <a:pt x="2631" y="837"/>
                  <a:pt x="2631" y="840"/>
                </a:cubicBezTo>
                <a:cubicBezTo>
                  <a:pt x="2631" y="842"/>
                  <a:pt x="2633" y="844"/>
                  <a:pt x="2635" y="844"/>
                </a:cubicBezTo>
                <a:cubicBezTo>
                  <a:pt x="2637" y="844"/>
                  <a:pt x="2639" y="842"/>
                  <a:pt x="2639" y="840"/>
                </a:cubicBezTo>
                <a:cubicBezTo>
                  <a:pt x="2639" y="837"/>
                  <a:pt x="2637" y="835"/>
                  <a:pt x="2635" y="835"/>
                </a:cubicBezTo>
                <a:close/>
                <a:moveTo>
                  <a:pt x="2648" y="844"/>
                </a:moveTo>
                <a:cubicBezTo>
                  <a:pt x="2650" y="844"/>
                  <a:pt x="2652" y="842"/>
                  <a:pt x="2652" y="840"/>
                </a:cubicBezTo>
                <a:cubicBezTo>
                  <a:pt x="2652" y="837"/>
                  <a:pt x="2650" y="835"/>
                  <a:pt x="2648" y="835"/>
                </a:cubicBezTo>
                <a:cubicBezTo>
                  <a:pt x="2646" y="835"/>
                  <a:pt x="2644" y="837"/>
                  <a:pt x="2644" y="840"/>
                </a:cubicBezTo>
                <a:cubicBezTo>
                  <a:pt x="2644" y="842"/>
                  <a:pt x="2646" y="844"/>
                  <a:pt x="2648" y="844"/>
                </a:cubicBezTo>
                <a:close/>
                <a:moveTo>
                  <a:pt x="2661" y="835"/>
                </a:moveTo>
                <a:cubicBezTo>
                  <a:pt x="2658" y="835"/>
                  <a:pt x="2657" y="837"/>
                  <a:pt x="2657" y="840"/>
                </a:cubicBezTo>
                <a:cubicBezTo>
                  <a:pt x="2657" y="842"/>
                  <a:pt x="2658" y="844"/>
                  <a:pt x="2661" y="844"/>
                </a:cubicBezTo>
                <a:cubicBezTo>
                  <a:pt x="2663" y="844"/>
                  <a:pt x="2665" y="842"/>
                  <a:pt x="2665" y="840"/>
                </a:cubicBezTo>
                <a:cubicBezTo>
                  <a:pt x="2665" y="837"/>
                  <a:pt x="2663" y="835"/>
                  <a:pt x="2661" y="835"/>
                </a:cubicBezTo>
                <a:close/>
                <a:moveTo>
                  <a:pt x="2674" y="835"/>
                </a:moveTo>
                <a:cubicBezTo>
                  <a:pt x="2671" y="835"/>
                  <a:pt x="2669" y="837"/>
                  <a:pt x="2669" y="840"/>
                </a:cubicBezTo>
                <a:cubicBezTo>
                  <a:pt x="2669" y="842"/>
                  <a:pt x="2671" y="844"/>
                  <a:pt x="2674" y="844"/>
                </a:cubicBezTo>
                <a:cubicBezTo>
                  <a:pt x="2676" y="844"/>
                  <a:pt x="2678" y="842"/>
                  <a:pt x="2678" y="840"/>
                </a:cubicBezTo>
                <a:cubicBezTo>
                  <a:pt x="2678" y="837"/>
                  <a:pt x="2676" y="835"/>
                  <a:pt x="2674" y="835"/>
                </a:cubicBezTo>
                <a:close/>
                <a:moveTo>
                  <a:pt x="2687" y="835"/>
                </a:moveTo>
                <a:cubicBezTo>
                  <a:pt x="2684" y="835"/>
                  <a:pt x="2682" y="837"/>
                  <a:pt x="2682" y="840"/>
                </a:cubicBezTo>
                <a:cubicBezTo>
                  <a:pt x="2682" y="842"/>
                  <a:pt x="2684" y="844"/>
                  <a:pt x="2687" y="844"/>
                </a:cubicBezTo>
                <a:cubicBezTo>
                  <a:pt x="2689" y="844"/>
                  <a:pt x="2691" y="842"/>
                  <a:pt x="2691" y="840"/>
                </a:cubicBezTo>
                <a:cubicBezTo>
                  <a:pt x="2691" y="837"/>
                  <a:pt x="2689" y="835"/>
                  <a:pt x="2687" y="835"/>
                </a:cubicBezTo>
                <a:close/>
                <a:moveTo>
                  <a:pt x="2699" y="835"/>
                </a:moveTo>
                <a:cubicBezTo>
                  <a:pt x="2697" y="835"/>
                  <a:pt x="2695" y="837"/>
                  <a:pt x="2695" y="840"/>
                </a:cubicBezTo>
                <a:cubicBezTo>
                  <a:pt x="2695" y="842"/>
                  <a:pt x="2697" y="844"/>
                  <a:pt x="2699" y="844"/>
                </a:cubicBezTo>
                <a:cubicBezTo>
                  <a:pt x="2702" y="844"/>
                  <a:pt x="2704" y="842"/>
                  <a:pt x="2704" y="840"/>
                </a:cubicBezTo>
                <a:cubicBezTo>
                  <a:pt x="2704" y="837"/>
                  <a:pt x="2702" y="835"/>
                  <a:pt x="2699" y="835"/>
                </a:cubicBezTo>
                <a:close/>
                <a:moveTo>
                  <a:pt x="2712" y="835"/>
                </a:moveTo>
                <a:cubicBezTo>
                  <a:pt x="2710" y="835"/>
                  <a:pt x="2708" y="837"/>
                  <a:pt x="2708" y="840"/>
                </a:cubicBezTo>
                <a:cubicBezTo>
                  <a:pt x="2708" y="842"/>
                  <a:pt x="2710" y="844"/>
                  <a:pt x="2712" y="844"/>
                </a:cubicBezTo>
                <a:cubicBezTo>
                  <a:pt x="2715" y="844"/>
                  <a:pt x="2717" y="842"/>
                  <a:pt x="2717" y="840"/>
                </a:cubicBezTo>
                <a:cubicBezTo>
                  <a:pt x="2717" y="837"/>
                  <a:pt x="2715" y="835"/>
                  <a:pt x="2712" y="835"/>
                </a:cubicBezTo>
                <a:close/>
                <a:moveTo>
                  <a:pt x="2725" y="835"/>
                </a:moveTo>
                <a:cubicBezTo>
                  <a:pt x="2723" y="835"/>
                  <a:pt x="2721" y="837"/>
                  <a:pt x="2721" y="840"/>
                </a:cubicBezTo>
                <a:cubicBezTo>
                  <a:pt x="2721" y="842"/>
                  <a:pt x="2723" y="844"/>
                  <a:pt x="2725" y="844"/>
                </a:cubicBezTo>
                <a:cubicBezTo>
                  <a:pt x="2728" y="844"/>
                  <a:pt x="2729" y="842"/>
                  <a:pt x="2729" y="840"/>
                </a:cubicBezTo>
                <a:cubicBezTo>
                  <a:pt x="2729" y="837"/>
                  <a:pt x="2728" y="835"/>
                  <a:pt x="2725" y="835"/>
                </a:cubicBezTo>
                <a:close/>
                <a:moveTo>
                  <a:pt x="2738" y="844"/>
                </a:moveTo>
                <a:cubicBezTo>
                  <a:pt x="2741" y="844"/>
                  <a:pt x="2742" y="842"/>
                  <a:pt x="2742" y="840"/>
                </a:cubicBezTo>
                <a:cubicBezTo>
                  <a:pt x="2742" y="837"/>
                  <a:pt x="2741" y="835"/>
                  <a:pt x="2738" y="835"/>
                </a:cubicBezTo>
                <a:cubicBezTo>
                  <a:pt x="2736" y="835"/>
                  <a:pt x="2734" y="837"/>
                  <a:pt x="2734" y="840"/>
                </a:cubicBezTo>
                <a:cubicBezTo>
                  <a:pt x="2734" y="842"/>
                  <a:pt x="2736" y="844"/>
                  <a:pt x="2738" y="844"/>
                </a:cubicBezTo>
                <a:close/>
                <a:moveTo>
                  <a:pt x="2751" y="835"/>
                </a:moveTo>
                <a:cubicBezTo>
                  <a:pt x="2749" y="835"/>
                  <a:pt x="2747" y="837"/>
                  <a:pt x="2747" y="840"/>
                </a:cubicBezTo>
                <a:cubicBezTo>
                  <a:pt x="2747" y="842"/>
                  <a:pt x="2749" y="844"/>
                  <a:pt x="2751" y="844"/>
                </a:cubicBezTo>
                <a:cubicBezTo>
                  <a:pt x="2753" y="844"/>
                  <a:pt x="2755" y="842"/>
                  <a:pt x="2755" y="840"/>
                </a:cubicBezTo>
                <a:cubicBezTo>
                  <a:pt x="2755" y="837"/>
                  <a:pt x="2753" y="835"/>
                  <a:pt x="2751" y="835"/>
                </a:cubicBezTo>
                <a:close/>
                <a:moveTo>
                  <a:pt x="2764" y="835"/>
                </a:moveTo>
                <a:cubicBezTo>
                  <a:pt x="2762" y="835"/>
                  <a:pt x="2760" y="837"/>
                  <a:pt x="2760" y="840"/>
                </a:cubicBezTo>
                <a:cubicBezTo>
                  <a:pt x="2760" y="842"/>
                  <a:pt x="2762" y="844"/>
                  <a:pt x="2764" y="844"/>
                </a:cubicBezTo>
                <a:cubicBezTo>
                  <a:pt x="2766" y="844"/>
                  <a:pt x="2768" y="842"/>
                  <a:pt x="2768" y="840"/>
                </a:cubicBezTo>
                <a:cubicBezTo>
                  <a:pt x="2768" y="837"/>
                  <a:pt x="2766" y="835"/>
                  <a:pt x="2764" y="835"/>
                </a:cubicBezTo>
                <a:close/>
                <a:moveTo>
                  <a:pt x="2777" y="835"/>
                </a:moveTo>
                <a:cubicBezTo>
                  <a:pt x="2775" y="835"/>
                  <a:pt x="2773" y="837"/>
                  <a:pt x="2773" y="840"/>
                </a:cubicBezTo>
                <a:cubicBezTo>
                  <a:pt x="2773" y="842"/>
                  <a:pt x="2775" y="844"/>
                  <a:pt x="2777" y="844"/>
                </a:cubicBezTo>
                <a:cubicBezTo>
                  <a:pt x="2779" y="844"/>
                  <a:pt x="2781" y="842"/>
                  <a:pt x="2781" y="840"/>
                </a:cubicBezTo>
                <a:cubicBezTo>
                  <a:pt x="2781" y="837"/>
                  <a:pt x="2779" y="835"/>
                  <a:pt x="2777" y="835"/>
                </a:cubicBezTo>
                <a:close/>
                <a:moveTo>
                  <a:pt x="2794" y="840"/>
                </a:moveTo>
                <a:cubicBezTo>
                  <a:pt x="2794" y="837"/>
                  <a:pt x="2792" y="835"/>
                  <a:pt x="2790" y="835"/>
                </a:cubicBezTo>
                <a:cubicBezTo>
                  <a:pt x="2788" y="835"/>
                  <a:pt x="2786" y="837"/>
                  <a:pt x="2786" y="840"/>
                </a:cubicBezTo>
                <a:cubicBezTo>
                  <a:pt x="2786" y="842"/>
                  <a:pt x="2788" y="844"/>
                  <a:pt x="2790" y="844"/>
                </a:cubicBezTo>
                <a:cubicBezTo>
                  <a:pt x="2792" y="844"/>
                  <a:pt x="2794" y="842"/>
                  <a:pt x="2794" y="840"/>
                </a:cubicBezTo>
                <a:close/>
                <a:moveTo>
                  <a:pt x="2803" y="835"/>
                </a:moveTo>
                <a:cubicBezTo>
                  <a:pt x="2800" y="835"/>
                  <a:pt x="2799" y="837"/>
                  <a:pt x="2799" y="840"/>
                </a:cubicBezTo>
                <a:cubicBezTo>
                  <a:pt x="2799" y="842"/>
                  <a:pt x="2800" y="844"/>
                  <a:pt x="2803" y="844"/>
                </a:cubicBezTo>
                <a:cubicBezTo>
                  <a:pt x="2805" y="844"/>
                  <a:pt x="2807" y="842"/>
                  <a:pt x="2807" y="840"/>
                </a:cubicBezTo>
                <a:cubicBezTo>
                  <a:pt x="2807" y="837"/>
                  <a:pt x="2805" y="835"/>
                  <a:pt x="2803" y="835"/>
                </a:cubicBezTo>
                <a:close/>
                <a:moveTo>
                  <a:pt x="2816" y="835"/>
                </a:moveTo>
                <a:cubicBezTo>
                  <a:pt x="2813" y="835"/>
                  <a:pt x="2812" y="837"/>
                  <a:pt x="2812" y="840"/>
                </a:cubicBezTo>
                <a:cubicBezTo>
                  <a:pt x="2812" y="842"/>
                  <a:pt x="2813" y="844"/>
                  <a:pt x="2816" y="844"/>
                </a:cubicBezTo>
                <a:cubicBezTo>
                  <a:pt x="2818" y="844"/>
                  <a:pt x="2820" y="842"/>
                  <a:pt x="2820" y="840"/>
                </a:cubicBezTo>
                <a:cubicBezTo>
                  <a:pt x="2820" y="837"/>
                  <a:pt x="2818" y="835"/>
                  <a:pt x="2816" y="835"/>
                </a:cubicBezTo>
                <a:close/>
                <a:moveTo>
                  <a:pt x="2829" y="844"/>
                </a:moveTo>
                <a:cubicBezTo>
                  <a:pt x="2831" y="844"/>
                  <a:pt x="2833" y="842"/>
                  <a:pt x="2833" y="840"/>
                </a:cubicBezTo>
                <a:cubicBezTo>
                  <a:pt x="2833" y="837"/>
                  <a:pt x="2831" y="835"/>
                  <a:pt x="2829" y="835"/>
                </a:cubicBezTo>
                <a:cubicBezTo>
                  <a:pt x="2826" y="835"/>
                  <a:pt x="2824" y="837"/>
                  <a:pt x="2824" y="840"/>
                </a:cubicBezTo>
                <a:cubicBezTo>
                  <a:pt x="2824" y="842"/>
                  <a:pt x="2826" y="844"/>
                  <a:pt x="2829" y="844"/>
                </a:cubicBezTo>
                <a:close/>
                <a:moveTo>
                  <a:pt x="2842" y="835"/>
                </a:moveTo>
                <a:cubicBezTo>
                  <a:pt x="2839" y="835"/>
                  <a:pt x="2837" y="837"/>
                  <a:pt x="2837" y="840"/>
                </a:cubicBezTo>
                <a:cubicBezTo>
                  <a:pt x="2837" y="842"/>
                  <a:pt x="2839" y="844"/>
                  <a:pt x="2842" y="844"/>
                </a:cubicBezTo>
                <a:cubicBezTo>
                  <a:pt x="2844" y="844"/>
                  <a:pt x="2846" y="842"/>
                  <a:pt x="2846" y="840"/>
                </a:cubicBezTo>
                <a:cubicBezTo>
                  <a:pt x="2846" y="837"/>
                  <a:pt x="2844" y="835"/>
                  <a:pt x="2842" y="835"/>
                </a:cubicBezTo>
                <a:close/>
                <a:moveTo>
                  <a:pt x="2854" y="835"/>
                </a:moveTo>
                <a:cubicBezTo>
                  <a:pt x="2852" y="835"/>
                  <a:pt x="2850" y="837"/>
                  <a:pt x="2850" y="840"/>
                </a:cubicBezTo>
                <a:cubicBezTo>
                  <a:pt x="2850" y="842"/>
                  <a:pt x="2852" y="844"/>
                  <a:pt x="2854" y="844"/>
                </a:cubicBezTo>
                <a:cubicBezTo>
                  <a:pt x="2857" y="844"/>
                  <a:pt x="2859" y="842"/>
                  <a:pt x="2859" y="840"/>
                </a:cubicBezTo>
                <a:cubicBezTo>
                  <a:pt x="2859" y="837"/>
                  <a:pt x="2857" y="835"/>
                  <a:pt x="2854" y="835"/>
                </a:cubicBezTo>
                <a:close/>
                <a:moveTo>
                  <a:pt x="2867" y="835"/>
                </a:moveTo>
                <a:cubicBezTo>
                  <a:pt x="2865" y="835"/>
                  <a:pt x="2863" y="837"/>
                  <a:pt x="2863" y="840"/>
                </a:cubicBezTo>
                <a:cubicBezTo>
                  <a:pt x="2863" y="842"/>
                  <a:pt x="2865" y="844"/>
                  <a:pt x="2867" y="844"/>
                </a:cubicBezTo>
                <a:cubicBezTo>
                  <a:pt x="2870" y="844"/>
                  <a:pt x="2872" y="842"/>
                  <a:pt x="2872" y="840"/>
                </a:cubicBezTo>
                <a:cubicBezTo>
                  <a:pt x="2872" y="837"/>
                  <a:pt x="2870" y="835"/>
                  <a:pt x="2867" y="835"/>
                </a:cubicBezTo>
                <a:close/>
                <a:moveTo>
                  <a:pt x="2884" y="840"/>
                </a:moveTo>
                <a:cubicBezTo>
                  <a:pt x="2884" y="837"/>
                  <a:pt x="2883" y="835"/>
                  <a:pt x="2880" y="835"/>
                </a:cubicBezTo>
                <a:cubicBezTo>
                  <a:pt x="2878" y="835"/>
                  <a:pt x="2876" y="837"/>
                  <a:pt x="2876" y="840"/>
                </a:cubicBezTo>
                <a:cubicBezTo>
                  <a:pt x="2876" y="842"/>
                  <a:pt x="2878" y="844"/>
                  <a:pt x="2880" y="844"/>
                </a:cubicBezTo>
                <a:cubicBezTo>
                  <a:pt x="2883" y="844"/>
                  <a:pt x="2884" y="842"/>
                  <a:pt x="2884" y="840"/>
                </a:cubicBezTo>
                <a:close/>
                <a:moveTo>
                  <a:pt x="2893" y="835"/>
                </a:moveTo>
                <a:cubicBezTo>
                  <a:pt x="2891" y="835"/>
                  <a:pt x="2889" y="837"/>
                  <a:pt x="2889" y="840"/>
                </a:cubicBezTo>
                <a:cubicBezTo>
                  <a:pt x="2889" y="842"/>
                  <a:pt x="2891" y="844"/>
                  <a:pt x="2893" y="844"/>
                </a:cubicBezTo>
                <a:cubicBezTo>
                  <a:pt x="2895" y="844"/>
                  <a:pt x="2897" y="842"/>
                  <a:pt x="2897" y="840"/>
                </a:cubicBezTo>
                <a:cubicBezTo>
                  <a:pt x="2897" y="837"/>
                  <a:pt x="2895" y="835"/>
                  <a:pt x="2893" y="835"/>
                </a:cubicBezTo>
                <a:close/>
                <a:moveTo>
                  <a:pt x="543" y="850"/>
                </a:moveTo>
                <a:cubicBezTo>
                  <a:pt x="541" y="850"/>
                  <a:pt x="540" y="851"/>
                  <a:pt x="540" y="853"/>
                </a:cubicBezTo>
                <a:cubicBezTo>
                  <a:pt x="540" y="854"/>
                  <a:pt x="541" y="855"/>
                  <a:pt x="543" y="855"/>
                </a:cubicBezTo>
                <a:cubicBezTo>
                  <a:pt x="544" y="855"/>
                  <a:pt x="546" y="854"/>
                  <a:pt x="546" y="853"/>
                </a:cubicBezTo>
                <a:cubicBezTo>
                  <a:pt x="546" y="851"/>
                  <a:pt x="544" y="850"/>
                  <a:pt x="543" y="850"/>
                </a:cubicBezTo>
                <a:close/>
                <a:moveTo>
                  <a:pt x="556" y="857"/>
                </a:moveTo>
                <a:cubicBezTo>
                  <a:pt x="558" y="857"/>
                  <a:pt x="560" y="855"/>
                  <a:pt x="560" y="853"/>
                </a:cubicBezTo>
                <a:cubicBezTo>
                  <a:pt x="560" y="850"/>
                  <a:pt x="558" y="848"/>
                  <a:pt x="556" y="848"/>
                </a:cubicBezTo>
                <a:cubicBezTo>
                  <a:pt x="554" y="848"/>
                  <a:pt x="552" y="850"/>
                  <a:pt x="552" y="853"/>
                </a:cubicBezTo>
                <a:cubicBezTo>
                  <a:pt x="552" y="855"/>
                  <a:pt x="554" y="857"/>
                  <a:pt x="556" y="857"/>
                </a:cubicBezTo>
                <a:close/>
                <a:moveTo>
                  <a:pt x="569" y="853"/>
                </a:moveTo>
                <a:cubicBezTo>
                  <a:pt x="569" y="853"/>
                  <a:pt x="569" y="853"/>
                  <a:pt x="569" y="853"/>
                </a:cubicBezTo>
                <a:cubicBezTo>
                  <a:pt x="569" y="853"/>
                  <a:pt x="569" y="853"/>
                  <a:pt x="569" y="853"/>
                </a:cubicBezTo>
                <a:cubicBezTo>
                  <a:pt x="569" y="853"/>
                  <a:pt x="569" y="853"/>
                  <a:pt x="569" y="853"/>
                </a:cubicBezTo>
                <a:cubicBezTo>
                  <a:pt x="569" y="853"/>
                  <a:pt x="569" y="853"/>
                  <a:pt x="569" y="853"/>
                </a:cubicBezTo>
                <a:close/>
                <a:moveTo>
                  <a:pt x="582" y="848"/>
                </a:moveTo>
                <a:cubicBezTo>
                  <a:pt x="579" y="848"/>
                  <a:pt x="577" y="850"/>
                  <a:pt x="577" y="853"/>
                </a:cubicBezTo>
                <a:cubicBezTo>
                  <a:pt x="577" y="855"/>
                  <a:pt x="579" y="857"/>
                  <a:pt x="582" y="857"/>
                </a:cubicBezTo>
                <a:cubicBezTo>
                  <a:pt x="584" y="857"/>
                  <a:pt x="586" y="855"/>
                  <a:pt x="586" y="853"/>
                </a:cubicBezTo>
                <a:cubicBezTo>
                  <a:pt x="586" y="850"/>
                  <a:pt x="584" y="848"/>
                  <a:pt x="582" y="848"/>
                </a:cubicBezTo>
                <a:close/>
                <a:moveTo>
                  <a:pt x="595" y="857"/>
                </a:moveTo>
                <a:cubicBezTo>
                  <a:pt x="597" y="857"/>
                  <a:pt x="599" y="855"/>
                  <a:pt x="599" y="853"/>
                </a:cubicBezTo>
                <a:cubicBezTo>
                  <a:pt x="599" y="850"/>
                  <a:pt x="597" y="848"/>
                  <a:pt x="595" y="848"/>
                </a:cubicBezTo>
                <a:cubicBezTo>
                  <a:pt x="592" y="848"/>
                  <a:pt x="590" y="850"/>
                  <a:pt x="590" y="853"/>
                </a:cubicBezTo>
                <a:cubicBezTo>
                  <a:pt x="590" y="855"/>
                  <a:pt x="592" y="857"/>
                  <a:pt x="595" y="857"/>
                </a:cubicBezTo>
                <a:close/>
                <a:moveTo>
                  <a:pt x="607" y="857"/>
                </a:moveTo>
                <a:cubicBezTo>
                  <a:pt x="610" y="857"/>
                  <a:pt x="612" y="855"/>
                  <a:pt x="612" y="853"/>
                </a:cubicBezTo>
                <a:cubicBezTo>
                  <a:pt x="612" y="850"/>
                  <a:pt x="610" y="848"/>
                  <a:pt x="607" y="848"/>
                </a:cubicBezTo>
                <a:cubicBezTo>
                  <a:pt x="605" y="848"/>
                  <a:pt x="603" y="850"/>
                  <a:pt x="603" y="853"/>
                </a:cubicBezTo>
                <a:cubicBezTo>
                  <a:pt x="603" y="855"/>
                  <a:pt x="605" y="857"/>
                  <a:pt x="607" y="857"/>
                </a:cubicBezTo>
                <a:close/>
                <a:moveTo>
                  <a:pt x="620" y="857"/>
                </a:moveTo>
                <a:cubicBezTo>
                  <a:pt x="623" y="857"/>
                  <a:pt x="625" y="855"/>
                  <a:pt x="625" y="853"/>
                </a:cubicBezTo>
                <a:cubicBezTo>
                  <a:pt x="625" y="850"/>
                  <a:pt x="623" y="848"/>
                  <a:pt x="620" y="848"/>
                </a:cubicBezTo>
                <a:cubicBezTo>
                  <a:pt x="618" y="848"/>
                  <a:pt x="616" y="850"/>
                  <a:pt x="616" y="853"/>
                </a:cubicBezTo>
                <a:cubicBezTo>
                  <a:pt x="616" y="855"/>
                  <a:pt x="618" y="857"/>
                  <a:pt x="620" y="857"/>
                </a:cubicBezTo>
                <a:close/>
                <a:moveTo>
                  <a:pt x="633" y="857"/>
                </a:moveTo>
                <a:cubicBezTo>
                  <a:pt x="636" y="857"/>
                  <a:pt x="637" y="855"/>
                  <a:pt x="637" y="853"/>
                </a:cubicBezTo>
                <a:cubicBezTo>
                  <a:pt x="637" y="850"/>
                  <a:pt x="636" y="848"/>
                  <a:pt x="633" y="848"/>
                </a:cubicBezTo>
                <a:cubicBezTo>
                  <a:pt x="631" y="848"/>
                  <a:pt x="629" y="850"/>
                  <a:pt x="629" y="853"/>
                </a:cubicBezTo>
                <a:cubicBezTo>
                  <a:pt x="629" y="855"/>
                  <a:pt x="631" y="857"/>
                  <a:pt x="633" y="857"/>
                </a:cubicBezTo>
                <a:close/>
                <a:moveTo>
                  <a:pt x="646" y="857"/>
                </a:moveTo>
                <a:cubicBezTo>
                  <a:pt x="649" y="857"/>
                  <a:pt x="650" y="855"/>
                  <a:pt x="650" y="853"/>
                </a:cubicBezTo>
                <a:cubicBezTo>
                  <a:pt x="650" y="850"/>
                  <a:pt x="649" y="848"/>
                  <a:pt x="646" y="848"/>
                </a:cubicBezTo>
                <a:cubicBezTo>
                  <a:pt x="644" y="848"/>
                  <a:pt x="642" y="850"/>
                  <a:pt x="642" y="853"/>
                </a:cubicBezTo>
                <a:cubicBezTo>
                  <a:pt x="642" y="855"/>
                  <a:pt x="644" y="857"/>
                  <a:pt x="646" y="857"/>
                </a:cubicBezTo>
                <a:close/>
                <a:moveTo>
                  <a:pt x="659" y="857"/>
                </a:moveTo>
                <a:cubicBezTo>
                  <a:pt x="661" y="857"/>
                  <a:pt x="663" y="855"/>
                  <a:pt x="663" y="853"/>
                </a:cubicBezTo>
                <a:cubicBezTo>
                  <a:pt x="663" y="850"/>
                  <a:pt x="661" y="848"/>
                  <a:pt x="659" y="848"/>
                </a:cubicBezTo>
                <a:cubicBezTo>
                  <a:pt x="657" y="848"/>
                  <a:pt x="655" y="850"/>
                  <a:pt x="655" y="853"/>
                </a:cubicBezTo>
                <a:cubicBezTo>
                  <a:pt x="655" y="855"/>
                  <a:pt x="657" y="857"/>
                  <a:pt x="659" y="857"/>
                </a:cubicBezTo>
                <a:close/>
                <a:moveTo>
                  <a:pt x="672" y="857"/>
                </a:moveTo>
                <a:cubicBezTo>
                  <a:pt x="674" y="857"/>
                  <a:pt x="676" y="855"/>
                  <a:pt x="676" y="853"/>
                </a:cubicBezTo>
                <a:cubicBezTo>
                  <a:pt x="676" y="850"/>
                  <a:pt x="674" y="848"/>
                  <a:pt x="672" y="848"/>
                </a:cubicBezTo>
                <a:cubicBezTo>
                  <a:pt x="670" y="848"/>
                  <a:pt x="668" y="850"/>
                  <a:pt x="668" y="853"/>
                </a:cubicBezTo>
                <a:cubicBezTo>
                  <a:pt x="668" y="855"/>
                  <a:pt x="670" y="857"/>
                  <a:pt x="672" y="857"/>
                </a:cubicBezTo>
                <a:close/>
                <a:moveTo>
                  <a:pt x="685" y="857"/>
                </a:moveTo>
                <a:cubicBezTo>
                  <a:pt x="687" y="857"/>
                  <a:pt x="689" y="855"/>
                  <a:pt x="689" y="853"/>
                </a:cubicBezTo>
                <a:cubicBezTo>
                  <a:pt x="689" y="850"/>
                  <a:pt x="687" y="848"/>
                  <a:pt x="685" y="848"/>
                </a:cubicBezTo>
                <a:cubicBezTo>
                  <a:pt x="683" y="848"/>
                  <a:pt x="681" y="850"/>
                  <a:pt x="681" y="853"/>
                </a:cubicBezTo>
                <a:cubicBezTo>
                  <a:pt x="681" y="855"/>
                  <a:pt x="683" y="857"/>
                  <a:pt x="685" y="857"/>
                </a:cubicBezTo>
                <a:close/>
                <a:moveTo>
                  <a:pt x="698" y="857"/>
                </a:moveTo>
                <a:cubicBezTo>
                  <a:pt x="700" y="857"/>
                  <a:pt x="702" y="855"/>
                  <a:pt x="702" y="853"/>
                </a:cubicBezTo>
                <a:cubicBezTo>
                  <a:pt x="702" y="850"/>
                  <a:pt x="700" y="848"/>
                  <a:pt x="698" y="848"/>
                </a:cubicBezTo>
                <a:cubicBezTo>
                  <a:pt x="696" y="848"/>
                  <a:pt x="694" y="850"/>
                  <a:pt x="694" y="853"/>
                </a:cubicBezTo>
                <a:cubicBezTo>
                  <a:pt x="694" y="855"/>
                  <a:pt x="696" y="857"/>
                  <a:pt x="698" y="857"/>
                </a:cubicBezTo>
                <a:close/>
                <a:moveTo>
                  <a:pt x="711" y="857"/>
                </a:moveTo>
                <a:cubicBezTo>
                  <a:pt x="713" y="857"/>
                  <a:pt x="715" y="855"/>
                  <a:pt x="715" y="853"/>
                </a:cubicBezTo>
                <a:cubicBezTo>
                  <a:pt x="715" y="850"/>
                  <a:pt x="713" y="848"/>
                  <a:pt x="711" y="848"/>
                </a:cubicBezTo>
                <a:cubicBezTo>
                  <a:pt x="708" y="848"/>
                  <a:pt x="707" y="850"/>
                  <a:pt x="707" y="853"/>
                </a:cubicBezTo>
                <a:cubicBezTo>
                  <a:pt x="707" y="855"/>
                  <a:pt x="708" y="857"/>
                  <a:pt x="711" y="857"/>
                </a:cubicBezTo>
                <a:close/>
                <a:moveTo>
                  <a:pt x="866" y="857"/>
                </a:moveTo>
                <a:cubicBezTo>
                  <a:pt x="868" y="857"/>
                  <a:pt x="870" y="855"/>
                  <a:pt x="870" y="853"/>
                </a:cubicBezTo>
                <a:cubicBezTo>
                  <a:pt x="870" y="850"/>
                  <a:pt x="868" y="848"/>
                  <a:pt x="866" y="848"/>
                </a:cubicBezTo>
                <a:cubicBezTo>
                  <a:pt x="863" y="848"/>
                  <a:pt x="862" y="850"/>
                  <a:pt x="862" y="853"/>
                </a:cubicBezTo>
                <a:cubicBezTo>
                  <a:pt x="862" y="855"/>
                  <a:pt x="863" y="857"/>
                  <a:pt x="866" y="857"/>
                </a:cubicBezTo>
                <a:close/>
                <a:moveTo>
                  <a:pt x="879" y="848"/>
                </a:moveTo>
                <a:cubicBezTo>
                  <a:pt x="876" y="848"/>
                  <a:pt x="874" y="850"/>
                  <a:pt x="874" y="853"/>
                </a:cubicBezTo>
                <a:cubicBezTo>
                  <a:pt x="874" y="855"/>
                  <a:pt x="876" y="857"/>
                  <a:pt x="879" y="857"/>
                </a:cubicBezTo>
                <a:cubicBezTo>
                  <a:pt x="881" y="857"/>
                  <a:pt x="883" y="855"/>
                  <a:pt x="883" y="853"/>
                </a:cubicBezTo>
                <a:cubicBezTo>
                  <a:pt x="883" y="850"/>
                  <a:pt x="881" y="848"/>
                  <a:pt x="879" y="848"/>
                </a:cubicBezTo>
                <a:close/>
                <a:moveTo>
                  <a:pt x="1563" y="857"/>
                </a:moveTo>
                <a:cubicBezTo>
                  <a:pt x="1565" y="857"/>
                  <a:pt x="1567" y="855"/>
                  <a:pt x="1567" y="853"/>
                </a:cubicBezTo>
                <a:cubicBezTo>
                  <a:pt x="1567" y="850"/>
                  <a:pt x="1565" y="848"/>
                  <a:pt x="1563" y="848"/>
                </a:cubicBezTo>
                <a:cubicBezTo>
                  <a:pt x="1561" y="848"/>
                  <a:pt x="1559" y="850"/>
                  <a:pt x="1559" y="853"/>
                </a:cubicBezTo>
                <a:cubicBezTo>
                  <a:pt x="1559" y="855"/>
                  <a:pt x="1561" y="857"/>
                  <a:pt x="1563" y="857"/>
                </a:cubicBezTo>
                <a:close/>
                <a:moveTo>
                  <a:pt x="1576" y="848"/>
                </a:moveTo>
                <a:cubicBezTo>
                  <a:pt x="1574" y="848"/>
                  <a:pt x="1572" y="850"/>
                  <a:pt x="1572" y="853"/>
                </a:cubicBezTo>
                <a:cubicBezTo>
                  <a:pt x="1572" y="855"/>
                  <a:pt x="1574" y="857"/>
                  <a:pt x="1576" y="857"/>
                </a:cubicBezTo>
                <a:cubicBezTo>
                  <a:pt x="1578" y="857"/>
                  <a:pt x="1580" y="855"/>
                  <a:pt x="1580" y="853"/>
                </a:cubicBezTo>
                <a:cubicBezTo>
                  <a:pt x="1580" y="850"/>
                  <a:pt x="1578" y="848"/>
                  <a:pt x="1576" y="848"/>
                </a:cubicBezTo>
                <a:close/>
                <a:moveTo>
                  <a:pt x="1589" y="848"/>
                </a:moveTo>
                <a:cubicBezTo>
                  <a:pt x="1587" y="848"/>
                  <a:pt x="1585" y="850"/>
                  <a:pt x="1585" y="853"/>
                </a:cubicBezTo>
                <a:cubicBezTo>
                  <a:pt x="1585" y="855"/>
                  <a:pt x="1587" y="857"/>
                  <a:pt x="1589" y="857"/>
                </a:cubicBezTo>
                <a:cubicBezTo>
                  <a:pt x="1591" y="857"/>
                  <a:pt x="1593" y="855"/>
                  <a:pt x="1593" y="853"/>
                </a:cubicBezTo>
                <a:cubicBezTo>
                  <a:pt x="1593" y="850"/>
                  <a:pt x="1591" y="848"/>
                  <a:pt x="1589" y="848"/>
                </a:cubicBezTo>
                <a:close/>
                <a:moveTo>
                  <a:pt x="1602" y="848"/>
                </a:moveTo>
                <a:cubicBezTo>
                  <a:pt x="1600" y="848"/>
                  <a:pt x="1598" y="850"/>
                  <a:pt x="1598" y="853"/>
                </a:cubicBezTo>
                <a:cubicBezTo>
                  <a:pt x="1598" y="855"/>
                  <a:pt x="1600" y="857"/>
                  <a:pt x="1602" y="857"/>
                </a:cubicBezTo>
                <a:cubicBezTo>
                  <a:pt x="1604" y="857"/>
                  <a:pt x="1606" y="855"/>
                  <a:pt x="1606" y="853"/>
                </a:cubicBezTo>
                <a:cubicBezTo>
                  <a:pt x="1606" y="850"/>
                  <a:pt x="1604" y="848"/>
                  <a:pt x="1602" y="848"/>
                </a:cubicBezTo>
                <a:close/>
                <a:moveTo>
                  <a:pt x="1615" y="848"/>
                </a:moveTo>
                <a:cubicBezTo>
                  <a:pt x="1612" y="848"/>
                  <a:pt x="1611" y="850"/>
                  <a:pt x="1611" y="853"/>
                </a:cubicBezTo>
                <a:cubicBezTo>
                  <a:pt x="1611" y="855"/>
                  <a:pt x="1612" y="857"/>
                  <a:pt x="1615" y="857"/>
                </a:cubicBezTo>
                <a:cubicBezTo>
                  <a:pt x="1617" y="857"/>
                  <a:pt x="1619" y="855"/>
                  <a:pt x="1619" y="853"/>
                </a:cubicBezTo>
                <a:cubicBezTo>
                  <a:pt x="1619" y="850"/>
                  <a:pt x="1617" y="848"/>
                  <a:pt x="1615" y="848"/>
                </a:cubicBezTo>
                <a:close/>
                <a:moveTo>
                  <a:pt x="1628" y="848"/>
                </a:moveTo>
                <a:cubicBezTo>
                  <a:pt x="1625" y="848"/>
                  <a:pt x="1623" y="850"/>
                  <a:pt x="1623" y="853"/>
                </a:cubicBezTo>
                <a:cubicBezTo>
                  <a:pt x="1623" y="855"/>
                  <a:pt x="1625" y="857"/>
                  <a:pt x="1628" y="857"/>
                </a:cubicBezTo>
                <a:cubicBezTo>
                  <a:pt x="1630" y="857"/>
                  <a:pt x="1632" y="855"/>
                  <a:pt x="1632" y="853"/>
                </a:cubicBezTo>
                <a:cubicBezTo>
                  <a:pt x="1632" y="850"/>
                  <a:pt x="1630" y="848"/>
                  <a:pt x="1628" y="848"/>
                </a:cubicBezTo>
                <a:close/>
                <a:moveTo>
                  <a:pt x="1641" y="848"/>
                </a:moveTo>
                <a:cubicBezTo>
                  <a:pt x="1638" y="848"/>
                  <a:pt x="1636" y="850"/>
                  <a:pt x="1636" y="853"/>
                </a:cubicBezTo>
                <a:cubicBezTo>
                  <a:pt x="1636" y="855"/>
                  <a:pt x="1638" y="857"/>
                  <a:pt x="1641" y="857"/>
                </a:cubicBezTo>
                <a:cubicBezTo>
                  <a:pt x="1643" y="857"/>
                  <a:pt x="1645" y="855"/>
                  <a:pt x="1645" y="853"/>
                </a:cubicBezTo>
                <a:cubicBezTo>
                  <a:pt x="1645" y="850"/>
                  <a:pt x="1643" y="848"/>
                  <a:pt x="1641" y="848"/>
                </a:cubicBezTo>
                <a:close/>
                <a:moveTo>
                  <a:pt x="1653" y="848"/>
                </a:moveTo>
                <a:cubicBezTo>
                  <a:pt x="1651" y="848"/>
                  <a:pt x="1649" y="850"/>
                  <a:pt x="1649" y="853"/>
                </a:cubicBezTo>
                <a:cubicBezTo>
                  <a:pt x="1649" y="855"/>
                  <a:pt x="1651" y="857"/>
                  <a:pt x="1653" y="857"/>
                </a:cubicBezTo>
                <a:cubicBezTo>
                  <a:pt x="1656" y="857"/>
                  <a:pt x="1658" y="855"/>
                  <a:pt x="1658" y="853"/>
                </a:cubicBezTo>
                <a:cubicBezTo>
                  <a:pt x="1658" y="850"/>
                  <a:pt x="1656" y="848"/>
                  <a:pt x="1653" y="848"/>
                </a:cubicBezTo>
                <a:close/>
                <a:moveTo>
                  <a:pt x="1666" y="848"/>
                </a:moveTo>
                <a:cubicBezTo>
                  <a:pt x="1664" y="848"/>
                  <a:pt x="1662" y="850"/>
                  <a:pt x="1662" y="853"/>
                </a:cubicBezTo>
                <a:cubicBezTo>
                  <a:pt x="1662" y="855"/>
                  <a:pt x="1664" y="857"/>
                  <a:pt x="1666" y="857"/>
                </a:cubicBezTo>
                <a:cubicBezTo>
                  <a:pt x="1669" y="857"/>
                  <a:pt x="1671" y="855"/>
                  <a:pt x="1671" y="853"/>
                </a:cubicBezTo>
                <a:cubicBezTo>
                  <a:pt x="1671" y="850"/>
                  <a:pt x="1669" y="848"/>
                  <a:pt x="1666" y="848"/>
                </a:cubicBezTo>
                <a:close/>
                <a:moveTo>
                  <a:pt x="1679" y="848"/>
                </a:moveTo>
                <a:cubicBezTo>
                  <a:pt x="1677" y="848"/>
                  <a:pt x="1675" y="850"/>
                  <a:pt x="1675" y="853"/>
                </a:cubicBezTo>
                <a:cubicBezTo>
                  <a:pt x="1675" y="855"/>
                  <a:pt x="1677" y="857"/>
                  <a:pt x="1679" y="857"/>
                </a:cubicBezTo>
                <a:cubicBezTo>
                  <a:pt x="1682" y="857"/>
                  <a:pt x="1683" y="855"/>
                  <a:pt x="1683" y="853"/>
                </a:cubicBezTo>
                <a:cubicBezTo>
                  <a:pt x="1683" y="850"/>
                  <a:pt x="1682" y="848"/>
                  <a:pt x="1679" y="848"/>
                </a:cubicBezTo>
                <a:close/>
                <a:moveTo>
                  <a:pt x="1692" y="848"/>
                </a:moveTo>
                <a:cubicBezTo>
                  <a:pt x="1690" y="848"/>
                  <a:pt x="1688" y="850"/>
                  <a:pt x="1688" y="853"/>
                </a:cubicBezTo>
                <a:cubicBezTo>
                  <a:pt x="1688" y="855"/>
                  <a:pt x="1690" y="857"/>
                  <a:pt x="1692" y="857"/>
                </a:cubicBezTo>
                <a:cubicBezTo>
                  <a:pt x="1695" y="857"/>
                  <a:pt x="1696" y="855"/>
                  <a:pt x="1696" y="853"/>
                </a:cubicBezTo>
                <a:cubicBezTo>
                  <a:pt x="1696" y="850"/>
                  <a:pt x="1695" y="848"/>
                  <a:pt x="1692" y="848"/>
                </a:cubicBezTo>
                <a:close/>
                <a:moveTo>
                  <a:pt x="1705" y="848"/>
                </a:moveTo>
                <a:cubicBezTo>
                  <a:pt x="1703" y="848"/>
                  <a:pt x="1701" y="850"/>
                  <a:pt x="1701" y="853"/>
                </a:cubicBezTo>
                <a:cubicBezTo>
                  <a:pt x="1701" y="855"/>
                  <a:pt x="1703" y="857"/>
                  <a:pt x="1705" y="857"/>
                </a:cubicBezTo>
                <a:cubicBezTo>
                  <a:pt x="1707" y="857"/>
                  <a:pt x="1709" y="855"/>
                  <a:pt x="1709" y="853"/>
                </a:cubicBezTo>
                <a:cubicBezTo>
                  <a:pt x="1709" y="850"/>
                  <a:pt x="1707" y="848"/>
                  <a:pt x="1705" y="848"/>
                </a:cubicBezTo>
                <a:close/>
                <a:moveTo>
                  <a:pt x="1718" y="848"/>
                </a:moveTo>
                <a:cubicBezTo>
                  <a:pt x="1716" y="848"/>
                  <a:pt x="1714" y="850"/>
                  <a:pt x="1714" y="853"/>
                </a:cubicBezTo>
                <a:cubicBezTo>
                  <a:pt x="1714" y="855"/>
                  <a:pt x="1716" y="857"/>
                  <a:pt x="1718" y="857"/>
                </a:cubicBezTo>
                <a:cubicBezTo>
                  <a:pt x="1720" y="857"/>
                  <a:pt x="1722" y="855"/>
                  <a:pt x="1722" y="853"/>
                </a:cubicBezTo>
                <a:cubicBezTo>
                  <a:pt x="1722" y="850"/>
                  <a:pt x="1720" y="848"/>
                  <a:pt x="1718" y="848"/>
                </a:cubicBezTo>
                <a:close/>
                <a:moveTo>
                  <a:pt x="1731" y="848"/>
                </a:moveTo>
                <a:cubicBezTo>
                  <a:pt x="1729" y="848"/>
                  <a:pt x="1727" y="850"/>
                  <a:pt x="1727" y="853"/>
                </a:cubicBezTo>
                <a:cubicBezTo>
                  <a:pt x="1727" y="855"/>
                  <a:pt x="1729" y="857"/>
                  <a:pt x="1731" y="857"/>
                </a:cubicBezTo>
                <a:cubicBezTo>
                  <a:pt x="1733" y="857"/>
                  <a:pt x="1735" y="855"/>
                  <a:pt x="1735" y="853"/>
                </a:cubicBezTo>
                <a:cubicBezTo>
                  <a:pt x="1735" y="850"/>
                  <a:pt x="1733" y="848"/>
                  <a:pt x="1731" y="848"/>
                </a:cubicBezTo>
                <a:close/>
                <a:moveTo>
                  <a:pt x="1744" y="848"/>
                </a:moveTo>
                <a:cubicBezTo>
                  <a:pt x="1742" y="848"/>
                  <a:pt x="1740" y="850"/>
                  <a:pt x="1740" y="853"/>
                </a:cubicBezTo>
                <a:cubicBezTo>
                  <a:pt x="1740" y="855"/>
                  <a:pt x="1742" y="857"/>
                  <a:pt x="1744" y="857"/>
                </a:cubicBezTo>
                <a:cubicBezTo>
                  <a:pt x="1746" y="857"/>
                  <a:pt x="1748" y="855"/>
                  <a:pt x="1748" y="853"/>
                </a:cubicBezTo>
                <a:cubicBezTo>
                  <a:pt x="1748" y="850"/>
                  <a:pt x="1746" y="848"/>
                  <a:pt x="1744" y="848"/>
                </a:cubicBezTo>
                <a:close/>
                <a:moveTo>
                  <a:pt x="1757" y="848"/>
                </a:moveTo>
                <a:cubicBezTo>
                  <a:pt x="1754" y="848"/>
                  <a:pt x="1753" y="850"/>
                  <a:pt x="1753" y="853"/>
                </a:cubicBezTo>
                <a:cubicBezTo>
                  <a:pt x="1753" y="855"/>
                  <a:pt x="1754" y="857"/>
                  <a:pt x="1757" y="857"/>
                </a:cubicBezTo>
                <a:cubicBezTo>
                  <a:pt x="1759" y="857"/>
                  <a:pt x="1761" y="855"/>
                  <a:pt x="1761" y="853"/>
                </a:cubicBezTo>
                <a:cubicBezTo>
                  <a:pt x="1761" y="850"/>
                  <a:pt x="1759" y="848"/>
                  <a:pt x="1757" y="848"/>
                </a:cubicBezTo>
                <a:close/>
                <a:moveTo>
                  <a:pt x="1770" y="848"/>
                </a:moveTo>
                <a:cubicBezTo>
                  <a:pt x="1767" y="848"/>
                  <a:pt x="1766" y="850"/>
                  <a:pt x="1766" y="853"/>
                </a:cubicBezTo>
                <a:cubicBezTo>
                  <a:pt x="1766" y="855"/>
                  <a:pt x="1767" y="857"/>
                  <a:pt x="1770" y="857"/>
                </a:cubicBezTo>
                <a:cubicBezTo>
                  <a:pt x="1772" y="857"/>
                  <a:pt x="1774" y="855"/>
                  <a:pt x="1774" y="853"/>
                </a:cubicBezTo>
                <a:cubicBezTo>
                  <a:pt x="1774" y="850"/>
                  <a:pt x="1772" y="848"/>
                  <a:pt x="1770" y="848"/>
                </a:cubicBezTo>
                <a:close/>
                <a:moveTo>
                  <a:pt x="1783" y="848"/>
                </a:moveTo>
                <a:cubicBezTo>
                  <a:pt x="1780" y="848"/>
                  <a:pt x="1778" y="850"/>
                  <a:pt x="1778" y="853"/>
                </a:cubicBezTo>
                <a:cubicBezTo>
                  <a:pt x="1778" y="855"/>
                  <a:pt x="1780" y="857"/>
                  <a:pt x="1783" y="857"/>
                </a:cubicBezTo>
                <a:cubicBezTo>
                  <a:pt x="1785" y="857"/>
                  <a:pt x="1787" y="855"/>
                  <a:pt x="1787" y="853"/>
                </a:cubicBezTo>
                <a:cubicBezTo>
                  <a:pt x="1787" y="850"/>
                  <a:pt x="1785" y="848"/>
                  <a:pt x="1783" y="848"/>
                </a:cubicBezTo>
                <a:close/>
                <a:moveTo>
                  <a:pt x="1796" y="848"/>
                </a:moveTo>
                <a:cubicBezTo>
                  <a:pt x="1793" y="848"/>
                  <a:pt x="1791" y="850"/>
                  <a:pt x="1791" y="853"/>
                </a:cubicBezTo>
                <a:cubicBezTo>
                  <a:pt x="1791" y="855"/>
                  <a:pt x="1793" y="857"/>
                  <a:pt x="1796" y="857"/>
                </a:cubicBezTo>
                <a:cubicBezTo>
                  <a:pt x="1798" y="857"/>
                  <a:pt x="1800" y="855"/>
                  <a:pt x="1800" y="853"/>
                </a:cubicBezTo>
                <a:cubicBezTo>
                  <a:pt x="1800" y="850"/>
                  <a:pt x="1798" y="848"/>
                  <a:pt x="1796" y="848"/>
                </a:cubicBezTo>
                <a:close/>
                <a:moveTo>
                  <a:pt x="1808" y="848"/>
                </a:moveTo>
                <a:cubicBezTo>
                  <a:pt x="1806" y="848"/>
                  <a:pt x="1804" y="850"/>
                  <a:pt x="1804" y="853"/>
                </a:cubicBezTo>
                <a:cubicBezTo>
                  <a:pt x="1804" y="855"/>
                  <a:pt x="1806" y="857"/>
                  <a:pt x="1808" y="857"/>
                </a:cubicBezTo>
                <a:cubicBezTo>
                  <a:pt x="1811" y="857"/>
                  <a:pt x="1813" y="855"/>
                  <a:pt x="1813" y="853"/>
                </a:cubicBezTo>
                <a:cubicBezTo>
                  <a:pt x="1813" y="850"/>
                  <a:pt x="1811" y="848"/>
                  <a:pt x="1808" y="848"/>
                </a:cubicBezTo>
                <a:close/>
                <a:moveTo>
                  <a:pt x="1821" y="848"/>
                </a:moveTo>
                <a:cubicBezTo>
                  <a:pt x="1819" y="848"/>
                  <a:pt x="1817" y="850"/>
                  <a:pt x="1817" y="853"/>
                </a:cubicBezTo>
                <a:cubicBezTo>
                  <a:pt x="1817" y="855"/>
                  <a:pt x="1819" y="857"/>
                  <a:pt x="1821" y="857"/>
                </a:cubicBezTo>
                <a:cubicBezTo>
                  <a:pt x="1824" y="857"/>
                  <a:pt x="1826" y="855"/>
                  <a:pt x="1826" y="853"/>
                </a:cubicBezTo>
                <a:cubicBezTo>
                  <a:pt x="1826" y="850"/>
                  <a:pt x="1824" y="848"/>
                  <a:pt x="1821" y="848"/>
                </a:cubicBezTo>
                <a:close/>
                <a:moveTo>
                  <a:pt x="1834" y="848"/>
                </a:moveTo>
                <a:cubicBezTo>
                  <a:pt x="1832" y="848"/>
                  <a:pt x="1830" y="850"/>
                  <a:pt x="1830" y="853"/>
                </a:cubicBezTo>
                <a:cubicBezTo>
                  <a:pt x="1830" y="855"/>
                  <a:pt x="1832" y="857"/>
                  <a:pt x="1834" y="857"/>
                </a:cubicBezTo>
                <a:cubicBezTo>
                  <a:pt x="1837" y="857"/>
                  <a:pt x="1838" y="855"/>
                  <a:pt x="1838" y="853"/>
                </a:cubicBezTo>
                <a:cubicBezTo>
                  <a:pt x="1838" y="850"/>
                  <a:pt x="1837" y="848"/>
                  <a:pt x="1834" y="848"/>
                </a:cubicBezTo>
                <a:close/>
                <a:moveTo>
                  <a:pt x="1847" y="848"/>
                </a:moveTo>
                <a:cubicBezTo>
                  <a:pt x="1845" y="848"/>
                  <a:pt x="1843" y="850"/>
                  <a:pt x="1843" y="853"/>
                </a:cubicBezTo>
                <a:cubicBezTo>
                  <a:pt x="1843" y="855"/>
                  <a:pt x="1845" y="857"/>
                  <a:pt x="1847" y="857"/>
                </a:cubicBezTo>
                <a:cubicBezTo>
                  <a:pt x="1849" y="857"/>
                  <a:pt x="1851" y="855"/>
                  <a:pt x="1851" y="853"/>
                </a:cubicBezTo>
                <a:cubicBezTo>
                  <a:pt x="1851" y="850"/>
                  <a:pt x="1849" y="848"/>
                  <a:pt x="1847" y="848"/>
                </a:cubicBezTo>
                <a:close/>
                <a:moveTo>
                  <a:pt x="1860" y="848"/>
                </a:moveTo>
                <a:cubicBezTo>
                  <a:pt x="1858" y="848"/>
                  <a:pt x="1856" y="850"/>
                  <a:pt x="1856" y="853"/>
                </a:cubicBezTo>
                <a:cubicBezTo>
                  <a:pt x="1856" y="855"/>
                  <a:pt x="1858" y="857"/>
                  <a:pt x="1860" y="857"/>
                </a:cubicBezTo>
                <a:cubicBezTo>
                  <a:pt x="1862" y="857"/>
                  <a:pt x="1864" y="855"/>
                  <a:pt x="1864" y="853"/>
                </a:cubicBezTo>
                <a:cubicBezTo>
                  <a:pt x="1864" y="850"/>
                  <a:pt x="1862" y="848"/>
                  <a:pt x="1860" y="848"/>
                </a:cubicBezTo>
                <a:close/>
                <a:moveTo>
                  <a:pt x="1873" y="848"/>
                </a:moveTo>
                <a:cubicBezTo>
                  <a:pt x="1871" y="848"/>
                  <a:pt x="1869" y="850"/>
                  <a:pt x="1869" y="853"/>
                </a:cubicBezTo>
                <a:cubicBezTo>
                  <a:pt x="1869" y="855"/>
                  <a:pt x="1871" y="857"/>
                  <a:pt x="1873" y="857"/>
                </a:cubicBezTo>
                <a:cubicBezTo>
                  <a:pt x="1875" y="857"/>
                  <a:pt x="1877" y="855"/>
                  <a:pt x="1877" y="853"/>
                </a:cubicBezTo>
                <a:cubicBezTo>
                  <a:pt x="1877" y="850"/>
                  <a:pt x="1875" y="848"/>
                  <a:pt x="1873" y="848"/>
                </a:cubicBezTo>
                <a:close/>
                <a:moveTo>
                  <a:pt x="1886" y="848"/>
                </a:moveTo>
                <a:cubicBezTo>
                  <a:pt x="1884" y="848"/>
                  <a:pt x="1882" y="850"/>
                  <a:pt x="1882" y="853"/>
                </a:cubicBezTo>
                <a:cubicBezTo>
                  <a:pt x="1882" y="855"/>
                  <a:pt x="1884" y="857"/>
                  <a:pt x="1886" y="857"/>
                </a:cubicBezTo>
                <a:cubicBezTo>
                  <a:pt x="1888" y="857"/>
                  <a:pt x="1890" y="855"/>
                  <a:pt x="1890" y="853"/>
                </a:cubicBezTo>
                <a:cubicBezTo>
                  <a:pt x="1890" y="850"/>
                  <a:pt x="1888" y="848"/>
                  <a:pt x="1886" y="848"/>
                </a:cubicBezTo>
                <a:close/>
                <a:moveTo>
                  <a:pt x="1899" y="848"/>
                </a:moveTo>
                <a:cubicBezTo>
                  <a:pt x="1897" y="848"/>
                  <a:pt x="1895" y="850"/>
                  <a:pt x="1895" y="853"/>
                </a:cubicBezTo>
                <a:cubicBezTo>
                  <a:pt x="1895" y="855"/>
                  <a:pt x="1897" y="857"/>
                  <a:pt x="1899" y="857"/>
                </a:cubicBezTo>
                <a:cubicBezTo>
                  <a:pt x="1901" y="857"/>
                  <a:pt x="1903" y="855"/>
                  <a:pt x="1903" y="853"/>
                </a:cubicBezTo>
                <a:cubicBezTo>
                  <a:pt x="1903" y="850"/>
                  <a:pt x="1901" y="848"/>
                  <a:pt x="1899" y="848"/>
                </a:cubicBezTo>
                <a:close/>
                <a:moveTo>
                  <a:pt x="1912" y="848"/>
                </a:moveTo>
                <a:cubicBezTo>
                  <a:pt x="1909" y="848"/>
                  <a:pt x="1908" y="850"/>
                  <a:pt x="1908" y="853"/>
                </a:cubicBezTo>
                <a:cubicBezTo>
                  <a:pt x="1908" y="855"/>
                  <a:pt x="1909" y="857"/>
                  <a:pt x="1912" y="857"/>
                </a:cubicBezTo>
                <a:cubicBezTo>
                  <a:pt x="1914" y="857"/>
                  <a:pt x="1916" y="855"/>
                  <a:pt x="1916" y="853"/>
                </a:cubicBezTo>
                <a:cubicBezTo>
                  <a:pt x="1916" y="850"/>
                  <a:pt x="1914" y="848"/>
                  <a:pt x="1912" y="848"/>
                </a:cubicBezTo>
                <a:close/>
                <a:moveTo>
                  <a:pt x="1925" y="848"/>
                </a:moveTo>
                <a:cubicBezTo>
                  <a:pt x="1922" y="848"/>
                  <a:pt x="1920" y="850"/>
                  <a:pt x="1920" y="853"/>
                </a:cubicBezTo>
                <a:cubicBezTo>
                  <a:pt x="1920" y="855"/>
                  <a:pt x="1922" y="857"/>
                  <a:pt x="1925" y="857"/>
                </a:cubicBezTo>
                <a:cubicBezTo>
                  <a:pt x="1927" y="857"/>
                  <a:pt x="1929" y="855"/>
                  <a:pt x="1929" y="853"/>
                </a:cubicBezTo>
                <a:cubicBezTo>
                  <a:pt x="1929" y="850"/>
                  <a:pt x="1927" y="848"/>
                  <a:pt x="1925" y="848"/>
                </a:cubicBezTo>
                <a:close/>
                <a:moveTo>
                  <a:pt x="1938" y="848"/>
                </a:moveTo>
                <a:cubicBezTo>
                  <a:pt x="1935" y="848"/>
                  <a:pt x="1933" y="850"/>
                  <a:pt x="1933" y="853"/>
                </a:cubicBezTo>
                <a:cubicBezTo>
                  <a:pt x="1933" y="855"/>
                  <a:pt x="1935" y="857"/>
                  <a:pt x="1938" y="857"/>
                </a:cubicBezTo>
                <a:cubicBezTo>
                  <a:pt x="1940" y="857"/>
                  <a:pt x="1942" y="855"/>
                  <a:pt x="1942" y="853"/>
                </a:cubicBezTo>
                <a:cubicBezTo>
                  <a:pt x="1942" y="850"/>
                  <a:pt x="1940" y="848"/>
                  <a:pt x="1938" y="848"/>
                </a:cubicBezTo>
                <a:close/>
                <a:moveTo>
                  <a:pt x="1950" y="848"/>
                </a:moveTo>
                <a:cubicBezTo>
                  <a:pt x="1948" y="848"/>
                  <a:pt x="1946" y="850"/>
                  <a:pt x="1946" y="853"/>
                </a:cubicBezTo>
                <a:cubicBezTo>
                  <a:pt x="1946" y="855"/>
                  <a:pt x="1948" y="857"/>
                  <a:pt x="1950" y="857"/>
                </a:cubicBezTo>
                <a:cubicBezTo>
                  <a:pt x="1953" y="857"/>
                  <a:pt x="1955" y="855"/>
                  <a:pt x="1955" y="853"/>
                </a:cubicBezTo>
                <a:cubicBezTo>
                  <a:pt x="1955" y="850"/>
                  <a:pt x="1953" y="848"/>
                  <a:pt x="1950" y="848"/>
                </a:cubicBezTo>
                <a:close/>
                <a:moveTo>
                  <a:pt x="1963" y="848"/>
                </a:moveTo>
                <a:cubicBezTo>
                  <a:pt x="1961" y="848"/>
                  <a:pt x="1959" y="850"/>
                  <a:pt x="1959" y="853"/>
                </a:cubicBezTo>
                <a:cubicBezTo>
                  <a:pt x="1959" y="855"/>
                  <a:pt x="1961" y="857"/>
                  <a:pt x="1963" y="857"/>
                </a:cubicBezTo>
                <a:cubicBezTo>
                  <a:pt x="1966" y="857"/>
                  <a:pt x="1968" y="855"/>
                  <a:pt x="1968" y="853"/>
                </a:cubicBezTo>
                <a:cubicBezTo>
                  <a:pt x="1968" y="850"/>
                  <a:pt x="1966" y="848"/>
                  <a:pt x="1963" y="848"/>
                </a:cubicBezTo>
                <a:close/>
                <a:moveTo>
                  <a:pt x="1976" y="848"/>
                </a:moveTo>
                <a:cubicBezTo>
                  <a:pt x="1974" y="848"/>
                  <a:pt x="1972" y="850"/>
                  <a:pt x="1972" y="853"/>
                </a:cubicBezTo>
                <a:cubicBezTo>
                  <a:pt x="1972" y="855"/>
                  <a:pt x="1974" y="857"/>
                  <a:pt x="1976" y="857"/>
                </a:cubicBezTo>
                <a:cubicBezTo>
                  <a:pt x="1979" y="857"/>
                  <a:pt x="1980" y="855"/>
                  <a:pt x="1980" y="853"/>
                </a:cubicBezTo>
                <a:cubicBezTo>
                  <a:pt x="1980" y="850"/>
                  <a:pt x="1979" y="848"/>
                  <a:pt x="1976" y="848"/>
                </a:cubicBezTo>
                <a:close/>
                <a:moveTo>
                  <a:pt x="1989" y="848"/>
                </a:moveTo>
                <a:cubicBezTo>
                  <a:pt x="1987" y="848"/>
                  <a:pt x="1985" y="850"/>
                  <a:pt x="1985" y="853"/>
                </a:cubicBezTo>
                <a:cubicBezTo>
                  <a:pt x="1985" y="855"/>
                  <a:pt x="1987" y="857"/>
                  <a:pt x="1989" y="857"/>
                </a:cubicBezTo>
                <a:cubicBezTo>
                  <a:pt x="1992" y="857"/>
                  <a:pt x="1993" y="855"/>
                  <a:pt x="1993" y="853"/>
                </a:cubicBezTo>
                <a:cubicBezTo>
                  <a:pt x="1993" y="850"/>
                  <a:pt x="1992" y="848"/>
                  <a:pt x="1989" y="848"/>
                </a:cubicBezTo>
                <a:close/>
                <a:moveTo>
                  <a:pt x="2002" y="848"/>
                </a:moveTo>
                <a:cubicBezTo>
                  <a:pt x="2000" y="848"/>
                  <a:pt x="1998" y="850"/>
                  <a:pt x="1998" y="853"/>
                </a:cubicBezTo>
                <a:cubicBezTo>
                  <a:pt x="1998" y="855"/>
                  <a:pt x="2000" y="857"/>
                  <a:pt x="2002" y="857"/>
                </a:cubicBezTo>
                <a:cubicBezTo>
                  <a:pt x="2004" y="857"/>
                  <a:pt x="2006" y="855"/>
                  <a:pt x="2006" y="853"/>
                </a:cubicBezTo>
                <a:cubicBezTo>
                  <a:pt x="2006" y="850"/>
                  <a:pt x="2004" y="848"/>
                  <a:pt x="2002" y="848"/>
                </a:cubicBezTo>
                <a:close/>
                <a:moveTo>
                  <a:pt x="2015" y="848"/>
                </a:moveTo>
                <a:cubicBezTo>
                  <a:pt x="2013" y="848"/>
                  <a:pt x="2011" y="850"/>
                  <a:pt x="2011" y="853"/>
                </a:cubicBezTo>
                <a:cubicBezTo>
                  <a:pt x="2011" y="855"/>
                  <a:pt x="2013" y="857"/>
                  <a:pt x="2015" y="857"/>
                </a:cubicBezTo>
                <a:cubicBezTo>
                  <a:pt x="2017" y="857"/>
                  <a:pt x="2019" y="855"/>
                  <a:pt x="2019" y="853"/>
                </a:cubicBezTo>
                <a:cubicBezTo>
                  <a:pt x="2019" y="850"/>
                  <a:pt x="2017" y="848"/>
                  <a:pt x="2015" y="848"/>
                </a:cubicBezTo>
                <a:close/>
                <a:moveTo>
                  <a:pt x="2041" y="848"/>
                </a:moveTo>
                <a:cubicBezTo>
                  <a:pt x="2039" y="848"/>
                  <a:pt x="2037" y="850"/>
                  <a:pt x="2037" y="853"/>
                </a:cubicBezTo>
                <a:cubicBezTo>
                  <a:pt x="2037" y="855"/>
                  <a:pt x="2039" y="857"/>
                  <a:pt x="2041" y="857"/>
                </a:cubicBezTo>
                <a:cubicBezTo>
                  <a:pt x="2043" y="857"/>
                  <a:pt x="2045" y="855"/>
                  <a:pt x="2045" y="853"/>
                </a:cubicBezTo>
                <a:cubicBezTo>
                  <a:pt x="2045" y="850"/>
                  <a:pt x="2043" y="848"/>
                  <a:pt x="2041" y="848"/>
                </a:cubicBezTo>
                <a:close/>
                <a:moveTo>
                  <a:pt x="2058" y="853"/>
                </a:moveTo>
                <a:cubicBezTo>
                  <a:pt x="2058" y="850"/>
                  <a:pt x="2056" y="848"/>
                  <a:pt x="2054" y="848"/>
                </a:cubicBezTo>
                <a:cubicBezTo>
                  <a:pt x="2051" y="848"/>
                  <a:pt x="2050" y="850"/>
                  <a:pt x="2050" y="853"/>
                </a:cubicBezTo>
                <a:cubicBezTo>
                  <a:pt x="2050" y="855"/>
                  <a:pt x="2051" y="857"/>
                  <a:pt x="2054" y="857"/>
                </a:cubicBezTo>
                <a:cubicBezTo>
                  <a:pt x="2056" y="857"/>
                  <a:pt x="2058" y="855"/>
                  <a:pt x="2058" y="853"/>
                </a:cubicBezTo>
                <a:close/>
                <a:moveTo>
                  <a:pt x="2067" y="848"/>
                </a:moveTo>
                <a:cubicBezTo>
                  <a:pt x="2064" y="848"/>
                  <a:pt x="2063" y="850"/>
                  <a:pt x="2063" y="853"/>
                </a:cubicBezTo>
                <a:cubicBezTo>
                  <a:pt x="2063" y="855"/>
                  <a:pt x="2064" y="857"/>
                  <a:pt x="2067" y="857"/>
                </a:cubicBezTo>
                <a:cubicBezTo>
                  <a:pt x="2069" y="857"/>
                  <a:pt x="2071" y="855"/>
                  <a:pt x="2071" y="853"/>
                </a:cubicBezTo>
                <a:cubicBezTo>
                  <a:pt x="2071" y="850"/>
                  <a:pt x="2069" y="848"/>
                  <a:pt x="2067" y="848"/>
                </a:cubicBezTo>
                <a:close/>
                <a:moveTo>
                  <a:pt x="2080" y="848"/>
                </a:moveTo>
                <a:cubicBezTo>
                  <a:pt x="2077" y="848"/>
                  <a:pt x="2075" y="850"/>
                  <a:pt x="2075" y="853"/>
                </a:cubicBezTo>
                <a:cubicBezTo>
                  <a:pt x="2075" y="855"/>
                  <a:pt x="2077" y="857"/>
                  <a:pt x="2080" y="857"/>
                </a:cubicBezTo>
                <a:cubicBezTo>
                  <a:pt x="2082" y="857"/>
                  <a:pt x="2084" y="855"/>
                  <a:pt x="2084" y="853"/>
                </a:cubicBezTo>
                <a:cubicBezTo>
                  <a:pt x="2084" y="850"/>
                  <a:pt x="2082" y="848"/>
                  <a:pt x="2080" y="848"/>
                </a:cubicBezTo>
                <a:close/>
                <a:moveTo>
                  <a:pt x="2093" y="848"/>
                </a:moveTo>
                <a:cubicBezTo>
                  <a:pt x="2090" y="848"/>
                  <a:pt x="2088" y="850"/>
                  <a:pt x="2088" y="853"/>
                </a:cubicBezTo>
                <a:cubicBezTo>
                  <a:pt x="2088" y="855"/>
                  <a:pt x="2090" y="857"/>
                  <a:pt x="2093" y="857"/>
                </a:cubicBezTo>
                <a:cubicBezTo>
                  <a:pt x="2095" y="857"/>
                  <a:pt x="2097" y="855"/>
                  <a:pt x="2097" y="853"/>
                </a:cubicBezTo>
                <a:cubicBezTo>
                  <a:pt x="2097" y="850"/>
                  <a:pt x="2095" y="848"/>
                  <a:pt x="2093" y="848"/>
                </a:cubicBezTo>
                <a:close/>
                <a:moveTo>
                  <a:pt x="2110" y="853"/>
                </a:moveTo>
                <a:cubicBezTo>
                  <a:pt x="2110" y="850"/>
                  <a:pt x="2108" y="848"/>
                  <a:pt x="2105" y="848"/>
                </a:cubicBezTo>
                <a:cubicBezTo>
                  <a:pt x="2103" y="848"/>
                  <a:pt x="2101" y="850"/>
                  <a:pt x="2101" y="853"/>
                </a:cubicBezTo>
                <a:cubicBezTo>
                  <a:pt x="2101" y="855"/>
                  <a:pt x="2103" y="857"/>
                  <a:pt x="2105" y="857"/>
                </a:cubicBezTo>
                <a:cubicBezTo>
                  <a:pt x="2108" y="857"/>
                  <a:pt x="2110" y="855"/>
                  <a:pt x="2110" y="853"/>
                </a:cubicBezTo>
                <a:close/>
                <a:moveTo>
                  <a:pt x="2118" y="848"/>
                </a:moveTo>
                <a:cubicBezTo>
                  <a:pt x="2116" y="848"/>
                  <a:pt x="2114" y="850"/>
                  <a:pt x="2114" y="853"/>
                </a:cubicBezTo>
                <a:cubicBezTo>
                  <a:pt x="2114" y="855"/>
                  <a:pt x="2116" y="857"/>
                  <a:pt x="2118" y="857"/>
                </a:cubicBezTo>
                <a:cubicBezTo>
                  <a:pt x="2121" y="857"/>
                  <a:pt x="2123" y="855"/>
                  <a:pt x="2123" y="853"/>
                </a:cubicBezTo>
                <a:cubicBezTo>
                  <a:pt x="2123" y="850"/>
                  <a:pt x="2121" y="848"/>
                  <a:pt x="2118" y="848"/>
                </a:cubicBezTo>
                <a:close/>
                <a:moveTo>
                  <a:pt x="2131" y="848"/>
                </a:moveTo>
                <a:cubicBezTo>
                  <a:pt x="2129" y="848"/>
                  <a:pt x="2127" y="850"/>
                  <a:pt x="2127" y="853"/>
                </a:cubicBezTo>
                <a:cubicBezTo>
                  <a:pt x="2127" y="855"/>
                  <a:pt x="2129" y="857"/>
                  <a:pt x="2131" y="857"/>
                </a:cubicBezTo>
                <a:cubicBezTo>
                  <a:pt x="2134" y="857"/>
                  <a:pt x="2135" y="855"/>
                  <a:pt x="2135" y="853"/>
                </a:cubicBezTo>
                <a:cubicBezTo>
                  <a:pt x="2135" y="850"/>
                  <a:pt x="2134" y="848"/>
                  <a:pt x="2131" y="848"/>
                </a:cubicBezTo>
                <a:close/>
                <a:moveTo>
                  <a:pt x="2144" y="857"/>
                </a:moveTo>
                <a:cubicBezTo>
                  <a:pt x="2147" y="857"/>
                  <a:pt x="2148" y="855"/>
                  <a:pt x="2148" y="853"/>
                </a:cubicBezTo>
                <a:cubicBezTo>
                  <a:pt x="2148" y="850"/>
                  <a:pt x="2147" y="848"/>
                  <a:pt x="2144" y="848"/>
                </a:cubicBezTo>
                <a:cubicBezTo>
                  <a:pt x="2142" y="848"/>
                  <a:pt x="2140" y="850"/>
                  <a:pt x="2140" y="853"/>
                </a:cubicBezTo>
                <a:cubicBezTo>
                  <a:pt x="2140" y="855"/>
                  <a:pt x="2142" y="857"/>
                  <a:pt x="2144" y="857"/>
                </a:cubicBezTo>
                <a:close/>
                <a:moveTo>
                  <a:pt x="2157" y="848"/>
                </a:moveTo>
                <a:cubicBezTo>
                  <a:pt x="2155" y="848"/>
                  <a:pt x="2153" y="850"/>
                  <a:pt x="2153" y="853"/>
                </a:cubicBezTo>
                <a:cubicBezTo>
                  <a:pt x="2153" y="855"/>
                  <a:pt x="2155" y="857"/>
                  <a:pt x="2157" y="857"/>
                </a:cubicBezTo>
                <a:cubicBezTo>
                  <a:pt x="2159" y="857"/>
                  <a:pt x="2161" y="855"/>
                  <a:pt x="2161" y="853"/>
                </a:cubicBezTo>
                <a:cubicBezTo>
                  <a:pt x="2161" y="850"/>
                  <a:pt x="2159" y="848"/>
                  <a:pt x="2157" y="848"/>
                </a:cubicBezTo>
                <a:close/>
                <a:moveTo>
                  <a:pt x="2170" y="850"/>
                </a:moveTo>
                <a:cubicBezTo>
                  <a:pt x="2169" y="850"/>
                  <a:pt x="2168" y="851"/>
                  <a:pt x="2168" y="853"/>
                </a:cubicBezTo>
                <a:cubicBezTo>
                  <a:pt x="2168" y="854"/>
                  <a:pt x="2169" y="855"/>
                  <a:pt x="2170" y="855"/>
                </a:cubicBezTo>
                <a:cubicBezTo>
                  <a:pt x="2171" y="855"/>
                  <a:pt x="2172" y="854"/>
                  <a:pt x="2172" y="853"/>
                </a:cubicBezTo>
                <a:cubicBezTo>
                  <a:pt x="2172" y="851"/>
                  <a:pt x="2171" y="850"/>
                  <a:pt x="2170" y="850"/>
                </a:cubicBezTo>
                <a:close/>
                <a:moveTo>
                  <a:pt x="2209" y="857"/>
                </a:moveTo>
                <a:cubicBezTo>
                  <a:pt x="2211" y="857"/>
                  <a:pt x="2213" y="855"/>
                  <a:pt x="2213" y="853"/>
                </a:cubicBezTo>
                <a:cubicBezTo>
                  <a:pt x="2213" y="850"/>
                  <a:pt x="2211" y="848"/>
                  <a:pt x="2209" y="848"/>
                </a:cubicBezTo>
                <a:cubicBezTo>
                  <a:pt x="2206" y="848"/>
                  <a:pt x="2205" y="850"/>
                  <a:pt x="2205" y="853"/>
                </a:cubicBezTo>
                <a:cubicBezTo>
                  <a:pt x="2205" y="855"/>
                  <a:pt x="2206" y="857"/>
                  <a:pt x="2209" y="857"/>
                </a:cubicBezTo>
                <a:close/>
                <a:moveTo>
                  <a:pt x="2222" y="857"/>
                </a:moveTo>
                <a:cubicBezTo>
                  <a:pt x="2224" y="857"/>
                  <a:pt x="2226" y="855"/>
                  <a:pt x="2226" y="853"/>
                </a:cubicBezTo>
                <a:cubicBezTo>
                  <a:pt x="2226" y="850"/>
                  <a:pt x="2224" y="848"/>
                  <a:pt x="2222" y="848"/>
                </a:cubicBezTo>
                <a:cubicBezTo>
                  <a:pt x="2219" y="848"/>
                  <a:pt x="2218" y="850"/>
                  <a:pt x="2218" y="853"/>
                </a:cubicBezTo>
                <a:cubicBezTo>
                  <a:pt x="2218" y="855"/>
                  <a:pt x="2219" y="857"/>
                  <a:pt x="2222" y="857"/>
                </a:cubicBezTo>
                <a:close/>
                <a:moveTo>
                  <a:pt x="2235" y="857"/>
                </a:moveTo>
                <a:cubicBezTo>
                  <a:pt x="2237" y="857"/>
                  <a:pt x="2239" y="855"/>
                  <a:pt x="2239" y="853"/>
                </a:cubicBezTo>
                <a:cubicBezTo>
                  <a:pt x="2239" y="850"/>
                  <a:pt x="2237" y="848"/>
                  <a:pt x="2235" y="848"/>
                </a:cubicBezTo>
                <a:cubicBezTo>
                  <a:pt x="2232" y="848"/>
                  <a:pt x="2230" y="850"/>
                  <a:pt x="2230" y="853"/>
                </a:cubicBezTo>
                <a:cubicBezTo>
                  <a:pt x="2230" y="855"/>
                  <a:pt x="2232" y="857"/>
                  <a:pt x="2235" y="857"/>
                </a:cubicBezTo>
                <a:close/>
                <a:moveTo>
                  <a:pt x="2248" y="857"/>
                </a:moveTo>
                <a:cubicBezTo>
                  <a:pt x="2250" y="857"/>
                  <a:pt x="2252" y="855"/>
                  <a:pt x="2252" y="853"/>
                </a:cubicBezTo>
                <a:cubicBezTo>
                  <a:pt x="2252" y="850"/>
                  <a:pt x="2250" y="848"/>
                  <a:pt x="2248" y="848"/>
                </a:cubicBezTo>
                <a:cubicBezTo>
                  <a:pt x="2245" y="848"/>
                  <a:pt x="2243" y="850"/>
                  <a:pt x="2243" y="853"/>
                </a:cubicBezTo>
                <a:cubicBezTo>
                  <a:pt x="2243" y="855"/>
                  <a:pt x="2245" y="857"/>
                  <a:pt x="2248" y="857"/>
                </a:cubicBezTo>
                <a:close/>
                <a:moveTo>
                  <a:pt x="2260" y="857"/>
                </a:moveTo>
                <a:cubicBezTo>
                  <a:pt x="2263" y="857"/>
                  <a:pt x="2265" y="855"/>
                  <a:pt x="2265" y="853"/>
                </a:cubicBezTo>
                <a:cubicBezTo>
                  <a:pt x="2265" y="850"/>
                  <a:pt x="2263" y="848"/>
                  <a:pt x="2260" y="848"/>
                </a:cubicBezTo>
                <a:cubicBezTo>
                  <a:pt x="2258" y="848"/>
                  <a:pt x="2256" y="850"/>
                  <a:pt x="2256" y="853"/>
                </a:cubicBezTo>
                <a:cubicBezTo>
                  <a:pt x="2256" y="855"/>
                  <a:pt x="2258" y="857"/>
                  <a:pt x="2260" y="857"/>
                </a:cubicBezTo>
                <a:close/>
                <a:moveTo>
                  <a:pt x="2273" y="857"/>
                </a:moveTo>
                <a:cubicBezTo>
                  <a:pt x="2276" y="857"/>
                  <a:pt x="2278" y="855"/>
                  <a:pt x="2278" y="853"/>
                </a:cubicBezTo>
                <a:cubicBezTo>
                  <a:pt x="2278" y="850"/>
                  <a:pt x="2276" y="848"/>
                  <a:pt x="2273" y="848"/>
                </a:cubicBezTo>
                <a:cubicBezTo>
                  <a:pt x="2271" y="848"/>
                  <a:pt x="2269" y="850"/>
                  <a:pt x="2269" y="853"/>
                </a:cubicBezTo>
                <a:cubicBezTo>
                  <a:pt x="2269" y="855"/>
                  <a:pt x="2271" y="857"/>
                  <a:pt x="2273" y="857"/>
                </a:cubicBezTo>
                <a:close/>
                <a:moveTo>
                  <a:pt x="2286" y="857"/>
                </a:moveTo>
                <a:cubicBezTo>
                  <a:pt x="2289" y="857"/>
                  <a:pt x="2290" y="855"/>
                  <a:pt x="2290" y="853"/>
                </a:cubicBezTo>
                <a:cubicBezTo>
                  <a:pt x="2290" y="850"/>
                  <a:pt x="2289" y="848"/>
                  <a:pt x="2286" y="848"/>
                </a:cubicBezTo>
                <a:cubicBezTo>
                  <a:pt x="2284" y="848"/>
                  <a:pt x="2282" y="850"/>
                  <a:pt x="2282" y="853"/>
                </a:cubicBezTo>
                <a:cubicBezTo>
                  <a:pt x="2282" y="855"/>
                  <a:pt x="2284" y="857"/>
                  <a:pt x="2286" y="857"/>
                </a:cubicBezTo>
                <a:close/>
                <a:moveTo>
                  <a:pt x="2299" y="857"/>
                </a:moveTo>
                <a:cubicBezTo>
                  <a:pt x="2301" y="857"/>
                  <a:pt x="2303" y="855"/>
                  <a:pt x="2303" y="853"/>
                </a:cubicBezTo>
                <a:cubicBezTo>
                  <a:pt x="2303" y="850"/>
                  <a:pt x="2301" y="848"/>
                  <a:pt x="2299" y="848"/>
                </a:cubicBezTo>
                <a:cubicBezTo>
                  <a:pt x="2297" y="848"/>
                  <a:pt x="2295" y="850"/>
                  <a:pt x="2295" y="853"/>
                </a:cubicBezTo>
                <a:cubicBezTo>
                  <a:pt x="2295" y="855"/>
                  <a:pt x="2297" y="857"/>
                  <a:pt x="2299" y="857"/>
                </a:cubicBezTo>
                <a:close/>
                <a:moveTo>
                  <a:pt x="2312" y="848"/>
                </a:moveTo>
                <a:cubicBezTo>
                  <a:pt x="2310" y="848"/>
                  <a:pt x="2308" y="850"/>
                  <a:pt x="2308" y="853"/>
                </a:cubicBezTo>
                <a:cubicBezTo>
                  <a:pt x="2308" y="855"/>
                  <a:pt x="2310" y="857"/>
                  <a:pt x="2312" y="857"/>
                </a:cubicBezTo>
                <a:cubicBezTo>
                  <a:pt x="2314" y="857"/>
                  <a:pt x="2316" y="855"/>
                  <a:pt x="2316" y="853"/>
                </a:cubicBezTo>
                <a:cubicBezTo>
                  <a:pt x="2316" y="850"/>
                  <a:pt x="2314" y="848"/>
                  <a:pt x="2312" y="848"/>
                </a:cubicBezTo>
                <a:close/>
                <a:moveTo>
                  <a:pt x="2325" y="857"/>
                </a:moveTo>
                <a:cubicBezTo>
                  <a:pt x="2327" y="857"/>
                  <a:pt x="2329" y="855"/>
                  <a:pt x="2329" y="853"/>
                </a:cubicBezTo>
                <a:cubicBezTo>
                  <a:pt x="2329" y="850"/>
                  <a:pt x="2327" y="848"/>
                  <a:pt x="2325" y="848"/>
                </a:cubicBezTo>
                <a:cubicBezTo>
                  <a:pt x="2323" y="848"/>
                  <a:pt x="2321" y="850"/>
                  <a:pt x="2321" y="853"/>
                </a:cubicBezTo>
                <a:cubicBezTo>
                  <a:pt x="2321" y="855"/>
                  <a:pt x="2323" y="857"/>
                  <a:pt x="2325" y="857"/>
                </a:cubicBezTo>
                <a:close/>
                <a:moveTo>
                  <a:pt x="2338" y="857"/>
                </a:moveTo>
                <a:cubicBezTo>
                  <a:pt x="2340" y="857"/>
                  <a:pt x="2342" y="855"/>
                  <a:pt x="2342" y="853"/>
                </a:cubicBezTo>
                <a:cubicBezTo>
                  <a:pt x="2342" y="850"/>
                  <a:pt x="2340" y="848"/>
                  <a:pt x="2338" y="848"/>
                </a:cubicBezTo>
                <a:cubicBezTo>
                  <a:pt x="2336" y="848"/>
                  <a:pt x="2334" y="850"/>
                  <a:pt x="2334" y="853"/>
                </a:cubicBezTo>
                <a:cubicBezTo>
                  <a:pt x="2334" y="855"/>
                  <a:pt x="2336" y="857"/>
                  <a:pt x="2338" y="857"/>
                </a:cubicBezTo>
                <a:close/>
                <a:moveTo>
                  <a:pt x="2351" y="857"/>
                </a:moveTo>
                <a:cubicBezTo>
                  <a:pt x="2353" y="857"/>
                  <a:pt x="2355" y="855"/>
                  <a:pt x="2355" y="853"/>
                </a:cubicBezTo>
                <a:cubicBezTo>
                  <a:pt x="2355" y="850"/>
                  <a:pt x="2353" y="848"/>
                  <a:pt x="2351" y="848"/>
                </a:cubicBezTo>
                <a:cubicBezTo>
                  <a:pt x="2349" y="848"/>
                  <a:pt x="2347" y="850"/>
                  <a:pt x="2347" y="853"/>
                </a:cubicBezTo>
                <a:cubicBezTo>
                  <a:pt x="2347" y="855"/>
                  <a:pt x="2349" y="857"/>
                  <a:pt x="2351" y="857"/>
                </a:cubicBezTo>
                <a:close/>
                <a:moveTo>
                  <a:pt x="2364" y="848"/>
                </a:moveTo>
                <a:cubicBezTo>
                  <a:pt x="2361" y="848"/>
                  <a:pt x="2360" y="850"/>
                  <a:pt x="2360" y="853"/>
                </a:cubicBezTo>
                <a:cubicBezTo>
                  <a:pt x="2360" y="855"/>
                  <a:pt x="2361" y="857"/>
                  <a:pt x="2364" y="857"/>
                </a:cubicBezTo>
                <a:cubicBezTo>
                  <a:pt x="2366" y="857"/>
                  <a:pt x="2368" y="855"/>
                  <a:pt x="2368" y="853"/>
                </a:cubicBezTo>
                <a:cubicBezTo>
                  <a:pt x="2368" y="850"/>
                  <a:pt x="2366" y="848"/>
                  <a:pt x="2364" y="848"/>
                </a:cubicBezTo>
                <a:close/>
                <a:moveTo>
                  <a:pt x="2377" y="857"/>
                </a:moveTo>
                <a:cubicBezTo>
                  <a:pt x="2379" y="857"/>
                  <a:pt x="2381" y="855"/>
                  <a:pt x="2381" y="853"/>
                </a:cubicBezTo>
                <a:cubicBezTo>
                  <a:pt x="2381" y="850"/>
                  <a:pt x="2379" y="848"/>
                  <a:pt x="2377" y="848"/>
                </a:cubicBezTo>
                <a:cubicBezTo>
                  <a:pt x="2374" y="848"/>
                  <a:pt x="2372" y="850"/>
                  <a:pt x="2372" y="853"/>
                </a:cubicBezTo>
                <a:cubicBezTo>
                  <a:pt x="2372" y="855"/>
                  <a:pt x="2374" y="857"/>
                  <a:pt x="2377" y="857"/>
                </a:cubicBezTo>
                <a:close/>
                <a:moveTo>
                  <a:pt x="2390" y="857"/>
                </a:moveTo>
                <a:cubicBezTo>
                  <a:pt x="2392" y="857"/>
                  <a:pt x="2394" y="855"/>
                  <a:pt x="2394" y="853"/>
                </a:cubicBezTo>
                <a:cubicBezTo>
                  <a:pt x="2394" y="850"/>
                  <a:pt x="2392" y="848"/>
                  <a:pt x="2390" y="848"/>
                </a:cubicBezTo>
                <a:cubicBezTo>
                  <a:pt x="2387" y="848"/>
                  <a:pt x="2385" y="850"/>
                  <a:pt x="2385" y="853"/>
                </a:cubicBezTo>
                <a:cubicBezTo>
                  <a:pt x="2385" y="855"/>
                  <a:pt x="2387" y="857"/>
                  <a:pt x="2390" y="857"/>
                </a:cubicBezTo>
                <a:close/>
                <a:moveTo>
                  <a:pt x="2402" y="857"/>
                </a:moveTo>
                <a:cubicBezTo>
                  <a:pt x="2405" y="857"/>
                  <a:pt x="2407" y="855"/>
                  <a:pt x="2407" y="853"/>
                </a:cubicBezTo>
                <a:cubicBezTo>
                  <a:pt x="2407" y="850"/>
                  <a:pt x="2405" y="848"/>
                  <a:pt x="2402" y="848"/>
                </a:cubicBezTo>
                <a:cubicBezTo>
                  <a:pt x="2400" y="848"/>
                  <a:pt x="2398" y="850"/>
                  <a:pt x="2398" y="853"/>
                </a:cubicBezTo>
                <a:cubicBezTo>
                  <a:pt x="2398" y="855"/>
                  <a:pt x="2400" y="857"/>
                  <a:pt x="2402" y="857"/>
                </a:cubicBezTo>
                <a:close/>
                <a:moveTo>
                  <a:pt x="2415" y="857"/>
                </a:moveTo>
                <a:cubicBezTo>
                  <a:pt x="2418" y="857"/>
                  <a:pt x="2420" y="855"/>
                  <a:pt x="2420" y="853"/>
                </a:cubicBezTo>
                <a:cubicBezTo>
                  <a:pt x="2420" y="850"/>
                  <a:pt x="2418" y="848"/>
                  <a:pt x="2415" y="848"/>
                </a:cubicBezTo>
                <a:cubicBezTo>
                  <a:pt x="2413" y="848"/>
                  <a:pt x="2411" y="850"/>
                  <a:pt x="2411" y="853"/>
                </a:cubicBezTo>
                <a:cubicBezTo>
                  <a:pt x="2411" y="855"/>
                  <a:pt x="2413" y="857"/>
                  <a:pt x="2415" y="857"/>
                </a:cubicBezTo>
                <a:close/>
                <a:moveTo>
                  <a:pt x="2428" y="857"/>
                </a:moveTo>
                <a:cubicBezTo>
                  <a:pt x="2431" y="857"/>
                  <a:pt x="2432" y="855"/>
                  <a:pt x="2432" y="853"/>
                </a:cubicBezTo>
                <a:cubicBezTo>
                  <a:pt x="2432" y="850"/>
                  <a:pt x="2431" y="848"/>
                  <a:pt x="2428" y="848"/>
                </a:cubicBezTo>
                <a:cubicBezTo>
                  <a:pt x="2426" y="848"/>
                  <a:pt x="2424" y="850"/>
                  <a:pt x="2424" y="853"/>
                </a:cubicBezTo>
                <a:cubicBezTo>
                  <a:pt x="2424" y="855"/>
                  <a:pt x="2426" y="857"/>
                  <a:pt x="2428" y="857"/>
                </a:cubicBezTo>
                <a:close/>
                <a:moveTo>
                  <a:pt x="2441" y="857"/>
                </a:moveTo>
                <a:cubicBezTo>
                  <a:pt x="2444" y="857"/>
                  <a:pt x="2445" y="855"/>
                  <a:pt x="2445" y="853"/>
                </a:cubicBezTo>
                <a:cubicBezTo>
                  <a:pt x="2445" y="850"/>
                  <a:pt x="2444" y="848"/>
                  <a:pt x="2441" y="848"/>
                </a:cubicBezTo>
                <a:cubicBezTo>
                  <a:pt x="2439" y="848"/>
                  <a:pt x="2437" y="850"/>
                  <a:pt x="2437" y="853"/>
                </a:cubicBezTo>
                <a:cubicBezTo>
                  <a:pt x="2437" y="855"/>
                  <a:pt x="2439" y="857"/>
                  <a:pt x="2441" y="857"/>
                </a:cubicBezTo>
                <a:close/>
                <a:moveTo>
                  <a:pt x="2454" y="848"/>
                </a:moveTo>
                <a:cubicBezTo>
                  <a:pt x="2452" y="848"/>
                  <a:pt x="2450" y="850"/>
                  <a:pt x="2450" y="853"/>
                </a:cubicBezTo>
                <a:cubicBezTo>
                  <a:pt x="2450" y="855"/>
                  <a:pt x="2452" y="857"/>
                  <a:pt x="2454" y="857"/>
                </a:cubicBezTo>
                <a:cubicBezTo>
                  <a:pt x="2456" y="857"/>
                  <a:pt x="2458" y="855"/>
                  <a:pt x="2458" y="853"/>
                </a:cubicBezTo>
                <a:cubicBezTo>
                  <a:pt x="2458" y="850"/>
                  <a:pt x="2456" y="848"/>
                  <a:pt x="2454" y="848"/>
                </a:cubicBezTo>
                <a:close/>
                <a:moveTo>
                  <a:pt x="2467" y="848"/>
                </a:moveTo>
                <a:cubicBezTo>
                  <a:pt x="2465" y="848"/>
                  <a:pt x="2463" y="850"/>
                  <a:pt x="2463" y="853"/>
                </a:cubicBezTo>
                <a:cubicBezTo>
                  <a:pt x="2463" y="855"/>
                  <a:pt x="2465" y="857"/>
                  <a:pt x="2467" y="857"/>
                </a:cubicBezTo>
                <a:cubicBezTo>
                  <a:pt x="2469" y="857"/>
                  <a:pt x="2471" y="855"/>
                  <a:pt x="2471" y="853"/>
                </a:cubicBezTo>
                <a:cubicBezTo>
                  <a:pt x="2471" y="850"/>
                  <a:pt x="2469" y="848"/>
                  <a:pt x="2467" y="848"/>
                </a:cubicBezTo>
                <a:close/>
                <a:moveTo>
                  <a:pt x="2480" y="857"/>
                </a:moveTo>
                <a:cubicBezTo>
                  <a:pt x="2482" y="857"/>
                  <a:pt x="2484" y="855"/>
                  <a:pt x="2484" y="853"/>
                </a:cubicBezTo>
                <a:cubicBezTo>
                  <a:pt x="2484" y="850"/>
                  <a:pt x="2482" y="848"/>
                  <a:pt x="2480" y="848"/>
                </a:cubicBezTo>
                <a:cubicBezTo>
                  <a:pt x="2478" y="848"/>
                  <a:pt x="2476" y="850"/>
                  <a:pt x="2476" y="853"/>
                </a:cubicBezTo>
                <a:cubicBezTo>
                  <a:pt x="2476" y="855"/>
                  <a:pt x="2478" y="857"/>
                  <a:pt x="2480" y="857"/>
                </a:cubicBezTo>
                <a:close/>
                <a:moveTo>
                  <a:pt x="2493" y="848"/>
                </a:moveTo>
                <a:cubicBezTo>
                  <a:pt x="2491" y="848"/>
                  <a:pt x="2489" y="850"/>
                  <a:pt x="2489" y="853"/>
                </a:cubicBezTo>
                <a:cubicBezTo>
                  <a:pt x="2489" y="855"/>
                  <a:pt x="2491" y="857"/>
                  <a:pt x="2493" y="857"/>
                </a:cubicBezTo>
                <a:cubicBezTo>
                  <a:pt x="2495" y="857"/>
                  <a:pt x="2497" y="855"/>
                  <a:pt x="2497" y="853"/>
                </a:cubicBezTo>
                <a:cubicBezTo>
                  <a:pt x="2497" y="850"/>
                  <a:pt x="2495" y="848"/>
                  <a:pt x="2493" y="848"/>
                </a:cubicBezTo>
                <a:close/>
                <a:moveTo>
                  <a:pt x="2506" y="857"/>
                </a:moveTo>
                <a:cubicBezTo>
                  <a:pt x="2508" y="857"/>
                  <a:pt x="2510" y="855"/>
                  <a:pt x="2510" y="853"/>
                </a:cubicBezTo>
                <a:cubicBezTo>
                  <a:pt x="2510" y="850"/>
                  <a:pt x="2508" y="848"/>
                  <a:pt x="2506" y="848"/>
                </a:cubicBezTo>
                <a:cubicBezTo>
                  <a:pt x="2503" y="848"/>
                  <a:pt x="2502" y="850"/>
                  <a:pt x="2502" y="853"/>
                </a:cubicBezTo>
                <a:cubicBezTo>
                  <a:pt x="2502" y="855"/>
                  <a:pt x="2503" y="857"/>
                  <a:pt x="2506" y="857"/>
                </a:cubicBezTo>
                <a:close/>
                <a:moveTo>
                  <a:pt x="2519" y="857"/>
                </a:moveTo>
                <a:cubicBezTo>
                  <a:pt x="2521" y="857"/>
                  <a:pt x="2523" y="855"/>
                  <a:pt x="2523" y="853"/>
                </a:cubicBezTo>
                <a:cubicBezTo>
                  <a:pt x="2523" y="850"/>
                  <a:pt x="2521" y="848"/>
                  <a:pt x="2519" y="848"/>
                </a:cubicBezTo>
                <a:cubicBezTo>
                  <a:pt x="2516" y="848"/>
                  <a:pt x="2515" y="850"/>
                  <a:pt x="2515" y="853"/>
                </a:cubicBezTo>
                <a:cubicBezTo>
                  <a:pt x="2515" y="855"/>
                  <a:pt x="2516" y="857"/>
                  <a:pt x="2519" y="857"/>
                </a:cubicBezTo>
                <a:close/>
                <a:moveTo>
                  <a:pt x="2532" y="857"/>
                </a:moveTo>
                <a:cubicBezTo>
                  <a:pt x="2534" y="857"/>
                  <a:pt x="2536" y="855"/>
                  <a:pt x="2536" y="853"/>
                </a:cubicBezTo>
                <a:cubicBezTo>
                  <a:pt x="2536" y="850"/>
                  <a:pt x="2534" y="848"/>
                  <a:pt x="2532" y="848"/>
                </a:cubicBezTo>
                <a:cubicBezTo>
                  <a:pt x="2529" y="848"/>
                  <a:pt x="2527" y="850"/>
                  <a:pt x="2527" y="853"/>
                </a:cubicBezTo>
                <a:cubicBezTo>
                  <a:pt x="2527" y="855"/>
                  <a:pt x="2529" y="857"/>
                  <a:pt x="2532" y="857"/>
                </a:cubicBezTo>
                <a:close/>
                <a:moveTo>
                  <a:pt x="2545" y="857"/>
                </a:moveTo>
                <a:cubicBezTo>
                  <a:pt x="2547" y="857"/>
                  <a:pt x="2549" y="855"/>
                  <a:pt x="2549" y="853"/>
                </a:cubicBezTo>
                <a:cubicBezTo>
                  <a:pt x="2549" y="850"/>
                  <a:pt x="2547" y="848"/>
                  <a:pt x="2545" y="848"/>
                </a:cubicBezTo>
                <a:cubicBezTo>
                  <a:pt x="2542" y="848"/>
                  <a:pt x="2540" y="850"/>
                  <a:pt x="2540" y="853"/>
                </a:cubicBezTo>
                <a:cubicBezTo>
                  <a:pt x="2540" y="855"/>
                  <a:pt x="2542" y="857"/>
                  <a:pt x="2545" y="857"/>
                </a:cubicBezTo>
                <a:close/>
                <a:moveTo>
                  <a:pt x="2557" y="857"/>
                </a:moveTo>
                <a:cubicBezTo>
                  <a:pt x="2560" y="857"/>
                  <a:pt x="2562" y="855"/>
                  <a:pt x="2562" y="853"/>
                </a:cubicBezTo>
                <a:cubicBezTo>
                  <a:pt x="2562" y="850"/>
                  <a:pt x="2560" y="848"/>
                  <a:pt x="2557" y="848"/>
                </a:cubicBezTo>
                <a:cubicBezTo>
                  <a:pt x="2555" y="848"/>
                  <a:pt x="2553" y="850"/>
                  <a:pt x="2553" y="853"/>
                </a:cubicBezTo>
                <a:cubicBezTo>
                  <a:pt x="2553" y="855"/>
                  <a:pt x="2555" y="857"/>
                  <a:pt x="2557" y="857"/>
                </a:cubicBezTo>
                <a:close/>
                <a:moveTo>
                  <a:pt x="2570" y="857"/>
                </a:moveTo>
                <a:cubicBezTo>
                  <a:pt x="2573" y="857"/>
                  <a:pt x="2575" y="855"/>
                  <a:pt x="2575" y="853"/>
                </a:cubicBezTo>
                <a:cubicBezTo>
                  <a:pt x="2575" y="850"/>
                  <a:pt x="2573" y="848"/>
                  <a:pt x="2570" y="848"/>
                </a:cubicBezTo>
                <a:cubicBezTo>
                  <a:pt x="2568" y="848"/>
                  <a:pt x="2566" y="850"/>
                  <a:pt x="2566" y="853"/>
                </a:cubicBezTo>
                <a:cubicBezTo>
                  <a:pt x="2566" y="855"/>
                  <a:pt x="2568" y="857"/>
                  <a:pt x="2570" y="857"/>
                </a:cubicBezTo>
                <a:close/>
                <a:moveTo>
                  <a:pt x="2583" y="857"/>
                </a:moveTo>
                <a:cubicBezTo>
                  <a:pt x="2586" y="857"/>
                  <a:pt x="2587" y="855"/>
                  <a:pt x="2587" y="853"/>
                </a:cubicBezTo>
                <a:cubicBezTo>
                  <a:pt x="2587" y="850"/>
                  <a:pt x="2586" y="848"/>
                  <a:pt x="2583" y="848"/>
                </a:cubicBezTo>
                <a:cubicBezTo>
                  <a:pt x="2581" y="848"/>
                  <a:pt x="2579" y="850"/>
                  <a:pt x="2579" y="853"/>
                </a:cubicBezTo>
                <a:cubicBezTo>
                  <a:pt x="2579" y="855"/>
                  <a:pt x="2581" y="857"/>
                  <a:pt x="2583" y="857"/>
                </a:cubicBezTo>
                <a:close/>
                <a:moveTo>
                  <a:pt x="2596" y="857"/>
                </a:moveTo>
                <a:cubicBezTo>
                  <a:pt x="2598" y="857"/>
                  <a:pt x="2600" y="855"/>
                  <a:pt x="2600" y="853"/>
                </a:cubicBezTo>
                <a:cubicBezTo>
                  <a:pt x="2600" y="850"/>
                  <a:pt x="2598" y="848"/>
                  <a:pt x="2596" y="848"/>
                </a:cubicBezTo>
                <a:cubicBezTo>
                  <a:pt x="2594" y="848"/>
                  <a:pt x="2592" y="850"/>
                  <a:pt x="2592" y="853"/>
                </a:cubicBezTo>
                <a:cubicBezTo>
                  <a:pt x="2592" y="855"/>
                  <a:pt x="2594" y="857"/>
                  <a:pt x="2596" y="857"/>
                </a:cubicBezTo>
                <a:close/>
                <a:moveTo>
                  <a:pt x="2609" y="857"/>
                </a:moveTo>
                <a:cubicBezTo>
                  <a:pt x="2611" y="857"/>
                  <a:pt x="2613" y="855"/>
                  <a:pt x="2613" y="853"/>
                </a:cubicBezTo>
                <a:cubicBezTo>
                  <a:pt x="2613" y="850"/>
                  <a:pt x="2611" y="848"/>
                  <a:pt x="2609" y="848"/>
                </a:cubicBezTo>
                <a:cubicBezTo>
                  <a:pt x="2607" y="848"/>
                  <a:pt x="2605" y="850"/>
                  <a:pt x="2605" y="853"/>
                </a:cubicBezTo>
                <a:cubicBezTo>
                  <a:pt x="2605" y="855"/>
                  <a:pt x="2607" y="857"/>
                  <a:pt x="2609" y="857"/>
                </a:cubicBezTo>
                <a:close/>
                <a:moveTo>
                  <a:pt x="2622" y="857"/>
                </a:moveTo>
                <a:cubicBezTo>
                  <a:pt x="2624" y="857"/>
                  <a:pt x="2626" y="855"/>
                  <a:pt x="2626" y="853"/>
                </a:cubicBezTo>
                <a:cubicBezTo>
                  <a:pt x="2626" y="850"/>
                  <a:pt x="2624" y="848"/>
                  <a:pt x="2622" y="848"/>
                </a:cubicBezTo>
                <a:cubicBezTo>
                  <a:pt x="2620" y="848"/>
                  <a:pt x="2618" y="850"/>
                  <a:pt x="2618" y="853"/>
                </a:cubicBezTo>
                <a:cubicBezTo>
                  <a:pt x="2618" y="855"/>
                  <a:pt x="2620" y="857"/>
                  <a:pt x="2622" y="857"/>
                </a:cubicBezTo>
                <a:close/>
                <a:moveTo>
                  <a:pt x="2635" y="848"/>
                </a:moveTo>
                <a:cubicBezTo>
                  <a:pt x="2633" y="848"/>
                  <a:pt x="2631" y="850"/>
                  <a:pt x="2631" y="853"/>
                </a:cubicBezTo>
                <a:cubicBezTo>
                  <a:pt x="2631" y="855"/>
                  <a:pt x="2633" y="857"/>
                  <a:pt x="2635" y="857"/>
                </a:cubicBezTo>
                <a:cubicBezTo>
                  <a:pt x="2637" y="857"/>
                  <a:pt x="2639" y="855"/>
                  <a:pt x="2639" y="853"/>
                </a:cubicBezTo>
                <a:cubicBezTo>
                  <a:pt x="2639" y="850"/>
                  <a:pt x="2637" y="848"/>
                  <a:pt x="2635" y="848"/>
                </a:cubicBezTo>
                <a:close/>
                <a:moveTo>
                  <a:pt x="2648" y="857"/>
                </a:moveTo>
                <a:cubicBezTo>
                  <a:pt x="2650" y="857"/>
                  <a:pt x="2652" y="855"/>
                  <a:pt x="2652" y="853"/>
                </a:cubicBezTo>
                <a:cubicBezTo>
                  <a:pt x="2652" y="850"/>
                  <a:pt x="2650" y="848"/>
                  <a:pt x="2648" y="848"/>
                </a:cubicBezTo>
                <a:cubicBezTo>
                  <a:pt x="2646" y="848"/>
                  <a:pt x="2644" y="850"/>
                  <a:pt x="2644" y="853"/>
                </a:cubicBezTo>
                <a:cubicBezTo>
                  <a:pt x="2644" y="855"/>
                  <a:pt x="2646" y="857"/>
                  <a:pt x="2648" y="857"/>
                </a:cubicBezTo>
                <a:close/>
                <a:moveTo>
                  <a:pt x="2665" y="853"/>
                </a:moveTo>
                <a:cubicBezTo>
                  <a:pt x="2665" y="850"/>
                  <a:pt x="2663" y="848"/>
                  <a:pt x="2661" y="848"/>
                </a:cubicBezTo>
                <a:cubicBezTo>
                  <a:pt x="2658" y="848"/>
                  <a:pt x="2657" y="850"/>
                  <a:pt x="2657" y="853"/>
                </a:cubicBezTo>
                <a:cubicBezTo>
                  <a:pt x="2657" y="855"/>
                  <a:pt x="2658" y="857"/>
                  <a:pt x="2661" y="857"/>
                </a:cubicBezTo>
                <a:cubicBezTo>
                  <a:pt x="2663" y="857"/>
                  <a:pt x="2665" y="855"/>
                  <a:pt x="2665" y="853"/>
                </a:cubicBezTo>
                <a:close/>
                <a:moveTo>
                  <a:pt x="2674" y="848"/>
                </a:moveTo>
                <a:cubicBezTo>
                  <a:pt x="2671" y="848"/>
                  <a:pt x="2669" y="850"/>
                  <a:pt x="2669" y="853"/>
                </a:cubicBezTo>
                <a:cubicBezTo>
                  <a:pt x="2669" y="855"/>
                  <a:pt x="2671" y="857"/>
                  <a:pt x="2674" y="857"/>
                </a:cubicBezTo>
                <a:cubicBezTo>
                  <a:pt x="2676" y="857"/>
                  <a:pt x="2678" y="855"/>
                  <a:pt x="2678" y="853"/>
                </a:cubicBezTo>
                <a:cubicBezTo>
                  <a:pt x="2678" y="850"/>
                  <a:pt x="2676" y="848"/>
                  <a:pt x="2674" y="848"/>
                </a:cubicBezTo>
                <a:close/>
                <a:moveTo>
                  <a:pt x="2687" y="848"/>
                </a:moveTo>
                <a:cubicBezTo>
                  <a:pt x="2684" y="848"/>
                  <a:pt x="2682" y="850"/>
                  <a:pt x="2682" y="853"/>
                </a:cubicBezTo>
                <a:cubicBezTo>
                  <a:pt x="2682" y="855"/>
                  <a:pt x="2684" y="857"/>
                  <a:pt x="2687" y="857"/>
                </a:cubicBezTo>
                <a:cubicBezTo>
                  <a:pt x="2689" y="857"/>
                  <a:pt x="2691" y="855"/>
                  <a:pt x="2691" y="853"/>
                </a:cubicBezTo>
                <a:cubicBezTo>
                  <a:pt x="2691" y="850"/>
                  <a:pt x="2689" y="848"/>
                  <a:pt x="2687" y="848"/>
                </a:cubicBezTo>
                <a:close/>
                <a:moveTo>
                  <a:pt x="2699" y="848"/>
                </a:moveTo>
                <a:cubicBezTo>
                  <a:pt x="2697" y="848"/>
                  <a:pt x="2695" y="850"/>
                  <a:pt x="2695" y="853"/>
                </a:cubicBezTo>
                <a:cubicBezTo>
                  <a:pt x="2695" y="855"/>
                  <a:pt x="2697" y="857"/>
                  <a:pt x="2699" y="857"/>
                </a:cubicBezTo>
                <a:cubicBezTo>
                  <a:pt x="2702" y="857"/>
                  <a:pt x="2704" y="855"/>
                  <a:pt x="2704" y="853"/>
                </a:cubicBezTo>
                <a:cubicBezTo>
                  <a:pt x="2704" y="850"/>
                  <a:pt x="2702" y="848"/>
                  <a:pt x="2699" y="848"/>
                </a:cubicBezTo>
                <a:close/>
                <a:moveTo>
                  <a:pt x="2717" y="853"/>
                </a:moveTo>
                <a:cubicBezTo>
                  <a:pt x="2717" y="850"/>
                  <a:pt x="2715" y="848"/>
                  <a:pt x="2712" y="848"/>
                </a:cubicBezTo>
                <a:cubicBezTo>
                  <a:pt x="2710" y="848"/>
                  <a:pt x="2708" y="850"/>
                  <a:pt x="2708" y="853"/>
                </a:cubicBezTo>
                <a:cubicBezTo>
                  <a:pt x="2708" y="855"/>
                  <a:pt x="2710" y="857"/>
                  <a:pt x="2712" y="857"/>
                </a:cubicBezTo>
                <a:cubicBezTo>
                  <a:pt x="2715" y="857"/>
                  <a:pt x="2717" y="855"/>
                  <a:pt x="2717" y="853"/>
                </a:cubicBezTo>
                <a:close/>
                <a:moveTo>
                  <a:pt x="2725" y="848"/>
                </a:moveTo>
                <a:cubicBezTo>
                  <a:pt x="2723" y="848"/>
                  <a:pt x="2721" y="850"/>
                  <a:pt x="2721" y="853"/>
                </a:cubicBezTo>
                <a:cubicBezTo>
                  <a:pt x="2721" y="855"/>
                  <a:pt x="2723" y="857"/>
                  <a:pt x="2725" y="857"/>
                </a:cubicBezTo>
                <a:cubicBezTo>
                  <a:pt x="2728" y="857"/>
                  <a:pt x="2729" y="855"/>
                  <a:pt x="2729" y="853"/>
                </a:cubicBezTo>
                <a:cubicBezTo>
                  <a:pt x="2729" y="850"/>
                  <a:pt x="2728" y="848"/>
                  <a:pt x="2725" y="848"/>
                </a:cubicBezTo>
                <a:close/>
                <a:moveTo>
                  <a:pt x="2738" y="848"/>
                </a:moveTo>
                <a:cubicBezTo>
                  <a:pt x="2736" y="848"/>
                  <a:pt x="2734" y="850"/>
                  <a:pt x="2734" y="853"/>
                </a:cubicBezTo>
                <a:cubicBezTo>
                  <a:pt x="2734" y="855"/>
                  <a:pt x="2736" y="857"/>
                  <a:pt x="2738" y="857"/>
                </a:cubicBezTo>
                <a:cubicBezTo>
                  <a:pt x="2741" y="857"/>
                  <a:pt x="2742" y="855"/>
                  <a:pt x="2742" y="853"/>
                </a:cubicBezTo>
                <a:cubicBezTo>
                  <a:pt x="2742" y="850"/>
                  <a:pt x="2741" y="848"/>
                  <a:pt x="2738" y="848"/>
                </a:cubicBezTo>
                <a:close/>
                <a:moveTo>
                  <a:pt x="2751" y="848"/>
                </a:moveTo>
                <a:cubicBezTo>
                  <a:pt x="2749" y="848"/>
                  <a:pt x="2747" y="850"/>
                  <a:pt x="2747" y="853"/>
                </a:cubicBezTo>
                <a:cubicBezTo>
                  <a:pt x="2747" y="855"/>
                  <a:pt x="2749" y="857"/>
                  <a:pt x="2751" y="857"/>
                </a:cubicBezTo>
                <a:cubicBezTo>
                  <a:pt x="2753" y="857"/>
                  <a:pt x="2755" y="855"/>
                  <a:pt x="2755" y="853"/>
                </a:cubicBezTo>
                <a:cubicBezTo>
                  <a:pt x="2755" y="850"/>
                  <a:pt x="2753" y="848"/>
                  <a:pt x="2751" y="848"/>
                </a:cubicBezTo>
                <a:close/>
                <a:moveTo>
                  <a:pt x="2764" y="848"/>
                </a:moveTo>
                <a:cubicBezTo>
                  <a:pt x="2762" y="848"/>
                  <a:pt x="2760" y="850"/>
                  <a:pt x="2760" y="853"/>
                </a:cubicBezTo>
                <a:cubicBezTo>
                  <a:pt x="2760" y="855"/>
                  <a:pt x="2762" y="857"/>
                  <a:pt x="2764" y="857"/>
                </a:cubicBezTo>
                <a:cubicBezTo>
                  <a:pt x="2766" y="857"/>
                  <a:pt x="2768" y="855"/>
                  <a:pt x="2768" y="853"/>
                </a:cubicBezTo>
                <a:cubicBezTo>
                  <a:pt x="2768" y="850"/>
                  <a:pt x="2766" y="848"/>
                  <a:pt x="2764" y="848"/>
                </a:cubicBezTo>
                <a:close/>
                <a:moveTo>
                  <a:pt x="2777" y="848"/>
                </a:moveTo>
                <a:cubicBezTo>
                  <a:pt x="2775" y="848"/>
                  <a:pt x="2773" y="850"/>
                  <a:pt x="2773" y="853"/>
                </a:cubicBezTo>
                <a:cubicBezTo>
                  <a:pt x="2773" y="855"/>
                  <a:pt x="2775" y="857"/>
                  <a:pt x="2777" y="857"/>
                </a:cubicBezTo>
                <a:cubicBezTo>
                  <a:pt x="2779" y="857"/>
                  <a:pt x="2781" y="855"/>
                  <a:pt x="2781" y="853"/>
                </a:cubicBezTo>
                <a:cubicBezTo>
                  <a:pt x="2781" y="850"/>
                  <a:pt x="2779" y="848"/>
                  <a:pt x="2777" y="848"/>
                </a:cubicBezTo>
                <a:close/>
                <a:moveTo>
                  <a:pt x="2790" y="848"/>
                </a:moveTo>
                <a:cubicBezTo>
                  <a:pt x="2788" y="848"/>
                  <a:pt x="2786" y="850"/>
                  <a:pt x="2786" y="853"/>
                </a:cubicBezTo>
                <a:cubicBezTo>
                  <a:pt x="2786" y="855"/>
                  <a:pt x="2788" y="857"/>
                  <a:pt x="2790" y="857"/>
                </a:cubicBezTo>
                <a:cubicBezTo>
                  <a:pt x="2792" y="857"/>
                  <a:pt x="2794" y="855"/>
                  <a:pt x="2794" y="853"/>
                </a:cubicBezTo>
                <a:cubicBezTo>
                  <a:pt x="2794" y="850"/>
                  <a:pt x="2792" y="848"/>
                  <a:pt x="2790" y="848"/>
                </a:cubicBezTo>
                <a:close/>
                <a:moveTo>
                  <a:pt x="2803" y="848"/>
                </a:moveTo>
                <a:cubicBezTo>
                  <a:pt x="2800" y="848"/>
                  <a:pt x="2799" y="850"/>
                  <a:pt x="2799" y="853"/>
                </a:cubicBezTo>
                <a:cubicBezTo>
                  <a:pt x="2799" y="855"/>
                  <a:pt x="2800" y="857"/>
                  <a:pt x="2803" y="857"/>
                </a:cubicBezTo>
                <a:cubicBezTo>
                  <a:pt x="2805" y="857"/>
                  <a:pt x="2807" y="855"/>
                  <a:pt x="2807" y="853"/>
                </a:cubicBezTo>
                <a:cubicBezTo>
                  <a:pt x="2807" y="850"/>
                  <a:pt x="2805" y="848"/>
                  <a:pt x="2803" y="848"/>
                </a:cubicBezTo>
                <a:close/>
                <a:moveTo>
                  <a:pt x="2816" y="848"/>
                </a:moveTo>
                <a:cubicBezTo>
                  <a:pt x="2813" y="848"/>
                  <a:pt x="2812" y="850"/>
                  <a:pt x="2812" y="853"/>
                </a:cubicBezTo>
                <a:cubicBezTo>
                  <a:pt x="2812" y="855"/>
                  <a:pt x="2813" y="857"/>
                  <a:pt x="2816" y="857"/>
                </a:cubicBezTo>
                <a:cubicBezTo>
                  <a:pt x="2818" y="857"/>
                  <a:pt x="2820" y="855"/>
                  <a:pt x="2820" y="853"/>
                </a:cubicBezTo>
                <a:cubicBezTo>
                  <a:pt x="2820" y="850"/>
                  <a:pt x="2818" y="848"/>
                  <a:pt x="2816" y="848"/>
                </a:cubicBezTo>
                <a:close/>
                <a:moveTo>
                  <a:pt x="2829" y="848"/>
                </a:moveTo>
                <a:cubicBezTo>
                  <a:pt x="2826" y="848"/>
                  <a:pt x="2824" y="850"/>
                  <a:pt x="2824" y="853"/>
                </a:cubicBezTo>
                <a:cubicBezTo>
                  <a:pt x="2824" y="855"/>
                  <a:pt x="2826" y="857"/>
                  <a:pt x="2829" y="857"/>
                </a:cubicBezTo>
                <a:cubicBezTo>
                  <a:pt x="2831" y="857"/>
                  <a:pt x="2833" y="855"/>
                  <a:pt x="2833" y="853"/>
                </a:cubicBezTo>
                <a:cubicBezTo>
                  <a:pt x="2833" y="850"/>
                  <a:pt x="2831" y="848"/>
                  <a:pt x="2829" y="848"/>
                </a:cubicBezTo>
                <a:close/>
                <a:moveTo>
                  <a:pt x="2842" y="848"/>
                </a:moveTo>
                <a:cubicBezTo>
                  <a:pt x="2839" y="848"/>
                  <a:pt x="2837" y="850"/>
                  <a:pt x="2837" y="853"/>
                </a:cubicBezTo>
                <a:cubicBezTo>
                  <a:pt x="2837" y="855"/>
                  <a:pt x="2839" y="857"/>
                  <a:pt x="2842" y="857"/>
                </a:cubicBezTo>
                <a:cubicBezTo>
                  <a:pt x="2844" y="857"/>
                  <a:pt x="2846" y="855"/>
                  <a:pt x="2846" y="853"/>
                </a:cubicBezTo>
                <a:cubicBezTo>
                  <a:pt x="2846" y="850"/>
                  <a:pt x="2844" y="848"/>
                  <a:pt x="2842" y="848"/>
                </a:cubicBezTo>
                <a:close/>
                <a:moveTo>
                  <a:pt x="2854" y="848"/>
                </a:moveTo>
                <a:cubicBezTo>
                  <a:pt x="2852" y="848"/>
                  <a:pt x="2850" y="850"/>
                  <a:pt x="2850" y="853"/>
                </a:cubicBezTo>
                <a:cubicBezTo>
                  <a:pt x="2850" y="855"/>
                  <a:pt x="2852" y="857"/>
                  <a:pt x="2854" y="857"/>
                </a:cubicBezTo>
                <a:cubicBezTo>
                  <a:pt x="2857" y="857"/>
                  <a:pt x="2859" y="855"/>
                  <a:pt x="2859" y="853"/>
                </a:cubicBezTo>
                <a:cubicBezTo>
                  <a:pt x="2859" y="850"/>
                  <a:pt x="2857" y="848"/>
                  <a:pt x="2854" y="848"/>
                </a:cubicBezTo>
                <a:close/>
                <a:moveTo>
                  <a:pt x="2867" y="848"/>
                </a:moveTo>
                <a:cubicBezTo>
                  <a:pt x="2865" y="848"/>
                  <a:pt x="2863" y="850"/>
                  <a:pt x="2863" y="853"/>
                </a:cubicBezTo>
                <a:cubicBezTo>
                  <a:pt x="2863" y="855"/>
                  <a:pt x="2865" y="857"/>
                  <a:pt x="2867" y="857"/>
                </a:cubicBezTo>
                <a:cubicBezTo>
                  <a:pt x="2870" y="857"/>
                  <a:pt x="2872" y="855"/>
                  <a:pt x="2872" y="853"/>
                </a:cubicBezTo>
                <a:cubicBezTo>
                  <a:pt x="2872" y="850"/>
                  <a:pt x="2870" y="848"/>
                  <a:pt x="2867" y="848"/>
                </a:cubicBezTo>
                <a:close/>
                <a:moveTo>
                  <a:pt x="2884" y="853"/>
                </a:moveTo>
                <a:cubicBezTo>
                  <a:pt x="2884" y="850"/>
                  <a:pt x="2883" y="848"/>
                  <a:pt x="2880" y="848"/>
                </a:cubicBezTo>
                <a:cubicBezTo>
                  <a:pt x="2878" y="848"/>
                  <a:pt x="2876" y="850"/>
                  <a:pt x="2876" y="853"/>
                </a:cubicBezTo>
                <a:cubicBezTo>
                  <a:pt x="2876" y="855"/>
                  <a:pt x="2878" y="857"/>
                  <a:pt x="2880" y="857"/>
                </a:cubicBezTo>
                <a:cubicBezTo>
                  <a:pt x="2883" y="857"/>
                  <a:pt x="2884" y="855"/>
                  <a:pt x="2884" y="853"/>
                </a:cubicBezTo>
                <a:close/>
                <a:moveTo>
                  <a:pt x="556" y="861"/>
                </a:moveTo>
                <a:cubicBezTo>
                  <a:pt x="554" y="861"/>
                  <a:pt x="552" y="863"/>
                  <a:pt x="552" y="865"/>
                </a:cubicBezTo>
                <a:cubicBezTo>
                  <a:pt x="552" y="868"/>
                  <a:pt x="554" y="870"/>
                  <a:pt x="556" y="870"/>
                </a:cubicBezTo>
                <a:cubicBezTo>
                  <a:pt x="558" y="870"/>
                  <a:pt x="560" y="868"/>
                  <a:pt x="560" y="865"/>
                </a:cubicBezTo>
                <a:cubicBezTo>
                  <a:pt x="560" y="863"/>
                  <a:pt x="558" y="861"/>
                  <a:pt x="556" y="861"/>
                </a:cubicBezTo>
                <a:close/>
                <a:moveTo>
                  <a:pt x="569" y="870"/>
                </a:moveTo>
                <a:cubicBezTo>
                  <a:pt x="571" y="870"/>
                  <a:pt x="573" y="868"/>
                  <a:pt x="573" y="865"/>
                </a:cubicBezTo>
                <a:cubicBezTo>
                  <a:pt x="573" y="863"/>
                  <a:pt x="571" y="861"/>
                  <a:pt x="569" y="861"/>
                </a:cubicBezTo>
                <a:cubicBezTo>
                  <a:pt x="566" y="861"/>
                  <a:pt x="565" y="863"/>
                  <a:pt x="565" y="865"/>
                </a:cubicBezTo>
                <a:cubicBezTo>
                  <a:pt x="565" y="868"/>
                  <a:pt x="566" y="870"/>
                  <a:pt x="569" y="870"/>
                </a:cubicBezTo>
                <a:close/>
                <a:moveTo>
                  <a:pt x="595" y="861"/>
                </a:moveTo>
                <a:cubicBezTo>
                  <a:pt x="592" y="861"/>
                  <a:pt x="590" y="863"/>
                  <a:pt x="590" y="865"/>
                </a:cubicBezTo>
                <a:cubicBezTo>
                  <a:pt x="590" y="868"/>
                  <a:pt x="592" y="870"/>
                  <a:pt x="595" y="870"/>
                </a:cubicBezTo>
                <a:cubicBezTo>
                  <a:pt x="597" y="870"/>
                  <a:pt x="599" y="868"/>
                  <a:pt x="599" y="865"/>
                </a:cubicBezTo>
                <a:cubicBezTo>
                  <a:pt x="599" y="863"/>
                  <a:pt x="597" y="861"/>
                  <a:pt x="595" y="861"/>
                </a:cubicBezTo>
                <a:close/>
                <a:moveTo>
                  <a:pt x="607" y="870"/>
                </a:moveTo>
                <a:cubicBezTo>
                  <a:pt x="610" y="870"/>
                  <a:pt x="612" y="868"/>
                  <a:pt x="612" y="865"/>
                </a:cubicBezTo>
                <a:cubicBezTo>
                  <a:pt x="612" y="863"/>
                  <a:pt x="610" y="861"/>
                  <a:pt x="607" y="861"/>
                </a:cubicBezTo>
                <a:cubicBezTo>
                  <a:pt x="605" y="861"/>
                  <a:pt x="603" y="863"/>
                  <a:pt x="603" y="865"/>
                </a:cubicBezTo>
                <a:cubicBezTo>
                  <a:pt x="603" y="868"/>
                  <a:pt x="605" y="870"/>
                  <a:pt x="607" y="870"/>
                </a:cubicBezTo>
                <a:close/>
                <a:moveTo>
                  <a:pt x="620" y="870"/>
                </a:moveTo>
                <a:cubicBezTo>
                  <a:pt x="623" y="870"/>
                  <a:pt x="625" y="868"/>
                  <a:pt x="625" y="865"/>
                </a:cubicBezTo>
                <a:cubicBezTo>
                  <a:pt x="625" y="863"/>
                  <a:pt x="623" y="861"/>
                  <a:pt x="620" y="861"/>
                </a:cubicBezTo>
                <a:cubicBezTo>
                  <a:pt x="618" y="861"/>
                  <a:pt x="616" y="863"/>
                  <a:pt x="616" y="865"/>
                </a:cubicBezTo>
                <a:cubicBezTo>
                  <a:pt x="616" y="868"/>
                  <a:pt x="618" y="870"/>
                  <a:pt x="620" y="870"/>
                </a:cubicBezTo>
                <a:close/>
                <a:moveTo>
                  <a:pt x="633" y="870"/>
                </a:moveTo>
                <a:cubicBezTo>
                  <a:pt x="636" y="870"/>
                  <a:pt x="637" y="868"/>
                  <a:pt x="637" y="865"/>
                </a:cubicBezTo>
                <a:cubicBezTo>
                  <a:pt x="637" y="863"/>
                  <a:pt x="636" y="861"/>
                  <a:pt x="633" y="861"/>
                </a:cubicBezTo>
                <a:cubicBezTo>
                  <a:pt x="631" y="861"/>
                  <a:pt x="629" y="863"/>
                  <a:pt x="629" y="865"/>
                </a:cubicBezTo>
                <a:cubicBezTo>
                  <a:pt x="629" y="868"/>
                  <a:pt x="631" y="870"/>
                  <a:pt x="633" y="870"/>
                </a:cubicBezTo>
                <a:close/>
                <a:moveTo>
                  <a:pt x="646" y="870"/>
                </a:moveTo>
                <a:cubicBezTo>
                  <a:pt x="649" y="870"/>
                  <a:pt x="650" y="868"/>
                  <a:pt x="650" y="865"/>
                </a:cubicBezTo>
                <a:cubicBezTo>
                  <a:pt x="650" y="863"/>
                  <a:pt x="649" y="861"/>
                  <a:pt x="646" y="861"/>
                </a:cubicBezTo>
                <a:cubicBezTo>
                  <a:pt x="644" y="861"/>
                  <a:pt x="642" y="863"/>
                  <a:pt x="642" y="865"/>
                </a:cubicBezTo>
                <a:cubicBezTo>
                  <a:pt x="642" y="868"/>
                  <a:pt x="644" y="870"/>
                  <a:pt x="646" y="870"/>
                </a:cubicBezTo>
                <a:close/>
                <a:moveTo>
                  <a:pt x="659" y="870"/>
                </a:moveTo>
                <a:cubicBezTo>
                  <a:pt x="661" y="870"/>
                  <a:pt x="663" y="868"/>
                  <a:pt x="663" y="865"/>
                </a:cubicBezTo>
                <a:cubicBezTo>
                  <a:pt x="663" y="863"/>
                  <a:pt x="661" y="861"/>
                  <a:pt x="659" y="861"/>
                </a:cubicBezTo>
                <a:cubicBezTo>
                  <a:pt x="657" y="861"/>
                  <a:pt x="655" y="863"/>
                  <a:pt x="655" y="865"/>
                </a:cubicBezTo>
                <a:cubicBezTo>
                  <a:pt x="655" y="868"/>
                  <a:pt x="657" y="870"/>
                  <a:pt x="659" y="870"/>
                </a:cubicBezTo>
                <a:close/>
                <a:moveTo>
                  <a:pt x="672" y="870"/>
                </a:moveTo>
                <a:cubicBezTo>
                  <a:pt x="674" y="870"/>
                  <a:pt x="676" y="868"/>
                  <a:pt x="676" y="865"/>
                </a:cubicBezTo>
                <a:cubicBezTo>
                  <a:pt x="676" y="863"/>
                  <a:pt x="674" y="861"/>
                  <a:pt x="672" y="861"/>
                </a:cubicBezTo>
                <a:cubicBezTo>
                  <a:pt x="670" y="861"/>
                  <a:pt x="668" y="863"/>
                  <a:pt x="668" y="865"/>
                </a:cubicBezTo>
                <a:cubicBezTo>
                  <a:pt x="668" y="868"/>
                  <a:pt x="670" y="870"/>
                  <a:pt x="672" y="870"/>
                </a:cubicBezTo>
                <a:close/>
                <a:moveTo>
                  <a:pt x="685" y="870"/>
                </a:moveTo>
                <a:cubicBezTo>
                  <a:pt x="687" y="870"/>
                  <a:pt x="689" y="868"/>
                  <a:pt x="689" y="865"/>
                </a:cubicBezTo>
                <a:cubicBezTo>
                  <a:pt x="689" y="863"/>
                  <a:pt x="687" y="861"/>
                  <a:pt x="685" y="861"/>
                </a:cubicBezTo>
                <a:cubicBezTo>
                  <a:pt x="683" y="861"/>
                  <a:pt x="681" y="863"/>
                  <a:pt x="681" y="865"/>
                </a:cubicBezTo>
                <a:cubicBezTo>
                  <a:pt x="681" y="868"/>
                  <a:pt x="683" y="870"/>
                  <a:pt x="685" y="870"/>
                </a:cubicBezTo>
                <a:close/>
                <a:moveTo>
                  <a:pt x="698" y="870"/>
                </a:moveTo>
                <a:cubicBezTo>
                  <a:pt x="700" y="870"/>
                  <a:pt x="702" y="868"/>
                  <a:pt x="702" y="865"/>
                </a:cubicBezTo>
                <a:cubicBezTo>
                  <a:pt x="702" y="863"/>
                  <a:pt x="700" y="861"/>
                  <a:pt x="698" y="861"/>
                </a:cubicBezTo>
                <a:cubicBezTo>
                  <a:pt x="696" y="861"/>
                  <a:pt x="694" y="863"/>
                  <a:pt x="694" y="865"/>
                </a:cubicBezTo>
                <a:cubicBezTo>
                  <a:pt x="694" y="868"/>
                  <a:pt x="696" y="870"/>
                  <a:pt x="698" y="870"/>
                </a:cubicBezTo>
                <a:close/>
                <a:moveTo>
                  <a:pt x="710" y="865"/>
                </a:moveTo>
                <a:cubicBezTo>
                  <a:pt x="710" y="866"/>
                  <a:pt x="710" y="866"/>
                  <a:pt x="711" y="866"/>
                </a:cubicBezTo>
                <a:cubicBezTo>
                  <a:pt x="711" y="866"/>
                  <a:pt x="711" y="866"/>
                  <a:pt x="711" y="865"/>
                </a:cubicBezTo>
                <a:cubicBezTo>
                  <a:pt x="711" y="865"/>
                  <a:pt x="711" y="865"/>
                  <a:pt x="711" y="865"/>
                </a:cubicBezTo>
                <a:cubicBezTo>
                  <a:pt x="710" y="865"/>
                  <a:pt x="710" y="865"/>
                  <a:pt x="710" y="865"/>
                </a:cubicBezTo>
                <a:close/>
                <a:moveTo>
                  <a:pt x="868" y="865"/>
                </a:moveTo>
                <a:cubicBezTo>
                  <a:pt x="868" y="864"/>
                  <a:pt x="867" y="863"/>
                  <a:pt x="866" y="863"/>
                </a:cubicBezTo>
                <a:cubicBezTo>
                  <a:pt x="864" y="863"/>
                  <a:pt x="863" y="864"/>
                  <a:pt x="863" y="865"/>
                </a:cubicBezTo>
                <a:cubicBezTo>
                  <a:pt x="863" y="867"/>
                  <a:pt x="864" y="868"/>
                  <a:pt x="866" y="868"/>
                </a:cubicBezTo>
                <a:cubicBezTo>
                  <a:pt x="867" y="868"/>
                  <a:pt x="868" y="867"/>
                  <a:pt x="868" y="865"/>
                </a:cubicBezTo>
                <a:close/>
                <a:moveTo>
                  <a:pt x="879" y="861"/>
                </a:moveTo>
                <a:cubicBezTo>
                  <a:pt x="876" y="861"/>
                  <a:pt x="874" y="863"/>
                  <a:pt x="874" y="865"/>
                </a:cubicBezTo>
                <a:cubicBezTo>
                  <a:pt x="874" y="868"/>
                  <a:pt x="876" y="870"/>
                  <a:pt x="879" y="870"/>
                </a:cubicBezTo>
                <a:cubicBezTo>
                  <a:pt x="881" y="870"/>
                  <a:pt x="883" y="868"/>
                  <a:pt x="883" y="865"/>
                </a:cubicBezTo>
                <a:cubicBezTo>
                  <a:pt x="883" y="863"/>
                  <a:pt x="881" y="861"/>
                  <a:pt x="879" y="861"/>
                </a:cubicBezTo>
                <a:close/>
                <a:moveTo>
                  <a:pt x="1550" y="861"/>
                </a:moveTo>
                <a:cubicBezTo>
                  <a:pt x="1548" y="861"/>
                  <a:pt x="1546" y="863"/>
                  <a:pt x="1546" y="865"/>
                </a:cubicBezTo>
                <a:cubicBezTo>
                  <a:pt x="1546" y="868"/>
                  <a:pt x="1548" y="870"/>
                  <a:pt x="1550" y="870"/>
                </a:cubicBezTo>
                <a:cubicBezTo>
                  <a:pt x="1552" y="870"/>
                  <a:pt x="1554" y="868"/>
                  <a:pt x="1554" y="865"/>
                </a:cubicBezTo>
                <a:cubicBezTo>
                  <a:pt x="1554" y="863"/>
                  <a:pt x="1552" y="861"/>
                  <a:pt x="1550" y="861"/>
                </a:cubicBezTo>
                <a:close/>
                <a:moveTo>
                  <a:pt x="1563" y="861"/>
                </a:moveTo>
                <a:cubicBezTo>
                  <a:pt x="1561" y="861"/>
                  <a:pt x="1559" y="863"/>
                  <a:pt x="1559" y="865"/>
                </a:cubicBezTo>
                <a:cubicBezTo>
                  <a:pt x="1559" y="868"/>
                  <a:pt x="1561" y="870"/>
                  <a:pt x="1563" y="870"/>
                </a:cubicBezTo>
                <a:cubicBezTo>
                  <a:pt x="1565" y="870"/>
                  <a:pt x="1567" y="868"/>
                  <a:pt x="1567" y="865"/>
                </a:cubicBezTo>
                <a:cubicBezTo>
                  <a:pt x="1567" y="863"/>
                  <a:pt x="1565" y="861"/>
                  <a:pt x="1563" y="861"/>
                </a:cubicBezTo>
                <a:close/>
                <a:moveTo>
                  <a:pt x="1576" y="861"/>
                </a:moveTo>
                <a:cubicBezTo>
                  <a:pt x="1574" y="861"/>
                  <a:pt x="1572" y="863"/>
                  <a:pt x="1572" y="865"/>
                </a:cubicBezTo>
                <a:cubicBezTo>
                  <a:pt x="1572" y="868"/>
                  <a:pt x="1574" y="870"/>
                  <a:pt x="1576" y="870"/>
                </a:cubicBezTo>
                <a:cubicBezTo>
                  <a:pt x="1578" y="870"/>
                  <a:pt x="1580" y="868"/>
                  <a:pt x="1580" y="865"/>
                </a:cubicBezTo>
                <a:cubicBezTo>
                  <a:pt x="1580" y="863"/>
                  <a:pt x="1578" y="861"/>
                  <a:pt x="1576" y="861"/>
                </a:cubicBezTo>
                <a:close/>
                <a:moveTo>
                  <a:pt x="1589" y="861"/>
                </a:moveTo>
                <a:cubicBezTo>
                  <a:pt x="1587" y="861"/>
                  <a:pt x="1585" y="863"/>
                  <a:pt x="1585" y="865"/>
                </a:cubicBezTo>
                <a:cubicBezTo>
                  <a:pt x="1585" y="868"/>
                  <a:pt x="1587" y="870"/>
                  <a:pt x="1589" y="870"/>
                </a:cubicBezTo>
                <a:cubicBezTo>
                  <a:pt x="1591" y="870"/>
                  <a:pt x="1593" y="868"/>
                  <a:pt x="1593" y="865"/>
                </a:cubicBezTo>
                <a:cubicBezTo>
                  <a:pt x="1593" y="863"/>
                  <a:pt x="1591" y="861"/>
                  <a:pt x="1589" y="861"/>
                </a:cubicBezTo>
                <a:close/>
                <a:moveTo>
                  <a:pt x="1602" y="861"/>
                </a:moveTo>
                <a:cubicBezTo>
                  <a:pt x="1600" y="861"/>
                  <a:pt x="1598" y="863"/>
                  <a:pt x="1598" y="865"/>
                </a:cubicBezTo>
                <a:cubicBezTo>
                  <a:pt x="1598" y="868"/>
                  <a:pt x="1600" y="870"/>
                  <a:pt x="1602" y="870"/>
                </a:cubicBezTo>
                <a:cubicBezTo>
                  <a:pt x="1604" y="870"/>
                  <a:pt x="1606" y="868"/>
                  <a:pt x="1606" y="865"/>
                </a:cubicBezTo>
                <a:cubicBezTo>
                  <a:pt x="1606" y="863"/>
                  <a:pt x="1604" y="861"/>
                  <a:pt x="1602" y="861"/>
                </a:cubicBezTo>
                <a:close/>
                <a:moveTo>
                  <a:pt x="1615" y="861"/>
                </a:moveTo>
                <a:cubicBezTo>
                  <a:pt x="1612" y="861"/>
                  <a:pt x="1611" y="863"/>
                  <a:pt x="1611" y="865"/>
                </a:cubicBezTo>
                <a:cubicBezTo>
                  <a:pt x="1611" y="868"/>
                  <a:pt x="1612" y="870"/>
                  <a:pt x="1615" y="870"/>
                </a:cubicBezTo>
                <a:cubicBezTo>
                  <a:pt x="1617" y="870"/>
                  <a:pt x="1619" y="868"/>
                  <a:pt x="1619" y="865"/>
                </a:cubicBezTo>
                <a:cubicBezTo>
                  <a:pt x="1619" y="863"/>
                  <a:pt x="1617" y="861"/>
                  <a:pt x="1615" y="861"/>
                </a:cubicBezTo>
                <a:close/>
                <a:moveTo>
                  <a:pt x="1628" y="861"/>
                </a:moveTo>
                <a:cubicBezTo>
                  <a:pt x="1625" y="861"/>
                  <a:pt x="1623" y="863"/>
                  <a:pt x="1623" y="865"/>
                </a:cubicBezTo>
                <a:cubicBezTo>
                  <a:pt x="1623" y="868"/>
                  <a:pt x="1625" y="870"/>
                  <a:pt x="1628" y="870"/>
                </a:cubicBezTo>
                <a:cubicBezTo>
                  <a:pt x="1630" y="870"/>
                  <a:pt x="1632" y="868"/>
                  <a:pt x="1632" y="865"/>
                </a:cubicBezTo>
                <a:cubicBezTo>
                  <a:pt x="1632" y="863"/>
                  <a:pt x="1630" y="861"/>
                  <a:pt x="1628" y="861"/>
                </a:cubicBezTo>
                <a:close/>
                <a:moveTo>
                  <a:pt x="1641" y="861"/>
                </a:moveTo>
                <a:cubicBezTo>
                  <a:pt x="1638" y="861"/>
                  <a:pt x="1636" y="863"/>
                  <a:pt x="1636" y="865"/>
                </a:cubicBezTo>
                <a:cubicBezTo>
                  <a:pt x="1636" y="868"/>
                  <a:pt x="1638" y="870"/>
                  <a:pt x="1641" y="870"/>
                </a:cubicBezTo>
                <a:cubicBezTo>
                  <a:pt x="1643" y="870"/>
                  <a:pt x="1645" y="868"/>
                  <a:pt x="1645" y="865"/>
                </a:cubicBezTo>
                <a:cubicBezTo>
                  <a:pt x="1645" y="863"/>
                  <a:pt x="1643" y="861"/>
                  <a:pt x="1641" y="861"/>
                </a:cubicBezTo>
                <a:close/>
                <a:moveTo>
                  <a:pt x="1653" y="861"/>
                </a:moveTo>
                <a:cubicBezTo>
                  <a:pt x="1651" y="861"/>
                  <a:pt x="1649" y="863"/>
                  <a:pt x="1649" y="865"/>
                </a:cubicBezTo>
                <a:cubicBezTo>
                  <a:pt x="1649" y="868"/>
                  <a:pt x="1651" y="870"/>
                  <a:pt x="1653" y="870"/>
                </a:cubicBezTo>
                <a:cubicBezTo>
                  <a:pt x="1656" y="870"/>
                  <a:pt x="1658" y="868"/>
                  <a:pt x="1658" y="865"/>
                </a:cubicBezTo>
                <a:cubicBezTo>
                  <a:pt x="1658" y="863"/>
                  <a:pt x="1656" y="861"/>
                  <a:pt x="1653" y="861"/>
                </a:cubicBezTo>
                <a:close/>
                <a:moveTo>
                  <a:pt x="1666" y="861"/>
                </a:moveTo>
                <a:cubicBezTo>
                  <a:pt x="1664" y="861"/>
                  <a:pt x="1662" y="863"/>
                  <a:pt x="1662" y="865"/>
                </a:cubicBezTo>
                <a:cubicBezTo>
                  <a:pt x="1662" y="868"/>
                  <a:pt x="1664" y="870"/>
                  <a:pt x="1666" y="870"/>
                </a:cubicBezTo>
                <a:cubicBezTo>
                  <a:pt x="1669" y="870"/>
                  <a:pt x="1671" y="868"/>
                  <a:pt x="1671" y="865"/>
                </a:cubicBezTo>
                <a:cubicBezTo>
                  <a:pt x="1671" y="863"/>
                  <a:pt x="1669" y="861"/>
                  <a:pt x="1666" y="861"/>
                </a:cubicBezTo>
                <a:close/>
                <a:moveTo>
                  <a:pt x="1679" y="861"/>
                </a:moveTo>
                <a:cubicBezTo>
                  <a:pt x="1677" y="861"/>
                  <a:pt x="1675" y="863"/>
                  <a:pt x="1675" y="865"/>
                </a:cubicBezTo>
                <a:cubicBezTo>
                  <a:pt x="1675" y="868"/>
                  <a:pt x="1677" y="870"/>
                  <a:pt x="1679" y="870"/>
                </a:cubicBezTo>
                <a:cubicBezTo>
                  <a:pt x="1682" y="870"/>
                  <a:pt x="1683" y="868"/>
                  <a:pt x="1683" y="865"/>
                </a:cubicBezTo>
                <a:cubicBezTo>
                  <a:pt x="1683" y="863"/>
                  <a:pt x="1682" y="861"/>
                  <a:pt x="1679" y="861"/>
                </a:cubicBezTo>
                <a:close/>
                <a:moveTo>
                  <a:pt x="1692" y="861"/>
                </a:moveTo>
                <a:cubicBezTo>
                  <a:pt x="1690" y="861"/>
                  <a:pt x="1688" y="863"/>
                  <a:pt x="1688" y="865"/>
                </a:cubicBezTo>
                <a:cubicBezTo>
                  <a:pt x="1688" y="868"/>
                  <a:pt x="1690" y="870"/>
                  <a:pt x="1692" y="870"/>
                </a:cubicBezTo>
                <a:cubicBezTo>
                  <a:pt x="1695" y="870"/>
                  <a:pt x="1696" y="868"/>
                  <a:pt x="1696" y="865"/>
                </a:cubicBezTo>
                <a:cubicBezTo>
                  <a:pt x="1696" y="863"/>
                  <a:pt x="1695" y="861"/>
                  <a:pt x="1692" y="861"/>
                </a:cubicBezTo>
                <a:close/>
                <a:moveTo>
                  <a:pt x="1705" y="861"/>
                </a:moveTo>
                <a:cubicBezTo>
                  <a:pt x="1703" y="861"/>
                  <a:pt x="1701" y="863"/>
                  <a:pt x="1701" y="865"/>
                </a:cubicBezTo>
                <a:cubicBezTo>
                  <a:pt x="1701" y="868"/>
                  <a:pt x="1703" y="870"/>
                  <a:pt x="1705" y="870"/>
                </a:cubicBezTo>
                <a:cubicBezTo>
                  <a:pt x="1707" y="870"/>
                  <a:pt x="1709" y="868"/>
                  <a:pt x="1709" y="865"/>
                </a:cubicBezTo>
                <a:cubicBezTo>
                  <a:pt x="1709" y="863"/>
                  <a:pt x="1707" y="861"/>
                  <a:pt x="1705" y="861"/>
                </a:cubicBezTo>
                <a:close/>
                <a:moveTo>
                  <a:pt x="1718" y="861"/>
                </a:moveTo>
                <a:cubicBezTo>
                  <a:pt x="1716" y="861"/>
                  <a:pt x="1714" y="863"/>
                  <a:pt x="1714" y="865"/>
                </a:cubicBezTo>
                <a:cubicBezTo>
                  <a:pt x="1714" y="868"/>
                  <a:pt x="1716" y="870"/>
                  <a:pt x="1718" y="870"/>
                </a:cubicBezTo>
                <a:cubicBezTo>
                  <a:pt x="1720" y="870"/>
                  <a:pt x="1722" y="868"/>
                  <a:pt x="1722" y="865"/>
                </a:cubicBezTo>
                <a:cubicBezTo>
                  <a:pt x="1722" y="863"/>
                  <a:pt x="1720" y="861"/>
                  <a:pt x="1718" y="861"/>
                </a:cubicBezTo>
                <a:close/>
                <a:moveTo>
                  <a:pt x="1731" y="861"/>
                </a:moveTo>
                <a:cubicBezTo>
                  <a:pt x="1729" y="861"/>
                  <a:pt x="1727" y="863"/>
                  <a:pt x="1727" y="865"/>
                </a:cubicBezTo>
                <a:cubicBezTo>
                  <a:pt x="1727" y="868"/>
                  <a:pt x="1729" y="870"/>
                  <a:pt x="1731" y="870"/>
                </a:cubicBezTo>
                <a:cubicBezTo>
                  <a:pt x="1733" y="870"/>
                  <a:pt x="1735" y="868"/>
                  <a:pt x="1735" y="865"/>
                </a:cubicBezTo>
                <a:cubicBezTo>
                  <a:pt x="1735" y="863"/>
                  <a:pt x="1733" y="861"/>
                  <a:pt x="1731" y="861"/>
                </a:cubicBezTo>
                <a:close/>
                <a:moveTo>
                  <a:pt x="1744" y="861"/>
                </a:moveTo>
                <a:cubicBezTo>
                  <a:pt x="1742" y="861"/>
                  <a:pt x="1740" y="863"/>
                  <a:pt x="1740" y="865"/>
                </a:cubicBezTo>
                <a:cubicBezTo>
                  <a:pt x="1740" y="868"/>
                  <a:pt x="1742" y="870"/>
                  <a:pt x="1744" y="870"/>
                </a:cubicBezTo>
                <a:cubicBezTo>
                  <a:pt x="1746" y="870"/>
                  <a:pt x="1748" y="868"/>
                  <a:pt x="1748" y="865"/>
                </a:cubicBezTo>
                <a:cubicBezTo>
                  <a:pt x="1748" y="863"/>
                  <a:pt x="1746" y="861"/>
                  <a:pt x="1744" y="861"/>
                </a:cubicBezTo>
                <a:close/>
                <a:moveTo>
                  <a:pt x="1757" y="861"/>
                </a:moveTo>
                <a:cubicBezTo>
                  <a:pt x="1754" y="861"/>
                  <a:pt x="1753" y="863"/>
                  <a:pt x="1753" y="865"/>
                </a:cubicBezTo>
                <a:cubicBezTo>
                  <a:pt x="1753" y="868"/>
                  <a:pt x="1754" y="870"/>
                  <a:pt x="1757" y="870"/>
                </a:cubicBezTo>
                <a:cubicBezTo>
                  <a:pt x="1759" y="870"/>
                  <a:pt x="1761" y="868"/>
                  <a:pt x="1761" y="865"/>
                </a:cubicBezTo>
                <a:cubicBezTo>
                  <a:pt x="1761" y="863"/>
                  <a:pt x="1759" y="861"/>
                  <a:pt x="1757" y="861"/>
                </a:cubicBezTo>
                <a:close/>
                <a:moveTo>
                  <a:pt x="1770" y="861"/>
                </a:moveTo>
                <a:cubicBezTo>
                  <a:pt x="1767" y="861"/>
                  <a:pt x="1766" y="863"/>
                  <a:pt x="1766" y="865"/>
                </a:cubicBezTo>
                <a:cubicBezTo>
                  <a:pt x="1766" y="868"/>
                  <a:pt x="1767" y="870"/>
                  <a:pt x="1770" y="870"/>
                </a:cubicBezTo>
                <a:cubicBezTo>
                  <a:pt x="1772" y="870"/>
                  <a:pt x="1774" y="868"/>
                  <a:pt x="1774" y="865"/>
                </a:cubicBezTo>
                <a:cubicBezTo>
                  <a:pt x="1774" y="863"/>
                  <a:pt x="1772" y="861"/>
                  <a:pt x="1770" y="861"/>
                </a:cubicBezTo>
                <a:close/>
                <a:moveTo>
                  <a:pt x="1783" y="861"/>
                </a:moveTo>
                <a:cubicBezTo>
                  <a:pt x="1780" y="861"/>
                  <a:pt x="1778" y="863"/>
                  <a:pt x="1778" y="865"/>
                </a:cubicBezTo>
                <a:cubicBezTo>
                  <a:pt x="1778" y="868"/>
                  <a:pt x="1780" y="870"/>
                  <a:pt x="1783" y="870"/>
                </a:cubicBezTo>
                <a:cubicBezTo>
                  <a:pt x="1785" y="870"/>
                  <a:pt x="1787" y="868"/>
                  <a:pt x="1787" y="865"/>
                </a:cubicBezTo>
                <a:cubicBezTo>
                  <a:pt x="1787" y="863"/>
                  <a:pt x="1785" y="861"/>
                  <a:pt x="1783" y="861"/>
                </a:cubicBezTo>
                <a:close/>
                <a:moveTo>
                  <a:pt x="1796" y="861"/>
                </a:moveTo>
                <a:cubicBezTo>
                  <a:pt x="1793" y="861"/>
                  <a:pt x="1791" y="863"/>
                  <a:pt x="1791" y="865"/>
                </a:cubicBezTo>
                <a:cubicBezTo>
                  <a:pt x="1791" y="868"/>
                  <a:pt x="1793" y="870"/>
                  <a:pt x="1796" y="870"/>
                </a:cubicBezTo>
                <a:cubicBezTo>
                  <a:pt x="1798" y="870"/>
                  <a:pt x="1800" y="868"/>
                  <a:pt x="1800" y="865"/>
                </a:cubicBezTo>
                <a:cubicBezTo>
                  <a:pt x="1800" y="863"/>
                  <a:pt x="1798" y="861"/>
                  <a:pt x="1796" y="861"/>
                </a:cubicBezTo>
                <a:close/>
                <a:moveTo>
                  <a:pt x="1808" y="861"/>
                </a:moveTo>
                <a:cubicBezTo>
                  <a:pt x="1806" y="861"/>
                  <a:pt x="1804" y="863"/>
                  <a:pt x="1804" y="865"/>
                </a:cubicBezTo>
                <a:cubicBezTo>
                  <a:pt x="1804" y="868"/>
                  <a:pt x="1806" y="870"/>
                  <a:pt x="1808" y="870"/>
                </a:cubicBezTo>
                <a:cubicBezTo>
                  <a:pt x="1811" y="870"/>
                  <a:pt x="1813" y="868"/>
                  <a:pt x="1813" y="865"/>
                </a:cubicBezTo>
                <a:cubicBezTo>
                  <a:pt x="1813" y="863"/>
                  <a:pt x="1811" y="861"/>
                  <a:pt x="1808" y="861"/>
                </a:cubicBezTo>
                <a:close/>
                <a:moveTo>
                  <a:pt x="1821" y="861"/>
                </a:moveTo>
                <a:cubicBezTo>
                  <a:pt x="1819" y="861"/>
                  <a:pt x="1817" y="863"/>
                  <a:pt x="1817" y="865"/>
                </a:cubicBezTo>
                <a:cubicBezTo>
                  <a:pt x="1817" y="868"/>
                  <a:pt x="1819" y="870"/>
                  <a:pt x="1821" y="870"/>
                </a:cubicBezTo>
                <a:cubicBezTo>
                  <a:pt x="1824" y="870"/>
                  <a:pt x="1826" y="868"/>
                  <a:pt x="1826" y="865"/>
                </a:cubicBezTo>
                <a:cubicBezTo>
                  <a:pt x="1826" y="863"/>
                  <a:pt x="1824" y="861"/>
                  <a:pt x="1821" y="861"/>
                </a:cubicBezTo>
                <a:close/>
                <a:moveTo>
                  <a:pt x="1838" y="865"/>
                </a:moveTo>
                <a:cubicBezTo>
                  <a:pt x="1838" y="863"/>
                  <a:pt x="1837" y="861"/>
                  <a:pt x="1834" y="861"/>
                </a:cubicBezTo>
                <a:cubicBezTo>
                  <a:pt x="1832" y="861"/>
                  <a:pt x="1830" y="863"/>
                  <a:pt x="1830" y="865"/>
                </a:cubicBezTo>
                <a:cubicBezTo>
                  <a:pt x="1830" y="868"/>
                  <a:pt x="1832" y="870"/>
                  <a:pt x="1834" y="870"/>
                </a:cubicBezTo>
                <a:cubicBezTo>
                  <a:pt x="1837" y="870"/>
                  <a:pt x="1838" y="868"/>
                  <a:pt x="1838" y="865"/>
                </a:cubicBezTo>
                <a:close/>
                <a:moveTo>
                  <a:pt x="1847" y="861"/>
                </a:moveTo>
                <a:cubicBezTo>
                  <a:pt x="1845" y="861"/>
                  <a:pt x="1843" y="863"/>
                  <a:pt x="1843" y="865"/>
                </a:cubicBezTo>
                <a:cubicBezTo>
                  <a:pt x="1843" y="868"/>
                  <a:pt x="1845" y="870"/>
                  <a:pt x="1847" y="870"/>
                </a:cubicBezTo>
                <a:cubicBezTo>
                  <a:pt x="1849" y="870"/>
                  <a:pt x="1851" y="868"/>
                  <a:pt x="1851" y="865"/>
                </a:cubicBezTo>
                <a:cubicBezTo>
                  <a:pt x="1851" y="863"/>
                  <a:pt x="1849" y="861"/>
                  <a:pt x="1847" y="861"/>
                </a:cubicBezTo>
                <a:close/>
                <a:moveTo>
                  <a:pt x="1860" y="861"/>
                </a:moveTo>
                <a:cubicBezTo>
                  <a:pt x="1858" y="861"/>
                  <a:pt x="1856" y="863"/>
                  <a:pt x="1856" y="865"/>
                </a:cubicBezTo>
                <a:cubicBezTo>
                  <a:pt x="1856" y="868"/>
                  <a:pt x="1858" y="870"/>
                  <a:pt x="1860" y="870"/>
                </a:cubicBezTo>
                <a:cubicBezTo>
                  <a:pt x="1862" y="870"/>
                  <a:pt x="1864" y="868"/>
                  <a:pt x="1864" y="865"/>
                </a:cubicBezTo>
                <a:cubicBezTo>
                  <a:pt x="1864" y="863"/>
                  <a:pt x="1862" y="861"/>
                  <a:pt x="1860" y="861"/>
                </a:cubicBezTo>
                <a:close/>
                <a:moveTo>
                  <a:pt x="1873" y="861"/>
                </a:moveTo>
                <a:cubicBezTo>
                  <a:pt x="1871" y="861"/>
                  <a:pt x="1869" y="863"/>
                  <a:pt x="1869" y="865"/>
                </a:cubicBezTo>
                <a:cubicBezTo>
                  <a:pt x="1869" y="868"/>
                  <a:pt x="1871" y="870"/>
                  <a:pt x="1873" y="870"/>
                </a:cubicBezTo>
                <a:cubicBezTo>
                  <a:pt x="1875" y="870"/>
                  <a:pt x="1877" y="868"/>
                  <a:pt x="1877" y="865"/>
                </a:cubicBezTo>
                <a:cubicBezTo>
                  <a:pt x="1877" y="863"/>
                  <a:pt x="1875" y="861"/>
                  <a:pt x="1873" y="861"/>
                </a:cubicBezTo>
                <a:close/>
                <a:moveTo>
                  <a:pt x="1890" y="865"/>
                </a:moveTo>
                <a:cubicBezTo>
                  <a:pt x="1890" y="863"/>
                  <a:pt x="1888" y="861"/>
                  <a:pt x="1886" y="861"/>
                </a:cubicBezTo>
                <a:cubicBezTo>
                  <a:pt x="1884" y="861"/>
                  <a:pt x="1882" y="863"/>
                  <a:pt x="1882" y="865"/>
                </a:cubicBezTo>
                <a:cubicBezTo>
                  <a:pt x="1882" y="868"/>
                  <a:pt x="1884" y="870"/>
                  <a:pt x="1886" y="870"/>
                </a:cubicBezTo>
                <a:cubicBezTo>
                  <a:pt x="1888" y="870"/>
                  <a:pt x="1890" y="868"/>
                  <a:pt x="1890" y="865"/>
                </a:cubicBezTo>
                <a:close/>
                <a:moveTo>
                  <a:pt x="1899" y="861"/>
                </a:moveTo>
                <a:cubicBezTo>
                  <a:pt x="1897" y="861"/>
                  <a:pt x="1895" y="863"/>
                  <a:pt x="1895" y="865"/>
                </a:cubicBezTo>
                <a:cubicBezTo>
                  <a:pt x="1895" y="868"/>
                  <a:pt x="1897" y="870"/>
                  <a:pt x="1899" y="870"/>
                </a:cubicBezTo>
                <a:cubicBezTo>
                  <a:pt x="1901" y="870"/>
                  <a:pt x="1903" y="868"/>
                  <a:pt x="1903" y="865"/>
                </a:cubicBezTo>
                <a:cubicBezTo>
                  <a:pt x="1903" y="863"/>
                  <a:pt x="1901" y="861"/>
                  <a:pt x="1899" y="861"/>
                </a:cubicBezTo>
                <a:close/>
                <a:moveTo>
                  <a:pt x="1912" y="861"/>
                </a:moveTo>
                <a:cubicBezTo>
                  <a:pt x="1909" y="861"/>
                  <a:pt x="1908" y="863"/>
                  <a:pt x="1908" y="865"/>
                </a:cubicBezTo>
                <a:cubicBezTo>
                  <a:pt x="1908" y="868"/>
                  <a:pt x="1909" y="870"/>
                  <a:pt x="1912" y="870"/>
                </a:cubicBezTo>
                <a:cubicBezTo>
                  <a:pt x="1914" y="870"/>
                  <a:pt x="1916" y="868"/>
                  <a:pt x="1916" y="865"/>
                </a:cubicBezTo>
                <a:cubicBezTo>
                  <a:pt x="1916" y="863"/>
                  <a:pt x="1914" y="861"/>
                  <a:pt x="1912" y="861"/>
                </a:cubicBezTo>
                <a:close/>
                <a:moveTo>
                  <a:pt x="1925" y="870"/>
                </a:moveTo>
                <a:cubicBezTo>
                  <a:pt x="1927" y="870"/>
                  <a:pt x="1929" y="868"/>
                  <a:pt x="1929" y="865"/>
                </a:cubicBezTo>
                <a:cubicBezTo>
                  <a:pt x="1929" y="863"/>
                  <a:pt x="1927" y="861"/>
                  <a:pt x="1925" y="861"/>
                </a:cubicBezTo>
                <a:cubicBezTo>
                  <a:pt x="1922" y="861"/>
                  <a:pt x="1920" y="863"/>
                  <a:pt x="1920" y="865"/>
                </a:cubicBezTo>
                <a:cubicBezTo>
                  <a:pt x="1920" y="868"/>
                  <a:pt x="1922" y="870"/>
                  <a:pt x="1925" y="870"/>
                </a:cubicBezTo>
                <a:close/>
                <a:moveTo>
                  <a:pt x="1938" y="861"/>
                </a:moveTo>
                <a:cubicBezTo>
                  <a:pt x="1935" y="861"/>
                  <a:pt x="1933" y="863"/>
                  <a:pt x="1933" y="865"/>
                </a:cubicBezTo>
                <a:cubicBezTo>
                  <a:pt x="1933" y="868"/>
                  <a:pt x="1935" y="870"/>
                  <a:pt x="1938" y="870"/>
                </a:cubicBezTo>
                <a:cubicBezTo>
                  <a:pt x="1940" y="870"/>
                  <a:pt x="1942" y="868"/>
                  <a:pt x="1942" y="865"/>
                </a:cubicBezTo>
                <a:cubicBezTo>
                  <a:pt x="1942" y="863"/>
                  <a:pt x="1940" y="861"/>
                  <a:pt x="1938" y="861"/>
                </a:cubicBezTo>
                <a:close/>
                <a:moveTo>
                  <a:pt x="1950" y="861"/>
                </a:moveTo>
                <a:cubicBezTo>
                  <a:pt x="1948" y="861"/>
                  <a:pt x="1946" y="863"/>
                  <a:pt x="1946" y="865"/>
                </a:cubicBezTo>
                <a:cubicBezTo>
                  <a:pt x="1946" y="868"/>
                  <a:pt x="1948" y="870"/>
                  <a:pt x="1950" y="870"/>
                </a:cubicBezTo>
                <a:cubicBezTo>
                  <a:pt x="1953" y="870"/>
                  <a:pt x="1955" y="868"/>
                  <a:pt x="1955" y="865"/>
                </a:cubicBezTo>
                <a:cubicBezTo>
                  <a:pt x="1955" y="863"/>
                  <a:pt x="1953" y="861"/>
                  <a:pt x="1950" y="861"/>
                </a:cubicBezTo>
                <a:close/>
                <a:moveTo>
                  <a:pt x="1963" y="861"/>
                </a:moveTo>
                <a:cubicBezTo>
                  <a:pt x="1961" y="861"/>
                  <a:pt x="1959" y="863"/>
                  <a:pt x="1959" y="865"/>
                </a:cubicBezTo>
                <a:cubicBezTo>
                  <a:pt x="1959" y="868"/>
                  <a:pt x="1961" y="870"/>
                  <a:pt x="1963" y="870"/>
                </a:cubicBezTo>
                <a:cubicBezTo>
                  <a:pt x="1966" y="870"/>
                  <a:pt x="1968" y="868"/>
                  <a:pt x="1968" y="865"/>
                </a:cubicBezTo>
                <a:cubicBezTo>
                  <a:pt x="1968" y="863"/>
                  <a:pt x="1966" y="861"/>
                  <a:pt x="1963" y="861"/>
                </a:cubicBezTo>
                <a:close/>
                <a:moveTo>
                  <a:pt x="1980" y="865"/>
                </a:moveTo>
                <a:cubicBezTo>
                  <a:pt x="1980" y="863"/>
                  <a:pt x="1979" y="861"/>
                  <a:pt x="1976" y="861"/>
                </a:cubicBezTo>
                <a:cubicBezTo>
                  <a:pt x="1974" y="861"/>
                  <a:pt x="1972" y="863"/>
                  <a:pt x="1972" y="865"/>
                </a:cubicBezTo>
                <a:cubicBezTo>
                  <a:pt x="1972" y="868"/>
                  <a:pt x="1974" y="870"/>
                  <a:pt x="1976" y="870"/>
                </a:cubicBezTo>
                <a:cubicBezTo>
                  <a:pt x="1979" y="870"/>
                  <a:pt x="1980" y="868"/>
                  <a:pt x="1980" y="865"/>
                </a:cubicBezTo>
                <a:close/>
                <a:moveTo>
                  <a:pt x="1989" y="861"/>
                </a:moveTo>
                <a:cubicBezTo>
                  <a:pt x="1987" y="861"/>
                  <a:pt x="1985" y="863"/>
                  <a:pt x="1985" y="865"/>
                </a:cubicBezTo>
                <a:cubicBezTo>
                  <a:pt x="1985" y="868"/>
                  <a:pt x="1987" y="870"/>
                  <a:pt x="1989" y="870"/>
                </a:cubicBezTo>
                <a:cubicBezTo>
                  <a:pt x="1992" y="870"/>
                  <a:pt x="1993" y="868"/>
                  <a:pt x="1993" y="865"/>
                </a:cubicBezTo>
                <a:cubicBezTo>
                  <a:pt x="1993" y="863"/>
                  <a:pt x="1992" y="861"/>
                  <a:pt x="1989" y="861"/>
                </a:cubicBezTo>
                <a:close/>
                <a:moveTo>
                  <a:pt x="2002" y="861"/>
                </a:moveTo>
                <a:cubicBezTo>
                  <a:pt x="2000" y="861"/>
                  <a:pt x="1998" y="863"/>
                  <a:pt x="1998" y="865"/>
                </a:cubicBezTo>
                <a:cubicBezTo>
                  <a:pt x="1998" y="868"/>
                  <a:pt x="2000" y="870"/>
                  <a:pt x="2002" y="870"/>
                </a:cubicBezTo>
                <a:cubicBezTo>
                  <a:pt x="2004" y="870"/>
                  <a:pt x="2006" y="868"/>
                  <a:pt x="2006" y="865"/>
                </a:cubicBezTo>
                <a:cubicBezTo>
                  <a:pt x="2006" y="863"/>
                  <a:pt x="2004" y="861"/>
                  <a:pt x="2002" y="861"/>
                </a:cubicBezTo>
                <a:close/>
                <a:moveTo>
                  <a:pt x="2015" y="870"/>
                </a:moveTo>
                <a:cubicBezTo>
                  <a:pt x="2017" y="870"/>
                  <a:pt x="2019" y="868"/>
                  <a:pt x="2019" y="865"/>
                </a:cubicBezTo>
                <a:cubicBezTo>
                  <a:pt x="2019" y="863"/>
                  <a:pt x="2017" y="861"/>
                  <a:pt x="2015" y="861"/>
                </a:cubicBezTo>
                <a:cubicBezTo>
                  <a:pt x="2013" y="861"/>
                  <a:pt x="2011" y="863"/>
                  <a:pt x="2011" y="865"/>
                </a:cubicBezTo>
                <a:cubicBezTo>
                  <a:pt x="2011" y="868"/>
                  <a:pt x="2013" y="870"/>
                  <a:pt x="2015" y="870"/>
                </a:cubicBezTo>
                <a:close/>
                <a:moveTo>
                  <a:pt x="2028" y="865"/>
                </a:moveTo>
                <a:cubicBezTo>
                  <a:pt x="2028" y="865"/>
                  <a:pt x="2028" y="865"/>
                  <a:pt x="2028" y="865"/>
                </a:cubicBezTo>
                <a:cubicBezTo>
                  <a:pt x="2028" y="865"/>
                  <a:pt x="2028" y="865"/>
                  <a:pt x="2028" y="865"/>
                </a:cubicBezTo>
                <a:cubicBezTo>
                  <a:pt x="2028" y="865"/>
                  <a:pt x="2028" y="865"/>
                  <a:pt x="2028" y="865"/>
                </a:cubicBezTo>
                <a:cubicBezTo>
                  <a:pt x="2028" y="865"/>
                  <a:pt x="2028" y="865"/>
                  <a:pt x="2028" y="865"/>
                </a:cubicBezTo>
                <a:close/>
                <a:moveTo>
                  <a:pt x="2054" y="861"/>
                </a:moveTo>
                <a:cubicBezTo>
                  <a:pt x="2051" y="861"/>
                  <a:pt x="2050" y="863"/>
                  <a:pt x="2050" y="865"/>
                </a:cubicBezTo>
                <a:cubicBezTo>
                  <a:pt x="2050" y="868"/>
                  <a:pt x="2051" y="870"/>
                  <a:pt x="2054" y="870"/>
                </a:cubicBezTo>
                <a:cubicBezTo>
                  <a:pt x="2056" y="870"/>
                  <a:pt x="2058" y="868"/>
                  <a:pt x="2058" y="865"/>
                </a:cubicBezTo>
                <a:cubicBezTo>
                  <a:pt x="2058" y="863"/>
                  <a:pt x="2056" y="861"/>
                  <a:pt x="2054" y="861"/>
                </a:cubicBezTo>
                <a:close/>
                <a:moveTo>
                  <a:pt x="2067" y="861"/>
                </a:moveTo>
                <a:cubicBezTo>
                  <a:pt x="2064" y="861"/>
                  <a:pt x="2063" y="863"/>
                  <a:pt x="2063" y="865"/>
                </a:cubicBezTo>
                <a:cubicBezTo>
                  <a:pt x="2063" y="868"/>
                  <a:pt x="2064" y="870"/>
                  <a:pt x="2067" y="870"/>
                </a:cubicBezTo>
                <a:cubicBezTo>
                  <a:pt x="2069" y="870"/>
                  <a:pt x="2071" y="868"/>
                  <a:pt x="2071" y="865"/>
                </a:cubicBezTo>
                <a:cubicBezTo>
                  <a:pt x="2071" y="863"/>
                  <a:pt x="2069" y="861"/>
                  <a:pt x="2067" y="861"/>
                </a:cubicBezTo>
                <a:close/>
                <a:moveTo>
                  <a:pt x="2080" y="861"/>
                </a:moveTo>
                <a:cubicBezTo>
                  <a:pt x="2077" y="861"/>
                  <a:pt x="2075" y="863"/>
                  <a:pt x="2075" y="865"/>
                </a:cubicBezTo>
                <a:cubicBezTo>
                  <a:pt x="2075" y="868"/>
                  <a:pt x="2077" y="870"/>
                  <a:pt x="2080" y="870"/>
                </a:cubicBezTo>
                <a:cubicBezTo>
                  <a:pt x="2082" y="870"/>
                  <a:pt x="2084" y="868"/>
                  <a:pt x="2084" y="865"/>
                </a:cubicBezTo>
                <a:cubicBezTo>
                  <a:pt x="2084" y="863"/>
                  <a:pt x="2082" y="861"/>
                  <a:pt x="2080" y="861"/>
                </a:cubicBezTo>
                <a:close/>
                <a:moveTo>
                  <a:pt x="2093" y="861"/>
                </a:moveTo>
                <a:cubicBezTo>
                  <a:pt x="2090" y="861"/>
                  <a:pt x="2088" y="863"/>
                  <a:pt x="2088" y="865"/>
                </a:cubicBezTo>
                <a:cubicBezTo>
                  <a:pt x="2088" y="868"/>
                  <a:pt x="2090" y="870"/>
                  <a:pt x="2093" y="870"/>
                </a:cubicBezTo>
                <a:cubicBezTo>
                  <a:pt x="2095" y="870"/>
                  <a:pt x="2097" y="868"/>
                  <a:pt x="2097" y="865"/>
                </a:cubicBezTo>
                <a:cubicBezTo>
                  <a:pt x="2097" y="863"/>
                  <a:pt x="2095" y="861"/>
                  <a:pt x="2093" y="861"/>
                </a:cubicBezTo>
                <a:close/>
                <a:moveTo>
                  <a:pt x="2105" y="861"/>
                </a:moveTo>
                <a:cubicBezTo>
                  <a:pt x="2103" y="861"/>
                  <a:pt x="2101" y="863"/>
                  <a:pt x="2101" y="865"/>
                </a:cubicBezTo>
                <a:cubicBezTo>
                  <a:pt x="2101" y="868"/>
                  <a:pt x="2103" y="870"/>
                  <a:pt x="2105" y="870"/>
                </a:cubicBezTo>
                <a:cubicBezTo>
                  <a:pt x="2108" y="870"/>
                  <a:pt x="2110" y="868"/>
                  <a:pt x="2110" y="865"/>
                </a:cubicBezTo>
                <a:cubicBezTo>
                  <a:pt x="2110" y="863"/>
                  <a:pt x="2108" y="861"/>
                  <a:pt x="2105" y="861"/>
                </a:cubicBezTo>
                <a:close/>
                <a:moveTo>
                  <a:pt x="2118" y="861"/>
                </a:moveTo>
                <a:cubicBezTo>
                  <a:pt x="2116" y="861"/>
                  <a:pt x="2114" y="863"/>
                  <a:pt x="2114" y="865"/>
                </a:cubicBezTo>
                <a:cubicBezTo>
                  <a:pt x="2114" y="868"/>
                  <a:pt x="2116" y="870"/>
                  <a:pt x="2118" y="870"/>
                </a:cubicBezTo>
                <a:cubicBezTo>
                  <a:pt x="2121" y="870"/>
                  <a:pt x="2123" y="868"/>
                  <a:pt x="2123" y="865"/>
                </a:cubicBezTo>
                <a:cubicBezTo>
                  <a:pt x="2123" y="863"/>
                  <a:pt x="2121" y="861"/>
                  <a:pt x="2118" y="861"/>
                </a:cubicBezTo>
                <a:close/>
                <a:moveTo>
                  <a:pt x="2131" y="861"/>
                </a:moveTo>
                <a:cubicBezTo>
                  <a:pt x="2129" y="861"/>
                  <a:pt x="2127" y="863"/>
                  <a:pt x="2127" y="865"/>
                </a:cubicBezTo>
                <a:cubicBezTo>
                  <a:pt x="2127" y="868"/>
                  <a:pt x="2129" y="870"/>
                  <a:pt x="2131" y="870"/>
                </a:cubicBezTo>
                <a:cubicBezTo>
                  <a:pt x="2134" y="870"/>
                  <a:pt x="2135" y="868"/>
                  <a:pt x="2135" y="865"/>
                </a:cubicBezTo>
                <a:cubicBezTo>
                  <a:pt x="2135" y="863"/>
                  <a:pt x="2134" y="861"/>
                  <a:pt x="2131" y="861"/>
                </a:cubicBezTo>
                <a:close/>
                <a:moveTo>
                  <a:pt x="2144" y="861"/>
                </a:moveTo>
                <a:cubicBezTo>
                  <a:pt x="2142" y="861"/>
                  <a:pt x="2140" y="863"/>
                  <a:pt x="2140" y="865"/>
                </a:cubicBezTo>
                <a:cubicBezTo>
                  <a:pt x="2140" y="868"/>
                  <a:pt x="2142" y="870"/>
                  <a:pt x="2144" y="870"/>
                </a:cubicBezTo>
                <a:cubicBezTo>
                  <a:pt x="2147" y="870"/>
                  <a:pt x="2148" y="868"/>
                  <a:pt x="2148" y="865"/>
                </a:cubicBezTo>
                <a:cubicBezTo>
                  <a:pt x="2148" y="863"/>
                  <a:pt x="2147" y="861"/>
                  <a:pt x="2144" y="861"/>
                </a:cubicBezTo>
                <a:close/>
                <a:moveTo>
                  <a:pt x="2157" y="861"/>
                </a:moveTo>
                <a:cubicBezTo>
                  <a:pt x="2155" y="861"/>
                  <a:pt x="2153" y="863"/>
                  <a:pt x="2153" y="865"/>
                </a:cubicBezTo>
                <a:cubicBezTo>
                  <a:pt x="2153" y="868"/>
                  <a:pt x="2155" y="870"/>
                  <a:pt x="2157" y="870"/>
                </a:cubicBezTo>
                <a:cubicBezTo>
                  <a:pt x="2159" y="870"/>
                  <a:pt x="2161" y="868"/>
                  <a:pt x="2161" y="865"/>
                </a:cubicBezTo>
                <a:cubicBezTo>
                  <a:pt x="2161" y="863"/>
                  <a:pt x="2159" y="861"/>
                  <a:pt x="2157" y="861"/>
                </a:cubicBezTo>
                <a:close/>
                <a:moveTo>
                  <a:pt x="2170" y="861"/>
                </a:moveTo>
                <a:cubicBezTo>
                  <a:pt x="2168" y="861"/>
                  <a:pt x="2166" y="863"/>
                  <a:pt x="2166" y="865"/>
                </a:cubicBezTo>
                <a:cubicBezTo>
                  <a:pt x="2166" y="868"/>
                  <a:pt x="2168" y="870"/>
                  <a:pt x="2170" y="870"/>
                </a:cubicBezTo>
                <a:cubicBezTo>
                  <a:pt x="2172" y="870"/>
                  <a:pt x="2174" y="868"/>
                  <a:pt x="2174" y="865"/>
                </a:cubicBezTo>
                <a:cubicBezTo>
                  <a:pt x="2174" y="863"/>
                  <a:pt x="2172" y="861"/>
                  <a:pt x="2170" y="861"/>
                </a:cubicBezTo>
                <a:close/>
                <a:moveTo>
                  <a:pt x="2183" y="865"/>
                </a:moveTo>
                <a:cubicBezTo>
                  <a:pt x="2183" y="865"/>
                  <a:pt x="2183" y="865"/>
                  <a:pt x="2183" y="865"/>
                </a:cubicBezTo>
                <a:cubicBezTo>
                  <a:pt x="2183" y="865"/>
                  <a:pt x="2183" y="865"/>
                  <a:pt x="2183" y="865"/>
                </a:cubicBezTo>
                <a:cubicBezTo>
                  <a:pt x="2183" y="866"/>
                  <a:pt x="2183" y="866"/>
                  <a:pt x="2183" y="866"/>
                </a:cubicBezTo>
                <a:cubicBezTo>
                  <a:pt x="2183" y="866"/>
                  <a:pt x="2183" y="866"/>
                  <a:pt x="2183" y="865"/>
                </a:cubicBezTo>
                <a:close/>
                <a:moveTo>
                  <a:pt x="2222" y="865"/>
                </a:moveTo>
                <a:cubicBezTo>
                  <a:pt x="2222" y="865"/>
                  <a:pt x="2222" y="865"/>
                  <a:pt x="2222" y="865"/>
                </a:cubicBezTo>
                <a:cubicBezTo>
                  <a:pt x="2222" y="865"/>
                  <a:pt x="2222" y="865"/>
                  <a:pt x="2222" y="865"/>
                </a:cubicBezTo>
                <a:cubicBezTo>
                  <a:pt x="2222" y="865"/>
                  <a:pt x="2222" y="865"/>
                  <a:pt x="2222" y="865"/>
                </a:cubicBezTo>
                <a:cubicBezTo>
                  <a:pt x="2222" y="865"/>
                  <a:pt x="2222" y="865"/>
                  <a:pt x="2222" y="865"/>
                </a:cubicBezTo>
                <a:close/>
                <a:moveTo>
                  <a:pt x="2235" y="863"/>
                </a:moveTo>
                <a:cubicBezTo>
                  <a:pt x="2233" y="863"/>
                  <a:pt x="2232" y="864"/>
                  <a:pt x="2232" y="865"/>
                </a:cubicBezTo>
                <a:cubicBezTo>
                  <a:pt x="2232" y="867"/>
                  <a:pt x="2233" y="868"/>
                  <a:pt x="2235" y="868"/>
                </a:cubicBezTo>
                <a:cubicBezTo>
                  <a:pt x="2236" y="868"/>
                  <a:pt x="2237" y="867"/>
                  <a:pt x="2237" y="865"/>
                </a:cubicBezTo>
                <a:cubicBezTo>
                  <a:pt x="2237" y="864"/>
                  <a:pt x="2236" y="863"/>
                  <a:pt x="2235" y="863"/>
                </a:cubicBezTo>
                <a:close/>
                <a:moveTo>
                  <a:pt x="2260" y="870"/>
                </a:moveTo>
                <a:cubicBezTo>
                  <a:pt x="2263" y="870"/>
                  <a:pt x="2265" y="868"/>
                  <a:pt x="2265" y="865"/>
                </a:cubicBezTo>
                <a:cubicBezTo>
                  <a:pt x="2265" y="863"/>
                  <a:pt x="2263" y="861"/>
                  <a:pt x="2260" y="861"/>
                </a:cubicBezTo>
                <a:cubicBezTo>
                  <a:pt x="2258" y="861"/>
                  <a:pt x="2256" y="863"/>
                  <a:pt x="2256" y="865"/>
                </a:cubicBezTo>
                <a:cubicBezTo>
                  <a:pt x="2256" y="868"/>
                  <a:pt x="2258" y="870"/>
                  <a:pt x="2260" y="870"/>
                </a:cubicBezTo>
                <a:close/>
                <a:moveTo>
                  <a:pt x="2273" y="861"/>
                </a:moveTo>
                <a:cubicBezTo>
                  <a:pt x="2271" y="861"/>
                  <a:pt x="2269" y="863"/>
                  <a:pt x="2269" y="865"/>
                </a:cubicBezTo>
                <a:cubicBezTo>
                  <a:pt x="2269" y="868"/>
                  <a:pt x="2271" y="870"/>
                  <a:pt x="2273" y="870"/>
                </a:cubicBezTo>
                <a:cubicBezTo>
                  <a:pt x="2276" y="870"/>
                  <a:pt x="2278" y="868"/>
                  <a:pt x="2278" y="865"/>
                </a:cubicBezTo>
                <a:cubicBezTo>
                  <a:pt x="2278" y="863"/>
                  <a:pt x="2276" y="861"/>
                  <a:pt x="2273" y="861"/>
                </a:cubicBezTo>
                <a:close/>
                <a:moveTo>
                  <a:pt x="2286" y="861"/>
                </a:moveTo>
                <a:cubicBezTo>
                  <a:pt x="2284" y="861"/>
                  <a:pt x="2282" y="863"/>
                  <a:pt x="2282" y="865"/>
                </a:cubicBezTo>
                <a:cubicBezTo>
                  <a:pt x="2282" y="868"/>
                  <a:pt x="2284" y="870"/>
                  <a:pt x="2286" y="870"/>
                </a:cubicBezTo>
                <a:cubicBezTo>
                  <a:pt x="2289" y="870"/>
                  <a:pt x="2290" y="868"/>
                  <a:pt x="2290" y="865"/>
                </a:cubicBezTo>
                <a:cubicBezTo>
                  <a:pt x="2290" y="863"/>
                  <a:pt x="2289" y="861"/>
                  <a:pt x="2286" y="861"/>
                </a:cubicBezTo>
                <a:close/>
                <a:moveTo>
                  <a:pt x="2299" y="870"/>
                </a:moveTo>
                <a:cubicBezTo>
                  <a:pt x="2301" y="870"/>
                  <a:pt x="2303" y="868"/>
                  <a:pt x="2303" y="865"/>
                </a:cubicBezTo>
                <a:cubicBezTo>
                  <a:pt x="2303" y="863"/>
                  <a:pt x="2301" y="861"/>
                  <a:pt x="2299" y="861"/>
                </a:cubicBezTo>
                <a:cubicBezTo>
                  <a:pt x="2297" y="861"/>
                  <a:pt x="2295" y="863"/>
                  <a:pt x="2295" y="865"/>
                </a:cubicBezTo>
                <a:cubicBezTo>
                  <a:pt x="2295" y="868"/>
                  <a:pt x="2297" y="870"/>
                  <a:pt x="2299" y="870"/>
                </a:cubicBezTo>
                <a:close/>
                <a:moveTo>
                  <a:pt x="2312" y="861"/>
                </a:moveTo>
                <a:cubicBezTo>
                  <a:pt x="2310" y="861"/>
                  <a:pt x="2308" y="863"/>
                  <a:pt x="2308" y="865"/>
                </a:cubicBezTo>
                <a:cubicBezTo>
                  <a:pt x="2308" y="868"/>
                  <a:pt x="2310" y="870"/>
                  <a:pt x="2312" y="870"/>
                </a:cubicBezTo>
                <a:cubicBezTo>
                  <a:pt x="2314" y="870"/>
                  <a:pt x="2316" y="868"/>
                  <a:pt x="2316" y="865"/>
                </a:cubicBezTo>
                <a:cubicBezTo>
                  <a:pt x="2316" y="863"/>
                  <a:pt x="2314" y="861"/>
                  <a:pt x="2312" y="861"/>
                </a:cubicBezTo>
                <a:close/>
                <a:moveTo>
                  <a:pt x="2325" y="870"/>
                </a:moveTo>
                <a:cubicBezTo>
                  <a:pt x="2327" y="870"/>
                  <a:pt x="2329" y="868"/>
                  <a:pt x="2329" y="865"/>
                </a:cubicBezTo>
                <a:cubicBezTo>
                  <a:pt x="2329" y="863"/>
                  <a:pt x="2327" y="861"/>
                  <a:pt x="2325" y="861"/>
                </a:cubicBezTo>
                <a:cubicBezTo>
                  <a:pt x="2323" y="861"/>
                  <a:pt x="2321" y="863"/>
                  <a:pt x="2321" y="865"/>
                </a:cubicBezTo>
                <a:cubicBezTo>
                  <a:pt x="2321" y="868"/>
                  <a:pt x="2323" y="870"/>
                  <a:pt x="2325" y="870"/>
                </a:cubicBezTo>
                <a:close/>
                <a:moveTo>
                  <a:pt x="2338" y="861"/>
                </a:moveTo>
                <a:cubicBezTo>
                  <a:pt x="2336" y="861"/>
                  <a:pt x="2334" y="863"/>
                  <a:pt x="2334" y="865"/>
                </a:cubicBezTo>
                <a:cubicBezTo>
                  <a:pt x="2334" y="868"/>
                  <a:pt x="2336" y="870"/>
                  <a:pt x="2338" y="870"/>
                </a:cubicBezTo>
                <a:cubicBezTo>
                  <a:pt x="2340" y="870"/>
                  <a:pt x="2342" y="868"/>
                  <a:pt x="2342" y="865"/>
                </a:cubicBezTo>
                <a:cubicBezTo>
                  <a:pt x="2342" y="863"/>
                  <a:pt x="2340" y="861"/>
                  <a:pt x="2338" y="861"/>
                </a:cubicBezTo>
                <a:close/>
                <a:moveTo>
                  <a:pt x="2351" y="870"/>
                </a:moveTo>
                <a:cubicBezTo>
                  <a:pt x="2353" y="870"/>
                  <a:pt x="2355" y="868"/>
                  <a:pt x="2355" y="865"/>
                </a:cubicBezTo>
                <a:cubicBezTo>
                  <a:pt x="2355" y="863"/>
                  <a:pt x="2353" y="861"/>
                  <a:pt x="2351" y="861"/>
                </a:cubicBezTo>
                <a:cubicBezTo>
                  <a:pt x="2349" y="861"/>
                  <a:pt x="2347" y="863"/>
                  <a:pt x="2347" y="865"/>
                </a:cubicBezTo>
                <a:cubicBezTo>
                  <a:pt x="2347" y="868"/>
                  <a:pt x="2349" y="870"/>
                  <a:pt x="2351" y="870"/>
                </a:cubicBezTo>
                <a:close/>
                <a:moveTo>
                  <a:pt x="2364" y="870"/>
                </a:moveTo>
                <a:cubicBezTo>
                  <a:pt x="2366" y="870"/>
                  <a:pt x="2368" y="868"/>
                  <a:pt x="2368" y="865"/>
                </a:cubicBezTo>
                <a:cubicBezTo>
                  <a:pt x="2368" y="863"/>
                  <a:pt x="2366" y="861"/>
                  <a:pt x="2364" y="861"/>
                </a:cubicBezTo>
                <a:cubicBezTo>
                  <a:pt x="2361" y="861"/>
                  <a:pt x="2360" y="863"/>
                  <a:pt x="2360" y="865"/>
                </a:cubicBezTo>
                <a:cubicBezTo>
                  <a:pt x="2360" y="868"/>
                  <a:pt x="2361" y="870"/>
                  <a:pt x="2364" y="870"/>
                </a:cubicBezTo>
                <a:close/>
                <a:moveTo>
                  <a:pt x="2377" y="870"/>
                </a:moveTo>
                <a:cubicBezTo>
                  <a:pt x="2379" y="870"/>
                  <a:pt x="2381" y="868"/>
                  <a:pt x="2381" y="865"/>
                </a:cubicBezTo>
                <a:cubicBezTo>
                  <a:pt x="2381" y="863"/>
                  <a:pt x="2379" y="861"/>
                  <a:pt x="2377" y="861"/>
                </a:cubicBezTo>
                <a:cubicBezTo>
                  <a:pt x="2374" y="861"/>
                  <a:pt x="2372" y="863"/>
                  <a:pt x="2372" y="865"/>
                </a:cubicBezTo>
                <a:cubicBezTo>
                  <a:pt x="2372" y="868"/>
                  <a:pt x="2374" y="870"/>
                  <a:pt x="2377" y="870"/>
                </a:cubicBezTo>
                <a:close/>
                <a:moveTo>
                  <a:pt x="2390" y="870"/>
                </a:moveTo>
                <a:cubicBezTo>
                  <a:pt x="2392" y="870"/>
                  <a:pt x="2394" y="868"/>
                  <a:pt x="2394" y="865"/>
                </a:cubicBezTo>
                <a:cubicBezTo>
                  <a:pt x="2394" y="863"/>
                  <a:pt x="2392" y="861"/>
                  <a:pt x="2390" y="861"/>
                </a:cubicBezTo>
                <a:cubicBezTo>
                  <a:pt x="2387" y="861"/>
                  <a:pt x="2385" y="863"/>
                  <a:pt x="2385" y="865"/>
                </a:cubicBezTo>
                <a:cubicBezTo>
                  <a:pt x="2385" y="868"/>
                  <a:pt x="2387" y="870"/>
                  <a:pt x="2390" y="870"/>
                </a:cubicBezTo>
                <a:close/>
                <a:moveTo>
                  <a:pt x="2402" y="870"/>
                </a:moveTo>
                <a:cubicBezTo>
                  <a:pt x="2405" y="870"/>
                  <a:pt x="2407" y="868"/>
                  <a:pt x="2407" y="865"/>
                </a:cubicBezTo>
                <a:cubicBezTo>
                  <a:pt x="2407" y="863"/>
                  <a:pt x="2405" y="861"/>
                  <a:pt x="2402" y="861"/>
                </a:cubicBezTo>
                <a:cubicBezTo>
                  <a:pt x="2400" y="861"/>
                  <a:pt x="2398" y="863"/>
                  <a:pt x="2398" y="865"/>
                </a:cubicBezTo>
                <a:cubicBezTo>
                  <a:pt x="2398" y="868"/>
                  <a:pt x="2400" y="870"/>
                  <a:pt x="2402" y="870"/>
                </a:cubicBezTo>
                <a:close/>
                <a:moveTo>
                  <a:pt x="2415" y="861"/>
                </a:moveTo>
                <a:cubicBezTo>
                  <a:pt x="2413" y="861"/>
                  <a:pt x="2411" y="863"/>
                  <a:pt x="2411" y="865"/>
                </a:cubicBezTo>
                <a:cubicBezTo>
                  <a:pt x="2411" y="868"/>
                  <a:pt x="2413" y="870"/>
                  <a:pt x="2415" y="870"/>
                </a:cubicBezTo>
                <a:cubicBezTo>
                  <a:pt x="2418" y="870"/>
                  <a:pt x="2420" y="868"/>
                  <a:pt x="2420" y="865"/>
                </a:cubicBezTo>
                <a:cubicBezTo>
                  <a:pt x="2420" y="863"/>
                  <a:pt x="2418" y="861"/>
                  <a:pt x="2415" y="861"/>
                </a:cubicBezTo>
                <a:close/>
                <a:moveTo>
                  <a:pt x="2428" y="870"/>
                </a:moveTo>
                <a:cubicBezTo>
                  <a:pt x="2431" y="870"/>
                  <a:pt x="2432" y="868"/>
                  <a:pt x="2432" y="865"/>
                </a:cubicBezTo>
                <a:cubicBezTo>
                  <a:pt x="2432" y="863"/>
                  <a:pt x="2431" y="861"/>
                  <a:pt x="2428" y="861"/>
                </a:cubicBezTo>
                <a:cubicBezTo>
                  <a:pt x="2426" y="861"/>
                  <a:pt x="2424" y="863"/>
                  <a:pt x="2424" y="865"/>
                </a:cubicBezTo>
                <a:cubicBezTo>
                  <a:pt x="2424" y="868"/>
                  <a:pt x="2426" y="870"/>
                  <a:pt x="2428" y="870"/>
                </a:cubicBezTo>
                <a:close/>
                <a:moveTo>
                  <a:pt x="2441" y="870"/>
                </a:moveTo>
                <a:cubicBezTo>
                  <a:pt x="2444" y="870"/>
                  <a:pt x="2445" y="868"/>
                  <a:pt x="2445" y="865"/>
                </a:cubicBezTo>
                <a:cubicBezTo>
                  <a:pt x="2445" y="863"/>
                  <a:pt x="2444" y="861"/>
                  <a:pt x="2441" y="861"/>
                </a:cubicBezTo>
                <a:cubicBezTo>
                  <a:pt x="2439" y="861"/>
                  <a:pt x="2437" y="863"/>
                  <a:pt x="2437" y="865"/>
                </a:cubicBezTo>
                <a:cubicBezTo>
                  <a:pt x="2437" y="868"/>
                  <a:pt x="2439" y="870"/>
                  <a:pt x="2441" y="870"/>
                </a:cubicBezTo>
                <a:close/>
                <a:moveTo>
                  <a:pt x="2454" y="861"/>
                </a:moveTo>
                <a:cubicBezTo>
                  <a:pt x="2452" y="861"/>
                  <a:pt x="2450" y="863"/>
                  <a:pt x="2450" y="865"/>
                </a:cubicBezTo>
                <a:cubicBezTo>
                  <a:pt x="2450" y="868"/>
                  <a:pt x="2452" y="870"/>
                  <a:pt x="2454" y="870"/>
                </a:cubicBezTo>
                <a:cubicBezTo>
                  <a:pt x="2456" y="870"/>
                  <a:pt x="2458" y="868"/>
                  <a:pt x="2458" y="865"/>
                </a:cubicBezTo>
                <a:cubicBezTo>
                  <a:pt x="2458" y="863"/>
                  <a:pt x="2456" y="861"/>
                  <a:pt x="2454" y="861"/>
                </a:cubicBezTo>
                <a:close/>
                <a:moveTo>
                  <a:pt x="2467" y="861"/>
                </a:moveTo>
                <a:cubicBezTo>
                  <a:pt x="2465" y="861"/>
                  <a:pt x="2463" y="863"/>
                  <a:pt x="2463" y="865"/>
                </a:cubicBezTo>
                <a:cubicBezTo>
                  <a:pt x="2463" y="868"/>
                  <a:pt x="2465" y="870"/>
                  <a:pt x="2467" y="870"/>
                </a:cubicBezTo>
                <a:cubicBezTo>
                  <a:pt x="2469" y="870"/>
                  <a:pt x="2471" y="868"/>
                  <a:pt x="2471" y="865"/>
                </a:cubicBezTo>
                <a:cubicBezTo>
                  <a:pt x="2471" y="863"/>
                  <a:pt x="2469" y="861"/>
                  <a:pt x="2467" y="861"/>
                </a:cubicBezTo>
                <a:close/>
                <a:moveTo>
                  <a:pt x="2480" y="870"/>
                </a:moveTo>
                <a:cubicBezTo>
                  <a:pt x="2482" y="870"/>
                  <a:pt x="2484" y="868"/>
                  <a:pt x="2484" y="865"/>
                </a:cubicBezTo>
                <a:cubicBezTo>
                  <a:pt x="2484" y="863"/>
                  <a:pt x="2482" y="861"/>
                  <a:pt x="2480" y="861"/>
                </a:cubicBezTo>
                <a:cubicBezTo>
                  <a:pt x="2478" y="861"/>
                  <a:pt x="2476" y="863"/>
                  <a:pt x="2476" y="865"/>
                </a:cubicBezTo>
                <a:cubicBezTo>
                  <a:pt x="2476" y="868"/>
                  <a:pt x="2478" y="870"/>
                  <a:pt x="2480" y="870"/>
                </a:cubicBezTo>
                <a:close/>
                <a:moveTo>
                  <a:pt x="2497" y="865"/>
                </a:moveTo>
                <a:cubicBezTo>
                  <a:pt x="2497" y="863"/>
                  <a:pt x="2495" y="861"/>
                  <a:pt x="2493" y="861"/>
                </a:cubicBezTo>
                <a:cubicBezTo>
                  <a:pt x="2491" y="861"/>
                  <a:pt x="2489" y="863"/>
                  <a:pt x="2489" y="865"/>
                </a:cubicBezTo>
                <a:cubicBezTo>
                  <a:pt x="2489" y="868"/>
                  <a:pt x="2491" y="870"/>
                  <a:pt x="2493" y="870"/>
                </a:cubicBezTo>
                <a:cubicBezTo>
                  <a:pt x="2495" y="870"/>
                  <a:pt x="2497" y="868"/>
                  <a:pt x="2497" y="865"/>
                </a:cubicBezTo>
                <a:close/>
                <a:moveTo>
                  <a:pt x="2506" y="870"/>
                </a:moveTo>
                <a:cubicBezTo>
                  <a:pt x="2508" y="870"/>
                  <a:pt x="2510" y="868"/>
                  <a:pt x="2510" y="865"/>
                </a:cubicBezTo>
                <a:cubicBezTo>
                  <a:pt x="2510" y="863"/>
                  <a:pt x="2508" y="861"/>
                  <a:pt x="2506" y="861"/>
                </a:cubicBezTo>
                <a:cubicBezTo>
                  <a:pt x="2503" y="861"/>
                  <a:pt x="2502" y="863"/>
                  <a:pt x="2502" y="865"/>
                </a:cubicBezTo>
                <a:cubicBezTo>
                  <a:pt x="2502" y="868"/>
                  <a:pt x="2503" y="870"/>
                  <a:pt x="2506" y="870"/>
                </a:cubicBezTo>
                <a:close/>
                <a:moveTo>
                  <a:pt x="2519" y="861"/>
                </a:moveTo>
                <a:cubicBezTo>
                  <a:pt x="2516" y="861"/>
                  <a:pt x="2515" y="863"/>
                  <a:pt x="2515" y="865"/>
                </a:cubicBezTo>
                <a:cubicBezTo>
                  <a:pt x="2515" y="868"/>
                  <a:pt x="2516" y="870"/>
                  <a:pt x="2519" y="870"/>
                </a:cubicBezTo>
                <a:cubicBezTo>
                  <a:pt x="2521" y="870"/>
                  <a:pt x="2523" y="868"/>
                  <a:pt x="2523" y="865"/>
                </a:cubicBezTo>
                <a:cubicBezTo>
                  <a:pt x="2523" y="863"/>
                  <a:pt x="2521" y="861"/>
                  <a:pt x="2519" y="861"/>
                </a:cubicBezTo>
                <a:close/>
                <a:moveTo>
                  <a:pt x="2532" y="870"/>
                </a:moveTo>
                <a:cubicBezTo>
                  <a:pt x="2534" y="870"/>
                  <a:pt x="2536" y="868"/>
                  <a:pt x="2536" y="865"/>
                </a:cubicBezTo>
                <a:cubicBezTo>
                  <a:pt x="2536" y="863"/>
                  <a:pt x="2534" y="861"/>
                  <a:pt x="2532" y="861"/>
                </a:cubicBezTo>
                <a:cubicBezTo>
                  <a:pt x="2529" y="861"/>
                  <a:pt x="2527" y="863"/>
                  <a:pt x="2527" y="865"/>
                </a:cubicBezTo>
                <a:cubicBezTo>
                  <a:pt x="2527" y="868"/>
                  <a:pt x="2529" y="870"/>
                  <a:pt x="2532" y="870"/>
                </a:cubicBezTo>
                <a:close/>
                <a:moveTo>
                  <a:pt x="2545" y="870"/>
                </a:moveTo>
                <a:cubicBezTo>
                  <a:pt x="2547" y="870"/>
                  <a:pt x="2549" y="868"/>
                  <a:pt x="2549" y="865"/>
                </a:cubicBezTo>
                <a:cubicBezTo>
                  <a:pt x="2549" y="863"/>
                  <a:pt x="2547" y="861"/>
                  <a:pt x="2545" y="861"/>
                </a:cubicBezTo>
                <a:cubicBezTo>
                  <a:pt x="2542" y="861"/>
                  <a:pt x="2540" y="863"/>
                  <a:pt x="2540" y="865"/>
                </a:cubicBezTo>
                <a:cubicBezTo>
                  <a:pt x="2540" y="868"/>
                  <a:pt x="2542" y="870"/>
                  <a:pt x="2545" y="870"/>
                </a:cubicBezTo>
                <a:close/>
                <a:moveTo>
                  <a:pt x="2557" y="861"/>
                </a:moveTo>
                <a:cubicBezTo>
                  <a:pt x="2555" y="861"/>
                  <a:pt x="2553" y="863"/>
                  <a:pt x="2553" y="865"/>
                </a:cubicBezTo>
                <a:cubicBezTo>
                  <a:pt x="2553" y="868"/>
                  <a:pt x="2555" y="870"/>
                  <a:pt x="2557" y="870"/>
                </a:cubicBezTo>
                <a:cubicBezTo>
                  <a:pt x="2560" y="870"/>
                  <a:pt x="2562" y="868"/>
                  <a:pt x="2562" y="865"/>
                </a:cubicBezTo>
                <a:cubicBezTo>
                  <a:pt x="2562" y="863"/>
                  <a:pt x="2560" y="861"/>
                  <a:pt x="2557" y="861"/>
                </a:cubicBezTo>
                <a:close/>
                <a:moveTo>
                  <a:pt x="2570" y="870"/>
                </a:moveTo>
                <a:cubicBezTo>
                  <a:pt x="2573" y="870"/>
                  <a:pt x="2575" y="868"/>
                  <a:pt x="2575" y="865"/>
                </a:cubicBezTo>
                <a:cubicBezTo>
                  <a:pt x="2575" y="863"/>
                  <a:pt x="2573" y="861"/>
                  <a:pt x="2570" y="861"/>
                </a:cubicBezTo>
                <a:cubicBezTo>
                  <a:pt x="2568" y="861"/>
                  <a:pt x="2566" y="863"/>
                  <a:pt x="2566" y="865"/>
                </a:cubicBezTo>
                <a:cubicBezTo>
                  <a:pt x="2566" y="868"/>
                  <a:pt x="2568" y="870"/>
                  <a:pt x="2570" y="870"/>
                </a:cubicBezTo>
                <a:close/>
                <a:moveTo>
                  <a:pt x="2583" y="870"/>
                </a:moveTo>
                <a:cubicBezTo>
                  <a:pt x="2586" y="870"/>
                  <a:pt x="2587" y="868"/>
                  <a:pt x="2587" y="865"/>
                </a:cubicBezTo>
                <a:cubicBezTo>
                  <a:pt x="2587" y="863"/>
                  <a:pt x="2586" y="861"/>
                  <a:pt x="2583" y="861"/>
                </a:cubicBezTo>
                <a:cubicBezTo>
                  <a:pt x="2581" y="861"/>
                  <a:pt x="2579" y="863"/>
                  <a:pt x="2579" y="865"/>
                </a:cubicBezTo>
                <a:cubicBezTo>
                  <a:pt x="2579" y="868"/>
                  <a:pt x="2581" y="870"/>
                  <a:pt x="2583" y="870"/>
                </a:cubicBezTo>
                <a:close/>
                <a:moveTo>
                  <a:pt x="2596" y="870"/>
                </a:moveTo>
                <a:cubicBezTo>
                  <a:pt x="2598" y="870"/>
                  <a:pt x="2600" y="868"/>
                  <a:pt x="2600" y="865"/>
                </a:cubicBezTo>
                <a:cubicBezTo>
                  <a:pt x="2600" y="863"/>
                  <a:pt x="2598" y="861"/>
                  <a:pt x="2596" y="861"/>
                </a:cubicBezTo>
                <a:cubicBezTo>
                  <a:pt x="2594" y="861"/>
                  <a:pt x="2592" y="863"/>
                  <a:pt x="2592" y="865"/>
                </a:cubicBezTo>
                <a:cubicBezTo>
                  <a:pt x="2592" y="868"/>
                  <a:pt x="2594" y="870"/>
                  <a:pt x="2596" y="870"/>
                </a:cubicBezTo>
                <a:close/>
                <a:moveTo>
                  <a:pt x="2609" y="861"/>
                </a:moveTo>
                <a:cubicBezTo>
                  <a:pt x="2607" y="861"/>
                  <a:pt x="2605" y="863"/>
                  <a:pt x="2605" y="865"/>
                </a:cubicBezTo>
                <a:cubicBezTo>
                  <a:pt x="2605" y="868"/>
                  <a:pt x="2607" y="870"/>
                  <a:pt x="2609" y="870"/>
                </a:cubicBezTo>
                <a:cubicBezTo>
                  <a:pt x="2611" y="870"/>
                  <a:pt x="2613" y="868"/>
                  <a:pt x="2613" y="865"/>
                </a:cubicBezTo>
                <a:cubicBezTo>
                  <a:pt x="2613" y="863"/>
                  <a:pt x="2611" y="861"/>
                  <a:pt x="2609" y="861"/>
                </a:cubicBezTo>
                <a:close/>
                <a:moveTo>
                  <a:pt x="2622" y="870"/>
                </a:moveTo>
                <a:cubicBezTo>
                  <a:pt x="2624" y="870"/>
                  <a:pt x="2626" y="868"/>
                  <a:pt x="2626" y="865"/>
                </a:cubicBezTo>
                <a:cubicBezTo>
                  <a:pt x="2626" y="863"/>
                  <a:pt x="2624" y="861"/>
                  <a:pt x="2622" y="861"/>
                </a:cubicBezTo>
                <a:cubicBezTo>
                  <a:pt x="2620" y="861"/>
                  <a:pt x="2618" y="863"/>
                  <a:pt x="2618" y="865"/>
                </a:cubicBezTo>
                <a:cubicBezTo>
                  <a:pt x="2618" y="868"/>
                  <a:pt x="2620" y="870"/>
                  <a:pt x="2622" y="870"/>
                </a:cubicBezTo>
                <a:close/>
                <a:moveTo>
                  <a:pt x="2635" y="861"/>
                </a:moveTo>
                <a:cubicBezTo>
                  <a:pt x="2633" y="861"/>
                  <a:pt x="2631" y="863"/>
                  <a:pt x="2631" y="865"/>
                </a:cubicBezTo>
                <a:cubicBezTo>
                  <a:pt x="2631" y="868"/>
                  <a:pt x="2633" y="870"/>
                  <a:pt x="2635" y="870"/>
                </a:cubicBezTo>
                <a:cubicBezTo>
                  <a:pt x="2637" y="870"/>
                  <a:pt x="2639" y="868"/>
                  <a:pt x="2639" y="865"/>
                </a:cubicBezTo>
                <a:cubicBezTo>
                  <a:pt x="2639" y="863"/>
                  <a:pt x="2637" y="861"/>
                  <a:pt x="2635" y="861"/>
                </a:cubicBezTo>
                <a:close/>
                <a:moveTo>
                  <a:pt x="2648" y="870"/>
                </a:moveTo>
                <a:cubicBezTo>
                  <a:pt x="2650" y="870"/>
                  <a:pt x="2652" y="868"/>
                  <a:pt x="2652" y="865"/>
                </a:cubicBezTo>
                <a:cubicBezTo>
                  <a:pt x="2652" y="863"/>
                  <a:pt x="2650" y="861"/>
                  <a:pt x="2648" y="861"/>
                </a:cubicBezTo>
                <a:cubicBezTo>
                  <a:pt x="2646" y="861"/>
                  <a:pt x="2644" y="863"/>
                  <a:pt x="2644" y="865"/>
                </a:cubicBezTo>
                <a:cubicBezTo>
                  <a:pt x="2644" y="868"/>
                  <a:pt x="2646" y="870"/>
                  <a:pt x="2648" y="870"/>
                </a:cubicBezTo>
                <a:close/>
                <a:moveTo>
                  <a:pt x="2661" y="861"/>
                </a:moveTo>
                <a:cubicBezTo>
                  <a:pt x="2658" y="861"/>
                  <a:pt x="2657" y="863"/>
                  <a:pt x="2657" y="865"/>
                </a:cubicBezTo>
                <a:cubicBezTo>
                  <a:pt x="2657" y="868"/>
                  <a:pt x="2658" y="870"/>
                  <a:pt x="2661" y="870"/>
                </a:cubicBezTo>
                <a:cubicBezTo>
                  <a:pt x="2663" y="870"/>
                  <a:pt x="2665" y="868"/>
                  <a:pt x="2665" y="865"/>
                </a:cubicBezTo>
                <a:cubicBezTo>
                  <a:pt x="2665" y="863"/>
                  <a:pt x="2663" y="861"/>
                  <a:pt x="2661" y="861"/>
                </a:cubicBezTo>
                <a:close/>
                <a:moveTo>
                  <a:pt x="2674" y="861"/>
                </a:moveTo>
                <a:cubicBezTo>
                  <a:pt x="2671" y="861"/>
                  <a:pt x="2669" y="863"/>
                  <a:pt x="2669" y="865"/>
                </a:cubicBezTo>
                <a:cubicBezTo>
                  <a:pt x="2669" y="868"/>
                  <a:pt x="2671" y="870"/>
                  <a:pt x="2674" y="870"/>
                </a:cubicBezTo>
                <a:cubicBezTo>
                  <a:pt x="2676" y="870"/>
                  <a:pt x="2678" y="868"/>
                  <a:pt x="2678" y="865"/>
                </a:cubicBezTo>
                <a:cubicBezTo>
                  <a:pt x="2678" y="863"/>
                  <a:pt x="2676" y="861"/>
                  <a:pt x="2674" y="861"/>
                </a:cubicBezTo>
                <a:close/>
                <a:moveTo>
                  <a:pt x="2687" y="861"/>
                </a:moveTo>
                <a:cubicBezTo>
                  <a:pt x="2684" y="861"/>
                  <a:pt x="2682" y="863"/>
                  <a:pt x="2682" y="865"/>
                </a:cubicBezTo>
                <a:cubicBezTo>
                  <a:pt x="2682" y="868"/>
                  <a:pt x="2684" y="870"/>
                  <a:pt x="2687" y="870"/>
                </a:cubicBezTo>
                <a:cubicBezTo>
                  <a:pt x="2689" y="870"/>
                  <a:pt x="2691" y="868"/>
                  <a:pt x="2691" y="865"/>
                </a:cubicBezTo>
                <a:cubicBezTo>
                  <a:pt x="2691" y="863"/>
                  <a:pt x="2689" y="861"/>
                  <a:pt x="2687" y="861"/>
                </a:cubicBezTo>
                <a:close/>
                <a:moveTo>
                  <a:pt x="2699" y="861"/>
                </a:moveTo>
                <a:cubicBezTo>
                  <a:pt x="2697" y="861"/>
                  <a:pt x="2695" y="863"/>
                  <a:pt x="2695" y="865"/>
                </a:cubicBezTo>
                <a:cubicBezTo>
                  <a:pt x="2695" y="868"/>
                  <a:pt x="2697" y="870"/>
                  <a:pt x="2699" y="870"/>
                </a:cubicBezTo>
                <a:cubicBezTo>
                  <a:pt x="2702" y="870"/>
                  <a:pt x="2704" y="868"/>
                  <a:pt x="2704" y="865"/>
                </a:cubicBezTo>
                <a:cubicBezTo>
                  <a:pt x="2704" y="863"/>
                  <a:pt x="2702" y="861"/>
                  <a:pt x="2699" y="861"/>
                </a:cubicBezTo>
                <a:close/>
                <a:moveTo>
                  <a:pt x="2712" y="861"/>
                </a:moveTo>
                <a:cubicBezTo>
                  <a:pt x="2710" y="861"/>
                  <a:pt x="2708" y="863"/>
                  <a:pt x="2708" y="865"/>
                </a:cubicBezTo>
                <a:cubicBezTo>
                  <a:pt x="2708" y="868"/>
                  <a:pt x="2710" y="870"/>
                  <a:pt x="2712" y="870"/>
                </a:cubicBezTo>
                <a:cubicBezTo>
                  <a:pt x="2715" y="870"/>
                  <a:pt x="2717" y="868"/>
                  <a:pt x="2717" y="865"/>
                </a:cubicBezTo>
                <a:cubicBezTo>
                  <a:pt x="2717" y="863"/>
                  <a:pt x="2715" y="861"/>
                  <a:pt x="2712" y="861"/>
                </a:cubicBezTo>
                <a:close/>
                <a:moveTo>
                  <a:pt x="2725" y="861"/>
                </a:moveTo>
                <a:cubicBezTo>
                  <a:pt x="2723" y="861"/>
                  <a:pt x="2721" y="863"/>
                  <a:pt x="2721" y="865"/>
                </a:cubicBezTo>
                <a:cubicBezTo>
                  <a:pt x="2721" y="868"/>
                  <a:pt x="2723" y="870"/>
                  <a:pt x="2725" y="870"/>
                </a:cubicBezTo>
                <a:cubicBezTo>
                  <a:pt x="2728" y="870"/>
                  <a:pt x="2729" y="868"/>
                  <a:pt x="2729" y="865"/>
                </a:cubicBezTo>
                <a:cubicBezTo>
                  <a:pt x="2729" y="863"/>
                  <a:pt x="2728" y="861"/>
                  <a:pt x="2725" y="861"/>
                </a:cubicBezTo>
                <a:close/>
                <a:moveTo>
                  <a:pt x="2738" y="861"/>
                </a:moveTo>
                <a:cubicBezTo>
                  <a:pt x="2736" y="861"/>
                  <a:pt x="2734" y="863"/>
                  <a:pt x="2734" y="865"/>
                </a:cubicBezTo>
                <a:cubicBezTo>
                  <a:pt x="2734" y="868"/>
                  <a:pt x="2736" y="870"/>
                  <a:pt x="2738" y="870"/>
                </a:cubicBezTo>
                <a:cubicBezTo>
                  <a:pt x="2741" y="870"/>
                  <a:pt x="2742" y="868"/>
                  <a:pt x="2742" y="865"/>
                </a:cubicBezTo>
                <a:cubicBezTo>
                  <a:pt x="2742" y="863"/>
                  <a:pt x="2741" y="861"/>
                  <a:pt x="2738" y="861"/>
                </a:cubicBezTo>
                <a:close/>
                <a:moveTo>
                  <a:pt x="2751" y="861"/>
                </a:moveTo>
                <a:cubicBezTo>
                  <a:pt x="2749" y="861"/>
                  <a:pt x="2747" y="863"/>
                  <a:pt x="2747" y="865"/>
                </a:cubicBezTo>
                <a:cubicBezTo>
                  <a:pt x="2747" y="868"/>
                  <a:pt x="2749" y="870"/>
                  <a:pt x="2751" y="870"/>
                </a:cubicBezTo>
                <a:cubicBezTo>
                  <a:pt x="2753" y="870"/>
                  <a:pt x="2755" y="868"/>
                  <a:pt x="2755" y="865"/>
                </a:cubicBezTo>
                <a:cubicBezTo>
                  <a:pt x="2755" y="863"/>
                  <a:pt x="2753" y="861"/>
                  <a:pt x="2751" y="861"/>
                </a:cubicBezTo>
                <a:close/>
                <a:moveTo>
                  <a:pt x="2764" y="870"/>
                </a:moveTo>
                <a:cubicBezTo>
                  <a:pt x="2766" y="870"/>
                  <a:pt x="2768" y="868"/>
                  <a:pt x="2768" y="865"/>
                </a:cubicBezTo>
                <a:cubicBezTo>
                  <a:pt x="2768" y="863"/>
                  <a:pt x="2766" y="861"/>
                  <a:pt x="2764" y="861"/>
                </a:cubicBezTo>
                <a:cubicBezTo>
                  <a:pt x="2762" y="861"/>
                  <a:pt x="2760" y="863"/>
                  <a:pt x="2760" y="865"/>
                </a:cubicBezTo>
                <a:cubicBezTo>
                  <a:pt x="2760" y="868"/>
                  <a:pt x="2762" y="870"/>
                  <a:pt x="2764" y="870"/>
                </a:cubicBezTo>
                <a:close/>
                <a:moveTo>
                  <a:pt x="2777" y="861"/>
                </a:moveTo>
                <a:cubicBezTo>
                  <a:pt x="2775" y="861"/>
                  <a:pt x="2773" y="863"/>
                  <a:pt x="2773" y="865"/>
                </a:cubicBezTo>
                <a:cubicBezTo>
                  <a:pt x="2773" y="868"/>
                  <a:pt x="2775" y="870"/>
                  <a:pt x="2777" y="870"/>
                </a:cubicBezTo>
                <a:cubicBezTo>
                  <a:pt x="2779" y="870"/>
                  <a:pt x="2781" y="868"/>
                  <a:pt x="2781" y="865"/>
                </a:cubicBezTo>
                <a:cubicBezTo>
                  <a:pt x="2781" y="863"/>
                  <a:pt x="2779" y="861"/>
                  <a:pt x="2777" y="861"/>
                </a:cubicBezTo>
                <a:close/>
                <a:moveTo>
                  <a:pt x="2790" y="861"/>
                </a:moveTo>
                <a:cubicBezTo>
                  <a:pt x="2788" y="861"/>
                  <a:pt x="2786" y="863"/>
                  <a:pt x="2786" y="865"/>
                </a:cubicBezTo>
                <a:cubicBezTo>
                  <a:pt x="2786" y="868"/>
                  <a:pt x="2788" y="870"/>
                  <a:pt x="2790" y="870"/>
                </a:cubicBezTo>
                <a:cubicBezTo>
                  <a:pt x="2792" y="870"/>
                  <a:pt x="2794" y="868"/>
                  <a:pt x="2794" y="865"/>
                </a:cubicBezTo>
                <a:cubicBezTo>
                  <a:pt x="2794" y="863"/>
                  <a:pt x="2792" y="861"/>
                  <a:pt x="2790" y="861"/>
                </a:cubicBezTo>
                <a:close/>
                <a:moveTo>
                  <a:pt x="2803" y="861"/>
                </a:moveTo>
                <a:cubicBezTo>
                  <a:pt x="2800" y="861"/>
                  <a:pt x="2799" y="863"/>
                  <a:pt x="2799" y="865"/>
                </a:cubicBezTo>
                <a:cubicBezTo>
                  <a:pt x="2799" y="868"/>
                  <a:pt x="2800" y="870"/>
                  <a:pt x="2803" y="870"/>
                </a:cubicBezTo>
                <a:cubicBezTo>
                  <a:pt x="2805" y="870"/>
                  <a:pt x="2807" y="868"/>
                  <a:pt x="2807" y="865"/>
                </a:cubicBezTo>
                <a:cubicBezTo>
                  <a:pt x="2807" y="863"/>
                  <a:pt x="2805" y="861"/>
                  <a:pt x="2803" y="861"/>
                </a:cubicBezTo>
                <a:close/>
                <a:moveTo>
                  <a:pt x="2820" y="865"/>
                </a:moveTo>
                <a:cubicBezTo>
                  <a:pt x="2820" y="863"/>
                  <a:pt x="2818" y="861"/>
                  <a:pt x="2816" y="861"/>
                </a:cubicBezTo>
                <a:cubicBezTo>
                  <a:pt x="2813" y="861"/>
                  <a:pt x="2812" y="863"/>
                  <a:pt x="2812" y="865"/>
                </a:cubicBezTo>
                <a:cubicBezTo>
                  <a:pt x="2812" y="868"/>
                  <a:pt x="2813" y="870"/>
                  <a:pt x="2816" y="870"/>
                </a:cubicBezTo>
                <a:cubicBezTo>
                  <a:pt x="2818" y="870"/>
                  <a:pt x="2820" y="868"/>
                  <a:pt x="2820" y="865"/>
                </a:cubicBezTo>
                <a:close/>
                <a:moveTo>
                  <a:pt x="2829" y="861"/>
                </a:moveTo>
                <a:cubicBezTo>
                  <a:pt x="2826" y="861"/>
                  <a:pt x="2824" y="863"/>
                  <a:pt x="2824" y="865"/>
                </a:cubicBezTo>
                <a:cubicBezTo>
                  <a:pt x="2824" y="868"/>
                  <a:pt x="2826" y="870"/>
                  <a:pt x="2829" y="870"/>
                </a:cubicBezTo>
                <a:cubicBezTo>
                  <a:pt x="2831" y="870"/>
                  <a:pt x="2833" y="868"/>
                  <a:pt x="2833" y="865"/>
                </a:cubicBezTo>
                <a:cubicBezTo>
                  <a:pt x="2833" y="863"/>
                  <a:pt x="2831" y="861"/>
                  <a:pt x="2829" y="861"/>
                </a:cubicBezTo>
                <a:close/>
                <a:moveTo>
                  <a:pt x="2842" y="861"/>
                </a:moveTo>
                <a:cubicBezTo>
                  <a:pt x="2839" y="861"/>
                  <a:pt x="2837" y="863"/>
                  <a:pt x="2837" y="865"/>
                </a:cubicBezTo>
                <a:cubicBezTo>
                  <a:pt x="2837" y="868"/>
                  <a:pt x="2839" y="870"/>
                  <a:pt x="2842" y="870"/>
                </a:cubicBezTo>
                <a:cubicBezTo>
                  <a:pt x="2844" y="870"/>
                  <a:pt x="2846" y="868"/>
                  <a:pt x="2846" y="865"/>
                </a:cubicBezTo>
                <a:cubicBezTo>
                  <a:pt x="2846" y="863"/>
                  <a:pt x="2844" y="861"/>
                  <a:pt x="2842" y="861"/>
                </a:cubicBezTo>
                <a:close/>
                <a:moveTo>
                  <a:pt x="2854" y="861"/>
                </a:moveTo>
                <a:cubicBezTo>
                  <a:pt x="2852" y="861"/>
                  <a:pt x="2850" y="863"/>
                  <a:pt x="2850" y="865"/>
                </a:cubicBezTo>
                <a:cubicBezTo>
                  <a:pt x="2850" y="868"/>
                  <a:pt x="2852" y="870"/>
                  <a:pt x="2854" y="870"/>
                </a:cubicBezTo>
                <a:cubicBezTo>
                  <a:pt x="2857" y="870"/>
                  <a:pt x="2859" y="868"/>
                  <a:pt x="2859" y="865"/>
                </a:cubicBezTo>
                <a:cubicBezTo>
                  <a:pt x="2859" y="863"/>
                  <a:pt x="2857" y="861"/>
                  <a:pt x="2854" y="861"/>
                </a:cubicBezTo>
                <a:close/>
                <a:moveTo>
                  <a:pt x="2867" y="861"/>
                </a:moveTo>
                <a:cubicBezTo>
                  <a:pt x="2865" y="861"/>
                  <a:pt x="2863" y="863"/>
                  <a:pt x="2863" y="865"/>
                </a:cubicBezTo>
                <a:cubicBezTo>
                  <a:pt x="2863" y="868"/>
                  <a:pt x="2865" y="870"/>
                  <a:pt x="2867" y="870"/>
                </a:cubicBezTo>
                <a:cubicBezTo>
                  <a:pt x="2870" y="870"/>
                  <a:pt x="2872" y="868"/>
                  <a:pt x="2872" y="865"/>
                </a:cubicBezTo>
                <a:cubicBezTo>
                  <a:pt x="2872" y="863"/>
                  <a:pt x="2870" y="861"/>
                  <a:pt x="2867" y="861"/>
                </a:cubicBezTo>
                <a:close/>
                <a:moveTo>
                  <a:pt x="2958" y="864"/>
                </a:moveTo>
                <a:cubicBezTo>
                  <a:pt x="2957" y="864"/>
                  <a:pt x="2956" y="865"/>
                  <a:pt x="2956" y="865"/>
                </a:cubicBezTo>
                <a:cubicBezTo>
                  <a:pt x="2956" y="866"/>
                  <a:pt x="2957" y="867"/>
                  <a:pt x="2958" y="867"/>
                </a:cubicBezTo>
                <a:cubicBezTo>
                  <a:pt x="2959" y="867"/>
                  <a:pt x="2959" y="866"/>
                  <a:pt x="2959" y="865"/>
                </a:cubicBezTo>
                <a:cubicBezTo>
                  <a:pt x="2959" y="865"/>
                  <a:pt x="2959" y="864"/>
                  <a:pt x="2958" y="864"/>
                </a:cubicBezTo>
                <a:close/>
                <a:moveTo>
                  <a:pt x="569" y="874"/>
                </a:moveTo>
                <a:cubicBezTo>
                  <a:pt x="566" y="874"/>
                  <a:pt x="565" y="876"/>
                  <a:pt x="565" y="878"/>
                </a:cubicBezTo>
                <a:cubicBezTo>
                  <a:pt x="565" y="881"/>
                  <a:pt x="566" y="883"/>
                  <a:pt x="569" y="883"/>
                </a:cubicBezTo>
                <a:cubicBezTo>
                  <a:pt x="571" y="883"/>
                  <a:pt x="573" y="881"/>
                  <a:pt x="573" y="878"/>
                </a:cubicBezTo>
                <a:cubicBezTo>
                  <a:pt x="573" y="876"/>
                  <a:pt x="571" y="874"/>
                  <a:pt x="569" y="874"/>
                </a:cubicBezTo>
                <a:close/>
                <a:moveTo>
                  <a:pt x="595" y="878"/>
                </a:moveTo>
                <a:cubicBezTo>
                  <a:pt x="595" y="878"/>
                  <a:pt x="595" y="878"/>
                  <a:pt x="595" y="878"/>
                </a:cubicBezTo>
                <a:cubicBezTo>
                  <a:pt x="595" y="878"/>
                  <a:pt x="595" y="878"/>
                  <a:pt x="595" y="878"/>
                </a:cubicBezTo>
                <a:cubicBezTo>
                  <a:pt x="595" y="878"/>
                  <a:pt x="595" y="878"/>
                  <a:pt x="595" y="878"/>
                </a:cubicBezTo>
                <a:cubicBezTo>
                  <a:pt x="595" y="878"/>
                  <a:pt x="595" y="878"/>
                  <a:pt x="595" y="878"/>
                </a:cubicBezTo>
                <a:close/>
                <a:moveTo>
                  <a:pt x="607" y="874"/>
                </a:moveTo>
                <a:cubicBezTo>
                  <a:pt x="605" y="874"/>
                  <a:pt x="603" y="876"/>
                  <a:pt x="603" y="878"/>
                </a:cubicBezTo>
                <a:cubicBezTo>
                  <a:pt x="603" y="881"/>
                  <a:pt x="605" y="883"/>
                  <a:pt x="607" y="883"/>
                </a:cubicBezTo>
                <a:cubicBezTo>
                  <a:pt x="610" y="883"/>
                  <a:pt x="612" y="881"/>
                  <a:pt x="612" y="878"/>
                </a:cubicBezTo>
                <a:cubicBezTo>
                  <a:pt x="612" y="876"/>
                  <a:pt x="610" y="874"/>
                  <a:pt x="607" y="874"/>
                </a:cubicBezTo>
                <a:close/>
                <a:moveTo>
                  <a:pt x="620" y="883"/>
                </a:moveTo>
                <a:cubicBezTo>
                  <a:pt x="623" y="883"/>
                  <a:pt x="625" y="881"/>
                  <a:pt x="625" y="878"/>
                </a:cubicBezTo>
                <a:cubicBezTo>
                  <a:pt x="625" y="876"/>
                  <a:pt x="623" y="874"/>
                  <a:pt x="620" y="874"/>
                </a:cubicBezTo>
                <a:cubicBezTo>
                  <a:pt x="618" y="874"/>
                  <a:pt x="616" y="876"/>
                  <a:pt x="616" y="878"/>
                </a:cubicBezTo>
                <a:cubicBezTo>
                  <a:pt x="616" y="881"/>
                  <a:pt x="618" y="883"/>
                  <a:pt x="620" y="883"/>
                </a:cubicBezTo>
                <a:close/>
                <a:moveTo>
                  <a:pt x="633" y="883"/>
                </a:moveTo>
                <a:cubicBezTo>
                  <a:pt x="636" y="883"/>
                  <a:pt x="637" y="881"/>
                  <a:pt x="637" y="878"/>
                </a:cubicBezTo>
                <a:cubicBezTo>
                  <a:pt x="637" y="876"/>
                  <a:pt x="636" y="874"/>
                  <a:pt x="633" y="874"/>
                </a:cubicBezTo>
                <a:cubicBezTo>
                  <a:pt x="631" y="874"/>
                  <a:pt x="629" y="876"/>
                  <a:pt x="629" y="878"/>
                </a:cubicBezTo>
                <a:cubicBezTo>
                  <a:pt x="629" y="881"/>
                  <a:pt x="631" y="883"/>
                  <a:pt x="633" y="883"/>
                </a:cubicBezTo>
                <a:close/>
                <a:moveTo>
                  <a:pt x="646" y="883"/>
                </a:moveTo>
                <a:cubicBezTo>
                  <a:pt x="649" y="883"/>
                  <a:pt x="650" y="881"/>
                  <a:pt x="650" y="878"/>
                </a:cubicBezTo>
                <a:cubicBezTo>
                  <a:pt x="650" y="876"/>
                  <a:pt x="649" y="874"/>
                  <a:pt x="646" y="874"/>
                </a:cubicBezTo>
                <a:cubicBezTo>
                  <a:pt x="644" y="874"/>
                  <a:pt x="642" y="876"/>
                  <a:pt x="642" y="878"/>
                </a:cubicBezTo>
                <a:cubicBezTo>
                  <a:pt x="642" y="881"/>
                  <a:pt x="644" y="883"/>
                  <a:pt x="646" y="883"/>
                </a:cubicBezTo>
                <a:close/>
                <a:moveTo>
                  <a:pt x="659" y="883"/>
                </a:moveTo>
                <a:cubicBezTo>
                  <a:pt x="661" y="883"/>
                  <a:pt x="663" y="881"/>
                  <a:pt x="663" y="878"/>
                </a:cubicBezTo>
                <a:cubicBezTo>
                  <a:pt x="663" y="876"/>
                  <a:pt x="661" y="874"/>
                  <a:pt x="659" y="874"/>
                </a:cubicBezTo>
                <a:cubicBezTo>
                  <a:pt x="657" y="874"/>
                  <a:pt x="655" y="876"/>
                  <a:pt x="655" y="878"/>
                </a:cubicBezTo>
                <a:cubicBezTo>
                  <a:pt x="655" y="881"/>
                  <a:pt x="657" y="883"/>
                  <a:pt x="659" y="883"/>
                </a:cubicBezTo>
                <a:close/>
                <a:moveTo>
                  <a:pt x="672" y="883"/>
                </a:moveTo>
                <a:cubicBezTo>
                  <a:pt x="674" y="883"/>
                  <a:pt x="676" y="881"/>
                  <a:pt x="676" y="878"/>
                </a:cubicBezTo>
                <a:cubicBezTo>
                  <a:pt x="676" y="876"/>
                  <a:pt x="674" y="874"/>
                  <a:pt x="672" y="874"/>
                </a:cubicBezTo>
                <a:cubicBezTo>
                  <a:pt x="670" y="874"/>
                  <a:pt x="668" y="876"/>
                  <a:pt x="668" y="878"/>
                </a:cubicBezTo>
                <a:cubicBezTo>
                  <a:pt x="668" y="881"/>
                  <a:pt x="670" y="883"/>
                  <a:pt x="672" y="883"/>
                </a:cubicBezTo>
                <a:close/>
                <a:moveTo>
                  <a:pt x="685" y="883"/>
                </a:moveTo>
                <a:cubicBezTo>
                  <a:pt x="687" y="883"/>
                  <a:pt x="689" y="881"/>
                  <a:pt x="689" y="878"/>
                </a:cubicBezTo>
                <a:cubicBezTo>
                  <a:pt x="689" y="876"/>
                  <a:pt x="687" y="874"/>
                  <a:pt x="685" y="874"/>
                </a:cubicBezTo>
                <a:cubicBezTo>
                  <a:pt x="683" y="874"/>
                  <a:pt x="681" y="876"/>
                  <a:pt x="681" y="878"/>
                </a:cubicBezTo>
                <a:cubicBezTo>
                  <a:pt x="681" y="881"/>
                  <a:pt x="683" y="883"/>
                  <a:pt x="685" y="883"/>
                </a:cubicBezTo>
                <a:close/>
                <a:moveTo>
                  <a:pt x="698" y="883"/>
                </a:moveTo>
                <a:cubicBezTo>
                  <a:pt x="700" y="883"/>
                  <a:pt x="702" y="881"/>
                  <a:pt x="702" y="878"/>
                </a:cubicBezTo>
                <a:cubicBezTo>
                  <a:pt x="702" y="876"/>
                  <a:pt x="700" y="874"/>
                  <a:pt x="698" y="874"/>
                </a:cubicBezTo>
                <a:cubicBezTo>
                  <a:pt x="696" y="874"/>
                  <a:pt x="694" y="876"/>
                  <a:pt x="694" y="878"/>
                </a:cubicBezTo>
                <a:cubicBezTo>
                  <a:pt x="694" y="881"/>
                  <a:pt x="696" y="883"/>
                  <a:pt x="698" y="883"/>
                </a:cubicBezTo>
                <a:close/>
                <a:moveTo>
                  <a:pt x="711" y="883"/>
                </a:moveTo>
                <a:cubicBezTo>
                  <a:pt x="713" y="883"/>
                  <a:pt x="715" y="881"/>
                  <a:pt x="715" y="878"/>
                </a:cubicBezTo>
                <a:cubicBezTo>
                  <a:pt x="715" y="876"/>
                  <a:pt x="713" y="874"/>
                  <a:pt x="711" y="874"/>
                </a:cubicBezTo>
                <a:cubicBezTo>
                  <a:pt x="708" y="874"/>
                  <a:pt x="707" y="876"/>
                  <a:pt x="707" y="878"/>
                </a:cubicBezTo>
                <a:cubicBezTo>
                  <a:pt x="707" y="881"/>
                  <a:pt x="708" y="883"/>
                  <a:pt x="711" y="883"/>
                </a:cubicBezTo>
                <a:close/>
                <a:moveTo>
                  <a:pt x="866" y="878"/>
                </a:moveTo>
                <a:cubicBezTo>
                  <a:pt x="866" y="878"/>
                  <a:pt x="866" y="878"/>
                  <a:pt x="866" y="878"/>
                </a:cubicBezTo>
                <a:cubicBezTo>
                  <a:pt x="866" y="878"/>
                  <a:pt x="866" y="878"/>
                  <a:pt x="866" y="878"/>
                </a:cubicBezTo>
                <a:cubicBezTo>
                  <a:pt x="866" y="878"/>
                  <a:pt x="866" y="878"/>
                  <a:pt x="866" y="878"/>
                </a:cubicBezTo>
                <a:cubicBezTo>
                  <a:pt x="866" y="878"/>
                  <a:pt x="866" y="878"/>
                  <a:pt x="866" y="878"/>
                </a:cubicBezTo>
                <a:close/>
                <a:moveTo>
                  <a:pt x="879" y="874"/>
                </a:moveTo>
                <a:cubicBezTo>
                  <a:pt x="876" y="874"/>
                  <a:pt x="874" y="876"/>
                  <a:pt x="874" y="878"/>
                </a:cubicBezTo>
                <a:cubicBezTo>
                  <a:pt x="874" y="881"/>
                  <a:pt x="876" y="883"/>
                  <a:pt x="879" y="883"/>
                </a:cubicBezTo>
                <a:cubicBezTo>
                  <a:pt x="881" y="883"/>
                  <a:pt x="883" y="881"/>
                  <a:pt x="883" y="878"/>
                </a:cubicBezTo>
                <a:cubicBezTo>
                  <a:pt x="883" y="876"/>
                  <a:pt x="881" y="874"/>
                  <a:pt x="879" y="874"/>
                </a:cubicBezTo>
                <a:close/>
                <a:moveTo>
                  <a:pt x="919" y="878"/>
                </a:moveTo>
                <a:cubicBezTo>
                  <a:pt x="919" y="878"/>
                  <a:pt x="918" y="877"/>
                  <a:pt x="917" y="877"/>
                </a:cubicBezTo>
                <a:cubicBezTo>
                  <a:pt x="917" y="877"/>
                  <a:pt x="916" y="878"/>
                  <a:pt x="916" y="878"/>
                </a:cubicBezTo>
                <a:cubicBezTo>
                  <a:pt x="916" y="879"/>
                  <a:pt x="917" y="880"/>
                  <a:pt x="917" y="880"/>
                </a:cubicBezTo>
                <a:cubicBezTo>
                  <a:pt x="918" y="880"/>
                  <a:pt x="919" y="879"/>
                  <a:pt x="919" y="878"/>
                </a:cubicBezTo>
                <a:close/>
                <a:moveTo>
                  <a:pt x="1537" y="874"/>
                </a:moveTo>
                <a:cubicBezTo>
                  <a:pt x="1535" y="874"/>
                  <a:pt x="1533" y="876"/>
                  <a:pt x="1533" y="878"/>
                </a:cubicBezTo>
                <a:cubicBezTo>
                  <a:pt x="1533" y="881"/>
                  <a:pt x="1535" y="883"/>
                  <a:pt x="1537" y="883"/>
                </a:cubicBezTo>
                <a:cubicBezTo>
                  <a:pt x="1540" y="883"/>
                  <a:pt x="1541" y="881"/>
                  <a:pt x="1541" y="878"/>
                </a:cubicBezTo>
                <a:cubicBezTo>
                  <a:pt x="1541" y="876"/>
                  <a:pt x="1540" y="874"/>
                  <a:pt x="1537" y="874"/>
                </a:cubicBezTo>
                <a:close/>
                <a:moveTo>
                  <a:pt x="1550" y="874"/>
                </a:moveTo>
                <a:cubicBezTo>
                  <a:pt x="1548" y="874"/>
                  <a:pt x="1546" y="876"/>
                  <a:pt x="1546" y="878"/>
                </a:cubicBezTo>
                <a:cubicBezTo>
                  <a:pt x="1546" y="881"/>
                  <a:pt x="1548" y="883"/>
                  <a:pt x="1550" y="883"/>
                </a:cubicBezTo>
                <a:cubicBezTo>
                  <a:pt x="1552" y="883"/>
                  <a:pt x="1554" y="881"/>
                  <a:pt x="1554" y="878"/>
                </a:cubicBezTo>
                <a:cubicBezTo>
                  <a:pt x="1554" y="876"/>
                  <a:pt x="1552" y="874"/>
                  <a:pt x="1550" y="874"/>
                </a:cubicBezTo>
                <a:close/>
                <a:moveTo>
                  <a:pt x="1563" y="874"/>
                </a:moveTo>
                <a:cubicBezTo>
                  <a:pt x="1561" y="874"/>
                  <a:pt x="1559" y="876"/>
                  <a:pt x="1559" y="878"/>
                </a:cubicBezTo>
                <a:cubicBezTo>
                  <a:pt x="1559" y="881"/>
                  <a:pt x="1561" y="883"/>
                  <a:pt x="1563" y="883"/>
                </a:cubicBezTo>
                <a:cubicBezTo>
                  <a:pt x="1565" y="883"/>
                  <a:pt x="1567" y="881"/>
                  <a:pt x="1567" y="878"/>
                </a:cubicBezTo>
                <a:cubicBezTo>
                  <a:pt x="1567" y="876"/>
                  <a:pt x="1565" y="874"/>
                  <a:pt x="1563" y="874"/>
                </a:cubicBezTo>
                <a:close/>
                <a:moveTo>
                  <a:pt x="1576" y="874"/>
                </a:moveTo>
                <a:cubicBezTo>
                  <a:pt x="1574" y="874"/>
                  <a:pt x="1572" y="876"/>
                  <a:pt x="1572" y="878"/>
                </a:cubicBezTo>
                <a:cubicBezTo>
                  <a:pt x="1572" y="881"/>
                  <a:pt x="1574" y="883"/>
                  <a:pt x="1576" y="883"/>
                </a:cubicBezTo>
                <a:cubicBezTo>
                  <a:pt x="1578" y="883"/>
                  <a:pt x="1580" y="881"/>
                  <a:pt x="1580" y="878"/>
                </a:cubicBezTo>
                <a:cubicBezTo>
                  <a:pt x="1580" y="876"/>
                  <a:pt x="1578" y="874"/>
                  <a:pt x="1576" y="874"/>
                </a:cubicBezTo>
                <a:close/>
                <a:moveTo>
                  <a:pt x="1589" y="874"/>
                </a:moveTo>
                <a:cubicBezTo>
                  <a:pt x="1587" y="874"/>
                  <a:pt x="1585" y="876"/>
                  <a:pt x="1585" y="878"/>
                </a:cubicBezTo>
                <a:cubicBezTo>
                  <a:pt x="1585" y="881"/>
                  <a:pt x="1587" y="883"/>
                  <a:pt x="1589" y="883"/>
                </a:cubicBezTo>
                <a:cubicBezTo>
                  <a:pt x="1591" y="883"/>
                  <a:pt x="1593" y="881"/>
                  <a:pt x="1593" y="878"/>
                </a:cubicBezTo>
                <a:cubicBezTo>
                  <a:pt x="1593" y="876"/>
                  <a:pt x="1591" y="874"/>
                  <a:pt x="1589" y="874"/>
                </a:cubicBezTo>
                <a:close/>
                <a:moveTo>
                  <a:pt x="1602" y="874"/>
                </a:moveTo>
                <a:cubicBezTo>
                  <a:pt x="1600" y="874"/>
                  <a:pt x="1598" y="876"/>
                  <a:pt x="1598" y="878"/>
                </a:cubicBezTo>
                <a:cubicBezTo>
                  <a:pt x="1598" y="881"/>
                  <a:pt x="1600" y="883"/>
                  <a:pt x="1602" y="883"/>
                </a:cubicBezTo>
                <a:cubicBezTo>
                  <a:pt x="1604" y="883"/>
                  <a:pt x="1606" y="881"/>
                  <a:pt x="1606" y="878"/>
                </a:cubicBezTo>
                <a:cubicBezTo>
                  <a:pt x="1606" y="876"/>
                  <a:pt x="1604" y="874"/>
                  <a:pt x="1602" y="874"/>
                </a:cubicBezTo>
                <a:close/>
                <a:moveTo>
                  <a:pt x="1615" y="874"/>
                </a:moveTo>
                <a:cubicBezTo>
                  <a:pt x="1612" y="874"/>
                  <a:pt x="1611" y="876"/>
                  <a:pt x="1611" y="878"/>
                </a:cubicBezTo>
                <a:cubicBezTo>
                  <a:pt x="1611" y="881"/>
                  <a:pt x="1612" y="883"/>
                  <a:pt x="1615" y="883"/>
                </a:cubicBezTo>
                <a:cubicBezTo>
                  <a:pt x="1617" y="883"/>
                  <a:pt x="1619" y="881"/>
                  <a:pt x="1619" y="878"/>
                </a:cubicBezTo>
                <a:cubicBezTo>
                  <a:pt x="1619" y="876"/>
                  <a:pt x="1617" y="874"/>
                  <a:pt x="1615" y="874"/>
                </a:cubicBezTo>
                <a:close/>
                <a:moveTo>
                  <a:pt x="1628" y="874"/>
                </a:moveTo>
                <a:cubicBezTo>
                  <a:pt x="1625" y="874"/>
                  <a:pt x="1623" y="876"/>
                  <a:pt x="1623" y="878"/>
                </a:cubicBezTo>
                <a:cubicBezTo>
                  <a:pt x="1623" y="881"/>
                  <a:pt x="1625" y="883"/>
                  <a:pt x="1628" y="883"/>
                </a:cubicBezTo>
                <a:cubicBezTo>
                  <a:pt x="1630" y="883"/>
                  <a:pt x="1632" y="881"/>
                  <a:pt x="1632" y="878"/>
                </a:cubicBezTo>
                <a:cubicBezTo>
                  <a:pt x="1632" y="876"/>
                  <a:pt x="1630" y="874"/>
                  <a:pt x="1628" y="874"/>
                </a:cubicBezTo>
                <a:close/>
                <a:moveTo>
                  <a:pt x="1641" y="874"/>
                </a:moveTo>
                <a:cubicBezTo>
                  <a:pt x="1638" y="874"/>
                  <a:pt x="1636" y="876"/>
                  <a:pt x="1636" y="878"/>
                </a:cubicBezTo>
                <a:cubicBezTo>
                  <a:pt x="1636" y="881"/>
                  <a:pt x="1638" y="883"/>
                  <a:pt x="1641" y="883"/>
                </a:cubicBezTo>
                <a:cubicBezTo>
                  <a:pt x="1643" y="883"/>
                  <a:pt x="1645" y="881"/>
                  <a:pt x="1645" y="878"/>
                </a:cubicBezTo>
                <a:cubicBezTo>
                  <a:pt x="1645" y="876"/>
                  <a:pt x="1643" y="874"/>
                  <a:pt x="1641" y="874"/>
                </a:cubicBezTo>
                <a:close/>
                <a:moveTo>
                  <a:pt x="1653" y="874"/>
                </a:moveTo>
                <a:cubicBezTo>
                  <a:pt x="1651" y="874"/>
                  <a:pt x="1649" y="876"/>
                  <a:pt x="1649" y="878"/>
                </a:cubicBezTo>
                <a:cubicBezTo>
                  <a:pt x="1649" y="881"/>
                  <a:pt x="1651" y="883"/>
                  <a:pt x="1653" y="883"/>
                </a:cubicBezTo>
                <a:cubicBezTo>
                  <a:pt x="1656" y="883"/>
                  <a:pt x="1658" y="881"/>
                  <a:pt x="1658" y="878"/>
                </a:cubicBezTo>
                <a:cubicBezTo>
                  <a:pt x="1658" y="876"/>
                  <a:pt x="1656" y="874"/>
                  <a:pt x="1653" y="874"/>
                </a:cubicBezTo>
                <a:close/>
                <a:moveTo>
                  <a:pt x="1666" y="874"/>
                </a:moveTo>
                <a:cubicBezTo>
                  <a:pt x="1664" y="874"/>
                  <a:pt x="1662" y="876"/>
                  <a:pt x="1662" y="878"/>
                </a:cubicBezTo>
                <a:cubicBezTo>
                  <a:pt x="1662" y="881"/>
                  <a:pt x="1664" y="883"/>
                  <a:pt x="1666" y="883"/>
                </a:cubicBezTo>
                <a:cubicBezTo>
                  <a:pt x="1669" y="883"/>
                  <a:pt x="1671" y="881"/>
                  <a:pt x="1671" y="878"/>
                </a:cubicBezTo>
                <a:cubicBezTo>
                  <a:pt x="1671" y="876"/>
                  <a:pt x="1669" y="874"/>
                  <a:pt x="1666" y="874"/>
                </a:cubicBezTo>
                <a:close/>
                <a:moveTo>
                  <a:pt x="1679" y="874"/>
                </a:moveTo>
                <a:cubicBezTo>
                  <a:pt x="1677" y="874"/>
                  <a:pt x="1675" y="876"/>
                  <a:pt x="1675" y="878"/>
                </a:cubicBezTo>
                <a:cubicBezTo>
                  <a:pt x="1675" y="881"/>
                  <a:pt x="1677" y="883"/>
                  <a:pt x="1679" y="883"/>
                </a:cubicBezTo>
                <a:cubicBezTo>
                  <a:pt x="1682" y="883"/>
                  <a:pt x="1683" y="881"/>
                  <a:pt x="1683" y="878"/>
                </a:cubicBezTo>
                <a:cubicBezTo>
                  <a:pt x="1683" y="876"/>
                  <a:pt x="1682" y="874"/>
                  <a:pt x="1679" y="874"/>
                </a:cubicBezTo>
                <a:close/>
                <a:moveTo>
                  <a:pt x="1692" y="874"/>
                </a:moveTo>
                <a:cubicBezTo>
                  <a:pt x="1690" y="874"/>
                  <a:pt x="1688" y="876"/>
                  <a:pt x="1688" y="878"/>
                </a:cubicBezTo>
                <a:cubicBezTo>
                  <a:pt x="1688" y="881"/>
                  <a:pt x="1690" y="883"/>
                  <a:pt x="1692" y="883"/>
                </a:cubicBezTo>
                <a:cubicBezTo>
                  <a:pt x="1695" y="883"/>
                  <a:pt x="1696" y="881"/>
                  <a:pt x="1696" y="878"/>
                </a:cubicBezTo>
                <a:cubicBezTo>
                  <a:pt x="1696" y="876"/>
                  <a:pt x="1695" y="874"/>
                  <a:pt x="1692" y="874"/>
                </a:cubicBezTo>
                <a:close/>
                <a:moveTo>
                  <a:pt x="1705" y="874"/>
                </a:moveTo>
                <a:cubicBezTo>
                  <a:pt x="1703" y="874"/>
                  <a:pt x="1701" y="876"/>
                  <a:pt x="1701" y="878"/>
                </a:cubicBezTo>
                <a:cubicBezTo>
                  <a:pt x="1701" y="881"/>
                  <a:pt x="1703" y="883"/>
                  <a:pt x="1705" y="883"/>
                </a:cubicBezTo>
                <a:cubicBezTo>
                  <a:pt x="1707" y="883"/>
                  <a:pt x="1709" y="881"/>
                  <a:pt x="1709" y="878"/>
                </a:cubicBezTo>
                <a:cubicBezTo>
                  <a:pt x="1709" y="876"/>
                  <a:pt x="1707" y="874"/>
                  <a:pt x="1705" y="874"/>
                </a:cubicBezTo>
                <a:close/>
                <a:moveTo>
                  <a:pt x="1718" y="874"/>
                </a:moveTo>
                <a:cubicBezTo>
                  <a:pt x="1716" y="874"/>
                  <a:pt x="1714" y="876"/>
                  <a:pt x="1714" y="878"/>
                </a:cubicBezTo>
                <a:cubicBezTo>
                  <a:pt x="1714" y="881"/>
                  <a:pt x="1716" y="883"/>
                  <a:pt x="1718" y="883"/>
                </a:cubicBezTo>
                <a:cubicBezTo>
                  <a:pt x="1720" y="883"/>
                  <a:pt x="1722" y="881"/>
                  <a:pt x="1722" y="878"/>
                </a:cubicBezTo>
                <a:cubicBezTo>
                  <a:pt x="1722" y="876"/>
                  <a:pt x="1720" y="874"/>
                  <a:pt x="1718" y="874"/>
                </a:cubicBezTo>
                <a:close/>
                <a:moveTo>
                  <a:pt x="1731" y="874"/>
                </a:moveTo>
                <a:cubicBezTo>
                  <a:pt x="1729" y="874"/>
                  <a:pt x="1727" y="876"/>
                  <a:pt x="1727" y="878"/>
                </a:cubicBezTo>
                <a:cubicBezTo>
                  <a:pt x="1727" y="881"/>
                  <a:pt x="1729" y="883"/>
                  <a:pt x="1731" y="883"/>
                </a:cubicBezTo>
                <a:cubicBezTo>
                  <a:pt x="1733" y="883"/>
                  <a:pt x="1735" y="881"/>
                  <a:pt x="1735" y="878"/>
                </a:cubicBezTo>
                <a:cubicBezTo>
                  <a:pt x="1735" y="876"/>
                  <a:pt x="1733" y="874"/>
                  <a:pt x="1731" y="874"/>
                </a:cubicBezTo>
                <a:close/>
                <a:moveTo>
                  <a:pt x="1744" y="874"/>
                </a:moveTo>
                <a:cubicBezTo>
                  <a:pt x="1742" y="874"/>
                  <a:pt x="1740" y="876"/>
                  <a:pt x="1740" y="878"/>
                </a:cubicBezTo>
                <a:cubicBezTo>
                  <a:pt x="1740" y="881"/>
                  <a:pt x="1742" y="883"/>
                  <a:pt x="1744" y="883"/>
                </a:cubicBezTo>
                <a:cubicBezTo>
                  <a:pt x="1746" y="883"/>
                  <a:pt x="1748" y="881"/>
                  <a:pt x="1748" y="878"/>
                </a:cubicBezTo>
                <a:cubicBezTo>
                  <a:pt x="1748" y="876"/>
                  <a:pt x="1746" y="874"/>
                  <a:pt x="1744" y="874"/>
                </a:cubicBezTo>
                <a:close/>
                <a:moveTo>
                  <a:pt x="1757" y="874"/>
                </a:moveTo>
                <a:cubicBezTo>
                  <a:pt x="1754" y="874"/>
                  <a:pt x="1753" y="876"/>
                  <a:pt x="1753" y="878"/>
                </a:cubicBezTo>
                <a:cubicBezTo>
                  <a:pt x="1753" y="881"/>
                  <a:pt x="1754" y="883"/>
                  <a:pt x="1757" y="883"/>
                </a:cubicBezTo>
                <a:cubicBezTo>
                  <a:pt x="1759" y="883"/>
                  <a:pt x="1761" y="881"/>
                  <a:pt x="1761" y="878"/>
                </a:cubicBezTo>
                <a:cubicBezTo>
                  <a:pt x="1761" y="876"/>
                  <a:pt x="1759" y="874"/>
                  <a:pt x="1757" y="874"/>
                </a:cubicBezTo>
                <a:close/>
                <a:moveTo>
                  <a:pt x="1770" y="874"/>
                </a:moveTo>
                <a:cubicBezTo>
                  <a:pt x="1767" y="874"/>
                  <a:pt x="1766" y="876"/>
                  <a:pt x="1766" y="878"/>
                </a:cubicBezTo>
                <a:cubicBezTo>
                  <a:pt x="1766" y="881"/>
                  <a:pt x="1767" y="883"/>
                  <a:pt x="1770" y="883"/>
                </a:cubicBezTo>
                <a:cubicBezTo>
                  <a:pt x="1772" y="883"/>
                  <a:pt x="1774" y="881"/>
                  <a:pt x="1774" y="878"/>
                </a:cubicBezTo>
                <a:cubicBezTo>
                  <a:pt x="1774" y="876"/>
                  <a:pt x="1772" y="874"/>
                  <a:pt x="1770" y="874"/>
                </a:cubicBezTo>
                <a:close/>
                <a:moveTo>
                  <a:pt x="1783" y="874"/>
                </a:moveTo>
                <a:cubicBezTo>
                  <a:pt x="1780" y="874"/>
                  <a:pt x="1778" y="876"/>
                  <a:pt x="1778" y="878"/>
                </a:cubicBezTo>
                <a:cubicBezTo>
                  <a:pt x="1778" y="881"/>
                  <a:pt x="1780" y="883"/>
                  <a:pt x="1783" y="883"/>
                </a:cubicBezTo>
                <a:cubicBezTo>
                  <a:pt x="1785" y="883"/>
                  <a:pt x="1787" y="881"/>
                  <a:pt x="1787" y="878"/>
                </a:cubicBezTo>
                <a:cubicBezTo>
                  <a:pt x="1787" y="876"/>
                  <a:pt x="1785" y="874"/>
                  <a:pt x="1783" y="874"/>
                </a:cubicBezTo>
                <a:close/>
                <a:moveTo>
                  <a:pt x="1796" y="874"/>
                </a:moveTo>
                <a:cubicBezTo>
                  <a:pt x="1793" y="874"/>
                  <a:pt x="1791" y="876"/>
                  <a:pt x="1791" y="878"/>
                </a:cubicBezTo>
                <a:cubicBezTo>
                  <a:pt x="1791" y="881"/>
                  <a:pt x="1793" y="883"/>
                  <a:pt x="1796" y="883"/>
                </a:cubicBezTo>
                <a:cubicBezTo>
                  <a:pt x="1798" y="883"/>
                  <a:pt x="1800" y="881"/>
                  <a:pt x="1800" y="878"/>
                </a:cubicBezTo>
                <a:cubicBezTo>
                  <a:pt x="1800" y="876"/>
                  <a:pt x="1798" y="874"/>
                  <a:pt x="1796" y="874"/>
                </a:cubicBezTo>
                <a:close/>
                <a:moveTo>
                  <a:pt x="1813" y="878"/>
                </a:moveTo>
                <a:cubicBezTo>
                  <a:pt x="1813" y="876"/>
                  <a:pt x="1811" y="874"/>
                  <a:pt x="1808" y="874"/>
                </a:cubicBezTo>
                <a:cubicBezTo>
                  <a:pt x="1806" y="874"/>
                  <a:pt x="1804" y="876"/>
                  <a:pt x="1804" y="878"/>
                </a:cubicBezTo>
                <a:cubicBezTo>
                  <a:pt x="1804" y="881"/>
                  <a:pt x="1806" y="883"/>
                  <a:pt x="1808" y="883"/>
                </a:cubicBezTo>
                <a:cubicBezTo>
                  <a:pt x="1811" y="883"/>
                  <a:pt x="1813" y="881"/>
                  <a:pt x="1813" y="878"/>
                </a:cubicBezTo>
                <a:close/>
                <a:moveTo>
                  <a:pt x="1821" y="874"/>
                </a:moveTo>
                <a:cubicBezTo>
                  <a:pt x="1819" y="874"/>
                  <a:pt x="1817" y="876"/>
                  <a:pt x="1817" y="878"/>
                </a:cubicBezTo>
                <a:cubicBezTo>
                  <a:pt x="1817" y="881"/>
                  <a:pt x="1819" y="883"/>
                  <a:pt x="1821" y="883"/>
                </a:cubicBezTo>
                <a:cubicBezTo>
                  <a:pt x="1824" y="883"/>
                  <a:pt x="1826" y="881"/>
                  <a:pt x="1826" y="878"/>
                </a:cubicBezTo>
                <a:cubicBezTo>
                  <a:pt x="1826" y="876"/>
                  <a:pt x="1824" y="874"/>
                  <a:pt x="1821" y="874"/>
                </a:cubicBezTo>
                <a:close/>
                <a:moveTo>
                  <a:pt x="1834" y="874"/>
                </a:moveTo>
                <a:cubicBezTo>
                  <a:pt x="1832" y="874"/>
                  <a:pt x="1830" y="876"/>
                  <a:pt x="1830" y="878"/>
                </a:cubicBezTo>
                <a:cubicBezTo>
                  <a:pt x="1830" y="881"/>
                  <a:pt x="1832" y="883"/>
                  <a:pt x="1834" y="883"/>
                </a:cubicBezTo>
                <a:cubicBezTo>
                  <a:pt x="1837" y="883"/>
                  <a:pt x="1838" y="881"/>
                  <a:pt x="1838" y="878"/>
                </a:cubicBezTo>
                <a:cubicBezTo>
                  <a:pt x="1838" y="876"/>
                  <a:pt x="1837" y="874"/>
                  <a:pt x="1834" y="874"/>
                </a:cubicBezTo>
                <a:close/>
                <a:moveTo>
                  <a:pt x="1847" y="874"/>
                </a:moveTo>
                <a:cubicBezTo>
                  <a:pt x="1845" y="874"/>
                  <a:pt x="1843" y="876"/>
                  <a:pt x="1843" y="878"/>
                </a:cubicBezTo>
                <a:cubicBezTo>
                  <a:pt x="1843" y="881"/>
                  <a:pt x="1845" y="883"/>
                  <a:pt x="1847" y="883"/>
                </a:cubicBezTo>
                <a:cubicBezTo>
                  <a:pt x="1849" y="883"/>
                  <a:pt x="1851" y="881"/>
                  <a:pt x="1851" y="878"/>
                </a:cubicBezTo>
                <a:cubicBezTo>
                  <a:pt x="1851" y="876"/>
                  <a:pt x="1849" y="874"/>
                  <a:pt x="1847" y="874"/>
                </a:cubicBezTo>
                <a:close/>
                <a:moveTo>
                  <a:pt x="1860" y="874"/>
                </a:moveTo>
                <a:cubicBezTo>
                  <a:pt x="1858" y="874"/>
                  <a:pt x="1856" y="876"/>
                  <a:pt x="1856" y="878"/>
                </a:cubicBezTo>
                <a:cubicBezTo>
                  <a:pt x="1856" y="881"/>
                  <a:pt x="1858" y="883"/>
                  <a:pt x="1860" y="883"/>
                </a:cubicBezTo>
                <a:cubicBezTo>
                  <a:pt x="1862" y="883"/>
                  <a:pt x="1864" y="881"/>
                  <a:pt x="1864" y="878"/>
                </a:cubicBezTo>
                <a:cubicBezTo>
                  <a:pt x="1864" y="876"/>
                  <a:pt x="1862" y="874"/>
                  <a:pt x="1860" y="874"/>
                </a:cubicBezTo>
                <a:close/>
                <a:moveTo>
                  <a:pt x="1873" y="874"/>
                </a:moveTo>
                <a:cubicBezTo>
                  <a:pt x="1871" y="874"/>
                  <a:pt x="1869" y="876"/>
                  <a:pt x="1869" y="878"/>
                </a:cubicBezTo>
                <a:cubicBezTo>
                  <a:pt x="1869" y="881"/>
                  <a:pt x="1871" y="883"/>
                  <a:pt x="1873" y="883"/>
                </a:cubicBezTo>
                <a:cubicBezTo>
                  <a:pt x="1875" y="883"/>
                  <a:pt x="1877" y="881"/>
                  <a:pt x="1877" y="878"/>
                </a:cubicBezTo>
                <a:cubicBezTo>
                  <a:pt x="1877" y="876"/>
                  <a:pt x="1875" y="874"/>
                  <a:pt x="1873" y="874"/>
                </a:cubicBezTo>
                <a:close/>
                <a:moveTo>
                  <a:pt x="1886" y="874"/>
                </a:moveTo>
                <a:cubicBezTo>
                  <a:pt x="1884" y="874"/>
                  <a:pt x="1882" y="876"/>
                  <a:pt x="1882" y="878"/>
                </a:cubicBezTo>
                <a:cubicBezTo>
                  <a:pt x="1882" y="881"/>
                  <a:pt x="1884" y="883"/>
                  <a:pt x="1886" y="883"/>
                </a:cubicBezTo>
                <a:cubicBezTo>
                  <a:pt x="1888" y="883"/>
                  <a:pt x="1890" y="881"/>
                  <a:pt x="1890" y="878"/>
                </a:cubicBezTo>
                <a:cubicBezTo>
                  <a:pt x="1890" y="876"/>
                  <a:pt x="1888" y="874"/>
                  <a:pt x="1886" y="874"/>
                </a:cubicBezTo>
                <a:close/>
                <a:moveTo>
                  <a:pt x="1899" y="874"/>
                </a:moveTo>
                <a:cubicBezTo>
                  <a:pt x="1897" y="874"/>
                  <a:pt x="1895" y="876"/>
                  <a:pt x="1895" y="878"/>
                </a:cubicBezTo>
                <a:cubicBezTo>
                  <a:pt x="1895" y="881"/>
                  <a:pt x="1897" y="883"/>
                  <a:pt x="1899" y="883"/>
                </a:cubicBezTo>
                <a:cubicBezTo>
                  <a:pt x="1901" y="883"/>
                  <a:pt x="1903" y="881"/>
                  <a:pt x="1903" y="878"/>
                </a:cubicBezTo>
                <a:cubicBezTo>
                  <a:pt x="1903" y="876"/>
                  <a:pt x="1901" y="874"/>
                  <a:pt x="1899" y="874"/>
                </a:cubicBezTo>
                <a:close/>
                <a:moveTo>
                  <a:pt x="1912" y="874"/>
                </a:moveTo>
                <a:cubicBezTo>
                  <a:pt x="1909" y="874"/>
                  <a:pt x="1908" y="876"/>
                  <a:pt x="1908" y="878"/>
                </a:cubicBezTo>
                <a:cubicBezTo>
                  <a:pt x="1908" y="881"/>
                  <a:pt x="1909" y="883"/>
                  <a:pt x="1912" y="883"/>
                </a:cubicBezTo>
                <a:cubicBezTo>
                  <a:pt x="1914" y="883"/>
                  <a:pt x="1916" y="881"/>
                  <a:pt x="1916" y="878"/>
                </a:cubicBezTo>
                <a:cubicBezTo>
                  <a:pt x="1916" y="876"/>
                  <a:pt x="1914" y="874"/>
                  <a:pt x="1912" y="874"/>
                </a:cubicBezTo>
                <a:close/>
                <a:moveTo>
                  <a:pt x="1925" y="874"/>
                </a:moveTo>
                <a:cubicBezTo>
                  <a:pt x="1922" y="874"/>
                  <a:pt x="1920" y="876"/>
                  <a:pt x="1920" y="878"/>
                </a:cubicBezTo>
                <a:cubicBezTo>
                  <a:pt x="1920" y="881"/>
                  <a:pt x="1922" y="883"/>
                  <a:pt x="1925" y="883"/>
                </a:cubicBezTo>
                <a:cubicBezTo>
                  <a:pt x="1927" y="883"/>
                  <a:pt x="1929" y="881"/>
                  <a:pt x="1929" y="878"/>
                </a:cubicBezTo>
                <a:cubicBezTo>
                  <a:pt x="1929" y="876"/>
                  <a:pt x="1927" y="874"/>
                  <a:pt x="1925" y="874"/>
                </a:cubicBezTo>
                <a:close/>
                <a:moveTo>
                  <a:pt x="1938" y="874"/>
                </a:moveTo>
                <a:cubicBezTo>
                  <a:pt x="1935" y="874"/>
                  <a:pt x="1933" y="876"/>
                  <a:pt x="1933" y="878"/>
                </a:cubicBezTo>
                <a:cubicBezTo>
                  <a:pt x="1933" y="881"/>
                  <a:pt x="1935" y="883"/>
                  <a:pt x="1938" y="883"/>
                </a:cubicBezTo>
                <a:cubicBezTo>
                  <a:pt x="1940" y="883"/>
                  <a:pt x="1942" y="881"/>
                  <a:pt x="1942" y="878"/>
                </a:cubicBezTo>
                <a:cubicBezTo>
                  <a:pt x="1942" y="876"/>
                  <a:pt x="1940" y="874"/>
                  <a:pt x="1938" y="874"/>
                </a:cubicBezTo>
                <a:close/>
                <a:moveTo>
                  <a:pt x="1950" y="874"/>
                </a:moveTo>
                <a:cubicBezTo>
                  <a:pt x="1948" y="874"/>
                  <a:pt x="1946" y="876"/>
                  <a:pt x="1946" y="878"/>
                </a:cubicBezTo>
                <a:cubicBezTo>
                  <a:pt x="1946" y="881"/>
                  <a:pt x="1948" y="883"/>
                  <a:pt x="1950" y="883"/>
                </a:cubicBezTo>
                <a:cubicBezTo>
                  <a:pt x="1953" y="883"/>
                  <a:pt x="1955" y="881"/>
                  <a:pt x="1955" y="878"/>
                </a:cubicBezTo>
                <a:cubicBezTo>
                  <a:pt x="1955" y="876"/>
                  <a:pt x="1953" y="874"/>
                  <a:pt x="1950" y="874"/>
                </a:cubicBezTo>
                <a:close/>
                <a:moveTo>
                  <a:pt x="1963" y="874"/>
                </a:moveTo>
                <a:cubicBezTo>
                  <a:pt x="1961" y="874"/>
                  <a:pt x="1959" y="876"/>
                  <a:pt x="1959" y="878"/>
                </a:cubicBezTo>
                <a:cubicBezTo>
                  <a:pt x="1959" y="881"/>
                  <a:pt x="1961" y="883"/>
                  <a:pt x="1963" y="883"/>
                </a:cubicBezTo>
                <a:cubicBezTo>
                  <a:pt x="1966" y="883"/>
                  <a:pt x="1968" y="881"/>
                  <a:pt x="1968" y="878"/>
                </a:cubicBezTo>
                <a:cubicBezTo>
                  <a:pt x="1968" y="876"/>
                  <a:pt x="1966" y="874"/>
                  <a:pt x="1963" y="874"/>
                </a:cubicBezTo>
                <a:close/>
                <a:moveTo>
                  <a:pt x="1976" y="874"/>
                </a:moveTo>
                <a:cubicBezTo>
                  <a:pt x="1974" y="874"/>
                  <a:pt x="1972" y="876"/>
                  <a:pt x="1972" y="878"/>
                </a:cubicBezTo>
                <a:cubicBezTo>
                  <a:pt x="1972" y="881"/>
                  <a:pt x="1974" y="883"/>
                  <a:pt x="1976" y="883"/>
                </a:cubicBezTo>
                <a:cubicBezTo>
                  <a:pt x="1979" y="883"/>
                  <a:pt x="1980" y="881"/>
                  <a:pt x="1980" y="878"/>
                </a:cubicBezTo>
                <a:cubicBezTo>
                  <a:pt x="1980" y="876"/>
                  <a:pt x="1979" y="874"/>
                  <a:pt x="1976" y="874"/>
                </a:cubicBezTo>
                <a:close/>
                <a:moveTo>
                  <a:pt x="1989" y="874"/>
                </a:moveTo>
                <a:cubicBezTo>
                  <a:pt x="1987" y="874"/>
                  <a:pt x="1985" y="876"/>
                  <a:pt x="1985" y="878"/>
                </a:cubicBezTo>
                <a:cubicBezTo>
                  <a:pt x="1985" y="881"/>
                  <a:pt x="1987" y="883"/>
                  <a:pt x="1989" y="883"/>
                </a:cubicBezTo>
                <a:cubicBezTo>
                  <a:pt x="1992" y="883"/>
                  <a:pt x="1993" y="881"/>
                  <a:pt x="1993" y="878"/>
                </a:cubicBezTo>
                <a:cubicBezTo>
                  <a:pt x="1993" y="876"/>
                  <a:pt x="1992" y="874"/>
                  <a:pt x="1989" y="874"/>
                </a:cubicBezTo>
                <a:close/>
                <a:moveTo>
                  <a:pt x="2002" y="874"/>
                </a:moveTo>
                <a:cubicBezTo>
                  <a:pt x="2000" y="874"/>
                  <a:pt x="1998" y="876"/>
                  <a:pt x="1998" y="878"/>
                </a:cubicBezTo>
                <a:cubicBezTo>
                  <a:pt x="1998" y="881"/>
                  <a:pt x="2000" y="883"/>
                  <a:pt x="2002" y="883"/>
                </a:cubicBezTo>
                <a:cubicBezTo>
                  <a:pt x="2004" y="883"/>
                  <a:pt x="2006" y="881"/>
                  <a:pt x="2006" y="878"/>
                </a:cubicBezTo>
                <a:cubicBezTo>
                  <a:pt x="2006" y="876"/>
                  <a:pt x="2004" y="874"/>
                  <a:pt x="2002" y="874"/>
                </a:cubicBezTo>
                <a:close/>
                <a:moveTo>
                  <a:pt x="2015" y="874"/>
                </a:moveTo>
                <a:cubicBezTo>
                  <a:pt x="2013" y="874"/>
                  <a:pt x="2011" y="876"/>
                  <a:pt x="2011" y="878"/>
                </a:cubicBezTo>
                <a:cubicBezTo>
                  <a:pt x="2011" y="881"/>
                  <a:pt x="2013" y="883"/>
                  <a:pt x="2015" y="883"/>
                </a:cubicBezTo>
                <a:cubicBezTo>
                  <a:pt x="2017" y="883"/>
                  <a:pt x="2019" y="881"/>
                  <a:pt x="2019" y="878"/>
                </a:cubicBezTo>
                <a:cubicBezTo>
                  <a:pt x="2019" y="876"/>
                  <a:pt x="2017" y="874"/>
                  <a:pt x="2015" y="874"/>
                </a:cubicBezTo>
                <a:close/>
                <a:moveTo>
                  <a:pt x="2028" y="874"/>
                </a:moveTo>
                <a:cubicBezTo>
                  <a:pt x="2026" y="874"/>
                  <a:pt x="2024" y="876"/>
                  <a:pt x="2024" y="878"/>
                </a:cubicBezTo>
                <a:cubicBezTo>
                  <a:pt x="2024" y="881"/>
                  <a:pt x="2026" y="883"/>
                  <a:pt x="2028" y="883"/>
                </a:cubicBezTo>
                <a:cubicBezTo>
                  <a:pt x="2030" y="883"/>
                  <a:pt x="2032" y="881"/>
                  <a:pt x="2032" y="878"/>
                </a:cubicBezTo>
                <a:cubicBezTo>
                  <a:pt x="2032" y="876"/>
                  <a:pt x="2030" y="874"/>
                  <a:pt x="2028" y="874"/>
                </a:cubicBezTo>
                <a:close/>
                <a:moveTo>
                  <a:pt x="2058" y="878"/>
                </a:moveTo>
                <a:cubicBezTo>
                  <a:pt x="2058" y="876"/>
                  <a:pt x="2056" y="874"/>
                  <a:pt x="2054" y="874"/>
                </a:cubicBezTo>
                <a:cubicBezTo>
                  <a:pt x="2051" y="874"/>
                  <a:pt x="2050" y="876"/>
                  <a:pt x="2050" y="878"/>
                </a:cubicBezTo>
                <a:cubicBezTo>
                  <a:pt x="2050" y="881"/>
                  <a:pt x="2051" y="883"/>
                  <a:pt x="2054" y="883"/>
                </a:cubicBezTo>
                <a:cubicBezTo>
                  <a:pt x="2056" y="883"/>
                  <a:pt x="2058" y="881"/>
                  <a:pt x="2058" y="878"/>
                </a:cubicBezTo>
                <a:close/>
                <a:moveTo>
                  <a:pt x="2067" y="874"/>
                </a:moveTo>
                <a:cubicBezTo>
                  <a:pt x="2064" y="874"/>
                  <a:pt x="2063" y="876"/>
                  <a:pt x="2063" y="878"/>
                </a:cubicBezTo>
                <a:cubicBezTo>
                  <a:pt x="2063" y="881"/>
                  <a:pt x="2064" y="883"/>
                  <a:pt x="2067" y="883"/>
                </a:cubicBezTo>
                <a:cubicBezTo>
                  <a:pt x="2069" y="883"/>
                  <a:pt x="2071" y="881"/>
                  <a:pt x="2071" y="878"/>
                </a:cubicBezTo>
                <a:cubicBezTo>
                  <a:pt x="2071" y="876"/>
                  <a:pt x="2069" y="874"/>
                  <a:pt x="2067" y="874"/>
                </a:cubicBezTo>
                <a:close/>
                <a:moveTo>
                  <a:pt x="2084" y="878"/>
                </a:moveTo>
                <a:cubicBezTo>
                  <a:pt x="2084" y="876"/>
                  <a:pt x="2082" y="874"/>
                  <a:pt x="2080" y="874"/>
                </a:cubicBezTo>
                <a:cubicBezTo>
                  <a:pt x="2077" y="874"/>
                  <a:pt x="2075" y="876"/>
                  <a:pt x="2075" y="878"/>
                </a:cubicBezTo>
                <a:cubicBezTo>
                  <a:pt x="2075" y="881"/>
                  <a:pt x="2077" y="883"/>
                  <a:pt x="2080" y="883"/>
                </a:cubicBezTo>
                <a:cubicBezTo>
                  <a:pt x="2082" y="883"/>
                  <a:pt x="2084" y="881"/>
                  <a:pt x="2084" y="878"/>
                </a:cubicBezTo>
                <a:close/>
                <a:moveTo>
                  <a:pt x="2093" y="874"/>
                </a:moveTo>
                <a:cubicBezTo>
                  <a:pt x="2090" y="874"/>
                  <a:pt x="2088" y="876"/>
                  <a:pt x="2088" y="878"/>
                </a:cubicBezTo>
                <a:cubicBezTo>
                  <a:pt x="2088" y="881"/>
                  <a:pt x="2090" y="883"/>
                  <a:pt x="2093" y="883"/>
                </a:cubicBezTo>
                <a:cubicBezTo>
                  <a:pt x="2095" y="883"/>
                  <a:pt x="2097" y="881"/>
                  <a:pt x="2097" y="878"/>
                </a:cubicBezTo>
                <a:cubicBezTo>
                  <a:pt x="2097" y="876"/>
                  <a:pt x="2095" y="874"/>
                  <a:pt x="2093" y="874"/>
                </a:cubicBezTo>
                <a:close/>
                <a:moveTo>
                  <a:pt x="2105" y="874"/>
                </a:moveTo>
                <a:cubicBezTo>
                  <a:pt x="2103" y="874"/>
                  <a:pt x="2101" y="876"/>
                  <a:pt x="2101" y="878"/>
                </a:cubicBezTo>
                <a:cubicBezTo>
                  <a:pt x="2101" y="881"/>
                  <a:pt x="2103" y="883"/>
                  <a:pt x="2105" y="883"/>
                </a:cubicBezTo>
                <a:cubicBezTo>
                  <a:pt x="2108" y="883"/>
                  <a:pt x="2110" y="881"/>
                  <a:pt x="2110" y="878"/>
                </a:cubicBezTo>
                <a:cubicBezTo>
                  <a:pt x="2110" y="876"/>
                  <a:pt x="2108" y="874"/>
                  <a:pt x="2105" y="874"/>
                </a:cubicBezTo>
                <a:close/>
                <a:moveTo>
                  <a:pt x="2118" y="874"/>
                </a:moveTo>
                <a:cubicBezTo>
                  <a:pt x="2116" y="874"/>
                  <a:pt x="2114" y="876"/>
                  <a:pt x="2114" y="878"/>
                </a:cubicBezTo>
                <a:cubicBezTo>
                  <a:pt x="2114" y="881"/>
                  <a:pt x="2116" y="883"/>
                  <a:pt x="2118" y="883"/>
                </a:cubicBezTo>
                <a:cubicBezTo>
                  <a:pt x="2121" y="883"/>
                  <a:pt x="2123" y="881"/>
                  <a:pt x="2123" y="878"/>
                </a:cubicBezTo>
                <a:cubicBezTo>
                  <a:pt x="2123" y="876"/>
                  <a:pt x="2121" y="874"/>
                  <a:pt x="2118" y="874"/>
                </a:cubicBezTo>
                <a:close/>
                <a:moveTo>
                  <a:pt x="2135" y="878"/>
                </a:moveTo>
                <a:cubicBezTo>
                  <a:pt x="2135" y="876"/>
                  <a:pt x="2134" y="874"/>
                  <a:pt x="2131" y="874"/>
                </a:cubicBezTo>
                <a:cubicBezTo>
                  <a:pt x="2129" y="874"/>
                  <a:pt x="2127" y="876"/>
                  <a:pt x="2127" y="878"/>
                </a:cubicBezTo>
                <a:cubicBezTo>
                  <a:pt x="2127" y="881"/>
                  <a:pt x="2129" y="883"/>
                  <a:pt x="2131" y="883"/>
                </a:cubicBezTo>
                <a:cubicBezTo>
                  <a:pt x="2134" y="883"/>
                  <a:pt x="2135" y="881"/>
                  <a:pt x="2135" y="878"/>
                </a:cubicBezTo>
                <a:close/>
                <a:moveTo>
                  <a:pt x="2144" y="874"/>
                </a:moveTo>
                <a:cubicBezTo>
                  <a:pt x="2142" y="874"/>
                  <a:pt x="2140" y="876"/>
                  <a:pt x="2140" y="878"/>
                </a:cubicBezTo>
                <a:cubicBezTo>
                  <a:pt x="2140" y="881"/>
                  <a:pt x="2142" y="883"/>
                  <a:pt x="2144" y="883"/>
                </a:cubicBezTo>
                <a:cubicBezTo>
                  <a:pt x="2147" y="883"/>
                  <a:pt x="2148" y="881"/>
                  <a:pt x="2148" y="878"/>
                </a:cubicBezTo>
                <a:cubicBezTo>
                  <a:pt x="2148" y="876"/>
                  <a:pt x="2147" y="874"/>
                  <a:pt x="2144" y="874"/>
                </a:cubicBezTo>
                <a:close/>
                <a:moveTo>
                  <a:pt x="2157" y="874"/>
                </a:moveTo>
                <a:cubicBezTo>
                  <a:pt x="2155" y="874"/>
                  <a:pt x="2153" y="876"/>
                  <a:pt x="2153" y="878"/>
                </a:cubicBezTo>
                <a:cubicBezTo>
                  <a:pt x="2153" y="881"/>
                  <a:pt x="2155" y="883"/>
                  <a:pt x="2157" y="883"/>
                </a:cubicBezTo>
                <a:cubicBezTo>
                  <a:pt x="2159" y="883"/>
                  <a:pt x="2161" y="881"/>
                  <a:pt x="2161" y="878"/>
                </a:cubicBezTo>
                <a:cubicBezTo>
                  <a:pt x="2161" y="876"/>
                  <a:pt x="2159" y="874"/>
                  <a:pt x="2157" y="874"/>
                </a:cubicBezTo>
                <a:close/>
                <a:moveTo>
                  <a:pt x="2174" y="878"/>
                </a:moveTo>
                <a:cubicBezTo>
                  <a:pt x="2174" y="876"/>
                  <a:pt x="2172" y="874"/>
                  <a:pt x="2170" y="874"/>
                </a:cubicBezTo>
                <a:cubicBezTo>
                  <a:pt x="2168" y="874"/>
                  <a:pt x="2166" y="876"/>
                  <a:pt x="2166" y="878"/>
                </a:cubicBezTo>
                <a:cubicBezTo>
                  <a:pt x="2166" y="881"/>
                  <a:pt x="2168" y="883"/>
                  <a:pt x="2170" y="883"/>
                </a:cubicBezTo>
                <a:cubicBezTo>
                  <a:pt x="2172" y="883"/>
                  <a:pt x="2174" y="881"/>
                  <a:pt x="2174" y="878"/>
                </a:cubicBezTo>
                <a:close/>
                <a:moveTo>
                  <a:pt x="2183" y="874"/>
                </a:moveTo>
                <a:cubicBezTo>
                  <a:pt x="2181" y="874"/>
                  <a:pt x="2179" y="876"/>
                  <a:pt x="2179" y="878"/>
                </a:cubicBezTo>
                <a:cubicBezTo>
                  <a:pt x="2179" y="881"/>
                  <a:pt x="2181" y="883"/>
                  <a:pt x="2183" y="883"/>
                </a:cubicBezTo>
                <a:cubicBezTo>
                  <a:pt x="2185" y="883"/>
                  <a:pt x="2187" y="881"/>
                  <a:pt x="2187" y="878"/>
                </a:cubicBezTo>
                <a:cubicBezTo>
                  <a:pt x="2187" y="876"/>
                  <a:pt x="2185" y="874"/>
                  <a:pt x="2183" y="874"/>
                </a:cubicBezTo>
                <a:close/>
                <a:moveTo>
                  <a:pt x="2196" y="874"/>
                </a:moveTo>
                <a:cubicBezTo>
                  <a:pt x="2194" y="874"/>
                  <a:pt x="2192" y="876"/>
                  <a:pt x="2192" y="878"/>
                </a:cubicBezTo>
                <a:cubicBezTo>
                  <a:pt x="2192" y="881"/>
                  <a:pt x="2194" y="883"/>
                  <a:pt x="2196" y="883"/>
                </a:cubicBezTo>
                <a:cubicBezTo>
                  <a:pt x="2198" y="883"/>
                  <a:pt x="2200" y="881"/>
                  <a:pt x="2200" y="878"/>
                </a:cubicBezTo>
                <a:cubicBezTo>
                  <a:pt x="2200" y="876"/>
                  <a:pt x="2198" y="874"/>
                  <a:pt x="2196" y="874"/>
                </a:cubicBezTo>
                <a:close/>
                <a:moveTo>
                  <a:pt x="2235" y="876"/>
                </a:moveTo>
                <a:cubicBezTo>
                  <a:pt x="2233" y="876"/>
                  <a:pt x="2232" y="877"/>
                  <a:pt x="2232" y="878"/>
                </a:cubicBezTo>
                <a:cubicBezTo>
                  <a:pt x="2232" y="880"/>
                  <a:pt x="2233" y="881"/>
                  <a:pt x="2235" y="881"/>
                </a:cubicBezTo>
                <a:cubicBezTo>
                  <a:pt x="2236" y="881"/>
                  <a:pt x="2237" y="880"/>
                  <a:pt x="2237" y="878"/>
                </a:cubicBezTo>
                <a:cubicBezTo>
                  <a:pt x="2237" y="877"/>
                  <a:pt x="2236" y="876"/>
                  <a:pt x="2235" y="876"/>
                </a:cubicBezTo>
                <a:close/>
                <a:moveTo>
                  <a:pt x="2273" y="876"/>
                </a:moveTo>
                <a:cubicBezTo>
                  <a:pt x="2272" y="876"/>
                  <a:pt x="2271" y="877"/>
                  <a:pt x="2271" y="878"/>
                </a:cubicBezTo>
                <a:cubicBezTo>
                  <a:pt x="2271" y="880"/>
                  <a:pt x="2272" y="881"/>
                  <a:pt x="2273" y="881"/>
                </a:cubicBezTo>
                <a:cubicBezTo>
                  <a:pt x="2275" y="881"/>
                  <a:pt x="2276" y="880"/>
                  <a:pt x="2276" y="878"/>
                </a:cubicBezTo>
                <a:cubicBezTo>
                  <a:pt x="2276" y="877"/>
                  <a:pt x="2275" y="876"/>
                  <a:pt x="2273" y="876"/>
                </a:cubicBezTo>
                <a:close/>
                <a:moveTo>
                  <a:pt x="2286" y="877"/>
                </a:moveTo>
                <a:cubicBezTo>
                  <a:pt x="2286" y="877"/>
                  <a:pt x="2285" y="878"/>
                  <a:pt x="2285" y="878"/>
                </a:cubicBezTo>
                <a:cubicBezTo>
                  <a:pt x="2285" y="879"/>
                  <a:pt x="2286" y="879"/>
                  <a:pt x="2286" y="879"/>
                </a:cubicBezTo>
                <a:cubicBezTo>
                  <a:pt x="2287" y="879"/>
                  <a:pt x="2287" y="879"/>
                  <a:pt x="2287" y="878"/>
                </a:cubicBezTo>
                <a:cubicBezTo>
                  <a:pt x="2287" y="878"/>
                  <a:pt x="2287" y="877"/>
                  <a:pt x="2286" y="877"/>
                </a:cubicBezTo>
                <a:close/>
                <a:moveTo>
                  <a:pt x="2299" y="874"/>
                </a:moveTo>
                <a:cubicBezTo>
                  <a:pt x="2297" y="874"/>
                  <a:pt x="2295" y="876"/>
                  <a:pt x="2295" y="878"/>
                </a:cubicBezTo>
                <a:cubicBezTo>
                  <a:pt x="2295" y="881"/>
                  <a:pt x="2297" y="883"/>
                  <a:pt x="2299" y="883"/>
                </a:cubicBezTo>
                <a:cubicBezTo>
                  <a:pt x="2301" y="883"/>
                  <a:pt x="2303" y="881"/>
                  <a:pt x="2303" y="878"/>
                </a:cubicBezTo>
                <a:cubicBezTo>
                  <a:pt x="2303" y="876"/>
                  <a:pt x="2301" y="874"/>
                  <a:pt x="2299" y="874"/>
                </a:cubicBezTo>
                <a:close/>
                <a:moveTo>
                  <a:pt x="2312" y="874"/>
                </a:moveTo>
                <a:cubicBezTo>
                  <a:pt x="2310" y="874"/>
                  <a:pt x="2308" y="876"/>
                  <a:pt x="2308" y="878"/>
                </a:cubicBezTo>
                <a:cubicBezTo>
                  <a:pt x="2308" y="881"/>
                  <a:pt x="2310" y="883"/>
                  <a:pt x="2312" y="883"/>
                </a:cubicBezTo>
                <a:cubicBezTo>
                  <a:pt x="2314" y="883"/>
                  <a:pt x="2316" y="881"/>
                  <a:pt x="2316" y="878"/>
                </a:cubicBezTo>
                <a:cubicBezTo>
                  <a:pt x="2316" y="876"/>
                  <a:pt x="2314" y="874"/>
                  <a:pt x="2312" y="874"/>
                </a:cubicBezTo>
                <a:close/>
                <a:moveTo>
                  <a:pt x="2325" y="874"/>
                </a:moveTo>
                <a:cubicBezTo>
                  <a:pt x="2323" y="874"/>
                  <a:pt x="2321" y="876"/>
                  <a:pt x="2321" y="878"/>
                </a:cubicBezTo>
                <a:cubicBezTo>
                  <a:pt x="2321" y="881"/>
                  <a:pt x="2323" y="883"/>
                  <a:pt x="2325" y="883"/>
                </a:cubicBezTo>
                <a:cubicBezTo>
                  <a:pt x="2327" y="883"/>
                  <a:pt x="2329" y="881"/>
                  <a:pt x="2329" y="878"/>
                </a:cubicBezTo>
                <a:cubicBezTo>
                  <a:pt x="2329" y="876"/>
                  <a:pt x="2327" y="874"/>
                  <a:pt x="2325" y="874"/>
                </a:cubicBezTo>
                <a:close/>
                <a:moveTo>
                  <a:pt x="2338" y="878"/>
                </a:moveTo>
                <a:cubicBezTo>
                  <a:pt x="2338" y="878"/>
                  <a:pt x="2338" y="878"/>
                  <a:pt x="2338" y="878"/>
                </a:cubicBezTo>
                <a:cubicBezTo>
                  <a:pt x="2338" y="878"/>
                  <a:pt x="2338" y="878"/>
                  <a:pt x="2338" y="878"/>
                </a:cubicBezTo>
                <a:cubicBezTo>
                  <a:pt x="2338" y="878"/>
                  <a:pt x="2338" y="878"/>
                  <a:pt x="2338" y="878"/>
                </a:cubicBezTo>
                <a:cubicBezTo>
                  <a:pt x="2338" y="878"/>
                  <a:pt x="2338" y="878"/>
                  <a:pt x="2338" y="878"/>
                </a:cubicBezTo>
                <a:close/>
                <a:moveTo>
                  <a:pt x="2351" y="874"/>
                </a:moveTo>
                <a:cubicBezTo>
                  <a:pt x="2349" y="874"/>
                  <a:pt x="2347" y="876"/>
                  <a:pt x="2347" y="878"/>
                </a:cubicBezTo>
                <a:cubicBezTo>
                  <a:pt x="2347" y="881"/>
                  <a:pt x="2349" y="883"/>
                  <a:pt x="2351" y="883"/>
                </a:cubicBezTo>
                <a:cubicBezTo>
                  <a:pt x="2353" y="883"/>
                  <a:pt x="2355" y="881"/>
                  <a:pt x="2355" y="878"/>
                </a:cubicBezTo>
                <a:cubicBezTo>
                  <a:pt x="2355" y="876"/>
                  <a:pt x="2353" y="874"/>
                  <a:pt x="2351" y="874"/>
                </a:cubicBezTo>
                <a:close/>
                <a:moveTo>
                  <a:pt x="2364" y="883"/>
                </a:moveTo>
                <a:cubicBezTo>
                  <a:pt x="2366" y="883"/>
                  <a:pt x="2368" y="881"/>
                  <a:pt x="2368" y="878"/>
                </a:cubicBezTo>
                <a:cubicBezTo>
                  <a:pt x="2368" y="876"/>
                  <a:pt x="2366" y="874"/>
                  <a:pt x="2364" y="874"/>
                </a:cubicBezTo>
                <a:cubicBezTo>
                  <a:pt x="2361" y="874"/>
                  <a:pt x="2360" y="876"/>
                  <a:pt x="2360" y="878"/>
                </a:cubicBezTo>
                <a:cubicBezTo>
                  <a:pt x="2360" y="881"/>
                  <a:pt x="2361" y="883"/>
                  <a:pt x="2364" y="883"/>
                </a:cubicBezTo>
                <a:close/>
                <a:moveTo>
                  <a:pt x="2377" y="883"/>
                </a:moveTo>
                <a:cubicBezTo>
                  <a:pt x="2379" y="883"/>
                  <a:pt x="2381" y="881"/>
                  <a:pt x="2381" y="878"/>
                </a:cubicBezTo>
                <a:cubicBezTo>
                  <a:pt x="2381" y="876"/>
                  <a:pt x="2379" y="874"/>
                  <a:pt x="2377" y="874"/>
                </a:cubicBezTo>
                <a:cubicBezTo>
                  <a:pt x="2374" y="874"/>
                  <a:pt x="2372" y="876"/>
                  <a:pt x="2372" y="878"/>
                </a:cubicBezTo>
                <a:cubicBezTo>
                  <a:pt x="2372" y="881"/>
                  <a:pt x="2374" y="883"/>
                  <a:pt x="2377" y="883"/>
                </a:cubicBezTo>
                <a:close/>
                <a:moveTo>
                  <a:pt x="2390" y="874"/>
                </a:moveTo>
                <a:cubicBezTo>
                  <a:pt x="2387" y="874"/>
                  <a:pt x="2385" y="876"/>
                  <a:pt x="2385" y="878"/>
                </a:cubicBezTo>
                <a:cubicBezTo>
                  <a:pt x="2385" y="881"/>
                  <a:pt x="2387" y="883"/>
                  <a:pt x="2390" y="883"/>
                </a:cubicBezTo>
                <a:cubicBezTo>
                  <a:pt x="2392" y="883"/>
                  <a:pt x="2394" y="881"/>
                  <a:pt x="2394" y="878"/>
                </a:cubicBezTo>
                <a:cubicBezTo>
                  <a:pt x="2394" y="876"/>
                  <a:pt x="2392" y="874"/>
                  <a:pt x="2390" y="874"/>
                </a:cubicBezTo>
                <a:close/>
                <a:moveTo>
                  <a:pt x="2402" y="883"/>
                </a:moveTo>
                <a:cubicBezTo>
                  <a:pt x="2405" y="883"/>
                  <a:pt x="2407" y="881"/>
                  <a:pt x="2407" y="878"/>
                </a:cubicBezTo>
                <a:cubicBezTo>
                  <a:pt x="2407" y="876"/>
                  <a:pt x="2405" y="874"/>
                  <a:pt x="2402" y="874"/>
                </a:cubicBezTo>
                <a:cubicBezTo>
                  <a:pt x="2400" y="874"/>
                  <a:pt x="2398" y="876"/>
                  <a:pt x="2398" y="878"/>
                </a:cubicBezTo>
                <a:cubicBezTo>
                  <a:pt x="2398" y="881"/>
                  <a:pt x="2400" y="883"/>
                  <a:pt x="2402" y="883"/>
                </a:cubicBezTo>
                <a:close/>
                <a:moveTo>
                  <a:pt x="2415" y="883"/>
                </a:moveTo>
                <a:cubicBezTo>
                  <a:pt x="2418" y="883"/>
                  <a:pt x="2420" y="881"/>
                  <a:pt x="2420" y="878"/>
                </a:cubicBezTo>
                <a:cubicBezTo>
                  <a:pt x="2420" y="876"/>
                  <a:pt x="2418" y="874"/>
                  <a:pt x="2415" y="874"/>
                </a:cubicBezTo>
                <a:cubicBezTo>
                  <a:pt x="2413" y="874"/>
                  <a:pt x="2411" y="876"/>
                  <a:pt x="2411" y="878"/>
                </a:cubicBezTo>
                <a:cubicBezTo>
                  <a:pt x="2411" y="881"/>
                  <a:pt x="2413" y="883"/>
                  <a:pt x="2415" y="883"/>
                </a:cubicBezTo>
                <a:close/>
                <a:moveTo>
                  <a:pt x="2428" y="883"/>
                </a:moveTo>
                <a:cubicBezTo>
                  <a:pt x="2431" y="883"/>
                  <a:pt x="2432" y="881"/>
                  <a:pt x="2432" y="878"/>
                </a:cubicBezTo>
                <a:cubicBezTo>
                  <a:pt x="2432" y="876"/>
                  <a:pt x="2431" y="874"/>
                  <a:pt x="2428" y="874"/>
                </a:cubicBezTo>
                <a:cubicBezTo>
                  <a:pt x="2426" y="874"/>
                  <a:pt x="2424" y="876"/>
                  <a:pt x="2424" y="878"/>
                </a:cubicBezTo>
                <a:cubicBezTo>
                  <a:pt x="2424" y="881"/>
                  <a:pt x="2426" y="883"/>
                  <a:pt x="2428" y="883"/>
                </a:cubicBezTo>
                <a:close/>
                <a:moveTo>
                  <a:pt x="2441" y="874"/>
                </a:moveTo>
                <a:cubicBezTo>
                  <a:pt x="2439" y="874"/>
                  <a:pt x="2437" y="876"/>
                  <a:pt x="2437" y="878"/>
                </a:cubicBezTo>
                <a:cubicBezTo>
                  <a:pt x="2437" y="881"/>
                  <a:pt x="2439" y="883"/>
                  <a:pt x="2441" y="883"/>
                </a:cubicBezTo>
                <a:cubicBezTo>
                  <a:pt x="2444" y="883"/>
                  <a:pt x="2445" y="881"/>
                  <a:pt x="2445" y="878"/>
                </a:cubicBezTo>
                <a:cubicBezTo>
                  <a:pt x="2445" y="876"/>
                  <a:pt x="2444" y="874"/>
                  <a:pt x="2441" y="874"/>
                </a:cubicBezTo>
                <a:close/>
                <a:moveTo>
                  <a:pt x="2454" y="874"/>
                </a:moveTo>
                <a:cubicBezTo>
                  <a:pt x="2452" y="874"/>
                  <a:pt x="2450" y="876"/>
                  <a:pt x="2450" y="878"/>
                </a:cubicBezTo>
                <a:cubicBezTo>
                  <a:pt x="2450" y="881"/>
                  <a:pt x="2452" y="883"/>
                  <a:pt x="2454" y="883"/>
                </a:cubicBezTo>
                <a:cubicBezTo>
                  <a:pt x="2456" y="883"/>
                  <a:pt x="2458" y="881"/>
                  <a:pt x="2458" y="878"/>
                </a:cubicBezTo>
                <a:cubicBezTo>
                  <a:pt x="2458" y="876"/>
                  <a:pt x="2456" y="874"/>
                  <a:pt x="2454" y="874"/>
                </a:cubicBezTo>
                <a:close/>
                <a:moveTo>
                  <a:pt x="2467" y="874"/>
                </a:moveTo>
                <a:cubicBezTo>
                  <a:pt x="2465" y="874"/>
                  <a:pt x="2463" y="876"/>
                  <a:pt x="2463" y="878"/>
                </a:cubicBezTo>
                <a:cubicBezTo>
                  <a:pt x="2463" y="881"/>
                  <a:pt x="2465" y="883"/>
                  <a:pt x="2467" y="883"/>
                </a:cubicBezTo>
                <a:cubicBezTo>
                  <a:pt x="2469" y="883"/>
                  <a:pt x="2471" y="881"/>
                  <a:pt x="2471" y="878"/>
                </a:cubicBezTo>
                <a:cubicBezTo>
                  <a:pt x="2471" y="876"/>
                  <a:pt x="2469" y="874"/>
                  <a:pt x="2467" y="874"/>
                </a:cubicBezTo>
                <a:close/>
                <a:moveTo>
                  <a:pt x="2480" y="883"/>
                </a:moveTo>
                <a:cubicBezTo>
                  <a:pt x="2482" y="883"/>
                  <a:pt x="2484" y="881"/>
                  <a:pt x="2484" y="878"/>
                </a:cubicBezTo>
                <a:cubicBezTo>
                  <a:pt x="2484" y="876"/>
                  <a:pt x="2482" y="874"/>
                  <a:pt x="2480" y="874"/>
                </a:cubicBezTo>
                <a:cubicBezTo>
                  <a:pt x="2478" y="874"/>
                  <a:pt x="2476" y="876"/>
                  <a:pt x="2476" y="878"/>
                </a:cubicBezTo>
                <a:cubicBezTo>
                  <a:pt x="2476" y="881"/>
                  <a:pt x="2478" y="883"/>
                  <a:pt x="2480" y="883"/>
                </a:cubicBezTo>
                <a:close/>
                <a:moveTo>
                  <a:pt x="2493" y="874"/>
                </a:moveTo>
                <a:cubicBezTo>
                  <a:pt x="2491" y="874"/>
                  <a:pt x="2489" y="876"/>
                  <a:pt x="2489" y="878"/>
                </a:cubicBezTo>
                <a:cubicBezTo>
                  <a:pt x="2489" y="881"/>
                  <a:pt x="2491" y="883"/>
                  <a:pt x="2493" y="883"/>
                </a:cubicBezTo>
                <a:cubicBezTo>
                  <a:pt x="2495" y="883"/>
                  <a:pt x="2497" y="881"/>
                  <a:pt x="2497" y="878"/>
                </a:cubicBezTo>
                <a:cubicBezTo>
                  <a:pt x="2497" y="876"/>
                  <a:pt x="2495" y="874"/>
                  <a:pt x="2493" y="874"/>
                </a:cubicBezTo>
                <a:close/>
                <a:moveTo>
                  <a:pt x="2506" y="883"/>
                </a:moveTo>
                <a:cubicBezTo>
                  <a:pt x="2508" y="883"/>
                  <a:pt x="2510" y="881"/>
                  <a:pt x="2510" y="878"/>
                </a:cubicBezTo>
                <a:cubicBezTo>
                  <a:pt x="2510" y="876"/>
                  <a:pt x="2508" y="874"/>
                  <a:pt x="2506" y="874"/>
                </a:cubicBezTo>
                <a:cubicBezTo>
                  <a:pt x="2503" y="874"/>
                  <a:pt x="2502" y="876"/>
                  <a:pt x="2502" y="878"/>
                </a:cubicBezTo>
                <a:cubicBezTo>
                  <a:pt x="2502" y="881"/>
                  <a:pt x="2503" y="883"/>
                  <a:pt x="2506" y="883"/>
                </a:cubicBezTo>
                <a:close/>
                <a:moveTo>
                  <a:pt x="2519" y="883"/>
                </a:moveTo>
                <a:cubicBezTo>
                  <a:pt x="2521" y="883"/>
                  <a:pt x="2523" y="881"/>
                  <a:pt x="2523" y="878"/>
                </a:cubicBezTo>
                <a:cubicBezTo>
                  <a:pt x="2523" y="876"/>
                  <a:pt x="2521" y="874"/>
                  <a:pt x="2519" y="874"/>
                </a:cubicBezTo>
                <a:cubicBezTo>
                  <a:pt x="2516" y="874"/>
                  <a:pt x="2515" y="876"/>
                  <a:pt x="2515" y="878"/>
                </a:cubicBezTo>
                <a:cubicBezTo>
                  <a:pt x="2515" y="881"/>
                  <a:pt x="2516" y="883"/>
                  <a:pt x="2519" y="883"/>
                </a:cubicBezTo>
                <a:close/>
                <a:moveTo>
                  <a:pt x="2532" y="883"/>
                </a:moveTo>
                <a:cubicBezTo>
                  <a:pt x="2534" y="883"/>
                  <a:pt x="2536" y="881"/>
                  <a:pt x="2536" y="878"/>
                </a:cubicBezTo>
                <a:cubicBezTo>
                  <a:pt x="2536" y="876"/>
                  <a:pt x="2534" y="874"/>
                  <a:pt x="2532" y="874"/>
                </a:cubicBezTo>
                <a:cubicBezTo>
                  <a:pt x="2529" y="874"/>
                  <a:pt x="2527" y="876"/>
                  <a:pt x="2527" y="878"/>
                </a:cubicBezTo>
                <a:cubicBezTo>
                  <a:pt x="2527" y="881"/>
                  <a:pt x="2529" y="883"/>
                  <a:pt x="2532" y="883"/>
                </a:cubicBezTo>
                <a:close/>
                <a:moveTo>
                  <a:pt x="2545" y="883"/>
                </a:moveTo>
                <a:cubicBezTo>
                  <a:pt x="2547" y="883"/>
                  <a:pt x="2549" y="881"/>
                  <a:pt x="2549" y="878"/>
                </a:cubicBezTo>
                <a:cubicBezTo>
                  <a:pt x="2549" y="876"/>
                  <a:pt x="2547" y="874"/>
                  <a:pt x="2545" y="874"/>
                </a:cubicBezTo>
                <a:cubicBezTo>
                  <a:pt x="2542" y="874"/>
                  <a:pt x="2540" y="876"/>
                  <a:pt x="2540" y="878"/>
                </a:cubicBezTo>
                <a:cubicBezTo>
                  <a:pt x="2540" y="881"/>
                  <a:pt x="2542" y="883"/>
                  <a:pt x="2545" y="883"/>
                </a:cubicBezTo>
                <a:close/>
                <a:moveTo>
                  <a:pt x="2557" y="883"/>
                </a:moveTo>
                <a:cubicBezTo>
                  <a:pt x="2560" y="883"/>
                  <a:pt x="2562" y="881"/>
                  <a:pt x="2562" y="878"/>
                </a:cubicBezTo>
                <a:cubicBezTo>
                  <a:pt x="2562" y="876"/>
                  <a:pt x="2560" y="874"/>
                  <a:pt x="2557" y="874"/>
                </a:cubicBezTo>
                <a:cubicBezTo>
                  <a:pt x="2555" y="874"/>
                  <a:pt x="2553" y="876"/>
                  <a:pt x="2553" y="878"/>
                </a:cubicBezTo>
                <a:cubicBezTo>
                  <a:pt x="2553" y="881"/>
                  <a:pt x="2555" y="883"/>
                  <a:pt x="2557" y="883"/>
                </a:cubicBezTo>
                <a:close/>
                <a:moveTo>
                  <a:pt x="2570" y="883"/>
                </a:moveTo>
                <a:cubicBezTo>
                  <a:pt x="2573" y="883"/>
                  <a:pt x="2575" y="881"/>
                  <a:pt x="2575" y="878"/>
                </a:cubicBezTo>
                <a:cubicBezTo>
                  <a:pt x="2575" y="876"/>
                  <a:pt x="2573" y="874"/>
                  <a:pt x="2570" y="874"/>
                </a:cubicBezTo>
                <a:cubicBezTo>
                  <a:pt x="2568" y="874"/>
                  <a:pt x="2566" y="876"/>
                  <a:pt x="2566" y="878"/>
                </a:cubicBezTo>
                <a:cubicBezTo>
                  <a:pt x="2566" y="881"/>
                  <a:pt x="2568" y="883"/>
                  <a:pt x="2570" y="883"/>
                </a:cubicBezTo>
                <a:close/>
                <a:moveTo>
                  <a:pt x="2583" y="883"/>
                </a:moveTo>
                <a:cubicBezTo>
                  <a:pt x="2586" y="883"/>
                  <a:pt x="2587" y="881"/>
                  <a:pt x="2587" y="878"/>
                </a:cubicBezTo>
                <a:cubicBezTo>
                  <a:pt x="2587" y="876"/>
                  <a:pt x="2586" y="874"/>
                  <a:pt x="2583" y="874"/>
                </a:cubicBezTo>
                <a:cubicBezTo>
                  <a:pt x="2581" y="874"/>
                  <a:pt x="2579" y="876"/>
                  <a:pt x="2579" y="878"/>
                </a:cubicBezTo>
                <a:cubicBezTo>
                  <a:pt x="2579" y="881"/>
                  <a:pt x="2581" y="883"/>
                  <a:pt x="2583" y="883"/>
                </a:cubicBezTo>
                <a:close/>
                <a:moveTo>
                  <a:pt x="2596" y="883"/>
                </a:moveTo>
                <a:cubicBezTo>
                  <a:pt x="2598" y="883"/>
                  <a:pt x="2600" y="881"/>
                  <a:pt x="2600" y="878"/>
                </a:cubicBezTo>
                <a:cubicBezTo>
                  <a:pt x="2600" y="876"/>
                  <a:pt x="2598" y="874"/>
                  <a:pt x="2596" y="874"/>
                </a:cubicBezTo>
                <a:cubicBezTo>
                  <a:pt x="2594" y="874"/>
                  <a:pt x="2592" y="876"/>
                  <a:pt x="2592" y="878"/>
                </a:cubicBezTo>
                <a:cubicBezTo>
                  <a:pt x="2592" y="881"/>
                  <a:pt x="2594" y="883"/>
                  <a:pt x="2596" y="883"/>
                </a:cubicBezTo>
                <a:close/>
                <a:moveTo>
                  <a:pt x="2609" y="883"/>
                </a:moveTo>
                <a:cubicBezTo>
                  <a:pt x="2611" y="883"/>
                  <a:pt x="2613" y="881"/>
                  <a:pt x="2613" y="878"/>
                </a:cubicBezTo>
                <a:cubicBezTo>
                  <a:pt x="2613" y="876"/>
                  <a:pt x="2611" y="874"/>
                  <a:pt x="2609" y="874"/>
                </a:cubicBezTo>
                <a:cubicBezTo>
                  <a:pt x="2607" y="874"/>
                  <a:pt x="2605" y="876"/>
                  <a:pt x="2605" y="878"/>
                </a:cubicBezTo>
                <a:cubicBezTo>
                  <a:pt x="2605" y="881"/>
                  <a:pt x="2607" y="883"/>
                  <a:pt x="2609" y="883"/>
                </a:cubicBezTo>
                <a:close/>
                <a:moveTo>
                  <a:pt x="2622" y="883"/>
                </a:moveTo>
                <a:cubicBezTo>
                  <a:pt x="2624" y="883"/>
                  <a:pt x="2626" y="881"/>
                  <a:pt x="2626" y="878"/>
                </a:cubicBezTo>
                <a:cubicBezTo>
                  <a:pt x="2626" y="876"/>
                  <a:pt x="2624" y="874"/>
                  <a:pt x="2622" y="874"/>
                </a:cubicBezTo>
                <a:cubicBezTo>
                  <a:pt x="2620" y="874"/>
                  <a:pt x="2618" y="876"/>
                  <a:pt x="2618" y="878"/>
                </a:cubicBezTo>
                <a:cubicBezTo>
                  <a:pt x="2618" y="881"/>
                  <a:pt x="2620" y="883"/>
                  <a:pt x="2622" y="883"/>
                </a:cubicBezTo>
                <a:close/>
                <a:moveTo>
                  <a:pt x="2635" y="874"/>
                </a:moveTo>
                <a:cubicBezTo>
                  <a:pt x="2633" y="874"/>
                  <a:pt x="2631" y="876"/>
                  <a:pt x="2631" y="878"/>
                </a:cubicBezTo>
                <a:cubicBezTo>
                  <a:pt x="2631" y="881"/>
                  <a:pt x="2633" y="883"/>
                  <a:pt x="2635" y="883"/>
                </a:cubicBezTo>
                <a:cubicBezTo>
                  <a:pt x="2637" y="883"/>
                  <a:pt x="2639" y="881"/>
                  <a:pt x="2639" y="878"/>
                </a:cubicBezTo>
                <a:cubicBezTo>
                  <a:pt x="2639" y="876"/>
                  <a:pt x="2637" y="874"/>
                  <a:pt x="2635" y="874"/>
                </a:cubicBezTo>
                <a:close/>
                <a:moveTo>
                  <a:pt x="2648" y="883"/>
                </a:moveTo>
                <a:cubicBezTo>
                  <a:pt x="2650" y="883"/>
                  <a:pt x="2652" y="881"/>
                  <a:pt x="2652" y="878"/>
                </a:cubicBezTo>
                <a:cubicBezTo>
                  <a:pt x="2652" y="876"/>
                  <a:pt x="2650" y="874"/>
                  <a:pt x="2648" y="874"/>
                </a:cubicBezTo>
                <a:cubicBezTo>
                  <a:pt x="2646" y="874"/>
                  <a:pt x="2644" y="876"/>
                  <a:pt x="2644" y="878"/>
                </a:cubicBezTo>
                <a:cubicBezTo>
                  <a:pt x="2644" y="881"/>
                  <a:pt x="2646" y="883"/>
                  <a:pt x="2648" y="883"/>
                </a:cubicBezTo>
                <a:close/>
                <a:moveTo>
                  <a:pt x="2661" y="874"/>
                </a:moveTo>
                <a:cubicBezTo>
                  <a:pt x="2658" y="874"/>
                  <a:pt x="2657" y="876"/>
                  <a:pt x="2657" y="878"/>
                </a:cubicBezTo>
                <a:cubicBezTo>
                  <a:pt x="2657" y="881"/>
                  <a:pt x="2658" y="883"/>
                  <a:pt x="2661" y="883"/>
                </a:cubicBezTo>
                <a:cubicBezTo>
                  <a:pt x="2663" y="883"/>
                  <a:pt x="2665" y="881"/>
                  <a:pt x="2665" y="878"/>
                </a:cubicBezTo>
                <a:cubicBezTo>
                  <a:pt x="2665" y="876"/>
                  <a:pt x="2663" y="874"/>
                  <a:pt x="2661" y="874"/>
                </a:cubicBezTo>
                <a:close/>
                <a:moveTo>
                  <a:pt x="2674" y="874"/>
                </a:moveTo>
                <a:cubicBezTo>
                  <a:pt x="2671" y="874"/>
                  <a:pt x="2669" y="876"/>
                  <a:pt x="2669" y="878"/>
                </a:cubicBezTo>
                <a:cubicBezTo>
                  <a:pt x="2669" y="881"/>
                  <a:pt x="2671" y="883"/>
                  <a:pt x="2674" y="883"/>
                </a:cubicBezTo>
                <a:cubicBezTo>
                  <a:pt x="2676" y="883"/>
                  <a:pt x="2678" y="881"/>
                  <a:pt x="2678" y="878"/>
                </a:cubicBezTo>
                <a:cubicBezTo>
                  <a:pt x="2678" y="876"/>
                  <a:pt x="2676" y="874"/>
                  <a:pt x="2674" y="874"/>
                </a:cubicBezTo>
                <a:close/>
                <a:moveTo>
                  <a:pt x="2691" y="878"/>
                </a:moveTo>
                <a:cubicBezTo>
                  <a:pt x="2691" y="876"/>
                  <a:pt x="2689" y="874"/>
                  <a:pt x="2687" y="874"/>
                </a:cubicBezTo>
                <a:cubicBezTo>
                  <a:pt x="2684" y="874"/>
                  <a:pt x="2682" y="876"/>
                  <a:pt x="2682" y="878"/>
                </a:cubicBezTo>
                <a:cubicBezTo>
                  <a:pt x="2682" y="881"/>
                  <a:pt x="2684" y="883"/>
                  <a:pt x="2687" y="883"/>
                </a:cubicBezTo>
                <a:cubicBezTo>
                  <a:pt x="2689" y="883"/>
                  <a:pt x="2691" y="881"/>
                  <a:pt x="2691" y="878"/>
                </a:cubicBezTo>
                <a:close/>
                <a:moveTo>
                  <a:pt x="2699" y="874"/>
                </a:moveTo>
                <a:cubicBezTo>
                  <a:pt x="2697" y="874"/>
                  <a:pt x="2695" y="876"/>
                  <a:pt x="2695" y="878"/>
                </a:cubicBezTo>
                <a:cubicBezTo>
                  <a:pt x="2695" y="881"/>
                  <a:pt x="2697" y="883"/>
                  <a:pt x="2699" y="883"/>
                </a:cubicBezTo>
                <a:cubicBezTo>
                  <a:pt x="2702" y="883"/>
                  <a:pt x="2704" y="881"/>
                  <a:pt x="2704" y="878"/>
                </a:cubicBezTo>
                <a:cubicBezTo>
                  <a:pt x="2704" y="876"/>
                  <a:pt x="2702" y="874"/>
                  <a:pt x="2699" y="874"/>
                </a:cubicBezTo>
                <a:close/>
                <a:moveTo>
                  <a:pt x="2712" y="874"/>
                </a:moveTo>
                <a:cubicBezTo>
                  <a:pt x="2710" y="874"/>
                  <a:pt x="2708" y="876"/>
                  <a:pt x="2708" y="878"/>
                </a:cubicBezTo>
                <a:cubicBezTo>
                  <a:pt x="2708" y="881"/>
                  <a:pt x="2710" y="883"/>
                  <a:pt x="2712" y="883"/>
                </a:cubicBezTo>
                <a:cubicBezTo>
                  <a:pt x="2715" y="883"/>
                  <a:pt x="2717" y="881"/>
                  <a:pt x="2717" y="878"/>
                </a:cubicBezTo>
                <a:cubicBezTo>
                  <a:pt x="2717" y="876"/>
                  <a:pt x="2715" y="874"/>
                  <a:pt x="2712" y="874"/>
                </a:cubicBezTo>
                <a:close/>
                <a:moveTo>
                  <a:pt x="2725" y="874"/>
                </a:moveTo>
                <a:cubicBezTo>
                  <a:pt x="2723" y="874"/>
                  <a:pt x="2721" y="876"/>
                  <a:pt x="2721" y="878"/>
                </a:cubicBezTo>
                <a:cubicBezTo>
                  <a:pt x="2721" y="881"/>
                  <a:pt x="2723" y="883"/>
                  <a:pt x="2725" y="883"/>
                </a:cubicBezTo>
                <a:cubicBezTo>
                  <a:pt x="2728" y="883"/>
                  <a:pt x="2729" y="881"/>
                  <a:pt x="2729" y="878"/>
                </a:cubicBezTo>
                <a:cubicBezTo>
                  <a:pt x="2729" y="876"/>
                  <a:pt x="2728" y="874"/>
                  <a:pt x="2725" y="874"/>
                </a:cubicBezTo>
                <a:close/>
                <a:moveTo>
                  <a:pt x="2742" y="878"/>
                </a:moveTo>
                <a:cubicBezTo>
                  <a:pt x="2742" y="876"/>
                  <a:pt x="2741" y="874"/>
                  <a:pt x="2738" y="874"/>
                </a:cubicBezTo>
                <a:cubicBezTo>
                  <a:pt x="2736" y="874"/>
                  <a:pt x="2734" y="876"/>
                  <a:pt x="2734" y="878"/>
                </a:cubicBezTo>
                <a:cubicBezTo>
                  <a:pt x="2734" y="881"/>
                  <a:pt x="2736" y="883"/>
                  <a:pt x="2738" y="883"/>
                </a:cubicBezTo>
                <a:cubicBezTo>
                  <a:pt x="2741" y="883"/>
                  <a:pt x="2742" y="881"/>
                  <a:pt x="2742" y="878"/>
                </a:cubicBezTo>
                <a:close/>
                <a:moveTo>
                  <a:pt x="2751" y="874"/>
                </a:moveTo>
                <a:cubicBezTo>
                  <a:pt x="2749" y="874"/>
                  <a:pt x="2747" y="876"/>
                  <a:pt x="2747" y="878"/>
                </a:cubicBezTo>
                <a:cubicBezTo>
                  <a:pt x="2747" y="881"/>
                  <a:pt x="2749" y="883"/>
                  <a:pt x="2751" y="883"/>
                </a:cubicBezTo>
                <a:cubicBezTo>
                  <a:pt x="2753" y="883"/>
                  <a:pt x="2755" y="881"/>
                  <a:pt x="2755" y="878"/>
                </a:cubicBezTo>
                <a:cubicBezTo>
                  <a:pt x="2755" y="876"/>
                  <a:pt x="2753" y="874"/>
                  <a:pt x="2751" y="874"/>
                </a:cubicBezTo>
                <a:close/>
                <a:moveTo>
                  <a:pt x="2764" y="874"/>
                </a:moveTo>
                <a:cubicBezTo>
                  <a:pt x="2762" y="874"/>
                  <a:pt x="2760" y="876"/>
                  <a:pt x="2760" y="878"/>
                </a:cubicBezTo>
                <a:cubicBezTo>
                  <a:pt x="2760" y="881"/>
                  <a:pt x="2762" y="883"/>
                  <a:pt x="2764" y="883"/>
                </a:cubicBezTo>
                <a:cubicBezTo>
                  <a:pt x="2766" y="883"/>
                  <a:pt x="2768" y="881"/>
                  <a:pt x="2768" y="878"/>
                </a:cubicBezTo>
                <a:cubicBezTo>
                  <a:pt x="2768" y="876"/>
                  <a:pt x="2766" y="874"/>
                  <a:pt x="2764" y="874"/>
                </a:cubicBezTo>
                <a:close/>
                <a:moveTo>
                  <a:pt x="2777" y="874"/>
                </a:moveTo>
                <a:cubicBezTo>
                  <a:pt x="2775" y="874"/>
                  <a:pt x="2773" y="876"/>
                  <a:pt x="2773" y="878"/>
                </a:cubicBezTo>
                <a:cubicBezTo>
                  <a:pt x="2773" y="881"/>
                  <a:pt x="2775" y="883"/>
                  <a:pt x="2777" y="883"/>
                </a:cubicBezTo>
                <a:cubicBezTo>
                  <a:pt x="2779" y="883"/>
                  <a:pt x="2781" y="881"/>
                  <a:pt x="2781" y="878"/>
                </a:cubicBezTo>
                <a:cubicBezTo>
                  <a:pt x="2781" y="876"/>
                  <a:pt x="2779" y="874"/>
                  <a:pt x="2777" y="874"/>
                </a:cubicBezTo>
                <a:close/>
                <a:moveTo>
                  <a:pt x="2790" y="874"/>
                </a:moveTo>
                <a:cubicBezTo>
                  <a:pt x="2788" y="874"/>
                  <a:pt x="2786" y="876"/>
                  <a:pt x="2786" y="878"/>
                </a:cubicBezTo>
                <a:cubicBezTo>
                  <a:pt x="2786" y="881"/>
                  <a:pt x="2788" y="883"/>
                  <a:pt x="2790" y="883"/>
                </a:cubicBezTo>
                <a:cubicBezTo>
                  <a:pt x="2792" y="883"/>
                  <a:pt x="2794" y="881"/>
                  <a:pt x="2794" y="878"/>
                </a:cubicBezTo>
                <a:cubicBezTo>
                  <a:pt x="2794" y="876"/>
                  <a:pt x="2792" y="874"/>
                  <a:pt x="2790" y="874"/>
                </a:cubicBezTo>
                <a:close/>
                <a:moveTo>
                  <a:pt x="2803" y="874"/>
                </a:moveTo>
                <a:cubicBezTo>
                  <a:pt x="2800" y="874"/>
                  <a:pt x="2799" y="876"/>
                  <a:pt x="2799" y="878"/>
                </a:cubicBezTo>
                <a:cubicBezTo>
                  <a:pt x="2799" y="881"/>
                  <a:pt x="2800" y="883"/>
                  <a:pt x="2803" y="883"/>
                </a:cubicBezTo>
                <a:cubicBezTo>
                  <a:pt x="2805" y="883"/>
                  <a:pt x="2807" y="881"/>
                  <a:pt x="2807" y="878"/>
                </a:cubicBezTo>
                <a:cubicBezTo>
                  <a:pt x="2807" y="876"/>
                  <a:pt x="2805" y="874"/>
                  <a:pt x="2803" y="874"/>
                </a:cubicBezTo>
                <a:close/>
                <a:moveTo>
                  <a:pt x="2816" y="883"/>
                </a:moveTo>
                <a:cubicBezTo>
                  <a:pt x="2818" y="883"/>
                  <a:pt x="2820" y="881"/>
                  <a:pt x="2820" y="878"/>
                </a:cubicBezTo>
                <a:cubicBezTo>
                  <a:pt x="2820" y="876"/>
                  <a:pt x="2818" y="874"/>
                  <a:pt x="2816" y="874"/>
                </a:cubicBezTo>
                <a:cubicBezTo>
                  <a:pt x="2813" y="874"/>
                  <a:pt x="2812" y="876"/>
                  <a:pt x="2812" y="878"/>
                </a:cubicBezTo>
                <a:cubicBezTo>
                  <a:pt x="2812" y="881"/>
                  <a:pt x="2813" y="883"/>
                  <a:pt x="2816" y="883"/>
                </a:cubicBezTo>
                <a:close/>
                <a:moveTo>
                  <a:pt x="2829" y="874"/>
                </a:moveTo>
                <a:cubicBezTo>
                  <a:pt x="2826" y="874"/>
                  <a:pt x="2824" y="876"/>
                  <a:pt x="2824" y="878"/>
                </a:cubicBezTo>
                <a:cubicBezTo>
                  <a:pt x="2824" y="881"/>
                  <a:pt x="2826" y="883"/>
                  <a:pt x="2829" y="883"/>
                </a:cubicBezTo>
                <a:cubicBezTo>
                  <a:pt x="2831" y="883"/>
                  <a:pt x="2833" y="881"/>
                  <a:pt x="2833" y="878"/>
                </a:cubicBezTo>
                <a:cubicBezTo>
                  <a:pt x="2833" y="876"/>
                  <a:pt x="2831" y="874"/>
                  <a:pt x="2829" y="874"/>
                </a:cubicBezTo>
                <a:close/>
                <a:moveTo>
                  <a:pt x="2842" y="874"/>
                </a:moveTo>
                <a:cubicBezTo>
                  <a:pt x="2839" y="874"/>
                  <a:pt x="2837" y="876"/>
                  <a:pt x="2837" y="878"/>
                </a:cubicBezTo>
                <a:cubicBezTo>
                  <a:pt x="2837" y="881"/>
                  <a:pt x="2839" y="883"/>
                  <a:pt x="2842" y="883"/>
                </a:cubicBezTo>
                <a:cubicBezTo>
                  <a:pt x="2844" y="883"/>
                  <a:pt x="2846" y="881"/>
                  <a:pt x="2846" y="878"/>
                </a:cubicBezTo>
                <a:cubicBezTo>
                  <a:pt x="2846" y="876"/>
                  <a:pt x="2844" y="874"/>
                  <a:pt x="2842" y="874"/>
                </a:cubicBezTo>
                <a:close/>
                <a:moveTo>
                  <a:pt x="2854" y="874"/>
                </a:moveTo>
                <a:cubicBezTo>
                  <a:pt x="2852" y="874"/>
                  <a:pt x="2850" y="876"/>
                  <a:pt x="2850" y="878"/>
                </a:cubicBezTo>
                <a:cubicBezTo>
                  <a:pt x="2850" y="881"/>
                  <a:pt x="2852" y="883"/>
                  <a:pt x="2854" y="883"/>
                </a:cubicBezTo>
                <a:cubicBezTo>
                  <a:pt x="2857" y="883"/>
                  <a:pt x="2859" y="881"/>
                  <a:pt x="2859" y="878"/>
                </a:cubicBezTo>
                <a:cubicBezTo>
                  <a:pt x="2859" y="876"/>
                  <a:pt x="2857" y="874"/>
                  <a:pt x="2854" y="874"/>
                </a:cubicBezTo>
                <a:close/>
                <a:moveTo>
                  <a:pt x="2867" y="874"/>
                </a:moveTo>
                <a:cubicBezTo>
                  <a:pt x="2865" y="874"/>
                  <a:pt x="2863" y="876"/>
                  <a:pt x="2863" y="878"/>
                </a:cubicBezTo>
                <a:cubicBezTo>
                  <a:pt x="2863" y="881"/>
                  <a:pt x="2865" y="883"/>
                  <a:pt x="2867" y="883"/>
                </a:cubicBezTo>
                <a:cubicBezTo>
                  <a:pt x="2870" y="883"/>
                  <a:pt x="2872" y="881"/>
                  <a:pt x="2872" y="878"/>
                </a:cubicBezTo>
                <a:cubicBezTo>
                  <a:pt x="2872" y="876"/>
                  <a:pt x="2870" y="874"/>
                  <a:pt x="2867" y="874"/>
                </a:cubicBezTo>
                <a:close/>
                <a:moveTo>
                  <a:pt x="2893" y="878"/>
                </a:moveTo>
                <a:cubicBezTo>
                  <a:pt x="2893" y="878"/>
                  <a:pt x="2893" y="878"/>
                  <a:pt x="2893" y="878"/>
                </a:cubicBezTo>
                <a:cubicBezTo>
                  <a:pt x="2893" y="878"/>
                  <a:pt x="2893" y="878"/>
                  <a:pt x="2893" y="878"/>
                </a:cubicBezTo>
                <a:cubicBezTo>
                  <a:pt x="2893" y="878"/>
                  <a:pt x="2893" y="878"/>
                  <a:pt x="2893" y="878"/>
                </a:cubicBezTo>
                <a:cubicBezTo>
                  <a:pt x="2893" y="878"/>
                  <a:pt x="2893" y="878"/>
                  <a:pt x="2893" y="878"/>
                </a:cubicBezTo>
                <a:close/>
                <a:moveTo>
                  <a:pt x="569" y="891"/>
                </a:moveTo>
                <a:cubicBezTo>
                  <a:pt x="569" y="891"/>
                  <a:pt x="569" y="891"/>
                  <a:pt x="569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9" y="891"/>
                  <a:pt x="569" y="891"/>
                  <a:pt x="569" y="891"/>
                </a:cubicBezTo>
                <a:close/>
                <a:moveTo>
                  <a:pt x="582" y="887"/>
                </a:moveTo>
                <a:cubicBezTo>
                  <a:pt x="579" y="887"/>
                  <a:pt x="577" y="889"/>
                  <a:pt x="577" y="891"/>
                </a:cubicBezTo>
                <a:cubicBezTo>
                  <a:pt x="577" y="894"/>
                  <a:pt x="579" y="895"/>
                  <a:pt x="582" y="895"/>
                </a:cubicBezTo>
                <a:cubicBezTo>
                  <a:pt x="584" y="895"/>
                  <a:pt x="586" y="894"/>
                  <a:pt x="586" y="891"/>
                </a:cubicBezTo>
                <a:cubicBezTo>
                  <a:pt x="586" y="889"/>
                  <a:pt x="584" y="887"/>
                  <a:pt x="582" y="887"/>
                </a:cubicBezTo>
                <a:close/>
                <a:moveTo>
                  <a:pt x="620" y="887"/>
                </a:moveTo>
                <a:cubicBezTo>
                  <a:pt x="618" y="887"/>
                  <a:pt x="616" y="889"/>
                  <a:pt x="616" y="891"/>
                </a:cubicBezTo>
                <a:cubicBezTo>
                  <a:pt x="616" y="894"/>
                  <a:pt x="618" y="895"/>
                  <a:pt x="620" y="895"/>
                </a:cubicBezTo>
                <a:cubicBezTo>
                  <a:pt x="623" y="895"/>
                  <a:pt x="625" y="894"/>
                  <a:pt x="625" y="891"/>
                </a:cubicBezTo>
                <a:cubicBezTo>
                  <a:pt x="625" y="889"/>
                  <a:pt x="623" y="887"/>
                  <a:pt x="620" y="887"/>
                </a:cubicBezTo>
                <a:close/>
                <a:moveTo>
                  <a:pt x="633" y="895"/>
                </a:moveTo>
                <a:cubicBezTo>
                  <a:pt x="636" y="895"/>
                  <a:pt x="637" y="894"/>
                  <a:pt x="637" y="891"/>
                </a:cubicBezTo>
                <a:cubicBezTo>
                  <a:pt x="637" y="889"/>
                  <a:pt x="636" y="887"/>
                  <a:pt x="633" y="887"/>
                </a:cubicBezTo>
                <a:cubicBezTo>
                  <a:pt x="631" y="887"/>
                  <a:pt x="629" y="889"/>
                  <a:pt x="629" y="891"/>
                </a:cubicBezTo>
                <a:cubicBezTo>
                  <a:pt x="629" y="894"/>
                  <a:pt x="631" y="895"/>
                  <a:pt x="633" y="895"/>
                </a:cubicBezTo>
                <a:close/>
                <a:moveTo>
                  <a:pt x="646" y="895"/>
                </a:moveTo>
                <a:cubicBezTo>
                  <a:pt x="649" y="895"/>
                  <a:pt x="650" y="894"/>
                  <a:pt x="650" y="891"/>
                </a:cubicBezTo>
                <a:cubicBezTo>
                  <a:pt x="650" y="889"/>
                  <a:pt x="649" y="887"/>
                  <a:pt x="646" y="887"/>
                </a:cubicBezTo>
                <a:cubicBezTo>
                  <a:pt x="644" y="887"/>
                  <a:pt x="642" y="889"/>
                  <a:pt x="642" y="891"/>
                </a:cubicBezTo>
                <a:cubicBezTo>
                  <a:pt x="642" y="894"/>
                  <a:pt x="644" y="895"/>
                  <a:pt x="646" y="895"/>
                </a:cubicBezTo>
                <a:close/>
                <a:moveTo>
                  <a:pt x="659" y="895"/>
                </a:moveTo>
                <a:cubicBezTo>
                  <a:pt x="661" y="895"/>
                  <a:pt x="663" y="894"/>
                  <a:pt x="663" y="891"/>
                </a:cubicBezTo>
                <a:cubicBezTo>
                  <a:pt x="663" y="889"/>
                  <a:pt x="661" y="887"/>
                  <a:pt x="659" y="887"/>
                </a:cubicBezTo>
                <a:cubicBezTo>
                  <a:pt x="657" y="887"/>
                  <a:pt x="655" y="889"/>
                  <a:pt x="655" y="891"/>
                </a:cubicBezTo>
                <a:cubicBezTo>
                  <a:pt x="655" y="894"/>
                  <a:pt x="657" y="895"/>
                  <a:pt x="659" y="895"/>
                </a:cubicBezTo>
                <a:close/>
                <a:moveTo>
                  <a:pt x="672" y="895"/>
                </a:moveTo>
                <a:cubicBezTo>
                  <a:pt x="674" y="895"/>
                  <a:pt x="676" y="894"/>
                  <a:pt x="676" y="891"/>
                </a:cubicBezTo>
                <a:cubicBezTo>
                  <a:pt x="676" y="889"/>
                  <a:pt x="674" y="887"/>
                  <a:pt x="672" y="887"/>
                </a:cubicBezTo>
                <a:cubicBezTo>
                  <a:pt x="670" y="887"/>
                  <a:pt x="668" y="889"/>
                  <a:pt x="668" y="891"/>
                </a:cubicBezTo>
                <a:cubicBezTo>
                  <a:pt x="668" y="894"/>
                  <a:pt x="670" y="895"/>
                  <a:pt x="672" y="895"/>
                </a:cubicBezTo>
                <a:close/>
                <a:moveTo>
                  <a:pt x="685" y="895"/>
                </a:moveTo>
                <a:cubicBezTo>
                  <a:pt x="687" y="895"/>
                  <a:pt x="689" y="894"/>
                  <a:pt x="689" y="891"/>
                </a:cubicBezTo>
                <a:cubicBezTo>
                  <a:pt x="689" y="889"/>
                  <a:pt x="687" y="887"/>
                  <a:pt x="685" y="887"/>
                </a:cubicBezTo>
                <a:cubicBezTo>
                  <a:pt x="683" y="887"/>
                  <a:pt x="681" y="889"/>
                  <a:pt x="681" y="891"/>
                </a:cubicBezTo>
                <a:cubicBezTo>
                  <a:pt x="681" y="894"/>
                  <a:pt x="683" y="895"/>
                  <a:pt x="685" y="895"/>
                </a:cubicBezTo>
                <a:close/>
                <a:moveTo>
                  <a:pt x="698" y="895"/>
                </a:moveTo>
                <a:cubicBezTo>
                  <a:pt x="700" y="895"/>
                  <a:pt x="702" y="894"/>
                  <a:pt x="702" y="891"/>
                </a:cubicBezTo>
                <a:cubicBezTo>
                  <a:pt x="702" y="889"/>
                  <a:pt x="700" y="887"/>
                  <a:pt x="698" y="887"/>
                </a:cubicBezTo>
                <a:cubicBezTo>
                  <a:pt x="696" y="887"/>
                  <a:pt x="694" y="889"/>
                  <a:pt x="694" y="891"/>
                </a:cubicBezTo>
                <a:cubicBezTo>
                  <a:pt x="694" y="894"/>
                  <a:pt x="696" y="895"/>
                  <a:pt x="698" y="895"/>
                </a:cubicBezTo>
                <a:close/>
                <a:moveTo>
                  <a:pt x="929" y="891"/>
                </a:moveTo>
                <a:cubicBezTo>
                  <a:pt x="929" y="892"/>
                  <a:pt x="930" y="892"/>
                  <a:pt x="930" y="892"/>
                </a:cubicBezTo>
                <a:cubicBezTo>
                  <a:pt x="931" y="892"/>
                  <a:pt x="931" y="892"/>
                  <a:pt x="931" y="891"/>
                </a:cubicBezTo>
                <a:cubicBezTo>
                  <a:pt x="931" y="891"/>
                  <a:pt x="931" y="890"/>
                  <a:pt x="930" y="890"/>
                </a:cubicBezTo>
                <a:cubicBezTo>
                  <a:pt x="930" y="890"/>
                  <a:pt x="929" y="891"/>
                  <a:pt x="929" y="891"/>
                </a:cubicBezTo>
                <a:close/>
                <a:moveTo>
                  <a:pt x="1537" y="887"/>
                </a:moveTo>
                <a:cubicBezTo>
                  <a:pt x="1535" y="887"/>
                  <a:pt x="1533" y="889"/>
                  <a:pt x="1533" y="891"/>
                </a:cubicBezTo>
                <a:cubicBezTo>
                  <a:pt x="1533" y="894"/>
                  <a:pt x="1535" y="895"/>
                  <a:pt x="1537" y="895"/>
                </a:cubicBezTo>
                <a:cubicBezTo>
                  <a:pt x="1540" y="895"/>
                  <a:pt x="1541" y="894"/>
                  <a:pt x="1541" y="891"/>
                </a:cubicBezTo>
                <a:cubicBezTo>
                  <a:pt x="1541" y="889"/>
                  <a:pt x="1540" y="887"/>
                  <a:pt x="1537" y="887"/>
                </a:cubicBezTo>
                <a:close/>
                <a:moveTo>
                  <a:pt x="1550" y="887"/>
                </a:moveTo>
                <a:cubicBezTo>
                  <a:pt x="1548" y="887"/>
                  <a:pt x="1546" y="889"/>
                  <a:pt x="1546" y="891"/>
                </a:cubicBezTo>
                <a:cubicBezTo>
                  <a:pt x="1546" y="894"/>
                  <a:pt x="1548" y="895"/>
                  <a:pt x="1550" y="895"/>
                </a:cubicBezTo>
                <a:cubicBezTo>
                  <a:pt x="1552" y="895"/>
                  <a:pt x="1554" y="894"/>
                  <a:pt x="1554" y="891"/>
                </a:cubicBezTo>
                <a:cubicBezTo>
                  <a:pt x="1554" y="889"/>
                  <a:pt x="1552" y="887"/>
                  <a:pt x="1550" y="887"/>
                </a:cubicBezTo>
                <a:close/>
                <a:moveTo>
                  <a:pt x="1563" y="887"/>
                </a:moveTo>
                <a:cubicBezTo>
                  <a:pt x="1561" y="887"/>
                  <a:pt x="1559" y="889"/>
                  <a:pt x="1559" y="891"/>
                </a:cubicBezTo>
                <a:cubicBezTo>
                  <a:pt x="1559" y="894"/>
                  <a:pt x="1561" y="895"/>
                  <a:pt x="1563" y="895"/>
                </a:cubicBezTo>
                <a:cubicBezTo>
                  <a:pt x="1565" y="895"/>
                  <a:pt x="1567" y="894"/>
                  <a:pt x="1567" y="891"/>
                </a:cubicBezTo>
                <a:cubicBezTo>
                  <a:pt x="1567" y="889"/>
                  <a:pt x="1565" y="887"/>
                  <a:pt x="1563" y="887"/>
                </a:cubicBezTo>
                <a:close/>
                <a:moveTo>
                  <a:pt x="1576" y="887"/>
                </a:moveTo>
                <a:cubicBezTo>
                  <a:pt x="1574" y="887"/>
                  <a:pt x="1572" y="889"/>
                  <a:pt x="1572" y="891"/>
                </a:cubicBezTo>
                <a:cubicBezTo>
                  <a:pt x="1572" y="894"/>
                  <a:pt x="1574" y="895"/>
                  <a:pt x="1576" y="895"/>
                </a:cubicBezTo>
                <a:cubicBezTo>
                  <a:pt x="1578" y="895"/>
                  <a:pt x="1580" y="894"/>
                  <a:pt x="1580" y="891"/>
                </a:cubicBezTo>
                <a:cubicBezTo>
                  <a:pt x="1580" y="889"/>
                  <a:pt x="1578" y="887"/>
                  <a:pt x="1576" y="887"/>
                </a:cubicBezTo>
                <a:close/>
                <a:moveTo>
                  <a:pt x="1589" y="887"/>
                </a:moveTo>
                <a:cubicBezTo>
                  <a:pt x="1587" y="887"/>
                  <a:pt x="1585" y="889"/>
                  <a:pt x="1585" y="891"/>
                </a:cubicBezTo>
                <a:cubicBezTo>
                  <a:pt x="1585" y="894"/>
                  <a:pt x="1587" y="895"/>
                  <a:pt x="1589" y="895"/>
                </a:cubicBezTo>
                <a:cubicBezTo>
                  <a:pt x="1591" y="895"/>
                  <a:pt x="1593" y="894"/>
                  <a:pt x="1593" y="891"/>
                </a:cubicBezTo>
                <a:cubicBezTo>
                  <a:pt x="1593" y="889"/>
                  <a:pt x="1591" y="887"/>
                  <a:pt x="1589" y="887"/>
                </a:cubicBezTo>
                <a:close/>
                <a:moveTo>
                  <a:pt x="1602" y="887"/>
                </a:moveTo>
                <a:cubicBezTo>
                  <a:pt x="1600" y="887"/>
                  <a:pt x="1598" y="889"/>
                  <a:pt x="1598" y="891"/>
                </a:cubicBezTo>
                <a:cubicBezTo>
                  <a:pt x="1598" y="894"/>
                  <a:pt x="1600" y="895"/>
                  <a:pt x="1602" y="895"/>
                </a:cubicBezTo>
                <a:cubicBezTo>
                  <a:pt x="1604" y="895"/>
                  <a:pt x="1606" y="894"/>
                  <a:pt x="1606" y="891"/>
                </a:cubicBezTo>
                <a:cubicBezTo>
                  <a:pt x="1606" y="889"/>
                  <a:pt x="1604" y="887"/>
                  <a:pt x="1602" y="887"/>
                </a:cubicBezTo>
                <a:close/>
                <a:moveTo>
                  <a:pt x="1615" y="887"/>
                </a:moveTo>
                <a:cubicBezTo>
                  <a:pt x="1612" y="887"/>
                  <a:pt x="1611" y="889"/>
                  <a:pt x="1611" y="891"/>
                </a:cubicBezTo>
                <a:cubicBezTo>
                  <a:pt x="1611" y="894"/>
                  <a:pt x="1612" y="895"/>
                  <a:pt x="1615" y="895"/>
                </a:cubicBezTo>
                <a:cubicBezTo>
                  <a:pt x="1617" y="895"/>
                  <a:pt x="1619" y="894"/>
                  <a:pt x="1619" y="891"/>
                </a:cubicBezTo>
                <a:cubicBezTo>
                  <a:pt x="1619" y="889"/>
                  <a:pt x="1617" y="887"/>
                  <a:pt x="1615" y="887"/>
                </a:cubicBezTo>
                <a:close/>
                <a:moveTo>
                  <a:pt x="1628" y="887"/>
                </a:moveTo>
                <a:cubicBezTo>
                  <a:pt x="1625" y="887"/>
                  <a:pt x="1623" y="889"/>
                  <a:pt x="1623" y="891"/>
                </a:cubicBezTo>
                <a:cubicBezTo>
                  <a:pt x="1623" y="894"/>
                  <a:pt x="1625" y="895"/>
                  <a:pt x="1628" y="895"/>
                </a:cubicBezTo>
                <a:cubicBezTo>
                  <a:pt x="1630" y="895"/>
                  <a:pt x="1632" y="894"/>
                  <a:pt x="1632" y="891"/>
                </a:cubicBezTo>
                <a:cubicBezTo>
                  <a:pt x="1632" y="889"/>
                  <a:pt x="1630" y="887"/>
                  <a:pt x="1628" y="887"/>
                </a:cubicBezTo>
                <a:close/>
                <a:moveTo>
                  <a:pt x="1641" y="887"/>
                </a:moveTo>
                <a:cubicBezTo>
                  <a:pt x="1638" y="887"/>
                  <a:pt x="1636" y="889"/>
                  <a:pt x="1636" y="891"/>
                </a:cubicBezTo>
                <a:cubicBezTo>
                  <a:pt x="1636" y="894"/>
                  <a:pt x="1638" y="895"/>
                  <a:pt x="1641" y="895"/>
                </a:cubicBezTo>
                <a:cubicBezTo>
                  <a:pt x="1643" y="895"/>
                  <a:pt x="1645" y="894"/>
                  <a:pt x="1645" y="891"/>
                </a:cubicBezTo>
                <a:cubicBezTo>
                  <a:pt x="1645" y="889"/>
                  <a:pt x="1643" y="887"/>
                  <a:pt x="1641" y="887"/>
                </a:cubicBezTo>
                <a:close/>
                <a:moveTo>
                  <a:pt x="1653" y="887"/>
                </a:moveTo>
                <a:cubicBezTo>
                  <a:pt x="1651" y="887"/>
                  <a:pt x="1649" y="889"/>
                  <a:pt x="1649" y="891"/>
                </a:cubicBezTo>
                <a:cubicBezTo>
                  <a:pt x="1649" y="894"/>
                  <a:pt x="1651" y="895"/>
                  <a:pt x="1653" y="895"/>
                </a:cubicBezTo>
                <a:cubicBezTo>
                  <a:pt x="1656" y="895"/>
                  <a:pt x="1658" y="894"/>
                  <a:pt x="1658" y="891"/>
                </a:cubicBezTo>
                <a:cubicBezTo>
                  <a:pt x="1658" y="889"/>
                  <a:pt x="1656" y="887"/>
                  <a:pt x="1653" y="887"/>
                </a:cubicBezTo>
                <a:close/>
                <a:moveTo>
                  <a:pt x="1666" y="887"/>
                </a:moveTo>
                <a:cubicBezTo>
                  <a:pt x="1664" y="887"/>
                  <a:pt x="1662" y="889"/>
                  <a:pt x="1662" y="891"/>
                </a:cubicBezTo>
                <a:cubicBezTo>
                  <a:pt x="1662" y="894"/>
                  <a:pt x="1664" y="895"/>
                  <a:pt x="1666" y="895"/>
                </a:cubicBezTo>
                <a:cubicBezTo>
                  <a:pt x="1669" y="895"/>
                  <a:pt x="1671" y="894"/>
                  <a:pt x="1671" y="891"/>
                </a:cubicBezTo>
                <a:cubicBezTo>
                  <a:pt x="1671" y="889"/>
                  <a:pt x="1669" y="887"/>
                  <a:pt x="1666" y="887"/>
                </a:cubicBezTo>
                <a:close/>
                <a:moveTo>
                  <a:pt x="1679" y="887"/>
                </a:moveTo>
                <a:cubicBezTo>
                  <a:pt x="1677" y="887"/>
                  <a:pt x="1675" y="889"/>
                  <a:pt x="1675" y="891"/>
                </a:cubicBezTo>
                <a:cubicBezTo>
                  <a:pt x="1675" y="894"/>
                  <a:pt x="1677" y="895"/>
                  <a:pt x="1679" y="895"/>
                </a:cubicBezTo>
                <a:cubicBezTo>
                  <a:pt x="1682" y="895"/>
                  <a:pt x="1683" y="894"/>
                  <a:pt x="1683" y="891"/>
                </a:cubicBezTo>
                <a:cubicBezTo>
                  <a:pt x="1683" y="889"/>
                  <a:pt x="1682" y="887"/>
                  <a:pt x="1679" y="887"/>
                </a:cubicBezTo>
                <a:close/>
                <a:moveTo>
                  <a:pt x="1692" y="887"/>
                </a:moveTo>
                <a:cubicBezTo>
                  <a:pt x="1690" y="887"/>
                  <a:pt x="1688" y="889"/>
                  <a:pt x="1688" y="891"/>
                </a:cubicBezTo>
                <a:cubicBezTo>
                  <a:pt x="1688" y="894"/>
                  <a:pt x="1690" y="895"/>
                  <a:pt x="1692" y="895"/>
                </a:cubicBezTo>
                <a:cubicBezTo>
                  <a:pt x="1695" y="895"/>
                  <a:pt x="1696" y="894"/>
                  <a:pt x="1696" y="891"/>
                </a:cubicBezTo>
                <a:cubicBezTo>
                  <a:pt x="1696" y="889"/>
                  <a:pt x="1695" y="887"/>
                  <a:pt x="1692" y="887"/>
                </a:cubicBezTo>
                <a:close/>
                <a:moveTo>
                  <a:pt x="1705" y="887"/>
                </a:moveTo>
                <a:cubicBezTo>
                  <a:pt x="1703" y="887"/>
                  <a:pt x="1701" y="889"/>
                  <a:pt x="1701" y="891"/>
                </a:cubicBezTo>
                <a:cubicBezTo>
                  <a:pt x="1701" y="894"/>
                  <a:pt x="1703" y="895"/>
                  <a:pt x="1705" y="895"/>
                </a:cubicBezTo>
                <a:cubicBezTo>
                  <a:pt x="1707" y="895"/>
                  <a:pt x="1709" y="894"/>
                  <a:pt x="1709" y="891"/>
                </a:cubicBezTo>
                <a:cubicBezTo>
                  <a:pt x="1709" y="889"/>
                  <a:pt x="1707" y="887"/>
                  <a:pt x="1705" y="887"/>
                </a:cubicBezTo>
                <a:close/>
                <a:moveTo>
                  <a:pt x="1718" y="887"/>
                </a:moveTo>
                <a:cubicBezTo>
                  <a:pt x="1716" y="887"/>
                  <a:pt x="1714" y="889"/>
                  <a:pt x="1714" y="891"/>
                </a:cubicBezTo>
                <a:cubicBezTo>
                  <a:pt x="1714" y="894"/>
                  <a:pt x="1716" y="895"/>
                  <a:pt x="1718" y="895"/>
                </a:cubicBezTo>
                <a:cubicBezTo>
                  <a:pt x="1720" y="895"/>
                  <a:pt x="1722" y="894"/>
                  <a:pt x="1722" y="891"/>
                </a:cubicBezTo>
                <a:cubicBezTo>
                  <a:pt x="1722" y="889"/>
                  <a:pt x="1720" y="887"/>
                  <a:pt x="1718" y="887"/>
                </a:cubicBezTo>
                <a:close/>
                <a:moveTo>
                  <a:pt x="1731" y="887"/>
                </a:moveTo>
                <a:cubicBezTo>
                  <a:pt x="1729" y="887"/>
                  <a:pt x="1727" y="889"/>
                  <a:pt x="1727" y="891"/>
                </a:cubicBezTo>
                <a:cubicBezTo>
                  <a:pt x="1727" y="894"/>
                  <a:pt x="1729" y="895"/>
                  <a:pt x="1731" y="895"/>
                </a:cubicBezTo>
                <a:cubicBezTo>
                  <a:pt x="1733" y="895"/>
                  <a:pt x="1735" y="894"/>
                  <a:pt x="1735" y="891"/>
                </a:cubicBezTo>
                <a:cubicBezTo>
                  <a:pt x="1735" y="889"/>
                  <a:pt x="1733" y="887"/>
                  <a:pt x="1731" y="887"/>
                </a:cubicBezTo>
                <a:close/>
                <a:moveTo>
                  <a:pt x="1744" y="887"/>
                </a:moveTo>
                <a:cubicBezTo>
                  <a:pt x="1742" y="887"/>
                  <a:pt x="1740" y="889"/>
                  <a:pt x="1740" y="891"/>
                </a:cubicBezTo>
                <a:cubicBezTo>
                  <a:pt x="1740" y="894"/>
                  <a:pt x="1742" y="895"/>
                  <a:pt x="1744" y="895"/>
                </a:cubicBezTo>
                <a:cubicBezTo>
                  <a:pt x="1746" y="895"/>
                  <a:pt x="1748" y="894"/>
                  <a:pt x="1748" y="891"/>
                </a:cubicBezTo>
                <a:cubicBezTo>
                  <a:pt x="1748" y="889"/>
                  <a:pt x="1746" y="887"/>
                  <a:pt x="1744" y="887"/>
                </a:cubicBezTo>
                <a:close/>
                <a:moveTo>
                  <a:pt x="1757" y="887"/>
                </a:moveTo>
                <a:cubicBezTo>
                  <a:pt x="1754" y="887"/>
                  <a:pt x="1753" y="889"/>
                  <a:pt x="1753" y="891"/>
                </a:cubicBezTo>
                <a:cubicBezTo>
                  <a:pt x="1753" y="894"/>
                  <a:pt x="1754" y="895"/>
                  <a:pt x="1757" y="895"/>
                </a:cubicBezTo>
                <a:cubicBezTo>
                  <a:pt x="1759" y="895"/>
                  <a:pt x="1761" y="894"/>
                  <a:pt x="1761" y="891"/>
                </a:cubicBezTo>
                <a:cubicBezTo>
                  <a:pt x="1761" y="889"/>
                  <a:pt x="1759" y="887"/>
                  <a:pt x="1757" y="887"/>
                </a:cubicBezTo>
                <a:close/>
                <a:moveTo>
                  <a:pt x="1770" y="887"/>
                </a:moveTo>
                <a:cubicBezTo>
                  <a:pt x="1767" y="887"/>
                  <a:pt x="1766" y="889"/>
                  <a:pt x="1766" y="891"/>
                </a:cubicBezTo>
                <a:cubicBezTo>
                  <a:pt x="1766" y="894"/>
                  <a:pt x="1767" y="895"/>
                  <a:pt x="1770" y="895"/>
                </a:cubicBezTo>
                <a:cubicBezTo>
                  <a:pt x="1772" y="895"/>
                  <a:pt x="1774" y="894"/>
                  <a:pt x="1774" y="891"/>
                </a:cubicBezTo>
                <a:cubicBezTo>
                  <a:pt x="1774" y="889"/>
                  <a:pt x="1772" y="887"/>
                  <a:pt x="1770" y="887"/>
                </a:cubicBezTo>
                <a:close/>
                <a:moveTo>
                  <a:pt x="1783" y="887"/>
                </a:moveTo>
                <a:cubicBezTo>
                  <a:pt x="1780" y="887"/>
                  <a:pt x="1778" y="889"/>
                  <a:pt x="1778" y="891"/>
                </a:cubicBezTo>
                <a:cubicBezTo>
                  <a:pt x="1778" y="894"/>
                  <a:pt x="1780" y="895"/>
                  <a:pt x="1783" y="895"/>
                </a:cubicBezTo>
                <a:cubicBezTo>
                  <a:pt x="1785" y="895"/>
                  <a:pt x="1787" y="894"/>
                  <a:pt x="1787" y="891"/>
                </a:cubicBezTo>
                <a:cubicBezTo>
                  <a:pt x="1787" y="889"/>
                  <a:pt x="1785" y="887"/>
                  <a:pt x="1783" y="887"/>
                </a:cubicBezTo>
                <a:close/>
                <a:moveTo>
                  <a:pt x="1796" y="887"/>
                </a:moveTo>
                <a:cubicBezTo>
                  <a:pt x="1793" y="887"/>
                  <a:pt x="1791" y="889"/>
                  <a:pt x="1791" y="891"/>
                </a:cubicBezTo>
                <a:cubicBezTo>
                  <a:pt x="1791" y="894"/>
                  <a:pt x="1793" y="895"/>
                  <a:pt x="1796" y="895"/>
                </a:cubicBezTo>
                <a:cubicBezTo>
                  <a:pt x="1798" y="895"/>
                  <a:pt x="1800" y="894"/>
                  <a:pt x="1800" y="891"/>
                </a:cubicBezTo>
                <a:cubicBezTo>
                  <a:pt x="1800" y="889"/>
                  <a:pt x="1798" y="887"/>
                  <a:pt x="1796" y="887"/>
                </a:cubicBezTo>
                <a:close/>
                <a:moveTo>
                  <a:pt x="1808" y="887"/>
                </a:moveTo>
                <a:cubicBezTo>
                  <a:pt x="1806" y="887"/>
                  <a:pt x="1804" y="889"/>
                  <a:pt x="1804" y="891"/>
                </a:cubicBezTo>
                <a:cubicBezTo>
                  <a:pt x="1804" y="894"/>
                  <a:pt x="1806" y="895"/>
                  <a:pt x="1808" y="895"/>
                </a:cubicBezTo>
                <a:cubicBezTo>
                  <a:pt x="1811" y="895"/>
                  <a:pt x="1813" y="894"/>
                  <a:pt x="1813" y="891"/>
                </a:cubicBezTo>
                <a:cubicBezTo>
                  <a:pt x="1813" y="889"/>
                  <a:pt x="1811" y="887"/>
                  <a:pt x="1808" y="887"/>
                </a:cubicBezTo>
                <a:close/>
                <a:moveTo>
                  <a:pt x="1821" y="887"/>
                </a:moveTo>
                <a:cubicBezTo>
                  <a:pt x="1819" y="887"/>
                  <a:pt x="1817" y="889"/>
                  <a:pt x="1817" y="891"/>
                </a:cubicBezTo>
                <a:cubicBezTo>
                  <a:pt x="1817" y="894"/>
                  <a:pt x="1819" y="895"/>
                  <a:pt x="1821" y="895"/>
                </a:cubicBezTo>
                <a:cubicBezTo>
                  <a:pt x="1824" y="895"/>
                  <a:pt x="1826" y="894"/>
                  <a:pt x="1826" y="891"/>
                </a:cubicBezTo>
                <a:cubicBezTo>
                  <a:pt x="1826" y="889"/>
                  <a:pt x="1824" y="887"/>
                  <a:pt x="1821" y="887"/>
                </a:cubicBezTo>
                <a:close/>
                <a:moveTo>
                  <a:pt x="1834" y="887"/>
                </a:moveTo>
                <a:cubicBezTo>
                  <a:pt x="1832" y="887"/>
                  <a:pt x="1830" y="889"/>
                  <a:pt x="1830" y="891"/>
                </a:cubicBezTo>
                <a:cubicBezTo>
                  <a:pt x="1830" y="894"/>
                  <a:pt x="1832" y="895"/>
                  <a:pt x="1834" y="895"/>
                </a:cubicBezTo>
                <a:cubicBezTo>
                  <a:pt x="1837" y="895"/>
                  <a:pt x="1838" y="894"/>
                  <a:pt x="1838" y="891"/>
                </a:cubicBezTo>
                <a:cubicBezTo>
                  <a:pt x="1838" y="889"/>
                  <a:pt x="1837" y="887"/>
                  <a:pt x="1834" y="887"/>
                </a:cubicBezTo>
                <a:close/>
                <a:moveTo>
                  <a:pt x="1847" y="887"/>
                </a:moveTo>
                <a:cubicBezTo>
                  <a:pt x="1845" y="887"/>
                  <a:pt x="1843" y="889"/>
                  <a:pt x="1843" y="891"/>
                </a:cubicBezTo>
                <a:cubicBezTo>
                  <a:pt x="1843" y="894"/>
                  <a:pt x="1845" y="895"/>
                  <a:pt x="1847" y="895"/>
                </a:cubicBezTo>
                <a:cubicBezTo>
                  <a:pt x="1849" y="895"/>
                  <a:pt x="1851" y="894"/>
                  <a:pt x="1851" y="891"/>
                </a:cubicBezTo>
                <a:cubicBezTo>
                  <a:pt x="1851" y="889"/>
                  <a:pt x="1849" y="887"/>
                  <a:pt x="1847" y="887"/>
                </a:cubicBezTo>
                <a:close/>
                <a:moveTo>
                  <a:pt x="1864" y="891"/>
                </a:moveTo>
                <a:cubicBezTo>
                  <a:pt x="1864" y="889"/>
                  <a:pt x="1862" y="887"/>
                  <a:pt x="1860" y="887"/>
                </a:cubicBezTo>
                <a:cubicBezTo>
                  <a:pt x="1858" y="887"/>
                  <a:pt x="1856" y="889"/>
                  <a:pt x="1856" y="891"/>
                </a:cubicBezTo>
                <a:cubicBezTo>
                  <a:pt x="1856" y="894"/>
                  <a:pt x="1858" y="895"/>
                  <a:pt x="1860" y="895"/>
                </a:cubicBezTo>
                <a:cubicBezTo>
                  <a:pt x="1862" y="895"/>
                  <a:pt x="1864" y="894"/>
                  <a:pt x="1864" y="891"/>
                </a:cubicBezTo>
                <a:close/>
                <a:moveTo>
                  <a:pt x="1873" y="887"/>
                </a:moveTo>
                <a:cubicBezTo>
                  <a:pt x="1871" y="887"/>
                  <a:pt x="1869" y="889"/>
                  <a:pt x="1869" y="891"/>
                </a:cubicBezTo>
                <a:cubicBezTo>
                  <a:pt x="1869" y="894"/>
                  <a:pt x="1871" y="895"/>
                  <a:pt x="1873" y="895"/>
                </a:cubicBezTo>
                <a:cubicBezTo>
                  <a:pt x="1875" y="895"/>
                  <a:pt x="1877" y="894"/>
                  <a:pt x="1877" y="891"/>
                </a:cubicBezTo>
                <a:cubicBezTo>
                  <a:pt x="1877" y="889"/>
                  <a:pt x="1875" y="887"/>
                  <a:pt x="1873" y="887"/>
                </a:cubicBezTo>
                <a:close/>
                <a:moveTo>
                  <a:pt x="1886" y="887"/>
                </a:moveTo>
                <a:cubicBezTo>
                  <a:pt x="1884" y="887"/>
                  <a:pt x="1882" y="889"/>
                  <a:pt x="1882" y="891"/>
                </a:cubicBezTo>
                <a:cubicBezTo>
                  <a:pt x="1882" y="894"/>
                  <a:pt x="1884" y="895"/>
                  <a:pt x="1886" y="895"/>
                </a:cubicBezTo>
                <a:cubicBezTo>
                  <a:pt x="1888" y="895"/>
                  <a:pt x="1890" y="894"/>
                  <a:pt x="1890" y="891"/>
                </a:cubicBezTo>
                <a:cubicBezTo>
                  <a:pt x="1890" y="889"/>
                  <a:pt x="1888" y="887"/>
                  <a:pt x="1886" y="887"/>
                </a:cubicBezTo>
                <a:close/>
                <a:moveTo>
                  <a:pt x="1899" y="887"/>
                </a:moveTo>
                <a:cubicBezTo>
                  <a:pt x="1897" y="887"/>
                  <a:pt x="1895" y="889"/>
                  <a:pt x="1895" y="891"/>
                </a:cubicBezTo>
                <a:cubicBezTo>
                  <a:pt x="1895" y="894"/>
                  <a:pt x="1897" y="895"/>
                  <a:pt x="1899" y="895"/>
                </a:cubicBezTo>
                <a:cubicBezTo>
                  <a:pt x="1901" y="895"/>
                  <a:pt x="1903" y="894"/>
                  <a:pt x="1903" y="891"/>
                </a:cubicBezTo>
                <a:cubicBezTo>
                  <a:pt x="1903" y="889"/>
                  <a:pt x="1901" y="887"/>
                  <a:pt x="1899" y="887"/>
                </a:cubicBezTo>
                <a:close/>
                <a:moveTo>
                  <a:pt x="1916" y="891"/>
                </a:moveTo>
                <a:cubicBezTo>
                  <a:pt x="1916" y="889"/>
                  <a:pt x="1914" y="887"/>
                  <a:pt x="1912" y="887"/>
                </a:cubicBezTo>
                <a:cubicBezTo>
                  <a:pt x="1909" y="887"/>
                  <a:pt x="1908" y="889"/>
                  <a:pt x="1908" y="891"/>
                </a:cubicBezTo>
                <a:cubicBezTo>
                  <a:pt x="1908" y="894"/>
                  <a:pt x="1909" y="895"/>
                  <a:pt x="1912" y="895"/>
                </a:cubicBezTo>
                <a:cubicBezTo>
                  <a:pt x="1914" y="895"/>
                  <a:pt x="1916" y="894"/>
                  <a:pt x="1916" y="891"/>
                </a:cubicBezTo>
                <a:close/>
                <a:moveTo>
                  <a:pt x="1925" y="887"/>
                </a:moveTo>
                <a:cubicBezTo>
                  <a:pt x="1922" y="887"/>
                  <a:pt x="1920" y="889"/>
                  <a:pt x="1920" y="891"/>
                </a:cubicBezTo>
                <a:cubicBezTo>
                  <a:pt x="1920" y="894"/>
                  <a:pt x="1922" y="895"/>
                  <a:pt x="1925" y="895"/>
                </a:cubicBezTo>
                <a:cubicBezTo>
                  <a:pt x="1927" y="895"/>
                  <a:pt x="1929" y="894"/>
                  <a:pt x="1929" y="891"/>
                </a:cubicBezTo>
                <a:cubicBezTo>
                  <a:pt x="1929" y="889"/>
                  <a:pt x="1927" y="887"/>
                  <a:pt x="1925" y="887"/>
                </a:cubicBezTo>
                <a:close/>
                <a:moveTo>
                  <a:pt x="1938" y="887"/>
                </a:moveTo>
                <a:cubicBezTo>
                  <a:pt x="1935" y="887"/>
                  <a:pt x="1933" y="889"/>
                  <a:pt x="1933" y="891"/>
                </a:cubicBezTo>
                <a:cubicBezTo>
                  <a:pt x="1933" y="894"/>
                  <a:pt x="1935" y="895"/>
                  <a:pt x="1938" y="895"/>
                </a:cubicBezTo>
                <a:cubicBezTo>
                  <a:pt x="1940" y="895"/>
                  <a:pt x="1942" y="894"/>
                  <a:pt x="1942" y="891"/>
                </a:cubicBezTo>
                <a:cubicBezTo>
                  <a:pt x="1942" y="889"/>
                  <a:pt x="1940" y="887"/>
                  <a:pt x="1938" y="887"/>
                </a:cubicBezTo>
                <a:close/>
                <a:moveTo>
                  <a:pt x="1955" y="891"/>
                </a:moveTo>
                <a:cubicBezTo>
                  <a:pt x="1955" y="889"/>
                  <a:pt x="1953" y="887"/>
                  <a:pt x="1950" y="887"/>
                </a:cubicBezTo>
                <a:cubicBezTo>
                  <a:pt x="1948" y="887"/>
                  <a:pt x="1946" y="889"/>
                  <a:pt x="1946" y="891"/>
                </a:cubicBezTo>
                <a:cubicBezTo>
                  <a:pt x="1946" y="894"/>
                  <a:pt x="1948" y="895"/>
                  <a:pt x="1950" y="895"/>
                </a:cubicBezTo>
                <a:cubicBezTo>
                  <a:pt x="1953" y="895"/>
                  <a:pt x="1955" y="894"/>
                  <a:pt x="1955" y="891"/>
                </a:cubicBezTo>
                <a:close/>
                <a:moveTo>
                  <a:pt x="1963" y="887"/>
                </a:moveTo>
                <a:cubicBezTo>
                  <a:pt x="1961" y="887"/>
                  <a:pt x="1959" y="889"/>
                  <a:pt x="1959" y="891"/>
                </a:cubicBezTo>
                <a:cubicBezTo>
                  <a:pt x="1959" y="894"/>
                  <a:pt x="1961" y="895"/>
                  <a:pt x="1963" y="895"/>
                </a:cubicBezTo>
                <a:cubicBezTo>
                  <a:pt x="1966" y="895"/>
                  <a:pt x="1968" y="894"/>
                  <a:pt x="1968" y="891"/>
                </a:cubicBezTo>
                <a:cubicBezTo>
                  <a:pt x="1968" y="889"/>
                  <a:pt x="1966" y="887"/>
                  <a:pt x="1963" y="887"/>
                </a:cubicBezTo>
                <a:close/>
                <a:moveTo>
                  <a:pt x="1976" y="887"/>
                </a:moveTo>
                <a:cubicBezTo>
                  <a:pt x="1974" y="887"/>
                  <a:pt x="1972" y="889"/>
                  <a:pt x="1972" y="891"/>
                </a:cubicBezTo>
                <a:cubicBezTo>
                  <a:pt x="1972" y="894"/>
                  <a:pt x="1974" y="895"/>
                  <a:pt x="1976" y="895"/>
                </a:cubicBezTo>
                <a:cubicBezTo>
                  <a:pt x="1979" y="895"/>
                  <a:pt x="1980" y="894"/>
                  <a:pt x="1980" y="891"/>
                </a:cubicBezTo>
                <a:cubicBezTo>
                  <a:pt x="1980" y="889"/>
                  <a:pt x="1979" y="887"/>
                  <a:pt x="1976" y="887"/>
                </a:cubicBezTo>
                <a:close/>
                <a:moveTo>
                  <a:pt x="1989" y="887"/>
                </a:moveTo>
                <a:cubicBezTo>
                  <a:pt x="1987" y="887"/>
                  <a:pt x="1985" y="889"/>
                  <a:pt x="1985" y="891"/>
                </a:cubicBezTo>
                <a:cubicBezTo>
                  <a:pt x="1985" y="894"/>
                  <a:pt x="1987" y="895"/>
                  <a:pt x="1989" y="895"/>
                </a:cubicBezTo>
                <a:cubicBezTo>
                  <a:pt x="1992" y="895"/>
                  <a:pt x="1993" y="894"/>
                  <a:pt x="1993" y="891"/>
                </a:cubicBezTo>
                <a:cubicBezTo>
                  <a:pt x="1993" y="889"/>
                  <a:pt x="1992" y="887"/>
                  <a:pt x="1989" y="887"/>
                </a:cubicBezTo>
                <a:close/>
                <a:moveTo>
                  <a:pt x="2006" y="891"/>
                </a:moveTo>
                <a:cubicBezTo>
                  <a:pt x="2006" y="889"/>
                  <a:pt x="2004" y="887"/>
                  <a:pt x="2002" y="887"/>
                </a:cubicBezTo>
                <a:cubicBezTo>
                  <a:pt x="2000" y="887"/>
                  <a:pt x="1998" y="889"/>
                  <a:pt x="1998" y="891"/>
                </a:cubicBezTo>
                <a:cubicBezTo>
                  <a:pt x="1998" y="894"/>
                  <a:pt x="2000" y="895"/>
                  <a:pt x="2002" y="895"/>
                </a:cubicBezTo>
                <a:cubicBezTo>
                  <a:pt x="2004" y="895"/>
                  <a:pt x="2006" y="894"/>
                  <a:pt x="2006" y="891"/>
                </a:cubicBezTo>
                <a:close/>
                <a:moveTo>
                  <a:pt x="2015" y="887"/>
                </a:moveTo>
                <a:cubicBezTo>
                  <a:pt x="2013" y="887"/>
                  <a:pt x="2011" y="889"/>
                  <a:pt x="2011" y="891"/>
                </a:cubicBezTo>
                <a:cubicBezTo>
                  <a:pt x="2011" y="894"/>
                  <a:pt x="2013" y="895"/>
                  <a:pt x="2015" y="895"/>
                </a:cubicBezTo>
                <a:cubicBezTo>
                  <a:pt x="2017" y="895"/>
                  <a:pt x="2019" y="894"/>
                  <a:pt x="2019" y="891"/>
                </a:cubicBezTo>
                <a:cubicBezTo>
                  <a:pt x="2019" y="889"/>
                  <a:pt x="2017" y="887"/>
                  <a:pt x="2015" y="887"/>
                </a:cubicBezTo>
                <a:close/>
                <a:moveTo>
                  <a:pt x="2028" y="895"/>
                </a:moveTo>
                <a:cubicBezTo>
                  <a:pt x="2030" y="895"/>
                  <a:pt x="2032" y="894"/>
                  <a:pt x="2032" y="891"/>
                </a:cubicBezTo>
                <a:cubicBezTo>
                  <a:pt x="2032" y="889"/>
                  <a:pt x="2030" y="887"/>
                  <a:pt x="2028" y="887"/>
                </a:cubicBezTo>
                <a:cubicBezTo>
                  <a:pt x="2026" y="887"/>
                  <a:pt x="2024" y="889"/>
                  <a:pt x="2024" y="891"/>
                </a:cubicBezTo>
                <a:cubicBezTo>
                  <a:pt x="2024" y="894"/>
                  <a:pt x="2026" y="895"/>
                  <a:pt x="2028" y="895"/>
                </a:cubicBezTo>
                <a:close/>
                <a:moveTo>
                  <a:pt x="2067" y="887"/>
                </a:moveTo>
                <a:cubicBezTo>
                  <a:pt x="2064" y="887"/>
                  <a:pt x="2063" y="889"/>
                  <a:pt x="2063" y="891"/>
                </a:cubicBezTo>
                <a:cubicBezTo>
                  <a:pt x="2063" y="894"/>
                  <a:pt x="2064" y="895"/>
                  <a:pt x="2067" y="895"/>
                </a:cubicBezTo>
                <a:cubicBezTo>
                  <a:pt x="2069" y="895"/>
                  <a:pt x="2071" y="894"/>
                  <a:pt x="2071" y="891"/>
                </a:cubicBezTo>
                <a:cubicBezTo>
                  <a:pt x="2071" y="889"/>
                  <a:pt x="2069" y="887"/>
                  <a:pt x="2067" y="887"/>
                </a:cubicBezTo>
                <a:close/>
                <a:moveTo>
                  <a:pt x="2080" y="887"/>
                </a:moveTo>
                <a:cubicBezTo>
                  <a:pt x="2077" y="887"/>
                  <a:pt x="2075" y="889"/>
                  <a:pt x="2075" y="891"/>
                </a:cubicBezTo>
                <a:cubicBezTo>
                  <a:pt x="2075" y="894"/>
                  <a:pt x="2077" y="895"/>
                  <a:pt x="2080" y="895"/>
                </a:cubicBezTo>
                <a:cubicBezTo>
                  <a:pt x="2082" y="895"/>
                  <a:pt x="2084" y="894"/>
                  <a:pt x="2084" y="891"/>
                </a:cubicBezTo>
                <a:cubicBezTo>
                  <a:pt x="2084" y="889"/>
                  <a:pt x="2082" y="887"/>
                  <a:pt x="2080" y="887"/>
                </a:cubicBezTo>
                <a:close/>
                <a:moveTo>
                  <a:pt x="2093" y="887"/>
                </a:moveTo>
                <a:cubicBezTo>
                  <a:pt x="2090" y="887"/>
                  <a:pt x="2088" y="889"/>
                  <a:pt x="2088" y="891"/>
                </a:cubicBezTo>
                <a:cubicBezTo>
                  <a:pt x="2088" y="894"/>
                  <a:pt x="2090" y="895"/>
                  <a:pt x="2093" y="895"/>
                </a:cubicBezTo>
                <a:cubicBezTo>
                  <a:pt x="2095" y="895"/>
                  <a:pt x="2097" y="894"/>
                  <a:pt x="2097" y="891"/>
                </a:cubicBezTo>
                <a:cubicBezTo>
                  <a:pt x="2097" y="889"/>
                  <a:pt x="2095" y="887"/>
                  <a:pt x="2093" y="887"/>
                </a:cubicBezTo>
                <a:close/>
                <a:moveTo>
                  <a:pt x="2105" y="887"/>
                </a:moveTo>
                <a:cubicBezTo>
                  <a:pt x="2103" y="887"/>
                  <a:pt x="2101" y="889"/>
                  <a:pt x="2101" y="891"/>
                </a:cubicBezTo>
                <a:cubicBezTo>
                  <a:pt x="2101" y="894"/>
                  <a:pt x="2103" y="895"/>
                  <a:pt x="2105" y="895"/>
                </a:cubicBezTo>
                <a:cubicBezTo>
                  <a:pt x="2108" y="895"/>
                  <a:pt x="2110" y="894"/>
                  <a:pt x="2110" y="891"/>
                </a:cubicBezTo>
                <a:cubicBezTo>
                  <a:pt x="2110" y="889"/>
                  <a:pt x="2108" y="887"/>
                  <a:pt x="2105" y="887"/>
                </a:cubicBezTo>
                <a:close/>
                <a:moveTo>
                  <a:pt x="2118" y="887"/>
                </a:moveTo>
                <a:cubicBezTo>
                  <a:pt x="2116" y="887"/>
                  <a:pt x="2114" y="889"/>
                  <a:pt x="2114" y="891"/>
                </a:cubicBezTo>
                <a:cubicBezTo>
                  <a:pt x="2114" y="894"/>
                  <a:pt x="2116" y="895"/>
                  <a:pt x="2118" y="895"/>
                </a:cubicBezTo>
                <a:cubicBezTo>
                  <a:pt x="2121" y="895"/>
                  <a:pt x="2123" y="894"/>
                  <a:pt x="2123" y="891"/>
                </a:cubicBezTo>
                <a:cubicBezTo>
                  <a:pt x="2123" y="889"/>
                  <a:pt x="2121" y="887"/>
                  <a:pt x="2118" y="887"/>
                </a:cubicBezTo>
                <a:close/>
                <a:moveTo>
                  <a:pt x="2131" y="887"/>
                </a:moveTo>
                <a:cubicBezTo>
                  <a:pt x="2129" y="887"/>
                  <a:pt x="2127" y="889"/>
                  <a:pt x="2127" y="891"/>
                </a:cubicBezTo>
                <a:cubicBezTo>
                  <a:pt x="2127" y="894"/>
                  <a:pt x="2129" y="895"/>
                  <a:pt x="2131" y="895"/>
                </a:cubicBezTo>
                <a:cubicBezTo>
                  <a:pt x="2134" y="895"/>
                  <a:pt x="2135" y="894"/>
                  <a:pt x="2135" y="891"/>
                </a:cubicBezTo>
                <a:cubicBezTo>
                  <a:pt x="2135" y="889"/>
                  <a:pt x="2134" y="887"/>
                  <a:pt x="2131" y="887"/>
                </a:cubicBezTo>
                <a:close/>
                <a:moveTo>
                  <a:pt x="2144" y="887"/>
                </a:moveTo>
                <a:cubicBezTo>
                  <a:pt x="2142" y="887"/>
                  <a:pt x="2140" y="889"/>
                  <a:pt x="2140" y="891"/>
                </a:cubicBezTo>
                <a:cubicBezTo>
                  <a:pt x="2140" y="894"/>
                  <a:pt x="2142" y="895"/>
                  <a:pt x="2144" y="895"/>
                </a:cubicBezTo>
                <a:cubicBezTo>
                  <a:pt x="2147" y="895"/>
                  <a:pt x="2148" y="894"/>
                  <a:pt x="2148" y="891"/>
                </a:cubicBezTo>
                <a:cubicBezTo>
                  <a:pt x="2148" y="889"/>
                  <a:pt x="2147" y="887"/>
                  <a:pt x="2144" y="887"/>
                </a:cubicBezTo>
                <a:close/>
                <a:moveTo>
                  <a:pt x="2157" y="887"/>
                </a:moveTo>
                <a:cubicBezTo>
                  <a:pt x="2155" y="887"/>
                  <a:pt x="2153" y="889"/>
                  <a:pt x="2153" y="891"/>
                </a:cubicBezTo>
                <a:cubicBezTo>
                  <a:pt x="2153" y="894"/>
                  <a:pt x="2155" y="895"/>
                  <a:pt x="2157" y="895"/>
                </a:cubicBezTo>
                <a:cubicBezTo>
                  <a:pt x="2159" y="895"/>
                  <a:pt x="2161" y="894"/>
                  <a:pt x="2161" y="891"/>
                </a:cubicBezTo>
                <a:cubicBezTo>
                  <a:pt x="2161" y="889"/>
                  <a:pt x="2159" y="887"/>
                  <a:pt x="2157" y="887"/>
                </a:cubicBezTo>
                <a:close/>
                <a:moveTo>
                  <a:pt x="2170" y="887"/>
                </a:moveTo>
                <a:cubicBezTo>
                  <a:pt x="2168" y="887"/>
                  <a:pt x="2166" y="889"/>
                  <a:pt x="2166" y="891"/>
                </a:cubicBezTo>
                <a:cubicBezTo>
                  <a:pt x="2166" y="894"/>
                  <a:pt x="2168" y="895"/>
                  <a:pt x="2170" y="895"/>
                </a:cubicBezTo>
                <a:cubicBezTo>
                  <a:pt x="2172" y="895"/>
                  <a:pt x="2174" y="894"/>
                  <a:pt x="2174" y="891"/>
                </a:cubicBezTo>
                <a:cubicBezTo>
                  <a:pt x="2174" y="889"/>
                  <a:pt x="2172" y="887"/>
                  <a:pt x="2170" y="887"/>
                </a:cubicBezTo>
                <a:close/>
                <a:moveTo>
                  <a:pt x="2183" y="887"/>
                </a:moveTo>
                <a:cubicBezTo>
                  <a:pt x="2181" y="887"/>
                  <a:pt x="2179" y="889"/>
                  <a:pt x="2179" y="891"/>
                </a:cubicBezTo>
                <a:cubicBezTo>
                  <a:pt x="2179" y="894"/>
                  <a:pt x="2181" y="895"/>
                  <a:pt x="2183" y="895"/>
                </a:cubicBezTo>
                <a:cubicBezTo>
                  <a:pt x="2185" y="895"/>
                  <a:pt x="2187" y="894"/>
                  <a:pt x="2187" y="891"/>
                </a:cubicBezTo>
                <a:cubicBezTo>
                  <a:pt x="2187" y="889"/>
                  <a:pt x="2185" y="887"/>
                  <a:pt x="2183" y="887"/>
                </a:cubicBezTo>
                <a:close/>
                <a:moveTo>
                  <a:pt x="2196" y="895"/>
                </a:moveTo>
                <a:cubicBezTo>
                  <a:pt x="2198" y="895"/>
                  <a:pt x="2200" y="894"/>
                  <a:pt x="2200" y="891"/>
                </a:cubicBezTo>
                <a:cubicBezTo>
                  <a:pt x="2200" y="889"/>
                  <a:pt x="2198" y="887"/>
                  <a:pt x="2196" y="887"/>
                </a:cubicBezTo>
                <a:cubicBezTo>
                  <a:pt x="2194" y="887"/>
                  <a:pt x="2192" y="889"/>
                  <a:pt x="2192" y="891"/>
                </a:cubicBezTo>
                <a:cubicBezTo>
                  <a:pt x="2192" y="894"/>
                  <a:pt x="2194" y="895"/>
                  <a:pt x="2196" y="895"/>
                </a:cubicBezTo>
                <a:close/>
                <a:moveTo>
                  <a:pt x="2206" y="891"/>
                </a:moveTo>
                <a:cubicBezTo>
                  <a:pt x="2206" y="893"/>
                  <a:pt x="2207" y="894"/>
                  <a:pt x="2209" y="894"/>
                </a:cubicBezTo>
                <a:cubicBezTo>
                  <a:pt x="2210" y="894"/>
                  <a:pt x="2211" y="893"/>
                  <a:pt x="2211" y="891"/>
                </a:cubicBezTo>
                <a:cubicBezTo>
                  <a:pt x="2211" y="890"/>
                  <a:pt x="2210" y="889"/>
                  <a:pt x="2209" y="889"/>
                </a:cubicBezTo>
                <a:cubicBezTo>
                  <a:pt x="2207" y="889"/>
                  <a:pt x="2206" y="890"/>
                  <a:pt x="2206" y="891"/>
                </a:cubicBezTo>
                <a:close/>
                <a:moveTo>
                  <a:pt x="2222" y="895"/>
                </a:moveTo>
                <a:cubicBezTo>
                  <a:pt x="2224" y="895"/>
                  <a:pt x="2226" y="894"/>
                  <a:pt x="2226" y="891"/>
                </a:cubicBezTo>
                <a:cubicBezTo>
                  <a:pt x="2226" y="889"/>
                  <a:pt x="2224" y="887"/>
                  <a:pt x="2222" y="887"/>
                </a:cubicBezTo>
                <a:cubicBezTo>
                  <a:pt x="2219" y="887"/>
                  <a:pt x="2218" y="889"/>
                  <a:pt x="2218" y="891"/>
                </a:cubicBezTo>
                <a:cubicBezTo>
                  <a:pt x="2218" y="894"/>
                  <a:pt x="2219" y="895"/>
                  <a:pt x="2222" y="895"/>
                </a:cubicBezTo>
                <a:close/>
                <a:moveTo>
                  <a:pt x="2230" y="891"/>
                </a:moveTo>
                <a:cubicBezTo>
                  <a:pt x="2230" y="894"/>
                  <a:pt x="2232" y="895"/>
                  <a:pt x="2235" y="895"/>
                </a:cubicBezTo>
                <a:cubicBezTo>
                  <a:pt x="2237" y="895"/>
                  <a:pt x="2239" y="894"/>
                  <a:pt x="2239" y="891"/>
                </a:cubicBezTo>
                <a:cubicBezTo>
                  <a:pt x="2239" y="889"/>
                  <a:pt x="2237" y="887"/>
                  <a:pt x="2235" y="887"/>
                </a:cubicBezTo>
                <a:cubicBezTo>
                  <a:pt x="2232" y="887"/>
                  <a:pt x="2230" y="889"/>
                  <a:pt x="2230" y="891"/>
                </a:cubicBezTo>
                <a:close/>
                <a:moveTo>
                  <a:pt x="2248" y="895"/>
                </a:moveTo>
                <a:cubicBezTo>
                  <a:pt x="2250" y="895"/>
                  <a:pt x="2252" y="894"/>
                  <a:pt x="2252" y="891"/>
                </a:cubicBezTo>
                <a:cubicBezTo>
                  <a:pt x="2252" y="889"/>
                  <a:pt x="2250" y="887"/>
                  <a:pt x="2248" y="887"/>
                </a:cubicBezTo>
                <a:cubicBezTo>
                  <a:pt x="2245" y="887"/>
                  <a:pt x="2243" y="889"/>
                  <a:pt x="2243" y="891"/>
                </a:cubicBezTo>
                <a:cubicBezTo>
                  <a:pt x="2243" y="894"/>
                  <a:pt x="2245" y="895"/>
                  <a:pt x="2248" y="895"/>
                </a:cubicBezTo>
                <a:close/>
                <a:moveTo>
                  <a:pt x="2364" y="887"/>
                </a:moveTo>
                <a:cubicBezTo>
                  <a:pt x="2361" y="887"/>
                  <a:pt x="2360" y="889"/>
                  <a:pt x="2360" y="891"/>
                </a:cubicBezTo>
                <a:cubicBezTo>
                  <a:pt x="2360" y="894"/>
                  <a:pt x="2361" y="895"/>
                  <a:pt x="2364" y="895"/>
                </a:cubicBezTo>
                <a:cubicBezTo>
                  <a:pt x="2366" y="895"/>
                  <a:pt x="2368" y="894"/>
                  <a:pt x="2368" y="891"/>
                </a:cubicBezTo>
                <a:cubicBezTo>
                  <a:pt x="2368" y="889"/>
                  <a:pt x="2366" y="887"/>
                  <a:pt x="2364" y="887"/>
                </a:cubicBezTo>
                <a:close/>
                <a:moveTo>
                  <a:pt x="2377" y="895"/>
                </a:moveTo>
                <a:cubicBezTo>
                  <a:pt x="2379" y="895"/>
                  <a:pt x="2381" y="894"/>
                  <a:pt x="2381" y="891"/>
                </a:cubicBezTo>
                <a:cubicBezTo>
                  <a:pt x="2381" y="889"/>
                  <a:pt x="2379" y="887"/>
                  <a:pt x="2377" y="887"/>
                </a:cubicBezTo>
                <a:cubicBezTo>
                  <a:pt x="2374" y="887"/>
                  <a:pt x="2372" y="889"/>
                  <a:pt x="2372" y="891"/>
                </a:cubicBezTo>
                <a:cubicBezTo>
                  <a:pt x="2372" y="894"/>
                  <a:pt x="2374" y="895"/>
                  <a:pt x="2377" y="895"/>
                </a:cubicBezTo>
                <a:close/>
                <a:moveTo>
                  <a:pt x="2390" y="895"/>
                </a:moveTo>
                <a:cubicBezTo>
                  <a:pt x="2392" y="895"/>
                  <a:pt x="2394" y="894"/>
                  <a:pt x="2394" y="891"/>
                </a:cubicBezTo>
                <a:cubicBezTo>
                  <a:pt x="2394" y="889"/>
                  <a:pt x="2392" y="887"/>
                  <a:pt x="2390" y="887"/>
                </a:cubicBezTo>
                <a:cubicBezTo>
                  <a:pt x="2387" y="887"/>
                  <a:pt x="2385" y="889"/>
                  <a:pt x="2385" y="891"/>
                </a:cubicBezTo>
                <a:cubicBezTo>
                  <a:pt x="2385" y="894"/>
                  <a:pt x="2387" y="895"/>
                  <a:pt x="2390" y="895"/>
                </a:cubicBezTo>
                <a:close/>
                <a:moveTo>
                  <a:pt x="2402" y="895"/>
                </a:moveTo>
                <a:cubicBezTo>
                  <a:pt x="2405" y="895"/>
                  <a:pt x="2407" y="894"/>
                  <a:pt x="2407" y="891"/>
                </a:cubicBezTo>
                <a:cubicBezTo>
                  <a:pt x="2407" y="889"/>
                  <a:pt x="2405" y="887"/>
                  <a:pt x="2402" y="887"/>
                </a:cubicBezTo>
                <a:cubicBezTo>
                  <a:pt x="2400" y="887"/>
                  <a:pt x="2398" y="889"/>
                  <a:pt x="2398" y="891"/>
                </a:cubicBezTo>
                <a:cubicBezTo>
                  <a:pt x="2398" y="894"/>
                  <a:pt x="2400" y="895"/>
                  <a:pt x="2402" y="895"/>
                </a:cubicBezTo>
                <a:close/>
                <a:moveTo>
                  <a:pt x="2415" y="895"/>
                </a:moveTo>
                <a:cubicBezTo>
                  <a:pt x="2418" y="895"/>
                  <a:pt x="2420" y="894"/>
                  <a:pt x="2420" y="891"/>
                </a:cubicBezTo>
                <a:cubicBezTo>
                  <a:pt x="2420" y="889"/>
                  <a:pt x="2418" y="887"/>
                  <a:pt x="2415" y="887"/>
                </a:cubicBezTo>
                <a:cubicBezTo>
                  <a:pt x="2413" y="887"/>
                  <a:pt x="2411" y="889"/>
                  <a:pt x="2411" y="891"/>
                </a:cubicBezTo>
                <a:cubicBezTo>
                  <a:pt x="2411" y="894"/>
                  <a:pt x="2413" y="895"/>
                  <a:pt x="2415" y="895"/>
                </a:cubicBezTo>
                <a:close/>
                <a:moveTo>
                  <a:pt x="2428" y="895"/>
                </a:moveTo>
                <a:cubicBezTo>
                  <a:pt x="2431" y="895"/>
                  <a:pt x="2432" y="894"/>
                  <a:pt x="2432" y="891"/>
                </a:cubicBezTo>
                <a:cubicBezTo>
                  <a:pt x="2432" y="889"/>
                  <a:pt x="2431" y="887"/>
                  <a:pt x="2428" y="887"/>
                </a:cubicBezTo>
                <a:cubicBezTo>
                  <a:pt x="2426" y="887"/>
                  <a:pt x="2424" y="889"/>
                  <a:pt x="2424" y="891"/>
                </a:cubicBezTo>
                <a:cubicBezTo>
                  <a:pt x="2424" y="894"/>
                  <a:pt x="2426" y="895"/>
                  <a:pt x="2428" y="895"/>
                </a:cubicBezTo>
                <a:close/>
                <a:moveTo>
                  <a:pt x="2441" y="887"/>
                </a:moveTo>
                <a:cubicBezTo>
                  <a:pt x="2439" y="887"/>
                  <a:pt x="2437" y="889"/>
                  <a:pt x="2437" y="891"/>
                </a:cubicBezTo>
                <a:cubicBezTo>
                  <a:pt x="2437" y="894"/>
                  <a:pt x="2439" y="895"/>
                  <a:pt x="2441" y="895"/>
                </a:cubicBezTo>
                <a:cubicBezTo>
                  <a:pt x="2444" y="895"/>
                  <a:pt x="2445" y="894"/>
                  <a:pt x="2445" y="891"/>
                </a:cubicBezTo>
                <a:cubicBezTo>
                  <a:pt x="2445" y="889"/>
                  <a:pt x="2444" y="887"/>
                  <a:pt x="2441" y="887"/>
                </a:cubicBezTo>
                <a:close/>
                <a:moveTo>
                  <a:pt x="2454" y="887"/>
                </a:moveTo>
                <a:cubicBezTo>
                  <a:pt x="2452" y="887"/>
                  <a:pt x="2450" y="889"/>
                  <a:pt x="2450" y="891"/>
                </a:cubicBezTo>
                <a:cubicBezTo>
                  <a:pt x="2450" y="894"/>
                  <a:pt x="2452" y="895"/>
                  <a:pt x="2454" y="895"/>
                </a:cubicBezTo>
                <a:cubicBezTo>
                  <a:pt x="2456" y="895"/>
                  <a:pt x="2458" y="894"/>
                  <a:pt x="2458" y="891"/>
                </a:cubicBezTo>
                <a:cubicBezTo>
                  <a:pt x="2458" y="889"/>
                  <a:pt x="2456" y="887"/>
                  <a:pt x="2454" y="887"/>
                </a:cubicBezTo>
                <a:close/>
                <a:moveTo>
                  <a:pt x="2471" y="891"/>
                </a:moveTo>
                <a:cubicBezTo>
                  <a:pt x="2471" y="889"/>
                  <a:pt x="2469" y="887"/>
                  <a:pt x="2467" y="887"/>
                </a:cubicBezTo>
                <a:cubicBezTo>
                  <a:pt x="2465" y="887"/>
                  <a:pt x="2463" y="889"/>
                  <a:pt x="2463" y="891"/>
                </a:cubicBezTo>
                <a:cubicBezTo>
                  <a:pt x="2463" y="894"/>
                  <a:pt x="2465" y="895"/>
                  <a:pt x="2467" y="895"/>
                </a:cubicBezTo>
                <a:cubicBezTo>
                  <a:pt x="2469" y="895"/>
                  <a:pt x="2471" y="894"/>
                  <a:pt x="2471" y="891"/>
                </a:cubicBezTo>
                <a:close/>
                <a:moveTo>
                  <a:pt x="2480" y="895"/>
                </a:moveTo>
                <a:cubicBezTo>
                  <a:pt x="2482" y="895"/>
                  <a:pt x="2484" y="894"/>
                  <a:pt x="2484" y="891"/>
                </a:cubicBezTo>
                <a:cubicBezTo>
                  <a:pt x="2484" y="889"/>
                  <a:pt x="2482" y="887"/>
                  <a:pt x="2480" y="887"/>
                </a:cubicBezTo>
                <a:cubicBezTo>
                  <a:pt x="2478" y="887"/>
                  <a:pt x="2476" y="889"/>
                  <a:pt x="2476" y="891"/>
                </a:cubicBezTo>
                <a:cubicBezTo>
                  <a:pt x="2476" y="894"/>
                  <a:pt x="2478" y="895"/>
                  <a:pt x="2480" y="895"/>
                </a:cubicBezTo>
                <a:close/>
                <a:moveTo>
                  <a:pt x="2493" y="887"/>
                </a:moveTo>
                <a:cubicBezTo>
                  <a:pt x="2491" y="887"/>
                  <a:pt x="2489" y="889"/>
                  <a:pt x="2489" y="891"/>
                </a:cubicBezTo>
                <a:cubicBezTo>
                  <a:pt x="2489" y="894"/>
                  <a:pt x="2491" y="895"/>
                  <a:pt x="2493" y="895"/>
                </a:cubicBezTo>
                <a:cubicBezTo>
                  <a:pt x="2495" y="895"/>
                  <a:pt x="2497" y="894"/>
                  <a:pt x="2497" y="891"/>
                </a:cubicBezTo>
                <a:cubicBezTo>
                  <a:pt x="2497" y="889"/>
                  <a:pt x="2495" y="887"/>
                  <a:pt x="2493" y="887"/>
                </a:cubicBezTo>
                <a:close/>
                <a:moveTo>
                  <a:pt x="2506" y="895"/>
                </a:moveTo>
                <a:cubicBezTo>
                  <a:pt x="2508" y="895"/>
                  <a:pt x="2510" y="894"/>
                  <a:pt x="2510" y="891"/>
                </a:cubicBezTo>
                <a:cubicBezTo>
                  <a:pt x="2510" y="889"/>
                  <a:pt x="2508" y="887"/>
                  <a:pt x="2506" y="887"/>
                </a:cubicBezTo>
                <a:cubicBezTo>
                  <a:pt x="2503" y="887"/>
                  <a:pt x="2502" y="889"/>
                  <a:pt x="2502" y="891"/>
                </a:cubicBezTo>
                <a:cubicBezTo>
                  <a:pt x="2502" y="894"/>
                  <a:pt x="2503" y="895"/>
                  <a:pt x="2506" y="895"/>
                </a:cubicBezTo>
                <a:close/>
                <a:moveTo>
                  <a:pt x="2519" y="895"/>
                </a:moveTo>
                <a:cubicBezTo>
                  <a:pt x="2521" y="895"/>
                  <a:pt x="2523" y="894"/>
                  <a:pt x="2523" y="891"/>
                </a:cubicBezTo>
                <a:cubicBezTo>
                  <a:pt x="2523" y="889"/>
                  <a:pt x="2521" y="887"/>
                  <a:pt x="2519" y="887"/>
                </a:cubicBezTo>
                <a:cubicBezTo>
                  <a:pt x="2516" y="887"/>
                  <a:pt x="2515" y="889"/>
                  <a:pt x="2515" y="891"/>
                </a:cubicBezTo>
                <a:cubicBezTo>
                  <a:pt x="2515" y="894"/>
                  <a:pt x="2516" y="895"/>
                  <a:pt x="2519" y="895"/>
                </a:cubicBezTo>
                <a:close/>
                <a:moveTo>
                  <a:pt x="2532" y="895"/>
                </a:moveTo>
                <a:cubicBezTo>
                  <a:pt x="2534" y="895"/>
                  <a:pt x="2536" y="894"/>
                  <a:pt x="2536" y="891"/>
                </a:cubicBezTo>
                <a:cubicBezTo>
                  <a:pt x="2536" y="889"/>
                  <a:pt x="2534" y="887"/>
                  <a:pt x="2532" y="887"/>
                </a:cubicBezTo>
                <a:cubicBezTo>
                  <a:pt x="2529" y="887"/>
                  <a:pt x="2527" y="889"/>
                  <a:pt x="2527" y="891"/>
                </a:cubicBezTo>
                <a:cubicBezTo>
                  <a:pt x="2527" y="894"/>
                  <a:pt x="2529" y="895"/>
                  <a:pt x="2532" y="895"/>
                </a:cubicBezTo>
                <a:close/>
                <a:moveTo>
                  <a:pt x="2545" y="895"/>
                </a:moveTo>
                <a:cubicBezTo>
                  <a:pt x="2547" y="895"/>
                  <a:pt x="2549" y="894"/>
                  <a:pt x="2549" y="891"/>
                </a:cubicBezTo>
                <a:cubicBezTo>
                  <a:pt x="2549" y="889"/>
                  <a:pt x="2547" y="887"/>
                  <a:pt x="2545" y="887"/>
                </a:cubicBezTo>
                <a:cubicBezTo>
                  <a:pt x="2542" y="887"/>
                  <a:pt x="2540" y="889"/>
                  <a:pt x="2540" y="891"/>
                </a:cubicBezTo>
                <a:cubicBezTo>
                  <a:pt x="2540" y="894"/>
                  <a:pt x="2542" y="895"/>
                  <a:pt x="2545" y="895"/>
                </a:cubicBezTo>
                <a:close/>
                <a:moveTo>
                  <a:pt x="2557" y="895"/>
                </a:moveTo>
                <a:cubicBezTo>
                  <a:pt x="2560" y="895"/>
                  <a:pt x="2562" y="894"/>
                  <a:pt x="2562" y="891"/>
                </a:cubicBezTo>
                <a:cubicBezTo>
                  <a:pt x="2562" y="889"/>
                  <a:pt x="2560" y="887"/>
                  <a:pt x="2557" y="887"/>
                </a:cubicBezTo>
                <a:cubicBezTo>
                  <a:pt x="2555" y="887"/>
                  <a:pt x="2553" y="889"/>
                  <a:pt x="2553" y="891"/>
                </a:cubicBezTo>
                <a:cubicBezTo>
                  <a:pt x="2553" y="894"/>
                  <a:pt x="2555" y="895"/>
                  <a:pt x="2557" y="895"/>
                </a:cubicBezTo>
                <a:close/>
                <a:moveTo>
                  <a:pt x="2570" y="895"/>
                </a:moveTo>
                <a:cubicBezTo>
                  <a:pt x="2573" y="895"/>
                  <a:pt x="2575" y="894"/>
                  <a:pt x="2575" y="891"/>
                </a:cubicBezTo>
                <a:cubicBezTo>
                  <a:pt x="2575" y="889"/>
                  <a:pt x="2573" y="887"/>
                  <a:pt x="2570" y="887"/>
                </a:cubicBezTo>
                <a:cubicBezTo>
                  <a:pt x="2568" y="887"/>
                  <a:pt x="2566" y="889"/>
                  <a:pt x="2566" y="891"/>
                </a:cubicBezTo>
                <a:cubicBezTo>
                  <a:pt x="2566" y="894"/>
                  <a:pt x="2568" y="895"/>
                  <a:pt x="2570" y="895"/>
                </a:cubicBezTo>
                <a:close/>
                <a:moveTo>
                  <a:pt x="2583" y="887"/>
                </a:moveTo>
                <a:cubicBezTo>
                  <a:pt x="2581" y="887"/>
                  <a:pt x="2579" y="889"/>
                  <a:pt x="2579" y="891"/>
                </a:cubicBezTo>
                <a:cubicBezTo>
                  <a:pt x="2579" y="894"/>
                  <a:pt x="2581" y="895"/>
                  <a:pt x="2583" y="895"/>
                </a:cubicBezTo>
                <a:cubicBezTo>
                  <a:pt x="2586" y="895"/>
                  <a:pt x="2587" y="894"/>
                  <a:pt x="2587" y="891"/>
                </a:cubicBezTo>
                <a:cubicBezTo>
                  <a:pt x="2587" y="889"/>
                  <a:pt x="2586" y="887"/>
                  <a:pt x="2583" y="887"/>
                </a:cubicBezTo>
                <a:close/>
                <a:moveTo>
                  <a:pt x="2596" y="895"/>
                </a:moveTo>
                <a:cubicBezTo>
                  <a:pt x="2598" y="895"/>
                  <a:pt x="2600" y="894"/>
                  <a:pt x="2600" y="891"/>
                </a:cubicBezTo>
                <a:cubicBezTo>
                  <a:pt x="2600" y="889"/>
                  <a:pt x="2598" y="887"/>
                  <a:pt x="2596" y="887"/>
                </a:cubicBezTo>
                <a:cubicBezTo>
                  <a:pt x="2594" y="887"/>
                  <a:pt x="2592" y="889"/>
                  <a:pt x="2592" y="891"/>
                </a:cubicBezTo>
                <a:cubicBezTo>
                  <a:pt x="2592" y="894"/>
                  <a:pt x="2594" y="895"/>
                  <a:pt x="2596" y="895"/>
                </a:cubicBezTo>
                <a:close/>
                <a:moveTo>
                  <a:pt x="2609" y="895"/>
                </a:moveTo>
                <a:cubicBezTo>
                  <a:pt x="2611" y="895"/>
                  <a:pt x="2613" y="894"/>
                  <a:pt x="2613" y="891"/>
                </a:cubicBezTo>
                <a:cubicBezTo>
                  <a:pt x="2613" y="889"/>
                  <a:pt x="2611" y="887"/>
                  <a:pt x="2609" y="887"/>
                </a:cubicBezTo>
                <a:cubicBezTo>
                  <a:pt x="2607" y="887"/>
                  <a:pt x="2605" y="889"/>
                  <a:pt x="2605" y="891"/>
                </a:cubicBezTo>
                <a:cubicBezTo>
                  <a:pt x="2605" y="894"/>
                  <a:pt x="2607" y="895"/>
                  <a:pt x="2609" y="895"/>
                </a:cubicBezTo>
                <a:close/>
                <a:moveTo>
                  <a:pt x="2622" y="895"/>
                </a:moveTo>
                <a:cubicBezTo>
                  <a:pt x="2624" y="895"/>
                  <a:pt x="2626" y="894"/>
                  <a:pt x="2626" y="891"/>
                </a:cubicBezTo>
                <a:cubicBezTo>
                  <a:pt x="2626" y="889"/>
                  <a:pt x="2624" y="887"/>
                  <a:pt x="2622" y="887"/>
                </a:cubicBezTo>
                <a:cubicBezTo>
                  <a:pt x="2620" y="887"/>
                  <a:pt x="2618" y="889"/>
                  <a:pt x="2618" y="891"/>
                </a:cubicBezTo>
                <a:cubicBezTo>
                  <a:pt x="2618" y="894"/>
                  <a:pt x="2620" y="895"/>
                  <a:pt x="2622" y="895"/>
                </a:cubicBezTo>
                <a:close/>
                <a:moveTo>
                  <a:pt x="2635" y="887"/>
                </a:moveTo>
                <a:cubicBezTo>
                  <a:pt x="2633" y="887"/>
                  <a:pt x="2631" y="889"/>
                  <a:pt x="2631" y="891"/>
                </a:cubicBezTo>
                <a:cubicBezTo>
                  <a:pt x="2631" y="894"/>
                  <a:pt x="2633" y="895"/>
                  <a:pt x="2635" y="895"/>
                </a:cubicBezTo>
                <a:cubicBezTo>
                  <a:pt x="2637" y="895"/>
                  <a:pt x="2639" y="894"/>
                  <a:pt x="2639" y="891"/>
                </a:cubicBezTo>
                <a:cubicBezTo>
                  <a:pt x="2639" y="889"/>
                  <a:pt x="2637" y="887"/>
                  <a:pt x="2635" y="887"/>
                </a:cubicBezTo>
                <a:close/>
                <a:moveTo>
                  <a:pt x="2648" y="895"/>
                </a:moveTo>
                <a:cubicBezTo>
                  <a:pt x="2650" y="895"/>
                  <a:pt x="2652" y="894"/>
                  <a:pt x="2652" y="891"/>
                </a:cubicBezTo>
                <a:cubicBezTo>
                  <a:pt x="2652" y="889"/>
                  <a:pt x="2650" y="887"/>
                  <a:pt x="2648" y="887"/>
                </a:cubicBezTo>
                <a:cubicBezTo>
                  <a:pt x="2646" y="887"/>
                  <a:pt x="2644" y="889"/>
                  <a:pt x="2644" y="891"/>
                </a:cubicBezTo>
                <a:cubicBezTo>
                  <a:pt x="2644" y="894"/>
                  <a:pt x="2646" y="895"/>
                  <a:pt x="2648" y="895"/>
                </a:cubicBezTo>
                <a:close/>
                <a:moveTo>
                  <a:pt x="2661" y="887"/>
                </a:moveTo>
                <a:cubicBezTo>
                  <a:pt x="2658" y="887"/>
                  <a:pt x="2657" y="889"/>
                  <a:pt x="2657" y="891"/>
                </a:cubicBezTo>
                <a:cubicBezTo>
                  <a:pt x="2657" y="894"/>
                  <a:pt x="2658" y="895"/>
                  <a:pt x="2661" y="895"/>
                </a:cubicBezTo>
                <a:cubicBezTo>
                  <a:pt x="2663" y="895"/>
                  <a:pt x="2665" y="894"/>
                  <a:pt x="2665" y="891"/>
                </a:cubicBezTo>
                <a:cubicBezTo>
                  <a:pt x="2665" y="889"/>
                  <a:pt x="2663" y="887"/>
                  <a:pt x="2661" y="887"/>
                </a:cubicBezTo>
                <a:close/>
                <a:moveTo>
                  <a:pt x="2674" y="887"/>
                </a:moveTo>
                <a:cubicBezTo>
                  <a:pt x="2671" y="887"/>
                  <a:pt x="2669" y="889"/>
                  <a:pt x="2669" y="891"/>
                </a:cubicBezTo>
                <a:cubicBezTo>
                  <a:pt x="2669" y="894"/>
                  <a:pt x="2671" y="895"/>
                  <a:pt x="2674" y="895"/>
                </a:cubicBezTo>
                <a:cubicBezTo>
                  <a:pt x="2676" y="895"/>
                  <a:pt x="2678" y="894"/>
                  <a:pt x="2678" y="891"/>
                </a:cubicBezTo>
                <a:cubicBezTo>
                  <a:pt x="2678" y="889"/>
                  <a:pt x="2676" y="887"/>
                  <a:pt x="2674" y="887"/>
                </a:cubicBezTo>
                <a:close/>
                <a:moveTo>
                  <a:pt x="2687" y="887"/>
                </a:moveTo>
                <a:cubicBezTo>
                  <a:pt x="2684" y="887"/>
                  <a:pt x="2682" y="889"/>
                  <a:pt x="2682" y="891"/>
                </a:cubicBezTo>
                <a:cubicBezTo>
                  <a:pt x="2682" y="894"/>
                  <a:pt x="2684" y="895"/>
                  <a:pt x="2687" y="895"/>
                </a:cubicBezTo>
                <a:cubicBezTo>
                  <a:pt x="2689" y="895"/>
                  <a:pt x="2691" y="894"/>
                  <a:pt x="2691" y="891"/>
                </a:cubicBezTo>
                <a:cubicBezTo>
                  <a:pt x="2691" y="889"/>
                  <a:pt x="2689" y="887"/>
                  <a:pt x="2687" y="887"/>
                </a:cubicBezTo>
                <a:close/>
                <a:moveTo>
                  <a:pt x="2699" y="887"/>
                </a:moveTo>
                <a:cubicBezTo>
                  <a:pt x="2697" y="887"/>
                  <a:pt x="2695" y="889"/>
                  <a:pt x="2695" y="891"/>
                </a:cubicBezTo>
                <a:cubicBezTo>
                  <a:pt x="2695" y="894"/>
                  <a:pt x="2697" y="895"/>
                  <a:pt x="2699" y="895"/>
                </a:cubicBezTo>
                <a:cubicBezTo>
                  <a:pt x="2702" y="895"/>
                  <a:pt x="2704" y="894"/>
                  <a:pt x="2704" y="891"/>
                </a:cubicBezTo>
                <a:cubicBezTo>
                  <a:pt x="2704" y="889"/>
                  <a:pt x="2702" y="887"/>
                  <a:pt x="2699" y="887"/>
                </a:cubicBezTo>
                <a:close/>
                <a:moveTo>
                  <a:pt x="2712" y="887"/>
                </a:moveTo>
                <a:cubicBezTo>
                  <a:pt x="2710" y="887"/>
                  <a:pt x="2708" y="889"/>
                  <a:pt x="2708" y="891"/>
                </a:cubicBezTo>
                <a:cubicBezTo>
                  <a:pt x="2708" y="894"/>
                  <a:pt x="2710" y="895"/>
                  <a:pt x="2712" y="895"/>
                </a:cubicBezTo>
                <a:cubicBezTo>
                  <a:pt x="2715" y="895"/>
                  <a:pt x="2717" y="894"/>
                  <a:pt x="2717" y="891"/>
                </a:cubicBezTo>
                <a:cubicBezTo>
                  <a:pt x="2717" y="889"/>
                  <a:pt x="2715" y="887"/>
                  <a:pt x="2712" y="887"/>
                </a:cubicBezTo>
                <a:close/>
                <a:moveTo>
                  <a:pt x="2725" y="887"/>
                </a:moveTo>
                <a:cubicBezTo>
                  <a:pt x="2723" y="887"/>
                  <a:pt x="2721" y="889"/>
                  <a:pt x="2721" y="891"/>
                </a:cubicBezTo>
                <a:cubicBezTo>
                  <a:pt x="2721" y="894"/>
                  <a:pt x="2723" y="895"/>
                  <a:pt x="2725" y="895"/>
                </a:cubicBezTo>
                <a:cubicBezTo>
                  <a:pt x="2728" y="895"/>
                  <a:pt x="2729" y="894"/>
                  <a:pt x="2729" y="891"/>
                </a:cubicBezTo>
                <a:cubicBezTo>
                  <a:pt x="2729" y="889"/>
                  <a:pt x="2728" y="887"/>
                  <a:pt x="2725" y="887"/>
                </a:cubicBezTo>
                <a:close/>
                <a:moveTo>
                  <a:pt x="2738" y="887"/>
                </a:moveTo>
                <a:cubicBezTo>
                  <a:pt x="2736" y="887"/>
                  <a:pt x="2734" y="889"/>
                  <a:pt x="2734" y="891"/>
                </a:cubicBezTo>
                <a:cubicBezTo>
                  <a:pt x="2734" y="894"/>
                  <a:pt x="2736" y="895"/>
                  <a:pt x="2738" y="895"/>
                </a:cubicBezTo>
                <a:cubicBezTo>
                  <a:pt x="2741" y="895"/>
                  <a:pt x="2742" y="894"/>
                  <a:pt x="2742" y="891"/>
                </a:cubicBezTo>
                <a:cubicBezTo>
                  <a:pt x="2742" y="889"/>
                  <a:pt x="2741" y="887"/>
                  <a:pt x="2738" y="887"/>
                </a:cubicBezTo>
                <a:close/>
                <a:moveTo>
                  <a:pt x="2751" y="887"/>
                </a:moveTo>
                <a:cubicBezTo>
                  <a:pt x="2749" y="887"/>
                  <a:pt x="2747" y="889"/>
                  <a:pt x="2747" y="891"/>
                </a:cubicBezTo>
                <a:cubicBezTo>
                  <a:pt x="2747" y="894"/>
                  <a:pt x="2749" y="895"/>
                  <a:pt x="2751" y="895"/>
                </a:cubicBezTo>
                <a:cubicBezTo>
                  <a:pt x="2753" y="895"/>
                  <a:pt x="2755" y="894"/>
                  <a:pt x="2755" y="891"/>
                </a:cubicBezTo>
                <a:cubicBezTo>
                  <a:pt x="2755" y="889"/>
                  <a:pt x="2753" y="887"/>
                  <a:pt x="2751" y="887"/>
                </a:cubicBezTo>
                <a:close/>
                <a:moveTo>
                  <a:pt x="2764" y="887"/>
                </a:moveTo>
                <a:cubicBezTo>
                  <a:pt x="2762" y="887"/>
                  <a:pt x="2760" y="889"/>
                  <a:pt x="2760" y="891"/>
                </a:cubicBezTo>
                <a:cubicBezTo>
                  <a:pt x="2760" y="894"/>
                  <a:pt x="2762" y="895"/>
                  <a:pt x="2764" y="895"/>
                </a:cubicBezTo>
                <a:cubicBezTo>
                  <a:pt x="2766" y="895"/>
                  <a:pt x="2768" y="894"/>
                  <a:pt x="2768" y="891"/>
                </a:cubicBezTo>
                <a:cubicBezTo>
                  <a:pt x="2768" y="889"/>
                  <a:pt x="2766" y="887"/>
                  <a:pt x="2764" y="887"/>
                </a:cubicBezTo>
                <a:close/>
                <a:moveTo>
                  <a:pt x="2777" y="887"/>
                </a:moveTo>
                <a:cubicBezTo>
                  <a:pt x="2775" y="887"/>
                  <a:pt x="2773" y="889"/>
                  <a:pt x="2773" y="891"/>
                </a:cubicBezTo>
                <a:cubicBezTo>
                  <a:pt x="2773" y="894"/>
                  <a:pt x="2775" y="895"/>
                  <a:pt x="2777" y="895"/>
                </a:cubicBezTo>
                <a:cubicBezTo>
                  <a:pt x="2779" y="895"/>
                  <a:pt x="2781" y="894"/>
                  <a:pt x="2781" y="891"/>
                </a:cubicBezTo>
                <a:cubicBezTo>
                  <a:pt x="2781" y="889"/>
                  <a:pt x="2779" y="887"/>
                  <a:pt x="2777" y="887"/>
                </a:cubicBezTo>
                <a:close/>
                <a:moveTo>
                  <a:pt x="2794" y="891"/>
                </a:moveTo>
                <a:cubicBezTo>
                  <a:pt x="2794" y="889"/>
                  <a:pt x="2792" y="887"/>
                  <a:pt x="2790" y="887"/>
                </a:cubicBezTo>
                <a:cubicBezTo>
                  <a:pt x="2788" y="887"/>
                  <a:pt x="2786" y="889"/>
                  <a:pt x="2786" y="891"/>
                </a:cubicBezTo>
                <a:cubicBezTo>
                  <a:pt x="2786" y="894"/>
                  <a:pt x="2788" y="895"/>
                  <a:pt x="2790" y="895"/>
                </a:cubicBezTo>
                <a:cubicBezTo>
                  <a:pt x="2792" y="895"/>
                  <a:pt x="2794" y="894"/>
                  <a:pt x="2794" y="891"/>
                </a:cubicBezTo>
                <a:close/>
                <a:moveTo>
                  <a:pt x="2803" y="887"/>
                </a:moveTo>
                <a:cubicBezTo>
                  <a:pt x="2800" y="887"/>
                  <a:pt x="2799" y="889"/>
                  <a:pt x="2799" y="891"/>
                </a:cubicBezTo>
                <a:cubicBezTo>
                  <a:pt x="2799" y="894"/>
                  <a:pt x="2800" y="895"/>
                  <a:pt x="2803" y="895"/>
                </a:cubicBezTo>
                <a:cubicBezTo>
                  <a:pt x="2805" y="895"/>
                  <a:pt x="2807" y="894"/>
                  <a:pt x="2807" y="891"/>
                </a:cubicBezTo>
                <a:cubicBezTo>
                  <a:pt x="2807" y="889"/>
                  <a:pt x="2805" y="887"/>
                  <a:pt x="2803" y="887"/>
                </a:cubicBezTo>
                <a:close/>
                <a:moveTo>
                  <a:pt x="2816" y="887"/>
                </a:moveTo>
                <a:cubicBezTo>
                  <a:pt x="2813" y="887"/>
                  <a:pt x="2812" y="889"/>
                  <a:pt x="2812" y="891"/>
                </a:cubicBezTo>
                <a:cubicBezTo>
                  <a:pt x="2812" y="894"/>
                  <a:pt x="2813" y="895"/>
                  <a:pt x="2816" y="895"/>
                </a:cubicBezTo>
                <a:cubicBezTo>
                  <a:pt x="2818" y="895"/>
                  <a:pt x="2820" y="894"/>
                  <a:pt x="2820" y="891"/>
                </a:cubicBezTo>
                <a:cubicBezTo>
                  <a:pt x="2820" y="889"/>
                  <a:pt x="2818" y="887"/>
                  <a:pt x="2816" y="887"/>
                </a:cubicBezTo>
                <a:close/>
                <a:moveTo>
                  <a:pt x="2829" y="887"/>
                </a:moveTo>
                <a:cubicBezTo>
                  <a:pt x="2826" y="887"/>
                  <a:pt x="2824" y="889"/>
                  <a:pt x="2824" y="891"/>
                </a:cubicBezTo>
                <a:cubicBezTo>
                  <a:pt x="2824" y="894"/>
                  <a:pt x="2826" y="895"/>
                  <a:pt x="2829" y="895"/>
                </a:cubicBezTo>
                <a:cubicBezTo>
                  <a:pt x="2831" y="895"/>
                  <a:pt x="2833" y="894"/>
                  <a:pt x="2833" y="891"/>
                </a:cubicBezTo>
                <a:cubicBezTo>
                  <a:pt x="2833" y="889"/>
                  <a:pt x="2831" y="887"/>
                  <a:pt x="2829" y="887"/>
                </a:cubicBezTo>
                <a:close/>
                <a:moveTo>
                  <a:pt x="2842" y="887"/>
                </a:moveTo>
                <a:cubicBezTo>
                  <a:pt x="2839" y="887"/>
                  <a:pt x="2837" y="889"/>
                  <a:pt x="2837" y="891"/>
                </a:cubicBezTo>
                <a:cubicBezTo>
                  <a:pt x="2837" y="894"/>
                  <a:pt x="2839" y="895"/>
                  <a:pt x="2842" y="895"/>
                </a:cubicBezTo>
                <a:cubicBezTo>
                  <a:pt x="2844" y="895"/>
                  <a:pt x="2846" y="894"/>
                  <a:pt x="2846" y="891"/>
                </a:cubicBezTo>
                <a:cubicBezTo>
                  <a:pt x="2846" y="889"/>
                  <a:pt x="2844" y="887"/>
                  <a:pt x="2842" y="887"/>
                </a:cubicBezTo>
                <a:close/>
                <a:moveTo>
                  <a:pt x="2854" y="895"/>
                </a:moveTo>
                <a:cubicBezTo>
                  <a:pt x="2857" y="895"/>
                  <a:pt x="2859" y="894"/>
                  <a:pt x="2859" y="891"/>
                </a:cubicBezTo>
                <a:cubicBezTo>
                  <a:pt x="2859" y="889"/>
                  <a:pt x="2857" y="887"/>
                  <a:pt x="2854" y="887"/>
                </a:cubicBezTo>
                <a:cubicBezTo>
                  <a:pt x="2852" y="887"/>
                  <a:pt x="2850" y="889"/>
                  <a:pt x="2850" y="891"/>
                </a:cubicBezTo>
                <a:cubicBezTo>
                  <a:pt x="2850" y="894"/>
                  <a:pt x="2852" y="895"/>
                  <a:pt x="2854" y="895"/>
                </a:cubicBezTo>
                <a:close/>
                <a:moveTo>
                  <a:pt x="2897" y="891"/>
                </a:moveTo>
                <a:cubicBezTo>
                  <a:pt x="2897" y="889"/>
                  <a:pt x="2895" y="887"/>
                  <a:pt x="2893" y="887"/>
                </a:cubicBezTo>
                <a:cubicBezTo>
                  <a:pt x="2891" y="887"/>
                  <a:pt x="2889" y="889"/>
                  <a:pt x="2889" y="891"/>
                </a:cubicBezTo>
                <a:cubicBezTo>
                  <a:pt x="2889" y="894"/>
                  <a:pt x="2891" y="895"/>
                  <a:pt x="2893" y="895"/>
                </a:cubicBezTo>
                <a:cubicBezTo>
                  <a:pt x="2895" y="895"/>
                  <a:pt x="2897" y="894"/>
                  <a:pt x="2897" y="891"/>
                </a:cubicBezTo>
                <a:close/>
                <a:moveTo>
                  <a:pt x="2919" y="891"/>
                </a:moveTo>
                <a:cubicBezTo>
                  <a:pt x="2919" y="891"/>
                  <a:pt x="2919" y="891"/>
                  <a:pt x="2919" y="891"/>
                </a:cubicBezTo>
                <a:cubicBezTo>
                  <a:pt x="2919" y="891"/>
                  <a:pt x="2919" y="891"/>
                  <a:pt x="2919" y="891"/>
                </a:cubicBezTo>
                <a:cubicBezTo>
                  <a:pt x="2919" y="891"/>
                  <a:pt x="2919" y="891"/>
                  <a:pt x="2919" y="891"/>
                </a:cubicBezTo>
                <a:cubicBezTo>
                  <a:pt x="2919" y="891"/>
                  <a:pt x="2919" y="891"/>
                  <a:pt x="2919" y="891"/>
                </a:cubicBezTo>
                <a:close/>
                <a:moveTo>
                  <a:pt x="595" y="904"/>
                </a:moveTo>
                <a:cubicBezTo>
                  <a:pt x="595" y="904"/>
                  <a:pt x="595" y="904"/>
                  <a:pt x="595" y="904"/>
                </a:cubicBezTo>
                <a:cubicBezTo>
                  <a:pt x="595" y="904"/>
                  <a:pt x="595" y="904"/>
                  <a:pt x="595" y="904"/>
                </a:cubicBezTo>
                <a:cubicBezTo>
                  <a:pt x="595" y="904"/>
                  <a:pt x="595" y="904"/>
                  <a:pt x="595" y="904"/>
                </a:cubicBezTo>
                <a:cubicBezTo>
                  <a:pt x="595" y="904"/>
                  <a:pt x="595" y="904"/>
                  <a:pt x="595" y="904"/>
                </a:cubicBezTo>
                <a:close/>
                <a:moveTo>
                  <a:pt x="633" y="908"/>
                </a:moveTo>
                <a:cubicBezTo>
                  <a:pt x="636" y="908"/>
                  <a:pt x="637" y="907"/>
                  <a:pt x="637" y="904"/>
                </a:cubicBezTo>
                <a:cubicBezTo>
                  <a:pt x="637" y="902"/>
                  <a:pt x="636" y="900"/>
                  <a:pt x="633" y="900"/>
                </a:cubicBezTo>
                <a:cubicBezTo>
                  <a:pt x="631" y="900"/>
                  <a:pt x="629" y="902"/>
                  <a:pt x="629" y="904"/>
                </a:cubicBezTo>
                <a:cubicBezTo>
                  <a:pt x="629" y="907"/>
                  <a:pt x="631" y="908"/>
                  <a:pt x="633" y="908"/>
                </a:cubicBezTo>
                <a:close/>
                <a:moveTo>
                  <a:pt x="646" y="908"/>
                </a:moveTo>
                <a:cubicBezTo>
                  <a:pt x="649" y="908"/>
                  <a:pt x="650" y="907"/>
                  <a:pt x="650" y="904"/>
                </a:cubicBezTo>
                <a:cubicBezTo>
                  <a:pt x="650" y="902"/>
                  <a:pt x="649" y="900"/>
                  <a:pt x="646" y="900"/>
                </a:cubicBezTo>
                <a:cubicBezTo>
                  <a:pt x="644" y="900"/>
                  <a:pt x="642" y="902"/>
                  <a:pt x="642" y="904"/>
                </a:cubicBezTo>
                <a:cubicBezTo>
                  <a:pt x="642" y="907"/>
                  <a:pt x="644" y="908"/>
                  <a:pt x="646" y="908"/>
                </a:cubicBezTo>
                <a:close/>
                <a:moveTo>
                  <a:pt x="659" y="908"/>
                </a:moveTo>
                <a:cubicBezTo>
                  <a:pt x="661" y="908"/>
                  <a:pt x="663" y="907"/>
                  <a:pt x="663" y="904"/>
                </a:cubicBezTo>
                <a:cubicBezTo>
                  <a:pt x="663" y="902"/>
                  <a:pt x="661" y="900"/>
                  <a:pt x="659" y="900"/>
                </a:cubicBezTo>
                <a:cubicBezTo>
                  <a:pt x="657" y="900"/>
                  <a:pt x="655" y="902"/>
                  <a:pt x="655" y="904"/>
                </a:cubicBezTo>
                <a:cubicBezTo>
                  <a:pt x="655" y="907"/>
                  <a:pt x="657" y="908"/>
                  <a:pt x="659" y="908"/>
                </a:cubicBezTo>
                <a:close/>
                <a:moveTo>
                  <a:pt x="672" y="900"/>
                </a:moveTo>
                <a:cubicBezTo>
                  <a:pt x="670" y="900"/>
                  <a:pt x="668" y="902"/>
                  <a:pt x="668" y="904"/>
                </a:cubicBezTo>
                <a:cubicBezTo>
                  <a:pt x="668" y="907"/>
                  <a:pt x="670" y="908"/>
                  <a:pt x="672" y="908"/>
                </a:cubicBezTo>
                <a:cubicBezTo>
                  <a:pt x="674" y="908"/>
                  <a:pt x="676" y="907"/>
                  <a:pt x="676" y="904"/>
                </a:cubicBezTo>
                <a:cubicBezTo>
                  <a:pt x="676" y="902"/>
                  <a:pt x="674" y="900"/>
                  <a:pt x="672" y="900"/>
                </a:cubicBezTo>
                <a:close/>
                <a:moveTo>
                  <a:pt x="685" y="900"/>
                </a:moveTo>
                <a:cubicBezTo>
                  <a:pt x="683" y="900"/>
                  <a:pt x="681" y="902"/>
                  <a:pt x="681" y="904"/>
                </a:cubicBezTo>
                <a:cubicBezTo>
                  <a:pt x="681" y="907"/>
                  <a:pt x="683" y="908"/>
                  <a:pt x="685" y="908"/>
                </a:cubicBezTo>
                <a:cubicBezTo>
                  <a:pt x="687" y="908"/>
                  <a:pt x="689" y="907"/>
                  <a:pt x="689" y="904"/>
                </a:cubicBezTo>
                <a:cubicBezTo>
                  <a:pt x="689" y="902"/>
                  <a:pt x="687" y="900"/>
                  <a:pt x="685" y="900"/>
                </a:cubicBezTo>
                <a:close/>
                <a:moveTo>
                  <a:pt x="698" y="900"/>
                </a:moveTo>
                <a:cubicBezTo>
                  <a:pt x="696" y="900"/>
                  <a:pt x="694" y="902"/>
                  <a:pt x="694" y="904"/>
                </a:cubicBezTo>
                <a:cubicBezTo>
                  <a:pt x="694" y="907"/>
                  <a:pt x="696" y="908"/>
                  <a:pt x="698" y="908"/>
                </a:cubicBezTo>
                <a:cubicBezTo>
                  <a:pt x="700" y="908"/>
                  <a:pt x="702" y="907"/>
                  <a:pt x="702" y="904"/>
                </a:cubicBezTo>
                <a:cubicBezTo>
                  <a:pt x="702" y="902"/>
                  <a:pt x="700" y="900"/>
                  <a:pt x="698" y="900"/>
                </a:cubicBezTo>
                <a:close/>
                <a:moveTo>
                  <a:pt x="840" y="904"/>
                </a:moveTo>
                <a:cubicBezTo>
                  <a:pt x="840" y="904"/>
                  <a:pt x="840" y="904"/>
                  <a:pt x="840" y="904"/>
                </a:cubicBezTo>
                <a:cubicBezTo>
                  <a:pt x="840" y="904"/>
                  <a:pt x="840" y="904"/>
                  <a:pt x="840" y="904"/>
                </a:cubicBezTo>
                <a:cubicBezTo>
                  <a:pt x="840" y="904"/>
                  <a:pt x="840" y="904"/>
                  <a:pt x="840" y="904"/>
                </a:cubicBezTo>
                <a:cubicBezTo>
                  <a:pt x="840" y="904"/>
                  <a:pt x="840" y="904"/>
                  <a:pt x="840" y="904"/>
                </a:cubicBezTo>
                <a:close/>
                <a:moveTo>
                  <a:pt x="849" y="904"/>
                </a:moveTo>
                <a:cubicBezTo>
                  <a:pt x="849" y="906"/>
                  <a:pt x="851" y="908"/>
                  <a:pt x="853" y="908"/>
                </a:cubicBezTo>
                <a:cubicBezTo>
                  <a:pt x="855" y="908"/>
                  <a:pt x="857" y="906"/>
                  <a:pt x="857" y="904"/>
                </a:cubicBezTo>
                <a:cubicBezTo>
                  <a:pt x="857" y="902"/>
                  <a:pt x="855" y="900"/>
                  <a:pt x="853" y="900"/>
                </a:cubicBezTo>
                <a:cubicBezTo>
                  <a:pt x="851" y="900"/>
                  <a:pt x="849" y="902"/>
                  <a:pt x="849" y="904"/>
                </a:cubicBezTo>
                <a:close/>
                <a:moveTo>
                  <a:pt x="866" y="900"/>
                </a:moveTo>
                <a:cubicBezTo>
                  <a:pt x="863" y="900"/>
                  <a:pt x="862" y="902"/>
                  <a:pt x="862" y="904"/>
                </a:cubicBezTo>
                <a:cubicBezTo>
                  <a:pt x="862" y="907"/>
                  <a:pt x="863" y="908"/>
                  <a:pt x="866" y="908"/>
                </a:cubicBezTo>
                <a:cubicBezTo>
                  <a:pt x="868" y="908"/>
                  <a:pt x="870" y="907"/>
                  <a:pt x="870" y="904"/>
                </a:cubicBezTo>
                <a:cubicBezTo>
                  <a:pt x="870" y="902"/>
                  <a:pt x="868" y="900"/>
                  <a:pt x="866" y="900"/>
                </a:cubicBezTo>
                <a:close/>
                <a:moveTo>
                  <a:pt x="879" y="900"/>
                </a:moveTo>
                <a:cubicBezTo>
                  <a:pt x="876" y="900"/>
                  <a:pt x="874" y="902"/>
                  <a:pt x="874" y="904"/>
                </a:cubicBezTo>
                <a:cubicBezTo>
                  <a:pt x="874" y="907"/>
                  <a:pt x="876" y="908"/>
                  <a:pt x="879" y="908"/>
                </a:cubicBezTo>
                <a:cubicBezTo>
                  <a:pt x="881" y="908"/>
                  <a:pt x="883" y="907"/>
                  <a:pt x="883" y="904"/>
                </a:cubicBezTo>
                <a:cubicBezTo>
                  <a:pt x="883" y="902"/>
                  <a:pt x="881" y="900"/>
                  <a:pt x="879" y="900"/>
                </a:cubicBezTo>
                <a:close/>
                <a:moveTo>
                  <a:pt x="956" y="904"/>
                </a:moveTo>
                <a:cubicBezTo>
                  <a:pt x="956" y="904"/>
                  <a:pt x="956" y="904"/>
                  <a:pt x="956" y="904"/>
                </a:cubicBezTo>
                <a:cubicBezTo>
                  <a:pt x="956" y="904"/>
                  <a:pt x="956" y="904"/>
                  <a:pt x="956" y="904"/>
                </a:cubicBezTo>
                <a:cubicBezTo>
                  <a:pt x="956" y="904"/>
                  <a:pt x="956" y="904"/>
                  <a:pt x="956" y="904"/>
                </a:cubicBezTo>
                <a:cubicBezTo>
                  <a:pt x="956" y="904"/>
                  <a:pt x="956" y="904"/>
                  <a:pt x="956" y="904"/>
                </a:cubicBezTo>
                <a:close/>
                <a:moveTo>
                  <a:pt x="1524" y="900"/>
                </a:moveTo>
                <a:cubicBezTo>
                  <a:pt x="1522" y="900"/>
                  <a:pt x="1520" y="902"/>
                  <a:pt x="1520" y="904"/>
                </a:cubicBezTo>
                <a:cubicBezTo>
                  <a:pt x="1520" y="907"/>
                  <a:pt x="1522" y="908"/>
                  <a:pt x="1524" y="908"/>
                </a:cubicBezTo>
                <a:cubicBezTo>
                  <a:pt x="1527" y="908"/>
                  <a:pt x="1529" y="907"/>
                  <a:pt x="1529" y="904"/>
                </a:cubicBezTo>
                <a:cubicBezTo>
                  <a:pt x="1529" y="902"/>
                  <a:pt x="1527" y="900"/>
                  <a:pt x="1524" y="900"/>
                </a:cubicBezTo>
                <a:close/>
                <a:moveTo>
                  <a:pt x="1537" y="900"/>
                </a:moveTo>
                <a:cubicBezTo>
                  <a:pt x="1535" y="900"/>
                  <a:pt x="1533" y="902"/>
                  <a:pt x="1533" y="904"/>
                </a:cubicBezTo>
                <a:cubicBezTo>
                  <a:pt x="1533" y="907"/>
                  <a:pt x="1535" y="908"/>
                  <a:pt x="1537" y="908"/>
                </a:cubicBezTo>
                <a:cubicBezTo>
                  <a:pt x="1540" y="908"/>
                  <a:pt x="1541" y="907"/>
                  <a:pt x="1541" y="904"/>
                </a:cubicBezTo>
                <a:cubicBezTo>
                  <a:pt x="1541" y="902"/>
                  <a:pt x="1540" y="900"/>
                  <a:pt x="1537" y="900"/>
                </a:cubicBezTo>
                <a:close/>
                <a:moveTo>
                  <a:pt x="1550" y="900"/>
                </a:moveTo>
                <a:cubicBezTo>
                  <a:pt x="1548" y="900"/>
                  <a:pt x="1546" y="902"/>
                  <a:pt x="1546" y="904"/>
                </a:cubicBezTo>
                <a:cubicBezTo>
                  <a:pt x="1546" y="907"/>
                  <a:pt x="1548" y="908"/>
                  <a:pt x="1550" y="908"/>
                </a:cubicBezTo>
                <a:cubicBezTo>
                  <a:pt x="1552" y="908"/>
                  <a:pt x="1554" y="907"/>
                  <a:pt x="1554" y="904"/>
                </a:cubicBezTo>
                <a:cubicBezTo>
                  <a:pt x="1554" y="902"/>
                  <a:pt x="1552" y="900"/>
                  <a:pt x="1550" y="900"/>
                </a:cubicBezTo>
                <a:close/>
                <a:moveTo>
                  <a:pt x="1563" y="900"/>
                </a:moveTo>
                <a:cubicBezTo>
                  <a:pt x="1561" y="900"/>
                  <a:pt x="1559" y="902"/>
                  <a:pt x="1559" y="904"/>
                </a:cubicBezTo>
                <a:cubicBezTo>
                  <a:pt x="1559" y="907"/>
                  <a:pt x="1561" y="908"/>
                  <a:pt x="1563" y="908"/>
                </a:cubicBezTo>
                <a:cubicBezTo>
                  <a:pt x="1565" y="908"/>
                  <a:pt x="1567" y="907"/>
                  <a:pt x="1567" y="904"/>
                </a:cubicBezTo>
                <a:cubicBezTo>
                  <a:pt x="1567" y="902"/>
                  <a:pt x="1565" y="900"/>
                  <a:pt x="1563" y="900"/>
                </a:cubicBezTo>
                <a:close/>
                <a:moveTo>
                  <a:pt x="1576" y="900"/>
                </a:moveTo>
                <a:cubicBezTo>
                  <a:pt x="1574" y="900"/>
                  <a:pt x="1572" y="902"/>
                  <a:pt x="1572" y="904"/>
                </a:cubicBezTo>
                <a:cubicBezTo>
                  <a:pt x="1572" y="907"/>
                  <a:pt x="1574" y="908"/>
                  <a:pt x="1576" y="908"/>
                </a:cubicBezTo>
                <a:cubicBezTo>
                  <a:pt x="1578" y="908"/>
                  <a:pt x="1580" y="907"/>
                  <a:pt x="1580" y="904"/>
                </a:cubicBezTo>
                <a:cubicBezTo>
                  <a:pt x="1580" y="902"/>
                  <a:pt x="1578" y="900"/>
                  <a:pt x="1576" y="900"/>
                </a:cubicBezTo>
                <a:close/>
                <a:moveTo>
                  <a:pt x="1589" y="900"/>
                </a:moveTo>
                <a:cubicBezTo>
                  <a:pt x="1587" y="900"/>
                  <a:pt x="1585" y="902"/>
                  <a:pt x="1585" y="904"/>
                </a:cubicBezTo>
                <a:cubicBezTo>
                  <a:pt x="1585" y="907"/>
                  <a:pt x="1587" y="908"/>
                  <a:pt x="1589" y="908"/>
                </a:cubicBezTo>
                <a:cubicBezTo>
                  <a:pt x="1591" y="908"/>
                  <a:pt x="1593" y="907"/>
                  <a:pt x="1593" y="904"/>
                </a:cubicBezTo>
                <a:cubicBezTo>
                  <a:pt x="1593" y="902"/>
                  <a:pt x="1591" y="900"/>
                  <a:pt x="1589" y="900"/>
                </a:cubicBezTo>
                <a:close/>
                <a:moveTo>
                  <a:pt x="1602" y="900"/>
                </a:moveTo>
                <a:cubicBezTo>
                  <a:pt x="1600" y="900"/>
                  <a:pt x="1598" y="902"/>
                  <a:pt x="1598" y="904"/>
                </a:cubicBezTo>
                <a:cubicBezTo>
                  <a:pt x="1598" y="907"/>
                  <a:pt x="1600" y="908"/>
                  <a:pt x="1602" y="908"/>
                </a:cubicBezTo>
                <a:cubicBezTo>
                  <a:pt x="1604" y="908"/>
                  <a:pt x="1606" y="907"/>
                  <a:pt x="1606" y="904"/>
                </a:cubicBezTo>
                <a:cubicBezTo>
                  <a:pt x="1606" y="902"/>
                  <a:pt x="1604" y="900"/>
                  <a:pt x="1602" y="900"/>
                </a:cubicBezTo>
                <a:close/>
                <a:moveTo>
                  <a:pt x="1615" y="900"/>
                </a:moveTo>
                <a:cubicBezTo>
                  <a:pt x="1612" y="900"/>
                  <a:pt x="1611" y="902"/>
                  <a:pt x="1611" y="904"/>
                </a:cubicBezTo>
                <a:cubicBezTo>
                  <a:pt x="1611" y="907"/>
                  <a:pt x="1612" y="908"/>
                  <a:pt x="1615" y="908"/>
                </a:cubicBezTo>
                <a:cubicBezTo>
                  <a:pt x="1617" y="908"/>
                  <a:pt x="1619" y="907"/>
                  <a:pt x="1619" y="904"/>
                </a:cubicBezTo>
                <a:cubicBezTo>
                  <a:pt x="1619" y="902"/>
                  <a:pt x="1617" y="900"/>
                  <a:pt x="1615" y="900"/>
                </a:cubicBezTo>
                <a:close/>
                <a:moveTo>
                  <a:pt x="1628" y="900"/>
                </a:moveTo>
                <a:cubicBezTo>
                  <a:pt x="1625" y="900"/>
                  <a:pt x="1623" y="902"/>
                  <a:pt x="1623" y="904"/>
                </a:cubicBezTo>
                <a:cubicBezTo>
                  <a:pt x="1623" y="907"/>
                  <a:pt x="1625" y="908"/>
                  <a:pt x="1628" y="908"/>
                </a:cubicBezTo>
                <a:cubicBezTo>
                  <a:pt x="1630" y="908"/>
                  <a:pt x="1632" y="907"/>
                  <a:pt x="1632" y="904"/>
                </a:cubicBezTo>
                <a:cubicBezTo>
                  <a:pt x="1632" y="902"/>
                  <a:pt x="1630" y="900"/>
                  <a:pt x="1628" y="900"/>
                </a:cubicBezTo>
                <a:close/>
                <a:moveTo>
                  <a:pt x="1641" y="900"/>
                </a:moveTo>
                <a:cubicBezTo>
                  <a:pt x="1638" y="900"/>
                  <a:pt x="1636" y="902"/>
                  <a:pt x="1636" y="904"/>
                </a:cubicBezTo>
                <a:cubicBezTo>
                  <a:pt x="1636" y="907"/>
                  <a:pt x="1638" y="908"/>
                  <a:pt x="1641" y="908"/>
                </a:cubicBezTo>
                <a:cubicBezTo>
                  <a:pt x="1643" y="908"/>
                  <a:pt x="1645" y="907"/>
                  <a:pt x="1645" y="904"/>
                </a:cubicBezTo>
                <a:cubicBezTo>
                  <a:pt x="1645" y="902"/>
                  <a:pt x="1643" y="900"/>
                  <a:pt x="1641" y="900"/>
                </a:cubicBezTo>
                <a:close/>
                <a:moveTo>
                  <a:pt x="1653" y="900"/>
                </a:moveTo>
                <a:cubicBezTo>
                  <a:pt x="1651" y="900"/>
                  <a:pt x="1649" y="902"/>
                  <a:pt x="1649" y="904"/>
                </a:cubicBezTo>
                <a:cubicBezTo>
                  <a:pt x="1649" y="907"/>
                  <a:pt x="1651" y="908"/>
                  <a:pt x="1653" y="908"/>
                </a:cubicBezTo>
                <a:cubicBezTo>
                  <a:pt x="1656" y="908"/>
                  <a:pt x="1658" y="907"/>
                  <a:pt x="1658" y="904"/>
                </a:cubicBezTo>
                <a:cubicBezTo>
                  <a:pt x="1658" y="902"/>
                  <a:pt x="1656" y="900"/>
                  <a:pt x="1653" y="900"/>
                </a:cubicBezTo>
                <a:close/>
                <a:moveTo>
                  <a:pt x="1666" y="900"/>
                </a:moveTo>
                <a:cubicBezTo>
                  <a:pt x="1664" y="900"/>
                  <a:pt x="1662" y="902"/>
                  <a:pt x="1662" y="904"/>
                </a:cubicBezTo>
                <a:cubicBezTo>
                  <a:pt x="1662" y="907"/>
                  <a:pt x="1664" y="908"/>
                  <a:pt x="1666" y="908"/>
                </a:cubicBezTo>
                <a:cubicBezTo>
                  <a:pt x="1669" y="908"/>
                  <a:pt x="1671" y="907"/>
                  <a:pt x="1671" y="904"/>
                </a:cubicBezTo>
                <a:cubicBezTo>
                  <a:pt x="1671" y="902"/>
                  <a:pt x="1669" y="900"/>
                  <a:pt x="1666" y="900"/>
                </a:cubicBezTo>
                <a:close/>
                <a:moveTo>
                  <a:pt x="1679" y="900"/>
                </a:moveTo>
                <a:cubicBezTo>
                  <a:pt x="1677" y="900"/>
                  <a:pt x="1675" y="902"/>
                  <a:pt x="1675" y="904"/>
                </a:cubicBezTo>
                <a:cubicBezTo>
                  <a:pt x="1675" y="907"/>
                  <a:pt x="1677" y="908"/>
                  <a:pt x="1679" y="908"/>
                </a:cubicBezTo>
                <a:cubicBezTo>
                  <a:pt x="1682" y="908"/>
                  <a:pt x="1683" y="907"/>
                  <a:pt x="1683" y="904"/>
                </a:cubicBezTo>
                <a:cubicBezTo>
                  <a:pt x="1683" y="902"/>
                  <a:pt x="1682" y="900"/>
                  <a:pt x="1679" y="900"/>
                </a:cubicBezTo>
                <a:close/>
                <a:moveTo>
                  <a:pt x="1692" y="900"/>
                </a:moveTo>
                <a:cubicBezTo>
                  <a:pt x="1690" y="900"/>
                  <a:pt x="1688" y="902"/>
                  <a:pt x="1688" y="904"/>
                </a:cubicBezTo>
                <a:cubicBezTo>
                  <a:pt x="1688" y="907"/>
                  <a:pt x="1690" y="908"/>
                  <a:pt x="1692" y="908"/>
                </a:cubicBezTo>
                <a:cubicBezTo>
                  <a:pt x="1695" y="908"/>
                  <a:pt x="1696" y="907"/>
                  <a:pt x="1696" y="904"/>
                </a:cubicBezTo>
                <a:cubicBezTo>
                  <a:pt x="1696" y="902"/>
                  <a:pt x="1695" y="900"/>
                  <a:pt x="1692" y="900"/>
                </a:cubicBezTo>
                <a:close/>
                <a:moveTo>
                  <a:pt x="1705" y="900"/>
                </a:moveTo>
                <a:cubicBezTo>
                  <a:pt x="1703" y="900"/>
                  <a:pt x="1701" y="902"/>
                  <a:pt x="1701" y="904"/>
                </a:cubicBezTo>
                <a:cubicBezTo>
                  <a:pt x="1701" y="907"/>
                  <a:pt x="1703" y="908"/>
                  <a:pt x="1705" y="908"/>
                </a:cubicBezTo>
                <a:cubicBezTo>
                  <a:pt x="1707" y="908"/>
                  <a:pt x="1709" y="907"/>
                  <a:pt x="1709" y="904"/>
                </a:cubicBezTo>
                <a:cubicBezTo>
                  <a:pt x="1709" y="902"/>
                  <a:pt x="1707" y="900"/>
                  <a:pt x="1705" y="900"/>
                </a:cubicBezTo>
                <a:close/>
                <a:moveTo>
                  <a:pt x="1718" y="900"/>
                </a:moveTo>
                <a:cubicBezTo>
                  <a:pt x="1716" y="900"/>
                  <a:pt x="1714" y="902"/>
                  <a:pt x="1714" y="904"/>
                </a:cubicBezTo>
                <a:cubicBezTo>
                  <a:pt x="1714" y="907"/>
                  <a:pt x="1716" y="908"/>
                  <a:pt x="1718" y="908"/>
                </a:cubicBezTo>
                <a:cubicBezTo>
                  <a:pt x="1720" y="908"/>
                  <a:pt x="1722" y="907"/>
                  <a:pt x="1722" y="904"/>
                </a:cubicBezTo>
                <a:cubicBezTo>
                  <a:pt x="1722" y="902"/>
                  <a:pt x="1720" y="900"/>
                  <a:pt x="1718" y="900"/>
                </a:cubicBezTo>
                <a:close/>
                <a:moveTo>
                  <a:pt x="1731" y="900"/>
                </a:moveTo>
                <a:cubicBezTo>
                  <a:pt x="1729" y="900"/>
                  <a:pt x="1727" y="902"/>
                  <a:pt x="1727" y="904"/>
                </a:cubicBezTo>
                <a:cubicBezTo>
                  <a:pt x="1727" y="907"/>
                  <a:pt x="1729" y="908"/>
                  <a:pt x="1731" y="908"/>
                </a:cubicBezTo>
                <a:cubicBezTo>
                  <a:pt x="1733" y="908"/>
                  <a:pt x="1735" y="907"/>
                  <a:pt x="1735" y="904"/>
                </a:cubicBezTo>
                <a:cubicBezTo>
                  <a:pt x="1735" y="902"/>
                  <a:pt x="1733" y="900"/>
                  <a:pt x="1731" y="900"/>
                </a:cubicBezTo>
                <a:close/>
                <a:moveTo>
                  <a:pt x="1744" y="900"/>
                </a:moveTo>
                <a:cubicBezTo>
                  <a:pt x="1742" y="900"/>
                  <a:pt x="1740" y="902"/>
                  <a:pt x="1740" y="904"/>
                </a:cubicBezTo>
                <a:cubicBezTo>
                  <a:pt x="1740" y="907"/>
                  <a:pt x="1742" y="908"/>
                  <a:pt x="1744" y="908"/>
                </a:cubicBezTo>
                <a:cubicBezTo>
                  <a:pt x="1746" y="908"/>
                  <a:pt x="1748" y="907"/>
                  <a:pt x="1748" y="904"/>
                </a:cubicBezTo>
                <a:cubicBezTo>
                  <a:pt x="1748" y="902"/>
                  <a:pt x="1746" y="900"/>
                  <a:pt x="1744" y="900"/>
                </a:cubicBezTo>
                <a:close/>
                <a:moveTo>
                  <a:pt x="1757" y="900"/>
                </a:moveTo>
                <a:cubicBezTo>
                  <a:pt x="1754" y="900"/>
                  <a:pt x="1753" y="902"/>
                  <a:pt x="1753" y="904"/>
                </a:cubicBezTo>
                <a:cubicBezTo>
                  <a:pt x="1753" y="907"/>
                  <a:pt x="1754" y="908"/>
                  <a:pt x="1757" y="908"/>
                </a:cubicBezTo>
                <a:cubicBezTo>
                  <a:pt x="1759" y="908"/>
                  <a:pt x="1761" y="907"/>
                  <a:pt x="1761" y="904"/>
                </a:cubicBezTo>
                <a:cubicBezTo>
                  <a:pt x="1761" y="902"/>
                  <a:pt x="1759" y="900"/>
                  <a:pt x="1757" y="900"/>
                </a:cubicBezTo>
                <a:close/>
                <a:moveTo>
                  <a:pt x="1770" y="900"/>
                </a:moveTo>
                <a:cubicBezTo>
                  <a:pt x="1767" y="900"/>
                  <a:pt x="1766" y="902"/>
                  <a:pt x="1766" y="904"/>
                </a:cubicBezTo>
                <a:cubicBezTo>
                  <a:pt x="1766" y="907"/>
                  <a:pt x="1767" y="908"/>
                  <a:pt x="1770" y="908"/>
                </a:cubicBezTo>
                <a:cubicBezTo>
                  <a:pt x="1772" y="908"/>
                  <a:pt x="1774" y="907"/>
                  <a:pt x="1774" y="904"/>
                </a:cubicBezTo>
                <a:cubicBezTo>
                  <a:pt x="1774" y="902"/>
                  <a:pt x="1772" y="900"/>
                  <a:pt x="1770" y="900"/>
                </a:cubicBezTo>
                <a:close/>
                <a:moveTo>
                  <a:pt x="1783" y="900"/>
                </a:moveTo>
                <a:cubicBezTo>
                  <a:pt x="1780" y="900"/>
                  <a:pt x="1778" y="902"/>
                  <a:pt x="1778" y="904"/>
                </a:cubicBezTo>
                <a:cubicBezTo>
                  <a:pt x="1778" y="907"/>
                  <a:pt x="1780" y="908"/>
                  <a:pt x="1783" y="908"/>
                </a:cubicBezTo>
                <a:cubicBezTo>
                  <a:pt x="1785" y="908"/>
                  <a:pt x="1787" y="907"/>
                  <a:pt x="1787" y="904"/>
                </a:cubicBezTo>
                <a:cubicBezTo>
                  <a:pt x="1787" y="902"/>
                  <a:pt x="1785" y="900"/>
                  <a:pt x="1783" y="900"/>
                </a:cubicBezTo>
                <a:close/>
                <a:moveTo>
                  <a:pt x="1796" y="900"/>
                </a:moveTo>
                <a:cubicBezTo>
                  <a:pt x="1793" y="900"/>
                  <a:pt x="1791" y="902"/>
                  <a:pt x="1791" y="904"/>
                </a:cubicBezTo>
                <a:cubicBezTo>
                  <a:pt x="1791" y="907"/>
                  <a:pt x="1793" y="908"/>
                  <a:pt x="1796" y="908"/>
                </a:cubicBezTo>
                <a:cubicBezTo>
                  <a:pt x="1798" y="908"/>
                  <a:pt x="1800" y="907"/>
                  <a:pt x="1800" y="904"/>
                </a:cubicBezTo>
                <a:cubicBezTo>
                  <a:pt x="1800" y="902"/>
                  <a:pt x="1798" y="900"/>
                  <a:pt x="1796" y="900"/>
                </a:cubicBezTo>
                <a:close/>
                <a:moveTo>
                  <a:pt x="1808" y="900"/>
                </a:moveTo>
                <a:cubicBezTo>
                  <a:pt x="1806" y="900"/>
                  <a:pt x="1804" y="902"/>
                  <a:pt x="1804" y="904"/>
                </a:cubicBezTo>
                <a:cubicBezTo>
                  <a:pt x="1804" y="907"/>
                  <a:pt x="1806" y="908"/>
                  <a:pt x="1808" y="908"/>
                </a:cubicBezTo>
                <a:cubicBezTo>
                  <a:pt x="1811" y="908"/>
                  <a:pt x="1813" y="907"/>
                  <a:pt x="1813" y="904"/>
                </a:cubicBezTo>
                <a:cubicBezTo>
                  <a:pt x="1813" y="902"/>
                  <a:pt x="1811" y="900"/>
                  <a:pt x="1808" y="900"/>
                </a:cubicBezTo>
                <a:close/>
                <a:moveTo>
                  <a:pt x="1821" y="900"/>
                </a:moveTo>
                <a:cubicBezTo>
                  <a:pt x="1819" y="900"/>
                  <a:pt x="1817" y="902"/>
                  <a:pt x="1817" y="904"/>
                </a:cubicBezTo>
                <a:cubicBezTo>
                  <a:pt x="1817" y="907"/>
                  <a:pt x="1819" y="908"/>
                  <a:pt x="1821" y="908"/>
                </a:cubicBezTo>
                <a:cubicBezTo>
                  <a:pt x="1824" y="908"/>
                  <a:pt x="1826" y="907"/>
                  <a:pt x="1826" y="904"/>
                </a:cubicBezTo>
                <a:cubicBezTo>
                  <a:pt x="1826" y="902"/>
                  <a:pt x="1824" y="900"/>
                  <a:pt x="1821" y="900"/>
                </a:cubicBezTo>
                <a:close/>
                <a:moveTo>
                  <a:pt x="1834" y="900"/>
                </a:moveTo>
                <a:cubicBezTo>
                  <a:pt x="1832" y="900"/>
                  <a:pt x="1830" y="902"/>
                  <a:pt x="1830" y="904"/>
                </a:cubicBezTo>
                <a:cubicBezTo>
                  <a:pt x="1830" y="907"/>
                  <a:pt x="1832" y="908"/>
                  <a:pt x="1834" y="908"/>
                </a:cubicBezTo>
                <a:cubicBezTo>
                  <a:pt x="1837" y="908"/>
                  <a:pt x="1838" y="907"/>
                  <a:pt x="1838" y="904"/>
                </a:cubicBezTo>
                <a:cubicBezTo>
                  <a:pt x="1838" y="902"/>
                  <a:pt x="1837" y="900"/>
                  <a:pt x="1834" y="900"/>
                </a:cubicBezTo>
                <a:close/>
                <a:moveTo>
                  <a:pt x="1847" y="900"/>
                </a:moveTo>
                <a:cubicBezTo>
                  <a:pt x="1845" y="900"/>
                  <a:pt x="1843" y="902"/>
                  <a:pt x="1843" y="904"/>
                </a:cubicBezTo>
                <a:cubicBezTo>
                  <a:pt x="1843" y="907"/>
                  <a:pt x="1845" y="908"/>
                  <a:pt x="1847" y="908"/>
                </a:cubicBezTo>
                <a:cubicBezTo>
                  <a:pt x="1849" y="908"/>
                  <a:pt x="1851" y="907"/>
                  <a:pt x="1851" y="904"/>
                </a:cubicBezTo>
                <a:cubicBezTo>
                  <a:pt x="1851" y="902"/>
                  <a:pt x="1849" y="900"/>
                  <a:pt x="1847" y="900"/>
                </a:cubicBezTo>
                <a:close/>
                <a:moveTo>
                  <a:pt x="1860" y="900"/>
                </a:moveTo>
                <a:cubicBezTo>
                  <a:pt x="1858" y="900"/>
                  <a:pt x="1856" y="902"/>
                  <a:pt x="1856" y="904"/>
                </a:cubicBezTo>
                <a:cubicBezTo>
                  <a:pt x="1856" y="907"/>
                  <a:pt x="1858" y="908"/>
                  <a:pt x="1860" y="908"/>
                </a:cubicBezTo>
                <a:cubicBezTo>
                  <a:pt x="1862" y="908"/>
                  <a:pt x="1864" y="907"/>
                  <a:pt x="1864" y="904"/>
                </a:cubicBezTo>
                <a:cubicBezTo>
                  <a:pt x="1864" y="902"/>
                  <a:pt x="1862" y="900"/>
                  <a:pt x="1860" y="900"/>
                </a:cubicBezTo>
                <a:close/>
                <a:moveTo>
                  <a:pt x="1873" y="900"/>
                </a:moveTo>
                <a:cubicBezTo>
                  <a:pt x="1871" y="900"/>
                  <a:pt x="1869" y="902"/>
                  <a:pt x="1869" y="904"/>
                </a:cubicBezTo>
                <a:cubicBezTo>
                  <a:pt x="1869" y="907"/>
                  <a:pt x="1871" y="908"/>
                  <a:pt x="1873" y="908"/>
                </a:cubicBezTo>
                <a:cubicBezTo>
                  <a:pt x="1875" y="908"/>
                  <a:pt x="1877" y="907"/>
                  <a:pt x="1877" y="904"/>
                </a:cubicBezTo>
                <a:cubicBezTo>
                  <a:pt x="1877" y="902"/>
                  <a:pt x="1875" y="900"/>
                  <a:pt x="1873" y="900"/>
                </a:cubicBezTo>
                <a:close/>
                <a:moveTo>
                  <a:pt x="1886" y="900"/>
                </a:moveTo>
                <a:cubicBezTo>
                  <a:pt x="1884" y="900"/>
                  <a:pt x="1882" y="902"/>
                  <a:pt x="1882" y="904"/>
                </a:cubicBezTo>
                <a:cubicBezTo>
                  <a:pt x="1882" y="907"/>
                  <a:pt x="1884" y="908"/>
                  <a:pt x="1886" y="908"/>
                </a:cubicBezTo>
                <a:cubicBezTo>
                  <a:pt x="1888" y="908"/>
                  <a:pt x="1890" y="907"/>
                  <a:pt x="1890" y="904"/>
                </a:cubicBezTo>
                <a:cubicBezTo>
                  <a:pt x="1890" y="902"/>
                  <a:pt x="1888" y="900"/>
                  <a:pt x="1886" y="900"/>
                </a:cubicBezTo>
                <a:close/>
                <a:moveTo>
                  <a:pt x="1899" y="900"/>
                </a:moveTo>
                <a:cubicBezTo>
                  <a:pt x="1897" y="900"/>
                  <a:pt x="1895" y="902"/>
                  <a:pt x="1895" y="904"/>
                </a:cubicBezTo>
                <a:cubicBezTo>
                  <a:pt x="1895" y="907"/>
                  <a:pt x="1897" y="908"/>
                  <a:pt x="1899" y="908"/>
                </a:cubicBezTo>
                <a:cubicBezTo>
                  <a:pt x="1901" y="908"/>
                  <a:pt x="1903" y="907"/>
                  <a:pt x="1903" y="904"/>
                </a:cubicBezTo>
                <a:cubicBezTo>
                  <a:pt x="1903" y="902"/>
                  <a:pt x="1901" y="900"/>
                  <a:pt x="1899" y="900"/>
                </a:cubicBezTo>
                <a:close/>
                <a:moveTo>
                  <a:pt x="1912" y="908"/>
                </a:moveTo>
                <a:cubicBezTo>
                  <a:pt x="1914" y="908"/>
                  <a:pt x="1916" y="907"/>
                  <a:pt x="1916" y="904"/>
                </a:cubicBezTo>
                <a:cubicBezTo>
                  <a:pt x="1916" y="902"/>
                  <a:pt x="1914" y="900"/>
                  <a:pt x="1912" y="900"/>
                </a:cubicBezTo>
                <a:cubicBezTo>
                  <a:pt x="1909" y="900"/>
                  <a:pt x="1908" y="902"/>
                  <a:pt x="1908" y="904"/>
                </a:cubicBezTo>
                <a:cubicBezTo>
                  <a:pt x="1908" y="907"/>
                  <a:pt x="1909" y="908"/>
                  <a:pt x="1912" y="908"/>
                </a:cubicBezTo>
                <a:close/>
                <a:moveTo>
                  <a:pt x="1925" y="900"/>
                </a:moveTo>
                <a:cubicBezTo>
                  <a:pt x="1922" y="900"/>
                  <a:pt x="1920" y="902"/>
                  <a:pt x="1920" y="904"/>
                </a:cubicBezTo>
                <a:cubicBezTo>
                  <a:pt x="1920" y="907"/>
                  <a:pt x="1922" y="908"/>
                  <a:pt x="1925" y="908"/>
                </a:cubicBezTo>
                <a:cubicBezTo>
                  <a:pt x="1927" y="908"/>
                  <a:pt x="1929" y="907"/>
                  <a:pt x="1929" y="904"/>
                </a:cubicBezTo>
                <a:cubicBezTo>
                  <a:pt x="1929" y="902"/>
                  <a:pt x="1927" y="900"/>
                  <a:pt x="1925" y="900"/>
                </a:cubicBezTo>
                <a:close/>
                <a:moveTo>
                  <a:pt x="1938" y="900"/>
                </a:moveTo>
                <a:cubicBezTo>
                  <a:pt x="1935" y="900"/>
                  <a:pt x="1933" y="902"/>
                  <a:pt x="1933" y="904"/>
                </a:cubicBezTo>
                <a:cubicBezTo>
                  <a:pt x="1933" y="907"/>
                  <a:pt x="1935" y="908"/>
                  <a:pt x="1938" y="908"/>
                </a:cubicBezTo>
                <a:cubicBezTo>
                  <a:pt x="1940" y="908"/>
                  <a:pt x="1942" y="907"/>
                  <a:pt x="1942" y="904"/>
                </a:cubicBezTo>
                <a:cubicBezTo>
                  <a:pt x="1942" y="902"/>
                  <a:pt x="1940" y="900"/>
                  <a:pt x="1938" y="900"/>
                </a:cubicBezTo>
                <a:close/>
                <a:moveTo>
                  <a:pt x="1950" y="900"/>
                </a:moveTo>
                <a:cubicBezTo>
                  <a:pt x="1948" y="900"/>
                  <a:pt x="1946" y="902"/>
                  <a:pt x="1946" y="904"/>
                </a:cubicBezTo>
                <a:cubicBezTo>
                  <a:pt x="1946" y="907"/>
                  <a:pt x="1948" y="908"/>
                  <a:pt x="1950" y="908"/>
                </a:cubicBezTo>
                <a:cubicBezTo>
                  <a:pt x="1953" y="908"/>
                  <a:pt x="1955" y="907"/>
                  <a:pt x="1955" y="904"/>
                </a:cubicBezTo>
                <a:cubicBezTo>
                  <a:pt x="1955" y="902"/>
                  <a:pt x="1953" y="900"/>
                  <a:pt x="1950" y="900"/>
                </a:cubicBezTo>
                <a:close/>
                <a:moveTo>
                  <a:pt x="1963" y="900"/>
                </a:moveTo>
                <a:cubicBezTo>
                  <a:pt x="1961" y="900"/>
                  <a:pt x="1959" y="902"/>
                  <a:pt x="1959" y="904"/>
                </a:cubicBezTo>
                <a:cubicBezTo>
                  <a:pt x="1959" y="907"/>
                  <a:pt x="1961" y="908"/>
                  <a:pt x="1963" y="908"/>
                </a:cubicBezTo>
                <a:cubicBezTo>
                  <a:pt x="1966" y="908"/>
                  <a:pt x="1968" y="907"/>
                  <a:pt x="1968" y="904"/>
                </a:cubicBezTo>
                <a:cubicBezTo>
                  <a:pt x="1968" y="902"/>
                  <a:pt x="1966" y="900"/>
                  <a:pt x="1963" y="900"/>
                </a:cubicBezTo>
                <a:close/>
                <a:moveTo>
                  <a:pt x="1976" y="900"/>
                </a:moveTo>
                <a:cubicBezTo>
                  <a:pt x="1974" y="900"/>
                  <a:pt x="1972" y="902"/>
                  <a:pt x="1972" y="904"/>
                </a:cubicBezTo>
                <a:cubicBezTo>
                  <a:pt x="1972" y="907"/>
                  <a:pt x="1974" y="908"/>
                  <a:pt x="1976" y="908"/>
                </a:cubicBezTo>
                <a:cubicBezTo>
                  <a:pt x="1979" y="908"/>
                  <a:pt x="1980" y="907"/>
                  <a:pt x="1980" y="904"/>
                </a:cubicBezTo>
                <a:cubicBezTo>
                  <a:pt x="1980" y="902"/>
                  <a:pt x="1979" y="900"/>
                  <a:pt x="1976" y="900"/>
                </a:cubicBezTo>
                <a:close/>
                <a:moveTo>
                  <a:pt x="1989" y="900"/>
                </a:moveTo>
                <a:cubicBezTo>
                  <a:pt x="1987" y="900"/>
                  <a:pt x="1985" y="902"/>
                  <a:pt x="1985" y="904"/>
                </a:cubicBezTo>
                <a:cubicBezTo>
                  <a:pt x="1985" y="907"/>
                  <a:pt x="1987" y="908"/>
                  <a:pt x="1989" y="908"/>
                </a:cubicBezTo>
                <a:cubicBezTo>
                  <a:pt x="1992" y="908"/>
                  <a:pt x="1993" y="907"/>
                  <a:pt x="1993" y="904"/>
                </a:cubicBezTo>
                <a:cubicBezTo>
                  <a:pt x="1993" y="902"/>
                  <a:pt x="1992" y="900"/>
                  <a:pt x="1989" y="900"/>
                </a:cubicBezTo>
                <a:close/>
                <a:moveTo>
                  <a:pt x="2002" y="900"/>
                </a:moveTo>
                <a:cubicBezTo>
                  <a:pt x="2000" y="900"/>
                  <a:pt x="1998" y="902"/>
                  <a:pt x="1998" y="904"/>
                </a:cubicBezTo>
                <a:cubicBezTo>
                  <a:pt x="1998" y="907"/>
                  <a:pt x="2000" y="908"/>
                  <a:pt x="2002" y="908"/>
                </a:cubicBezTo>
                <a:cubicBezTo>
                  <a:pt x="2004" y="908"/>
                  <a:pt x="2006" y="907"/>
                  <a:pt x="2006" y="904"/>
                </a:cubicBezTo>
                <a:cubicBezTo>
                  <a:pt x="2006" y="902"/>
                  <a:pt x="2004" y="900"/>
                  <a:pt x="2002" y="900"/>
                </a:cubicBezTo>
                <a:close/>
                <a:moveTo>
                  <a:pt x="2015" y="900"/>
                </a:moveTo>
                <a:cubicBezTo>
                  <a:pt x="2013" y="900"/>
                  <a:pt x="2011" y="902"/>
                  <a:pt x="2011" y="904"/>
                </a:cubicBezTo>
                <a:cubicBezTo>
                  <a:pt x="2011" y="907"/>
                  <a:pt x="2013" y="908"/>
                  <a:pt x="2015" y="908"/>
                </a:cubicBezTo>
                <a:cubicBezTo>
                  <a:pt x="2017" y="908"/>
                  <a:pt x="2019" y="907"/>
                  <a:pt x="2019" y="904"/>
                </a:cubicBezTo>
                <a:cubicBezTo>
                  <a:pt x="2019" y="902"/>
                  <a:pt x="2017" y="900"/>
                  <a:pt x="2015" y="900"/>
                </a:cubicBezTo>
                <a:close/>
                <a:moveTo>
                  <a:pt x="2028" y="900"/>
                </a:moveTo>
                <a:cubicBezTo>
                  <a:pt x="2026" y="900"/>
                  <a:pt x="2024" y="902"/>
                  <a:pt x="2024" y="904"/>
                </a:cubicBezTo>
                <a:cubicBezTo>
                  <a:pt x="2024" y="907"/>
                  <a:pt x="2026" y="908"/>
                  <a:pt x="2028" y="908"/>
                </a:cubicBezTo>
                <a:cubicBezTo>
                  <a:pt x="2030" y="908"/>
                  <a:pt x="2032" y="907"/>
                  <a:pt x="2032" y="904"/>
                </a:cubicBezTo>
                <a:cubicBezTo>
                  <a:pt x="2032" y="902"/>
                  <a:pt x="2030" y="900"/>
                  <a:pt x="2028" y="900"/>
                </a:cubicBezTo>
                <a:close/>
                <a:moveTo>
                  <a:pt x="2042" y="904"/>
                </a:moveTo>
                <a:cubicBezTo>
                  <a:pt x="2042" y="904"/>
                  <a:pt x="2041" y="903"/>
                  <a:pt x="2041" y="903"/>
                </a:cubicBezTo>
                <a:cubicBezTo>
                  <a:pt x="2040" y="903"/>
                  <a:pt x="2040" y="904"/>
                  <a:pt x="2040" y="904"/>
                </a:cubicBezTo>
                <a:cubicBezTo>
                  <a:pt x="2040" y="905"/>
                  <a:pt x="2040" y="905"/>
                  <a:pt x="2041" y="905"/>
                </a:cubicBezTo>
                <a:cubicBezTo>
                  <a:pt x="2041" y="905"/>
                  <a:pt x="2042" y="905"/>
                  <a:pt x="2042" y="904"/>
                </a:cubicBezTo>
                <a:close/>
                <a:moveTo>
                  <a:pt x="2080" y="900"/>
                </a:moveTo>
                <a:cubicBezTo>
                  <a:pt x="2077" y="900"/>
                  <a:pt x="2075" y="902"/>
                  <a:pt x="2075" y="904"/>
                </a:cubicBezTo>
                <a:cubicBezTo>
                  <a:pt x="2075" y="907"/>
                  <a:pt x="2077" y="908"/>
                  <a:pt x="2080" y="908"/>
                </a:cubicBezTo>
                <a:cubicBezTo>
                  <a:pt x="2082" y="908"/>
                  <a:pt x="2084" y="907"/>
                  <a:pt x="2084" y="904"/>
                </a:cubicBezTo>
                <a:cubicBezTo>
                  <a:pt x="2084" y="902"/>
                  <a:pt x="2082" y="900"/>
                  <a:pt x="2080" y="900"/>
                </a:cubicBezTo>
                <a:close/>
                <a:moveTo>
                  <a:pt x="2093" y="900"/>
                </a:moveTo>
                <a:cubicBezTo>
                  <a:pt x="2090" y="900"/>
                  <a:pt x="2088" y="902"/>
                  <a:pt x="2088" y="904"/>
                </a:cubicBezTo>
                <a:cubicBezTo>
                  <a:pt x="2088" y="907"/>
                  <a:pt x="2090" y="908"/>
                  <a:pt x="2093" y="908"/>
                </a:cubicBezTo>
                <a:cubicBezTo>
                  <a:pt x="2095" y="908"/>
                  <a:pt x="2097" y="907"/>
                  <a:pt x="2097" y="904"/>
                </a:cubicBezTo>
                <a:cubicBezTo>
                  <a:pt x="2097" y="902"/>
                  <a:pt x="2095" y="900"/>
                  <a:pt x="2093" y="900"/>
                </a:cubicBezTo>
                <a:close/>
                <a:moveTo>
                  <a:pt x="2105" y="900"/>
                </a:moveTo>
                <a:cubicBezTo>
                  <a:pt x="2103" y="900"/>
                  <a:pt x="2101" y="902"/>
                  <a:pt x="2101" y="904"/>
                </a:cubicBezTo>
                <a:cubicBezTo>
                  <a:pt x="2101" y="907"/>
                  <a:pt x="2103" y="908"/>
                  <a:pt x="2105" y="908"/>
                </a:cubicBezTo>
                <a:cubicBezTo>
                  <a:pt x="2108" y="908"/>
                  <a:pt x="2110" y="907"/>
                  <a:pt x="2110" y="904"/>
                </a:cubicBezTo>
                <a:cubicBezTo>
                  <a:pt x="2110" y="902"/>
                  <a:pt x="2108" y="900"/>
                  <a:pt x="2105" y="900"/>
                </a:cubicBezTo>
                <a:close/>
                <a:moveTo>
                  <a:pt x="2118" y="900"/>
                </a:moveTo>
                <a:cubicBezTo>
                  <a:pt x="2116" y="900"/>
                  <a:pt x="2114" y="902"/>
                  <a:pt x="2114" y="904"/>
                </a:cubicBezTo>
                <a:cubicBezTo>
                  <a:pt x="2114" y="907"/>
                  <a:pt x="2116" y="908"/>
                  <a:pt x="2118" y="908"/>
                </a:cubicBezTo>
                <a:cubicBezTo>
                  <a:pt x="2121" y="908"/>
                  <a:pt x="2123" y="907"/>
                  <a:pt x="2123" y="904"/>
                </a:cubicBezTo>
                <a:cubicBezTo>
                  <a:pt x="2123" y="902"/>
                  <a:pt x="2121" y="900"/>
                  <a:pt x="2118" y="900"/>
                </a:cubicBezTo>
                <a:close/>
                <a:moveTo>
                  <a:pt x="2131" y="900"/>
                </a:moveTo>
                <a:cubicBezTo>
                  <a:pt x="2129" y="900"/>
                  <a:pt x="2127" y="902"/>
                  <a:pt x="2127" y="904"/>
                </a:cubicBezTo>
                <a:cubicBezTo>
                  <a:pt x="2127" y="907"/>
                  <a:pt x="2129" y="908"/>
                  <a:pt x="2131" y="908"/>
                </a:cubicBezTo>
                <a:cubicBezTo>
                  <a:pt x="2134" y="908"/>
                  <a:pt x="2135" y="907"/>
                  <a:pt x="2135" y="904"/>
                </a:cubicBezTo>
                <a:cubicBezTo>
                  <a:pt x="2135" y="902"/>
                  <a:pt x="2134" y="900"/>
                  <a:pt x="2131" y="900"/>
                </a:cubicBezTo>
                <a:close/>
                <a:moveTo>
                  <a:pt x="2144" y="900"/>
                </a:moveTo>
                <a:cubicBezTo>
                  <a:pt x="2142" y="900"/>
                  <a:pt x="2140" y="902"/>
                  <a:pt x="2140" y="904"/>
                </a:cubicBezTo>
                <a:cubicBezTo>
                  <a:pt x="2140" y="907"/>
                  <a:pt x="2142" y="908"/>
                  <a:pt x="2144" y="908"/>
                </a:cubicBezTo>
                <a:cubicBezTo>
                  <a:pt x="2147" y="908"/>
                  <a:pt x="2148" y="907"/>
                  <a:pt x="2148" y="904"/>
                </a:cubicBezTo>
                <a:cubicBezTo>
                  <a:pt x="2148" y="902"/>
                  <a:pt x="2147" y="900"/>
                  <a:pt x="2144" y="900"/>
                </a:cubicBezTo>
                <a:close/>
                <a:moveTo>
                  <a:pt x="2157" y="900"/>
                </a:moveTo>
                <a:cubicBezTo>
                  <a:pt x="2155" y="900"/>
                  <a:pt x="2153" y="902"/>
                  <a:pt x="2153" y="904"/>
                </a:cubicBezTo>
                <a:cubicBezTo>
                  <a:pt x="2153" y="907"/>
                  <a:pt x="2155" y="908"/>
                  <a:pt x="2157" y="908"/>
                </a:cubicBezTo>
                <a:cubicBezTo>
                  <a:pt x="2159" y="908"/>
                  <a:pt x="2161" y="907"/>
                  <a:pt x="2161" y="904"/>
                </a:cubicBezTo>
                <a:cubicBezTo>
                  <a:pt x="2161" y="902"/>
                  <a:pt x="2159" y="900"/>
                  <a:pt x="2157" y="900"/>
                </a:cubicBezTo>
                <a:close/>
                <a:moveTo>
                  <a:pt x="2170" y="900"/>
                </a:moveTo>
                <a:cubicBezTo>
                  <a:pt x="2168" y="900"/>
                  <a:pt x="2166" y="902"/>
                  <a:pt x="2166" y="904"/>
                </a:cubicBezTo>
                <a:cubicBezTo>
                  <a:pt x="2166" y="907"/>
                  <a:pt x="2168" y="908"/>
                  <a:pt x="2170" y="908"/>
                </a:cubicBezTo>
                <a:cubicBezTo>
                  <a:pt x="2172" y="908"/>
                  <a:pt x="2174" y="907"/>
                  <a:pt x="2174" y="904"/>
                </a:cubicBezTo>
                <a:cubicBezTo>
                  <a:pt x="2174" y="902"/>
                  <a:pt x="2172" y="900"/>
                  <a:pt x="2170" y="900"/>
                </a:cubicBezTo>
                <a:close/>
                <a:moveTo>
                  <a:pt x="2183" y="900"/>
                </a:moveTo>
                <a:cubicBezTo>
                  <a:pt x="2181" y="900"/>
                  <a:pt x="2179" y="902"/>
                  <a:pt x="2179" y="904"/>
                </a:cubicBezTo>
                <a:cubicBezTo>
                  <a:pt x="2179" y="907"/>
                  <a:pt x="2181" y="908"/>
                  <a:pt x="2183" y="908"/>
                </a:cubicBezTo>
                <a:cubicBezTo>
                  <a:pt x="2185" y="908"/>
                  <a:pt x="2187" y="907"/>
                  <a:pt x="2187" y="904"/>
                </a:cubicBezTo>
                <a:cubicBezTo>
                  <a:pt x="2187" y="902"/>
                  <a:pt x="2185" y="900"/>
                  <a:pt x="2183" y="900"/>
                </a:cubicBezTo>
                <a:close/>
                <a:moveTo>
                  <a:pt x="2196" y="900"/>
                </a:moveTo>
                <a:cubicBezTo>
                  <a:pt x="2194" y="900"/>
                  <a:pt x="2192" y="902"/>
                  <a:pt x="2192" y="904"/>
                </a:cubicBezTo>
                <a:cubicBezTo>
                  <a:pt x="2192" y="907"/>
                  <a:pt x="2194" y="908"/>
                  <a:pt x="2196" y="908"/>
                </a:cubicBezTo>
                <a:cubicBezTo>
                  <a:pt x="2198" y="908"/>
                  <a:pt x="2200" y="907"/>
                  <a:pt x="2200" y="904"/>
                </a:cubicBezTo>
                <a:cubicBezTo>
                  <a:pt x="2200" y="902"/>
                  <a:pt x="2198" y="900"/>
                  <a:pt x="2196" y="900"/>
                </a:cubicBezTo>
                <a:close/>
                <a:moveTo>
                  <a:pt x="2209" y="908"/>
                </a:moveTo>
                <a:cubicBezTo>
                  <a:pt x="2211" y="908"/>
                  <a:pt x="2213" y="907"/>
                  <a:pt x="2213" y="904"/>
                </a:cubicBezTo>
                <a:cubicBezTo>
                  <a:pt x="2213" y="902"/>
                  <a:pt x="2211" y="900"/>
                  <a:pt x="2209" y="900"/>
                </a:cubicBezTo>
                <a:cubicBezTo>
                  <a:pt x="2206" y="900"/>
                  <a:pt x="2205" y="902"/>
                  <a:pt x="2205" y="904"/>
                </a:cubicBezTo>
                <a:cubicBezTo>
                  <a:pt x="2205" y="907"/>
                  <a:pt x="2206" y="908"/>
                  <a:pt x="2209" y="908"/>
                </a:cubicBezTo>
                <a:close/>
                <a:moveTo>
                  <a:pt x="2222" y="908"/>
                </a:moveTo>
                <a:cubicBezTo>
                  <a:pt x="2224" y="908"/>
                  <a:pt x="2226" y="907"/>
                  <a:pt x="2226" y="904"/>
                </a:cubicBezTo>
                <a:cubicBezTo>
                  <a:pt x="2226" y="902"/>
                  <a:pt x="2224" y="900"/>
                  <a:pt x="2222" y="900"/>
                </a:cubicBezTo>
                <a:cubicBezTo>
                  <a:pt x="2219" y="900"/>
                  <a:pt x="2218" y="902"/>
                  <a:pt x="2218" y="904"/>
                </a:cubicBezTo>
                <a:cubicBezTo>
                  <a:pt x="2218" y="907"/>
                  <a:pt x="2219" y="908"/>
                  <a:pt x="2222" y="908"/>
                </a:cubicBezTo>
                <a:close/>
                <a:moveTo>
                  <a:pt x="2235" y="908"/>
                </a:moveTo>
                <a:cubicBezTo>
                  <a:pt x="2237" y="908"/>
                  <a:pt x="2239" y="907"/>
                  <a:pt x="2239" y="904"/>
                </a:cubicBezTo>
                <a:cubicBezTo>
                  <a:pt x="2239" y="902"/>
                  <a:pt x="2237" y="900"/>
                  <a:pt x="2235" y="900"/>
                </a:cubicBezTo>
                <a:cubicBezTo>
                  <a:pt x="2232" y="900"/>
                  <a:pt x="2230" y="902"/>
                  <a:pt x="2230" y="904"/>
                </a:cubicBezTo>
                <a:cubicBezTo>
                  <a:pt x="2230" y="907"/>
                  <a:pt x="2232" y="908"/>
                  <a:pt x="2235" y="908"/>
                </a:cubicBezTo>
                <a:close/>
                <a:moveTo>
                  <a:pt x="2248" y="908"/>
                </a:moveTo>
                <a:cubicBezTo>
                  <a:pt x="2250" y="908"/>
                  <a:pt x="2252" y="907"/>
                  <a:pt x="2252" y="904"/>
                </a:cubicBezTo>
                <a:cubicBezTo>
                  <a:pt x="2252" y="902"/>
                  <a:pt x="2250" y="900"/>
                  <a:pt x="2248" y="900"/>
                </a:cubicBezTo>
                <a:cubicBezTo>
                  <a:pt x="2245" y="900"/>
                  <a:pt x="2243" y="902"/>
                  <a:pt x="2243" y="904"/>
                </a:cubicBezTo>
                <a:cubicBezTo>
                  <a:pt x="2243" y="907"/>
                  <a:pt x="2245" y="908"/>
                  <a:pt x="2248" y="908"/>
                </a:cubicBezTo>
                <a:close/>
                <a:moveTo>
                  <a:pt x="2260" y="908"/>
                </a:moveTo>
                <a:cubicBezTo>
                  <a:pt x="2263" y="908"/>
                  <a:pt x="2265" y="907"/>
                  <a:pt x="2265" y="904"/>
                </a:cubicBezTo>
                <a:cubicBezTo>
                  <a:pt x="2265" y="902"/>
                  <a:pt x="2263" y="900"/>
                  <a:pt x="2260" y="900"/>
                </a:cubicBezTo>
                <a:cubicBezTo>
                  <a:pt x="2258" y="900"/>
                  <a:pt x="2256" y="902"/>
                  <a:pt x="2256" y="904"/>
                </a:cubicBezTo>
                <a:cubicBezTo>
                  <a:pt x="2256" y="907"/>
                  <a:pt x="2258" y="908"/>
                  <a:pt x="2260" y="908"/>
                </a:cubicBezTo>
                <a:close/>
                <a:moveTo>
                  <a:pt x="2273" y="902"/>
                </a:moveTo>
                <a:cubicBezTo>
                  <a:pt x="2272" y="902"/>
                  <a:pt x="2271" y="903"/>
                  <a:pt x="2271" y="904"/>
                </a:cubicBezTo>
                <a:cubicBezTo>
                  <a:pt x="2271" y="905"/>
                  <a:pt x="2272" y="906"/>
                  <a:pt x="2273" y="906"/>
                </a:cubicBezTo>
                <a:cubicBezTo>
                  <a:pt x="2275" y="906"/>
                  <a:pt x="2276" y="905"/>
                  <a:pt x="2276" y="904"/>
                </a:cubicBezTo>
                <a:cubicBezTo>
                  <a:pt x="2276" y="903"/>
                  <a:pt x="2275" y="902"/>
                  <a:pt x="2273" y="902"/>
                </a:cubicBezTo>
                <a:close/>
                <a:moveTo>
                  <a:pt x="2377" y="900"/>
                </a:moveTo>
                <a:cubicBezTo>
                  <a:pt x="2374" y="900"/>
                  <a:pt x="2372" y="902"/>
                  <a:pt x="2372" y="904"/>
                </a:cubicBezTo>
                <a:cubicBezTo>
                  <a:pt x="2372" y="907"/>
                  <a:pt x="2374" y="908"/>
                  <a:pt x="2377" y="908"/>
                </a:cubicBezTo>
                <a:cubicBezTo>
                  <a:pt x="2379" y="908"/>
                  <a:pt x="2381" y="907"/>
                  <a:pt x="2381" y="904"/>
                </a:cubicBezTo>
                <a:cubicBezTo>
                  <a:pt x="2381" y="902"/>
                  <a:pt x="2379" y="900"/>
                  <a:pt x="2377" y="900"/>
                </a:cubicBezTo>
                <a:close/>
                <a:moveTo>
                  <a:pt x="2390" y="908"/>
                </a:moveTo>
                <a:cubicBezTo>
                  <a:pt x="2392" y="908"/>
                  <a:pt x="2394" y="907"/>
                  <a:pt x="2394" y="904"/>
                </a:cubicBezTo>
                <a:cubicBezTo>
                  <a:pt x="2394" y="902"/>
                  <a:pt x="2392" y="900"/>
                  <a:pt x="2390" y="900"/>
                </a:cubicBezTo>
                <a:cubicBezTo>
                  <a:pt x="2387" y="900"/>
                  <a:pt x="2385" y="902"/>
                  <a:pt x="2385" y="904"/>
                </a:cubicBezTo>
                <a:cubicBezTo>
                  <a:pt x="2385" y="907"/>
                  <a:pt x="2387" y="908"/>
                  <a:pt x="2390" y="908"/>
                </a:cubicBezTo>
                <a:close/>
                <a:moveTo>
                  <a:pt x="2402" y="900"/>
                </a:moveTo>
                <a:cubicBezTo>
                  <a:pt x="2400" y="900"/>
                  <a:pt x="2398" y="902"/>
                  <a:pt x="2398" y="904"/>
                </a:cubicBezTo>
                <a:cubicBezTo>
                  <a:pt x="2398" y="907"/>
                  <a:pt x="2400" y="908"/>
                  <a:pt x="2402" y="908"/>
                </a:cubicBezTo>
                <a:cubicBezTo>
                  <a:pt x="2405" y="908"/>
                  <a:pt x="2407" y="907"/>
                  <a:pt x="2407" y="904"/>
                </a:cubicBezTo>
                <a:cubicBezTo>
                  <a:pt x="2407" y="902"/>
                  <a:pt x="2405" y="900"/>
                  <a:pt x="2402" y="900"/>
                </a:cubicBezTo>
                <a:close/>
                <a:moveTo>
                  <a:pt x="2415" y="908"/>
                </a:moveTo>
                <a:cubicBezTo>
                  <a:pt x="2418" y="908"/>
                  <a:pt x="2420" y="907"/>
                  <a:pt x="2420" y="904"/>
                </a:cubicBezTo>
                <a:cubicBezTo>
                  <a:pt x="2420" y="902"/>
                  <a:pt x="2418" y="900"/>
                  <a:pt x="2415" y="900"/>
                </a:cubicBezTo>
                <a:cubicBezTo>
                  <a:pt x="2413" y="900"/>
                  <a:pt x="2411" y="902"/>
                  <a:pt x="2411" y="904"/>
                </a:cubicBezTo>
                <a:cubicBezTo>
                  <a:pt x="2411" y="907"/>
                  <a:pt x="2413" y="908"/>
                  <a:pt x="2415" y="908"/>
                </a:cubicBezTo>
                <a:close/>
                <a:moveTo>
                  <a:pt x="2428" y="900"/>
                </a:moveTo>
                <a:cubicBezTo>
                  <a:pt x="2426" y="900"/>
                  <a:pt x="2424" y="902"/>
                  <a:pt x="2424" y="904"/>
                </a:cubicBezTo>
                <a:cubicBezTo>
                  <a:pt x="2424" y="907"/>
                  <a:pt x="2426" y="908"/>
                  <a:pt x="2428" y="908"/>
                </a:cubicBezTo>
                <a:cubicBezTo>
                  <a:pt x="2431" y="908"/>
                  <a:pt x="2432" y="907"/>
                  <a:pt x="2432" y="904"/>
                </a:cubicBezTo>
                <a:cubicBezTo>
                  <a:pt x="2432" y="902"/>
                  <a:pt x="2431" y="900"/>
                  <a:pt x="2428" y="900"/>
                </a:cubicBezTo>
                <a:close/>
                <a:moveTo>
                  <a:pt x="2441" y="900"/>
                </a:moveTo>
                <a:cubicBezTo>
                  <a:pt x="2439" y="900"/>
                  <a:pt x="2437" y="902"/>
                  <a:pt x="2437" y="904"/>
                </a:cubicBezTo>
                <a:cubicBezTo>
                  <a:pt x="2437" y="907"/>
                  <a:pt x="2439" y="908"/>
                  <a:pt x="2441" y="908"/>
                </a:cubicBezTo>
                <a:cubicBezTo>
                  <a:pt x="2444" y="908"/>
                  <a:pt x="2445" y="907"/>
                  <a:pt x="2445" y="904"/>
                </a:cubicBezTo>
                <a:cubicBezTo>
                  <a:pt x="2445" y="902"/>
                  <a:pt x="2444" y="900"/>
                  <a:pt x="2441" y="900"/>
                </a:cubicBezTo>
                <a:close/>
                <a:moveTo>
                  <a:pt x="2454" y="900"/>
                </a:moveTo>
                <a:cubicBezTo>
                  <a:pt x="2452" y="900"/>
                  <a:pt x="2450" y="902"/>
                  <a:pt x="2450" y="904"/>
                </a:cubicBezTo>
                <a:cubicBezTo>
                  <a:pt x="2450" y="907"/>
                  <a:pt x="2452" y="908"/>
                  <a:pt x="2454" y="908"/>
                </a:cubicBezTo>
                <a:cubicBezTo>
                  <a:pt x="2456" y="908"/>
                  <a:pt x="2458" y="907"/>
                  <a:pt x="2458" y="904"/>
                </a:cubicBezTo>
                <a:cubicBezTo>
                  <a:pt x="2458" y="902"/>
                  <a:pt x="2456" y="900"/>
                  <a:pt x="2454" y="900"/>
                </a:cubicBezTo>
                <a:close/>
                <a:moveTo>
                  <a:pt x="2467" y="900"/>
                </a:moveTo>
                <a:cubicBezTo>
                  <a:pt x="2465" y="900"/>
                  <a:pt x="2463" y="902"/>
                  <a:pt x="2463" y="904"/>
                </a:cubicBezTo>
                <a:cubicBezTo>
                  <a:pt x="2463" y="907"/>
                  <a:pt x="2465" y="908"/>
                  <a:pt x="2467" y="908"/>
                </a:cubicBezTo>
                <a:cubicBezTo>
                  <a:pt x="2469" y="908"/>
                  <a:pt x="2471" y="907"/>
                  <a:pt x="2471" y="904"/>
                </a:cubicBezTo>
                <a:cubicBezTo>
                  <a:pt x="2471" y="902"/>
                  <a:pt x="2469" y="900"/>
                  <a:pt x="2467" y="900"/>
                </a:cubicBezTo>
                <a:close/>
                <a:moveTo>
                  <a:pt x="2480" y="900"/>
                </a:moveTo>
                <a:cubicBezTo>
                  <a:pt x="2478" y="900"/>
                  <a:pt x="2476" y="902"/>
                  <a:pt x="2476" y="904"/>
                </a:cubicBezTo>
                <a:cubicBezTo>
                  <a:pt x="2476" y="907"/>
                  <a:pt x="2478" y="908"/>
                  <a:pt x="2480" y="908"/>
                </a:cubicBezTo>
                <a:cubicBezTo>
                  <a:pt x="2482" y="908"/>
                  <a:pt x="2484" y="907"/>
                  <a:pt x="2484" y="904"/>
                </a:cubicBezTo>
                <a:cubicBezTo>
                  <a:pt x="2484" y="902"/>
                  <a:pt x="2482" y="900"/>
                  <a:pt x="2480" y="900"/>
                </a:cubicBezTo>
                <a:close/>
                <a:moveTo>
                  <a:pt x="2493" y="900"/>
                </a:moveTo>
                <a:cubicBezTo>
                  <a:pt x="2491" y="900"/>
                  <a:pt x="2489" y="902"/>
                  <a:pt x="2489" y="904"/>
                </a:cubicBezTo>
                <a:cubicBezTo>
                  <a:pt x="2489" y="907"/>
                  <a:pt x="2491" y="908"/>
                  <a:pt x="2493" y="908"/>
                </a:cubicBezTo>
                <a:cubicBezTo>
                  <a:pt x="2495" y="908"/>
                  <a:pt x="2497" y="907"/>
                  <a:pt x="2497" y="904"/>
                </a:cubicBezTo>
                <a:cubicBezTo>
                  <a:pt x="2497" y="902"/>
                  <a:pt x="2495" y="900"/>
                  <a:pt x="2493" y="900"/>
                </a:cubicBezTo>
                <a:close/>
                <a:moveTo>
                  <a:pt x="2506" y="908"/>
                </a:moveTo>
                <a:cubicBezTo>
                  <a:pt x="2508" y="908"/>
                  <a:pt x="2510" y="907"/>
                  <a:pt x="2510" y="904"/>
                </a:cubicBezTo>
                <a:cubicBezTo>
                  <a:pt x="2510" y="902"/>
                  <a:pt x="2508" y="900"/>
                  <a:pt x="2506" y="900"/>
                </a:cubicBezTo>
                <a:cubicBezTo>
                  <a:pt x="2503" y="900"/>
                  <a:pt x="2502" y="902"/>
                  <a:pt x="2502" y="904"/>
                </a:cubicBezTo>
                <a:cubicBezTo>
                  <a:pt x="2502" y="907"/>
                  <a:pt x="2503" y="908"/>
                  <a:pt x="2506" y="908"/>
                </a:cubicBezTo>
                <a:close/>
                <a:moveTo>
                  <a:pt x="2519" y="908"/>
                </a:moveTo>
                <a:cubicBezTo>
                  <a:pt x="2521" y="908"/>
                  <a:pt x="2523" y="907"/>
                  <a:pt x="2523" y="904"/>
                </a:cubicBezTo>
                <a:cubicBezTo>
                  <a:pt x="2523" y="902"/>
                  <a:pt x="2521" y="900"/>
                  <a:pt x="2519" y="900"/>
                </a:cubicBezTo>
                <a:cubicBezTo>
                  <a:pt x="2516" y="900"/>
                  <a:pt x="2515" y="902"/>
                  <a:pt x="2515" y="904"/>
                </a:cubicBezTo>
                <a:cubicBezTo>
                  <a:pt x="2515" y="907"/>
                  <a:pt x="2516" y="908"/>
                  <a:pt x="2519" y="908"/>
                </a:cubicBezTo>
                <a:close/>
                <a:moveTo>
                  <a:pt x="2532" y="908"/>
                </a:moveTo>
                <a:cubicBezTo>
                  <a:pt x="2534" y="908"/>
                  <a:pt x="2536" y="907"/>
                  <a:pt x="2536" y="904"/>
                </a:cubicBezTo>
                <a:cubicBezTo>
                  <a:pt x="2536" y="902"/>
                  <a:pt x="2534" y="900"/>
                  <a:pt x="2532" y="900"/>
                </a:cubicBezTo>
                <a:cubicBezTo>
                  <a:pt x="2529" y="900"/>
                  <a:pt x="2527" y="902"/>
                  <a:pt x="2527" y="904"/>
                </a:cubicBezTo>
                <a:cubicBezTo>
                  <a:pt x="2527" y="907"/>
                  <a:pt x="2529" y="908"/>
                  <a:pt x="2532" y="908"/>
                </a:cubicBezTo>
                <a:close/>
                <a:moveTo>
                  <a:pt x="2545" y="908"/>
                </a:moveTo>
                <a:cubicBezTo>
                  <a:pt x="2547" y="908"/>
                  <a:pt x="2549" y="907"/>
                  <a:pt x="2549" y="904"/>
                </a:cubicBezTo>
                <a:cubicBezTo>
                  <a:pt x="2549" y="902"/>
                  <a:pt x="2547" y="900"/>
                  <a:pt x="2545" y="900"/>
                </a:cubicBezTo>
                <a:cubicBezTo>
                  <a:pt x="2542" y="900"/>
                  <a:pt x="2540" y="902"/>
                  <a:pt x="2540" y="904"/>
                </a:cubicBezTo>
                <a:cubicBezTo>
                  <a:pt x="2540" y="907"/>
                  <a:pt x="2542" y="908"/>
                  <a:pt x="2545" y="908"/>
                </a:cubicBezTo>
                <a:close/>
                <a:moveTo>
                  <a:pt x="2557" y="900"/>
                </a:moveTo>
                <a:cubicBezTo>
                  <a:pt x="2555" y="900"/>
                  <a:pt x="2553" y="902"/>
                  <a:pt x="2553" y="904"/>
                </a:cubicBezTo>
                <a:cubicBezTo>
                  <a:pt x="2553" y="907"/>
                  <a:pt x="2555" y="908"/>
                  <a:pt x="2557" y="908"/>
                </a:cubicBezTo>
                <a:cubicBezTo>
                  <a:pt x="2560" y="908"/>
                  <a:pt x="2562" y="907"/>
                  <a:pt x="2562" y="904"/>
                </a:cubicBezTo>
                <a:cubicBezTo>
                  <a:pt x="2562" y="902"/>
                  <a:pt x="2560" y="900"/>
                  <a:pt x="2557" y="900"/>
                </a:cubicBezTo>
                <a:close/>
                <a:moveTo>
                  <a:pt x="2570" y="900"/>
                </a:moveTo>
                <a:cubicBezTo>
                  <a:pt x="2568" y="900"/>
                  <a:pt x="2566" y="902"/>
                  <a:pt x="2566" y="904"/>
                </a:cubicBezTo>
                <a:cubicBezTo>
                  <a:pt x="2566" y="907"/>
                  <a:pt x="2568" y="908"/>
                  <a:pt x="2570" y="908"/>
                </a:cubicBezTo>
                <a:cubicBezTo>
                  <a:pt x="2573" y="908"/>
                  <a:pt x="2575" y="907"/>
                  <a:pt x="2575" y="904"/>
                </a:cubicBezTo>
                <a:cubicBezTo>
                  <a:pt x="2575" y="902"/>
                  <a:pt x="2573" y="900"/>
                  <a:pt x="2570" y="900"/>
                </a:cubicBezTo>
                <a:close/>
                <a:moveTo>
                  <a:pt x="2583" y="900"/>
                </a:moveTo>
                <a:cubicBezTo>
                  <a:pt x="2581" y="900"/>
                  <a:pt x="2579" y="902"/>
                  <a:pt x="2579" y="904"/>
                </a:cubicBezTo>
                <a:cubicBezTo>
                  <a:pt x="2579" y="907"/>
                  <a:pt x="2581" y="908"/>
                  <a:pt x="2583" y="908"/>
                </a:cubicBezTo>
                <a:cubicBezTo>
                  <a:pt x="2586" y="908"/>
                  <a:pt x="2587" y="907"/>
                  <a:pt x="2587" y="904"/>
                </a:cubicBezTo>
                <a:cubicBezTo>
                  <a:pt x="2587" y="902"/>
                  <a:pt x="2586" y="900"/>
                  <a:pt x="2583" y="900"/>
                </a:cubicBezTo>
                <a:close/>
                <a:moveTo>
                  <a:pt x="2596" y="900"/>
                </a:moveTo>
                <a:cubicBezTo>
                  <a:pt x="2594" y="900"/>
                  <a:pt x="2592" y="902"/>
                  <a:pt x="2592" y="904"/>
                </a:cubicBezTo>
                <a:cubicBezTo>
                  <a:pt x="2592" y="907"/>
                  <a:pt x="2594" y="908"/>
                  <a:pt x="2596" y="908"/>
                </a:cubicBezTo>
                <a:cubicBezTo>
                  <a:pt x="2598" y="908"/>
                  <a:pt x="2600" y="907"/>
                  <a:pt x="2600" y="904"/>
                </a:cubicBezTo>
                <a:cubicBezTo>
                  <a:pt x="2600" y="902"/>
                  <a:pt x="2598" y="900"/>
                  <a:pt x="2596" y="900"/>
                </a:cubicBezTo>
                <a:close/>
                <a:moveTo>
                  <a:pt x="2609" y="908"/>
                </a:moveTo>
                <a:cubicBezTo>
                  <a:pt x="2611" y="908"/>
                  <a:pt x="2613" y="907"/>
                  <a:pt x="2613" y="904"/>
                </a:cubicBezTo>
                <a:cubicBezTo>
                  <a:pt x="2613" y="902"/>
                  <a:pt x="2611" y="900"/>
                  <a:pt x="2609" y="900"/>
                </a:cubicBezTo>
                <a:cubicBezTo>
                  <a:pt x="2607" y="900"/>
                  <a:pt x="2605" y="902"/>
                  <a:pt x="2605" y="904"/>
                </a:cubicBezTo>
                <a:cubicBezTo>
                  <a:pt x="2605" y="907"/>
                  <a:pt x="2607" y="908"/>
                  <a:pt x="2609" y="908"/>
                </a:cubicBezTo>
                <a:close/>
                <a:moveTo>
                  <a:pt x="2622" y="908"/>
                </a:moveTo>
                <a:cubicBezTo>
                  <a:pt x="2624" y="908"/>
                  <a:pt x="2626" y="907"/>
                  <a:pt x="2626" y="904"/>
                </a:cubicBezTo>
                <a:cubicBezTo>
                  <a:pt x="2626" y="902"/>
                  <a:pt x="2624" y="900"/>
                  <a:pt x="2622" y="900"/>
                </a:cubicBezTo>
                <a:cubicBezTo>
                  <a:pt x="2620" y="900"/>
                  <a:pt x="2618" y="902"/>
                  <a:pt x="2618" y="904"/>
                </a:cubicBezTo>
                <a:cubicBezTo>
                  <a:pt x="2618" y="907"/>
                  <a:pt x="2620" y="908"/>
                  <a:pt x="2622" y="908"/>
                </a:cubicBezTo>
                <a:close/>
                <a:moveTo>
                  <a:pt x="2635" y="900"/>
                </a:moveTo>
                <a:cubicBezTo>
                  <a:pt x="2633" y="900"/>
                  <a:pt x="2631" y="902"/>
                  <a:pt x="2631" y="904"/>
                </a:cubicBezTo>
                <a:cubicBezTo>
                  <a:pt x="2631" y="907"/>
                  <a:pt x="2633" y="908"/>
                  <a:pt x="2635" y="908"/>
                </a:cubicBezTo>
                <a:cubicBezTo>
                  <a:pt x="2637" y="908"/>
                  <a:pt x="2639" y="907"/>
                  <a:pt x="2639" y="904"/>
                </a:cubicBezTo>
                <a:cubicBezTo>
                  <a:pt x="2639" y="902"/>
                  <a:pt x="2637" y="900"/>
                  <a:pt x="2635" y="900"/>
                </a:cubicBezTo>
                <a:close/>
                <a:moveTo>
                  <a:pt x="2648" y="908"/>
                </a:moveTo>
                <a:cubicBezTo>
                  <a:pt x="2650" y="908"/>
                  <a:pt x="2652" y="907"/>
                  <a:pt x="2652" y="904"/>
                </a:cubicBezTo>
                <a:cubicBezTo>
                  <a:pt x="2652" y="902"/>
                  <a:pt x="2650" y="900"/>
                  <a:pt x="2648" y="900"/>
                </a:cubicBezTo>
                <a:cubicBezTo>
                  <a:pt x="2646" y="900"/>
                  <a:pt x="2644" y="902"/>
                  <a:pt x="2644" y="904"/>
                </a:cubicBezTo>
                <a:cubicBezTo>
                  <a:pt x="2644" y="907"/>
                  <a:pt x="2646" y="908"/>
                  <a:pt x="2648" y="908"/>
                </a:cubicBezTo>
                <a:close/>
                <a:moveTo>
                  <a:pt x="2661" y="900"/>
                </a:moveTo>
                <a:cubicBezTo>
                  <a:pt x="2658" y="900"/>
                  <a:pt x="2657" y="902"/>
                  <a:pt x="2657" y="904"/>
                </a:cubicBezTo>
                <a:cubicBezTo>
                  <a:pt x="2657" y="907"/>
                  <a:pt x="2658" y="908"/>
                  <a:pt x="2661" y="908"/>
                </a:cubicBezTo>
                <a:cubicBezTo>
                  <a:pt x="2663" y="908"/>
                  <a:pt x="2665" y="907"/>
                  <a:pt x="2665" y="904"/>
                </a:cubicBezTo>
                <a:cubicBezTo>
                  <a:pt x="2665" y="902"/>
                  <a:pt x="2663" y="900"/>
                  <a:pt x="2661" y="900"/>
                </a:cubicBezTo>
                <a:close/>
                <a:moveTo>
                  <a:pt x="2674" y="900"/>
                </a:moveTo>
                <a:cubicBezTo>
                  <a:pt x="2671" y="900"/>
                  <a:pt x="2669" y="902"/>
                  <a:pt x="2669" y="904"/>
                </a:cubicBezTo>
                <a:cubicBezTo>
                  <a:pt x="2669" y="907"/>
                  <a:pt x="2671" y="908"/>
                  <a:pt x="2674" y="908"/>
                </a:cubicBezTo>
                <a:cubicBezTo>
                  <a:pt x="2676" y="908"/>
                  <a:pt x="2678" y="907"/>
                  <a:pt x="2678" y="904"/>
                </a:cubicBezTo>
                <a:cubicBezTo>
                  <a:pt x="2678" y="902"/>
                  <a:pt x="2676" y="900"/>
                  <a:pt x="2674" y="900"/>
                </a:cubicBezTo>
                <a:close/>
                <a:moveTo>
                  <a:pt x="2687" y="900"/>
                </a:moveTo>
                <a:cubicBezTo>
                  <a:pt x="2684" y="900"/>
                  <a:pt x="2682" y="902"/>
                  <a:pt x="2682" y="904"/>
                </a:cubicBezTo>
                <a:cubicBezTo>
                  <a:pt x="2682" y="907"/>
                  <a:pt x="2684" y="908"/>
                  <a:pt x="2687" y="908"/>
                </a:cubicBezTo>
                <a:cubicBezTo>
                  <a:pt x="2689" y="908"/>
                  <a:pt x="2691" y="907"/>
                  <a:pt x="2691" y="904"/>
                </a:cubicBezTo>
                <a:cubicBezTo>
                  <a:pt x="2691" y="902"/>
                  <a:pt x="2689" y="900"/>
                  <a:pt x="2687" y="900"/>
                </a:cubicBezTo>
                <a:close/>
                <a:moveTo>
                  <a:pt x="2699" y="900"/>
                </a:moveTo>
                <a:cubicBezTo>
                  <a:pt x="2697" y="900"/>
                  <a:pt x="2695" y="902"/>
                  <a:pt x="2695" y="904"/>
                </a:cubicBezTo>
                <a:cubicBezTo>
                  <a:pt x="2695" y="907"/>
                  <a:pt x="2697" y="908"/>
                  <a:pt x="2699" y="908"/>
                </a:cubicBezTo>
                <a:cubicBezTo>
                  <a:pt x="2702" y="908"/>
                  <a:pt x="2704" y="907"/>
                  <a:pt x="2704" y="904"/>
                </a:cubicBezTo>
                <a:cubicBezTo>
                  <a:pt x="2704" y="902"/>
                  <a:pt x="2702" y="900"/>
                  <a:pt x="2699" y="900"/>
                </a:cubicBezTo>
                <a:close/>
                <a:moveTo>
                  <a:pt x="2712" y="900"/>
                </a:moveTo>
                <a:cubicBezTo>
                  <a:pt x="2710" y="900"/>
                  <a:pt x="2708" y="902"/>
                  <a:pt x="2708" y="904"/>
                </a:cubicBezTo>
                <a:cubicBezTo>
                  <a:pt x="2708" y="907"/>
                  <a:pt x="2710" y="908"/>
                  <a:pt x="2712" y="908"/>
                </a:cubicBezTo>
                <a:cubicBezTo>
                  <a:pt x="2715" y="908"/>
                  <a:pt x="2717" y="907"/>
                  <a:pt x="2717" y="904"/>
                </a:cubicBezTo>
                <a:cubicBezTo>
                  <a:pt x="2717" y="902"/>
                  <a:pt x="2715" y="900"/>
                  <a:pt x="2712" y="900"/>
                </a:cubicBezTo>
                <a:close/>
                <a:moveTo>
                  <a:pt x="2725" y="900"/>
                </a:moveTo>
                <a:cubicBezTo>
                  <a:pt x="2723" y="900"/>
                  <a:pt x="2721" y="902"/>
                  <a:pt x="2721" y="904"/>
                </a:cubicBezTo>
                <a:cubicBezTo>
                  <a:pt x="2721" y="907"/>
                  <a:pt x="2723" y="908"/>
                  <a:pt x="2725" y="908"/>
                </a:cubicBezTo>
                <a:cubicBezTo>
                  <a:pt x="2728" y="908"/>
                  <a:pt x="2729" y="907"/>
                  <a:pt x="2729" y="904"/>
                </a:cubicBezTo>
                <a:cubicBezTo>
                  <a:pt x="2729" y="902"/>
                  <a:pt x="2728" y="900"/>
                  <a:pt x="2725" y="900"/>
                </a:cubicBezTo>
                <a:close/>
                <a:moveTo>
                  <a:pt x="2738" y="900"/>
                </a:moveTo>
                <a:cubicBezTo>
                  <a:pt x="2736" y="900"/>
                  <a:pt x="2734" y="902"/>
                  <a:pt x="2734" y="904"/>
                </a:cubicBezTo>
                <a:cubicBezTo>
                  <a:pt x="2734" y="907"/>
                  <a:pt x="2736" y="908"/>
                  <a:pt x="2738" y="908"/>
                </a:cubicBezTo>
                <a:cubicBezTo>
                  <a:pt x="2741" y="908"/>
                  <a:pt x="2742" y="907"/>
                  <a:pt x="2742" y="904"/>
                </a:cubicBezTo>
                <a:cubicBezTo>
                  <a:pt x="2742" y="902"/>
                  <a:pt x="2741" y="900"/>
                  <a:pt x="2738" y="900"/>
                </a:cubicBezTo>
                <a:close/>
                <a:moveTo>
                  <a:pt x="2751" y="900"/>
                </a:moveTo>
                <a:cubicBezTo>
                  <a:pt x="2749" y="900"/>
                  <a:pt x="2747" y="902"/>
                  <a:pt x="2747" y="904"/>
                </a:cubicBezTo>
                <a:cubicBezTo>
                  <a:pt x="2747" y="907"/>
                  <a:pt x="2749" y="908"/>
                  <a:pt x="2751" y="908"/>
                </a:cubicBezTo>
                <a:cubicBezTo>
                  <a:pt x="2753" y="908"/>
                  <a:pt x="2755" y="907"/>
                  <a:pt x="2755" y="904"/>
                </a:cubicBezTo>
                <a:cubicBezTo>
                  <a:pt x="2755" y="902"/>
                  <a:pt x="2753" y="900"/>
                  <a:pt x="2751" y="900"/>
                </a:cubicBezTo>
                <a:close/>
                <a:moveTo>
                  <a:pt x="2764" y="900"/>
                </a:moveTo>
                <a:cubicBezTo>
                  <a:pt x="2762" y="900"/>
                  <a:pt x="2760" y="902"/>
                  <a:pt x="2760" y="904"/>
                </a:cubicBezTo>
                <a:cubicBezTo>
                  <a:pt x="2760" y="907"/>
                  <a:pt x="2762" y="908"/>
                  <a:pt x="2764" y="908"/>
                </a:cubicBezTo>
                <a:cubicBezTo>
                  <a:pt x="2766" y="908"/>
                  <a:pt x="2768" y="907"/>
                  <a:pt x="2768" y="904"/>
                </a:cubicBezTo>
                <a:cubicBezTo>
                  <a:pt x="2768" y="902"/>
                  <a:pt x="2766" y="900"/>
                  <a:pt x="2764" y="900"/>
                </a:cubicBezTo>
                <a:close/>
                <a:moveTo>
                  <a:pt x="2777" y="900"/>
                </a:moveTo>
                <a:cubicBezTo>
                  <a:pt x="2775" y="900"/>
                  <a:pt x="2773" y="902"/>
                  <a:pt x="2773" y="904"/>
                </a:cubicBezTo>
                <a:cubicBezTo>
                  <a:pt x="2773" y="907"/>
                  <a:pt x="2775" y="908"/>
                  <a:pt x="2777" y="908"/>
                </a:cubicBezTo>
                <a:cubicBezTo>
                  <a:pt x="2779" y="908"/>
                  <a:pt x="2781" y="907"/>
                  <a:pt x="2781" y="904"/>
                </a:cubicBezTo>
                <a:cubicBezTo>
                  <a:pt x="2781" y="902"/>
                  <a:pt x="2779" y="900"/>
                  <a:pt x="2777" y="900"/>
                </a:cubicBezTo>
                <a:close/>
                <a:moveTo>
                  <a:pt x="2790" y="908"/>
                </a:moveTo>
                <a:cubicBezTo>
                  <a:pt x="2792" y="908"/>
                  <a:pt x="2794" y="907"/>
                  <a:pt x="2794" y="904"/>
                </a:cubicBezTo>
                <a:cubicBezTo>
                  <a:pt x="2794" y="902"/>
                  <a:pt x="2792" y="900"/>
                  <a:pt x="2790" y="900"/>
                </a:cubicBezTo>
                <a:cubicBezTo>
                  <a:pt x="2788" y="900"/>
                  <a:pt x="2786" y="902"/>
                  <a:pt x="2786" y="904"/>
                </a:cubicBezTo>
                <a:cubicBezTo>
                  <a:pt x="2786" y="907"/>
                  <a:pt x="2788" y="908"/>
                  <a:pt x="2790" y="908"/>
                </a:cubicBezTo>
                <a:close/>
                <a:moveTo>
                  <a:pt x="2803" y="900"/>
                </a:moveTo>
                <a:cubicBezTo>
                  <a:pt x="2800" y="900"/>
                  <a:pt x="2799" y="902"/>
                  <a:pt x="2799" y="904"/>
                </a:cubicBezTo>
                <a:cubicBezTo>
                  <a:pt x="2799" y="907"/>
                  <a:pt x="2800" y="908"/>
                  <a:pt x="2803" y="908"/>
                </a:cubicBezTo>
                <a:cubicBezTo>
                  <a:pt x="2805" y="908"/>
                  <a:pt x="2807" y="907"/>
                  <a:pt x="2807" y="904"/>
                </a:cubicBezTo>
                <a:cubicBezTo>
                  <a:pt x="2807" y="902"/>
                  <a:pt x="2805" y="900"/>
                  <a:pt x="2803" y="900"/>
                </a:cubicBezTo>
                <a:close/>
                <a:moveTo>
                  <a:pt x="2817" y="904"/>
                </a:moveTo>
                <a:cubicBezTo>
                  <a:pt x="2817" y="903"/>
                  <a:pt x="2816" y="903"/>
                  <a:pt x="2816" y="903"/>
                </a:cubicBezTo>
                <a:cubicBezTo>
                  <a:pt x="2815" y="903"/>
                  <a:pt x="2814" y="903"/>
                  <a:pt x="2814" y="904"/>
                </a:cubicBezTo>
                <a:cubicBezTo>
                  <a:pt x="2814" y="905"/>
                  <a:pt x="2815" y="906"/>
                  <a:pt x="2816" y="906"/>
                </a:cubicBezTo>
                <a:cubicBezTo>
                  <a:pt x="2816" y="906"/>
                  <a:pt x="2817" y="905"/>
                  <a:pt x="2817" y="904"/>
                </a:cubicBezTo>
                <a:close/>
                <a:moveTo>
                  <a:pt x="2829" y="908"/>
                </a:moveTo>
                <a:cubicBezTo>
                  <a:pt x="2831" y="908"/>
                  <a:pt x="2833" y="907"/>
                  <a:pt x="2833" y="904"/>
                </a:cubicBezTo>
                <a:cubicBezTo>
                  <a:pt x="2833" y="902"/>
                  <a:pt x="2831" y="900"/>
                  <a:pt x="2829" y="900"/>
                </a:cubicBezTo>
                <a:cubicBezTo>
                  <a:pt x="2826" y="900"/>
                  <a:pt x="2824" y="902"/>
                  <a:pt x="2824" y="904"/>
                </a:cubicBezTo>
                <a:cubicBezTo>
                  <a:pt x="2824" y="907"/>
                  <a:pt x="2826" y="908"/>
                  <a:pt x="2829" y="908"/>
                </a:cubicBezTo>
                <a:close/>
                <a:moveTo>
                  <a:pt x="2844" y="904"/>
                </a:moveTo>
                <a:cubicBezTo>
                  <a:pt x="2844" y="903"/>
                  <a:pt x="2843" y="902"/>
                  <a:pt x="2842" y="902"/>
                </a:cubicBezTo>
                <a:cubicBezTo>
                  <a:pt x="2840" y="902"/>
                  <a:pt x="2839" y="903"/>
                  <a:pt x="2839" y="904"/>
                </a:cubicBezTo>
                <a:cubicBezTo>
                  <a:pt x="2839" y="906"/>
                  <a:pt x="2840" y="907"/>
                  <a:pt x="2842" y="907"/>
                </a:cubicBezTo>
                <a:cubicBezTo>
                  <a:pt x="2843" y="907"/>
                  <a:pt x="2844" y="906"/>
                  <a:pt x="2844" y="904"/>
                </a:cubicBezTo>
                <a:close/>
                <a:moveTo>
                  <a:pt x="2880" y="904"/>
                </a:moveTo>
                <a:cubicBezTo>
                  <a:pt x="2880" y="904"/>
                  <a:pt x="2880" y="905"/>
                  <a:pt x="2880" y="905"/>
                </a:cubicBezTo>
                <a:cubicBezTo>
                  <a:pt x="2880" y="905"/>
                  <a:pt x="2881" y="904"/>
                  <a:pt x="2881" y="904"/>
                </a:cubicBezTo>
                <a:cubicBezTo>
                  <a:pt x="2881" y="904"/>
                  <a:pt x="2880" y="904"/>
                  <a:pt x="2880" y="904"/>
                </a:cubicBezTo>
                <a:cubicBezTo>
                  <a:pt x="2880" y="904"/>
                  <a:pt x="2880" y="904"/>
                  <a:pt x="2880" y="904"/>
                </a:cubicBezTo>
                <a:close/>
                <a:moveTo>
                  <a:pt x="2893" y="904"/>
                </a:moveTo>
                <a:cubicBezTo>
                  <a:pt x="2893" y="904"/>
                  <a:pt x="2893" y="905"/>
                  <a:pt x="2893" y="905"/>
                </a:cubicBezTo>
                <a:cubicBezTo>
                  <a:pt x="2893" y="905"/>
                  <a:pt x="2894" y="904"/>
                  <a:pt x="2894" y="904"/>
                </a:cubicBezTo>
                <a:cubicBezTo>
                  <a:pt x="2894" y="904"/>
                  <a:pt x="2893" y="904"/>
                  <a:pt x="2893" y="904"/>
                </a:cubicBezTo>
                <a:cubicBezTo>
                  <a:pt x="2893" y="904"/>
                  <a:pt x="2893" y="904"/>
                  <a:pt x="2893" y="904"/>
                </a:cubicBezTo>
                <a:close/>
                <a:moveTo>
                  <a:pt x="633" y="921"/>
                </a:moveTo>
                <a:cubicBezTo>
                  <a:pt x="636" y="921"/>
                  <a:pt x="637" y="919"/>
                  <a:pt x="637" y="917"/>
                </a:cubicBezTo>
                <a:cubicBezTo>
                  <a:pt x="637" y="915"/>
                  <a:pt x="636" y="913"/>
                  <a:pt x="633" y="913"/>
                </a:cubicBezTo>
                <a:cubicBezTo>
                  <a:pt x="631" y="913"/>
                  <a:pt x="629" y="915"/>
                  <a:pt x="629" y="917"/>
                </a:cubicBezTo>
                <a:cubicBezTo>
                  <a:pt x="629" y="919"/>
                  <a:pt x="631" y="921"/>
                  <a:pt x="633" y="921"/>
                </a:cubicBezTo>
                <a:close/>
                <a:moveTo>
                  <a:pt x="646" y="913"/>
                </a:moveTo>
                <a:cubicBezTo>
                  <a:pt x="644" y="913"/>
                  <a:pt x="642" y="915"/>
                  <a:pt x="642" y="917"/>
                </a:cubicBezTo>
                <a:cubicBezTo>
                  <a:pt x="642" y="919"/>
                  <a:pt x="644" y="921"/>
                  <a:pt x="646" y="921"/>
                </a:cubicBezTo>
                <a:cubicBezTo>
                  <a:pt x="649" y="921"/>
                  <a:pt x="650" y="919"/>
                  <a:pt x="650" y="917"/>
                </a:cubicBezTo>
                <a:cubicBezTo>
                  <a:pt x="650" y="915"/>
                  <a:pt x="649" y="913"/>
                  <a:pt x="646" y="913"/>
                </a:cubicBezTo>
                <a:close/>
                <a:moveTo>
                  <a:pt x="659" y="913"/>
                </a:moveTo>
                <a:cubicBezTo>
                  <a:pt x="657" y="913"/>
                  <a:pt x="655" y="915"/>
                  <a:pt x="655" y="917"/>
                </a:cubicBezTo>
                <a:cubicBezTo>
                  <a:pt x="655" y="919"/>
                  <a:pt x="657" y="921"/>
                  <a:pt x="659" y="921"/>
                </a:cubicBezTo>
                <a:cubicBezTo>
                  <a:pt x="661" y="921"/>
                  <a:pt x="663" y="919"/>
                  <a:pt x="663" y="917"/>
                </a:cubicBezTo>
                <a:cubicBezTo>
                  <a:pt x="663" y="915"/>
                  <a:pt x="661" y="913"/>
                  <a:pt x="659" y="913"/>
                </a:cubicBezTo>
                <a:close/>
                <a:moveTo>
                  <a:pt x="672" y="913"/>
                </a:moveTo>
                <a:cubicBezTo>
                  <a:pt x="670" y="913"/>
                  <a:pt x="668" y="915"/>
                  <a:pt x="668" y="917"/>
                </a:cubicBezTo>
                <a:cubicBezTo>
                  <a:pt x="668" y="919"/>
                  <a:pt x="670" y="921"/>
                  <a:pt x="672" y="921"/>
                </a:cubicBezTo>
                <a:cubicBezTo>
                  <a:pt x="674" y="921"/>
                  <a:pt x="676" y="919"/>
                  <a:pt x="676" y="917"/>
                </a:cubicBezTo>
                <a:cubicBezTo>
                  <a:pt x="676" y="915"/>
                  <a:pt x="674" y="913"/>
                  <a:pt x="672" y="913"/>
                </a:cubicBezTo>
                <a:close/>
                <a:moveTo>
                  <a:pt x="685" y="913"/>
                </a:moveTo>
                <a:cubicBezTo>
                  <a:pt x="683" y="913"/>
                  <a:pt x="681" y="915"/>
                  <a:pt x="681" y="917"/>
                </a:cubicBezTo>
                <a:cubicBezTo>
                  <a:pt x="681" y="919"/>
                  <a:pt x="683" y="921"/>
                  <a:pt x="685" y="921"/>
                </a:cubicBezTo>
                <a:cubicBezTo>
                  <a:pt x="687" y="921"/>
                  <a:pt x="689" y="919"/>
                  <a:pt x="689" y="917"/>
                </a:cubicBezTo>
                <a:cubicBezTo>
                  <a:pt x="689" y="915"/>
                  <a:pt x="687" y="913"/>
                  <a:pt x="685" y="913"/>
                </a:cubicBezTo>
                <a:close/>
                <a:moveTo>
                  <a:pt x="698" y="913"/>
                </a:moveTo>
                <a:cubicBezTo>
                  <a:pt x="696" y="913"/>
                  <a:pt x="694" y="915"/>
                  <a:pt x="694" y="917"/>
                </a:cubicBezTo>
                <a:cubicBezTo>
                  <a:pt x="694" y="919"/>
                  <a:pt x="696" y="921"/>
                  <a:pt x="698" y="921"/>
                </a:cubicBezTo>
                <a:cubicBezTo>
                  <a:pt x="700" y="921"/>
                  <a:pt x="702" y="919"/>
                  <a:pt x="702" y="917"/>
                </a:cubicBezTo>
                <a:cubicBezTo>
                  <a:pt x="702" y="915"/>
                  <a:pt x="700" y="913"/>
                  <a:pt x="698" y="913"/>
                </a:cubicBezTo>
                <a:close/>
                <a:moveTo>
                  <a:pt x="708" y="917"/>
                </a:moveTo>
                <a:cubicBezTo>
                  <a:pt x="708" y="919"/>
                  <a:pt x="709" y="920"/>
                  <a:pt x="711" y="920"/>
                </a:cubicBezTo>
                <a:cubicBezTo>
                  <a:pt x="712" y="920"/>
                  <a:pt x="713" y="919"/>
                  <a:pt x="713" y="917"/>
                </a:cubicBezTo>
                <a:cubicBezTo>
                  <a:pt x="713" y="916"/>
                  <a:pt x="712" y="914"/>
                  <a:pt x="711" y="914"/>
                </a:cubicBezTo>
                <a:cubicBezTo>
                  <a:pt x="709" y="914"/>
                  <a:pt x="708" y="916"/>
                  <a:pt x="708" y="917"/>
                </a:cubicBezTo>
                <a:close/>
                <a:moveTo>
                  <a:pt x="801" y="917"/>
                </a:moveTo>
                <a:cubicBezTo>
                  <a:pt x="801" y="917"/>
                  <a:pt x="801" y="917"/>
                  <a:pt x="801" y="917"/>
                </a:cubicBezTo>
                <a:cubicBezTo>
                  <a:pt x="801" y="917"/>
                  <a:pt x="801" y="917"/>
                  <a:pt x="801" y="917"/>
                </a:cubicBezTo>
                <a:cubicBezTo>
                  <a:pt x="801" y="917"/>
                  <a:pt x="801" y="917"/>
                  <a:pt x="801" y="917"/>
                </a:cubicBezTo>
                <a:cubicBezTo>
                  <a:pt x="801" y="917"/>
                  <a:pt x="801" y="917"/>
                  <a:pt x="801" y="917"/>
                </a:cubicBezTo>
                <a:close/>
                <a:moveTo>
                  <a:pt x="853" y="917"/>
                </a:moveTo>
                <a:cubicBezTo>
                  <a:pt x="853" y="917"/>
                  <a:pt x="853" y="917"/>
                  <a:pt x="853" y="917"/>
                </a:cubicBezTo>
                <a:cubicBezTo>
                  <a:pt x="853" y="917"/>
                  <a:pt x="853" y="917"/>
                  <a:pt x="853" y="917"/>
                </a:cubicBezTo>
                <a:cubicBezTo>
                  <a:pt x="853" y="917"/>
                  <a:pt x="853" y="917"/>
                  <a:pt x="853" y="917"/>
                </a:cubicBezTo>
                <a:cubicBezTo>
                  <a:pt x="853" y="917"/>
                  <a:pt x="853" y="917"/>
                  <a:pt x="853" y="917"/>
                </a:cubicBezTo>
                <a:close/>
                <a:moveTo>
                  <a:pt x="879" y="917"/>
                </a:moveTo>
                <a:cubicBezTo>
                  <a:pt x="879" y="917"/>
                  <a:pt x="879" y="917"/>
                  <a:pt x="879" y="917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79" y="917"/>
                  <a:pt x="879" y="917"/>
                  <a:pt x="879" y="917"/>
                </a:cubicBezTo>
                <a:close/>
                <a:moveTo>
                  <a:pt x="892" y="913"/>
                </a:moveTo>
                <a:cubicBezTo>
                  <a:pt x="889" y="913"/>
                  <a:pt x="887" y="915"/>
                  <a:pt x="887" y="917"/>
                </a:cubicBezTo>
                <a:cubicBezTo>
                  <a:pt x="887" y="919"/>
                  <a:pt x="889" y="921"/>
                  <a:pt x="892" y="921"/>
                </a:cubicBezTo>
                <a:cubicBezTo>
                  <a:pt x="894" y="921"/>
                  <a:pt x="896" y="919"/>
                  <a:pt x="896" y="917"/>
                </a:cubicBezTo>
                <a:cubicBezTo>
                  <a:pt x="896" y="915"/>
                  <a:pt x="894" y="913"/>
                  <a:pt x="892" y="913"/>
                </a:cubicBezTo>
                <a:close/>
                <a:moveTo>
                  <a:pt x="904" y="913"/>
                </a:moveTo>
                <a:cubicBezTo>
                  <a:pt x="902" y="913"/>
                  <a:pt x="900" y="915"/>
                  <a:pt x="900" y="917"/>
                </a:cubicBezTo>
                <a:cubicBezTo>
                  <a:pt x="900" y="919"/>
                  <a:pt x="902" y="921"/>
                  <a:pt x="904" y="921"/>
                </a:cubicBezTo>
                <a:cubicBezTo>
                  <a:pt x="907" y="921"/>
                  <a:pt x="909" y="919"/>
                  <a:pt x="909" y="917"/>
                </a:cubicBezTo>
                <a:cubicBezTo>
                  <a:pt x="909" y="915"/>
                  <a:pt x="907" y="913"/>
                  <a:pt x="904" y="913"/>
                </a:cubicBezTo>
                <a:close/>
                <a:moveTo>
                  <a:pt x="917" y="917"/>
                </a:moveTo>
                <a:cubicBezTo>
                  <a:pt x="917" y="917"/>
                  <a:pt x="917" y="917"/>
                  <a:pt x="917" y="917"/>
                </a:cubicBezTo>
                <a:cubicBezTo>
                  <a:pt x="917" y="917"/>
                  <a:pt x="917" y="917"/>
                  <a:pt x="917" y="917"/>
                </a:cubicBezTo>
                <a:cubicBezTo>
                  <a:pt x="917" y="917"/>
                  <a:pt x="917" y="917"/>
                  <a:pt x="917" y="917"/>
                </a:cubicBezTo>
                <a:cubicBezTo>
                  <a:pt x="917" y="917"/>
                  <a:pt x="917" y="917"/>
                  <a:pt x="917" y="917"/>
                </a:cubicBezTo>
                <a:close/>
                <a:moveTo>
                  <a:pt x="1524" y="913"/>
                </a:moveTo>
                <a:cubicBezTo>
                  <a:pt x="1522" y="913"/>
                  <a:pt x="1520" y="915"/>
                  <a:pt x="1520" y="917"/>
                </a:cubicBezTo>
                <a:cubicBezTo>
                  <a:pt x="1520" y="919"/>
                  <a:pt x="1522" y="921"/>
                  <a:pt x="1524" y="921"/>
                </a:cubicBezTo>
                <a:cubicBezTo>
                  <a:pt x="1527" y="921"/>
                  <a:pt x="1529" y="919"/>
                  <a:pt x="1529" y="917"/>
                </a:cubicBezTo>
                <a:cubicBezTo>
                  <a:pt x="1529" y="915"/>
                  <a:pt x="1527" y="913"/>
                  <a:pt x="1524" y="913"/>
                </a:cubicBezTo>
                <a:close/>
                <a:moveTo>
                  <a:pt x="1537" y="913"/>
                </a:moveTo>
                <a:cubicBezTo>
                  <a:pt x="1535" y="913"/>
                  <a:pt x="1533" y="915"/>
                  <a:pt x="1533" y="917"/>
                </a:cubicBezTo>
                <a:cubicBezTo>
                  <a:pt x="1533" y="919"/>
                  <a:pt x="1535" y="921"/>
                  <a:pt x="1537" y="921"/>
                </a:cubicBezTo>
                <a:cubicBezTo>
                  <a:pt x="1540" y="921"/>
                  <a:pt x="1541" y="919"/>
                  <a:pt x="1541" y="917"/>
                </a:cubicBezTo>
                <a:cubicBezTo>
                  <a:pt x="1541" y="915"/>
                  <a:pt x="1540" y="913"/>
                  <a:pt x="1537" y="913"/>
                </a:cubicBezTo>
                <a:close/>
                <a:moveTo>
                  <a:pt x="1550" y="913"/>
                </a:moveTo>
                <a:cubicBezTo>
                  <a:pt x="1548" y="913"/>
                  <a:pt x="1546" y="915"/>
                  <a:pt x="1546" y="917"/>
                </a:cubicBezTo>
                <a:cubicBezTo>
                  <a:pt x="1546" y="919"/>
                  <a:pt x="1548" y="921"/>
                  <a:pt x="1550" y="921"/>
                </a:cubicBezTo>
                <a:cubicBezTo>
                  <a:pt x="1552" y="921"/>
                  <a:pt x="1554" y="919"/>
                  <a:pt x="1554" y="917"/>
                </a:cubicBezTo>
                <a:cubicBezTo>
                  <a:pt x="1554" y="915"/>
                  <a:pt x="1552" y="913"/>
                  <a:pt x="1550" y="913"/>
                </a:cubicBezTo>
                <a:close/>
                <a:moveTo>
                  <a:pt x="1563" y="913"/>
                </a:moveTo>
                <a:cubicBezTo>
                  <a:pt x="1561" y="913"/>
                  <a:pt x="1559" y="915"/>
                  <a:pt x="1559" y="917"/>
                </a:cubicBezTo>
                <a:cubicBezTo>
                  <a:pt x="1559" y="919"/>
                  <a:pt x="1561" y="921"/>
                  <a:pt x="1563" y="921"/>
                </a:cubicBezTo>
                <a:cubicBezTo>
                  <a:pt x="1565" y="921"/>
                  <a:pt x="1567" y="919"/>
                  <a:pt x="1567" y="917"/>
                </a:cubicBezTo>
                <a:cubicBezTo>
                  <a:pt x="1567" y="915"/>
                  <a:pt x="1565" y="913"/>
                  <a:pt x="1563" y="913"/>
                </a:cubicBezTo>
                <a:close/>
                <a:moveTo>
                  <a:pt x="1576" y="913"/>
                </a:moveTo>
                <a:cubicBezTo>
                  <a:pt x="1574" y="913"/>
                  <a:pt x="1572" y="915"/>
                  <a:pt x="1572" y="917"/>
                </a:cubicBezTo>
                <a:cubicBezTo>
                  <a:pt x="1572" y="919"/>
                  <a:pt x="1574" y="921"/>
                  <a:pt x="1576" y="921"/>
                </a:cubicBezTo>
                <a:cubicBezTo>
                  <a:pt x="1578" y="921"/>
                  <a:pt x="1580" y="919"/>
                  <a:pt x="1580" y="917"/>
                </a:cubicBezTo>
                <a:cubicBezTo>
                  <a:pt x="1580" y="915"/>
                  <a:pt x="1578" y="913"/>
                  <a:pt x="1576" y="913"/>
                </a:cubicBezTo>
                <a:close/>
                <a:moveTo>
                  <a:pt x="1589" y="913"/>
                </a:moveTo>
                <a:cubicBezTo>
                  <a:pt x="1587" y="913"/>
                  <a:pt x="1585" y="915"/>
                  <a:pt x="1585" y="917"/>
                </a:cubicBezTo>
                <a:cubicBezTo>
                  <a:pt x="1585" y="919"/>
                  <a:pt x="1587" y="921"/>
                  <a:pt x="1589" y="921"/>
                </a:cubicBezTo>
                <a:cubicBezTo>
                  <a:pt x="1591" y="921"/>
                  <a:pt x="1593" y="919"/>
                  <a:pt x="1593" y="917"/>
                </a:cubicBezTo>
                <a:cubicBezTo>
                  <a:pt x="1593" y="915"/>
                  <a:pt x="1591" y="913"/>
                  <a:pt x="1589" y="913"/>
                </a:cubicBezTo>
                <a:close/>
                <a:moveTo>
                  <a:pt x="1602" y="913"/>
                </a:moveTo>
                <a:cubicBezTo>
                  <a:pt x="1600" y="913"/>
                  <a:pt x="1598" y="915"/>
                  <a:pt x="1598" y="917"/>
                </a:cubicBezTo>
                <a:cubicBezTo>
                  <a:pt x="1598" y="919"/>
                  <a:pt x="1600" y="921"/>
                  <a:pt x="1602" y="921"/>
                </a:cubicBezTo>
                <a:cubicBezTo>
                  <a:pt x="1604" y="921"/>
                  <a:pt x="1606" y="919"/>
                  <a:pt x="1606" y="917"/>
                </a:cubicBezTo>
                <a:cubicBezTo>
                  <a:pt x="1606" y="915"/>
                  <a:pt x="1604" y="913"/>
                  <a:pt x="1602" y="913"/>
                </a:cubicBezTo>
                <a:close/>
                <a:moveTo>
                  <a:pt x="1615" y="913"/>
                </a:moveTo>
                <a:cubicBezTo>
                  <a:pt x="1612" y="913"/>
                  <a:pt x="1611" y="915"/>
                  <a:pt x="1611" y="917"/>
                </a:cubicBezTo>
                <a:cubicBezTo>
                  <a:pt x="1611" y="919"/>
                  <a:pt x="1612" y="921"/>
                  <a:pt x="1615" y="921"/>
                </a:cubicBezTo>
                <a:cubicBezTo>
                  <a:pt x="1617" y="921"/>
                  <a:pt x="1619" y="919"/>
                  <a:pt x="1619" y="917"/>
                </a:cubicBezTo>
                <a:cubicBezTo>
                  <a:pt x="1619" y="915"/>
                  <a:pt x="1617" y="913"/>
                  <a:pt x="1615" y="913"/>
                </a:cubicBezTo>
                <a:close/>
                <a:moveTo>
                  <a:pt x="1628" y="913"/>
                </a:moveTo>
                <a:cubicBezTo>
                  <a:pt x="1625" y="913"/>
                  <a:pt x="1623" y="915"/>
                  <a:pt x="1623" y="917"/>
                </a:cubicBezTo>
                <a:cubicBezTo>
                  <a:pt x="1623" y="919"/>
                  <a:pt x="1625" y="921"/>
                  <a:pt x="1628" y="921"/>
                </a:cubicBezTo>
                <a:cubicBezTo>
                  <a:pt x="1630" y="921"/>
                  <a:pt x="1632" y="919"/>
                  <a:pt x="1632" y="917"/>
                </a:cubicBezTo>
                <a:cubicBezTo>
                  <a:pt x="1632" y="915"/>
                  <a:pt x="1630" y="913"/>
                  <a:pt x="1628" y="913"/>
                </a:cubicBezTo>
                <a:close/>
                <a:moveTo>
                  <a:pt x="1641" y="913"/>
                </a:moveTo>
                <a:cubicBezTo>
                  <a:pt x="1638" y="913"/>
                  <a:pt x="1636" y="915"/>
                  <a:pt x="1636" y="917"/>
                </a:cubicBezTo>
                <a:cubicBezTo>
                  <a:pt x="1636" y="919"/>
                  <a:pt x="1638" y="921"/>
                  <a:pt x="1641" y="921"/>
                </a:cubicBezTo>
                <a:cubicBezTo>
                  <a:pt x="1643" y="921"/>
                  <a:pt x="1645" y="919"/>
                  <a:pt x="1645" y="917"/>
                </a:cubicBezTo>
                <a:cubicBezTo>
                  <a:pt x="1645" y="915"/>
                  <a:pt x="1643" y="913"/>
                  <a:pt x="1641" y="913"/>
                </a:cubicBezTo>
                <a:close/>
                <a:moveTo>
                  <a:pt x="1653" y="913"/>
                </a:moveTo>
                <a:cubicBezTo>
                  <a:pt x="1651" y="913"/>
                  <a:pt x="1649" y="915"/>
                  <a:pt x="1649" y="917"/>
                </a:cubicBezTo>
                <a:cubicBezTo>
                  <a:pt x="1649" y="919"/>
                  <a:pt x="1651" y="921"/>
                  <a:pt x="1653" y="921"/>
                </a:cubicBezTo>
                <a:cubicBezTo>
                  <a:pt x="1656" y="921"/>
                  <a:pt x="1658" y="919"/>
                  <a:pt x="1658" y="917"/>
                </a:cubicBezTo>
                <a:cubicBezTo>
                  <a:pt x="1658" y="915"/>
                  <a:pt x="1656" y="913"/>
                  <a:pt x="1653" y="913"/>
                </a:cubicBezTo>
                <a:close/>
                <a:moveTo>
                  <a:pt x="1666" y="913"/>
                </a:moveTo>
                <a:cubicBezTo>
                  <a:pt x="1664" y="913"/>
                  <a:pt x="1662" y="915"/>
                  <a:pt x="1662" y="917"/>
                </a:cubicBezTo>
                <a:cubicBezTo>
                  <a:pt x="1662" y="919"/>
                  <a:pt x="1664" y="921"/>
                  <a:pt x="1666" y="921"/>
                </a:cubicBezTo>
                <a:cubicBezTo>
                  <a:pt x="1669" y="921"/>
                  <a:pt x="1671" y="919"/>
                  <a:pt x="1671" y="917"/>
                </a:cubicBezTo>
                <a:cubicBezTo>
                  <a:pt x="1671" y="915"/>
                  <a:pt x="1669" y="913"/>
                  <a:pt x="1666" y="913"/>
                </a:cubicBezTo>
                <a:close/>
                <a:moveTo>
                  <a:pt x="1679" y="913"/>
                </a:moveTo>
                <a:cubicBezTo>
                  <a:pt x="1677" y="913"/>
                  <a:pt x="1675" y="915"/>
                  <a:pt x="1675" y="917"/>
                </a:cubicBezTo>
                <a:cubicBezTo>
                  <a:pt x="1675" y="919"/>
                  <a:pt x="1677" y="921"/>
                  <a:pt x="1679" y="921"/>
                </a:cubicBezTo>
                <a:cubicBezTo>
                  <a:pt x="1682" y="921"/>
                  <a:pt x="1683" y="919"/>
                  <a:pt x="1683" y="917"/>
                </a:cubicBezTo>
                <a:cubicBezTo>
                  <a:pt x="1683" y="915"/>
                  <a:pt x="1682" y="913"/>
                  <a:pt x="1679" y="913"/>
                </a:cubicBezTo>
                <a:close/>
                <a:moveTo>
                  <a:pt x="1692" y="913"/>
                </a:moveTo>
                <a:cubicBezTo>
                  <a:pt x="1690" y="913"/>
                  <a:pt x="1688" y="915"/>
                  <a:pt x="1688" y="917"/>
                </a:cubicBezTo>
                <a:cubicBezTo>
                  <a:pt x="1688" y="919"/>
                  <a:pt x="1690" y="921"/>
                  <a:pt x="1692" y="921"/>
                </a:cubicBezTo>
                <a:cubicBezTo>
                  <a:pt x="1695" y="921"/>
                  <a:pt x="1696" y="919"/>
                  <a:pt x="1696" y="917"/>
                </a:cubicBezTo>
                <a:cubicBezTo>
                  <a:pt x="1696" y="915"/>
                  <a:pt x="1695" y="913"/>
                  <a:pt x="1692" y="913"/>
                </a:cubicBezTo>
                <a:close/>
                <a:moveTo>
                  <a:pt x="1705" y="913"/>
                </a:moveTo>
                <a:cubicBezTo>
                  <a:pt x="1703" y="913"/>
                  <a:pt x="1701" y="915"/>
                  <a:pt x="1701" y="917"/>
                </a:cubicBezTo>
                <a:cubicBezTo>
                  <a:pt x="1701" y="919"/>
                  <a:pt x="1703" y="921"/>
                  <a:pt x="1705" y="921"/>
                </a:cubicBezTo>
                <a:cubicBezTo>
                  <a:pt x="1707" y="921"/>
                  <a:pt x="1709" y="919"/>
                  <a:pt x="1709" y="917"/>
                </a:cubicBezTo>
                <a:cubicBezTo>
                  <a:pt x="1709" y="915"/>
                  <a:pt x="1707" y="913"/>
                  <a:pt x="1705" y="913"/>
                </a:cubicBezTo>
                <a:close/>
                <a:moveTo>
                  <a:pt x="1718" y="913"/>
                </a:moveTo>
                <a:cubicBezTo>
                  <a:pt x="1716" y="913"/>
                  <a:pt x="1714" y="915"/>
                  <a:pt x="1714" y="917"/>
                </a:cubicBezTo>
                <a:cubicBezTo>
                  <a:pt x="1714" y="919"/>
                  <a:pt x="1716" y="921"/>
                  <a:pt x="1718" y="921"/>
                </a:cubicBezTo>
                <a:cubicBezTo>
                  <a:pt x="1720" y="921"/>
                  <a:pt x="1722" y="919"/>
                  <a:pt x="1722" y="917"/>
                </a:cubicBezTo>
                <a:cubicBezTo>
                  <a:pt x="1722" y="915"/>
                  <a:pt x="1720" y="913"/>
                  <a:pt x="1718" y="913"/>
                </a:cubicBezTo>
                <a:close/>
                <a:moveTo>
                  <a:pt x="1731" y="913"/>
                </a:moveTo>
                <a:cubicBezTo>
                  <a:pt x="1729" y="913"/>
                  <a:pt x="1727" y="915"/>
                  <a:pt x="1727" y="917"/>
                </a:cubicBezTo>
                <a:cubicBezTo>
                  <a:pt x="1727" y="919"/>
                  <a:pt x="1729" y="921"/>
                  <a:pt x="1731" y="921"/>
                </a:cubicBezTo>
                <a:cubicBezTo>
                  <a:pt x="1733" y="921"/>
                  <a:pt x="1735" y="919"/>
                  <a:pt x="1735" y="917"/>
                </a:cubicBezTo>
                <a:cubicBezTo>
                  <a:pt x="1735" y="915"/>
                  <a:pt x="1733" y="913"/>
                  <a:pt x="1731" y="913"/>
                </a:cubicBezTo>
                <a:close/>
                <a:moveTo>
                  <a:pt x="1744" y="913"/>
                </a:moveTo>
                <a:cubicBezTo>
                  <a:pt x="1742" y="913"/>
                  <a:pt x="1740" y="915"/>
                  <a:pt x="1740" y="917"/>
                </a:cubicBezTo>
                <a:cubicBezTo>
                  <a:pt x="1740" y="919"/>
                  <a:pt x="1742" y="921"/>
                  <a:pt x="1744" y="921"/>
                </a:cubicBezTo>
                <a:cubicBezTo>
                  <a:pt x="1746" y="921"/>
                  <a:pt x="1748" y="919"/>
                  <a:pt x="1748" y="917"/>
                </a:cubicBezTo>
                <a:cubicBezTo>
                  <a:pt x="1748" y="915"/>
                  <a:pt x="1746" y="913"/>
                  <a:pt x="1744" y="913"/>
                </a:cubicBezTo>
                <a:close/>
                <a:moveTo>
                  <a:pt x="1757" y="913"/>
                </a:moveTo>
                <a:cubicBezTo>
                  <a:pt x="1754" y="913"/>
                  <a:pt x="1753" y="915"/>
                  <a:pt x="1753" y="917"/>
                </a:cubicBezTo>
                <a:cubicBezTo>
                  <a:pt x="1753" y="919"/>
                  <a:pt x="1754" y="921"/>
                  <a:pt x="1757" y="921"/>
                </a:cubicBezTo>
                <a:cubicBezTo>
                  <a:pt x="1759" y="921"/>
                  <a:pt x="1761" y="919"/>
                  <a:pt x="1761" y="917"/>
                </a:cubicBezTo>
                <a:cubicBezTo>
                  <a:pt x="1761" y="915"/>
                  <a:pt x="1759" y="913"/>
                  <a:pt x="1757" y="913"/>
                </a:cubicBezTo>
                <a:close/>
                <a:moveTo>
                  <a:pt x="1770" y="913"/>
                </a:moveTo>
                <a:cubicBezTo>
                  <a:pt x="1767" y="913"/>
                  <a:pt x="1766" y="915"/>
                  <a:pt x="1766" y="917"/>
                </a:cubicBezTo>
                <a:cubicBezTo>
                  <a:pt x="1766" y="919"/>
                  <a:pt x="1767" y="921"/>
                  <a:pt x="1770" y="921"/>
                </a:cubicBezTo>
                <a:cubicBezTo>
                  <a:pt x="1772" y="921"/>
                  <a:pt x="1774" y="919"/>
                  <a:pt x="1774" y="917"/>
                </a:cubicBezTo>
                <a:cubicBezTo>
                  <a:pt x="1774" y="915"/>
                  <a:pt x="1772" y="913"/>
                  <a:pt x="1770" y="913"/>
                </a:cubicBezTo>
                <a:close/>
                <a:moveTo>
                  <a:pt x="1783" y="913"/>
                </a:moveTo>
                <a:cubicBezTo>
                  <a:pt x="1780" y="913"/>
                  <a:pt x="1778" y="915"/>
                  <a:pt x="1778" y="917"/>
                </a:cubicBezTo>
                <a:cubicBezTo>
                  <a:pt x="1778" y="919"/>
                  <a:pt x="1780" y="921"/>
                  <a:pt x="1783" y="921"/>
                </a:cubicBezTo>
                <a:cubicBezTo>
                  <a:pt x="1785" y="921"/>
                  <a:pt x="1787" y="919"/>
                  <a:pt x="1787" y="917"/>
                </a:cubicBezTo>
                <a:cubicBezTo>
                  <a:pt x="1787" y="915"/>
                  <a:pt x="1785" y="913"/>
                  <a:pt x="1783" y="913"/>
                </a:cubicBezTo>
                <a:close/>
                <a:moveTo>
                  <a:pt x="1796" y="913"/>
                </a:moveTo>
                <a:cubicBezTo>
                  <a:pt x="1793" y="913"/>
                  <a:pt x="1791" y="915"/>
                  <a:pt x="1791" y="917"/>
                </a:cubicBezTo>
                <a:cubicBezTo>
                  <a:pt x="1791" y="919"/>
                  <a:pt x="1793" y="921"/>
                  <a:pt x="1796" y="921"/>
                </a:cubicBezTo>
                <a:cubicBezTo>
                  <a:pt x="1798" y="921"/>
                  <a:pt x="1800" y="919"/>
                  <a:pt x="1800" y="917"/>
                </a:cubicBezTo>
                <a:cubicBezTo>
                  <a:pt x="1800" y="915"/>
                  <a:pt x="1798" y="913"/>
                  <a:pt x="1796" y="913"/>
                </a:cubicBezTo>
                <a:close/>
                <a:moveTo>
                  <a:pt x="1808" y="913"/>
                </a:moveTo>
                <a:cubicBezTo>
                  <a:pt x="1806" y="913"/>
                  <a:pt x="1804" y="915"/>
                  <a:pt x="1804" y="917"/>
                </a:cubicBezTo>
                <a:cubicBezTo>
                  <a:pt x="1804" y="919"/>
                  <a:pt x="1806" y="921"/>
                  <a:pt x="1808" y="921"/>
                </a:cubicBezTo>
                <a:cubicBezTo>
                  <a:pt x="1811" y="921"/>
                  <a:pt x="1813" y="919"/>
                  <a:pt x="1813" y="917"/>
                </a:cubicBezTo>
                <a:cubicBezTo>
                  <a:pt x="1813" y="915"/>
                  <a:pt x="1811" y="913"/>
                  <a:pt x="1808" y="913"/>
                </a:cubicBezTo>
                <a:close/>
                <a:moveTo>
                  <a:pt x="1821" y="913"/>
                </a:moveTo>
                <a:cubicBezTo>
                  <a:pt x="1819" y="913"/>
                  <a:pt x="1817" y="915"/>
                  <a:pt x="1817" y="917"/>
                </a:cubicBezTo>
                <a:cubicBezTo>
                  <a:pt x="1817" y="919"/>
                  <a:pt x="1819" y="921"/>
                  <a:pt x="1821" y="921"/>
                </a:cubicBezTo>
                <a:cubicBezTo>
                  <a:pt x="1824" y="921"/>
                  <a:pt x="1826" y="919"/>
                  <a:pt x="1826" y="917"/>
                </a:cubicBezTo>
                <a:cubicBezTo>
                  <a:pt x="1826" y="915"/>
                  <a:pt x="1824" y="913"/>
                  <a:pt x="1821" y="913"/>
                </a:cubicBezTo>
                <a:close/>
                <a:moveTo>
                  <a:pt x="1834" y="913"/>
                </a:moveTo>
                <a:cubicBezTo>
                  <a:pt x="1832" y="913"/>
                  <a:pt x="1830" y="915"/>
                  <a:pt x="1830" y="917"/>
                </a:cubicBezTo>
                <a:cubicBezTo>
                  <a:pt x="1830" y="919"/>
                  <a:pt x="1832" y="921"/>
                  <a:pt x="1834" y="921"/>
                </a:cubicBezTo>
                <a:cubicBezTo>
                  <a:pt x="1837" y="921"/>
                  <a:pt x="1838" y="919"/>
                  <a:pt x="1838" y="917"/>
                </a:cubicBezTo>
                <a:cubicBezTo>
                  <a:pt x="1838" y="915"/>
                  <a:pt x="1837" y="913"/>
                  <a:pt x="1834" y="913"/>
                </a:cubicBezTo>
                <a:close/>
                <a:moveTo>
                  <a:pt x="1847" y="913"/>
                </a:moveTo>
                <a:cubicBezTo>
                  <a:pt x="1845" y="913"/>
                  <a:pt x="1843" y="915"/>
                  <a:pt x="1843" y="917"/>
                </a:cubicBezTo>
                <a:cubicBezTo>
                  <a:pt x="1843" y="919"/>
                  <a:pt x="1845" y="921"/>
                  <a:pt x="1847" y="921"/>
                </a:cubicBezTo>
                <a:cubicBezTo>
                  <a:pt x="1849" y="921"/>
                  <a:pt x="1851" y="919"/>
                  <a:pt x="1851" y="917"/>
                </a:cubicBezTo>
                <a:cubicBezTo>
                  <a:pt x="1851" y="915"/>
                  <a:pt x="1849" y="913"/>
                  <a:pt x="1847" y="913"/>
                </a:cubicBezTo>
                <a:close/>
                <a:moveTo>
                  <a:pt x="1860" y="913"/>
                </a:moveTo>
                <a:cubicBezTo>
                  <a:pt x="1858" y="913"/>
                  <a:pt x="1856" y="915"/>
                  <a:pt x="1856" y="917"/>
                </a:cubicBezTo>
                <a:cubicBezTo>
                  <a:pt x="1856" y="919"/>
                  <a:pt x="1858" y="921"/>
                  <a:pt x="1860" y="921"/>
                </a:cubicBezTo>
                <a:cubicBezTo>
                  <a:pt x="1862" y="921"/>
                  <a:pt x="1864" y="919"/>
                  <a:pt x="1864" y="917"/>
                </a:cubicBezTo>
                <a:cubicBezTo>
                  <a:pt x="1864" y="915"/>
                  <a:pt x="1862" y="913"/>
                  <a:pt x="1860" y="913"/>
                </a:cubicBezTo>
                <a:close/>
                <a:moveTo>
                  <a:pt x="1873" y="913"/>
                </a:moveTo>
                <a:cubicBezTo>
                  <a:pt x="1871" y="913"/>
                  <a:pt x="1869" y="915"/>
                  <a:pt x="1869" y="917"/>
                </a:cubicBezTo>
                <a:cubicBezTo>
                  <a:pt x="1869" y="919"/>
                  <a:pt x="1871" y="921"/>
                  <a:pt x="1873" y="921"/>
                </a:cubicBezTo>
                <a:cubicBezTo>
                  <a:pt x="1875" y="921"/>
                  <a:pt x="1877" y="919"/>
                  <a:pt x="1877" y="917"/>
                </a:cubicBezTo>
                <a:cubicBezTo>
                  <a:pt x="1877" y="915"/>
                  <a:pt x="1875" y="913"/>
                  <a:pt x="1873" y="913"/>
                </a:cubicBezTo>
                <a:close/>
                <a:moveTo>
                  <a:pt x="1886" y="913"/>
                </a:moveTo>
                <a:cubicBezTo>
                  <a:pt x="1884" y="913"/>
                  <a:pt x="1882" y="915"/>
                  <a:pt x="1882" y="917"/>
                </a:cubicBezTo>
                <a:cubicBezTo>
                  <a:pt x="1882" y="919"/>
                  <a:pt x="1884" y="921"/>
                  <a:pt x="1886" y="921"/>
                </a:cubicBezTo>
                <a:cubicBezTo>
                  <a:pt x="1888" y="921"/>
                  <a:pt x="1890" y="919"/>
                  <a:pt x="1890" y="917"/>
                </a:cubicBezTo>
                <a:cubicBezTo>
                  <a:pt x="1890" y="915"/>
                  <a:pt x="1888" y="913"/>
                  <a:pt x="1886" y="913"/>
                </a:cubicBezTo>
                <a:close/>
                <a:moveTo>
                  <a:pt x="1899" y="913"/>
                </a:moveTo>
                <a:cubicBezTo>
                  <a:pt x="1897" y="913"/>
                  <a:pt x="1895" y="915"/>
                  <a:pt x="1895" y="917"/>
                </a:cubicBezTo>
                <a:cubicBezTo>
                  <a:pt x="1895" y="919"/>
                  <a:pt x="1897" y="921"/>
                  <a:pt x="1899" y="921"/>
                </a:cubicBezTo>
                <a:cubicBezTo>
                  <a:pt x="1901" y="921"/>
                  <a:pt x="1903" y="919"/>
                  <a:pt x="1903" y="917"/>
                </a:cubicBezTo>
                <a:cubicBezTo>
                  <a:pt x="1903" y="915"/>
                  <a:pt x="1901" y="913"/>
                  <a:pt x="1899" y="913"/>
                </a:cubicBezTo>
                <a:close/>
                <a:moveTo>
                  <a:pt x="1912" y="913"/>
                </a:moveTo>
                <a:cubicBezTo>
                  <a:pt x="1909" y="913"/>
                  <a:pt x="1908" y="915"/>
                  <a:pt x="1908" y="917"/>
                </a:cubicBezTo>
                <a:cubicBezTo>
                  <a:pt x="1908" y="919"/>
                  <a:pt x="1909" y="921"/>
                  <a:pt x="1912" y="921"/>
                </a:cubicBezTo>
                <a:cubicBezTo>
                  <a:pt x="1914" y="921"/>
                  <a:pt x="1916" y="919"/>
                  <a:pt x="1916" y="917"/>
                </a:cubicBezTo>
                <a:cubicBezTo>
                  <a:pt x="1916" y="915"/>
                  <a:pt x="1914" y="913"/>
                  <a:pt x="1912" y="913"/>
                </a:cubicBezTo>
                <a:close/>
                <a:moveTo>
                  <a:pt x="1925" y="913"/>
                </a:moveTo>
                <a:cubicBezTo>
                  <a:pt x="1922" y="913"/>
                  <a:pt x="1920" y="915"/>
                  <a:pt x="1920" y="917"/>
                </a:cubicBezTo>
                <a:cubicBezTo>
                  <a:pt x="1920" y="919"/>
                  <a:pt x="1922" y="921"/>
                  <a:pt x="1925" y="921"/>
                </a:cubicBezTo>
                <a:cubicBezTo>
                  <a:pt x="1927" y="921"/>
                  <a:pt x="1929" y="919"/>
                  <a:pt x="1929" y="917"/>
                </a:cubicBezTo>
                <a:cubicBezTo>
                  <a:pt x="1929" y="915"/>
                  <a:pt x="1927" y="913"/>
                  <a:pt x="1925" y="913"/>
                </a:cubicBezTo>
                <a:close/>
                <a:moveTo>
                  <a:pt x="1938" y="913"/>
                </a:moveTo>
                <a:cubicBezTo>
                  <a:pt x="1935" y="913"/>
                  <a:pt x="1933" y="915"/>
                  <a:pt x="1933" y="917"/>
                </a:cubicBezTo>
                <a:cubicBezTo>
                  <a:pt x="1933" y="919"/>
                  <a:pt x="1935" y="921"/>
                  <a:pt x="1938" y="921"/>
                </a:cubicBezTo>
                <a:cubicBezTo>
                  <a:pt x="1940" y="921"/>
                  <a:pt x="1942" y="919"/>
                  <a:pt x="1942" y="917"/>
                </a:cubicBezTo>
                <a:cubicBezTo>
                  <a:pt x="1942" y="915"/>
                  <a:pt x="1940" y="913"/>
                  <a:pt x="1938" y="913"/>
                </a:cubicBezTo>
                <a:close/>
                <a:moveTo>
                  <a:pt x="1950" y="913"/>
                </a:moveTo>
                <a:cubicBezTo>
                  <a:pt x="1948" y="913"/>
                  <a:pt x="1946" y="915"/>
                  <a:pt x="1946" y="917"/>
                </a:cubicBezTo>
                <a:cubicBezTo>
                  <a:pt x="1946" y="919"/>
                  <a:pt x="1948" y="921"/>
                  <a:pt x="1950" y="921"/>
                </a:cubicBezTo>
                <a:cubicBezTo>
                  <a:pt x="1953" y="921"/>
                  <a:pt x="1955" y="919"/>
                  <a:pt x="1955" y="917"/>
                </a:cubicBezTo>
                <a:cubicBezTo>
                  <a:pt x="1955" y="915"/>
                  <a:pt x="1953" y="913"/>
                  <a:pt x="1950" y="913"/>
                </a:cubicBezTo>
                <a:close/>
                <a:moveTo>
                  <a:pt x="1963" y="913"/>
                </a:moveTo>
                <a:cubicBezTo>
                  <a:pt x="1961" y="913"/>
                  <a:pt x="1959" y="915"/>
                  <a:pt x="1959" y="917"/>
                </a:cubicBezTo>
                <a:cubicBezTo>
                  <a:pt x="1959" y="919"/>
                  <a:pt x="1961" y="921"/>
                  <a:pt x="1963" y="921"/>
                </a:cubicBezTo>
                <a:cubicBezTo>
                  <a:pt x="1966" y="921"/>
                  <a:pt x="1968" y="919"/>
                  <a:pt x="1968" y="917"/>
                </a:cubicBezTo>
                <a:cubicBezTo>
                  <a:pt x="1968" y="915"/>
                  <a:pt x="1966" y="913"/>
                  <a:pt x="1963" y="913"/>
                </a:cubicBezTo>
                <a:close/>
                <a:moveTo>
                  <a:pt x="1976" y="913"/>
                </a:moveTo>
                <a:cubicBezTo>
                  <a:pt x="1974" y="913"/>
                  <a:pt x="1972" y="915"/>
                  <a:pt x="1972" y="917"/>
                </a:cubicBezTo>
                <a:cubicBezTo>
                  <a:pt x="1972" y="919"/>
                  <a:pt x="1974" y="921"/>
                  <a:pt x="1976" y="921"/>
                </a:cubicBezTo>
                <a:cubicBezTo>
                  <a:pt x="1979" y="921"/>
                  <a:pt x="1980" y="919"/>
                  <a:pt x="1980" y="917"/>
                </a:cubicBezTo>
                <a:cubicBezTo>
                  <a:pt x="1980" y="915"/>
                  <a:pt x="1979" y="913"/>
                  <a:pt x="1976" y="913"/>
                </a:cubicBezTo>
                <a:close/>
                <a:moveTo>
                  <a:pt x="1989" y="913"/>
                </a:moveTo>
                <a:cubicBezTo>
                  <a:pt x="1987" y="913"/>
                  <a:pt x="1985" y="915"/>
                  <a:pt x="1985" y="917"/>
                </a:cubicBezTo>
                <a:cubicBezTo>
                  <a:pt x="1985" y="919"/>
                  <a:pt x="1987" y="921"/>
                  <a:pt x="1989" y="921"/>
                </a:cubicBezTo>
                <a:cubicBezTo>
                  <a:pt x="1992" y="921"/>
                  <a:pt x="1993" y="919"/>
                  <a:pt x="1993" y="917"/>
                </a:cubicBezTo>
                <a:cubicBezTo>
                  <a:pt x="1993" y="915"/>
                  <a:pt x="1992" y="913"/>
                  <a:pt x="1989" y="913"/>
                </a:cubicBezTo>
                <a:close/>
                <a:moveTo>
                  <a:pt x="2002" y="913"/>
                </a:moveTo>
                <a:cubicBezTo>
                  <a:pt x="2000" y="913"/>
                  <a:pt x="1998" y="915"/>
                  <a:pt x="1998" y="917"/>
                </a:cubicBezTo>
                <a:cubicBezTo>
                  <a:pt x="1998" y="919"/>
                  <a:pt x="2000" y="921"/>
                  <a:pt x="2002" y="921"/>
                </a:cubicBezTo>
                <a:cubicBezTo>
                  <a:pt x="2004" y="921"/>
                  <a:pt x="2006" y="919"/>
                  <a:pt x="2006" y="917"/>
                </a:cubicBezTo>
                <a:cubicBezTo>
                  <a:pt x="2006" y="915"/>
                  <a:pt x="2004" y="913"/>
                  <a:pt x="2002" y="913"/>
                </a:cubicBezTo>
                <a:close/>
                <a:moveTo>
                  <a:pt x="2015" y="913"/>
                </a:moveTo>
                <a:cubicBezTo>
                  <a:pt x="2013" y="913"/>
                  <a:pt x="2011" y="915"/>
                  <a:pt x="2011" y="917"/>
                </a:cubicBezTo>
                <a:cubicBezTo>
                  <a:pt x="2011" y="919"/>
                  <a:pt x="2013" y="921"/>
                  <a:pt x="2015" y="921"/>
                </a:cubicBezTo>
                <a:cubicBezTo>
                  <a:pt x="2017" y="921"/>
                  <a:pt x="2019" y="919"/>
                  <a:pt x="2019" y="917"/>
                </a:cubicBezTo>
                <a:cubicBezTo>
                  <a:pt x="2019" y="915"/>
                  <a:pt x="2017" y="913"/>
                  <a:pt x="2015" y="913"/>
                </a:cubicBezTo>
                <a:close/>
                <a:moveTo>
                  <a:pt x="2028" y="913"/>
                </a:moveTo>
                <a:cubicBezTo>
                  <a:pt x="2026" y="913"/>
                  <a:pt x="2024" y="915"/>
                  <a:pt x="2024" y="917"/>
                </a:cubicBezTo>
                <a:cubicBezTo>
                  <a:pt x="2024" y="919"/>
                  <a:pt x="2026" y="921"/>
                  <a:pt x="2028" y="921"/>
                </a:cubicBezTo>
                <a:cubicBezTo>
                  <a:pt x="2030" y="921"/>
                  <a:pt x="2032" y="919"/>
                  <a:pt x="2032" y="917"/>
                </a:cubicBezTo>
                <a:cubicBezTo>
                  <a:pt x="2032" y="915"/>
                  <a:pt x="2030" y="913"/>
                  <a:pt x="2028" y="913"/>
                </a:cubicBezTo>
                <a:close/>
                <a:moveTo>
                  <a:pt x="2037" y="917"/>
                </a:moveTo>
                <a:cubicBezTo>
                  <a:pt x="2037" y="919"/>
                  <a:pt x="2039" y="921"/>
                  <a:pt x="2041" y="921"/>
                </a:cubicBezTo>
                <a:cubicBezTo>
                  <a:pt x="2043" y="921"/>
                  <a:pt x="2045" y="919"/>
                  <a:pt x="2045" y="917"/>
                </a:cubicBezTo>
                <a:cubicBezTo>
                  <a:pt x="2045" y="915"/>
                  <a:pt x="2043" y="913"/>
                  <a:pt x="2041" y="913"/>
                </a:cubicBezTo>
                <a:cubicBezTo>
                  <a:pt x="2039" y="913"/>
                  <a:pt x="2037" y="915"/>
                  <a:pt x="2037" y="917"/>
                </a:cubicBezTo>
                <a:close/>
                <a:moveTo>
                  <a:pt x="2080" y="913"/>
                </a:moveTo>
                <a:cubicBezTo>
                  <a:pt x="2077" y="913"/>
                  <a:pt x="2075" y="915"/>
                  <a:pt x="2075" y="917"/>
                </a:cubicBezTo>
                <a:cubicBezTo>
                  <a:pt x="2075" y="919"/>
                  <a:pt x="2077" y="921"/>
                  <a:pt x="2080" y="921"/>
                </a:cubicBezTo>
                <a:cubicBezTo>
                  <a:pt x="2082" y="921"/>
                  <a:pt x="2084" y="919"/>
                  <a:pt x="2084" y="917"/>
                </a:cubicBezTo>
                <a:cubicBezTo>
                  <a:pt x="2084" y="915"/>
                  <a:pt x="2082" y="913"/>
                  <a:pt x="2080" y="913"/>
                </a:cubicBezTo>
                <a:close/>
                <a:moveTo>
                  <a:pt x="2093" y="913"/>
                </a:moveTo>
                <a:cubicBezTo>
                  <a:pt x="2090" y="913"/>
                  <a:pt x="2088" y="915"/>
                  <a:pt x="2088" y="917"/>
                </a:cubicBezTo>
                <a:cubicBezTo>
                  <a:pt x="2088" y="919"/>
                  <a:pt x="2090" y="921"/>
                  <a:pt x="2093" y="921"/>
                </a:cubicBezTo>
                <a:cubicBezTo>
                  <a:pt x="2095" y="921"/>
                  <a:pt x="2097" y="919"/>
                  <a:pt x="2097" y="917"/>
                </a:cubicBezTo>
                <a:cubicBezTo>
                  <a:pt x="2097" y="915"/>
                  <a:pt x="2095" y="913"/>
                  <a:pt x="2093" y="913"/>
                </a:cubicBezTo>
                <a:close/>
                <a:moveTo>
                  <a:pt x="2105" y="913"/>
                </a:moveTo>
                <a:cubicBezTo>
                  <a:pt x="2103" y="913"/>
                  <a:pt x="2101" y="915"/>
                  <a:pt x="2101" y="917"/>
                </a:cubicBezTo>
                <a:cubicBezTo>
                  <a:pt x="2101" y="919"/>
                  <a:pt x="2103" y="921"/>
                  <a:pt x="2105" y="921"/>
                </a:cubicBezTo>
                <a:cubicBezTo>
                  <a:pt x="2108" y="921"/>
                  <a:pt x="2110" y="919"/>
                  <a:pt x="2110" y="917"/>
                </a:cubicBezTo>
                <a:cubicBezTo>
                  <a:pt x="2110" y="915"/>
                  <a:pt x="2108" y="913"/>
                  <a:pt x="2105" y="913"/>
                </a:cubicBezTo>
                <a:close/>
                <a:moveTo>
                  <a:pt x="2118" y="913"/>
                </a:moveTo>
                <a:cubicBezTo>
                  <a:pt x="2116" y="913"/>
                  <a:pt x="2114" y="915"/>
                  <a:pt x="2114" y="917"/>
                </a:cubicBezTo>
                <a:cubicBezTo>
                  <a:pt x="2114" y="919"/>
                  <a:pt x="2116" y="921"/>
                  <a:pt x="2118" y="921"/>
                </a:cubicBezTo>
                <a:cubicBezTo>
                  <a:pt x="2121" y="921"/>
                  <a:pt x="2123" y="919"/>
                  <a:pt x="2123" y="917"/>
                </a:cubicBezTo>
                <a:cubicBezTo>
                  <a:pt x="2123" y="915"/>
                  <a:pt x="2121" y="913"/>
                  <a:pt x="2118" y="913"/>
                </a:cubicBezTo>
                <a:close/>
                <a:moveTo>
                  <a:pt x="2131" y="913"/>
                </a:moveTo>
                <a:cubicBezTo>
                  <a:pt x="2129" y="913"/>
                  <a:pt x="2127" y="915"/>
                  <a:pt x="2127" y="917"/>
                </a:cubicBezTo>
                <a:cubicBezTo>
                  <a:pt x="2127" y="919"/>
                  <a:pt x="2129" y="921"/>
                  <a:pt x="2131" y="921"/>
                </a:cubicBezTo>
                <a:cubicBezTo>
                  <a:pt x="2134" y="921"/>
                  <a:pt x="2135" y="919"/>
                  <a:pt x="2135" y="917"/>
                </a:cubicBezTo>
                <a:cubicBezTo>
                  <a:pt x="2135" y="915"/>
                  <a:pt x="2134" y="913"/>
                  <a:pt x="2131" y="913"/>
                </a:cubicBezTo>
                <a:close/>
                <a:moveTo>
                  <a:pt x="2144" y="913"/>
                </a:moveTo>
                <a:cubicBezTo>
                  <a:pt x="2142" y="913"/>
                  <a:pt x="2140" y="915"/>
                  <a:pt x="2140" y="917"/>
                </a:cubicBezTo>
                <a:cubicBezTo>
                  <a:pt x="2140" y="919"/>
                  <a:pt x="2142" y="921"/>
                  <a:pt x="2144" y="921"/>
                </a:cubicBezTo>
                <a:cubicBezTo>
                  <a:pt x="2147" y="921"/>
                  <a:pt x="2148" y="919"/>
                  <a:pt x="2148" y="917"/>
                </a:cubicBezTo>
                <a:cubicBezTo>
                  <a:pt x="2148" y="915"/>
                  <a:pt x="2147" y="913"/>
                  <a:pt x="2144" y="913"/>
                </a:cubicBezTo>
                <a:close/>
                <a:moveTo>
                  <a:pt x="2157" y="913"/>
                </a:moveTo>
                <a:cubicBezTo>
                  <a:pt x="2155" y="913"/>
                  <a:pt x="2153" y="915"/>
                  <a:pt x="2153" y="917"/>
                </a:cubicBezTo>
                <a:cubicBezTo>
                  <a:pt x="2153" y="919"/>
                  <a:pt x="2155" y="921"/>
                  <a:pt x="2157" y="921"/>
                </a:cubicBezTo>
                <a:cubicBezTo>
                  <a:pt x="2159" y="921"/>
                  <a:pt x="2161" y="919"/>
                  <a:pt x="2161" y="917"/>
                </a:cubicBezTo>
                <a:cubicBezTo>
                  <a:pt x="2161" y="915"/>
                  <a:pt x="2159" y="913"/>
                  <a:pt x="2157" y="913"/>
                </a:cubicBezTo>
                <a:close/>
                <a:moveTo>
                  <a:pt x="2170" y="913"/>
                </a:moveTo>
                <a:cubicBezTo>
                  <a:pt x="2168" y="913"/>
                  <a:pt x="2166" y="915"/>
                  <a:pt x="2166" y="917"/>
                </a:cubicBezTo>
                <a:cubicBezTo>
                  <a:pt x="2166" y="919"/>
                  <a:pt x="2168" y="921"/>
                  <a:pt x="2170" y="921"/>
                </a:cubicBezTo>
                <a:cubicBezTo>
                  <a:pt x="2172" y="921"/>
                  <a:pt x="2174" y="919"/>
                  <a:pt x="2174" y="917"/>
                </a:cubicBezTo>
                <a:cubicBezTo>
                  <a:pt x="2174" y="915"/>
                  <a:pt x="2172" y="913"/>
                  <a:pt x="2170" y="913"/>
                </a:cubicBezTo>
                <a:close/>
                <a:moveTo>
                  <a:pt x="2183" y="913"/>
                </a:moveTo>
                <a:cubicBezTo>
                  <a:pt x="2181" y="913"/>
                  <a:pt x="2179" y="915"/>
                  <a:pt x="2179" y="917"/>
                </a:cubicBezTo>
                <a:cubicBezTo>
                  <a:pt x="2179" y="919"/>
                  <a:pt x="2181" y="921"/>
                  <a:pt x="2183" y="921"/>
                </a:cubicBezTo>
                <a:cubicBezTo>
                  <a:pt x="2185" y="921"/>
                  <a:pt x="2187" y="919"/>
                  <a:pt x="2187" y="917"/>
                </a:cubicBezTo>
                <a:cubicBezTo>
                  <a:pt x="2187" y="915"/>
                  <a:pt x="2185" y="913"/>
                  <a:pt x="2183" y="913"/>
                </a:cubicBezTo>
                <a:close/>
                <a:moveTo>
                  <a:pt x="2196" y="913"/>
                </a:moveTo>
                <a:cubicBezTo>
                  <a:pt x="2194" y="913"/>
                  <a:pt x="2192" y="915"/>
                  <a:pt x="2192" y="917"/>
                </a:cubicBezTo>
                <a:cubicBezTo>
                  <a:pt x="2192" y="919"/>
                  <a:pt x="2194" y="921"/>
                  <a:pt x="2196" y="921"/>
                </a:cubicBezTo>
                <a:cubicBezTo>
                  <a:pt x="2198" y="921"/>
                  <a:pt x="2200" y="919"/>
                  <a:pt x="2200" y="917"/>
                </a:cubicBezTo>
                <a:cubicBezTo>
                  <a:pt x="2200" y="915"/>
                  <a:pt x="2198" y="913"/>
                  <a:pt x="2196" y="913"/>
                </a:cubicBezTo>
                <a:close/>
                <a:moveTo>
                  <a:pt x="2209" y="913"/>
                </a:moveTo>
                <a:cubicBezTo>
                  <a:pt x="2206" y="913"/>
                  <a:pt x="2205" y="915"/>
                  <a:pt x="2205" y="917"/>
                </a:cubicBezTo>
                <a:cubicBezTo>
                  <a:pt x="2205" y="919"/>
                  <a:pt x="2206" y="921"/>
                  <a:pt x="2209" y="921"/>
                </a:cubicBezTo>
                <a:cubicBezTo>
                  <a:pt x="2211" y="921"/>
                  <a:pt x="2213" y="919"/>
                  <a:pt x="2213" y="917"/>
                </a:cubicBezTo>
                <a:cubicBezTo>
                  <a:pt x="2213" y="915"/>
                  <a:pt x="2211" y="913"/>
                  <a:pt x="2209" y="913"/>
                </a:cubicBezTo>
                <a:close/>
                <a:moveTo>
                  <a:pt x="2222" y="913"/>
                </a:moveTo>
                <a:cubicBezTo>
                  <a:pt x="2219" y="913"/>
                  <a:pt x="2218" y="915"/>
                  <a:pt x="2218" y="917"/>
                </a:cubicBezTo>
                <a:cubicBezTo>
                  <a:pt x="2218" y="919"/>
                  <a:pt x="2219" y="921"/>
                  <a:pt x="2222" y="921"/>
                </a:cubicBezTo>
                <a:cubicBezTo>
                  <a:pt x="2224" y="921"/>
                  <a:pt x="2226" y="919"/>
                  <a:pt x="2226" y="917"/>
                </a:cubicBezTo>
                <a:cubicBezTo>
                  <a:pt x="2226" y="915"/>
                  <a:pt x="2224" y="913"/>
                  <a:pt x="2222" y="913"/>
                </a:cubicBezTo>
                <a:close/>
                <a:moveTo>
                  <a:pt x="2235" y="913"/>
                </a:moveTo>
                <a:cubicBezTo>
                  <a:pt x="2232" y="913"/>
                  <a:pt x="2230" y="915"/>
                  <a:pt x="2230" y="917"/>
                </a:cubicBezTo>
                <a:cubicBezTo>
                  <a:pt x="2230" y="919"/>
                  <a:pt x="2232" y="921"/>
                  <a:pt x="2235" y="921"/>
                </a:cubicBezTo>
                <a:cubicBezTo>
                  <a:pt x="2237" y="921"/>
                  <a:pt x="2239" y="919"/>
                  <a:pt x="2239" y="917"/>
                </a:cubicBezTo>
                <a:cubicBezTo>
                  <a:pt x="2239" y="915"/>
                  <a:pt x="2237" y="913"/>
                  <a:pt x="2235" y="913"/>
                </a:cubicBezTo>
                <a:close/>
                <a:moveTo>
                  <a:pt x="2248" y="921"/>
                </a:moveTo>
                <a:cubicBezTo>
                  <a:pt x="2250" y="921"/>
                  <a:pt x="2252" y="919"/>
                  <a:pt x="2252" y="917"/>
                </a:cubicBezTo>
                <a:cubicBezTo>
                  <a:pt x="2252" y="915"/>
                  <a:pt x="2250" y="913"/>
                  <a:pt x="2248" y="913"/>
                </a:cubicBezTo>
                <a:cubicBezTo>
                  <a:pt x="2245" y="913"/>
                  <a:pt x="2243" y="915"/>
                  <a:pt x="2243" y="917"/>
                </a:cubicBezTo>
                <a:cubicBezTo>
                  <a:pt x="2243" y="919"/>
                  <a:pt x="2245" y="921"/>
                  <a:pt x="2248" y="921"/>
                </a:cubicBezTo>
                <a:close/>
                <a:moveTo>
                  <a:pt x="2260" y="913"/>
                </a:moveTo>
                <a:cubicBezTo>
                  <a:pt x="2258" y="913"/>
                  <a:pt x="2256" y="915"/>
                  <a:pt x="2256" y="917"/>
                </a:cubicBezTo>
                <a:cubicBezTo>
                  <a:pt x="2256" y="919"/>
                  <a:pt x="2258" y="921"/>
                  <a:pt x="2260" y="921"/>
                </a:cubicBezTo>
                <a:cubicBezTo>
                  <a:pt x="2263" y="921"/>
                  <a:pt x="2265" y="919"/>
                  <a:pt x="2265" y="917"/>
                </a:cubicBezTo>
                <a:cubicBezTo>
                  <a:pt x="2265" y="915"/>
                  <a:pt x="2263" y="913"/>
                  <a:pt x="2260" y="913"/>
                </a:cubicBezTo>
                <a:close/>
                <a:moveTo>
                  <a:pt x="2273" y="913"/>
                </a:moveTo>
                <a:cubicBezTo>
                  <a:pt x="2271" y="913"/>
                  <a:pt x="2269" y="915"/>
                  <a:pt x="2269" y="917"/>
                </a:cubicBezTo>
                <a:cubicBezTo>
                  <a:pt x="2269" y="919"/>
                  <a:pt x="2271" y="921"/>
                  <a:pt x="2273" y="921"/>
                </a:cubicBezTo>
                <a:cubicBezTo>
                  <a:pt x="2276" y="921"/>
                  <a:pt x="2277" y="919"/>
                  <a:pt x="2277" y="917"/>
                </a:cubicBezTo>
                <a:cubicBezTo>
                  <a:pt x="2277" y="915"/>
                  <a:pt x="2276" y="913"/>
                  <a:pt x="2273" y="913"/>
                </a:cubicBezTo>
                <a:close/>
                <a:moveTo>
                  <a:pt x="2377" y="913"/>
                </a:moveTo>
                <a:cubicBezTo>
                  <a:pt x="2374" y="913"/>
                  <a:pt x="2372" y="915"/>
                  <a:pt x="2372" y="917"/>
                </a:cubicBezTo>
                <a:cubicBezTo>
                  <a:pt x="2372" y="919"/>
                  <a:pt x="2374" y="921"/>
                  <a:pt x="2377" y="921"/>
                </a:cubicBezTo>
                <a:cubicBezTo>
                  <a:pt x="2379" y="921"/>
                  <a:pt x="2381" y="919"/>
                  <a:pt x="2381" y="917"/>
                </a:cubicBezTo>
                <a:cubicBezTo>
                  <a:pt x="2381" y="915"/>
                  <a:pt x="2379" y="913"/>
                  <a:pt x="2377" y="913"/>
                </a:cubicBezTo>
                <a:close/>
                <a:moveTo>
                  <a:pt x="2390" y="913"/>
                </a:moveTo>
                <a:cubicBezTo>
                  <a:pt x="2387" y="913"/>
                  <a:pt x="2385" y="915"/>
                  <a:pt x="2385" y="917"/>
                </a:cubicBezTo>
                <a:cubicBezTo>
                  <a:pt x="2385" y="919"/>
                  <a:pt x="2387" y="921"/>
                  <a:pt x="2390" y="921"/>
                </a:cubicBezTo>
                <a:cubicBezTo>
                  <a:pt x="2392" y="921"/>
                  <a:pt x="2394" y="919"/>
                  <a:pt x="2394" y="917"/>
                </a:cubicBezTo>
                <a:cubicBezTo>
                  <a:pt x="2394" y="915"/>
                  <a:pt x="2392" y="913"/>
                  <a:pt x="2390" y="913"/>
                </a:cubicBezTo>
                <a:close/>
                <a:moveTo>
                  <a:pt x="2402" y="913"/>
                </a:moveTo>
                <a:cubicBezTo>
                  <a:pt x="2400" y="913"/>
                  <a:pt x="2399" y="915"/>
                  <a:pt x="2399" y="917"/>
                </a:cubicBezTo>
                <a:cubicBezTo>
                  <a:pt x="2399" y="919"/>
                  <a:pt x="2400" y="921"/>
                  <a:pt x="2402" y="921"/>
                </a:cubicBezTo>
                <a:cubicBezTo>
                  <a:pt x="2405" y="921"/>
                  <a:pt x="2406" y="919"/>
                  <a:pt x="2406" y="917"/>
                </a:cubicBezTo>
                <a:cubicBezTo>
                  <a:pt x="2406" y="915"/>
                  <a:pt x="2405" y="913"/>
                  <a:pt x="2402" y="913"/>
                </a:cubicBezTo>
                <a:close/>
                <a:moveTo>
                  <a:pt x="2415" y="913"/>
                </a:moveTo>
                <a:cubicBezTo>
                  <a:pt x="2413" y="913"/>
                  <a:pt x="2411" y="915"/>
                  <a:pt x="2411" y="917"/>
                </a:cubicBezTo>
                <a:cubicBezTo>
                  <a:pt x="2411" y="919"/>
                  <a:pt x="2413" y="921"/>
                  <a:pt x="2415" y="921"/>
                </a:cubicBezTo>
                <a:cubicBezTo>
                  <a:pt x="2418" y="921"/>
                  <a:pt x="2420" y="919"/>
                  <a:pt x="2420" y="917"/>
                </a:cubicBezTo>
                <a:cubicBezTo>
                  <a:pt x="2420" y="915"/>
                  <a:pt x="2418" y="913"/>
                  <a:pt x="2415" y="913"/>
                </a:cubicBezTo>
                <a:close/>
                <a:moveTo>
                  <a:pt x="2428" y="913"/>
                </a:moveTo>
                <a:cubicBezTo>
                  <a:pt x="2426" y="913"/>
                  <a:pt x="2424" y="915"/>
                  <a:pt x="2424" y="917"/>
                </a:cubicBezTo>
                <a:cubicBezTo>
                  <a:pt x="2424" y="919"/>
                  <a:pt x="2426" y="921"/>
                  <a:pt x="2428" y="921"/>
                </a:cubicBezTo>
                <a:cubicBezTo>
                  <a:pt x="2431" y="921"/>
                  <a:pt x="2432" y="919"/>
                  <a:pt x="2432" y="917"/>
                </a:cubicBezTo>
                <a:cubicBezTo>
                  <a:pt x="2432" y="915"/>
                  <a:pt x="2431" y="913"/>
                  <a:pt x="2428" y="913"/>
                </a:cubicBezTo>
                <a:close/>
                <a:moveTo>
                  <a:pt x="2441" y="913"/>
                </a:moveTo>
                <a:cubicBezTo>
                  <a:pt x="2439" y="913"/>
                  <a:pt x="2437" y="915"/>
                  <a:pt x="2437" y="917"/>
                </a:cubicBezTo>
                <a:cubicBezTo>
                  <a:pt x="2437" y="919"/>
                  <a:pt x="2439" y="921"/>
                  <a:pt x="2441" y="921"/>
                </a:cubicBezTo>
                <a:cubicBezTo>
                  <a:pt x="2444" y="921"/>
                  <a:pt x="2445" y="919"/>
                  <a:pt x="2445" y="917"/>
                </a:cubicBezTo>
                <a:cubicBezTo>
                  <a:pt x="2445" y="915"/>
                  <a:pt x="2444" y="913"/>
                  <a:pt x="2441" y="913"/>
                </a:cubicBezTo>
                <a:close/>
                <a:moveTo>
                  <a:pt x="2454" y="913"/>
                </a:moveTo>
                <a:cubicBezTo>
                  <a:pt x="2452" y="913"/>
                  <a:pt x="2450" y="915"/>
                  <a:pt x="2450" y="917"/>
                </a:cubicBezTo>
                <a:cubicBezTo>
                  <a:pt x="2450" y="919"/>
                  <a:pt x="2452" y="921"/>
                  <a:pt x="2454" y="921"/>
                </a:cubicBezTo>
                <a:cubicBezTo>
                  <a:pt x="2456" y="921"/>
                  <a:pt x="2458" y="919"/>
                  <a:pt x="2458" y="917"/>
                </a:cubicBezTo>
                <a:cubicBezTo>
                  <a:pt x="2458" y="915"/>
                  <a:pt x="2456" y="913"/>
                  <a:pt x="2454" y="913"/>
                </a:cubicBezTo>
                <a:close/>
                <a:moveTo>
                  <a:pt x="2467" y="913"/>
                </a:moveTo>
                <a:cubicBezTo>
                  <a:pt x="2465" y="913"/>
                  <a:pt x="2463" y="915"/>
                  <a:pt x="2463" y="917"/>
                </a:cubicBezTo>
                <a:cubicBezTo>
                  <a:pt x="2463" y="919"/>
                  <a:pt x="2465" y="921"/>
                  <a:pt x="2467" y="921"/>
                </a:cubicBezTo>
                <a:cubicBezTo>
                  <a:pt x="2469" y="921"/>
                  <a:pt x="2471" y="919"/>
                  <a:pt x="2471" y="917"/>
                </a:cubicBezTo>
                <a:cubicBezTo>
                  <a:pt x="2471" y="915"/>
                  <a:pt x="2469" y="913"/>
                  <a:pt x="2467" y="913"/>
                </a:cubicBezTo>
                <a:close/>
                <a:moveTo>
                  <a:pt x="2480" y="913"/>
                </a:moveTo>
                <a:cubicBezTo>
                  <a:pt x="2478" y="913"/>
                  <a:pt x="2476" y="915"/>
                  <a:pt x="2476" y="917"/>
                </a:cubicBezTo>
                <a:cubicBezTo>
                  <a:pt x="2476" y="919"/>
                  <a:pt x="2478" y="921"/>
                  <a:pt x="2480" y="921"/>
                </a:cubicBezTo>
                <a:cubicBezTo>
                  <a:pt x="2482" y="921"/>
                  <a:pt x="2484" y="919"/>
                  <a:pt x="2484" y="917"/>
                </a:cubicBezTo>
                <a:cubicBezTo>
                  <a:pt x="2484" y="915"/>
                  <a:pt x="2482" y="913"/>
                  <a:pt x="2480" y="913"/>
                </a:cubicBezTo>
                <a:close/>
                <a:moveTo>
                  <a:pt x="2493" y="913"/>
                </a:moveTo>
                <a:cubicBezTo>
                  <a:pt x="2491" y="913"/>
                  <a:pt x="2489" y="915"/>
                  <a:pt x="2489" y="917"/>
                </a:cubicBezTo>
                <a:cubicBezTo>
                  <a:pt x="2489" y="919"/>
                  <a:pt x="2491" y="921"/>
                  <a:pt x="2493" y="921"/>
                </a:cubicBezTo>
                <a:cubicBezTo>
                  <a:pt x="2495" y="921"/>
                  <a:pt x="2497" y="919"/>
                  <a:pt x="2497" y="917"/>
                </a:cubicBezTo>
                <a:cubicBezTo>
                  <a:pt x="2497" y="915"/>
                  <a:pt x="2495" y="913"/>
                  <a:pt x="2493" y="913"/>
                </a:cubicBezTo>
                <a:close/>
                <a:moveTo>
                  <a:pt x="2506" y="913"/>
                </a:moveTo>
                <a:cubicBezTo>
                  <a:pt x="2503" y="913"/>
                  <a:pt x="2502" y="915"/>
                  <a:pt x="2502" y="917"/>
                </a:cubicBezTo>
                <a:cubicBezTo>
                  <a:pt x="2502" y="919"/>
                  <a:pt x="2503" y="921"/>
                  <a:pt x="2506" y="921"/>
                </a:cubicBezTo>
                <a:cubicBezTo>
                  <a:pt x="2508" y="921"/>
                  <a:pt x="2510" y="919"/>
                  <a:pt x="2510" y="917"/>
                </a:cubicBezTo>
                <a:cubicBezTo>
                  <a:pt x="2510" y="915"/>
                  <a:pt x="2508" y="913"/>
                  <a:pt x="2506" y="913"/>
                </a:cubicBezTo>
                <a:close/>
                <a:moveTo>
                  <a:pt x="2519" y="913"/>
                </a:moveTo>
                <a:cubicBezTo>
                  <a:pt x="2516" y="913"/>
                  <a:pt x="2515" y="915"/>
                  <a:pt x="2515" y="917"/>
                </a:cubicBezTo>
                <a:cubicBezTo>
                  <a:pt x="2515" y="919"/>
                  <a:pt x="2516" y="921"/>
                  <a:pt x="2519" y="921"/>
                </a:cubicBezTo>
                <a:cubicBezTo>
                  <a:pt x="2521" y="921"/>
                  <a:pt x="2523" y="919"/>
                  <a:pt x="2523" y="917"/>
                </a:cubicBezTo>
                <a:cubicBezTo>
                  <a:pt x="2523" y="915"/>
                  <a:pt x="2521" y="913"/>
                  <a:pt x="2519" y="913"/>
                </a:cubicBezTo>
                <a:close/>
                <a:moveTo>
                  <a:pt x="2532" y="921"/>
                </a:moveTo>
                <a:cubicBezTo>
                  <a:pt x="2534" y="921"/>
                  <a:pt x="2536" y="919"/>
                  <a:pt x="2536" y="917"/>
                </a:cubicBezTo>
                <a:cubicBezTo>
                  <a:pt x="2536" y="915"/>
                  <a:pt x="2534" y="913"/>
                  <a:pt x="2532" y="913"/>
                </a:cubicBezTo>
                <a:cubicBezTo>
                  <a:pt x="2529" y="913"/>
                  <a:pt x="2527" y="915"/>
                  <a:pt x="2527" y="917"/>
                </a:cubicBezTo>
                <a:cubicBezTo>
                  <a:pt x="2527" y="919"/>
                  <a:pt x="2529" y="921"/>
                  <a:pt x="2532" y="921"/>
                </a:cubicBezTo>
                <a:close/>
                <a:moveTo>
                  <a:pt x="2545" y="921"/>
                </a:moveTo>
                <a:cubicBezTo>
                  <a:pt x="2547" y="921"/>
                  <a:pt x="2549" y="919"/>
                  <a:pt x="2549" y="917"/>
                </a:cubicBezTo>
                <a:cubicBezTo>
                  <a:pt x="2549" y="915"/>
                  <a:pt x="2547" y="913"/>
                  <a:pt x="2545" y="913"/>
                </a:cubicBezTo>
                <a:cubicBezTo>
                  <a:pt x="2542" y="913"/>
                  <a:pt x="2540" y="915"/>
                  <a:pt x="2540" y="917"/>
                </a:cubicBezTo>
                <a:cubicBezTo>
                  <a:pt x="2540" y="919"/>
                  <a:pt x="2542" y="921"/>
                  <a:pt x="2545" y="921"/>
                </a:cubicBezTo>
                <a:close/>
                <a:moveTo>
                  <a:pt x="2557" y="917"/>
                </a:moveTo>
                <a:cubicBezTo>
                  <a:pt x="2557" y="917"/>
                  <a:pt x="2557" y="917"/>
                  <a:pt x="2557" y="917"/>
                </a:cubicBezTo>
                <a:cubicBezTo>
                  <a:pt x="2557" y="917"/>
                  <a:pt x="2557" y="917"/>
                  <a:pt x="2557" y="917"/>
                </a:cubicBezTo>
                <a:cubicBezTo>
                  <a:pt x="2558" y="917"/>
                  <a:pt x="2558" y="917"/>
                  <a:pt x="2558" y="917"/>
                </a:cubicBezTo>
                <a:cubicBezTo>
                  <a:pt x="2558" y="917"/>
                  <a:pt x="2558" y="917"/>
                  <a:pt x="2557" y="917"/>
                </a:cubicBezTo>
                <a:close/>
                <a:moveTo>
                  <a:pt x="2570" y="917"/>
                </a:moveTo>
                <a:cubicBezTo>
                  <a:pt x="2570" y="917"/>
                  <a:pt x="2570" y="917"/>
                  <a:pt x="2570" y="917"/>
                </a:cubicBezTo>
                <a:cubicBezTo>
                  <a:pt x="2570" y="917"/>
                  <a:pt x="2570" y="917"/>
                  <a:pt x="2570" y="917"/>
                </a:cubicBezTo>
                <a:cubicBezTo>
                  <a:pt x="2570" y="917"/>
                  <a:pt x="2570" y="917"/>
                  <a:pt x="2570" y="917"/>
                </a:cubicBezTo>
                <a:cubicBezTo>
                  <a:pt x="2570" y="917"/>
                  <a:pt x="2570" y="917"/>
                  <a:pt x="2570" y="917"/>
                </a:cubicBezTo>
                <a:close/>
                <a:moveTo>
                  <a:pt x="2583" y="917"/>
                </a:moveTo>
                <a:cubicBezTo>
                  <a:pt x="2583" y="917"/>
                  <a:pt x="2583" y="917"/>
                  <a:pt x="2583" y="917"/>
                </a:cubicBezTo>
                <a:cubicBezTo>
                  <a:pt x="2583" y="917"/>
                  <a:pt x="2583" y="917"/>
                  <a:pt x="2583" y="917"/>
                </a:cubicBezTo>
                <a:cubicBezTo>
                  <a:pt x="2583" y="917"/>
                  <a:pt x="2583" y="917"/>
                  <a:pt x="2583" y="917"/>
                </a:cubicBezTo>
                <a:cubicBezTo>
                  <a:pt x="2583" y="917"/>
                  <a:pt x="2583" y="917"/>
                  <a:pt x="2583" y="917"/>
                </a:cubicBezTo>
                <a:close/>
                <a:moveTo>
                  <a:pt x="2609" y="921"/>
                </a:moveTo>
                <a:cubicBezTo>
                  <a:pt x="2611" y="921"/>
                  <a:pt x="2613" y="919"/>
                  <a:pt x="2613" y="917"/>
                </a:cubicBezTo>
                <a:cubicBezTo>
                  <a:pt x="2613" y="915"/>
                  <a:pt x="2611" y="913"/>
                  <a:pt x="2609" y="913"/>
                </a:cubicBezTo>
                <a:cubicBezTo>
                  <a:pt x="2607" y="913"/>
                  <a:pt x="2605" y="915"/>
                  <a:pt x="2605" y="917"/>
                </a:cubicBezTo>
                <a:cubicBezTo>
                  <a:pt x="2605" y="919"/>
                  <a:pt x="2607" y="921"/>
                  <a:pt x="2609" y="921"/>
                </a:cubicBezTo>
                <a:close/>
                <a:moveTo>
                  <a:pt x="2622" y="921"/>
                </a:moveTo>
                <a:cubicBezTo>
                  <a:pt x="2624" y="921"/>
                  <a:pt x="2626" y="919"/>
                  <a:pt x="2626" y="917"/>
                </a:cubicBezTo>
                <a:cubicBezTo>
                  <a:pt x="2626" y="915"/>
                  <a:pt x="2624" y="913"/>
                  <a:pt x="2622" y="913"/>
                </a:cubicBezTo>
                <a:cubicBezTo>
                  <a:pt x="2620" y="913"/>
                  <a:pt x="2618" y="915"/>
                  <a:pt x="2618" y="917"/>
                </a:cubicBezTo>
                <a:cubicBezTo>
                  <a:pt x="2618" y="919"/>
                  <a:pt x="2620" y="921"/>
                  <a:pt x="2622" y="921"/>
                </a:cubicBezTo>
                <a:close/>
                <a:moveTo>
                  <a:pt x="2635" y="913"/>
                </a:moveTo>
                <a:cubicBezTo>
                  <a:pt x="2633" y="913"/>
                  <a:pt x="2631" y="915"/>
                  <a:pt x="2631" y="917"/>
                </a:cubicBezTo>
                <a:cubicBezTo>
                  <a:pt x="2631" y="919"/>
                  <a:pt x="2633" y="921"/>
                  <a:pt x="2635" y="921"/>
                </a:cubicBezTo>
                <a:cubicBezTo>
                  <a:pt x="2637" y="921"/>
                  <a:pt x="2639" y="919"/>
                  <a:pt x="2639" y="917"/>
                </a:cubicBezTo>
                <a:cubicBezTo>
                  <a:pt x="2639" y="915"/>
                  <a:pt x="2637" y="913"/>
                  <a:pt x="2635" y="913"/>
                </a:cubicBezTo>
                <a:close/>
                <a:moveTo>
                  <a:pt x="2648" y="913"/>
                </a:moveTo>
                <a:cubicBezTo>
                  <a:pt x="2646" y="913"/>
                  <a:pt x="2644" y="915"/>
                  <a:pt x="2644" y="917"/>
                </a:cubicBezTo>
                <a:cubicBezTo>
                  <a:pt x="2644" y="919"/>
                  <a:pt x="2646" y="921"/>
                  <a:pt x="2648" y="921"/>
                </a:cubicBezTo>
                <a:cubicBezTo>
                  <a:pt x="2650" y="921"/>
                  <a:pt x="2652" y="919"/>
                  <a:pt x="2652" y="917"/>
                </a:cubicBezTo>
                <a:cubicBezTo>
                  <a:pt x="2652" y="915"/>
                  <a:pt x="2650" y="913"/>
                  <a:pt x="2648" y="913"/>
                </a:cubicBezTo>
                <a:close/>
                <a:moveTo>
                  <a:pt x="2661" y="913"/>
                </a:moveTo>
                <a:cubicBezTo>
                  <a:pt x="2658" y="913"/>
                  <a:pt x="2657" y="915"/>
                  <a:pt x="2657" y="917"/>
                </a:cubicBezTo>
                <a:cubicBezTo>
                  <a:pt x="2657" y="919"/>
                  <a:pt x="2658" y="921"/>
                  <a:pt x="2661" y="921"/>
                </a:cubicBezTo>
                <a:cubicBezTo>
                  <a:pt x="2663" y="921"/>
                  <a:pt x="2665" y="919"/>
                  <a:pt x="2665" y="917"/>
                </a:cubicBezTo>
                <a:cubicBezTo>
                  <a:pt x="2665" y="915"/>
                  <a:pt x="2663" y="913"/>
                  <a:pt x="2661" y="913"/>
                </a:cubicBezTo>
                <a:close/>
                <a:moveTo>
                  <a:pt x="2674" y="913"/>
                </a:moveTo>
                <a:cubicBezTo>
                  <a:pt x="2671" y="913"/>
                  <a:pt x="2669" y="915"/>
                  <a:pt x="2669" y="917"/>
                </a:cubicBezTo>
                <a:cubicBezTo>
                  <a:pt x="2669" y="919"/>
                  <a:pt x="2671" y="921"/>
                  <a:pt x="2674" y="921"/>
                </a:cubicBezTo>
                <a:cubicBezTo>
                  <a:pt x="2676" y="921"/>
                  <a:pt x="2678" y="919"/>
                  <a:pt x="2678" y="917"/>
                </a:cubicBezTo>
                <a:cubicBezTo>
                  <a:pt x="2678" y="915"/>
                  <a:pt x="2676" y="913"/>
                  <a:pt x="2674" y="913"/>
                </a:cubicBezTo>
                <a:close/>
                <a:moveTo>
                  <a:pt x="2687" y="913"/>
                </a:moveTo>
                <a:cubicBezTo>
                  <a:pt x="2684" y="913"/>
                  <a:pt x="2682" y="915"/>
                  <a:pt x="2682" y="917"/>
                </a:cubicBezTo>
                <a:cubicBezTo>
                  <a:pt x="2682" y="919"/>
                  <a:pt x="2684" y="921"/>
                  <a:pt x="2687" y="921"/>
                </a:cubicBezTo>
                <a:cubicBezTo>
                  <a:pt x="2689" y="921"/>
                  <a:pt x="2691" y="919"/>
                  <a:pt x="2691" y="917"/>
                </a:cubicBezTo>
                <a:cubicBezTo>
                  <a:pt x="2691" y="915"/>
                  <a:pt x="2689" y="913"/>
                  <a:pt x="2687" y="913"/>
                </a:cubicBezTo>
                <a:close/>
                <a:moveTo>
                  <a:pt x="2699" y="913"/>
                </a:moveTo>
                <a:cubicBezTo>
                  <a:pt x="2697" y="913"/>
                  <a:pt x="2695" y="915"/>
                  <a:pt x="2695" y="917"/>
                </a:cubicBezTo>
                <a:cubicBezTo>
                  <a:pt x="2695" y="919"/>
                  <a:pt x="2697" y="921"/>
                  <a:pt x="2699" y="921"/>
                </a:cubicBezTo>
                <a:cubicBezTo>
                  <a:pt x="2702" y="921"/>
                  <a:pt x="2704" y="919"/>
                  <a:pt x="2704" y="917"/>
                </a:cubicBezTo>
                <a:cubicBezTo>
                  <a:pt x="2704" y="915"/>
                  <a:pt x="2702" y="913"/>
                  <a:pt x="2699" y="913"/>
                </a:cubicBezTo>
                <a:close/>
                <a:moveTo>
                  <a:pt x="2712" y="913"/>
                </a:moveTo>
                <a:cubicBezTo>
                  <a:pt x="2710" y="913"/>
                  <a:pt x="2708" y="915"/>
                  <a:pt x="2708" y="917"/>
                </a:cubicBezTo>
                <a:cubicBezTo>
                  <a:pt x="2708" y="919"/>
                  <a:pt x="2710" y="921"/>
                  <a:pt x="2712" y="921"/>
                </a:cubicBezTo>
                <a:cubicBezTo>
                  <a:pt x="2715" y="921"/>
                  <a:pt x="2717" y="919"/>
                  <a:pt x="2717" y="917"/>
                </a:cubicBezTo>
                <a:cubicBezTo>
                  <a:pt x="2717" y="915"/>
                  <a:pt x="2715" y="913"/>
                  <a:pt x="2712" y="913"/>
                </a:cubicBezTo>
                <a:close/>
                <a:moveTo>
                  <a:pt x="2725" y="913"/>
                </a:moveTo>
                <a:cubicBezTo>
                  <a:pt x="2723" y="913"/>
                  <a:pt x="2721" y="915"/>
                  <a:pt x="2721" y="917"/>
                </a:cubicBezTo>
                <a:cubicBezTo>
                  <a:pt x="2721" y="919"/>
                  <a:pt x="2723" y="921"/>
                  <a:pt x="2725" y="921"/>
                </a:cubicBezTo>
                <a:cubicBezTo>
                  <a:pt x="2728" y="921"/>
                  <a:pt x="2729" y="919"/>
                  <a:pt x="2729" y="917"/>
                </a:cubicBezTo>
                <a:cubicBezTo>
                  <a:pt x="2729" y="915"/>
                  <a:pt x="2728" y="913"/>
                  <a:pt x="2725" y="913"/>
                </a:cubicBezTo>
                <a:close/>
                <a:moveTo>
                  <a:pt x="2738" y="913"/>
                </a:moveTo>
                <a:cubicBezTo>
                  <a:pt x="2736" y="913"/>
                  <a:pt x="2734" y="915"/>
                  <a:pt x="2734" y="917"/>
                </a:cubicBezTo>
                <a:cubicBezTo>
                  <a:pt x="2734" y="919"/>
                  <a:pt x="2736" y="921"/>
                  <a:pt x="2738" y="921"/>
                </a:cubicBezTo>
                <a:cubicBezTo>
                  <a:pt x="2741" y="921"/>
                  <a:pt x="2742" y="919"/>
                  <a:pt x="2742" y="917"/>
                </a:cubicBezTo>
                <a:cubicBezTo>
                  <a:pt x="2742" y="915"/>
                  <a:pt x="2741" y="913"/>
                  <a:pt x="2738" y="913"/>
                </a:cubicBezTo>
                <a:close/>
                <a:moveTo>
                  <a:pt x="2751" y="913"/>
                </a:moveTo>
                <a:cubicBezTo>
                  <a:pt x="2749" y="913"/>
                  <a:pt x="2747" y="915"/>
                  <a:pt x="2747" y="917"/>
                </a:cubicBezTo>
                <a:cubicBezTo>
                  <a:pt x="2747" y="919"/>
                  <a:pt x="2749" y="921"/>
                  <a:pt x="2751" y="921"/>
                </a:cubicBezTo>
                <a:cubicBezTo>
                  <a:pt x="2753" y="921"/>
                  <a:pt x="2755" y="919"/>
                  <a:pt x="2755" y="917"/>
                </a:cubicBezTo>
                <a:cubicBezTo>
                  <a:pt x="2755" y="915"/>
                  <a:pt x="2753" y="913"/>
                  <a:pt x="2751" y="913"/>
                </a:cubicBezTo>
                <a:close/>
                <a:moveTo>
                  <a:pt x="2764" y="913"/>
                </a:moveTo>
                <a:cubicBezTo>
                  <a:pt x="2762" y="913"/>
                  <a:pt x="2760" y="915"/>
                  <a:pt x="2760" y="917"/>
                </a:cubicBezTo>
                <a:cubicBezTo>
                  <a:pt x="2760" y="919"/>
                  <a:pt x="2762" y="921"/>
                  <a:pt x="2764" y="921"/>
                </a:cubicBezTo>
                <a:cubicBezTo>
                  <a:pt x="2766" y="921"/>
                  <a:pt x="2768" y="919"/>
                  <a:pt x="2768" y="917"/>
                </a:cubicBezTo>
                <a:cubicBezTo>
                  <a:pt x="2768" y="915"/>
                  <a:pt x="2766" y="913"/>
                  <a:pt x="2764" y="913"/>
                </a:cubicBezTo>
                <a:close/>
                <a:moveTo>
                  <a:pt x="2781" y="917"/>
                </a:moveTo>
                <a:cubicBezTo>
                  <a:pt x="2781" y="915"/>
                  <a:pt x="2779" y="913"/>
                  <a:pt x="2777" y="913"/>
                </a:cubicBezTo>
                <a:cubicBezTo>
                  <a:pt x="2775" y="913"/>
                  <a:pt x="2773" y="915"/>
                  <a:pt x="2773" y="917"/>
                </a:cubicBezTo>
                <a:cubicBezTo>
                  <a:pt x="2773" y="919"/>
                  <a:pt x="2775" y="921"/>
                  <a:pt x="2777" y="921"/>
                </a:cubicBezTo>
                <a:cubicBezTo>
                  <a:pt x="2779" y="921"/>
                  <a:pt x="2781" y="919"/>
                  <a:pt x="2781" y="917"/>
                </a:cubicBezTo>
                <a:close/>
                <a:moveTo>
                  <a:pt x="2790" y="913"/>
                </a:moveTo>
                <a:cubicBezTo>
                  <a:pt x="2788" y="913"/>
                  <a:pt x="2786" y="915"/>
                  <a:pt x="2786" y="917"/>
                </a:cubicBezTo>
                <a:cubicBezTo>
                  <a:pt x="2786" y="919"/>
                  <a:pt x="2788" y="921"/>
                  <a:pt x="2790" y="921"/>
                </a:cubicBezTo>
                <a:cubicBezTo>
                  <a:pt x="2792" y="921"/>
                  <a:pt x="2794" y="919"/>
                  <a:pt x="2794" y="917"/>
                </a:cubicBezTo>
                <a:cubicBezTo>
                  <a:pt x="2794" y="915"/>
                  <a:pt x="2792" y="913"/>
                  <a:pt x="2790" y="913"/>
                </a:cubicBezTo>
                <a:close/>
                <a:moveTo>
                  <a:pt x="2803" y="917"/>
                </a:moveTo>
                <a:cubicBezTo>
                  <a:pt x="2803" y="917"/>
                  <a:pt x="2803" y="917"/>
                  <a:pt x="2803" y="917"/>
                </a:cubicBezTo>
                <a:cubicBezTo>
                  <a:pt x="2803" y="917"/>
                  <a:pt x="2802" y="917"/>
                  <a:pt x="2802" y="917"/>
                </a:cubicBezTo>
                <a:cubicBezTo>
                  <a:pt x="2802" y="917"/>
                  <a:pt x="2803" y="917"/>
                  <a:pt x="2803" y="917"/>
                </a:cubicBezTo>
                <a:cubicBezTo>
                  <a:pt x="2803" y="917"/>
                  <a:pt x="2803" y="917"/>
                  <a:pt x="2803" y="917"/>
                </a:cubicBezTo>
                <a:close/>
                <a:moveTo>
                  <a:pt x="633" y="926"/>
                </a:moveTo>
                <a:cubicBezTo>
                  <a:pt x="631" y="926"/>
                  <a:pt x="629" y="928"/>
                  <a:pt x="629" y="930"/>
                </a:cubicBezTo>
                <a:cubicBezTo>
                  <a:pt x="629" y="932"/>
                  <a:pt x="631" y="934"/>
                  <a:pt x="633" y="934"/>
                </a:cubicBezTo>
                <a:cubicBezTo>
                  <a:pt x="636" y="934"/>
                  <a:pt x="637" y="932"/>
                  <a:pt x="637" y="930"/>
                </a:cubicBezTo>
                <a:cubicBezTo>
                  <a:pt x="637" y="928"/>
                  <a:pt x="636" y="926"/>
                  <a:pt x="633" y="926"/>
                </a:cubicBezTo>
                <a:close/>
                <a:moveTo>
                  <a:pt x="646" y="926"/>
                </a:moveTo>
                <a:cubicBezTo>
                  <a:pt x="644" y="926"/>
                  <a:pt x="642" y="928"/>
                  <a:pt x="642" y="930"/>
                </a:cubicBezTo>
                <a:cubicBezTo>
                  <a:pt x="642" y="932"/>
                  <a:pt x="644" y="934"/>
                  <a:pt x="646" y="934"/>
                </a:cubicBezTo>
                <a:cubicBezTo>
                  <a:pt x="649" y="934"/>
                  <a:pt x="650" y="932"/>
                  <a:pt x="650" y="930"/>
                </a:cubicBezTo>
                <a:cubicBezTo>
                  <a:pt x="650" y="928"/>
                  <a:pt x="649" y="926"/>
                  <a:pt x="646" y="926"/>
                </a:cubicBezTo>
                <a:close/>
                <a:moveTo>
                  <a:pt x="659" y="926"/>
                </a:moveTo>
                <a:cubicBezTo>
                  <a:pt x="657" y="926"/>
                  <a:pt x="655" y="928"/>
                  <a:pt x="655" y="930"/>
                </a:cubicBezTo>
                <a:cubicBezTo>
                  <a:pt x="655" y="932"/>
                  <a:pt x="657" y="934"/>
                  <a:pt x="659" y="934"/>
                </a:cubicBezTo>
                <a:cubicBezTo>
                  <a:pt x="661" y="934"/>
                  <a:pt x="663" y="932"/>
                  <a:pt x="663" y="930"/>
                </a:cubicBezTo>
                <a:cubicBezTo>
                  <a:pt x="663" y="928"/>
                  <a:pt x="661" y="926"/>
                  <a:pt x="659" y="926"/>
                </a:cubicBezTo>
                <a:close/>
                <a:moveTo>
                  <a:pt x="672" y="926"/>
                </a:moveTo>
                <a:cubicBezTo>
                  <a:pt x="670" y="926"/>
                  <a:pt x="668" y="928"/>
                  <a:pt x="668" y="930"/>
                </a:cubicBezTo>
                <a:cubicBezTo>
                  <a:pt x="668" y="932"/>
                  <a:pt x="670" y="934"/>
                  <a:pt x="672" y="934"/>
                </a:cubicBezTo>
                <a:cubicBezTo>
                  <a:pt x="674" y="934"/>
                  <a:pt x="676" y="932"/>
                  <a:pt x="676" y="930"/>
                </a:cubicBezTo>
                <a:cubicBezTo>
                  <a:pt x="676" y="928"/>
                  <a:pt x="674" y="926"/>
                  <a:pt x="672" y="926"/>
                </a:cubicBezTo>
                <a:close/>
                <a:moveTo>
                  <a:pt x="685" y="926"/>
                </a:moveTo>
                <a:cubicBezTo>
                  <a:pt x="683" y="926"/>
                  <a:pt x="681" y="928"/>
                  <a:pt x="681" y="930"/>
                </a:cubicBezTo>
                <a:cubicBezTo>
                  <a:pt x="681" y="932"/>
                  <a:pt x="683" y="934"/>
                  <a:pt x="685" y="934"/>
                </a:cubicBezTo>
                <a:cubicBezTo>
                  <a:pt x="687" y="934"/>
                  <a:pt x="689" y="932"/>
                  <a:pt x="689" y="930"/>
                </a:cubicBezTo>
                <a:cubicBezTo>
                  <a:pt x="689" y="928"/>
                  <a:pt x="687" y="926"/>
                  <a:pt x="685" y="926"/>
                </a:cubicBezTo>
                <a:close/>
                <a:moveTo>
                  <a:pt x="698" y="926"/>
                </a:moveTo>
                <a:cubicBezTo>
                  <a:pt x="696" y="926"/>
                  <a:pt x="694" y="928"/>
                  <a:pt x="694" y="930"/>
                </a:cubicBezTo>
                <a:cubicBezTo>
                  <a:pt x="694" y="932"/>
                  <a:pt x="696" y="934"/>
                  <a:pt x="698" y="934"/>
                </a:cubicBezTo>
                <a:cubicBezTo>
                  <a:pt x="700" y="934"/>
                  <a:pt x="702" y="932"/>
                  <a:pt x="702" y="930"/>
                </a:cubicBezTo>
                <a:cubicBezTo>
                  <a:pt x="702" y="928"/>
                  <a:pt x="700" y="926"/>
                  <a:pt x="698" y="926"/>
                </a:cubicBezTo>
                <a:close/>
                <a:moveTo>
                  <a:pt x="711" y="926"/>
                </a:moveTo>
                <a:cubicBezTo>
                  <a:pt x="708" y="926"/>
                  <a:pt x="707" y="928"/>
                  <a:pt x="707" y="930"/>
                </a:cubicBezTo>
                <a:cubicBezTo>
                  <a:pt x="707" y="932"/>
                  <a:pt x="708" y="934"/>
                  <a:pt x="711" y="934"/>
                </a:cubicBezTo>
                <a:cubicBezTo>
                  <a:pt x="713" y="934"/>
                  <a:pt x="715" y="932"/>
                  <a:pt x="715" y="930"/>
                </a:cubicBezTo>
                <a:cubicBezTo>
                  <a:pt x="715" y="928"/>
                  <a:pt x="713" y="926"/>
                  <a:pt x="711" y="926"/>
                </a:cubicBezTo>
                <a:close/>
                <a:moveTo>
                  <a:pt x="784" y="930"/>
                </a:moveTo>
                <a:cubicBezTo>
                  <a:pt x="784" y="932"/>
                  <a:pt x="786" y="934"/>
                  <a:pt x="788" y="934"/>
                </a:cubicBezTo>
                <a:cubicBezTo>
                  <a:pt x="791" y="934"/>
                  <a:pt x="792" y="932"/>
                  <a:pt x="792" y="930"/>
                </a:cubicBezTo>
                <a:cubicBezTo>
                  <a:pt x="792" y="928"/>
                  <a:pt x="791" y="926"/>
                  <a:pt x="788" y="926"/>
                </a:cubicBezTo>
                <a:cubicBezTo>
                  <a:pt x="786" y="926"/>
                  <a:pt x="784" y="928"/>
                  <a:pt x="784" y="930"/>
                </a:cubicBezTo>
                <a:close/>
                <a:moveTo>
                  <a:pt x="801" y="926"/>
                </a:moveTo>
                <a:cubicBezTo>
                  <a:pt x="799" y="926"/>
                  <a:pt x="797" y="928"/>
                  <a:pt x="797" y="930"/>
                </a:cubicBezTo>
                <a:cubicBezTo>
                  <a:pt x="797" y="932"/>
                  <a:pt x="799" y="934"/>
                  <a:pt x="801" y="934"/>
                </a:cubicBezTo>
                <a:cubicBezTo>
                  <a:pt x="803" y="934"/>
                  <a:pt x="805" y="932"/>
                  <a:pt x="805" y="930"/>
                </a:cubicBezTo>
                <a:cubicBezTo>
                  <a:pt x="805" y="928"/>
                  <a:pt x="803" y="926"/>
                  <a:pt x="801" y="926"/>
                </a:cubicBezTo>
                <a:close/>
                <a:moveTo>
                  <a:pt x="815" y="930"/>
                </a:moveTo>
                <a:cubicBezTo>
                  <a:pt x="815" y="930"/>
                  <a:pt x="815" y="929"/>
                  <a:pt x="814" y="929"/>
                </a:cubicBezTo>
                <a:cubicBezTo>
                  <a:pt x="814" y="929"/>
                  <a:pt x="813" y="930"/>
                  <a:pt x="813" y="930"/>
                </a:cubicBezTo>
                <a:cubicBezTo>
                  <a:pt x="813" y="930"/>
                  <a:pt x="814" y="931"/>
                  <a:pt x="814" y="931"/>
                </a:cubicBezTo>
                <a:cubicBezTo>
                  <a:pt x="815" y="931"/>
                  <a:pt x="815" y="930"/>
                  <a:pt x="815" y="930"/>
                </a:cubicBezTo>
                <a:close/>
                <a:moveTo>
                  <a:pt x="922" y="930"/>
                </a:moveTo>
                <a:cubicBezTo>
                  <a:pt x="922" y="928"/>
                  <a:pt x="920" y="926"/>
                  <a:pt x="917" y="926"/>
                </a:cubicBezTo>
                <a:cubicBezTo>
                  <a:pt x="915" y="926"/>
                  <a:pt x="913" y="928"/>
                  <a:pt x="913" y="930"/>
                </a:cubicBezTo>
                <a:cubicBezTo>
                  <a:pt x="913" y="932"/>
                  <a:pt x="915" y="934"/>
                  <a:pt x="917" y="934"/>
                </a:cubicBezTo>
                <a:cubicBezTo>
                  <a:pt x="920" y="934"/>
                  <a:pt x="922" y="932"/>
                  <a:pt x="922" y="930"/>
                </a:cubicBezTo>
                <a:close/>
                <a:moveTo>
                  <a:pt x="930" y="926"/>
                </a:moveTo>
                <a:cubicBezTo>
                  <a:pt x="928" y="926"/>
                  <a:pt x="926" y="928"/>
                  <a:pt x="926" y="930"/>
                </a:cubicBezTo>
                <a:cubicBezTo>
                  <a:pt x="926" y="932"/>
                  <a:pt x="928" y="934"/>
                  <a:pt x="930" y="934"/>
                </a:cubicBezTo>
                <a:cubicBezTo>
                  <a:pt x="933" y="934"/>
                  <a:pt x="934" y="932"/>
                  <a:pt x="934" y="930"/>
                </a:cubicBezTo>
                <a:cubicBezTo>
                  <a:pt x="934" y="928"/>
                  <a:pt x="933" y="926"/>
                  <a:pt x="930" y="926"/>
                </a:cubicBezTo>
                <a:close/>
                <a:moveTo>
                  <a:pt x="1524" y="926"/>
                </a:moveTo>
                <a:cubicBezTo>
                  <a:pt x="1522" y="926"/>
                  <a:pt x="1520" y="928"/>
                  <a:pt x="1520" y="930"/>
                </a:cubicBezTo>
                <a:cubicBezTo>
                  <a:pt x="1520" y="932"/>
                  <a:pt x="1522" y="934"/>
                  <a:pt x="1524" y="934"/>
                </a:cubicBezTo>
                <a:cubicBezTo>
                  <a:pt x="1527" y="934"/>
                  <a:pt x="1529" y="932"/>
                  <a:pt x="1529" y="930"/>
                </a:cubicBezTo>
                <a:cubicBezTo>
                  <a:pt x="1529" y="928"/>
                  <a:pt x="1527" y="926"/>
                  <a:pt x="1524" y="926"/>
                </a:cubicBezTo>
                <a:close/>
                <a:moveTo>
                  <a:pt x="1537" y="926"/>
                </a:moveTo>
                <a:cubicBezTo>
                  <a:pt x="1535" y="926"/>
                  <a:pt x="1533" y="928"/>
                  <a:pt x="1533" y="930"/>
                </a:cubicBezTo>
                <a:cubicBezTo>
                  <a:pt x="1533" y="932"/>
                  <a:pt x="1535" y="934"/>
                  <a:pt x="1537" y="934"/>
                </a:cubicBezTo>
                <a:cubicBezTo>
                  <a:pt x="1540" y="934"/>
                  <a:pt x="1541" y="932"/>
                  <a:pt x="1541" y="930"/>
                </a:cubicBezTo>
                <a:cubicBezTo>
                  <a:pt x="1541" y="928"/>
                  <a:pt x="1540" y="926"/>
                  <a:pt x="1537" y="926"/>
                </a:cubicBezTo>
                <a:close/>
                <a:moveTo>
                  <a:pt x="1550" y="926"/>
                </a:moveTo>
                <a:cubicBezTo>
                  <a:pt x="1548" y="926"/>
                  <a:pt x="1546" y="928"/>
                  <a:pt x="1546" y="930"/>
                </a:cubicBezTo>
                <a:cubicBezTo>
                  <a:pt x="1546" y="932"/>
                  <a:pt x="1548" y="934"/>
                  <a:pt x="1550" y="934"/>
                </a:cubicBezTo>
                <a:cubicBezTo>
                  <a:pt x="1552" y="934"/>
                  <a:pt x="1554" y="932"/>
                  <a:pt x="1554" y="930"/>
                </a:cubicBezTo>
                <a:cubicBezTo>
                  <a:pt x="1554" y="928"/>
                  <a:pt x="1552" y="926"/>
                  <a:pt x="1550" y="926"/>
                </a:cubicBezTo>
                <a:close/>
                <a:moveTo>
                  <a:pt x="1563" y="926"/>
                </a:moveTo>
                <a:cubicBezTo>
                  <a:pt x="1561" y="926"/>
                  <a:pt x="1559" y="928"/>
                  <a:pt x="1559" y="930"/>
                </a:cubicBezTo>
                <a:cubicBezTo>
                  <a:pt x="1559" y="932"/>
                  <a:pt x="1561" y="934"/>
                  <a:pt x="1563" y="934"/>
                </a:cubicBezTo>
                <a:cubicBezTo>
                  <a:pt x="1565" y="934"/>
                  <a:pt x="1567" y="932"/>
                  <a:pt x="1567" y="930"/>
                </a:cubicBezTo>
                <a:cubicBezTo>
                  <a:pt x="1567" y="928"/>
                  <a:pt x="1565" y="926"/>
                  <a:pt x="1563" y="926"/>
                </a:cubicBezTo>
                <a:close/>
                <a:moveTo>
                  <a:pt x="1576" y="926"/>
                </a:moveTo>
                <a:cubicBezTo>
                  <a:pt x="1574" y="926"/>
                  <a:pt x="1572" y="928"/>
                  <a:pt x="1572" y="930"/>
                </a:cubicBezTo>
                <a:cubicBezTo>
                  <a:pt x="1572" y="932"/>
                  <a:pt x="1574" y="934"/>
                  <a:pt x="1576" y="934"/>
                </a:cubicBezTo>
                <a:cubicBezTo>
                  <a:pt x="1578" y="934"/>
                  <a:pt x="1580" y="932"/>
                  <a:pt x="1580" y="930"/>
                </a:cubicBezTo>
                <a:cubicBezTo>
                  <a:pt x="1580" y="928"/>
                  <a:pt x="1578" y="926"/>
                  <a:pt x="1576" y="926"/>
                </a:cubicBezTo>
                <a:close/>
                <a:moveTo>
                  <a:pt x="1589" y="926"/>
                </a:moveTo>
                <a:cubicBezTo>
                  <a:pt x="1587" y="926"/>
                  <a:pt x="1585" y="928"/>
                  <a:pt x="1585" y="930"/>
                </a:cubicBezTo>
                <a:cubicBezTo>
                  <a:pt x="1585" y="932"/>
                  <a:pt x="1587" y="934"/>
                  <a:pt x="1589" y="934"/>
                </a:cubicBezTo>
                <a:cubicBezTo>
                  <a:pt x="1591" y="934"/>
                  <a:pt x="1593" y="932"/>
                  <a:pt x="1593" y="930"/>
                </a:cubicBezTo>
                <a:cubicBezTo>
                  <a:pt x="1593" y="928"/>
                  <a:pt x="1591" y="926"/>
                  <a:pt x="1589" y="926"/>
                </a:cubicBezTo>
                <a:close/>
                <a:moveTo>
                  <a:pt x="1602" y="926"/>
                </a:moveTo>
                <a:cubicBezTo>
                  <a:pt x="1600" y="926"/>
                  <a:pt x="1598" y="928"/>
                  <a:pt x="1598" y="930"/>
                </a:cubicBezTo>
                <a:cubicBezTo>
                  <a:pt x="1598" y="932"/>
                  <a:pt x="1600" y="934"/>
                  <a:pt x="1602" y="934"/>
                </a:cubicBezTo>
                <a:cubicBezTo>
                  <a:pt x="1604" y="934"/>
                  <a:pt x="1606" y="932"/>
                  <a:pt x="1606" y="930"/>
                </a:cubicBezTo>
                <a:cubicBezTo>
                  <a:pt x="1606" y="928"/>
                  <a:pt x="1604" y="926"/>
                  <a:pt x="1602" y="926"/>
                </a:cubicBezTo>
                <a:close/>
                <a:moveTo>
                  <a:pt x="1615" y="926"/>
                </a:moveTo>
                <a:cubicBezTo>
                  <a:pt x="1612" y="926"/>
                  <a:pt x="1611" y="928"/>
                  <a:pt x="1611" y="930"/>
                </a:cubicBezTo>
                <a:cubicBezTo>
                  <a:pt x="1611" y="932"/>
                  <a:pt x="1612" y="934"/>
                  <a:pt x="1615" y="934"/>
                </a:cubicBezTo>
                <a:cubicBezTo>
                  <a:pt x="1617" y="934"/>
                  <a:pt x="1619" y="932"/>
                  <a:pt x="1619" y="930"/>
                </a:cubicBezTo>
                <a:cubicBezTo>
                  <a:pt x="1619" y="928"/>
                  <a:pt x="1617" y="926"/>
                  <a:pt x="1615" y="926"/>
                </a:cubicBezTo>
                <a:close/>
                <a:moveTo>
                  <a:pt x="1628" y="926"/>
                </a:moveTo>
                <a:cubicBezTo>
                  <a:pt x="1625" y="926"/>
                  <a:pt x="1623" y="928"/>
                  <a:pt x="1623" y="930"/>
                </a:cubicBezTo>
                <a:cubicBezTo>
                  <a:pt x="1623" y="932"/>
                  <a:pt x="1625" y="934"/>
                  <a:pt x="1628" y="934"/>
                </a:cubicBezTo>
                <a:cubicBezTo>
                  <a:pt x="1630" y="934"/>
                  <a:pt x="1632" y="932"/>
                  <a:pt x="1632" y="930"/>
                </a:cubicBezTo>
                <a:cubicBezTo>
                  <a:pt x="1632" y="928"/>
                  <a:pt x="1630" y="926"/>
                  <a:pt x="1628" y="926"/>
                </a:cubicBezTo>
                <a:close/>
                <a:moveTo>
                  <a:pt x="1641" y="926"/>
                </a:moveTo>
                <a:cubicBezTo>
                  <a:pt x="1638" y="926"/>
                  <a:pt x="1636" y="928"/>
                  <a:pt x="1636" y="930"/>
                </a:cubicBezTo>
                <a:cubicBezTo>
                  <a:pt x="1636" y="932"/>
                  <a:pt x="1638" y="934"/>
                  <a:pt x="1641" y="934"/>
                </a:cubicBezTo>
                <a:cubicBezTo>
                  <a:pt x="1643" y="934"/>
                  <a:pt x="1645" y="932"/>
                  <a:pt x="1645" y="930"/>
                </a:cubicBezTo>
                <a:cubicBezTo>
                  <a:pt x="1645" y="928"/>
                  <a:pt x="1643" y="926"/>
                  <a:pt x="1641" y="926"/>
                </a:cubicBezTo>
                <a:close/>
                <a:moveTo>
                  <a:pt x="1653" y="926"/>
                </a:moveTo>
                <a:cubicBezTo>
                  <a:pt x="1651" y="926"/>
                  <a:pt x="1649" y="928"/>
                  <a:pt x="1649" y="930"/>
                </a:cubicBezTo>
                <a:cubicBezTo>
                  <a:pt x="1649" y="932"/>
                  <a:pt x="1651" y="934"/>
                  <a:pt x="1653" y="934"/>
                </a:cubicBezTo>
                <a:cubicBezTo>
                  <a:pt x="1656" y="934"/>
                  <a:pt x="1658" y="932"/>
                  <a:pt x="1658" y="930"/>
                </a:cubicBezTo>
                <a:cubicBezTo>
                  <a:pt x="1658" y="928"/>
                  <a:pt x="1656" y="926"/>
                  <a:pt x="1653" y="926"/>
                </a:cubicBezTo>
                <a:close/>
                <a:moveTo>
                  <a:pt x="1666" y="926"/>
                </a:moveTo>
                <a:cubicBezTo>
                  <a:pt x="1664" y="926"/>
                  <a:pt x="1662" y="928"/>
                  <a:pt x="1662" y="930"/>
                </a:cubicBezTo>
                <a:cubicBezTo>
                  <a:pt x="1662" y="932"/>
                  <a:pt x="1664" y="934"/>
                  <a:pt x="1666" y="934"/>
                </a:cubicBezTo>
                <a:cubicBezTo>
                  <a:pt x="1669" y="934"/>
                  <a:pt x="1671" y="932"/>
                  <a:pt x="1671" y="930"/>
                </a:cubicBezTo>
                <a:cubicBezTo>
                  <a:pt x="1671" y="928"/>
                  <a:pt x="1669" y="926"/>
                  <a:pt x="1666" y="926"/>
                </a:cubicBezTo>
                <a:close/>
                <a:moveTo>
                  <a:pt x="1679" y="926"/>
                </a:moveTo>
                <a:cubicBezTo>
                  <a:pt x="1677" y="926"/>
                  <a:pt x="1675" y="928"/>
                  <a:pt x="1675" y="930"/>
                </a:cubicBezTo>
                <a:cubicBezTo>
                  <a:pt x="1675" y="932"/>
                  <a:pt x="1677" y="934"/>
                  <a:pt x="1679" y="934"/>
                </a:cubicBezTo>
                <a:cubicBezTo>
                  <a:pt x="1682" y="934"/>
                  <a:pt x="1683" y="932"/>
                  <a:pt x="1683" y="930"/>
                </a:cubicBezTo>
                <a:cubicBezTo>
                  <a:pt x="1683" y="928"/>
                  <a:pt x="1682" y="926"/>
                  <a:pt x="1679" y="926"/>
                </a:cubicBezTo>
                <a:close/>
                <a:moveTo>
                  <a:pt x="1692" y="926"/>
                </a:moveTo>
                <a:cubicBezTo>
                  <a:pt x="1690" y="926"/>
                  <a:pt x="1688" y="928"/>
                  <a:pt x="1688" y="930"/>
                </a:cubicBezTo>
                <a:cubicBezTo>
                  <a:pt x="1688" y="932"/>
                  <a:pt x="1690" y="934"/>
                  <a:pt x="1692" y="934"/>
                </a:cubicBezTo>
                <a:cubicBezTo>
                  <a:pt x="1695" y="934"/>
                  <a:pt x="1696" y="932"/>
                  <a:pt x="1696" y="930"/>
                </a:cubicBezTo>
                <a:cubicBezTo>
                  <a:pt x="1696" y="928"/>
                  <a:pt x="1695" y="926"/>
                  <a:pt x="1692" y="926"/>
                </a:cubicBezTo>
                <a:close/>
                <a:moveTo>
                  <a:pt x="1705" y="926"/>
                </a:moveTo>
                <a:cubicBezTo>
                  <a:pt x="1703" y="926"/>
                  <a:pt x="1701" y="928"/>
                  <a:pt x="1701" y="930"/>
                </a:cubicBezTo>
                <a:cubicBezTo>
                  <a:pt x="1701" y="932"/>
                  <a:pt x="1703" y="934"/>
                  <a:pt x="1705" y="934"/>
                </a:cubicBezTo>
                <a:cubicBezTo>
                  <a:pt x="1707" y="934"/>
                  <a:pt x="1709" y="932"/>
                  <a:pt x="1709" y="930"/>
                </a:cubicBezTo>
                <a:cubicBezTo>
                  <a:pt x="1709" y="928"/>
                  <a:pt x="1707" y="926"/>
                  <a:pt x="1705" y="926"/>
                </a:cubicBezTo>
                <a:close/>
                <a:moveTo>
                  <a:pt x="1718" y="926"/>
                </a:moveTo>
                <a:cubicBezTo>
                  <a:pt x="1716" y="926"/>
                  <a:pt x="1714" y="928"/>
                  <a:pt x="1714" y="930"/>
                </a:cubicBezTo>
                <a:cubicBezTo>
                  <a:pt x="1714" y="932"/>
                  <a:pt x="1716" y="934"/>
                  <a:pt x="1718" y="934"/>
                </a:cubicBezTo>
                <a:cubicBezTo>
                  <a:pt x="1720" y="934"/>
                  <a:pt x="1722" y="932"/>
                  <a:pt x="1722" y="930"/>
                </a:cubicBezTo>
                <a:cubicBezTo>
                  <a:pt x="1722" y="928"/>
                  <a:pt x="1720" y="926"/>
                  <a:pt x="1718" y="926"/>
                </a:cubicBezTo>
                <a:close/>
                <a:moveTo>
                  <a:pt x="1731" y="926"/>
                </a:moveTo>
                <a:cubicBezTo>
                  <a:pt x="1729" y="926"/>
                  <a:pt x="1727" y="928"/>
                  <a:pt x="1727" y="930"/>
                </a:cubicBezTo>
                <a:cubicBezTo>
                  <a:pt x="1727" y="932"/>
                  <a:pt x="1729" y="934"/>
                  <a:pt x="1731" y="934"/>
                </a:cubicBezTo>
                <a:cubicBezTo>
                  <a:pt x="1733" y="934"/>
                  <a:pt x="1735" y="932"/>
                  <a:pt x="1735" y="930"/>
                </a:cubicBezTo>
                <a:cubicBezTo>
                  <a:pt x="1735" y="928"/>
                  <a:pt x="1733" y="926"/>
                  <a:pt x="1731" y="926"/>
                </a:cubicBezTo>
                <a:close/>
                <a:moveTo>
                  <a:pt x="1744" y="926"/>
                </a:moveTo>
                <a:cubicBezTo>
                  <a:pt x="1742" y="926"/>
                  <a:pt x="1740" y="928"/>
                  <a:pt x="1740" y="930"/>
                </a:cubicBezTo>
                <a:cubicBezTo>
                  <a:pt x="1740" y="932"/>
                  <a:pt x="1742" y="934"/>
                  <a:pt x="1744" y="934"/>
                </a:cubicBezTo>
                <a:cubicBezTo>
                  <a:pt x="1746" y="934"/>
                  <a:pt x="1748" y="932"/>
                  <a:pt x="1748" y="930"/>
                </a:cubicBezTo>
                <a:cubicBezTo>
                  <a:pt x="1748" y="928"/>
                  <a:pt x="1746" y="926"/>
                  <a:pt x="1744" y="926"/>
                </a:cubicBezTo>
                <a:close/>
                <a:moveTo>
                  <a:pt x="1757" y="926"/>
                </a:moveTo>
                <a:cubicBezTo>
                  <a:pt x="1754" y="926"/>
                  <a:pt x="1753" y="928"/>
                  <a:pt x="1753" y="930"/>
                </a:cubicBezTo>
                <a:cubicBezTo>
                  <a:pt x="1753" y="932"/>
                  <a:pt x="1754" y="934"/>
                  <a:pt x="1757" y="934"/>
                </a:cubicBezTo>
                <a:cubicBezTo>
                  <a:pt x="1759" y="934"/>
                  <a:pt x="1761" y="932"/>
                  <a:pt x="1761" y="930"/>
                </a:cubicBezTo>
                <a:cubicBezTo>
                  <a:pt x="1761" y="928"/>
                  <a:pt x="1759" y="926"/>
                  <a:pt x="1757" y="926"/>
                </a:cubicBezTo>
                <a:close/>
                <a:moveTo>
                  <a:pt x="1770" y="926"/>
                </a:moveTo>
                <a:cubicBezTo>
                  <a:pt x="1767" y="926"/>
                  <a:pt x="1766" y="928"/>
                  <a:pt x="1766" y="930"/>
                </a:cubicBezTo>
                <a:cubicBezTo>
                  <a:pt x="1766" y="932"/>
                  <a:pt x="1767" y="934"/>
                  <a:pt x="1770" y="934"/>
                </a:cubicBezTo>
                <a:cubicBezTo>
                  <a:pt x="1772" y="934"/>
                  <a:pt x="1774" y="932"/>
                  <a:pt x="1774" y="930"/>
                </a:cubicBezTo>
                <a:cubicBezTo>
                  <a:pt x="1774" y="928"/>
                  <a:pt x="1772" y="926"/>
                  <a:pt x="1770" y="926"/>
                </a:cubicBezTo>
                <a:close/>
                <a:moveTo>
                  <a:pt x="1783" y="926"/>
                </a:moveTo>
                <a:cubicBezTo>
                  <a:pt x="1780" y="926"/>
                  <a:pt x="1778" y="928"/>
                  <a:pt x="1778" y="930"/>
                </a:cubicBezTo>
                <a:cubicBezTo>
                  <a:pt x="1778" y="932"/>
                  <a:pt x="1780" y="934"/>
                  <a:pt x="1783" y="934"/>
                </a:cubicBezTo>
                <a:cubicBezTo>
                  <a:pt x="1785" y="934"/>
                  <a:pt x="1787" y="932"/>
                  <a:pt x="1787" y="930"/>
                </a:cubicBezTo>
                <a:cubicBezTo>
                  <a:pt x="1787" y="928"/>
                  <a:pt x="1785" y="926"/>
                  <a:pt x="1783" y="926"/>
                </a:cubicBezTo>
                <a:close/>
                <a:moveTo>
                  <a:pt x="1796" y="926"/>
                </a:moveTo>
                <a:cubicBezTo>
                  <a:pt x="1793" y="926"/>
                  <a:pt x="1791" y="928"/>
                  <a:pt x="1791" y="930"/>
                </a:cubicBezTo>
                <a:cubicBezTo>
                  <a:pt x="1791" y="932"/>
                  <a:pt x="1793" y="934"/>
                  <a:pt x="1796" y="934"/>
                </a:cubicBezTo>
                <a:cubicBezTo>
                  <a:pt x="1798" y="934"/>
                  <a:pt x="1800" y="932"/>
                  <a:pt x="1800" y="930"/>
                </a:cubicBezTo>
                <a:cubicBezTo>
                  <a:pt x="1800" y="928"/>
                  <a:pt x="1798" y="926"/>
                  <a:pt x="1796" y="926"/>
                </a:cubicBezTo>
                <a:close/>
                <a:moveTo>
                  <a:pt x="1808" y="926"/>
                </a:moveTo>
                <a:cubicBezTo>
                  <a:pt x="1806" y="926"/>
                  <a:pt x="1804" y="928"/>
                  <a:pt x="1804" y="930"/>
                </a:cubicBezTo>
                <a:cubicBezTo>
                  <a:pt x="1804" y="932"/>
                  <a:pt x="1806" y="934"/>
                  <a:pt x="1808" y="934"/>
                </a:cubicBezTo>
                <a:cubicBezTo>
                  <a:pt x="1811" y="934"/>
                  <a:pt x="1813" y="932"/>
                  <a:pt x="1813" y="930"/>
                </a:cubicBezTo>
                <a:cubicBezTo>
                  <a:pt x="1813" y="928"/>
                  <a:pt x="1811" y="926"/>
                  <a:pt x="1808" y="926"/>
                </a:cubicBezTo>
                <a:close/>
                <a:moveTo>
                  <a:pt x="1821" y="926"/>
                </a:moveTo>
                <a:cubicBezTo>
                  <a:pt x="1819" y="926"/>
                  <a:pt x="1817" y="928"/>
                  <a:pt x="1817" y="930"/>
                </a:cubicBezTo>
                <a:cubicBezTo>
                  <a:pt x="1817" y="932"/>
                  <a:pt x="1819" y="934"/>
                  <a:pt x="1821" y="934"/>
                </a:cubicBezTo>
                <a:cubicBezTo>
                  <a:pt x="1824" y="934"/>
                  <a:pt x="1826" y="932"/>
                  <a:pt x="1826" y="930"/>
                </a:cubicBezTo>
                <a:cubicBezTo>
                  <a:pt x="1826" y="928"/>
                  <a:pt x="1824" y="926"/>
                  <a:pt x="1821" y="926"/>
                </a:cubicBezTo>
                <a:close/>
                <a:moveTo>
                  <a:pt x="1834" y="926"/>
                </a:moveTo>
                <a:cubicBezTo>
                  <a:pt x="1832" y="926"/>
                  <a:pt x="1830" y="928"/>
                  <a:pt x="1830" y="930"/>
                </a:cubicBezTo>
                <a:cubicBezTo>
                  <a:pt x="1830" y="932"/>
                  <a:pt x="1832" y="934"/>
                  <a:pt x="1834" y="934"/>
                </a:cubicBezTo>
                <a:cubicBezTo>
                  <a:pt x="1837" y="934"/>
                  <a:pt x="1838" y="932"/>
                  <a:pt x="1838" y="930"/>
                </a:cubicBezTo>
                <a:cubicBezTo>
                  <a:pt x="1838" y="928"/>
                  <a:pt x="1837" y="926"/>
                  <a:pt x="1834" y="926"/>
                </a:cubicBezTo>
                <a:close/>
                <a:moveTo>
                  <a:pt x="1847" y="926"/>
                </a:moveTo>
                <a:cubicBezTo>
                  <a:pt x="1845" y="926"/>
                  <a:pt x="1843" y="928"/>
                  <a:pt x="1843" y="930"/>
                </a:cubicBezTo>
                <a:cubicBezTo>
                  <a:pt x="1843" y="932"/>
                  <a:pt x="1845" y="934"/>
                  <a:pt x="1847" y="934"/>
                </a:cubicBezTo>
                <a:cubicBezTo>
                  <a:pt x="1849" y="934"/>
                  <a:pt x="1851" y="932"/>
                  <a:pt x="1851" y="930"/>
                </a:cubicBezTo>
                <a:cubicBezTo>
                  <a:pt x="1851" y="928"/>
                  <a:pt x="1849" y="926"/>
                  <a:pt x="1847" y="926"/>
                </a:cubicBezTo>
                <a:close/>
                <a:moveTo>
                  <a:pt x="1860" y="926"/>
                </a:moveTo>
                <a:cubicBezTo>
                  <a:pt x="1858" y="926"/>
                  <a:pt x="1856" y="928"/>
                  <a:pt x="1856" y="930"/>
                </a:cubicBezTo>
                <a:cubicBezTo>
                  <a:pt x="1856" y="932"/>
                  <a:pt x="1858" y="934"/>
                  <a:pt x="1860" y="934"/>
                </a:cubicBezTo>
                <a:cubicBezTo>
                  <a:pt x="1862" y="934"/>
                  <a:pt x="1864" y="932"/>
                  <a:pt x="1864" y="930"/>
                </a:cubicBezTo>
                <a:cubicBezTo>
                  <a:pt x="1864" y="928"/>
                  <a:pt x="1862" y="926"/>
                  <a:pt x="1860" y="926"/>
                </a:cubicBezTo>
                <a:close/>
                <a:moveTo>
                  <a:pt x="1873" y="926"/>
                </a:moveTo>
                <a:cubicBezTo>
                  <a:pt x="1871" y="926"/>
                  <a:pt x="1869" y="928"/>
                  <a:pt x="1869" y="930"/>
                </a:cubicBezTo>
                <a:cubicBezTo>
                  <a:pt x="1869" y="932"/>
                  <a:pt x="1871" y="934"/>
                  <a:pt x="1873" y="934"/>
                </a:cubicBezTo>
                <a:cubicBezTo>
                  <a:pt x="1875" y="934"/>
                  <a:pt x="1877" y="932"/>
                  <a:pt x="1877" y="930"/>
                </a:cubicBezTo>
                <a:cubicBezTo>
                  <a:pt x="1877" y="928"/>
                  <a:pt x="1875" y="926"/>
                  <a:pt x="1873" y="926"/>
                </a:cubicBezTo>
                <a:close/>
                <a:moveTo>
                  <a:pt x="1886" y="926"/>
                </a:moveTo>
                <a:cubicBezTo>
                  <a:pt x="1884" y="926"/>
                  <a:pt x="1882" y="928"/>
                  <a:pt x="1882" y="930"/>
                </a:cubicBezTo>
                <a:cubicBezTo>
                  <a:pt x="1882" y="932"/>
                  <a:pt x="1884" y="934"/>
                  <a:pt x="1886" y="934"/>
                </a:cubicBezTo>
                <a:cubicBezTo>
                  <a:pt x="1888" y="934"/>
                  <a:pt x="1890" y="932"/>
                  <a:pt x="1890" y="930"/>
                </a:cubicBezTo>
                <a:cubicBezTo>
                  <a:pt x="1890" y="928"/>
                  <a:pt x="1888" y="926"/>
                  <a:pt x="1886" y="926"/>
                </a:cubicBezTo>
                <a:close/>
                <a:moveTo>
                  <a:pt x="1899" y="926"/>
                </a:moveTo>
                <a:cubicBezTo>
                  <a:pt x="1897" y="926"/>
                  <a:pt x="1895" y="928"/>
                  <a:pt x="1895" y="930"/>
                </a:cubicBezTo>
                <a:cubicBezTo>
                  <a:pt x="1895" y="932"/>
                  <a:pt x="1897" y="934"/>
                  <a:pt x="1899" y="934"/>
                </a:cubicBezTo>
                <a:cubicBezTo>
                  <a:pt x="1901" y="934"/>
                  <a:pt x="1903" y="932"/>
                  <a:pt x="1903" y="930"/>
                </a:cubicBezTo>
                <a:cubicBezTo>
                  <a:pt x="1903" y="928"/>
                  <a:pt x="1901" y="926"/>
                  <a:pt x="1899" y="926"/>
                </a:cubicBezTo>
                <a:close/>
                <a:moveTo>
                  <a:pt x="1912" y="926"/>
                </a:moveTo>
                <a:cubicBezTo>
                  <a:pt x="1909" y="926"/>
                  <a:pt x="1908" y="928"/>
                  <a:pt x="1908" y="930"/>
                </a:cubicBezTo>
                <a:cubicBezTo>
                  <a:pt x="1908" y="932"/>
                  <a:pt x="1909" y="934"/>
                  <a:pt x="1912" y="934"/>
                </a:cubicBezTo>
                <a:cubicBezTo>
                  <a:pt x="1914" y="934"/>
                  <a:pt x="1916" y="932"/>
                  <a:pt x="1916" y="930"/>
                </a:cubicBezTo>
                <a:cubicBezTo>
                  <a:pt x="1916" y="928"/>
                  <a:pt x="1914" y="926"/>
                  <a:pt x="1912" y="926"/>
                </a:cubicBezTo>
                <a:close/>
                <a:moveTo>
                  <a:pt x="1925" y="926"/>
                </a:moveTo>
                <a:cubicBezTo>
                  <a:pt x="1922" y="926"/>
                  <a:pt x="1920" y="928"/>
                  <a:pt x="1920" y="930"/>
                </a:cubicBezTo>
                <a:cubicBezTo>
                  <a:pt x="1920" y="932"/>
                  <a:pt x="1922" y="934"/>
                  <a:pt x="1925" y="934"/>
                </a:cubicBezTo>
                <a:cubicBezTo>
                  <a:pt x="1927" y="934"/>
                  <a:pt x="1929" y="932"/>
                  <a:pt x="1929" y="930"/>
                </a:cubicBezTo>
                <a:cubicBezTo>
                  <a:pt x="1929" y="928"/>
                  <a:pt x="1927" y="926"/>
                  <a:pt x="1925" y="926"/>
                </a:cubicBezTo>
                <a:close/>
                <a:moveTo>
                  <a:pt x="1938" y="926"/>
                </a:moveTo>
                <a:cubicBezTo>
                  <a:pt x="1935" y="926"/>
                  <a:pt x="1933" y="928"/>
                  <a:pt x="1933" y="930"/>
                </a:cubicBezTo>
                <a:cubicBezTo>
                  <a:pt x="1933" y="932"/>
                  <a:pt x="1935" y="934"/>
                  <a:pt x="1938" y="934"/>
                </a:cubicBezTo>
                <a:cubicBezTo>
                  <a:pt x="1940" y="934"/>
                  <a:pt x="1942" y="932"/>
                  <a:pt x="1942" y="930"/>
                </a:cubicBezTo>
                <a:cubicBezTo>
                  <a:pt x="1942" y="928"/>
                  <a:pt x="1940" y="926"/>
                  <a:pt x="1938" y="926"/>
                </a:cubicBezTo>
                <a:close/>
                <a:moveTo>
                  <a:pt x="1950" y="926"/>
                </a:moveTo>
                <a:cubicBezTo>
                  <a:pt x="1948" y="926"/>
                  <a:pt x="1946" y="928"/>
                  <a:pt x="1946" y="930"/>
                </a:cubicBezTo>
                <a:cubicBezTo>
                  <a:pt x="1946" y="932"/>
                  <a:pt x="1948" y="934"/>
                  <a:pt x="1950" y="934"/>
                </a:cubicBezTo>
                <a:cubicBezTo>
                  <a:pt x="1953" y="934"/>
                  <a:pt x="1955" y="932"/>
                  <a:pt x="1955" y="930"/>
                </a:cubicBezTo>
                <a:cubicBezTo>
                  <a:pt x="1955" y="928"/>
                  <a:pt x="1953" y="926"/>
                  <a:pt x="1950" y="926"/>
                </a:cubicBezTo>
                <a:close/>
                <a:moveTo>
                  <a:pt x="1963" y="926"/>
                </a:moveTo>
                <a:cubicBezTo>
                  <a:pt x="1961" y="926"/>
                  <a:pt x="1959" y="928"/>
                  <a:pt x="1959" y="930"/>
                </a:cubicBezTo>
                <a:cubicBezTo>
                  <a:pt x="1959" y="932"/>
                  <a:pt x="1961" y="934"/>
                  <a:pt x="1963" y="934"/>
                </a:cubicBezTo>
                <a:cubicBezTo>
                  <a:pt x="1966" y="934"/>
                  <a:pt x="1968" y="932"/>
                  <a:pt x="1968" y="930"/>
                </a:cubicBezTo>
                <a:cubicBezTo>
                  <a:pt x="1968" y="928"/>
                  <a:pt x="1966" y="926"/>
                  <a:pt x="1963" y="926"/>
                </a:cubicBezTo>
                <a:close/>
                <a:moveTo>
                  <a:pt x="1976" y="926"/>
                </a:moveTo>
                <a:cubicBezTo>
                  <a:pt x="1974" y="926"/>
                  <a:pt x="1972" y="928"/>
                  <a:pt x="1972" y="930"/>
                </a:cubicBezTo>
                <a:cubicBezTo>
                  <a:pt x="1972" y="932"/>
                  <a:pt x="1974" y="934"/>
                  <a:pt x="1976" y="934"/>
                </a:cubicBezTo>
                <a:cubicBezTo>
                  <a:pt x="1979" y="934"/>
                  <a:pt x="1980" y="932"/>
                  <a:pt x="1980" y="930"/>
                </a:cubicBezTo>
                <a:cubicBezTo>
                  <a:pt x="1980" y="928"/>
                  <a:pt x="1979" y="926"/>
                  <a:pt x="1976" y="926"/>
                </a:cubicBezTo>
                <a:close/>
                <a:moveTo>
                  <a:pt x="1989" y="926"/>
                </a:moveTo>
                <a:cubicBezTo>
                  <a:pt x="1987" y="926"/>
                  <a:pt x="1985" y="928"/>
                  <a:pt x="1985" y="930"/>
                </a:cubicBezTo>
                <a:cubicBezTo>
                  <a:pt x="1985" y="932"/>
                  <a:pt x="1987" y="934"/>
                  <a:pt x="1989" y="934"/>
                </a:cubicBezTo>
                <a:cubicBezTo>
                  <a:pt x="1992" y="934"/>
                  <a:pt x="1993" y="932"/>
                  <a:pt x="1993" y="930"/>
                </a:cubicBezTo>
                <a:cubicBezTo>
                  <a:pt x="1993" y="928"/>
                  <a:pt x="1992" y="926"/>
                  <a:pt x="1989" y="926"/>
                </a:cubicBezTo>
                <a:close/>
                <a:moveTo>
                  <a:pt x="2002" y="926"/>
                </a:moveTo>
                <a:cubicBezTo>
                  <a:pt x="2000" y="926"/>
                  <a:pt x="1998" y="928"/>
                  <a:pt x="1998" y="930"/>
                </a:cubicBezTo>
                <a:cubicBezTo>
                  <a:pt x="1998" y="932"/>
                  <a:pt x="2000" y="934"/>
                  <a:pt x="2002" y="934"/>
                </a:cubicBezTo>
                <a:cubicBezTo>
                  <a:pt x="2004" y="934"/>
                  <a:pt x="2006" y="932"/>
                  <a:pt x="2006" y="930"/>
                </a:cubicBezTo>
                <a:cubicBezTo>
                  <a:pt x="2006" y="928"/>
                  <a:pt x="2004" y="926"/>
                  <a:pt x="2002" y="926"/>
                </a:cubicBezTo>
                <a:close/>
                <a:moveTo>
                  <a:pt x="2015" y="926"/>
                </a:moveTo>
                <a:cubicBezTo>
                  <a:pt x="2013" y="926"/>
                  <a:pt x="2011" y="928"/>
                  <a:pt x="2011" y="930"/>
                </a:cubicBezTo>
                <a:cubicBezTo>
                  <a:pt x="2011" y="932"/>
                  <a:pt x="2013" y="934"/>
                  <a:pt x="2015" y="934"/>
                </a:cubicBezTo>
                <a:cubicBezTo>
                  <a:pt x="2017" y="934"/>
                  <a:pt x="2019" y="932"/>
                  <a:pt x="2019" y="930"/>
                </a:cubicBezTo>
                <a:cubicBezTo>
                  <a:pt x="2019" y="928"/>
                  <a:pt x="2017" y="926"/>
                  <a:pt x="2015" y="926"/>
                </a:cubicBezTo>
                <a:close/>
                <a:moveTo>
                  <a:pt x="2028" y="926"/>
                </a:moveTo>
                <a:cubicBezTo>
                  <a:pt x="2026" y="926"/>
                  <a:pt x="2024" y="928"/>
                  <a:pt x="2024" y="930"/>
                </a:cubicBezTo>
                <a:cubicBezTo>
                  <a:pt x="2024" y="932"/>
                  <a:pt x="2026" y="934"/>
                  <a:pt x="2028" y="934"/>
                </a:cubicBezTo>
                <a:cubicBezTo>
                  <a:pt x="2030" y="934"/>
                  <a:pt x="2032" y="932"/>
                  <a:pt x="2032" y="930"/>
                </a:cubicBezTo>
                <a:cubicBezTo>
                  <a:pt x="2032" y="928"/>
                  <a:pt x="2030" y="926"/>
                  <a:pt x="2028" y="926"/>
                </a:cubicBezTo>
                <a:close/>
                <a:moveTo>
                  <a:pt x="2041" y="926"/>
                </a:moveTo>
                <a:cubicBezTo>
                  <a:pt x="2039" y="926"/>
                  <a:pt x="2037" y="928"/>
                  <a:pt x="2037" y="930"/>
                </a:cubicBezTo>
                <a:cubicBezTo>
                  <a:pt x="2037" y="932"/>
                  <a:pt x="2039" y="934"/>
                  <a:pt x="2041" y="934"/>
                </a:cubicBezTo>
                <a:cubicBezTo>
                  <a:pt x="2043" y="934"/>
                  <a:pt x="2045" y="932"/>
                  <a:pt x="2045" y="930"/>
                </a:cubicBezTo>
                <a:cubicBezTo>
                  <a:pt x="2045" y="928"/>
                  <a:pt x="2043" y="926"/>
                  <a:pt x="2041" y="926"/>
                </a:cubicBezTo>
                <a:close/>
                <a:moveTo>
                  <a:pt x="2054" y="930"/>
                </a:moveTo>
                <a:cubicBezTo>
                  <a:pt x="2054" y="930"/>
                  <a:pt x="2054" y="930"/>
                  <a:pt x="2054" y="930"/>
                </a:cubicBezTo>
                <a:cubicBezTo>
                  <a:pt x="2054" y="930"/>
                  <a:pt x="2054" y="930"/>
                  <a:pt x="2054" y="930"/>
                </a:cubicBezTo>
                <a:cubicBezTo>
                  <a:pt x="2054" y="930"/>
                  <a:pt x="2054" y="930"/>
                  <a:pt x="2054" y="930"/>
                </a:cubicBezTo>
                <a:cubicBezTo>
                  <a:pt x="2054" y="930"/>
                  <a:pt x="2054" y="930"/>
                  <a:pt x="2054" y="930"/>
                </a:cubicBezTo>
                <a:close/>
                <a:moveTo>
                  <a:pt x="2080" y="926"/>
                </a:moveTo>
                <a:cubicBezTo>
                  <a:pt x="2077" y="926"/>
                  <a:pt x="2075" y="928"/>
                  <a:pt x="2075" y="930"/>
                </a:cubicBezTo>
                <a:cubicBezTo>
                  <a:pt x="2075" y="932"/>
                  <a:pt x="2077" y="934"/>
                  <a:pt x="2080" y="934"/>
                </a:cubicBezTo>
                <a:cubicBezTo>
                  <a:pt x="2082" y="934"/>
                  <a:pt x="2084" y="932"/>
                  <a:pt x="2084" y="930"/>
                </a:cubicBezTo>
                <a:cubicBezTo>
                  <a:pt x="2084" y="928"/>
                  <a:pt x="2082" y="926"/>
                  <a:pt x="2080" y="926"/>
                </a:cubicBezTo>
                <a:close/>
                <a:moveTo>
                  <a:pt x="2093" y="926"/>
                </a:moveTo>
                <a:cubicBezTo>
                  <a:pt x="2090" y="926"/>
                  <a:pt x="2088" y="928"/>
                  <a:pt x="2088" y="930"/>
                </a:cubicBezTo>
                <a:cubicBezTo>
                  <a:pt x="2088" y="932"/>
                  <a:pt x="2090" y="934"/>
                  <a:pt x="2093" y="934"/>
                </a:cubicBezTo>
                <a:cubicBezTo>
                  <a:pt x="2095" y="934"/>
                  <a:pt x="2097" y="932"/>
                  <a:pt x="2097" y="930"/>
                </a:cubicBezTo>
                <a:cubicBezTo>
                  <a:pt x="2097" y="928"/>
                  <a:pt x="2095" y="926"/>
                  <a:pt x="2093" y="926"/>
                </a:cubicBezTo>
                <a:close/>
                <a:moveTo>
                  <a:pt x="2105" y="926"/>
                </a:moveTo>
                <a:cubicBezTo>
                  <a:pt x="2103" y="926"/>
                  <a:pt x="2101" y="928"/>
                  <a:pt x="2101" y="930"/>
                </a:cubicBezTo>
                <a:cubicBezTo>
                  <a:pt x="2101" y="932"/>
                  <a:pt x="2103" y="934"/>
                  <a:pt x="2105" y="934"/>
                </a:cubicBezTo>
                <a:cubicBezTo>
                  <a:pt x="2108" y="934"/>
                  <a:pt x="2110" y="932"/>
                  <a:pt x="2110" y="930"/>
                </a:cubicBezTo>
                <a:cubicBezTo>
                  <a:pt x="2110" y="928"/>
                  <a:pt x="2108" y="926"/>
                  <a:pt x="2105" y="926"/>
                </a:cubicBezTo>
                <a:close/>
                <a:moveTo>
                  <a:pt x="2118" y="926"/>
                </a:moveTo>
                <a:cubicBezTo>
                  <a:pt x="2116" y="926"/>
                  <a:pt x="2114" y="928"/>
                  <a:pt x="2114" y="930"/>
                </a:cubicBezTo>
                <a:cubicBezTo>
                  <a:pt x="2114" y="932"/>
                  <a:pt x="2116" y="934"/>
                  <a:pt x="2118" y="934"/>
                </a:cubicBezTo>
                <a:cubicBezTo>
                  <a:pt x="2121" y="934"/>
                  <a:pt x="2123" y="932"/>
                  <a:pt x="2123" y="930"/>
                </a:cubicBezTo>
                <a:cubicBezTo>
                  <a:pt x="2123" y="928"/>
                  <a:pt x="2121" y="926"/>
                  <a:pt x="2118" y="926"/>
                </a:cubicBezTo>
                <a:close/>
                <a:moveTo>
                  <a:pt x="2131" y="926"/>
                </a:moveTo>
                <a:cubicBezTo>
                  <a:pt x="2129" y="926"/>
                  <a:pt x="2127" y="928"/>
                  <a:pt x="2127" y="930"/>
                </a:cubicBezTo>
                <a:cubicBezTo>
                  <a:pt x="2127" y="932"/>
                  <a:pt x="2129" y="934"/>
                  <a:pt x="2131" y="934"/>
                </a:cubicBezTo>
                <a:cubicBezTo>
                  <a:pt x="2134" y="934"/>
                  <a:pt x="2135" y="932"/>
                  <a:pt x="2135" y="930"/>
                </a:cubicBezTo>
                <a:cubicBezTo>
                  <a:pt x="2135" y="928"/>
                  <a:pt x="2134" y="926"/>
                  <a:pt x="2131" y="926"/>
                </a:cubicBezTo>
                <a:close/>
                <a:moveTo>
                  <a:pt x="2144" y="926"/>
                </a:moveTo>
                <a:cubicBezTo>
                  <a:pt x="2142" y="926"/>
                  <a:pt x="2140" y="928"/>
                  <a:pt x="2140" y="930"/>
                </a:cubicBezTo>
                <a:cubicBezTo>
                  <a:pt x="2140" y="932"/>
                  <a:pt x="2142" y="934"/>
                  <a:pt x="2144" y="934"/>
                </a:cubicBezTo>
                <a:cubicBezTo>
                  <a:pt x="2147" y="934"/>
                  <a:pt x="2148" y="932"/>
                  <a:pt x="2148" y="930"/>
                </a:cubicBezTo>
                <a:cubicBezTo>
                  <a:pt x="2148" y="928"/>
                  <a:pt x="2147" y="926"/>
                  <a:pt x="2144" y="926"/>
                </a:cubicBezTo>
                <a:close/>
                <a:moveTo>
                  <a:pt x="2157" y="926"/>
                </a:moveTo>
                <a:cubicBezTo>
                  <a:pt x="2155" y="926"/>
                  <a:pt x="2153" y="928"/>
                  <a:pt x="2153" y="930"/>
                </a:cubicBezTo>
                <a:cubicBezTo>
                  <a:pt x="2153" y="932"/>
                  <a:pt x="2155" y="934"/>
                  <a:pt x="2157" y="934"/>
                </a:cubicBezTo>
                <a:cubicBezTo>
                  <a:pt x="2159" y="934"/>
                  <a:pt x="2161" y="932"/>
                  <a:pt x="2161" y="930"/>
                </a:cubicBezTo>
                <a:cubicBezTo>
                  <a:pt x="2161" y="928"/>
                  <a:pt x="2159" y="926"/>
                  <a:pt x="2157" y="926"/>
                </a:cubicBezTo>
                <a:close/>
                <a:moveTo>
                  <a:pt x="2170" y="926"/>
                </a:moveTo>
                <a:cubicBezTo>
                  <a:pt x="2168" y="926"/>
                  <a:pt x="2166" y="928"/>
                  <a:pt x="2166" y="930"/>
                </a:cubicBezTo>
                <a:cubicBezTo>
                  <a:pt x="2166" y="932"/>
                  <a:pt x="2168" y="934"/>
                  <a:pt x="2170" y="934"/>
                </a:cubicBezTo>
                <a:cubicBezTo>
                  <a:pt x="2172" y="934"/>
                  <a:pt x="2174" y="932"/>
                  <a:pt x="2174" y="930"/>
                </a:cubicBezTo>
                <a:cubicBezTo>
                  <a:pt x="2174" y="928"/>
                  <a:pt x="2172" y="926"/>
                  <a:pt x="2170" y="926"/>
                </a:cubicBezTo>
                <a:close/>
                <a:moveTo>
                  <a:pt x="2183" y="926"/>
                </a:moveTo>
                <a:cubicBezTo>
                  <a:pt x="2181" y="926"/>
                  <a:pt x="2179" y="928"/>
                  <a:pt x="2179" y="930"/>
                </a:cubicBezTo>
                <a:cubicBezTo>
                  <a:pt x="2179" y="932"/>
                  <a:pt x="2181" y="934"/>
                  <a:pt x="2183" y="934"/>
                </a:cubicBezTo>
                <a:cubicBezTo>
                  <a:pt x="2185" y="934"/>
                  <a:pt x="2187" y="932"/>
                  <a:pt x="2187" y="930"/>
                </a:cubicBezTo>
                <a:cubicBezTo>
                  <a:pt x="2187" y="928"/>
                  <a:pt x="2185" y="926"/>
                  <a:pt x="2183" y="926"/>
                </a:cubicBezTo>
                <a:close/>
                <a:moveTo>
                  <a:pt x="2196" y="926"/>
                </a:moveTo>
                <a:cubicBezTo>
                  <a:pt x="2194" y="926"/>
                  <a:pt x="2192" y="928"/>
                  <a:pt x="2192" y="930"/>
                </a:cubicBezTo>
                <a:cubicBezTo>
                  <a:pt x="2192" y="932"/>
                  <a:pt x="2194" y="934"/>
                  <a:pt x="2196" y="934"/>
                </a:cubicBezTo>
                <a:cubicBezTo>
                  <a:pt x="2198" y="934"/>
                  <a:pt x="2200" y="932"/>
                  <a:pt x="2200" y="930"/>
                </a:cubicBezTo>
                <a:cubicBezTo>
                  <a:pt x="2200" y="928"/>
                  <a:pt x="2198" y="926"/>
                  <a:pt x="2196" y="926"/>
                </a:cubicBezTo>
                <a:close/>
                <a:moveTo>
                  <a:pt x="2209" y="926"/>
                </a:moveTo>
                <a:cubicBezTo>
                  <a:pt x="2206" y="926"/>
                  <a:pt x="2205" y="928"/>
                  <a:pt x="2205" y="930"/>
                </a:cubicBezTo>
                <a:cubicBezTo>
                  <a:pt x="2205" y="932"/>
                  <a:pt x="2206" y="934"/>
                  <a:pt x="2209" y="934"/>
                </a:cubicBezTo>
                <a:cubicBezTo>
                  <a:pt x="2211" y="934"/>
                  <a:pt x="2213" y="932"/>
                  <a:pt x="2213" y="930"/>
                </a:cubicBezTo>
                <a:cubicBezTo>
                  <a:pt x="2213" y="928"/>
                  <a:pt x="2211" y="926"/>
                  <a:pt x="2209" y="926"/>
                </a:cubicBezTo>
                <a:close/>
                <a:moveTo>
                  <a:pt x="2222" y="926"/>
                </a:moveTo>
                <a:cubicBezTo>
                  <a:pt x="2219" y="926"/>
                  <a:pt x="2218" y="928"/>
                  <a:pt x="2218" y="930"/>
                </a:cubicBezTo>
                <a:cubicBezTo>
                  <a:pt x="2218" y="932"/>
                  <a:pt x="2219" y="934"/>
                  <a:pt x="2222" y="934"/>
                </a:cubicBezTo>
                <a:cubicBezTo>
                  <a:pt x="2224" y="934"/>
                  <a:pt x="2226" y="932"/>
                  <a:pt x="2226" y="930"/>
                </a:cubicBezTo>
                <a:cubicBezTo>
                  <a:pt x="2226" y="928"/>
                  <a:pt x="2224" y="926"/>
                  <a:pt x="2222" y="926"/>
                </a:cubicBezTo>
                <a:close/>
                <a:moveTo>
                  <a:pt x="2235" y="926"/>
                </a:moveTo>
                <a:cubicBezTo>
                  <a:pt x="2232" y="926"/>
                  <a:pt x="2230" y="928"/>
                  <a:pt x="2230" y="930"/>
                </a:cubicBezTo>
                <a:cubicBezTo>
                  <a:pt x="2230" y="932"/>
                  <a:pt x="2232" y="934"/>
                  <a:pt x="2235" y="934"/>
                </a:cubicBezTo>
                <a:cubicBezTo>
                  <a:pt x="2237" y="934"/>
                  <a:pt x="2239" y="932"/>
                  <a:pt x="2239" y="930"/>
                </a:cubicBezTo>
                <a:cubicBezTo>
                  <a:pt x="2239" y="928"/>
                  <a:pt x="2237" y="926"/>
                  <a:pt x="2235" y="926"/>
                </a:cubicBezTo>
                <a:close/>
                <a:moveTo>
                  <a:pt x="2248" y="926"/>
                </a:moveTo>
                <a:cubicBezTo>
                  <a:pt x="2245" y="926"/>
                  <a:pt x="2243" y="928"/>
                  <a:pt x="2243" y="930"/>
                </a:cubicBezTo>
                <a:cubicBezTo>
                  <a:pt x="2243" y="932"/>
                  <a:pt x="2245" y="934"/>
                  <a:pt x="2248" y="934"/>
                </a:cubicBezTo>
                <a:cubicBezTo>
                  <a:pt x="2250" y="934"/>
                  <a:pt x="2252" y="932"/>
                  <a:pt x="2252" y="930"/>
                </a:cubicBezTo>
                <a:cubicBezTo>
                  <a:pt x="2252" y="928"/>
                  <a:pt x="2250" y="926"/>
                  <a:pt x="2248" y="926"/>
                </a:cubicBezTo>
                <a:close/>
                <a:moveTo>
                  <a:pt x="2260" y="926"/>
                </a:moveTo>
                <a:cubicBezTo>
                  <a:pt x="2258" y="926"/>
                  <a:pt x="2256" y="928"/>
                  <a:pt x="2256" y="930"/>
                </a:cubicBezTo>
                <a:cubicBezTo>
                  <a:pt x="2256" y="932"/>
                  <a:pt x="2258" y="934"/>
                  <a:pt x="2260" y="934"/>
                </a:cubicBezTo>
                <a:cubicBezTo>
                  <a:pt x="2263" y="934"/>
                  <a:pt x="2264" y="932"/>
                  <a:pt x="2264" y="930"/>
                </a:cubicBezTo>
                <a:cubicBezTo>
                  <a:pt x="2264" y="928"/>
                  <a:pt x="2263" y="926"/>
                  <a:pt x="2260" y="926"/>
                </a:cubicBezTo>
                <a:close/>
                <a:moveTo>
                  <a:pt x="2402" y="930"/>
                </a:moveTo>
                <a:cubicBezTo>
                  <a:pt x="2402" y="930"/>
                  <a:pt x="2402" y="930"/>
                  <a:pt x="2402" y="930"/>
                </a:cubicBezTo>
                <a:cubicBezTo>
                  <a:pt x="2402" y="930"/>
                  <a:pt x="2402" y="930"/>
                  <a:pt x="2402" y="930"/>
                </a:cubicBezTo>
                <a:cubicBezTo>
                  <a:pt x="2402" y="930"/>
                  <a:pt x="2402" y="930"/>
                  <a:pt x="2402" y="930"/>
                </a:cubicBezTo>
                <a:cubicBezTo>
                  <a:pt x="2402" y="930"/>
                  <a:pt x="2402" y="930"/>
                  <a:pt x="2402" y="930"/>
                </a:cubicBezTo>
                <a:close/>
                <a:moveTo>
                  <a:pt x="2415" y="926"/>
                </a:moveTo>
                <a:cubicBezTo>
                  <a:pt x="2413" y="926"/>
                  <a:pt x="2411" y="928"/>
                  <a:pt x="2411" y="930"/>
                </a:cubicBezTo>
                <a:cubicBezTo>
                  <a:pt x="2411" y="932"/>
                  <a:pt x="2413" y="934"/>
                  <a:pt x="2415" y="934"/>
                </a:cubicBezTo>
                <a:cubicBezTo>
                  <a:pt x="2418" y="934"/>
                  <a:pt x="2420" y="932"/>
                  <a:pt x="2420" y="930"/>
                </a:cubicBezTo>
                <a:cubicBezTo>
                  <a:pt x="2420" y="928"/>
                  <a:pt x="2418" y="926"/>
                  <a:pt x="2415" y="926"/>
                </a:cubicBezTo>
                <a:close/>
                <a:moveTo>
                  <a:pt x="2428" y="926"/>
                </a:moveTo>
                <a:cubicBezTo>
                  <a:pt x="2426" y="926"/>
                  <a:pt x="2424" y="928"/>
                  <a:pt x="2424" y="930"/>
                </a:cubicBezTo>
                <a:cubicBezTo>
                  <a:pt x="2424" y="932"/>
                  <a:pt x="2426" y="934"/>
                  <a:pt x="2428" y="934"/>
                </a:cubicBezTo>
                <a:cubicBezTo>
                  <a:pt x="2431" y="934"/>
                  <a:pt x="2432" y="932"/>
                  <a:pt x="2432" y="930"/>
                </a:cubicBezTo>
                <a:cubicBezTo>
                  <a:pt x="2432" y="928"/>
                  <a:pt x="2431" y="926"/>
                  <a:pt x="2428" y="926"/>
                </a:cubicBezTo>
                <a:close/>
                <a:moveTo>
                  <a:pt x="2441" y="926"/>
                </a:moveTo>
                <a:cubicBezTo>
                  <a:pt x="2439" y="926"/>
                  <a:pt x="2437" y="928"/>
                  <a:pt x="2437" y="930"/>
                </a:cubicBezTo>
                <a:cubicBezTo>
                  <a:pt x="2437" y="932"/>
                  <a:pt x="2439" y="934"/>
                  <a:pt x="2441" y="934"/>
                </a:cubicBezTo>
                <a:cubicBezTo>
                  <a:pt x="2444" y="934"/>
                  <a:pt x="2445" y="932"/>
                  <a:pt x="2445" y="930"/>
                </a:cubicBezTo>
                <a:cubicBezTo>
                  <a:pt x="2445" y="928"/>
                  <a:pt x="2444" y="926"/>
                  <a:pt x="2441" y="926"/>
                </a:cubicBezTo>
                <a:close/>
                <a:moveTo>
                  <a:pt x="2454" y="926"/>
                </a:moveTo>
                <a:cubicBezTo>
                  <a:pt x="2452" y="926"/>
                  <a:pt x="2450" y="928"/>
                  <a:pt x="2450" y="930"/>
                </a:cubicBezTo>
                <a:cubicBezTo>
                  <a:pt x="2450" y="932"/>
                  <a:pt x="2452" y="934"/>
                  <a:pt x="2454" y="934"/>
                </a:cubicBezTo>
                <a:cubicBezTo>
                  <a:pt x="2456" y="934"/>
                  <a:pt x="2458" y="932"/>
                  <a:pt x="2458" y="930"/>
                </a:cubicBezTo>
                <a:cubicBezTo>
                  <a:pt x="2458" y="928"/>
                  <a:pt x="2456" y="926"/>
                  <a:pt x="2454" y="926"/>
                </a:cubicBezTo>
                <a:close/>
                <a:moveTo>
                  <a:pt x="2467" y="926"/>
                </a:moveTo>
                <a:cubicBezTo>
                  <a:pt x="2465" y="926"/>
                  <a:pt x="2463" y="928"/>
                  <a:pt x="2463" y="930"/>
                </a:cubicBezTo>
                <a:cubicBezTo>
                  <a:pt x="2463" y="932"/>
                  <a:pt x="2465" y="934"/>
                  <a:pt x="2467" y="934"/>
                </a:cubicBezTo>
                <a:cubicBezTo>
                  <a:pt x="2469" y="934"/>
                  <a:pt x="2471" y="932"/>
                  <a:pt x="2471" y="930"/>
                </a:cubicBezTo>
                <a:cubicBezTo>
                  <a:pt x="2471" y="928"/>
                  <a:pt x="2469" y="926"/>
                  <a:pt x="2467" y="926"/>
                </a:cubicBezTo>
                <a:close/>
                <a:moveTo>
                  <a:pt x="2480" y="926"/>
                </a:moveTo>
                <a:cubicBezTo>
                  <a:pt x="2478" y="926"/>
                  <a:pt x="2476" y="928"/>
                  <a:pt x="2476" y="930"/>
                </a:cubicBezTo>
                <a:cubicBezTo>
                  <a:pt x="2476" y="932"/>
                  <a:pt x="2478" y="934"/>
                  <a:pt x="2480" y="934"/>
                </a:cubicBezTo>
                <a:cubicBezTo>
                  <a:pt x="2482" y="934"/>
                  <a:pt x="2484" y="932"/>
                  <a:pt x="2484" y="930"/>
                </a:cubicBezTo>
                <a:cubicBezTo>
                  <a:pt x="2484" y="928"/>
                  <a:pt x="2482" y="926"/>
                  <a:pt x="2480" y="926"/>
                </a:cubicBezTo>
                <a:close/>
                <a:moveTo>
                  <a:pt x="2493" y="926"/>
                </a:moveTo>
                <a:cubicBezTo>
                  <a:pt x="2491" y="926"/>
                  <a:pt x="2489" y="928"/>
                  <a:pt x="2489" y="930"/>
                </a:cubicBezTo>
                <a:cubicBezTo>
                  <a:pt x="2489" y="932"/>
                  <a:pt x="2491" y="934"/>
                  <a:pt x="2493" y="934"/>
                </a:cubicBezTo>
                <a:cubicBezTo>
                  <a:pt x="2495" y="934"/>
                  <a:pt x="2497" y="932"/>
                  <a:pt x="2497" y="930"/>
                </a:cubicBezTo>
                <a:cubicBezTo>
                  <a:pt x="2497" y="928"/>
                  <a:pt x="2495" y="926"/>
                  <a:pt x="2493" y="926"/>
                </a:cubicBezTo>
                <a:close/>
                <a:moveTo>
                  <a:pt x="2506" y="926"/>
                </a:moveTo>
                <a:cubicBezTo>
                  <a:pt x="2503" y="926"/>
                  <a:pt x="2502" y="928"/>
                  <a:pt x="2502" y="930"/>
                </a:cubicBezTo>
                <a:cubicBezTo>
                  <a:pt x="2502" y="932"/>
                  <a:pt x="2503" y="934"/>
                  <a:pt x="2506" y="934"/>
                </a:cubicBezTo>
                <a:cubicBezTo>
                  <a:pt x="2508" y="934"/>
                  <a:pt x="2510" y="932"/>
                  <a:pt x="2510" y="930"/>
                </a:cubicBezTo>
                <a:cubicBezTo>
                  <a:pt x="2510" y="928"/>
                  <a:pt x="2508" y="926"/>
                  <a:pt x="2506" y="926"/>
                </a:cubicBezTo>
                <a:close/>
                <a:moveTo>
                  <a:pt x="2519" y="926"/>
                </a:moveTo>
                <a:cubicBezTo>
                  <a:pt x="2516" y="926"/>
                  <a:pt x="2515" y="928"/>
                  <a:pt x="2515" y="930"/>
                </a:cubicBezTo>
                <a:cubicBezTo>
                  <a:pt x="2515" y="932"/>
                  <a:pt x="2516" y="934"/>
                  <a:pt x="2519" y="934"/>
                </a:cubicBezTo>
                <a:cubicBezTo>
                  <a:pt x="2521" y="934"/>
                  <a:pt x="2523" y="932"/>
                  <a:pt x="2523" y="930"/>
                </a:cubicBezTo>
                <a:cubicBezTo>
                  <a:pt x="2523" y="928"/>
                  <a:pt x="2521" y="926"/>
                  <a:pt x="2519" y="926"/>
                </a:cubicBezTo>
                <a:close/>
                <a:moveTo>
                  <a:pt x="2532" y="926"/>
                </a:moveTo>
                <a:cubicBezTo>
                  <a:pt x="2529" y="926"/>
                  <a:pt x="2527" y="928"/>
                  <a:pt x="2527" y="930"/>
                </a:cubicBezTo>
                <a:cubicBezTo>
                  <a:pt x="2527" y="932"/>
                  <a:pt x="2529" y="934"/>
                  <a:pt x="2532" y="934"/>
                </a:cubicBezTo>
                <a:cubicBezTo>
                  <a:pt x="2534" y="934"/>
                  <a:pt x="2536" y="932"/>
                  <a:pt x="2536" y="930"/>
                </a:cubicBezTo>
                <a:cubicBezTo>
                  <a:pt x="2536" y="928"/>
                  <a:pt x="2534" y="926"/>
                  <a:pt x="2532" y="926"/>
                </a:cubicBezTo>
                <a:close/>
                <a:moveTo>
                  <a:pt x="2545" y="926"/>
                </a:moveTo>
                <a:cubicBezTo>
                  <a:pt x="2542" y="926"/>
                  <a:pt x="2540" y="928"/>
                  <a:pt x="2540" y="930"/>
                </a:cubicBezTo>
                <a:cubicBezTo>
                  <a:pt x="2540" y="932"/>
                  <a:pt x="2542" y="934"/>
                  <a:pt x="2545" y="934"/>
                </a:cubicBezTo>
                <a:cubicBezTo>
                  <a:pt x="2547" y="934"/>
                  <a:pt x="2549" y="932"/>
                  <a:pt x="2549" y="930"/>
                </a:cubicBezTo>
                <a:cubicBezTo>
                  <a:pt x="2549" y="928"/>
                  <a:pt x="2547" y="926"/>
                  <a:pt x="2545" y="926"/>
                </a:cubicBezTo>
                <a:close/>
                <a:moveTo>
                  <a:pt x="2557" y="930"/>
                </a:moveTo>
                <a:cubicBezTo>
                  <a:pt x="2557" y="930"/>
                  <a:pt x="2557" y="930"/>
                  <a:pt x="2557" y="930"/>
                </a:cubicBezTo>
                <a:cubicBezTo>
                  <a:pt x="2557" y="930"/>
                  <a:pt x="2557" y="930"/>
                  <a:pt x="2557" y="930"/>
                </a:cubicBezTo>
                <a:cubicBezTo>
                  <a:pt x="2557" y="930"/>
                  <a:pt x="2557" y="930"/>
                  <a:pt x="2557" y="930"/>
                </a:cubicBezTo>
                <a:cubicBezTo>
                  <a:pt x="2557" y="930"/>
                  <a:pt x="2557" y="930"/>
                  <a:pt x="2557" y="930"/>
                </a:cubicBezTo>
                <a:close/>
                <a:moveTo>
                  <a:pt x="2609" y="926"/>
                </a:moveTo>
                <a:cubicBezTo>
                  <a:pt x="2607" y="926"/>
                  <a:pt x="2605" y="928"/>
                  <a:pt x="2605" y="930"/>
                </a:cubicBezTo>
                <a:cubicBezTo>
                  <a:pt x="2605" y="932"/>
                  <a:pt x="2607" y="934"/>
                  <a:pt x="2609" y="934"/>
                </a:cubicBezTo>
                <a:cubicBezTo>
                  <a:pt x="2611" y="934"/>
                  <a:pt x="2613" y="932"/>
                  <a:pt x="2613" y="930"/>
                </a:cubicBezTo>
                <a:cubicBezTo>
                  <a:pt x="2613" y="928"/>
                  <a:pt x="2611" y="926"/>
                  <a:pt x="2609" y="926"/>
                </a:cubicBezTo>
                <a:close/>
                <a:moveTo>
                  <a:pt x="2622" y="926"/>
                </a:moveTo>
                <a:cubicBezTo>
                  <a:pt x="2620" y="926"/>
                  <a:pt x="2618" y="928"/>
                  <a:pt x="2618" y="930"/>
                </a:cubicBezTo>
                <a:cubicBezTo>
                  <a:pt x="2618" y="932"/>
                  <a:pt x="2620" y="934"/>
                  <a:pt x="2622" y="934"/>
                </a:cubicBezTo>
                <a:cubicBezTo>
                  <a:pt x="2624" y="934"/>
                  <a:pt x="2626" y="932"/>
                  <a:pt x="2626" y="930"/>
                </a:cubicBezTo>
                <a:cubicBezTo>
                  <a:pt x="2626" y="928"/>
                  <a:pt x="2624" y="926"/>
                  <a:pt x="2622" y="926"/>
                </a:cubicBezTo>
                <a:close/>
                <a:moveTo>
                  <a:pt x="2635" y="926"/>
                </a:moveTo>
                <a:cubicBezTo>
                  <a:pt x="2633" y="926"/>
                  <a:pt x="2631" y="928"/>
                  <a:pt x="2631" y="930"/>
                </a:cubicBezTo>
                <a:cubicBezTo>
                  <a:pt x="2631" y="932"/>
                  <a:pt x="2633" y="934"/>
                  <a:pt x="2635" y="934"/>
                </a:cubicBezTo>
                <a:cubicBezTo>
                  <a:pt x="2637" y="934"/>
                  <a:pt x="2639" y="932"/>
                  <a:pt x="2639" y="930"/>
                </a:cubicBezTo>
                <a:cubicBezTo>
                  <a:pt x="2639" y="928"/>
                  <a:pt x="2637" y="926"/>
                  <a:pt x="2635" y="926"/>
                </a:cubicBezTo>
                <a:close/>
                <a:moveTo>
                  <a:pt x="2648" y="926"/>
                </a:moveTo>
                <a:cubicBezTo>
                  <a:pt x="2646" y="926"/>
                  <a:pt x="2644" y="928"/>
                  <a:pt x="2644" y="930"/>
                </a:cubicBezTo>
                <a:cubicBezTo>
                  <a:pt x="2644" y="932"/>
                  <a:pt x="2646" y="934"/>
                  <a:pt x="2648" y="934"/>
                </a:cubicBezTo>
                <a:cubicBezTo>
                  <a:pt x="2650" y="934"/>
                  <a:pt x="2652" y="932"/>
                  <a:pt x="2652" y="930"/>
                </a:cubicBezTo>
                <a:cubicBezTo>
                  <a:pt x="2652" y="928"/>
                  <a:pt x="2650" y="926"/>
                  <a:pt x="2648" y="926"/>
                </a:cubicBezTo>
                <a:close/>
                <a:moveTo>
                  <a:pt x="2661" y="926"/>
                </a:moveTo>
                <a:cubicBezTo>
                  <a:pt x="2658" y="926"/>
                  <a:pt x="2657" y="928"/>
                  <a:pt x="2657" y="930"/>
                </a:cubicBezTo>
                <a:cubicBezTo>
                  <a:pt x="2657" y="932"/>
                  <a:pt x="2658" y="934"/>
                  <a:pt x="2661" y="934"/>
                </a:cubicBezTo>
                <a:cubicBezTo>
                  <a:pt x="2663" y="934"/>
                  <a:pt x="2665" y="932"/>
                  <a:pt x="2665" y="930"/>
                </a:cubicBezTo>
                <a:cubicBezTo>
                  <a:pt x="2665" y="928"/>
                  <a:pt x="2663" y="926"/>
                  <a:pt x="2661" y="926"/>
                </a:cubicBezTo>
                <a:close/>
                <a:moveTo>
                  <a:pt x="2674" y="926"/>
                </a:moveTo>
                <a:cubicBezTo>
                  <a:pt x="2671" y="926"/>
                  <a:pt x="2669" y="928"/>
                  <a:pt x="2669" y="930"/>
                </a:cubicBezTo>
                <a:cubicBezTo>
                  <a:pt x="2669" y="932"/>
                  <a:pt x="2671" y="934"/>
                  <a:pt x="2674" y="934"/>
                </a:cubicBezTo>
                <a:cubicBezTo>
                  <a:pt x="2676" y="934"/>
                  <a:pt x="2678" y="932"/>
                  <a:pt x="2678" y="930"/>
                </a:cubicBezTo>
                <a:cubicBezTo>
                  <a:pt x="2678" y="928"/>
                  <a:pt x="2676" y="926"/>
                  <a:pt x="2674" y="926"/>
                </a:cubicBezTo>
                <a:close/>
                <a:moveTo>
                  <a:pt x="2687" y="926"/>
                </a:moveTo>
                <a:cubicBezTo>
                  <a:pt x="2684" y="926"/>
                  <a:pt x="2682" y="928"/>
                  <a:pt x="2682" y="930"/>
                </a:cubicBezTo>
                <a:cubicBezTo>
                  <a:pt x="2682" y="932"/>
                  <a:pt x="2684" y="934"/>
                  <a:pt x="2687" y="934"/>
                </a:cubicBezTo>
                <a:cubicBezTo>
                  <a:pt x="2689" y="934"/>
                  <a:pt x="2691" y="932"/>
                  <a:pt x="2691" y="930"/>
                </a:cubicBezTo>
                <a:cubicBezTo>
                  <a:pt x="2691" y="928"/>
                  <a:pt x="2689" y="926"/>
                  <a:pt x="2687" y="926"/>
                </a:cubicBezTo>
                <a:close/>
                <a:moveTo>
                  <a:pt x="2699" y="926"/>
                </a:moveTo>
                <a:cubicBezTo>
                  <a:pt x="2697" y="926"/>
                  <a:pt x="2695" y="928"/>
                  <a:pt x="2695" y="930"/>
                </a:cubicBezTo>
                <a:cubicBezTo>
                  <a:pt x="2695" y="932"/>
                  <a:pt x="2697" y="934"/>
                  <a:pt x="2699" y="934"/>
                </a:cubicBezTo>
                <a:cubicBezTo>
                  <a:pt x="2702" y="934"/>
                  <a:pt x="2704" y="932"/>
                  <a:pt x="2704" y="930"/>
                </a:cubicBezTo>
                <a:cubicBezTo>
                  <a:pt x="2704" y="928"/>
                  <a:pt x="2702" y="926"/>
                  <a:pt x="2699" y="926"/>
                </a:cubicBezTo>
                <a:close/>
                <a:moveTo>
                  <a:pt x="2712" y="926"/>
                </a:moveTo>
                <a:cubicBezTo>
                  <a:pt x="2710" y="926"/>
                  <a:pt x="2708" y="928"/>
                  <a:pt x="2708" y="930"/>
                </a:cubicBezTo>
                <a:cubicBezTo>
                  <a:pt x="2708" y="932"/>
                  <a:pt x="2710" y="934"/>
                  <a:pt x="2712" y="934"/>
                </a:cubicBezTo>
                <a:cubicBezTo>
                  <a:pt x="2715" y="934"/>
                  <a:pt x="2717" y="932"/>
                  <a:pt x="2717" y="930"/>
                </a:cubicBezTo>
                <a:cubicBezTo>
                  <a:pt x="2717" y="928"/>
                  <a:pt x="2715" y="926"/>
                  <a:pt x="2712" y="926"/>
                </a:cubicBezTo>
                <a:close/>
                <a:moveTo>
                  <a:pt x="2725" y="926"/>
                </a:moveTo>
                <a:cubicBezTo>
                  <a:pt x="2723" y="926"/>
                  <a:pt x="2721" y="928"/>
                  <a:pt x="2721" y="930"/>
                </a:cubicBezTo>
                <a:cubicBezTo>
                  <a:pt x="2721" y="932"/>
                  <a:pt x="2723" y="934"/>
                  <a:pt x="2725" y="934"/>
                </a:cubicBezTo>
                <a:cubicBezTo>
                  <a:pt x="2728" y="934"/>
                  <a:pt x="2729" y="932"/>
                  <a:pt x="2729" y="930"/>
                </a:cubicBezTo>
                <a:cubicBezTo>
                  <a:pt x="2729" y="928"/>
                  <a:pt x="2728" y="926"/>
                  <a:pt x="2725" y="926"/>
                </a:cubicBezTo>
                <a:close/>
                <a:moveTo>
                  <a:pt x="2738" y="926"/>
                </a:moveTo>
                <a:cubicBezTo>
                  <a:pt x="2736" y="926"/>
                  <a:pt x="2734" y="928"/>
                  <a:pt x="2734" y="930"/>
                </a:cubicBezTo>
                <a:cubicBezTo>
                  <a:pt x="2734" y="932"/>
                  <a:pt x="2736" y="934"/>
                  <a:pt x="2738" y="934"/>
                </a:cubicBezTo>
                <a:cubicBezTo>
                  <a:pt x="2741" y="934"/>
                  <a:pt x="2742" y="932"/>
                  <a:pt x="2742" y="930"/>
                </a:cubicBezTo>
                <a:cubicBezTo>
                  <a:pt x="2742" y="928"/>
                  <a:pt x="2741" y="926"/>
                  <a:pt x="2738" y="926"/>
                </a:cubicBezTo>
                <a:close/>
                <a:moveTo>
                  <a:pt x="2777" y="930"/>
                </a:moveTo>
                <a:cubicBezTo>
                  <a:pt x="2777" y="930"/>
                  <a:pt x="2777" y="930"/>
                  <a:pt x="2777" y="930"/>
                </a:cubicBezTo>
                <a:cubicBezTo>
                  <a:pt x="2777" y="930"/>
                  <a:pt x="2777" y="930"/>
                  <a:pt x="2777" y="930"/>
                </a:cubicBezTo>
                <a:cubicBezTo>
                  <a:pt x="2777" y="930"/>
                  <a:pt x="2777" y="930"/>
                  <a:pt x="2777" y="930"/>
                </a:cubicBezTo>
                <a:cubicBezTo>
                  <a:pt x="2777" y="930"/>
                  <a:pt x="2777" y="930"/>
                  <a:pt x="2777" y="930"/>
                </a:cubicBezTo>
                <a:close/>
                <a:moveTo>
                  <a:pt x="646" y="939"/>
                </a:moveTo>
                <a:cubicBezTo>
                  <a:pt x="644" y="939"/>
                  <a:pt x="642" y="941"/>
                  <a:pt x="642" y="943"/>
                </a:cubicBezTo>
                <a:cubicBezTo>
                  <a:pt x="642" y="945"/>
                  <a:pt x="644" y="947"/>
                  <a:pt x="646" y="947"/>
                </a:cubicBezTo>
                <a:cubicBezTo>
                  <a:pt x="649" y="947"/>
                  <a:pt x="650" y="945"/>
                  <a:pt x="650" y="943"/>
                </a:cubicBezTo>
                <a:cubicBezTo>
                  <a:pt x="650" y="941"/>
                  <a:pt x="649" y="939"/>
                  <a:pt x="646" y="939"/>
                </a:cubicBezTo>
                <a:close/>
                <a:moveTo>
                  <a:pt x="659" y="939"/>
                </a:moveTo>
                <a:cubicBezTo>
                  <a:pt x="657" y="939"/>
                  <a:pt x="655" y="941"/>
                  <a:pt x="655" y="943"/>
                </a:cubicBezTo>
                <a:cubicBezTo>
                  <a:pt x="655" y="945"/>
                  <a:pt x="657" y="947"/>
                  <a:pt x="659" y="947"/>
                </a:cubicBezTo>
                <a:cubicBezTo>
                  <a:pt x="661" y="947"/>
                  <a:pt x="663" y="945"/>
                  <a:pt x="663" y="943"/>
                </a:cubicBezTo>
                <a:cubicBezTo>
                  <a:pt x="663" y="941"/>
                  <a:pt x="661" y="939"/>
                  <a:pt x="659" y="939"/>
                </a:cubicBezTo>
                <a:close/>
                <a:moveTo>
                  <a:pt x="672" y="939"/>
                </a:moveTo>
                <a:cubicBezTo>
                  <a:pt x="670" y="939"/>
                  <a:pt x="668" y="941"/>
                  <a:pt x="668" y="943"/>
                </a:cubicBezTo>
                <a:cubicBezTo>
                  <a:pt x="668" y="945"/>
                  <a:pt x="670" y="947"/>
                  <a:pt x="672" y="947"/>
                </a:cubicBezTo>
                <a:cubicBezTo>
                  <a:pt x="674" y="947"/>
                  <a:pt x="676" y="945"/>
                  <a:pt x="676" y="943"/>
                </a:cubicBezTo>
                <a:cubicBezTo>
                  <a:pt x="676" y="941"/>
                  <a:pt x="674" y="939"/>
                  <a:pt x="672" y="939"/>
                </a:cubicBezTo>
                <a:close/>
                <a:moveTo>
                  <a:pt x="685" y="939"/>
                </a:moveTo>
                <a:cubicBezTo>
                  <a:pt x="683" y="939"/>
                  <a:pt x="681" y="941"/>
                  <a:pt x="681" y="943"/>
                </a:cubicBezTo>
                <a:cubicBezTo>
                  <a:pt x="681" y="945"/>
                  <a:pt x="683" y="947"/>
                  <a:pt x="685" y="947"/>
                </a:cubicBezTo>
                <a:cubicBezTo>
                  <a:pt x="687" y="947"/>
                  <a:pt x="689" y="945"/>
                  <a:pt x="689" y="943"/>
                </a:cubicBezTo>
                <a:cubicBezTo>
                  <a:pt x="689" y="941"/>
                  <a:pt x="687" y="939"/>
                  <a:pt x="685" y="939"/>
                </a:cubicBezTo>
                <a:close/>
                <a:moveTo>
                  <a:pt x="698" y="939"/>
                </a:moveTo>
                <a:cubicBezTo>
                  <a:pt x="696" y="939"/>
                  <a:pt x="694" y="941"/>
                  <a:pt x="694" y="943"/>
                </a:cubicBezTo>
                <a:cubicBezTo>
                  <a:pt x="694" y="945"/>
                  <a:pt x="696" y="947"/>
                  <a:pt x="698" y="947"/>
                </a:cubicBezTo>
                <a:cubicBezTo>
                  <a:pt x="700" y="947"/>
                  <a:pt x="702" y="945"/>
                  <a:pt x="702" y="943"/>
                </a:cubicBezTo>
                <a:cubicBezTo>
                  <a:pt x="702" y="941"/>
                  <a:pt x="700" y="939"/>
                  <a:pt x="698" y="939"/>
                </a:cubicBezTo>
                <a:close/>
                <a:moveTo>
                  <a:pt x="711" y="939"/>
                </a:moveTo>
                <a:cubicBezTo>
                  <a:pt x="708" y="939"/>
                  <a:pt x="707" y="941"/>
                  <a:pt x="707" y="943"/>
                </a:cubicBezTo>
                <a:cubicBezTo>
                  <a:pt x="707" y="945"/>
                  <a:pt x="708" y="947"/>
                  <a:pt x="711" y="947"/>
                </a:cubicBezTo>
                <a:cubicBezTo>
                  <a:pt x="713" y="947"/>
                  <a:pt x="715" y="945"/>
                  <a:pt x="715" y="943"/>
                </a:cubicBezTo>
                <a:cubicBezTo>
                  <a:pt x="715" y="941"/>
                  <a:pt x="713" y="939"/>
                  <a:pt x="711" y="939"/>
                </a:cubicBezTo>
                <a:close/>
                <a:moveTo>
                  <a:pt x="722" y="943"/>
                </a:moveTo>
                <a:cubicBezTo>
                  <a:pt x="722" y="944"/>
                  <a:pt x="723" y="944"/>
                  <a:pt x="724" y="944"/>
                </a:cubicBezTo>
                <a:cubicBezTo>
                  <a:pt x="724" y="944"/>
                  <a:pt x="725" y="944"/>
                  <a:pt x="725" y="943"/>
                </a:cubicBezTo>
                <a:cubicBezTo>
                  <a:pt x="725" y="942"/>
                  <a:pt x="724" y="942"/>
                  <a:pt x="724" y="942"/>
                </a:cubicBezTo>
                <a:cubicBezTo>
                  <a:pt x="723" y="942"/>
                  <a:pt x="722" y="942"/>
                  <a:pt x="722" y="943"/>
                </a:cubicBezTo>
                <a:close/>
                <a:moveTo>
                  <a:pt x="775" y="939"/>
                </a:moveTo>
                <a:cubicBezTo>
                  <a:pt x="773" y="939"/>
                  <a:pt x="771" y="941"/>
                  <a:pt x="771" y="943"/>
                </a:cubicBezTo>
                <a:cubicBezTo>
                  <a:pt x="771" y="945"/>
                  <a:pt x="773" y="947"/>
                  <a:pt x="775" y="947"/>
                </a:cubicBezTo>
                <a:cubicBezTo>
                  <a:pt x="778" y="947"/>
                  <a:pt x="780" y="945"/>
                  <a:pt x="780" y="943"/>
                </a:cubicBezTo>
                <a:cubicBezTo>
                  <a:pt x="780" y="941"/>
                  <a:pt x="778" y="939"/>
                  <a:pt x="775" y="939"/>
                </a:cubicBezTo>
                <a:close/>
                <a:moveTo>
                  <a:pt x="788" y="939"/>
                </a:moveTo>
                <a:cubicBezTo>
                  <a:pt x="786" y="939"/>
                  <a:pt x="784" y="941"/>
                  <a:pt x="784" y="943"/>
                </a:cubicBezTo>
                <a:cubicBezTo>
                  <a:pt x="784" y="945"/>
                  <a:pt x="786" y="947"/>
                  <a:pt x="788" y="947"/>
                </a:cubicBezTo>
                <a:cubicBezTo>
                  <a:pt x="791" y="947"/>
                  <a:pt x="792" y="945"/>
                  <a:pt x="792" y="943"/>
                </a:cubicBezTo>
                <a:cubicBezTo>
                  <a:pt x="792" y="941"/>
                  <a:pt x="791" y="939"/>
                  <a:pt x="788" y="939"/>
                </a:cubicBezTo>
                <a:close/>
                <a:moveTo>
                  <a:pt x="801" y="939"/>
                </a:moveTo>
                <a:cubicBezTo>
                  <a:pt x="799" y="939"/>
                  <a:pt x="797" y="941"/>
                  <a:pt x="797" y="943"/>
                </a:cubicBezTo>
                <a:cubicBezTo>
                  <a:pt x="797" y="945"/>
                  <a:pt x="799" y="947"/>
                  <a:pt x="801" y="947"/>
                </a:cubicBezTo>
                <a:cubicBezTo>
                  <a:pt x="803" y="947"/>
                  <a:pt x="805" y="945"/>
                  <a:pt x="805" y="943"/>
                </a:cubicBezTo>
                <a:cubicBezTo>
                  <a:pt x="805" y="941"/>
                  <a:pt x="803" y="939"/>
                  <a:pt x="801" y="939"/>
                </a:cubicBezTo>
                <a:close/>
                <a:moveTo>
                  <a:pt x="866" y="943"/>
                </a:moveTo>
                <a:cubicBezTo>
                  <a:pt x="866" y="943"/>
                  <a:pt x="866" y="943"/>
                  <a:pt x="866" y="943"/>
                </a:cubicBezTo>
                <a:cubicBezTo>
                  <a:pt x="866" y="943"/>
                  <a:pt x="866" y="943"/>
                  <a:pt x="866" y="943"/>
                </a:cubicBezTo>
                <a:cubicBezTo>
                  <a:pt x="866" y="943"/>
                  <a:pt x="866" y="943"/>
                  <a:pt x="866" y="943"/>
                </a:cubicBezTo>
                <a:cubicBezTo>
                  <a:pt x="866" y="943"/>
                  <a:pt x="866" y="943"/>
                  <a:pt x="866" y="943"/>
                </a:cubicBezTo>
                <a:close/>
                <a:moveTo>
                  <a:pt x="943" y="943"/>
                </a:moveTo>
                <a:cubicBezTo>
                  <a:pt x="943" y="943"/>
                  <a:pt x="943" y="943"/>
                  <a:pt x="943" y="943"/>
                </a:cubicBezTo>
                <a:cubicBezTo>
                  <a:pt x="943" y="943"/>
                  <a:pt x="943" y="943"/>
                  <a:pt x="943" y="943"/>
                </a:cubicBezTo>
                <a:cubicBezTo>
                  <a:pt x="943" y="943"/>
                  <a:pt x="943" y="943"/>
                  <a:pt x="943" y="943"/>
                </a:cubicBezTo>
                <a:cubicBezTo>
                  <a:pt x="943" y="943"/>
                  <a:pt x="943" y="943"/>
                  <a:pt x="943" y="943"/>
                </a:cubicBezTo>
                <a:close/>
                <a:moveTo>
                  <a:pt x="955" y="943"/>
                </a:moveTo>
                <a:cubicBezTo>
                  <a:pt x="955" y="944"/>
                  <a:pt x="956" y="944"/>
                  <a:pt x="956" y="944"/>
                </a:cubicBezTo>
                <a:cubicBezTo>
                  <a:pt x="957" y="944"/>
                  <a:pt x="957" y="944"/>
                  <a:pt x="957" y="943"/>
                </a:cubicBezTo>
                <a:cubicBezTo>
                  <a:pt x="957" y="942"/>
                  <a:pt x="957" y="942"/>
                  <a:pt x="956" y="942"/>
                </a:cubicBezTo>
                <a:cubicBezTo>
                  <a:pt x="956" y="942"/>
                  <a:pt x="955" y="942"/>
                  <a:pt x="955" y="943"/>
                </a:cubicBezTo>
                <a:close/>
                <a:moveTo>
                  <a:pt x="969" y="939"/>
                </a:moveTo>
                <a:cubicBezTo>
                  <a:pt x="967" y="939"/>
                  <a:pt x="965" y="941"/>
                  <a:pt x="965" y="943"/>
                </a:cubicBezTo>
                <a:cubicBezTo>
                  <a:pt x="965" y="945"/>
                  <a:pt x="967" y="947"/>
                  <a:pt x="969" y="947"/>
                </a:cubicBezTo>
                <a:cubicBezTo>
                  <a:pt x="971" y="947"/>
                  <a:pt x="973" y="945"/>
                  <a:pt x="973" y="943"/>
                </a:cubicBezTo>
                <a:cubicBezTo>
                  <a:pt x="973" y="941"/>
                  <a:pt x="971" y="939"/>
                  <a:pt x="969" y="939"/>
                </a:cubicBezTo>
                <a:close/>
                <a:moveTo>
                  <a:pt x="986" y="943"/>
                </a:moveTo>
                <a:cubicBezTo>
                  <a:pt x="986" y="941"/>
                  <a:pt x="984" y="939"/>
                  <a:pt x="982" y="939"/>
                </a:cubicBezTo>
                <a:cubicBezTo>
                  <a:pt x="980" y="939"/>
                  <a:pt x="978" y="941"/>
                  <a:pt x="978" y="943"/>
                </a:cubicBezTo>
                <a:cubicBezTo>
                  <a:pt x="978" y="945"/>
                  <a:pt x="980" y="947"/>
                  <a:pt x="982" y="947"/>
                </a:cubicBezTo>
                <a:cubicBezTo>
                  <a:pt x="984" y="947"/>
                  <a:pt x="986" y="945"/>
                  <a:pt x="986" y="943"/>
                </a:cubicBezTo>
                <a:close/>
                <a:moveTo>
                  <a:pt x="1524" y="939"/>
                </a:moveTo>
                <a:cubicBezTo>
                  <a:pt x="1522" y="939"/>
                  <a:pt x="1520" y="941"/>
                  <a:pt x="1520" y="943"/>
                </a:cubicBezTo>
                <a:cubicBezTo>
                  <a:pt x="1520" y="945"/>
                  <a:pt x="1522" y="947"/>
                  <a:pt x="1524" y="947"/>
                </a:cubicBezTo>
                <a:cubicBezTo>
                  <a:pt x="1527" y="947"/>
                  <a:pt x="1529" y="945"/>
                  <a:pt x="1529" y="943"/>
                </a:cubicBezTo>
                <a:cubicBezTo>
                  <a:pt x="1529" y="941"/>
                  <a:pt x="1527" y="939"/>
                  <a:pt x="1524" y="939"/>
                </a:cubicBezTo>
                <a:close/>
                <a:moveTo>
                  <a:pt x="1537" y="939"/>
                </a:moveTo>
                <a:cubicBezTo>
                  <a:pt x="1535" y="939"/>
                  <a:pt x="1533" y="941"/>
                  <a:pt x="1533" y="943"/>
                </a:cubicBezTo>
                <a:cubicBezTo>
                  <a:pt x="1533" y="945"/>
                  <a:pt x="1535" y="947"/>
                  <a:pt x="1537" y="947"/>
                </a:cubicBezTo>
                <a:cubicBezTo>
                  <a:pt x="1540" y="947"/>
                  <a:pt x="1541" y="945"/>
                  <a:pt x="1541" y="943"/>
                </a:cubicBezTo>
                <a:cubicBezTo>
                  <a:pt x="1541" y="941"/>
                  <a:pt x="1540" y="939"/>
                  <a:pt x="1537" y="939"/>
                </a:cubicBezTo>
                <a:close/>
                <a:moveTo>
                  <a:pt x="1550" y="939"/>
                </a:moveTo>
                <a:cubicBezTo>
                  <a:pt x="1548" y="939"/>
                  <a:pt x="1546" y="941"/>
                  <a:pt x="1546" y="943"/>
                </a:cubicBezTo>
                <a:cubicBezTo>
                  <a:pt x="1546" y="945"/>
                  <a:pt x="1548" y="947"/>
                  <a:pt x="1550" y="947"/>
                </a:cubicBezTo>
                <a:cubicBezTo>
                  <a:pt x="1552" y="947"/>
                  <a:pt x="1554" y="945"/>
                  <a:pt x="1554" y="943"/>
                </a:cubicBezTo>
                <a:cubicBezTo>
                  <a:pt x="1554" y="941"/>
                  <a:pt x="1552" y="939"/>
                  <a:pt x="1550" y="939"/>
                </a:cubicBezTo>
                <a:close/>
                <a:moveTo>
                  <a:pt x="1563" y="939"/>
                </a:moveTo>
                <a:cubicBezTo>
                  <a:pt x="1561" y="939"/>
                  <a:pt x="1559" y="941"/>
                  <a:pt x="1559" y="943"/>
                </a:cubicBezTo>
                <a:cubicBezTo>
                  <a:pt x="1559" y="945"/>
                  <a:pt x="1561" y="947"/>
                  <a:pt x="1563" y="947"/>
                </a:cubicBezTo>
                <a:cubicBezTo>
                  <a:pt x="1565" y="947"/>
                  <a:pt x="1567" y="945"/>
                  <a:pt x="1567" y="943"/>
                </a:cubicBezTo>
                <a:cubicBezTo>
                  <a:pt x="1567" y="941"/>
                  <a:pt x="1565" y="939"/>
                  <a:pt x="1563" y="939"/>
                </a:cubicBezTo>
                <a:close/>
                <a:moveTo>
                  <a:pt x="1576" y="939"/>
                </a:moveTo>
                <a:cubicBezTo>
                  <a:pt x="1574" y="939"/>
                  <a:pt x="1572" y="941"/>
                  <a:pt x="1572" y="943"/>
                </a:cubicBezTo>
                <a:cubicBezTo>
                  <a:pt x="1572" y="945"/>
                  <a:pt x="1574" y="947"/>
                  <a:pt x="1576" y="947"/>
                </a:cubicBezTo>
                <a:cubicBezTo>
                  <a:pt x="1578" y="947"/>
                  <a:pt x="1580" y="945"/>
                  <a:pt x="1580" y="943"/>
                </a:cubicBezTo>
                <a:cubicBezTo>
                  <a:pt x="1580" y="941"/>
                  <a:pt x="1578" y="939"/>
                  <a:pt x="1576" y="939"/>
                </a:cubicBezTo>
                <a:close/>
                <a:moveTo>
                  <a:pt x="1589" y="939"/>
                </a:moveTo>
                <a:cubicBezTo>
                  <a:pt x="1587" y="939"/>
                  <a:pt x="1585" y="941"/>
                  <a:pt x="1585" y="943"/>
                </a:cubicBezTo>
                <a:cubicBezTo>
                  <a:pt x="1585" y="945"/>
                  <a:pt x="1587" y="947"/>
                  <a:pt x="1589" y="947"/>
                </a:cubicBezTo>
                <a:cubicBezTo>
                  <a:pt x="1591" y="947"/>
                  <a:pt x="1593" y="945"/>
                  <a:pt x="1593" y="943"/>
                </a:cubicBezTo>
                <a:cubicBezTo>
                  <a:pt x="1593" y="941"/>
                  <a:pt x="1591" y="939"/>
                  <a:pt x="1589" y="939"/>
                </a:cubicBezTo>
                <a:close/>
                <a:moveTo>
                  <a:pt x="1602" y="939"/>
                </a:moveTo>
                <a:cubicBezTo>
                  <a:pt x="1600" y="939"/>
                  <a:pt x="1598" y="941"/>
                  <a:pt x="1598" y="943"/>
                </a:cubicBezTo>
                <a:cubicBezTo>
                  <a:pt x="1598" y="945"/>
                  <a:pt x="1600" y="947"/>
                  <a:pt x="1602" y="947"/>
                </a:cubicBezTo>
                <a:cubicBezTo>
                  <a:pt x="1604" y="947"/>
                  <a:pt x="1606" y="945"/>
                  <a:pt x="1606" y="943"/>
                </a:cubicBezTo>
                <a:cubicBezTo>
                  <a:pt x="1606" y="941"/>
                  <a:pt x="1604" y="939"/>
                  <a:pt x="1602" y="939"/>
                </a:cubicBezTo>
                <a:close/>
                <a:moveTo>
                  <a:pt x="1615" y="939"/>
                </a:moveTo>
                <a:cubicBezTo>
                  <a:pt x="1612" y="939"/>
                  <a:pt x="1611" y="941"/>
                  <a:pt x="1611" y="943"/>
                </a:cubicBezTo>
                <a:cubicBezTo>
                  <a:pt x="1611" y="945"/>
                  <a:pt x="1612" y="947"/>
                  <a:pt x="1615" y="947"/>
                </a:cubicBezTo>
                <a:cubicBezTo>
                  <a:pt x="1617" y="947"/>
                  <a:pt x="1619" y="945"/>
                  <a:pt x="1619" y="943"/>
                </a:cubicBezTo>
                <a:cubicBezTo>
                  <a:pt x="1619" y="941"/>
                  <a:pt x="1617" y="939"/>
                  <a:pt x="1615" y="939"/>
                </a:cubicBezTo>
                <a:close/>
                <a:moveTo>
                  <a:pt x="1628" y="939"/>
                </a:moveTo>
                <a:cubicBezTo>
                  <a:pt x="1625" y="939"/>
                  <a:pt x="1623" y="941"/>
                  <a:pt x="1623" y="943"/>
                </a:cubicBezTo>
                <a:cubicBezTo>
                  <a:pt x="1623" y="945"/>
                  <a:pt x="1625" y="947"/>
                  <a:pt x="1628" y="947"/>
                </a:cubicBezTo>
                <a:cubicBezTo>
                  <a:pt x="1630" y="947"/>
                  <a:pt x="1632" y="945"/>
                  <a:pt x="1632" y="943"/>
                </a:cubicBezTo>
                <a:cubicBezTo>
                  <a:pt x="1632" y="941"/>
                  <a:pt x="1630" y="939"/>
                  <a:pt x="1628" y="939"/>
                </a:cubicBezTo>
                <a:close/>
                <a:moveTo>
                  <a:pt x="1641" y="939"/>
                </a:moveTo>
                <a:cubicBezTo>
                  <a:pt x="1638" y="939"/>
                  <a:pt x="1636" y="941"/>
                  <a:pt x="1636" y="943"/>
                </a:cubicBezTo>
                <a:cubicBezTo>
                  <a:pt x="1636" y="945"/>
                  <a:pt x="1638" y="947"/>
                  <a:pt x="1641" y="947"/>
                </a:cubicBezTo>
                <a:cubicBezTo>
                  <a:pt x="1643" y="947"/>
                  <a:pt x="1645" y="945"/>
                  <a:pt x="1645" y="943"/>
                </a:cubicBezTo>
                <a:cubicBezTo>
                  <a:pt x="1645" y="941"/>
                  <a:pt x="1643" y="939"/>
                  <a:pt x="1641" y="939"/>
                </a:cubicBezTo>
                <a:close/>
                <a:moveTo>
                  <a:pt x="1653" y="939"/>
                </a:moveTo>
                <a:cubicBezTo>
                  <a:pt x="1651" y="939"/>
                  <a:pt x="1649" y="941"/>
                  <a:pt x="1649" y="943"/>
                </a:cubicBezTo>
                <a:cubicBezTo>
                  <a:pt x="1649" y="945"/>
                  <a:pt x="1651" y="947"/>
                  <a:pt x="1653" y="947"/>
                </a:cubicBezTo>
                <a:cubicBezTo>
                  <a:pt x="1656" y="947"/>
                  <a:pt x="1658" y="945"/>
                  <a:pt x="1658" y="943"/>
                </a:cubicBezTo>
                <a:cubicBezTo>
                  <a:pt x="1658" y="941"/>
                  <a:pt x="1656" y="939"/>
                  <a:pt x="1653" y="939"/>
                </a:cubicBezTo>
                <a:close/>
                <a:moveTo>
                  <a:pt x="1666" y="939"/>
                </a:moveTo>
                <a:cubicBezTo>
                  <a:pt x="1664" y="939"/>
                  <a:pt x="1662" y="941"/>
                  <a:pt x="1662" y="943"/>
                </a:cubicBezTo>
                <a:cubicBezTo>
                  <a:pt x="1662" y="945"/>
                  <a:pt x="1664" y="947"/>
                  <a:pt x="1666" y="947"/>
                </a:cubicBezTo>
                <a:cubicBezTo>
                  <a:pt x="1669" y="947"/>
                  <a:pt x="1671" y="945"/>
                  <a:pt x="1671" y="943"/>
                </a:cubicBezTo>
                <a:cubicBezTo>
                  <a:pt x="1671" y="941"/>
                  <a:pt x="1669" y="939"/>
                  <a:pt x="1666" y="939"/>
                </a:cubicBezTo>
                <a:close/>
                <a:moveTo>
                  <a:pt x="1679" y="939"/>
                </a:moveTo>
                <a:cubicBezTo>
                  <a:pt x="1677" y="939"/>
                  <a:pt x="1675" y="941"/>
                  <a:pt x="1675" y="943"/>
                </a:cubicBezTo>
                <a:cubicBezTo>
                  <a:pt x="1675" y="945"/>
                  <a:pt x="1677" y="947"/>
                  <a:pt x="1679" y="947"/>
                </a:cubicBezTo>
                <a:cubicBezTo>
                  <a:pt x="1682" y="947"/>
                  <a:pt x="1683" y="945"/>
                  <a:pt x="1683" y="943"/>
                </a:cubicBezTo>
                <a:cubicBezTo>
                  <a:pt x="1683" y="941"/>
                  <a:pt x="1682" y="939"/>
                  <a:pt x="1679" y="939"/>
                </a:cubicBezTo>
                <a:close/>
                <a:moveTo>
                  <a:pt x="1692" y="939"/>
                </a:moveTo>
                <a:cubicBezTo>
                  <a:pt x="1690" y="939"/>
                  <a:pt x="1688" y="941"/>
                  <a:pt x="1688" y="943"/>
                </a:cubicBezTo>
                <a:cubicBezTo>
                  <a:pt x="1688" y="945"/>
                  <a:pt x="1690" y="947"/>
                  <a:pt x="1692" y="947"/>
                </a:cubicBezTo>
                <a:cubicBezTo>
                  <a:pt x="1695" y="947"/>
                  <a:pt x="1696" y="945"/>
                  <a:pt x="1696" y="943"/>
                </a:cubicBezTo>
                <a:cubicBezTo>
                  <a:pt x="1696" y="941"/>
                  <a:pt x="1695" y="939"/>
                  <a:pt x="1692" y="939"/>
                </a:cubicBezTo>
                <a:close/>
                <a:moveTo>
                  <a:pt x="1705" y="939"/>
                </a:moveTo>
                <a:cubicBezTo>
                  <a:pt x="1703" y="939"/>
                  <a:pt x="1701" y="941"/>
                  <a:pt x="1701" y="943"/>
                </a:cubicBezTo>
                <a:cubicBezTo>
                  <a:pt x="1701" y="945"/>
                  <a:pt x="1703" y="947"/>
                  <a:pt x="1705" y="947"/>
                </a:cubicBezTo>
                <a:cubicBezTo>
                  <a:pt x="1707" y="947"/>
                  <a:pt x="1709" y="945"/>
                  <a:pt x="1709" y="943"/>
                </a:cubicBezTo>
                <a:cubicBezTo>
                  <a:pt x="1709" y="941"/>
                  <a:pt x="1707" y="939"/>
                  <a:pt x="1705" y="939"/>
                </a:cubicBezTo>
                <a:close/>
                <a:moveTo>
                  <a:pt x="1718" y="939"/>
                </a:moveTo>
                <a:cubicBezTo>
                  <a:pt x="1716" y="939"/>
                  <a:pt x="1714" y="941"/>
                  <a:pt x="1714" y="943"/>
                </a:cubicBezTo>
                <a:cubicBezTo>
                  <a:pt x="1714" y="945"/>
                  <a:pt x="1716" y="947"/>
                  <a:pt x="1718" y="947"/>
                </a:cubicBezTo>
                <a:cubicBezTo>
                  <a:pt x="1720" y="947"/>
                  <a:pt x="1722" y="945"/>
                  <a:pt x="1722" y="943"/>
                </a:cubicBezTo>
                <a:cubicBezTo>
                  <a:pt x="1722" y="941"/>
                  <a:pt x="1720" y="939"/>
                  <a:pt x="1718" y="939"/>
                </a:cubicBezTo>
                <a:close/>
                <a:moveTo>
                  <a:pt x="1731" y="939"/>
                </a:moveTo>
                <a:cubicBezTo>
                  <a:pt x="1729" y="939"/>
                  <a:pt x="1727" y="941"/>
                  <a:pt x="1727" y="943"/>
                </a:cubicBezTo>
                <a:cubicBezTo>
                  <a:pt x="1727" y="945"/>
                  <a:pt x="1729" y="947"/>
                  <a:pt x="1731" y="947"/>
                </a:cubicBezTo>
                <a:cubicBezTo>
                  <a:pt x="1733" y="947"/>
                  <a:pt x="1735" y="945"/>
                  <a:pt x="1735" y="943"/>
                </a:cubicBezTo>
                <a:cubicBezTo>
                  <a:pt x="1735" y="941"/>
                  <a:pt x="1733" y="939"/>
                  <a:pt x="1731" y="939"/>
                </a:cubicBezTo>
                <a:close/>
                <a:moveTo>
                  <a:pt x="1744" y="939"/>
                </a:moveTo>
                <a:cubicBezTo>
                  <a:pt x="1742" y="939"/>
                  <a:pt x="1740" y="941"/>
                  <a:pt x="1740" y="943"/>
                </a:cubicBezTo>
                <a:cubicBezTo>
                  <a:pt x="1740" y="945"/>
                  <a:pt x="1742" y="947"/>
                  <a:pt x="1744" y="947"/>
                </a:cubicBezTo>
                <a:cubicBezTo>
                  <a:pt x="1746" y="947"/>
                  <a:pt x="1748" y="945"/>
                  <a:pt x="1748" y="943"/>
                </a:cubicBezTo>
                <a:cubicBezTo>
                  <a:pt x="1748" y="941"/>
                  <a:pt x="1746" y="939"/>
                  <a:pt x="1744" y="939"/>
                </a:cubicBezTo>
                <a:close/>
                <a:moveTo>
                  <a:pt x="1757" y="939"/>
                </a:moveTo>
                <a:cubicBezTo>
                  <a:pt x="1754" y="939"/>
                  <a:pt x="1753" y="941"/>
                  <a:pt x="1753" y="943"/>
                </a:cubicBezTo>
                <a:cubicBezTo>
                  <a:pt x="1753" y="945"/>
                  <a:pt x="1754" y="947"/>
                  <a:pt x="1757" y="947"/>
                </a:cubicBezTo>
                <a:cubicBezTo>
                  <a:pt x="1759" y="947"/>
                  <a:pt x="1761" y="945"/>
                  <a:pt x="1761" y="943"/>
                </a:cubicBezTo>
                <a:cubicBezTo>
                  <a:pt x="1761" y="941"/>
                  <a:pt x="1759" y="939"/>
                  <a:pt x="1757" y="939"/>
                </a:cubicBezTo>
                <a:close/>
                <a:moveTo>
                  <a:pt x="1770" y="939"/>
                </a:moveTo>
                <a:cubicBezTo>
                  <a:pt x="1767" y="939"/>
                  <a:pt x="1766" y="941"/>
                  <a:pt x="1766" y="943"/>
                </a:cubicBezTo>
                <a:cubicBezTo>
                  <a:pt x="1766" y="945"/>
                  <a:pt x="1767" y="947"/>
                  <a:pt x="1770" y="947"/>
                </a:cubicBezTo>
                <a:cubicBezTo>
                  <a:pt x="1772" y="947"/>
                  <a:pt x="1774" y="945"/>
                  <a:pt x="1774" y="943"/>
                </a:cubicBezTo>
                <a:cubicBezTo>
                  <a:pt x="1774" y="941"/>
                  <a:pt x="1772" y="939"/>
                  <a:pt x="1770" y="939"/>
                </a:cubicBezTo>
                <a:close/>
                <a:moveTo>
                  <a:pt x="1783" y="939"/>
                </a:moveTo>
                <a:cubicBezTo>
                  <a:pt x="1780" y="939"/>
                  <a:pt x="1778" y="941"/>
                  <a:pt x="1778" y="943"/>
                </a:cubicBezTo>
                <a:cubicBezTo>
                  <a:pt x="1778" y="945"/>
                  <a:pt x="1780" y="947"/>
                  <a:pt x="1783" y="947"/>
                </a:cubicBezTo>
                <a:cubicBezTo>
                  <a:pt x="1785" y="947"/>
                  <a:pt x="1787" y="945"/>
                  <a:pt x="1787" y="943"/>
                </a:cubicBezTo>
                <a:cubicBezTo>
                  <a:pt x="1787" y="941"/>
                  <a:pt x="1785" y="939"/>
                  <a:pt x="1783" y="939"/>
                </a:cubicBezTo>
                <a:close/>
                <a:moveTo>
                  <a:pt x="1796" y="939"/>
                </a:moveTo>
                <a:cubicBezTo>
                  <a:pt x="1793" y="939"/>
                  <a:pt x="1791" y="941"/>
                  <a:pt x="1791" y="943"/>
                </a:cubicBezTo>
                <a:cubicBezTo>
                  <a:pt x="1791" y="945"/>
                  <a:pt x="1793" y="947"/>
                  <a:pt x="1796" y="947"/>
                </a:cubicBezTo>
                <a:cubicBezTo>
                  <a:pt x="1798" y="947"/>
                  <a:pt x="1800" y="945"/>
                  <a:pt x="1800" y="943"/>
                </a:cubicBezTo>
                <a:cubicBezTo>
                  <a:pt x="1800" y="941"/>
                  <a:pt x="1798" y="939"/>
                  <a:pt x="1796" y="939"/>
                </a:cubicBezTo>
                <a:close/>
                <a:moveTo>
                  <a:pt x="1808" y="939"/>
                </a:moveTo>
                <a:cubicBezTo>
                  <a:pt x="1806" y="939"/>
                  <a:pt x="1804" y="941"/>
                  <a:pt x="1804" y="943"/>
                </a:cubicBezTo>
                <a:cubicBezTo>
                  <a:pt x="1804" y="945"/>
                  <a:pt x="1806" y="947"/>
                  <a:pt x="1808" y="947"/>
                </a:cubicBezTo>
                <a:cubicBezTo>
                  <a:pt x="1811" y="947"/>
                  <a:pt x="1813" y="945"/>
                  <a:pt x="1813" y="943"/>
                </a:cubicBezTo>
                <a:cubicBezTo>
                  <a:pt x="1813" y="941"/>
                  <a:pt x="1811" y="939"/>
                  <a:pt x="1808" y="939"/>
                </a:cubicBezTo>
                <a:close/>
                <a:moveTo>
                  <a:pt x="1821" y="939"/>
                </a:moveTo>
                <a:cubicBezTo>
                  <a:pt x="1819" y="939"/>
                  <a:pt x="1817" y="941"/>
                  <a:pt x="1817" y="943"/>
                </a:cubicBezTo>
                <a:cubicBezTo>
                  <a:pt x="1817" y="945"/>
                  <a:pt x="1819" y="947"/>
                  <a:pt x="1821" y="947"/>
                </a:cubicBezTo>
                <a:cubicBezTo>
                  <a:pt x="1824" y="947"/>
                  <a:pt x="1826" y="945"/>
                  <a:pt x="1826" y="943"/>
                </a:cubicBezTo>
                <a:cubicBezTo>
                  <a:pt x="1826" y="941"/>
                  <a:pt x="1824" y="939"/>
                  <a:pt x="1821" y="939"/>
                </a:cubicBezTo>
                <a:close/>
                <a:moveTo>
                  <a:pt x="1834" y="939"/>
                </a:moveTo>
                <a:cubicBezTo>
                  <a:pt x="1832" y="939"/>
                  <a:pt x="1830" y="941"/>
                  <a:pt x="1830" y="943"/>
                </a:cubicBezTo>
                <a:cubicBezTo>
                  <a:pt x="1830" y="945"/>
                  <a:pt x="1832" y="947"/>
                  <a:pt x="1834" y="947"/>
                </a:cubicBezTo>
                <a:cubicBezTo>
                  <a:pt x="1837" y="947"/>
                  <a:pt x="1838" y="945"/>
                  <a:pt x="1838" y="943"/>
                </a:cubicBezTo>
                <a:cubicBezTo>
                  <a:pt x="1838" y="941"/>
                  <a:pt x="1837" y="939"/>
                  <a:pt x="1834" y="939"/>
                </a:cubicBezTo>
                <a:close/>
                <a:moveTo>
                  <a:pt x="1847" y="939"/>
                </a:moveTo>
                <a:cubicBezTo>
                  <a:pt x="1845" y="939"/>
                  <a:pt x="1843" y="941"/>
                  <a:pt x="1843" y="943"/>
                </a:cubicBezTo>
                <a:cubicBezTo>
                  <a:pt x="1843" y="945"/>
                  <a:pt x="1845" y="947"/>
                  <a:pt x="1847" y="947"/>
                </a:cubicBezTo>
                <a:cubicBezTo>
                  <a:pt x="1849" y="947"/>
                  <a:pt x="1851" y="945"/>
                  <a:pt x="1851" y="943"/>
                </a:cubicBezTo>
                <a:cubicBezTo>
                  <a:pt x="1851" y="941"/>
                  <a:pt x="1849" y="939"/>
                  <a:pt x="1847" y="939"/>
                </a:cubicBezTo>
                <a:close/>
                <a:moveTo>
                  <a:pt x="1860" y="939"/>
                </a:moveTo>
                <a:cubicBezTo>
                  <a:pt x="1858" y="939"/>
                  <a:pt x="1856" y="941"/>
                  <a:pt x="1856" y="943"/>
                </a:cubicBezTo>
                <a:cubicBezTo>
                  <a:pt x="1856" y="945"/>
                  <a:pt x="1858" y="947"/>
                  <a:pt x="1860" y="947"/>
                </a:cubicBezTo>
                <a:cubicBezTo>
                  <a:pt x="1862" y="947"/>
                  <a:pt x="1864" y="945"/>
                  <a:pt x="1864" y="943"/>
                </a:cubicBezTo>
                <a:cubicBezTo>
                  <a:pt x="1864" y="941"/>
                  <a:pt x="1862" y="939"/>
                  <a:pt x="1860" y="939"/>
                </a:cubicBezTo>
                <a:close/>
                <a:moveTo>
                  <a:pt x="1873" y="939"/>
                </a:moveTo>
                <a:cubicBezTo>
                  <a:pt x="1871" y="939"/>
                  <a:pt x="1869" y="941"/>
                  <a:pt x="1869" y="943"/>
                </a:cubicBezTo>
                <a:cubicBezTo>
                  <a:pt x="1869" y="945"/>
                  <a:pt x="1871" y="947"/>
                  <a:pt x="1873" y="947"/>
                </a:cubicBezTo>
                <a:cubicBezTo>
                  <a:pt x="1875" y="947"/>
                  <a:pt x="1877" y="945"/>
                  <a:pt x="1877" y="943"/>
                </a:cubicBezTo>
                <a:cubicBezTo>
                  <a:pt x="1877" y="941"/>
                  <a:pt x="1875" y="939"/>
                  <a:pt x="1873" y="939"/>
                </a:cubicBezTo>
                <a:close/>
                <a:moveTo>
                  <a:pt x="1886" y="939"/>
                </a:moveTo>
                <a:cubicBezTo>
                  <a:pt x="1884" y="939"/>
                  <a:pt x="1882" y="941"/>
                  <a:pt x="1882" y="943"/>
                </a:cubicBezTo>
                <a:cubicBezTo>
                  <a:pt x="1882" y="945"/>
                  <a:pt x="1884" y="947"/>
                  <a:pt x="1886" y="947"/>
                </a:cubicBezTo>
                <a:cubicBezTo>
                  <a:pt x="1888" y="947"/>
                  <a:pt x="1890" y="945"/>
                  <a:pt x="1890" y="943"/>
                </a:cubicBezTo>
                <a:cubicBezTo>
                  <a:pt x="1890" y="941"/>
                  <a:pt x="1888" y="939"/>
                  <a:pt x="1886" y="939"/>
                </a:cubicBezTo>
                <a:close/>
                <a:moveTo>
                  <a:pt x="1899" y="939"/>
                </a:moveTo>
                <a:cubicBezTo>
                  <a:pt x="1897" y="939"/>
                  <a:pt x="1895" y="941"/>
                  <a:pt x="1895" y="943"/>
                </a:cubicBezTo>
                <a:cubicBezTo>
                  <a:pt x="1895" y="945"/>
                  <a:pt x="1897" y="947"/>
                  <a:pt x="1899" y="947"/>
                </a:cubicBezTo>
                <a:cubicBezTo>
                  <a:pt x="1901" y="947"/>
                  <a:pt x="1903" y="945"/>
                  <a:pt x="1903" y="943"/>
                </a:cubicBezTo>
                <a:cubicBezTo>
                  <a:pt x="1903" y="941"/>
                  <a:pt x="1901" y="939"/>
                  <a:pt x="1899" y="939"/>
                </a:cubicBezTo>
                <a:close/>
                <a:moveTo>
                  <a:pt x="1912" y="939"/>
                </a:moveTo>
                <a:cubicBezTo>
                  <a:pt x="1909" y="939"/>
                  <a:pt x="1908" y="941"/>
                  <a:pt x="1908" y="943"/>
                </a:cubicBezTo>
                <a:cubicBezTo>
                  <a:pt x="1908" y="945"/>
                  <a:pt x="1909" y="947"/>
                  <a:pt x="1912" y="947"/>
                </a:cubicBezTo>
                <a:cubicBezTo>
                  <a:pt x="1914" y="947"/>
                  <a:pt x="1916" y="945"/>
                  <a:pt x="1916" y="943"/>
                </a:cubicBezTo>
                <a:cubicBezTo>
                  <a:pt x="1916" y="941"/>
                  <a:pt x="1914" y="939"/>
                  <a:pt x="1912" y="939"/>
                </a:cubicBezTo>
                <a:close/>
                <a:moveTo>
                  <a:pt x="1925" y="939"/>
                </a:moveTo>
                <a:cubicBezTo>
                  <a:pt x="1922" y="939"/>
                  <a:pt x="1920" y="941"/>
                  <a:pt x="1920" y="943"/>
                </a:cubicBezTo>
                <a:cubicBezTo>
                  <a:pt x="1920" y="945"/>
                  <a:pt x="1922" y="947"/>
                  <a:pt x="1925" y="947"/>
                </a:cubicBezTo>
                <a:cubicBezTo>
                  <a:pt x="1927" y="947"/>
                  <a:pt x="1929" y="945"/>
                  <a:pt x="1929" y="943"/>
                </a:cubicBezTo>
                <a:cubicBezTo>
                  <a:pt x="1929" y="941"/>
                  <a:pt x="1927" y="939"/>
                  <a:pt x="1925" y="939"/>
                </a:cubicBezTo>
                <a:close/>
                <a:moveTo>
                  <a:pt x="1938" y="939"/>
                </a:moveTo>
                <a:cubicBezTo>
                  <a:pt x="1935" y="939"/>
                  <a:pt x="1933" y="941"/>
                  <a:pt x="1933" y="943"/>
                </a:cubicBezTo>
                <a:cubicBezTo>
                  <a:pt x="1933" y="945"/>
                  <a:pt x="1935" y="947"/>
                  <a:pt x="1938" y="947"/>
                </a:cubicBezTo>
                <a:cubicBezTo>
                  <a:pt x="1940" y="947"/>
                  <a:pt x="1942" y="945"/>
                  <a:pt x="1942" y="943"/>
                </a:cubicBezTo>
                <a:cubicBezTo>
                  <a:pt x="1942" y="941"/>
                  <a:pt x="1940" y="939"/>
                  <a:pt x="1938" y="939"/>
                </a:cubicBezTo>
                <a:close/>
                <a:moveTo>
                  <a:pt x="1950" y="939"/>
                </a:moveTo>
                <a:cubicBezTo>
                  <a:pt x="1948" y="939"/>
                  <a:pt x="1946" y="941"/>
                  <a:pt x="1946" y="943"/>
                </a:cubicBezTo>
                <a:cubicBezTo>
                  <a:pt x="1946" y="945"/>
                  <a:pt x="1948" y="947"/>
                  <a:pt x="1950" y="947"/>
                </a:cubicBezTo>
                <a:cubicBezTo>
                  <a:pt x="1953" y="947"/>
                  <a:pt x="1955" y="945"/>
                  <a:pt x="1955" y="943"/>
                </a:cubicBezTo>
                <a:cubicBezTo>
                  <a:pt x="1955" y="941"/>
                  <a:pt x="1953" y="939"/>
                  <a:pt x="1950" y="939"/>
                </a:cubicBezTo>
                <a:close/>
                <a:moveTo>
                  <a:pt x="1963" y="939"/>
                </a:moveTo>
                <a:cubicBezTo>
                  <a:pt x="1961" y="939"/>
                  <a:pt x="1959" y="941"/>
                  <a:pt x="1959" y="943"/>
                </a:cubicBezTo>
                <a:cubicBezTo>
                  <a:pt x="1959" y="945"/>
                  <a:pt x="1961" y="947"/>
                  <a:pt x="1963" y="947"/>
                </a:cubicBezTo>
                <a:cubicBezTo>
                  <a:pt x="1966" y="947"/>
                  <a:pt x="1968" y="945"/>
                  <a:pt x="1968" y="943"/>
                </a:cubicBezTo>
                <a:cubicBezTo>
                  <a:pt x="1968" y="941"/>
                  <a:pt x="1966" y="939"/>
                  <a:pt x="1963" y="939"/>
                </a:cubicBezTo>
                <a:close/>
                <a:moveTo>
                  <a:pt x="1976" y="939"/>
                </a:moveTo>
                <a:cubicBezTo>
                  <a:pt x="1974" y="939"/>
                  <a:pt x="1972" y="941"/>
                  <a:pt x="1972" y="943"/>
                </a:cubicBezTo>
                <a:cubicBezTo>
                  <a:pt x="1972" y="945"/>
                  <a:pt x="1974" y="947"/>
                  <a:pt x="1976" y="947"/>
                </a:cubicBezTo>
                <a:cubicBezTo>
                  <a:pt x="1979" y="947"/>
                  <a:pt x="1980" y="945"/>
                  <a:pt x="1980" y="943"/>
                </a:cubicBezTo>
                <a:cubicBezTo>
                  <a:pt x="1980" y="941"/>
                  <a:pt x="1979" y="939"/>
                  <a:pt x="1976" y="939"/>
                </a:cubicBezTo>
                <a:close/>
                <a:moveTo>
                  <a:pt x="1989" y="939"/>
                </a:moveTo>
                <a:cubicBezTo>
                  <a:pt x="1987" y="939"/>
                  <a:pt x="1985" y="941"/>
                  <a:pt x="1985" y="943"/>
                </a:cubicBezTo>
                <a:cubicBezTo>
                  <a:pt x="1985" y="945"/>
                  <a:pt x="1987" y="947"/>
                  <a:pt x="1989" y="947"/>
                </a:cubicBezTo>
                <a:cubicBezTo>
                  <a:pt x="1992" y="947"/>
                  <a:pt x="1993" y="945"/>
                  <a:pt x="1993" y="943"/>
                </a:cubicBezTo>
                <a:cubicBezTo>
                  <a:pt x="1993" y="941"/>
                  <a:pt x="1992" y="939"/>
                  <a:pt x="1989" y="939"/>
                </a:cubicBezTo>
                <a:close/>
                <a:moveTo>
                  <a:pt x="2002" y="939"/>
                </a:moveTo>
                <a:cubicBezTo>
                  <a:pt x="2000" y="939"/>
                  <a:pt x="1998" y="941"/>
                  <a:pt x="1998" y="943"/>
                </a:cubicBezTo>
                <a:cubicBezTo>
                  <a:pt x="1998" y="945"/>
                  <a:pt x="2000" y="947"/>
                  <a:pt x="2002" y="947"/>
                </a:cubicBezTo>
                <a:cubicBezTo>
                  <a:pt x="2004" y="947"/>
                  <a:pt x="2006" y="945"/>
                  <a:pt x="2006" y="943"/>
                </a:cubicBezTo>
                <a:cubicBezTo>
                  <a:pt x="2006" y="941"/>
                  <a:pt x="2004" y="939"/>
                  <a:pt x="2002" y="939"/>
                </a:cubicBezTo>
                <a:close/>
                <a:moveTo>
                  <a:pt x="2015" y="939"/>
                </a:moveTo>
                <a:cubicBezTo>
                  <a:pt x="2013" y="939"/>
                  <a:pt x="2011" y="941"/>
                  <a:pt x="2011" y="943"/>
                </a:cubicBezTo>
                <a:cubicBezTo>
                  <a:pt x="2011" y="945"/>
                  <a:pt x="2013" y="947"/>
                  <a:pt x="2015" y="947"/>
                </a:cubicBezTo>
                <a:cubicBezTo>
                  <a:pt x="2017" y="947"/>
                  <a:pt x="2019" y="945"/>
                  <a:pt x="2019" y="943"/>
                </a:cubicBezTo>
                <a:cubicBezTo>
                  <a:pt x="2019" y="941"/>
                  <a:pt x="2017" y="939"/>
                  <a:pt x="2015" y="939"/>
                </a:cubicBezTo>
                <a:close/>
                <a:moveTo>
                  <a:pt x="2028" y="939"/>
                </a:moveTo>
                <a:cubicBezTo>
                  <a:pt x="2026" y="939"/>
                  <a:pt x="2024" y="941"/>
                  <a:pt x="2024" y="943"/>
                </a:cubicBezTo>
                <a:cubicBezTo>
                  <a:pt x="2024" y="945"/>
                  <a:pt x="2026" y="947"/>
                  <a:pt x="2028" y="947"/>
                </a:cubicBezTo>
                <a:cubicBezTo>
                  <a:pt x="2030" y="947"/>
                  <a:pt x="2032" y="945"/>
                  <a:pt x="2032" y="943"/>
                </a:cubicBezTo>
                <a:cubicBezTo>
                  <a:pt x="2032" y="941"/>
                  <a:pt x="2030" y="939"/>
                  <a:pt x="2028" y="939"/>
                </a:cubicBezTo>
                <a:close/>
                <a:moveTo>
                  <a:pt x="2041" y="939"/>
                </a:moveTo>
                <a:cubicBezTo>
                  <a:pt x="2039" y="939"/>
                  <a:pt x="2037" y="941"/>
                  <a:pt x="2037" y="943"/>
                </a:cubicBezTo>
                <a:cubicBezTo>
                  <a:pt x="2037" y="945"/>
                  <a:pt x="2039" y="947"/>
                  <a:pt x="2041" y="947"/>
                </a:cubicBezTo>
                <a:cubicBezTo>
                  <a:pt x="2043" y="947"/>
                  <a:pt x="2045" y="945"/>
                  <a:pt x="2045" y="943"/>
                </a:cubicBezTo>
                <a:cubicBezTo>
                  <a:pt x="2045" y="941"/>
                  <a:pt x="2043" y="939"/>
                  <a:pt x="2041" y="939"/>
                </a:cubicBezTo>
                <a:close/>
                <a:moveTo>
                  <a:pt x="2054" y="939"/>
                </a:moveTo>
                <a:cubicBezTo>
                  <a:pt x="2051" y="939"/>
                  <a:pt x="2050" y="941"/>
                  <a:pt x="2050" y="943"/>
                </a:cubicBezTo>
                <a:cubicBezTo>
                  <a:pt x="2050" y="945"/>
                  <a:pt x="2051" y="947"/>
                  <a:pt x="2054" y="947"/>
                </a:cubicBezTo>
                <a:cubicBezTo>
                  <a:pt x="2056" y="947"/>
                  <a:pt x="2058" y="945"/>
                  <a:pt x="2058" y="943"/>
                </a:cubicBezTo>
                <a:cubicBezTo>
                  <a:pt x="2058" y="941"/>
                  <a:pt x="2056" y="939"/>
                  <a:pt x="2054" y="939"/>
                </a:cubicBezTo>
                <a:close/>
                <a:moveTo>
                  <a:pt x="2093" y="939"/>
                </a:moveTo>
                <a:cubicBezTo>
                  <a:pt x="2090" y="939"/>
                  <a:pt x="2088" y="941"/>
                  <a:pt x="2088" y="943"/>
                </a:cubicBezTo>
                <a:cubicBezTo>
                  <a:pt x="2088" y="945"/>
                  <a:pt x="2090" y="947"/>
                  <a:pt x="2093" y="947"/>
                </a:cubicBezTo>
                <a:cubicBezTo>
                  <a:pt x="2095" y="947"/>
                  <a:pt x="2097" y="945"/>
                  <a:pt x="2097" y="943"/>
                </a:cubicBezTo>
                <a:cubicBezTo>
                  <a:pt x="2097" y="941"/>
                  <a:pt x="2095" y="939"/>
                  <a:pt x="2093" y="939"/>
                </a:cubicBezTo>
                <a:close/>
                <a:moveTo>
                  <a:pt x="2105" y="939"/>
                </a:moveTo>
                <a:cubicBezTo>
                  <a:pt x="2103" y="939"/>
                  <a:pt x="2101" y="941"/>
                  <a:pt x="2101" y="943"/>
                </a:cubicBezTo>
                <a:cubicBezTo>
                  <a:pt x="2101" y="945"/>
                  <a:pt x="2103" y="947"/>
                  <a:pt x="2105" y="947"/>
                </a:cubicBezTo>
                <a:cubicBezTo>
                  <a:pt x="2108" y="947"/>
                  <a:pt x="2110" y="945"/>
                  <a:pt x="2110" y="943"/>
                </a:cubicBezTo>
                <a:cubicBezTo>
                  <a:pt x="2110" y="941"/>
                  <a:pt x="2108" y="939"/>
                  <a:pt x="2105" y="939"/>
                </a:cubicBezTo>
                <a:close/>
                <a:moveTo>
                  <a:pt x="2118" y="939"/>
                </a:moveTo>
                <a:cubicBezTo>
                  <a:pt x="2116" y="939"/>
                  <a:pt x="2114" y="941"/>
                  <a:pt x="2114" y="943"/>
                </a:cubicBezTo>
                <a:cubicBezTo>
                  <a:pt x="2114" y="945"/>
                  <a:pt x="2116" y="947"/>
                  <a:pt x="2118" y="947"/>
                </a:cubicBezTo>
                <a:cubicBezTo>
                  <a:pt x="2121" y="947"/>
                  <a:pt x="2123" y="945"/>
                  <a:pt x="2123" y="943"/>
                </a:cubicBezTo>
                <a:cubicBezTo>
                  <a:pt x="2123" y="941"/>
                  <a:pt x="2121" y="939"/>
                  <a:pt x="2118" y="939"/>
                </a:cubicBezTo>
                <a:close/>
                <a:moveTo>
                  <a:pt x="2131" y="939"/>
                </a:moveTo>
                <a:cubicBezTo>
                  <a:pt x="2129" y="939"/>
                  <a:pt x="2127" y="941"/>
                  <a:pt x="2127" y="943"/>
                </a:cubicBezTo>
                <a:cubicBezTo>
                  <a:pt x="2127" y="945"/>
                  <a:pt x="2129" y="947"/>
                  <a:pt x="2131" y="947"/>
                </a:cubicBezTo>
                <a:cubicBezTo>
                  <a:pt x="2134" y="947"/>
                  <a:pt x="2135" y="945"/>
                  <a:pt x="2135" y="943"/>
                </a:cubicBezTo>
                <a:cubicBezTo>
                  <a:pt x="2135" y="941"/>
                  <a:pt x="2134" y="939"/>
                  <a:pt x="2131" y="939"/>
                </a:cubicBezTo>
                <a:close/>
                <a:moveTo>
                  <a:pt x="2144" y="939"/>
                </a:moveTo>
                <a:cubicBezTo>
                  <a:pt x="2142" y="939"/>
                  <a:pt x="2140" y="941"/>
                  <a:pt x="2140" y="943"/>
                </a:cubicBezTo>
                <a:cubicBezTo>
                  <a:pt x="2140" y="945"/>
                  <a:pt x="2142" y="947"/>
                  <a:pt x="2144" y="947"/>
                </a:cubicBezTo>
                <a:cubicBezTo>
                  <a:pt x="2147" y="947"/>
                  <a:pt x="2148" y="945"/>
                  <a:pt x="2148" y="943"/>
                </a:cubicBezTo>
                <a:cubicBezTo>
                  <a:pt x="2148" y="941"/>
                  <a:pt x="2147" y="939"/>
                  <a:pt x="2144" y="939"/>
                </a:cubicBezTo>
                <a:close/>
                <a:moveTo>
                  <a:pt x="2157" y="939"/>
                </a:moveTo>
                <a:cubicBezTo>
                  <a:pt x="2155" y="939"/>
                  <a:pt x="2153" y="941"/>
                  <a:pt x="2153" y="943"/>
                </a:cubicBezTo>
                <a:cubicBezTo>
                  <a:pt x="2153" y="945"/>
                  <a:pt x="2155" y="947"/>
                  <a:pt x="2157" y="947"/>
                </a:cubicBezTo>
                <a:cubicBezTo>
                  <a:pt x="2159" y="947"/>
                  <a:pt x="2161" y="945"/>
                  <a:pt x="2161" y="943"/>
                </a:cubicBezTo>
                <a:cubicBezTo>
                  <a:pt x="2161" y="941"/>
                  <a:pt x="2159" y="939"/>
                  <a:pt x="2157" y="939"/>
                </a:cubicBezTo>
                <a:close/>
                <a:moveTo>
                  <a:pt x="2170" y="939"/>
                </a:moveTo>
                <a:cubicBezTo>
                  <a:pt x="2168" y="939"/>
                  <a:pt x="2166" y="941"/>
                  <a:pt x="2166" y="943"/>
                </a:cubicBezTo>
                <a:cubicBezTo>
                  <a:pt x="2166" y="945"/>
                  <a:pt x="2168" y="947"/>
                  <a:pt x="2170" y="947"/>
                </a:cubicBezTo>
                <a:cubicBezTo>
                  <a:pt x="2172" y="947"/>
                  <a:pt x="2174" y="945"/>
                  <a:pt x="2174" y="943"/>
                </a:cubicBezTo>
                <a:cubicBezTo>
                  <a:pt x="2174" y="941"/>
                  <a:pt x="2172" y="939"/>
                  <a:pt x="2170" y="939"/>
                </a:cubicBezTo>
                <a:close/>
                <a:moveTo>
                  <a:pt x="2183" y="939"/>
                </a:moveTo>
                <a:cubicBezTo>
                  <a:pt x="2181" y="939"/>
                  <a:pt x="2179" y="941"/>
                  <a:pt x="2179" y="943"/>
                </a:cubicBezTo>
                <a:cubicBezTo>
                  <a:pt x="2179" y="945"/>
                  <a:pt x="2181" y="947"/>
                  <a:pt x="2183" y="947"/>
                </a:cubicBezTo>
                <a:cubicBezTo>
                  <a:pt x="2185" y="947"/>
                  <a:pt x="2187" y="945"/>
                  <a:pt x="2187" y="943"/>
                </a:cubicBezTo>
                <a:cubicBezTo>
                  <a:pt x="2187" y="941"/>
                  <a:pt x="2185" y="939"/>
                  <a:pt x="2183" y="939"/>
                </a:cubicBezTo>
                <a:close/>
                <a:moveTo>
                  <a:pt x="2196" y="939"/>
                </a:moveTo>
                <a:cubicBezTo>
                  <a:pt x="2194" y="939"/>
                  <a:pt x="2192" y="941"/>
                  <a:pt x="2192" y="943"/>
                </a:cubicBezTo>
                <a:cubicBezTo>
                  <a:pt x="2192" y="945"/>
                  <a:pt x="2194" y="947"/>
                  <a:pt x="2196" y="947"/>
                </a:cubicBezTo>
                <a:cubicBezTo>
                  <a:pt x="2198" y="947"/>
                  <a:pt x="2200" y="945"/>
                  <a:pt x="2200" y="943"/>
                </a:cubicBezTo>
                <a:cubicBezTo>
                  <a:pt x="2200" y="941"/>
                  <a:pt x="2198" y="939"/>
                  <a:pt x="2196" y="939"/>
                </a:cubicBezTo>
                <a:close/>
                <a:moveTo>
                  <a:pt x="2209" y="939"/>
                </a:moveTo>
                <a:cubicBezTo>
                  <a:pt x="2206" y="939"/>
                  <a:pt x="2205" y="941"/>
                  <a:pt x="2205" y="943"/>
                </a:cubicBezTo>
                <a:cubicBezTo>
                  <a:pt x="2205" y="945"/>
                  <a:pt x="2206" y="947"/>
                  <a:pt x="2209" y="947"/>
                </a:cubicBezTo>
                <a:cubicBezTo>
                  <a:pt x="2211" y="947"/>
                  <a:pt x="2213" y="945"/>
                  <a:pt x="2213" y="943"/>
                </a:cubicBezTo>
                <a:cubicBezTo>
                  <a:pt x="2213" y="941"/>
                  <a:pt x="2211" y="939"/>
                  <a:pt x="2209" y="939"/>
                </a:cubicBezTo>
                <a:close/>
                <a:moveTo>
                  <a:pt x="2222" y="939"/>
                </a:moveTo>
                <a:cubicBezTo>
                  <a:pt x="2219" y="939"/>
                  <a:pt x="2218" y="941"/>
                  <a:pt x="2218" y="943"/>
                </a:cubicBezTo>
                <a:cubicBezTo>
                  <a:pt x="2218" y="945"/>
                  <a:pt x="2219" y="947"/>
                  <a:pt x="2222" y="947"/>
                </a:cubicBezTo>
                <a:cubicBezTo>
                  <a:pt x="2224" y="947"/>
                  <a:pt x="2226" y="945"/>
                  <a:pt x="2226" y="943"/>
                </a:cubicBezTo>
                <a:cubicBezTo>
                  <a:pt x="2226" y="941"/>
                  <a:pt x="2224" y="939"/>
                  <a:pt x="2222" y="939"/>
                </a:cubicBezTo>
                <a:close/>
                <a:moveTo>
                  <a:pt x="2235" y="939"/>
                </a:moveTo>
                <a:cubicBezTo>
                  <a:pt x="2232" y="939"/>
                  <a:pt x="2230" y="941"/>
                  <a:pt x="2230" y="943"/>
                </a:cubicBezTo>
                <a:cubicBezTo>
                  <a:pt x="2230" y="945"/>
                  <a:pt x="2232" y="947"/>
                  <a:pt x="2235" y="947"/>
                </a:cubicBezTo>
                <a:cubicBezTo>
                  <a:pt x="2237" y="947"/>
                  <a:pt x="2239" y="945"/>
                  <a:pt x="2239" y="943"/>
                </a:cubicBezTo>
                <a:cubicBezTo>
                  <a:pt x="2239" y="941"/>
                  <a:pt x="2237" y="939"/>
                  <a:pt x="2235" y="939"/>
                </a:cubicBezTo>
                <a:close/>
                <a:moveTo>
                  <a:pt x="2248" y="939"/>
                </a:moveTo>
                <a:cubicBezTo>
                  <a:pt x="2245" y="939"/>
                  <a:pt x="2243" y="941"/>
                  <a:pt x="2243" y="943"/>
                </a:cubicBezTo>
                <a:cubicBezTo>
                  <a:pt x="2243" y="945"/>
                  <a:pt x="2245" y="947"/>
                  <a:pt x="2248" y="947"/>
                </a:cubicBezTo>
                <a:cubicBezTo>
                  <a:pt x="2250" y="947"/>
                  <a:pt x="2252" y="945"/>
                  <a:pt x="2252" y="943"/>
                </a:cubicBezTo>
                <a:cubicBezTo>
                  <a:pt x="2252" y="941"/>
                  <a:pt x="2250" y="939"/>
                  <a:pt x="2248" y="939"/>
                </a:cubicBezTo>
                <a:close/>
                <a:moveTo>
                  <a:pt x="2415" y="939"/>
                </a:moveTo>
                <a:cubicBezTo>
                  <a:pt x="2413" y="939"/>
                  <a:pt x="2411" y="941"/>
                  <a:pt x="2411" y="943"/>
                </a:cubicBezTo>
                <a:cubicBezTo>
                  <a:pt x="2411" y="945"/>
                  <a:pt x="2413" y="947"/>
                  <a:pt x="2415" y="947"/>
                </a:cubicBezTo>
                <a:cubicBezTo>
                  <a:pt x="2418" y="947"/>
                  <a:pt x="2420" y="945"/>
                  <a:pt x="2420" y="943"/>
                </a:cubicBezTo>
                <a:cubicBezTo>
                  <a:pt x="2420" y="941"/>
                  <a:pt x="2418" y="939"/>
                  <a:pt x="2415" y="939"/>
                </a:cubicBezTo>
                <a:close/>
                <a:moveTo>
                  <a:pt x="2428" y="939"/>
                </a:moveTo>
                <a:cubicBezTo>
                  <a:pt x="2426" y="939"/>
                  <a:pt x="2424" y="941"/>
                  <a:pt x="2424" y="943"/>
                </a:cubicBezTo>
                <a:cubicBezTo>
                  <a:pt x="2424" y="945"/>
                  <a:pt x="2426" y="947"/>
                  <a:pt x="2428" y="947"/>
                </a:cubicBezTo>
                <a:cubicBezTo>
                  <a:pt x="2431" y="947"/>
                  <a:pt x="2432" y="945"/>
                  <a:pt x="2432" y="943"/>
                </a:cubicBezTo>
                <a:cubicBezTo>
                  <a:pt x="2432" y="941"/>
                  <a:pt x="2431" y="939"/>
                  <a:pt x="2428" y="939"/>
                </a:cubicBezTo>
                <a:close/>
                <a:moveTo>
                  <a:pt x="2441" y="939"/>
                </a:moveTo>
                <a:cubicBezTo>
                  <a:pt x="2439" y="939"/>
                  <a:pt x="2437" y="941"/>
                  <a:pt x="2437" y="943"/>
                </a:cubicBezTo>
                <a:cubicBezTo>
                  <a:pt x="2437" y="945"/>
                  <a:pt x="2439" y="947"/>
                  <a:pt x="2441" y="947"/>
                </a:cubicBezTo>
                <a:cubicBezTo>
                  <a:pt x="2444" y="947"/>
                  <a:pt x="2445" y="945"/>
                  <a:pt x="2445" y="943"/>
                </a:cubicBezTo>
                <a:cubicBezTo>
                  <a:pt x="2445" y="941"/>
                  <a:pt x="2444" y="939"/>
                  <a:pt x="2441" y="939"/>
                </a:cubicBezTo>
                <a:close/>
                <a:moveTo>
                  <a:pt x="2454" y="939"/>
                </a:moveTo>
                <a:cubicBezTo>
                  <a:pt x="2452" y="939"/>
                  <a:pt x="2450" y="941"/>
                  <a:pt x="2450" y="943"/>
                </a:cubicBezTo>
                <a:cubicBezTo>
                  <a:pt x="2450" y="945"/>
                  <a:pt x="2452" y="947"/>
                  <a:pt x="2454" y="947"/>
                </a:cubicBezTo>
                <a:cubicBezTo>
                  <a:pt x="2456" y="947"/>
                  <a:pt x="2458" y="945"/>
                  <a:pt x="2458" y="943"/>
                </a:cubicBezTo>
                <a:cubicBezTo>
                  <a:pt x="2458" y="941"/>
                  <a:pt x="2456" y="939"/>
                  <a:pt x="2454" y="939"/>
                </a:cubicBezTo>
                <a:close/>
                <a:moveTo>
                  <a:pt x="2467" y="939"/>
                </a:moveTo>
                <a:cubicBezTo>
                  <a:pt x="2465" y="939"/>
                  <a:pt x="2463" y="941"/>
                  <a:pt x="2463" y="943"/>
                </a:cubicBezTo>
                <a:cubicBezTo>
                  <a:pt x="2463" y="945"/>
                  <a:pt x="2465" y="947"/>
                  <a:pt x="2467" y="947"/>
                </a:cubicBezTo>
                <a:cubicBezTo>
                  <a:pt x="2469" y="947"/>
                  <a:pt x="2471" y="945"/>
                  <a:pt x="2471" y="943"/>
                </a:cubicBezTo>
                <a:cubicBezTo>
                  <a:pt x="2471" y="941"/>
                  <a:pt x="2469" y="939"/>
                  <a:pt x="2467" y="939"/>
                </a:cubicBezTo>
                <a:close/>
                <a:moveTo>
                  <a:pt x="2480" y="939"/>
                </a:moveTo>
                <a:cubicBezTo>
                  <a:pt x="2478" y="939"/>
                  <a:pt x="2476" y="941"/>
                  <a:pt x="2476" y="943"/>
                </a:cubicBezTo>
                <a:cubicBezTo>
                  <a:pt x="2476" y="945"/>
                  <a:pt x="2478" y="947"/>
                  <a:pt x="2480" y="947"/>
                </a:cubicBezTo>
                <a:cubicBezTo>
                  <a:pt x="2482" y="947"/>
                  <a:pt x="2484" y="945"/>
                  <a:pt x="2484" y="943"/>
                </a:cubicBezTo>
                <a:cubicBezTo>
                  <a:pt x="2484" y="941"/>
                  <a:pt x="2482" y="939"/>
                  <a:pt x="2480" y="939"/>
                </a:cubicBezTo>
                <a:close/>
                <a:moveTo>
                  <a:pt x="2493" y="939"/>
                </a:moveTo>
                <a:cubicBezTo>
                  <a:pt x="2491" y="939"/>
                  <a:pt x="2489" y="941"/>
                  <a:pt x="2489" y="943"/>
                </a:cubicBezTo>
                <a:cubicBezTo>
                  <a:pt x="2489" y="945"/>
                  <a:pt x="2491" y="947"/>
                  <a:pt x="2493" y="947"/>
                </a:cubicBezTo>
                <a:cubicBezTo>
                  <a:pt x="2495" y="947"/>
                  <a:pt x="2497" y="945"/>
                  <a:pt x="2497" y="943"/>
                </a:cubicBezTo>
                <a:cubicBezTo>
                  <a:pt x="2497" y="941"/>
                  <a:pt x="2495" y="939"/>
                  <a:pt x="2493" y="939"/>
                </a:cubicBezTo>
                <a:close/>
                <a:moveTo>
                  <a:pt x="2506" y="939"/>
                </a:moveTo>
                <a:cubicBezTo>
                  <a:pt x="2503" y="939"/>
                  <a:pt x="2502" y="941"/>
                  <a:pt x="2502" y="943"/>
                </a:cubicBezTo>
                <a:cubicBezTo>
                  <a:pt x="2502" y="945"/>
                  <a:pt x="2503" y="947"/>
                  <a:pt x="2506" y="947"/>
                </a:cubicBezTo>
                <a:cubicBezTo>
                  <a:pt x="2508" y="947"/>
                  <a:pt x="2510" y="945"/>
                  <a:pt x="2510" y="943"/>
                </a:cubicBezTo>
                <a:cubicBezTo>
                  <a:pt x="2510" y="941"/>
                  <a:pt x="2508" y="939"/>
                  <a:pt x="2506" y="939"/>
                </a:cubicBezTo>
                <a:close/>
                <a:moveTo>
                  <a:pt x="2519" y="939"/>
                </a:moveTo>
                <a:cubicBezTo>
                  <a:pt x="2516" y="939"/>
                  <a:pt x="2515" y="941"/>
                  <a:pt x="2515" y="943"/>
                </a:cubicBezTo>
                <a:cubicBezTo>
                  <a:pt x="2515" y="945"/>
                  <a:pt x="2516" y="947"/>
                  <a:pt x="2519" y="947"/>
                </a:cubicBezTo>
                <a:cubicBezTo>
                  <a:pt x="2521" y="947"/>
                  <a:pt x="2523" y="945"/>
                  <a:pt x="2523" y="943"/>
                </a:cubicBezTo>
                <a:cubicBezTo>
                  <a:pt x="2523" y="941"/>
                  <a:pt x="2521" y="939"/>
                  <a:pt x="2519" y="939"/>
                </a:cubicBezTo>
                <a:close/>
                <a:moveTo>
                  <a:pt x="2532" y="943"/>
                </a:moveTo>
                <a:cubicBezTo>
                  <a:pt x="2532" y="943"/>
                  <a:pt x="2532" y="943"/>
                  <a:pt x="2532" y="943"/>
                </a:cubicBezTo>
                <a:cubicBezTo>
                  <a:pt x="2532" y="943"/>
                  <a:pt x="2532" y="943"/>
                  <a:pt x="2532" y="943"/>
                </a:cubicBezTo>
                <a:cubicBezTo>
                  <a:pt x="2532" y="943"/>
                  <a:pt x="2532" y="943"/>
                  <a:pt x="2532" y="943"/>
                </a:cubicBezTo>
                <a:cubicBezTo>
                  <a:pt x="2532" y="943"/>
                  <a:pt x="2532" y="943"/>
                  <a:pt x="2532" y="943"/>
                </a:cubicBezTo>
                <a:close/>
                <a:moveTo>
                  <a:pt x="2622" y="939"/>
                </a:moveTo>
                <a:cubicBezTo>
                  <a:pt x="2620" y="939"/>
                  <a:pt x="2618" y="941"/>
                  <a:pt x="2618" y="943"/>
                </a:cubicBezTo>
                <a:cubicBezTo>
                  <a:pt x="2618" y="945"/>
                  <a:pt x="2620" y="947"/>
                  <a:pt x="2622" y="947"/>
                </a:cubicBezTo>
                <a:cubicBezTo>
                  <a:pt x="2624" y="947"/>
                  <a:pt x="2626" y="945"/>
                  <a:pt x="2626" y="943"/>
                </a:cubicBezTo>
                <a:cubicBezTo>
                  <a:pt x="2626" y="941"/>
                  <a:pt x="2624" y="939"/>
                  <a:pt x="2622" y="939"/>
                </a:cubicBezTo>
                <a:close/>
                <a:moveTo>
                  <a:pt x="2635" y="939"/>
                </a:moveTo>
                <a:cubicBezTo>
                  <a:pt x="2633" y="939"/>
                  <a:pt x="2631" y="941"/>
                  <a:pt x="2631" y="943"/>
                </a:cubicBezTo>
                <a:cubicBezTo>
                  <a:pt x="2631" y="945"/>
                  <a:pt x="2633" y="947"/>
                  <a:pt x="2635" y="947"/>
                </a:cubicBezTo>
                <a:cubicBezTo>
                  <a:pt x="2637" y="947"/>
                  <a:pt x="2639" y="945"/>
                  <a:pt x="2639" y="943"/>
                </a:cubicBezTo>
                <a:cubicBezTo>
                  <a:pt x="2639" y="941"/>
                  <a:pt x="2637" y="939"/>
                  <a:pt x="2635" y="939"/>
                </a:cubicBezTo>
                <a:close/>
                <a:moveTo>
                  <a:pt x="2648" y="939"/>
                </a:moveTo>
                <a:cubicBezTo>
                  <a:pt x="2646" y="939"/>
                  <a:pt x="2644" y="941"/>
                  <a:pt x="2644" y="943"/>
                </a:cubicBezTo>
                <a:cubicBezTo>
                  <a:pt x="2644" y="945"/>
                  <a:pt x="2646" y="947"/>
                  <a:pt x="2648" y="947"/>
                </a:cubicBezTo>
                <a:cubicBezTo>
                  <a:pt x="2650" y="947"/>
                  <a:pt x="2652" y="945"/>
                  <a:pt x="2652" y="943"/>
                </a:cubicBezTo>
                <a:cubicBezTo>
                  <a:pt x="2652" y="941"/>
                  <a:pt x="2650" y="939"/>
                  <a:pt x="2648" y="939"/>
                </a:cubicBezTo>
                <a:close/>
                <a:moveTo>
                  <a:pt x="2661" y="939"/>
                </a:moveTo>
                <a:cubicBezTo>
                  <a:pt x="2658" y="939"/>
                  <a:pt x="2657" y="941"/>
                  <a:pt x="2657" y="943"/>
                </a:cubicBezTo>
                <a:cubicBezTo>
                  <a:pt x="2657" y="945"/>
                  <a:pt x="2658" y="947"/>
                  <a:pt x="2661" y="947"/>
                </a:cubicBezTo>
                <a:cubicBezTo>
                  <a:pt x="2663" y="947"/>
                  <a:pt x="2665" y="945"/>
                  <a:pt x="2665" y="943"/>
                </a:cubicBezTo>
                <a:cubicBezTo>
                  <a:pt x="2665" y="941"/>
                  <a:pt x="2663" y="939"/>
                  <a:pt x="2661" y="939"/>
                </a:cubicBezTo>
                <a:close/>
                <a:moveTo>
                  <a:pt x="2674" y="939"/>
                </a:moveTo>
                <a:cubicBezTo>
                  <a:pt x="2671" y="939"/>
                  <a:pt x="2669" y="941"/>
                  <a:pt x="2669" y="943"/>
                </a:cubicBezTo>
                <a:cubicBezTo>
                  <a:pt x="2669" y="945"/>
                  <a:pt x="2671" y="947"/>
                  <a:pt x="2674" y="947"/>
                </a:cubicBezTo>
                <a:cubicBezTo>
                  <a:pt x="2676" y="947"/>
                  <a:pt x="2678" y="945"/>
                  <a:pt x="2678" y="943"/>
                </a:cubicBezTo>
                <a:cubicBezTo>
                  <a:pt x="2678" y="941"/>
                  <a:pt x="2676" y="939"/>
                  <a:pt x="2674" y="939"/>
                </a:cubicBezTo>
                <a:close/>
                <a:moveTo>
                  <a:pt x="2687" y="939"/>
                </a:moveTo>
                <a:cubicBezTo>
                  <a:pt x="2684" y="939"/>
                  <a:pt x="2682" y="941"/>
                  <a:pt x="2682" y="943"/>
                </a:cubicBezTo>
                <a:cubicBezTo>
                  <a:pt x="2682" y="945"/>
                  <a:pt x="2684" y="947"/>
                  <a:pt x="2687" y="947"/>
                </a:cubicBezTo>
                <a:cubicBezTo>
                  <a:pt x="2689" y="947"/>
                  <a:pt x="2691" y="945"/>
                  <a:pt x="2691" y="943"/>
                </a:cubicBezTo>
                <a:cubicBezTo>
                  <a:pt x="2691" y="941"/>
                  <a:pt x="2689" y="939"/>
                  <a:pt x="2687" y="939"/>
                </a:cubicBezTo>
                <a:close/>
                <a:moveTo>
                  <a:pt x="2699" y="939"/>
                </a:moveTo>
                <a:cubicBezTo>
                  <a:pt x="2697" y="939"/>
                  <a:pt x="2695" y="941"/>
                  <a:pt x="2695" y="943"/>
                </a:cubicBezTo>
                <a:cubicBezTo>
                  <a:pt x="2695" y="945"/>
                  <a:pt x="2697" y="947"/>
                  <a:pt x="2699" y="947"/>
                </a:cubicBezTo>
                <a:cubicBezTo>
                  <a:pt x="2702" y="947"/>
                  <a:pt x="2704" y="945"/>
                  <a:pt x="2704" y="943"/>
                </a:cubicBezTo>
                <a:cubicBezTo>
                  <a:pt x="2704" y="941"/>
                  <a:pt x="2702" y="939"/>
                  <a:pt x="2699" y="939"/>
                </a:cubicBezTo>
                <a:close/>
                <a:moveTo>
                  <a:pt x="2712" y="939"/>
                </a:moveTo>
                <a:cubicBezTo>
                  <a:pt x="2710" y="939"/>
                  <a:pt x="2708" y="941"/>
                  <a:pt x="2708" y="943"/>
                </a:cubicBezTo>
                <a:cubicBezTo>
                  <a:pt x="2708" y="945"/>
                  <a:pt x="2710" y="947"/>
                  <a:pt x="2712" y="947"/>
                </a:cubicBezTo>
                <a:cubicBezTo>
                  <a:pt x="2715" y="947"/>
                  <a:pt x="2717" y="945"/>
                  <a:pt x="2717" y="943"/>
                </a:cubicBezTo>
                <a:cubicBezTo>
                  <a:pt x="2717" y="941"/>
                  <a:pt x="2715" y="939"/>
                  <a:pt x="2712" y="939"/>
                </a:cubicBezTo>
                <a:close/>
                <a:moveTo>
                  <a:pt x="2725" y="939"/>
                </a:moveTo>
                <a:cubicBezTo>
                  <a:pt x="2723" y="939"/>
                  <a:pt x="2721" y="941"/>
                  <a:pt x="2721" y="943"/>
                </a:cubicBezTo>
                <a:cubicBezTo>
                  <a:pt x="2721" y="945"/>
                  <a:pt x="2723" y="947"/>
                  <a:pt x="2725" y="947"/>
                </a:cubicBezTo>
                <a:cubicBezTo>
                  <a:pt x="2728" y="947"/>
                  <a:pt x="2729" y="945"/>
                  <a:pt x="2729" y="943"/>
                </a:cubicBezTo>
                <a:cubicBezTo>
                  <a:pt x="2729" y="941"/>
                  <a:pt x="2728" y="939"/>
                  <a:pt x="2725" y="939"/>
                </a:cubicBezTo>
                <a:close/>
                <a:moveTo>
                  <a:pt x="2738" y="943"/>
                </a:moveTo>
                <a:cubicBezTo>
                  <a:pt x="2738" y="943"/>
                  <a:pt x="2738" y="943"/>
                  <a:pt x="2738" y="943"/>
                </a:cubicBezTo>
                <a:cubicBezTo>
                  <a:pt x="2738" y="943"/>
                  <a:pt x="2738" y="943"/>
                  <a:pt x="2738" y="943"/>
                </a:cubicBezTo>
                <a:cubicBezTo>
                  <a:pt x="2738" y="943"/>
                  <a:pt x="2738" y="943"/>
                  <a:pt x="2738" y="943"/>
                </a:cubicBezTo>
                <a:cubicBezTo>
                  <a:pt x="2738" y="943"/>
                  <a:pt x="2738" y="943"/>
                  <a:pt x="2738" y="943"/>
                </a:cubicBezTo>
                <a:close/>
                <a:moveTo>
                  <a:pt x="2777" y="939"/>
                </a:moveTo>
                <a:cubicBezTo>
                  <a:pt x="2775" y="939"/>
                  <a:pt x="2773" y="941"/>
                  <a:pt x="2773" y="943"/>
                </a:cubicBezTo>
                <a:cubicBezTo>
                  <a:pt x="2773" y="945"/>
                  <a:pt x="2775" y="947"/>
                  <a:pt x="2777" y="947"/>
                </a:cubicBezTo>
                <a:cubicBezTo>
                  <a:pt x="2779" y="947"/>
                  <a:pt x="2781" y="945"/>
                  <a:pt x="2781" y="943"/>
                </a:cubicBezTo>
                <a:cubicBezTo>
                  <a:pt x="2781" y="941"/>
                  <a:pt x="2779" y="939"/>
                  <a:pt x="2777" y="939"/>
                </a:cubicBezTo>
                <a:close/>
                <a:moveTo>
                  <a:pt x="2906" y="943"/>
                </a:moveTo>
                <a:cubicBezTo>
                  <a:pt x="2906" y="943"/>
                  <a:pt x="2906" y="943"/>
                  <a:pt x="2906" y="943"/>
                </a:cubicBezTo>
                <a:cubicBezTo>
                  <a:pt x="2906" y="943"/>
                  <a:pt x="2906" y="943"/>
                  <a:pt x="2906" y="943"/>
                </a:cubicBezTo>
                <a:cubicBezTo>
                  <a:pt x="2906" y="943"/>
                  <a:pt x="2906" y="943"/>
                  <a:pt x="2906" y="943"/>
                </a:cubicBezTo>
                <a:cubicBezTo>
                  <a:pt x="2906" y="943"/>
                  <a:pt x="2906" y="943"/>
                  <a:pt x="2906" y="943"/>
                </a:cubicBezTo>
                <a:close/>
                <a:moveTo>
                  <a:pt x="672" y="952"/>
                </a:moveTo>
                <a:cubicBezTo>
                  <a:pt x="670" y="952"/>
                  <a:pt x="668" y="954"/>
                  <a:pt x="668" y="956"/>
                </a:cubicBezTo>
                <a:cubicBezTo>
                  <a:pt x="668" y="958"/>
                  <a:pt x="670" y="960"/>
                  <a:pt x="672" y="960"/>
                </a:cubicBezTo>
                <a:cubicBezTo>
                  <a:pt x="674" y="960"/>
                  <a:pt x="676" y="958"/>
                  <a:pt x="676" y="956"/>
                </a:cubicBezTo>
                <a:cubicBezTo>
                  <a:pt x="676" y="954"/>
                  <a:pt x="674" y="952"/>
                  <a:pt x="672" y="952"/>
                </a:cubicBezTo>
                <a:close/>
                <a:moveTo>
                  <a:pt x="685" y="952"/>
                </a:moveTo>
                <a:cubicBezTo>
                  <a:pt x="683" y="952"/>
                  <a:pt x="681" y="954"/>
                  <a:pt x="681" y="956"/>
                </a:cubicBezTo>
                <a:cubicBezTo>
                  <a:pt x="681" y="958"/>
                  <a:pt x="683" y="960"/>
                  <a:pt x="685" y="960"/>
                </a:cubicBezTo>
                <a:cubicBezTo>
                  <a:pt x="687" y="960"/>
                  <a:pt x="689" y="958"/>
                  <a:pt x="689" y="956"/>
                </a:cubicBezTo>
                <a:cubicBezTo>
                  <a:pt x="689" y="954"/>
                  <a:pt x="687" y="952"/>
                  <a:pt x="685" y="952"/>
                </a:cubicBezTo>
                <a:close/>
                <a:moveTo>
                  <a:pt x="698" y="952"/>
                </a:moveTo>
                <a:cubicBezTo>
                  <a:pt x="696" y="952"/>
                  <a:pt x="694" y="954"/>
                  <a:pt x="694" y="956"/>
                </a:cubicBezTo>
                <a:cubicBezTo>
                  <a:pt x="694" y="958"/>
                  <a:pt x="696" y="960"/>
                  <a:pt x="698" y="960"/>
                </a:cubicBezTo>
                <a:cubicBezTo>
                  <a:pt x="700" y="960"/>
                  <a:pt x="702" y="958"/>
                  <a:pt x="702" y="956"/>
                </a:cubicBezTo>
                <a:cubicBezTo>
                  <a:pt x="702" y="954"/>
                  <a:pt x="700" y="952"/>
                  <a:pt x="698" y="952"/>
                </a:cubicBezTo>
                <a:close/>
                <a:moveTo>
                  <a:pt x="711" y="952"/>
                </a:moveTo>
                <a:cubicBezTo>
                  <a:pt x="708" y="952"/>
                  <a:pt x="707" y="954"/>
                  <a:pt x="707" y="956"/>
                </a:cubicBezTo>
                <a:cubicBezTo>
                  <a:pt x="707" y="958"/>
                  <a:pt x="708" y="960"/>
                  <a:pt x="711" y="960"/>
                </a:cubicBezTo>
                <a:cubicBezTo>
                  <a:pt x="713" y="960"/>
                  <a:pt x="715" y="958"/>
                  <a:pt x="715" y="956"/>
                </a:cubicBezTo>
                <a:cubicBezTo>
                  <a:pt x="715" y="954"/>
                  <a:pt x="713" y="952"/>
                  <a:pt x="711" y="952"/>
                </a:cubicBezTo>
                <a:close/>
                <a:moveTo>
                  <a:pt x="724" y="952"/>
                </a:moveTo>
                <a:cubicBezTo>
                  <a:pt x="721" y="952"/>
                  <a:pt x="720" y="954"/>
                  <a:pt x="720" y="956"/>
                </a:cubicBezTo>
                <a:cubicBezTo>
                  <a:pt x="720" y="958"/>
                  <a:pt x="721" y="960"/>
                  <a:pt x="724" y="960"/>
                </a:cubicBezTo>
                <a:cubicBezTo>
                  <a:pt x="726" y="960"/>
                  <a:pt x="728" y="958"/>
                  <a:pt x="728" y="956"/>
                </a:cubicBezTo>
                <a:cubicBezTo>
                  <a:pt x="728" y="954"/>
                  <a:pt x="726" y="952"/>
                  <a:pt x="724" y="952"/>
                </a:cubicBezTo>
                <a:close/>
                <a:moveTo>
                  <a:pt x="737" y="952"/>
                </a:moveTo>
                <a:cubicBezTo>
                  <a:pt x="734" y="952"/>
                  <a:pt x="732" y="954"/>
                  <a:pt x="732" y="956"/>
                </a:cubicBezTo>
                <a:cubicBezTo>
                  <a:pt x="732" y="958"/>
                  <a:pt x="734" y="960"/>
                  <a:pt x="737" y="960"/>
                </a:cubicBezTo>
                <a:cubicBezTo>
                  <a:pt x="739" y="960"/>
                  <a:pt x="741" y="958"/>
                  <a:pt x="741" y="956"/>
                </a:cubicBezTo>
                <a:cubicBezTo>
                  <a:pt x="741" y="954"/>
                  <a:pt x="739" y="952"/>
                  <a:pt x="737" y="952"/>
                </a:cubicBezTo>
                <a:close/>
                <a:moveTo>
                  <a:pt x="750" y="952"/>
                </a:moveTo>
                <a:cubicBezTo>
                  <a:pt x="747" y="952"/>
                  <a:pt x="745" y="954"/>
                  <a:pt x="745" y="956"/>
                </a:cubicBezTo>
                <a:cubicBezTo>
                  <a:pt x="745" y="958"/>
                  <a:pt x="747" y="960"/>
                  <a:pt x="750" y="960"/>
                </a:cubicBezTo>
                <a:cubicBezTo>
                  <a:pt x="752" y="960"/>
                  <a:pt x="754" y="958"/>
                  <a:pt x="754" y="956"/>
                </a:cubicBezTo>
                <a:cubicBezTo>
                  <a:pt x="754" y="954"/>
                  <a:pt x="752" y="952"/>
                  <a:pt x="750" y="952"/>
                </a:cubicBezTo>
                <a:close/>
                <a:moveTo>
                  <a:pt x="762" y="952"/>
                </a:moveTo>
                <a:cubicBezTo>
                  <a:pt x="760" y="952"/>
                  <a:pt x="758" y="954"/>
                  <a:pt x="758" y="956"/>
                </a:cubicBezTo>
                <a:cubicBezTo>
                  <a:pt x="758" y="958"/>
                  <a:pt x="760" y="960"/>
                  <a:pt x="762" y="960"/>
                </a:cubicBezTo>
                <a:cubicBezTo>
                  <a:pt x="765" y="960"/>
                  <a:pt x="767" y="958"/>
                  <a:pt x="767" y="956"/>
                </a:cubicBezTo>
                <a:cubicBezTo>
                  <a:pt x="767" y="954"/>
                  <a:pt x="765" y="952"/>
                  <a:pt x="762" y="952"/>
                </a:cubicBezTo>
                <a:close/>
                <a:moveTo>
                  <a:pt x="775" y="952"/>
                </a:moveTo>
                <a:cubicBezTo>
                  <a:pt x="773" y="952"/>
                  <a:pt x="771" y="954"/>
                  <a:pt x="771" y="956"/>
                </a:cubicBezTo>
                <a:cubicBezTo>
                  <a:pt x="771" y="958"/>
                  <a:pt x="773" y="960"/>
                  <a:pt x="775" y="960"/>
                </a:cubicBezTo>
                <a:cubicBezTo>
                  <a:pt x="778" y="960"/>
                  <a:pt x="780" y="958"/>
                  <a:pt x="780" y="956"/>
                </a:cubicBezTo>
                <a:cubicBezTo>
                  <a:pt x="780" y="954"/>
                  <a:pt x="778" y="952"/>
                  <a:pt x="775" y="952"/>
                </a:cubicBezTo>
                <a:close/>
                <a:moveTo>
                  <a:pt x="788" y="952"/>
                </a:moveTo>
                <a:cubicBezTo>
                  <a:pt x="786" y="952"/>
                  <a:pt x="784" y="954"/>
                  <a:pt x="784" y="956"/>
                </a:cubicBezTo>
                <a:cubicBezTo>
                  <a:pt x="784" y="958"/>
                  <a:pt x="786" y="960"/>
                  <a:pt x="788" y="960"/>
                </a:cubicBezTo>
                <a:cubicBezTo>
                  <a:pt x="791" y="960"/>
                  <a:pt x="792" y="958"/>
                  <a:pt x="792" y="956"/>
                </a:cubicBezTo>
                <a:cubicBezTo>
                  <a:pt x="792" y="954"/>
                  <a:pt x="791" y="952"/>
                  <a:pt x="788" y="952"/>
                </a:cubicBezTo>
                <a:close/>
                <a:moveTo>
                  <a:pt x="801" y="952"/>
                </a:moveTo>
                <a:cubicBezTo>
                  <a:pt x="799" y="952"/>
                  <a:pt x="797" y="954"/>
                  <a:pt x="797" y="956"/>
                </a:cubicBezTo>
                <a:cubicBezTo>
                  <a:pt x="797" y="958"/>
                  <a:pt x="799" y="960"/>
                  <a:pt x="801" y="960"/>
                </a:cubicBezTo>
                <a:cubicBezTo>
                  <a:pt x="803" y="960"/>
                  <a:pt x="805" y="958"/>
                  <a:pt x="805" y="956"/>
                </a:cubicBezTo>
                <a:cubicBezTo>
                  <a:pt x="805" y="954"/>
                  <a:pt x="803" y="952"/>
                  <a:pt x="801" y="952"/>
                </a:cubicBezTo>
                <a:close/>
                <a:moveTo>
                  <a:pt x="904" y="956"/>
                </a:moveTo>
                <a:cubicBezTo>
                  <a:pt x="904" y="956"/>
                  <a:pt x="904" y="956"/>
                  <a:pt x="904" y="956"/>
                </a:cubicBezTo>
                <a:cubicBezTo>
                  <a:pt x="904" y="956"/>
                  <a:pt x="904" y="956"/>
                  <a:pt x="904" y="956"/>
                </a:cubicBezTo>
                <a:cubicBezTo>
                  <a:pt x="904" y="956"/>
                  <a:pt x="904" y="956"/>
                  <a:pt x="904" y="956"/>
                </a:cubicBezTo>
                <a:cubicBezTo>
                  <a:pt x="904" y="956"/>
                  <a:pt x="904" y="956"/>
                  <a:pt x="904" y="956"/>
                </a:cubicBezTo>
                <a:close/>
                <a:moveTo>
                  <a:pt x="920" y="956"/>
                </a:moveTo>
                <a:cubicBezTo>
                  <a:pt x="920" y="954"/>
                  <a:pt x="919" y="953"/>
                  <a:pt x="917" y="953"/>
                </a:cubicBezTo>
                <a:cubicBezTo>
                  <a:pt x="916" y="953"/>
                  <a:pt x="915" y="954"/>
                  <a:pt x="915" y="956"/>
                </a:cubicBezTo>
                <a:cubicBezTo>
                  <a:pt x="915" y="957"/>
                  <a:pt x="916" y="959"/>
                  <a:pt x="917" y="959"/>
                </a:cubicBezTo>
                <a:cubicBezTo>
                  <a:pt x="919" y="959"/>
                  <a:pt x="920" y="957"/>
                  <a:pt x="920" y="956"/>
                </a:cubicBezTo>
                <a:close/>
                <a:moveTo>
                  <a:pt x="969" y="952"/>
                </a:moveTo>
                <a:cubicBezTo>
                  <a:pt x="967" y="952"/>
                  <a:pt x="965" y="954"/>
                  <a:pt x="965" y="956"/>
                </a:cubicBezTo>
                <a:cubicBezTo>
                  <a:pt x="965" y="958"/>
                  <a:pt x="967" y="960"/>
                  <a:pt x="969" y="960"/>
                </a:cubicBezTo>
                <a:cubicBezTo>
                  <a:pt x="971" y="960"/>
                  <a:pt x="973" y="958"/>
                  <a:pt x="973" y="956"/>
                </a:cubicBezTo>
                <a:cubicBezTo>
                  <a:pt x="973" y="954"/>
                  <a:pt x="971" y="952"/>
                  <a:pt x="969" y="952"/>
                </a:cubicBezTo>
                <a:close/>
                <a:moveTo>
                  <a:pt x="1017" y="956"/>
                </a:moveTo>
                <a:cubicBezTo>
                  <a:pt x="1017" y="958"/>
                  <a:pt x="1018" y="960"/>
                  <a:pt x="1021" y="960"/>
                </a:cubicBezTo>
                <a:cubicBezTo>
                  <a:pt x="1023" y="960"/>
                  <a:pt x="1025" y="958"/>
                  <a:pt x="1025" y="956"/>
                </a:cubicBezTo>
                <a:cubicBezTo>
                  <a:pt x="1025" y="954"/>
                  <a:pt x="1023" y="952"/>
                  <a:pt x="1021" y="952"/>
                </a:cubicBezTo>
                <a:cubicBezTo>
                  <a:pt x="1018" y="952"/>
                  <a:pt x="1017" y="954"/>
                  <a:pt x="1017" y="956"/>
                </a:cubicBezTo>
                <a:close/>
                <a:moveTo>
                  <a:pt x="1524" y="952"/>
                </a:moveTo>
                <a:cubicBezTo>
                  <a:pt x="1522" y="952"/>
                  <a:pt x="1520" y="954"/>
                  <a:pt x="1520" y="956"/>
                </a:cubicBezTo>
                <a:cubicBezTo>
                  <a:pt x="1520" y="958"/>
                  <a:pt x="1522" y="960"/>
                  <a:pt x="1524" y="960"/>
                </a:cubicBezTo>
                <a:cubicBezTo>
                  <a:pt x="1527" y="960"/>
                  <a:pt x="1529" y="958"/>
                  <a:pt x="1529" y="956"/>
                </a:cubicBezTo>
                <a:cubicBezTo>
                  <a:pt x="1529" y="954"/>
                  <a:pt x="1527" y="952"/>
                  <a:pt x="1524" y="952"/>
                </a:cubicBezTo>
                <a:close/>
                <a:moveTo>
                  <a:pt x="1537" y="952"/>
                </a:moveTo>
                <a:cubicBezTo>
                  <a:pt x="1535" y="952"/>
                  <a:pt x="1533" y="954"/>
                  <a:pt x="1533" y="956"/>
                </a:cubicBezTo>
                <a:cubicBezTo>
                  <a:pt x="1533" y="958"/>
                  <a:pt x="1535" y="960"/>
                  <a:pt x="1537" y="960"/>
                </a:cubicBezTo>
                <a:cubicBezTo>
                  <a:pt x="1540" y="960"/>
                  <a:pt x="1541" y="958"/>
                  <a:pt x="1541" y="956"/>
                </a:cubicBezTo>
                <a:cubicBezTo>
                  <a:pt x="1541" y="954"/>
                  <a:pt x="1540" y="952"/>
                  <a:pt x="1537" y="952"/>
                </a:cubicBezTo>
                <a:close/>
                <a:moveTo>
                  <a:pt x="1550" y="952"/>
                </a:moveTo>
                <a:cubicBezTo>
                  <a:pt x="1548" y="952"/>
                  <a:pt x="1546" y="954"/>
                  <a:pt x="1546" y="956"/>
                </a:cubicBezTo>
                <a:cubicBezTo>
                  <a:pt x="1546" y="958"/>
                  <a:pt x="1548" y="960"/>
                  <a:pt x="1550" y="960"/>
                </a:cubicBezTo>
                <a:cubicBezTo>
                  <a:pt x="1552" y="960"/>
                  <a:pt x="1554" y="958"/>
                  <a:pt x="1554" y="956"/>
                </a:cubicBezTo>
                <a:cubicBezTo>
                  <a:pt x="1554" y="954"/>
                  <a:pt x="1552" y="952"/>
                  <a:pt x="1550" y="952"/>
                </a:cubicBezTo>
                <a:close/>
                <a:moveTo>
                  <a:pt x="1563" y="952"/>
                </a:moveTo>
                <a:cubicBezTo>
                  <a:pt x="1561" y="952"/>
                  <a:pt x="1559" y="954"/>
                  <a:pt x="1559" y="956"/>
                </a:cubicBezTo>
                <a:cubicBezTo>
                  <a:pt x="1559" y="958"/>
                  <a:pt x="1561" y="960"/>
                  <a:pt x="1563" y="960"/>
                </a:cubicBezTo>
                <a:cubicBezTo>
                  <a:pt x="1565" y="960"/>
                  <a:pt x="1567" y="958"/>
                  <a:pt x="1567" y="956"/>
                </a:cubicBezTo>
                <a:cubicBezTo>
                  <a:pt x="1567" y="954"/>
                  <a:pt x="1565" y="952"/>
                  <a:pt x="1563" y="952"/>
                </a:cubicBezTo>
                <a:close/>
                <a:moveTo>
                  <a:pt x="1576" y="952"/>
                </a:moveTo>
                <a:cubicBezTo>
                  <a:pt x="1574" y="952"/>
                  <a:pt x="1572" y="954"/>
                  <a:pt x="1572" y="956"/>
                </a:cubicBezTo>
                <a:cubicBezTo>
                  <a:pt x="1572" y="958"/>
                  <a:pt x="1574" y="960"/>
                  <a:pt x="1576" y="960"/>
                </a:cubicBezTo>
                <a:cubicBezTo>
                  <a:pt x="1578" y="960"/>
                  <a:pt x="1580" y="958"/>
                  <a:pt x="1580" y="956"/>
                </a:cubicBezTo>
                <a:cubicBezTo>
                  <a:pt x="1580" y="954"/>
                  <a:pt x="1578" y="952"/>
                  <a:pt x="1576" y="952"/>
                </a:cubicBezTo>
                <a:close/>
                <a:moveTo>
                  <a:pt x="1589" y="952"/>
                </a:moveTo>
                <a:cubicBezTo>
                  <a:pt x="1587" y="952"/>
                  <a:pt x="1585" y="954"/>
                  <a:pt x="1585" y="956"/>
                </a:cubicBezTo>
                <a:cubicBezTo>
                  <a:pt x="1585" y="958"/>
                  <a:pt x="1587" y="960"/>
                  <a:pt x="1589" y="960"/>
                </a:cubicBezTo>
                <a:cubicBezTo>
                  <a:pt x="1591" y="960"/>
                  <a:pt x="1593" y="958"/>
                  <a:pt x="1593" y="956"/>
                </a:cubicBezTo>
                <a:cubicBezTo>
                  <a:pt x="1593" y="954"/>
                  <a:pt x="1591" y="952"/>
                  <a:pt x="1589" y="952"/>
                </a:cubicBezTo>
                <a:close/>
                <a:moveTo>
                  <a:pt x="1602" y="952"/>
                </a:moveTo>
                <a:cubicBezTo>
                  <a:pt x="1600" y="952"/>
                  <a:pt x="1598" y="954"/>
                  <a:pt x="1598" y="956"/>
                </a:cubicBezTo>
                <a:cubicBezTo>
                  <a:pt x="1598" y="958"/>
                  <a:pt x="1600" y="960"/>
                  <a:pt x="1602" y="960"/>
                </a:cubicBezTo>
                <a:cubicBezTo>
                  <a:pt x="1604" y="960"/>
                  <a:pt x="1606" y="958"/>
                  <a:pt x="1606" y="956"/>
                </a:cubicBezTo>
                <a:cubicBezTo>
                  <a:pt x="1606" y="954"/>
                  <a:pt x="1604" y="952"/>
                  <a:pt x="1602" y="952"/>
                </a:cubicBezTo>
                <a:close/>
                <a:moveTo>
                  <a:pt x="1615" y="952"/>
                </a:moveTo>
                <a:cubicBezTo>
                  <a:pt x="1612" y="952"/>
                  <a:pt x="1611" y="954"/>
                  <a:pt x="1611" y="956"/>
                </a:cubicBezTo>
                <a:cubicBezTo>
                  <a:pt x="1611" y="958"/>
                  <a:pt x="1612" y="960"/>
                  <a:pt x="1615" y="960"/>
                </a:cubicBezTo>
                <a:cubicBezTo>
                  <a:pt x="1617" y="960"/>
                  <a:pt x="1619" y="958"/>
                  <a:pt x="1619" y="956"/>
                </a:cubicBezTo>
                <a:cubicBezTo>
                  <a:pt x="1619" y="954"/>
                  <a:pt x="1617" y="952"/>
                  <a:pt x="1615" y="952"/>
                </a:cubicBezTo>
                <a:close/>
                <a:moveTo>
                  <a:pt x="1628" y="952"/>
                </a:moveTo>
                <a:cubicBezTo>
                  <a:pt x="1625" y="952"/>
                  <a:pt x="1623" y="954"/>
                  <a:pt x="1623" y="956"/>
                </a:cubicBezTo>
                <a:cubicBezTo>
                  <a:pt x="1623" y="958"/>
                  <a:pt x="1625" y="960"/>
                  <a:pt x="1628" y="960"/>
                </a:cubicBezTo>
                <a:cubicBezTo>
                  <a:pt x="1630" y="960"/>
                  <a:pt x="1632" y="958"/>
                  <a:pt x="1632" y="956"/>
                </a:cubicBezTo>
                <a:cubicBezTo>
                  <a:pt x="1632" y="954"/>
                  <a:pt x="1630" y="952"/>
                  <a:pt x="1628" y="952"/>
                </a:cubicBezTo>
                <a:close/>
                <a:moveTo>
                  <a:pt x="1641" y="952"/>
                </a:moveTo>
                <a:cubicBezTo>
                  <a:pt x="1638" y="952"/>
                  <a:pt x="1636" y="954"/>
                  <a:pt x="1636" y="956"/>
                </a:cubicBezTo>
                <a:cubicBezTo>
                  <a:pt x="1636" y="958"/>
                  <a:pt x="1638" y="960"/>
                  <a:pt x="1641" y="960"/>
                </a:cubicBezTo>
                <a:cubicBezTo>
                  <a:pt x="1643" y="960"/>
                  <a:pt x="1645" y="958"/>
                  <a:pt x="1645" y="956"/>
                </a:cubicBezTo>
                <a:cubicBezTo>
                  <a:pt x="1645" y="954"/>
                  <a:pt x="1643" y="952"/>
                  <a:pt x="1641" y="952"/>
                </a:cubicBezTo>
                <a:close/>
                <a:moveTo>
                  <a:pt x="1653" y="952"/>
                </a:moveTo>
                <a:cubicBezTo>
                  <a:pt x="1651" y="952"/>
                  <a:pt x="1649" y="954"/>
                  <a:pt x="1649" y="956"/>
                </a:cubicBezTo>
                <a:cubicBezTo>
                  <a:pt x="1649" y="958"/>
                  <a:pt x="1651" y="960"/>
                  <a:pt x="1653" y="960"/>
                </a:cubicBezTo>
                <a:cubicBezTo>
                  <a:pt x="1656" y="960"/>
                  <a:pt x="1658" y="958"/>
                  <a:pt x="1658" y="956"/>
                </a:cubicBezTo>
                <a:cubicBezTo>
                  <a:pt x="1658" y="954"/>
                  <a:pt x="1656" y="952"/>
                  <a:pt x="1653" y="952"/>
                </a:cubicBezTo>
                <a:close/>
                <a:moveTo>
                  <a:pt x="1666" y="952"/>
                </a:moveTo>
                <a:cubicBezTo>
                  <a:pt x="1664" y="952"/>
                  <a:pt x="1662" y="954"/>
                  <a:pt x="1662" y="956"/>
                </a:cubicBezTo>
                <a:cubicBezTo>
                  <a:pt x="1662" y="958"/>
                  <a:pt x="1664" y="960"/>
                  <a:pt x="1666" y="960"/>
                </a:cubicBezTo>
                <a:cubicBezTo>
                  <a:pt x="1669" y="960"/>
                  <a:pt x="1671" y="958"/>
                  <a:pt x="1671" y="956"/>
                </a:cubicBezTo>
                <a:cubicBezTo>
                  <a:pt x="1671" y="954"/>
                  <a:pt x="1669" y="952"/>
                  <a:pt x="1666" y="952"/>
                </a:cubicBezTo>
                <a:close/>
                <a:moveTo>
                  <a:pt x="1679" y="952"/>
                </a:moveTo>
                <a:cubicBezTo>
                  <a:pt x="1677" y="952"/>
                  <a:pt x="1675" y="954"/>
                  <a:pt x="1675" y="956"/>
                </a:cubicBezTo>
                <a:cubicBezTo>
                  <a:pt x="1675" y="958"/>
                  <a:pt x="1677" y="960"/>
                  <a:pt x="1679" y="960"/>
                </a:cubicBezTo>
                <a:cubicBezTo>
                  <a:pt x="1682" y="960"/>
                  <a:pt x="1683" y="958"/>
                  <a:pt x="1683" y="956"/>
                </a:cubicBezTo>
                <a:cubicBezTo>
                  <a:pt x="1683" y="954"/>
                  <a:pt x="1682" y="952"/>
                  <a:pt x="1679" y="952"/>
                </a:cubicBezTo>
                <a:close/>
                <a:moveTo>
                  <a:pt x="1692" y="952"/>
                </a:moveTo>
                <a:cubicBezTo>
                  <a:pt x="1690" y="952"/>
                  <a:pt x="1688" y="954"/>
                  <a:pt x="1688" y="956"/>
                </a:cubicBezTo>
                <a:cubicBezTo>
                  <a:pt x="1688" y="958"/>
                  <a:pt x="1690" y="960"/>
                  <a:pt x="1692" y="960"/>
                </a:cubicBezTo>
                <a:cubicBezTo>
                  <a:pt x="1695" y="960"/>
                  <a:pt x="1696" y="958"/>
                  <a:pt x="1696" y="956"/>
                </a:cubicBezTo>
                <a:cubicBezTo>
                  <a:pt x="1696" y="954"/>
                  <a:pt x="1695" y="952"/>
                  <a:pt x="1692" y="952"/>
                </a:cubicBezTo>
                <a:close/>
                <a:moveTo>
                  <a:pt x="1705" y="952"/>
                </a:moveTo>
                <a:cubicBezTo>
                  <a:pt x="1703" y="952"/>
                  <a:pt x="1701" y="954"/>
                  <a:pt x="1701" y="956"/>
                </a:cubicBezTo>
                <a:cubicBezTo>
                  <a:pt x="1701" y="958"/>
                  <a:pt x="1703" y="960"/>
                  <a:pt x="1705" y="960"/>
                </a:cubicBezTo>
                <a:cubicBezTo>
                  <a:pt x="1707" y="960"/>
                  <a:pt x="1709" y="958"/>
                  <a:pt x="1709" y="956"/>
                </a:cubicBezTo>
                <a:cubicBezTo>
                  <a:pt x="1709" y="954"/>
                  <a:pt x="1707" y="952"/>
                  <a:pt x="1705" y="952"/>
                </a:cubicBezTo>
                <a:close/>
                <a:moveTo>
                  <a:pt x="1718" y="952"/>
                </a:moveTo>
                <a:cubicBezTo>
                  <a:pt x="1716" y="952"/>
                  <a:pt x="1714" y="954"/>
                  <a:pt x="1714" y="956"/>
                </a:cubicBezTo>
                <a:cubicBezTo>
                  <a:pt x="1714" y="958"/>
                  <a:pt x="1716" y="960"/>
                  <a:pt x="1718" y="960"/>
                </a:cubicBezTo>
                <a:cubicBezTo>
                  <a:pt x="1720" y="960"/>
                  <a:pt x="1722" y="958"/>
                  <a:pt x="1722" y="956"/>
                </a:cubicBezTo>
                <a:cubicBezTo>
                  <a:pt x="1722" y="954"/>
                  <a:pt x="1720" y="952"/>
                  <a:pt x="1718" y="952"/>
                </a:cubicBezTo>
                <a:close/>
                <a:moveTo>
                  <a:pt x="1731" y="952"/>
                </a:moveTo>
                <a:cubicBezTo>
                  <a:pt x="1729" y="952"/>
                  <a:pt x="1727" y="954"/>
                  <a:pt x="1727" y="956"/>
                </a:cubicBezTo>
                <a:cubicBezTo>
                  <a:pt x="1727" y="958"/>
                  <a:pt x="1729" y="960"/>
                  <a:pt x="1731" y="960"/>
                </a:cubicBezTo>
                <a:cubicBezTo>
                  <a:pt x="1733" y="960"/>
                  <a:pt x="1735" y="958"/>
                  <a:pt x="1735" y="956"/>
                </a:cubicBezTo>
                <a:cubicBezTo>
                  <a:pt x="1735" y="954"/>
                  <a:pt x="1733" y="952"/>
                  <a:pt x="1731" y="952"/>
                </a:cubicBezTo>
                <a:close/>
                <a:moveTo>
                  <a:pt x="1744" y="952"/>
                </a:moveTo>
                <a:cubicBezTo>
                  <a:pt x="1742" y="952"/>
                  <a:pt x="1740" y="954"/>
                  <a:pt x="1740" y="956"/>
                </a:cubicBezTo>
                <a:cubicBezTo>
                  <a:pt x="1740" y="958"/>
                  <a:pt x="1742" y="960"/>
                  <a:pt x="1744" y="960"/>
                </a:cubicBezTo>
                <a:cubicBezTo>
                  <a:pt x="1746" y="960"/>
                  <a:pt x="1748" y="958"/>
                  <a:pt x="1748" y="956"/>
                </a:cubicBezTo>
                <a:cubicBezTo>
                  <a:pt x="1748" y="954"/>
                  <a:pt x="1746" y="952"/>
                  <a:pt x="1744" y="952"/>
                </a:cubicBezTo>
                <a:close/>
                <a:moveTo>
                  <a:pt x="1757" y="952"/>
                </a:moveTo>
                <a:cubicBezTo>
                  <a:pt x="1754" y="952"/>
                  <a:pt x="1753" y="954"/>
                  <a:pt x="1753" y="956"/>
                </a:cubicBezTo>
                <a:cubicBezTo>
                  <a:pt x="1753" y="958"/>
                  <a:pt x="1754" y="960"/>
                  <a:pt x="1757" y="960"/>
                </a:cubicBezTo>
                <a:cubicBezTo>
                  <a:pt x="1759" y="960"/>
                  <a:pt x="1761" y="958"/>
                  <a:pt x="1761" y="956"/>
                </a:cubicBezTo>
                <a:cubicBezTo>
                  <a:pt x="1761" y="954"/>
                  <a:pt x="1759" y="952"/>
                  <a:pt x="1757" y="952"/>
                </a:cubicBezTo>
                <a:close/>
                <a:moveTo>
                  <a:pt x="1770" y="952"/>
                </a:moveTo>
                <a:cubicBezTo>
                  <a:pt x="1767" y="952"/>
                  <a:pt x="1766" y="954"/>
                  <a:pt x="1766" y="956"/>
                </a:cubicBezTo>
                <a:cubicBezTo>
                  <a:pt x="1766" y="958"/>
                  <a:pt x="1767" y="960"/>
                  <a:pt x="1770" y="960"/>
                </a:cubicBezTo>
                <a:cubicBezTo>
                  <a:pt x="1772" y="960"/>
                  <a:pt x="1774" y="958"/>
                  <a:pt x="1774" y="956"/>
                </a:cubicBezTo>
                <a:cubicBezTo>
                  <a:pt x="1774" y="954"/>
                  <a:pt x="1772" y="952"/>
                  <a:pt x="1770" y="952"/>
                </a:cubicBezTo>
                <a:close/>
                <a:moveTo>
                  <a:pt x="1783" y="952"/>
                </a:moveTo>
                <a:cubicBezTo>
                  <a:pt x="1780" y="952"/>
                  <a:pt x="1778" y="954"/>
                  <a:pt x="1778" y="956"/>
                </a:cubicBezTo>
                <a:cubicBezTo>
                  <a:pt x="1778" y="958"/>
                  <a:pt x="1780" y="960"/>
                  <a:pt x="1783" y="960"/>
                </a:cubicBezTo>
                <a:cubicBezTo>
                  <a:pt x="1785" y="960"/>
                  <a:pt x="1787" y="958"/>
                  <a:pt x="1787" y="956"/>
                </a:cubicBezTo>
                <a:cubicBezTo>
                  <a:pt x="1787" y="954"/>
                  <a:pt x="1785" y="952"/>
                  <a:pt x="1783" y="952"/>
                </a:cubicBezTo>
                <a:close/>
                <a:moveTo>
                  <a:pt x="1796" y="952"/>
                </a:moveTo>
                <a:cubicBezTo>
                  <a:pt x="1793" y="952"/>
                  <a:pt x="1791" y="954"/>
                  <a:pt x="1791" y="956"/>
                </a:cubicBezTo>
                <a:cubicBezTo>
                  <a:pt x="1791" y="958"/>
                  <a:pt x="1793" y="960"/>
                  <a:pt x="1796" y="960"/>
                </a:cubicBezTo>
                <a:cubicBezTo>
                  <a:pt x="1798" y="960"/>
                  <a:pt x="1800" y="958"/>
                  <a:pt x="1800" y="956"/>
                </a:cubicBezTo>
                <a:cubicBezTo>
                  <a:pt x="1800" y="954"/>
                  <a:pt x="1798" y="952"/>
                  <a:pt x="1796" y="952"/>
                </a:cubicBezTo>
                <a:close/>
                <a:moveTo>
                  <a:pt x="1808" y="952"/>
                </a:moveTo>
                <a:cubicBezTo>
                  <a:pt x="1806" y="952"/>
                  <a:pt x="1804" y="954"/>
                  <a:pt x="1804" y="956"/>
                </a:cubicBezTo>
                <a:cubicBezTo>
                  <a:pt x="1804" y="958"/>
                  <a:pt x="1806" y="960"/>
                  <a:pt x="1808" y="960"/>
                </a:cubicBezTo>
                <a:cubicBezTo>
                  <a:pt x="1811" y="960"/>
                  <a:pt x="1813" y="958"/>
                  <a:pt x="1813" y="956"/>
                </a:cubicBezTo>
                <a:cubicBezTo>
                  <a:pt x="1813" y="954"/>
                  <a:pt x="1811" y="952"/>
                  <a:pt x="1808" y="952"/>
                </a:cubicBezTo>
                <a:close/>
                <a:moveTo>
                  <a:pt x="1821" y="952"/>
                </a:moveTo>
                <a:cubicBezTo>
                  <a:pt x="1819" y="952"/>
                  <a:pt x="1817" y="954"/>
                  <a:pt x="1817" y="956"/>
                </a:cubicBezTo>
                <a:cubicBezTo>
                  <a:pt x="1817" y="958"/>
                  <a:pt x="1819" y="960"/>
                  <a:pt x="1821" y="960"/>
                </a:cubicBezTo>
                <a:cubicBezTo>
                  <a:pt x="1824" y="960"/>
                  <a:pt x="1826" y="958"/>
                  <a:pt x="1826" y="956"/>
                </a:cubicBezTo>
                <a:cubicBezTo>
                  <a:pt x="1826" y="954"/>
                  <a:pt x="1824" y="952"/>
                  <a:pt x="1821" y="952"/>
                </a:cubicBezTo>
                <a:close/>
                <a:moveTo>
                  <a:pt x="1834" y="952"/>
                </a:moveTo>
                <a:cubicBezTo>
                  <a:pt x="1832" y="952"/>
                  <a:pt x="1830" y="954"/>
                  <a:pt x="1830" y="956"/>
                </a:cubicBezTo>
                <a:cubicBezTo>
                  <a:pt x="1830" y="958"/>
                  <a:pt x="1832" y="960"/>
                  <a:pt x="1834" y="960"/>
                </a:cubicBezTo>
                <a:cubicBezTo>
                  <a:pt x="1837" y="960"/>
                  <a:pt x="1838" y="958"/>
                  <a:pt x="1838" y="956"/>
                </a:cubicBezTo>
                <a:cubicBezTo>
                  <a:pt x="1838" y="954"/>
                  <a:pt x="1837" y="952"/>
                  <a:pt x="1834" y="952"/>
                </a:cubicBezTo>
                <a:close/>
                <a:moveTo>
                  <a:pt x="1847" y="952"/>
                </a:moveTo>
                <a:cubicBezTo>
                  <a:pt x="1845" y="952"/>
                  <a:pt x="1843" y="954"/>
                  <a:pt x="1843" y="956"/>
                </a:cubicBezTo>
                <a:cubicBezTo>
                  <a:pt x="1843" y="958"/>
                  <a:pt x="1845" y="960"/>
                  <a:pt x="1847" y="960"/>
                </a:cubicBezTo>
                <a:cubicBezTo>
                  <a:pt x="1849" y="960"/>
                  <a:pt x="1851" y="958"/>
                  <a:pt x="1851" y="956"/>
                </a:cubicBezTo>
                <a:cubicBezTo>
                  <a:pt x="1851" y="954"/>
                  <a:pt x="1849" y="952"/>
                  <a:pt x="1847" y="952"/>
                </a:cubicBezTo>
                <a:close/>
                <a:moveTo>
                  <a:pt x="1860" y="952"/>
                </a:moveTo>
                <a:cubicBezTo>
                  <a:pt x="1858" y="952"/>
                  <a:pt x="1856" y="954"/>
                  <a:pt x="1856" y="956"/>
                </a:cubicBezTo>
                <a:cubicBezTo>
                  <a:pt x="1856" y="958"/>
                  <a:pt x="1858" y="960"/>
                  <a:pt x="1860" y="960"/>
                </a:cubicBezTo>
                <a:cubicBezTo>
                  <a:pt x="1862" y="960"/>
                  <a:pt x="1864" y="958"/>
                  <a:pt x="1864" y="956"/>
                </a:cubicBezTo>
                <a:cubicBezTo>
                  <a:pt x="1864" y="954"/>
                  <a:pt x="1862" y="952"/>
                  <a:pt x="1860" y="952"/>
                </a:cubicBezTo>
                <a:close/>
                <a:moveTo>
                  <a:pt x="1873" y="952"/>
                </a:moveTo>
                <a:cubicBezTo>
                  <a:pt x="1871" y="952"/>
                  <a:pt x="1869" y="954"/>
                  <a:pt x="1869" y="956"/>
                </a:cubicBezTo>
                <a:cubicBezTo>
                  <a:pt x="1869" y="958"/>
                  <a:pt x="1871" y="960"/>
                  <a:pt x="1873" y="960"/>
                </a:cubicBezTo>
                <a:cubicBezTo>
                  <a:pt x="1875" y="960"/>
                  <a:pt x="1877" y="958"/>
                  <a:pt x="1877" y="956"/>
                </a:cubicBezTo>
                <a:cubicBezTo>
                  <a:pt x="1877" y="954"/>
                  <a:pt x="1875" y="952"/>
                  <a:pt x="1873" y="952"/>
                </a:cubicBezTo>
                <a:close/>
                <a:moveTo>
                  <a:pt x="1886" y="952"/>
                </a:moveTo>
                <a:cubicBezTo>
                  <a:pt x="1884" y="952"/>
                  <a:pt x="1882" y="954"/>
                  <a:pt x="1882" y="956"/>
                </a:cubicBezTo>
                <a:cubicBezTo>
                  <a:pt x="1882" y="958"/>
                  <a:pt x="1884" y="960"/>
                  <a:pt x="1886" y="960"/>
                </a:cubicBezTo>
                <a:cubicBezTo>
                  <a:pt x="1888" y="960"/>
                  <a:pt x="1890" y="958"/>
                  <a:pt x="1890" y="956"/>
                </a:cubicBezTo>
                <a:cubicBezTo>
                  <a:pt x="1890" y="954"/>
                  <a:pt x="1888" y="952"/>
                  <a:pt x="1886" y="952"/>
                </a:cubicBezTo>
                <a:close/>
                <a:moveTo>
                  <a:pt x="1899" y="952"/>
                </a:moveTo>
                <a:cubicBezTo>
                  <a:pt x="1897" y="952"/>
                  <a:pt x="1895" y="954"/>
                  <a:pt x="1895" y="956"/>
                </a:cubicBezTo>
                <a:cubicBezTo>
                  <a:pt x="1895" y="958"/>
                  <a:pt x="1897" y="960"/>
                  <a:pt x="1899" y="960"/>
                </a:cubicBezTo>
                <a:cubicBezTo>
                  <a:pt x="1901" y="960"/>
                  <a:pt x="1903" y="958"/>
                  <a:pt x="1903" y="956"/>
                </a:cubicBezTo>
                <a:cubicBezTo>
                  <a:pt x="1903" y="954"/>
                  <a:pt x="1901" y="952"/>
                  <a:pt x="1899" y="952"/>
                </a:cubicBezTo>
                <a:close/>
                <a:moveTo>
                  <a:pt x="1912" y="952"/>
                </a:moveTo>
                <a:cubicBezTo>
                  <a:pt x="1909" y="952"/>
                  <a:pt x="1908" y="954"/>
                  <a:pt x="1908" y="956"/>
                </a:cubicBezTo>
                <a:cubicBezTo>
                  <a:pt x="1908" y="958"/>
                  <a:pt x="1909" y="960"/>
                  <a:pt x="1912" y="960"/>
                </a:cubicBezTo>
                <a:cubicBezTo>
                  <a:pt x="1914" y="960"/>
                  <a:pt x="1916" y="958"/>
                  <a:pt x="1916" y="956"/>
                </a:cubicBezTo>
                <a:cubicBezTo>
                  <a:pt x="1916" y="954"/>
                  <a:pt x="1914" y="952"/>
                  <a:pt x="1912" y="952"/>
                </a:cubicBezTo>
                <a:close/>
                <a:moveTo>
                  <a:pt x="1925" y="952"/>
                </a:moveTo>
                <a:cubicBezTo>
                  <a:pt x="1922" y="952"/>
                  <a:pt x="1920" y="954"/>
                  <a:pt x="1920" y="956"/>
                </a:cubicBezTo>
                <a:cubicBezTo>
                  <a:pt x="1920" y="958"/>
                  <a:pt x="1922" y="960"/>
                  <a:pt x="1925" y="960"/>
                </a:cubicBezTo>
                <a:cubicBezTo>
                  <a:pt x="1927" y="960"/>
                  <a:pt x="1929" y="958"/>
                  <a:pt x="1929" y="956"/>
                </a:cubicBezTo>
                <a:cubicBezTo>
                  <a:pt x="1929" y="954"/>
                  <a:pt x="1927" y="952"/>
                  <a:pt x="1925" y="952"/>
                </a:cubicBezTo>
                <a:close/>
                <a:moveTo>
                  <a:pt x="1938" y="952"/>
                </a:moveTo>
                <a:cubicBezTo>
                  <a:pt x="1935" y="952"/>
                  <a:pt x="1933" y="954"/>
                  <a:pt x="1933" y="956"/>
                </a:cubicBezTo>
                <a:cubicBezTo>
                  <a:pt x="1933" y="958"/>
                  <a:pt x="1935" y="960"/>
                  <a:pt x="1938" y="960"/>
                </a:cubicBezTo>
                <a:cubicBezTo>
                  <a:pt x="1940" y="960"/>
                  <a:pt x="1942" y="958"/>
                  <a:pt x="1942" y="956"/>
                </a:cubicBezTo>
                <a:cubicBezTo>
                  <a:pt x="1942" y="954"/>
                  <a:pt x="1940" y="952"/>
                  <a:pt x="1938" y="952"/>
                </a:cubicBezTo>
                <a:close/>
                <a:moveTo>
                  <a:pt x="1950" y="952"/>
                </a:moveTo>
                <a:cubicBezTo>
                  <a:pt x="1948" y="952"/>
                  <a:pt x="1946" y="954"/>
                  <a:pt x="1946" y="956"/>
                </a:cubicBezTo>
                <a:cubicBezTo>
                  <a:pt x="1946" y="958"/>
                  <a:pt x="1948" y="960"/>
                  <a:pt x="1950" y="960"/>
                </a:cubicBezTo>
                <a:cubicBezTo>
                  <a:pt x="1953" y="960"/>
                  <a:pt x="1955" y="958"/>
                  <a:pt x="1955" y="956"/>
                </a:cubicBezTo>
                <a:cubicBezTo>
                  <a:pt x="1955" y="954"/>
                  <a:pt x="1953" y="952"/>
                  <a:pt x="1950" y="952"/>
                </a:cubicBezTo>
                <a:close/>
                <a:moveTo>
                  <a:pt x="1963" y="952"/>
                </a:moveTo>
                <a:cubicBezTo>
                  <a:pt x="1961" y="952"/>
                  <a:pt x="1959" y="954"/>
                  <a:pt x="1959" y="956"/>
                </a:cubicBezTo>
                <a:cubicBezTo>
                  <a:pt x="1959" y="958"/>
                  <a:pt x="1961" y="960"/>
                  <a:pt x="1963" y="960"/>
                </a:cubicBezTo>
                <a:cubicBezTo>
                  <a:pt x="1966" y="960"/>
                  <a:pt x="1968" y="958"/>
                  <a:pt x="1968" y="956"/>
                </a:cubicBezTo>
                <a:cubicBezTo>
                  <a:pt x="1968" y="954"/>
                  <a:pt x="1966" y="952"/>
                  <a:pt x="1963" y="952"/>
                </a:cubicBezTo>
                <a:close/>
                <a:moveTo>
                  <a:pt x="1976" y="952"/>
                </a:moveTo>
                <a:cubicBezTo>
                  <a:pt x="1974" y="952"/>
                  <a:pt x="1972" y="954"/>
                  <a:pt x="1972" y="956"/>
                </a:cubicBezTo>
                <a:cubicBezTo>
                  <a:pt x="1972" y="958"/>
                  <a:pt x="1974" y="960"/>
                  <a:pt x="1976" y="960"/>
                </a:cubicBezTo>
                <a:cubicBezTo>
                  <a:pt x="1979" y="960"/>
                  <a:pt x="1980" y="958"/>
                  <a:pt x="1980" y="956"/>
                </a:cubicBezTo>
                <a:cubicBezTo>
                  <a:pt x="1980" y="954"/>
                  <a:pt x="1979" y="952"/>
                  <a:pt x="1976" y="952"/>
                </a:cubicBezTo>
                <a:close/>
                <a:moveTo>
                  <a:pt x="1989" y="952"/>
                </a:moveTo>
                <a:cubicBezTo>
                  <a:pt x="1987" y="952"/>
                  <a:pt x="1985" y="954"/>
                  <a:pt x="1985" y="956"/>
                </a:cubicBezTo>
                <a:cubicBezTo>
                  <a:pt x="1985" y="958"/>
                  <a:pt x="1987" y="960"/>
                  <a:pt x="1989" y="960"/>
                </a:cubicBezTo>
                <a:cubicBezTo>
                  <a:pt x="1992" y="960"/>
                  <a:pt x="1993" y="958"/>
                  <a:pt x="1993" y="956"/>
                </a:cubicBezTo>
                <a:cubicBezTo>
                  <a:pt x="1993" y="954"/>
                  <a:pt x="1992" y="952"/>
                  <a:pt x="1989" y="952"/>
                </a:cubicBezTo>
                <a:close/>
                <a:moveTo>
                  <a:pt x="2002" y="952"/>
                </a:moveTo>
                <a:cubicBezTo>
                  <a:pt x="2000" y="952"/>
                  <a:pt x="1998" y="954"/>
                  <a:pt x="1998" y="956"/>
                </a:cubicBezTo>
                <a:cubicBezTo>
                  <a:pt x="1998" y="958"/>
                  <a:pt x="2000" y="960"/>
                  <a:pt x="2002" y="960"/>
                </a:cubicBezTo>
                <a:cubicBezTo>
                  <a:pt x="2004" y="960"/>
                  <a:pt x="2006" y="958"/>
                  <a:pt x="2006" y="956"/>
                </a:cubicBezTo>
                <a:cubicBezTo>
                  <a:pt x="2006" y="954"/>
                  <a:pt x="2004" y="952"/>
                  <a:pt x="2002" y="952"/>
                </a:cubicBezTo>
                <a:close/>
                <a:moveTo>
                  <a:pt x="2015" y="952"/>
                </a:moveTo>
                <a:cubicBezTo>
                  <a:pt x="2013" y="952"/>
                  <a:pt x="2011" y="954"/>
                  <a:pt x="2011" y="956"/>
                </a:cubicBezTo>
                <a:cubicBezTo>
                  <a:pt x="2011" y="958"/>
                  <a:pt x="2013" y="960"/>
                  <a:pt x="2015" y="960"/>
                </a:cubicBezTo>
                <a:cubicBezTo>
                  <a:pt x="2017" y="960"/>
                  <a:pt x="2019" y="958"/>
                  <a:pt x="2019" y="956"/>
                </a:cubicBezTo>
                <a:cubicBezTo>
                  <a:pt x="2019" y="954"/>
                  <a:pt x="2017" y="952"/>
                  <a:pt x="2015" y="952"/>
                </a:cubicBezTo>
                <a:close/>
                <a:moveTo>
                  <a:pt x="2028" y="952"/>
                </a:moveTo>
                <a:cubicBezTo>
                  <a:pt x="2026" y="952"/>
                  <a:pt x="2024" y="954"/>
                  <a:pt x="2024" y="956"/>
                </a:cubicBezTo>
                <a:cubicBezTo>
                  <a:pt x="2024" y="958"/>
                  <a:pt x="2026" y="960"/>
                  <a:pt x="2028" y="960"/>
                </a:cubicBezTo>
                <a:cubicBezTo>
                  <a:pt x="2030" y="960"/>
                  <a:pt x="2032" y="958"/>
                  <a:pt x="2032" y="956"/>
                </a:cubicBezTo>
                <a:cubicBezTo>
                  <a:pt x="2032" y="954"/>
                  <a:pt x="2030" y="952"/>
                  <a:pt x="2028" y="952"/>
                </a:cubicBezTo>
                <a:close/>
                <a:moveTo>
                  <a:pt x="2041" y="952"/>
                </a:moveTo>
                <a:cubicBezTo>
                  <a:pt x="2039" y="952"/>
                  <a:pt x="2037" y="954"/>
                  <a:pt x="2037" y="956"/>
                </a:cubicBezTo>
                <a:cubicBezTo>
                  <a:pt x="2037" y="958"/>
                  <a:pt x="2039" y="960"/>
                  <a:pt x="2041" y="960"/>
                </a:cubicBezTo>
                <a:cubicBezTo>
                  <a:pt x="2043" y="960"/>
                  <a:pt x="2045" y="958"/>
                  <a:pt x="2045" y="956"/>
                </a:cubicBezTo>
                <a:cubicBezTo>
                  <a:pt x="2045" y="954"/>
                  <a:pt x="2043" y="952"/>
                  <a:pt x="2041" y="952"/>
                </a:cubicBezTo>
                <a:close/>
                <a:moveTo>
                  <a:pt x="2054" y="952"/>
                </a:moveTo>
                <a:cubicBezTo>
                  <a:pt x="2051" y="952"/>
                  <a:pt x="2050" y="954"/>
                  <a:pt x="2050" y="956"/>
                </a:cubicBezTo>
                <a:cubicBezTo>
                  <a:pt x="2050" y="958"/>
                  <a:pt x="2051" y="960"/>
                  <a:pt x="2054" y="960"/>
                </a:cubicBezTo>
                <a:cubicBezTo>
                  <a:pt x="2056" y="960"/>
                  <a:pt x="2058" y="958"/>
                  <a:pt x="2058" y="956"/>
                </a:cubicBezTo>
                <a:cubicBezTo>
                  <a:pt x="2058" y="954"/>
                  <a:pt x="2056" y="952"/>
                  <a:pt x="2054" y="952"/>
                </a:cubicBezTo>
                <a:close/>
                <a:moveTo>
                  <a:pt x="2067" y="952"/>
                </a:moveTo>
                <a:cubicBezTo>
                  <a:pt x="2064" y="952"/>
                  <a:pt x="2063" y="954"/>
                  <a:pt x="2063" y="956"/>
                </a:cubicBezTo>
                <a:cubicBezTo>
                  <a:pt x="2063" y="958"/>
                  <a:pt x="2064" y="960"/>
                  <a:pt x="2067" y="960"/>
                </a:cubicBezTo>
                <a:cubicBezTo>
                  <a:pt x="2069" y="960"/>
                  <a:pt x="2071" y="958"/>
                  <a:pt x="2071" y="956"/>
                </a:cubicBezTo>
                <a:cubicBezTo>
                  <a:pt x="2071" y="954"/>
                  <a:pt x="2069" y="952"/>
                  <a:pt x="2067" y="952"/>
                </a:cubicBezTo>
                <a:close/>
                <a:moveTo>
                  <a:pt x="2105" y="952"/>
                </a:moveTo>
                <a:cubicBezTo>
                  <a:pt x="2103" y="952"/>
                  <a:pt x="2101" y="954"/>
                  <a:pt x="2101" y="956"/>
                </a:cubicBezTo>
                <a:cubicBezTo>
                  <a:pt x="2101" y="958"/>
                  <a:pt x="2103" y="960"/>
                  <a:pt x="2105" y="960"/>
                </a:cubicBezTo>
                <a:cubicBezTo>
                  <a:pt x="2108" y="960"/>
                  <a:pt x="2110" y="958"/>
                  <a:pt x="2110" y="956"/>
                </a:cubicBezTo>
                <a:cubicBezTo>
                  <a:pt x="2110" y="954"/>
                  <a:pt x="2108" y="952"/>
                  <a:pt x="2105" y="952"/>
                </a:cubicBezTo>
                <a:close/>
                <a:moveTo>
                  <a:pt x="2118" y="952"/>
                </a:moveTo>
                <a:cubicBezTo>
                  <a:pt x="2116" y="952"/>
                  <a:pt x="2114" y="954"/>
                  <a:pt x="2114" y="956"/>
                </a:cubicBezTo>
                <a:cubicBezTo>
                  <a:pt x="2114" y="958"/>
                  <a:pt x="2116" y="960"/>
                  <a:pt x="2118" y="960"/>
                </a:cubicBezTo>
                <a:cubicBezTo>
                  <a:pt x="2121" y="960"/>
                  <a:pt x="2123" y="958"/>
                  <a:pt x="2123" y="956"/>
                </a:cubicBezTo>
                <a:cubicBezTo>
                  <a:pt x="2123" y="954"/>
                  <a:pt x="2121" y="952"/>
                  <a:pt x="2118" y="952"/>
                </a:cubicBezTo>
                <a:close/>
                <a:moveTo>
                  <a:pt x="2131" y="952"/>
                </a:moveTo>
                <a:cubicBezTo>
                  <a:pt x="2129" y="952"/>
                  <a:pt x="2127" y="954"/>
                  <a:pt x="2127" y="956"/>
                </a:cubicBezTo>
                <a:cubicBezTo>
                  <a:pt x="2127" y="958"/>
                  <a:pt x="2129" y="960"/>
                  <a:pt x="2131" y="960"/>
                </a:cubicBezTo>
                <a:cubicBezTo>
                  <a:pt x="2134" y="960"/>
                  <a:pt x="2135" y="958"/>
                  <a:pt x="2135" y="956"/>
                </a:cubicBezTo>
                <a:cubicBezTo>
                  <a:pt x="2135" y="954"/>
                  <a:pt x="2134" y="952"/>
                  <a:pt x="2131" y="952"/>
                </a:cubicBezTo>
                <a:close/>
                <a:moveTo>
                  <a:pt x="2144" y="952"/>
                </a:moveTo>
                <a:cubicBezTo>
                  <a:pt x="2142" y="952"/>
                  <a:pt x="2140" y="954"/>
                  <a:pt x="2140" y="956"/>
                </a:cubicBezTo>
                <a:cubicBezTo>
                  <a:pt x="2140" y="958"/>
                  <a:pt x="2142" y="960"/>
                  <a:pt x="2144" y="960"/>
                </a:cubicBezTo>
                <a:cubicBezTo>
                  <a:pt x="2147" y="960"/>
                  <a:pt x="2148" y="958"/>
                  <a:pt x="2148" y="956"/>
                </a:cubicBezTo>
                <a:cubicBezTo>
                  <a:pt x="2148" y="954"/>
                  <a:pt x="2147" y="952"/>
                  <a:pt x="2144" y="952"/>
                </a:cubicBezTo>
                <a:close/>
                <a:moveTo>
                  <a:pt x="2157" y="952"/>
                </a:moveTo>
                <a:cubicBezTo>
                  <a:pt x="2155" y="952"/>
                  <a:pt x="2153" y="954"/>
                  <a:pt x="2153" y="956"/>
                </a:cubicBezTo>
                <a:cubicBezTo>
                  <a:pt x="2153" y="958"/>
                  <a:pt x="2155" y="960"/>
                  <a:pt x="2157" y="960"/>
                </a:cubicBezTo>
                <a:cubicBezTo>
                  <a:pt x="2159" y="960"/>
                  <a:pt x="2161" y="958"/>
                  <a:pt x="2161" y="956"/>
                </a:cubicBezTo>
                <a:cubicBezTo>
                  <a:pt x="2161" y="954"/>
                  <a:pt x="2159" y="952"/>
                  <a:pt x="2157" y="952"/>
                </a:cubicBezTo>
                <a:close/>
                <a:moveTo>
                  <a:pt x="2170" y="952"/>
                </a:moveTo>
                <a:cubicBezTo>
                  <a:pt x="2168" y="952"/>
                  <a:pt x="2166" y="954"/>
                  <a:pt x="2166" y="956"/>
                </a:cubicBezTo>
                <a:cubicBezTo>
                  <a:pt x="2166" y="958"/>
                  <a:pt x="2168" y="960"/>
                  <a:pt x="2170" y="960"/>
                </a:cubicBezTo>
                <a:cubicBezTo>
                  <a:pt x="2172" y="960"/>
                  <a:pt x="2174" y="958"/>
                  <a:pt x="2174" y="956"/>
                </a:cubicBezTo>
                <a:cubicBezTo>
                  <a:pt x="2174" y="954"/>
                  <a:pt x="2172" y="952"/>
                  <a:pt x="2170" y="952"/>
                </a:cubicBezTo>
                <a:close/>
                <a:moveTo>
                  <a:pt x="2183" y="952"/>
                </a:moveTo>
                <a:cubicBezTo>
                  <a:pt x="2181" y="952"/>
                  <a:pt x="2179" y="954"/>
                  <a:pt x="2179" y="956"/>
                </a:cubicBezTo>
                <a:cubicBezTo>
                  <a:pt x="2179" y="958"/>
                  <a:pt x="2181" y="960"/>
                  <a:pt x="2183" y="960"/>
                </a:cubicBezTo>
                <a:cubicBezTo>
                  <a:pt x="2185" y="960"/>
                  <a:pt x="2187" y="958"/>
                  <a:pt x="2187" y="956"/>
                </a:cubicBezTo>
                <a:cubicBezTo>
                  <a:pt x="2187" y="954"/>
                  <a:pt x="2185" y="952"/>
                  <a:pt x="2183" y="952"/>
                </a:cubicBezTo>
                <a:close/>
                <a:moveTo>
                  <a:pt x="2196" y="952"/>
                </a:moveTo>
                <a:cubicBezTo>
                  <a:pt x="2194" y="952"/>
                  <a:pt x="2192" y="954"/>
                  <a:pt x="2192" y="956"/>
                </a:cubicBezTo>
                <a:cubicBezTo>
                  <a:pt x="2192" y="958"/>
                  <a:pt x="2194" y="960"/>
                  <a:pt x="2196" y="960"/>
                </a:cubicBezTo>
                <a:cubicBezTo>
                  <a:pt x="2198" y="960"/>
                  <a:pt x="2200" y="958"/>
                  <a:pt x="2200" y="956"/>
                </a:cubicBezTo>
                <a:cubicBezTo>
                  <a:pt x="2200" y="954"/>
                  <a:pt x="2198" y="952"/>
                  <a:pt x="2196" y="952"/>
                </a:cubicBezTo>
                <a:close/>
                <a:moveTo>
                  <a:pt x="2209" y="952"/>
                </a:moveTo>
                <a:cubicBezTo>
                  <a:pt x="2206" y="952"/>
                  <a:pt x="2205" y="954"/>
                  <a:pt x="2205" y="956"/>
                </a:cubicBezTo>
                <a:cubicBezTo>
                  <a:pt x="2205" y="958"/>
                  <a:pt x="2206" y="960"/>
                  <a:pt x="2209" y="960"/>
                </a:cubicBezTo>
                <a:cubicBezTo>
                  <a:pt x="2211" y="960"/>
                  <a:pt x="2213" y="958"/>
                  <a:pt x="2213" y="956"/>
                </a:cubicBezTo>
                <a:cubicBezTo>
                  <a:pt x="2213" y="954"/>
                  <a:pt x="2211" y="952"/>
                  <a:pt x="2209" y="952"/>
                </a:cubicBezTo>
                <a:close/>
                <a:moveTo>
                  <a:pt x="2222" y="952"/>
                </a:moveTo>
                <a:cubicBezTo>
                  <a:pt x="2219" y="952"/>
                  <a:pt x="2218" y="954"/>
                  <a:pt x="2218" y="956"/>
                </a:cubicBezTo>
                <a:cubicBezTo>
                  <a:pt x="2218" y="958"/>
                  <a:pt x="2219" y="960"/>
                  <a:pt x="2222" y="960"/>
                </a:cubicBezTo>
                <a:cubicBezTo>
                  <a:pt x="2224" y="960"/>
                  <a:pt x="2226" y="958"/>
                  <a:pt x="2226" y="956"/>
                </a:cubicBezTo>
                <a:cubicBezTo>
                  <a:pt x="2226" y="954"/>
                  <a:pt x="2224" y="952"/>
                  <a:pt x="2222" y="952"/>
                </a:cubicBezTo>
                <a:close/>
                <a:moveTo>
                  <a:pt x="2235" y="952"/>
                </a:moveTo>
                <a:cubicBezTo>
                  <a:pt x="2232" y="952"/>
                  <a:pt x="2230" y="954"/>
                  <a:pt x="2230" y="956"/>
                </a:cubicBezTo>
                <a:cubicBezTo>
                  <a:pt x="2230" y="958"/>
                  <a:pt x="2232" y="960"/>
                  <a:pt x="2235" y="960"/>
                </a:cubicBezTo>
                <a:cubicBezTo>
                  <a:pt x="2237" y="960"/>
                  <a:pt x="2239" y="958"/>
                  <a:pt x="2239" y="956"/>
                </a:cubicBezTo>
                <a:cubicBezTo>
                  <a:pt x="2239" y="954"/>
                  <a:pt x="2237" y="952"/>
                  <a:pt x="2235" y="952"/>
                </a:cubicBezTo>
                <a:close/>
                <a:moveTo>
                  <a:pt x="2415" y="952"/>
                </a:moveTo>
                <a:cubicBezTo>
                  <a:pt x="2413" y="952"/>
                  <a:pt x="2411" y="954"/>
                  <a:pt x="2411" y="956"/>
                </a:cubicBezTo>
                <a:cubicBezTo>
                  <a:pt x="2411" y="958"/>
                  <a:pt x="2413" y="960"/>
                  <a:pt x="2415" y="960"/>
                </a:cubicBezTo>
                <a:cubicBezTo>
                  <a:pt x="2418" y="960"/>
                  <a:pt x="2420" y="958"/>
                  <a:pt x="2420" y="956"/>
                </a:cubicBezTo>
                <a:cubicBezTo>
                  <a:pt x="2420" y="954"/>
                  <a:pt x="2418" y="952"/>
                  <a:pt x="2415" y="952"/>
                </a:cubicBezTo>
                <a:close/>
                <a:moveTo>
                  <a:pt x="2428" y="952"/>
                </a:moveTo>
                <a:cubicBezTo>
                  <a:pt x="2426" y="952"/>
                  <a:pt x="2424" y="954"/>
                  <a:pt x="2424" y="956"/>
                </a:cubicBezTo>
                <a:cubicBezTo>
                  <a:pt x="2424" y="958"/>
                  <a:pt x="2426" y="960"/>
                  <a:pt x="2428" y="960"/>
                </a:cubicBezTo>
                <a:cubicBezTo>
                  <a:pt x="2431" y="960"/>
                  <a:pt x="2432" y="958"/>
                  <a:pt x="2432" y="956"/>
                </a:cubicBezTo>
                <a:cubicBezTo>
                  <a:pt x="2432" y="954"/>
                  <a:pt x="2431" y="952"/>
                  <a:pt x="2428" y="952"/>
                </a:cubicBezTo>
                <a:close/>
                <a:moveTo>
                  <a:pt x="2441" y="952"/>
                </a:moveTo>
                <a:cubicBezTo>
                  <a:pt x="2439" y="952"/>
                  <a:pt x="2437" y="954"/>
                  <a:pt x="2437" y="956"/>
                </a:cubicBezTo>
                <a:cubicBezTo>
                  <a:pt x="2437" y="958"/>
                  <a:pt x="2439" y="960"/>
                  <a:pt x="2441" y="960"/>
                </a:cubicBezTo>
                <a:cubicBezTo>
                  <a:pt x="2444" y="960"/>
                  <a:pt x="2445" y="958"/>
                  <a:pt x="2445" y="956"/>
                </a:cubicBezTo>
                <a:cubicBezTo>
                  <a:pt x="2445" y="954"/>
                  <a:pt x="2444" y="952"/>
                  <a:pt x="2441" y="952"/>
                </a:cubicBezTo>
                <a:close/>
                <a:moveTo>
                  <a:pt x="2454" y="952"/>
                </a:moveTo>
                <a:cubicBezTo>
                  <a:pt x="2452" y="952"/>
                  <a:pt x="2450" y="954"/>
                  <a:pt x="2450" y="956"/>
                </a:cubicBezTo>
                <a:cubicBezTo>
                  <a:pt x="2450" y="958"/>
                  <a:pt x="2452" y="960"/>
                  <a:pt x="2454" y="960"/>
                </a:cubicBezTo>
                <a:cubicBezTo>
                  <a:pt x="2456" y="960"/>
                  <a:pt x="2458" y="958"/>
                  <a:pt x="2458" y="956"/>
                </a:cubicBezTo>
                <a:cubicBezTo>
                  <a:pt x="2458" y="954"/>
                  <a:pt x="2456" y="952"/>
                  <a:pt x="2454" y="952"/>
                </a:cubicBezTo>
                <a:close/>
                <a:moveTo>
                  <a:pt x="2467" y="952"/>
                </a:moveTo>
                <a:cubicBezTo>
                  <a:pt x="2465" y="952"/>
                  <a:pt x="2463" y="954"/>
                  <a:pt x="2463" y="956"/>
                </a:cubicBezTo>
                <a:cubicBezTo>
                  <a:pt x="2463" y="958"/>
                  <a:pt x="2465" y="960"/>
                  <a:pt x="2467" y="960"/>
                </a:cubicBezTo>
                <a:cubicBezTo>
                  <a:pt x="2469" y="960"/>
                  <a:pt x="2471" y="958"/>
                  <a:pt x="2471" y="956"/>
                </a:cubicBezTo>
                <a:cubicBezTo>
                  <a:pt x="2471" y="954"/>
                  <a:pt x="2469" y="952"/>
                  <a:pt x="2467" y="952"/>
                </a:cubicBezTo>
                <a:close/>
                <a:moveTo>
                  <a:pt x="2480" y="952"/>
                </a:moveTo>
                <a:cubicBezTo>
                  <a:pt x="2478" y="952"/>
                  <a:pt x="2476" y="954"/>
                  <a:pt x="2476" y="956"/>
                </a:cubicBezTo>
                <a:cubicBezTo>
                  <a:pt x="2476" y="958"/>
                  <a:pt x="2478" y="960"/>
                  <a:pt x="2480" y="960"/>
                </a:cubicBezTo>
                <a:cubicBezTo>
                  <a:pt x="2482" y="960"/>
                  <a:pt x="2484" y="958"/>
                  <a:pt x="2484" y="956"/>
                </a:cubicBezTo>
                <a:cubicBezTo>
                  <a:pt x="2484" y="954"/>
                  <a:pt x="2482" y="952"/>
                  <a:pt x="2480" y="952"/>
                </a:cubicBezTo>
                <a:close/>
                <a:moveTo>
                  <a:pt x="2493" y="952"/>
                </a:moveTo>
                <a:cubicBezTo>
                  <a:pt x="2491" y="952"/>
                  <a:pt x="2489" y="954"/>
                  <a:pt x="2489" y="956"/>
                </a:cubicBezTo>
                <a:cubicBezTo>
                  <a:pt x="2489" y="958"/>
                  <a:pt x="2491" y="960"/>
                  <a:pt x="2493" y="960"/>
                </a:cubicBezTo>
                <a:cubicBezTo>
                  <a:pt x="2495" y="960"/>
                  <a:pt x="2497" y="958"/>
                  <a:pt x="2497" y="956"/>
                </a:cubicBezTo>
                <a:cubicBezTo>
                  <a:pt x="2497" y="954"/>
                  <a:pt x="2495" y="952"/>
                  <a:pt x="2493" y="952"/>
                </a:cubicBezTo>
                <a:close/>
                <a:moveTo>
                  <a:pt x="2506" y="952"/>
                </a:moveTo>
                <a:cubicBezTo>
                  <a:pt x="2503" y="952"/>
                  <a:pt x="2502" y="954"/>
                  <a:pt x="2502" y="956"/>
                </a:cubicBezTo>
                <a:cubicBezTo>
                  <a:pt x="2502" y="958"/>
                  <a:pt x="2503" y="960"/>
                  <a:pt x="2506" y="960"/>
                </a:cubicBezTo>
                <a:cubicBezTo>
                  <a:pt x="2508" y="960"/>
                  <a:pt x="2510" y="958"/>
                  <a:pt x="2510" y="956"/>
                </a:cubicBezTo>
                <a:cubicBezTo>
                  <a:pt x="2510" y="954"/>
                  <a:pt x="2508" y="952"/>
                  <a:pt x="2506" y="952"/>
                </a:cubicBezTo>
                <a:close/>
                <a:moveTo>
                  <a:pt x="2635" y="952"/>
                </a:moveTo>
                <a:cubicBezTo>
                  <a:pt x="2633" y="952"/>
                  <a:pt x="2631" y="954"/>
                  <a:pt x="2631" y="956"/>
                </a:cubicBezTo>
                <a:cubicBezTo>
                  <a:pt x="2631" y="958"/>
                  <a:pt x="2633" y="960"/>
                  <a:pt x="2635" y="960"/>
                </a:cubicBezTo>
                <a:cubicBezTo>
                  <a:pt x="2637" y="960"/>
                  <a:pt x="2639" y="958"/>
                  <a:pt x="2639" y="956"/>
                </a:cubicBezTo>
                <a:cubicBezTo>
                  <a:pt x="2639" y="954"/>
                  <a:pt x="2637" y="952"/>
                  <a:pt x="2635" y="952"/>
                </a:cubicBezTo>
                <a:close/>
                <a:moveTo>
                  <a:pt x="2648" y="952"/>
                </a:moveTo>
                <a:cubicBezTo>
                  <a:pt x="2646" y="952"/>
                  <a:pt x="2644" y="954"/>
                  <a:pt x="2644" y="956"/>
                </a:cubicBezTo>
                <a:cubicBezTo>
                  <a:pt x="2644" y="958"/>
                  <a:pt x="2646" y="960"/>
                  <a:pt x="2648" y="960"/>
                </a:cubicBezTo>
                <a:cubicBezTo>
                  <a:pt x="2650" y="960"/>
                  <a:pt x="2652" y="958"/>
                  <a:pt x="2652" y="956"/>
                </a:cubicBezTo>
                <a:cubicBezTo>
                  <a:pt x="2652" y="954"/>
                  <a:pt x="2650" y="952"/>
                  <a:pt x="2648" y="952"/>
                </a:cubicBezTo>
                <a:close/>
                <a:moveTo>
                  <a:pt x="2661" y="952"/>
                </a:moveTo>
                <a:cubicBezTo>
                  <a:pt x="2658" y="952"/>
                  <a:pt x="2657" y="954"/>
                  <a:pt x="2657" y="956"/>
                </a:cubicBezTo>
                <a:cubicBezTo>
                  <a:pt x="2657" y="958"/>
                  <a:pt x="2658" y="960"/>
                  <a:pt x="2661" y="960"/>
                </a:cubicBezTo>
                <a:cubicBezTo>
                  <a:pt x="2663" y="960"/>
                  <a:pt x="2665" y="958"/>
                  <a:pt x="2665" y="956"/>
                </a:cubicBezTo>
                <a:cubicBezTo>
                  <a:pt x="2665" y="954"/>
                  <a:pt x="2663" y="952"/>
                  <a:pt x="2661" y="952"/>
                </a:cubicBezTo>
                <a:close/>
                <a:moveTo>
                  <a:pt x="2674" y="952"/>
                </a:moveTo>
                <a:cubicBezTo>
                  <a:pt x="2671" y="952"/>
                  <a:pt x="2669" y="954"/>
                  <a:pt x="2669" y="956"/>
                </a:cubicBezTo>
                <a:cubicBezTo>
                  <a:pt x="2669" y="958"/>
                  <a:pt x="2671" y="960"/>
                  <a:pt x="2674" y="960"/>
                </a:cubicBezTo>
                <a:cubicBezTo>
                  <a:pt x="2676" y="960"/>
                  <a:pt x="2678" y="958"/>
                  <a:pt x="2678" y="956"/>
                </a:cubicBezTo>
                <a:cubicBezTo>
                  <a:pt x="2678" y="954"/>
                  <a:pt x="2676" y="952"/>
                  <a:pt x="2674" y="952"/>
                </a:cubicBezTo>
                <a:close/>
                <a:moveTo>
                  <a:pt x="2687" y="952"/>
                </a:moveTo>
                <a:cubicBezTo>
                  <a:pt x="2684" y="952"/>
                  <a:pt x="2682" y="954"/>
                  <a:pt x="2682" y="956"/>
                </a:cubicBezTo>
                <a:cubicBezTo>
                  <a:pt x="2682" y="958"/>
                  <a:pt x="2684" y="960"/>
                  <a:pt x="2687" y="960"/>
                </a:cubicBezTo>
                <a:cubicBezTo>
                  <a:pt x="2689" y="960"/>
                  <a:pt x="2691" y="958"/>
                  <a:pt x="2691" y="956"/>
                </a:cubicBezTo>
                <a:cubicBezTo>
                  <a:pt x="2691" y="954"/>
                  <a:pt x="2689" y="952"/>
                  <a:pt x="2687" y="952"/>
                </a:cubicBezTo>
                <a:close/>
                <a:moveTo>
                  <a:pt x="2699" y="952"/>
                </a:moveTo>
                <a:cubicBezTo>
                  <a:pt x="2697" y="952"/>
                  <a:pt x="2695" y="954"/>
                  <a:pt x="2695" y="956"/>
                </a:cubicBezTo>
                <a:cubicBezTo>
                  <a:pt x="2695" y="958"/>
                  <a:pt x="2697" y="960"/>
                  <a:pt x="2699" y="960"/>
                </a:cubicBezTo>
                <a:cubicBezTo>
                  <a:pt x="2702" y="960"/>
                  <a:pt x="2704" y="958"/>
                  <a:pt x="2704" y="956"/>
                </a:cubicBezTo>
                <a:cubicBezTo>
                  <a:pt x="2704" y="954"/>
                  <a:pt x="2702" y="952"/>
                  <a:pt x="2699" y="952"/>
                </a:cubicBezTo>
                <a:close/>
                <a:moveTo>
                  <a:pt x="2712" y="952"/>
                </a:moveTo>
                <a:cubicBezTo>
                  <a:pt x="2710" y="952"/>
                  <a:pt x="2708" y="954"/>
                  <a:pt x="2708" y="956"/>
                </a:cubicBezTo>
                <a:cubicBezTo>
                  <a:pt x="2708" y="958"/>
                  <a:pt x="2710" y="960"/>
                  <a:pt x="2712" y="960"/>
                </a:cubicBezTo>
                <a:cubicBezTo>
                  <a:pt x="2715" y="960"/>
                  <a:pt x="2717" y="958"/>
                  <a:pt x="2717" y="956"/>
                </a:cubicBezTo>
                <a:cubicBezTo>
                  <a:pt x="2717" y="954"/>
                  <a:pt x="2715" y="952"/>
                  <a:pt x="2712" y="952"/>
                </a:cubicBezTo>
                <a:close/>
                <a:moveTo>
                  <a:pt x="2725" y="952"/>
                </a:moveTo>
                <a:cubicBezTo>
                  <a:pt x="2723" y="952"/>
                  <a:pt x="2721" y="954"/>
                  <a:pt x="2721" y="956"/>
                </a:cubicBezTo>
                <a:cubicBezTo>
                  <a:pt x="2721" y="958"/>
                  <a:pt x="2723" y="960"/>
                  <a:pt x="2725" y="960"/>
                </a:cubicBezTo>
                <a:cubicBezTo>
                  <a:pt x="2728" y="960"/>
                  <a:pt x="2729" y="958"/>
                  <a:pt x="2729" y="956"/>
                </a:cubicBezTo>
                <a:cubicBezTo>
                  <a:pt x="2729" y="954"/>
                  <a:pt x="2728" y="952"/>
                  <a:pt x="2725" y="952"/>
                </a:cubicBezTo>
                <a:close/>
                <a:moveTo>
                  <a:pt x="2738" y="952"/>
                </a:moveTo>
                <a:cubicBezTo>
                  <a:pt x="2736" y="952"/>
                  <a:pt x="2734" y="954"/>
                  <a:pt x="2734" y="956"/>
                </a:cubicBezTo>
                <a:cubicBezTo>
                  <a:pt x="2734" y="958"/>
                  <a:pt x="2736" y="960"/>
                  <a:pt x="2738" y="960"/>
                </a:cubicBezTo>
                <a:cubicBezTo>
                  <a:pt x="2741" y="960"/>
                  <a:pt x="2742" y="958"/>
                  <a:pt x="2742" y="956"/>
                </a:cubicBezTo>
                <a:cubicBezTo>
                  <a:pt x="2742" y="954"/>
                  <a:pt x="2741" y="952"/>
                  <a:pt x="2738" y="952"/>
                </a:cubicBezTo>
                <a:close/>
                <a:moveTo>
                  <a:pt x="2893" y="952"/>
                </a:moveTo>
                <a:cubicBezTo>
                  <a:pt x="2891" y="952"/>
                  <a:pt x="2889" y="954"/>
                  <a:pt x="2889" y="956"/>
                </a:cubicBezTo>
                <a:cubicBezTo>
                  <a:pt x="2889" y="958"/>
                  <a:pt x="2891" y="960"/>
                  <a:pt x="2893" y="960"/>
                </a:cubicBezTo>
                <a:cubicBezTo>
                  <a:pt x="2896" y="960"/>
                  <a:pt x="2897" y="958"/>
                  <a:pt x="2897" y="956"/>
                </a:cubicBezTo>
                <a:cubicBezTo>
                  <a:pt x="2897" y="954"/>
                  <a:pt x="2896" y="952"/>
                  <a:pt x="2893" y="952"/>
                </a:cubicBezTo>
                <a:close/>
                <a:moveTo>
                  <a:pt x="698" y="965"/>
                </a:moveTo>
                <a:cubicBezTo>
                  <a:pt x="696" y="965"/>
                  <a:pt x="694" y="966"/>
                  <a:pt x="694" y="969"/>
                </a:cubicBezTo>
                <a:cubicBezTo>
                  <a:pt x="694" y="971"/>
                  <a:pt x="696" y="973"/>
                  <a:pt x="698" y="973"/>
                </a:cubicBezTo>
                <a:cubicBezTo>
                  <a:pt x="700" y="973"/>
                  <a:pt x="702" y="971"/>
                  <a:pt x="702" y="969"/>
                </a:cubicBezTo>
                <a:cubicBezTo>
                  <a:pt x="702" y="966"/>
                  <a:pt x="700" y="965"/>
                  <a:pt x="698" y="965"/>
                </a:cubicBezTo>
                <a:close/>
                <a:moveTo>
                  <a:pt x="711" y="965"/>
                </a:moveTo>
                <a:cubicBezTo>
                  <a:pt x="708" y="965"/>
                  <a:pt x="707" y="966"/>
                  <a:pt x="707" y="969"/>
                </a:cubicBezTo>
                <a:cubicBezTo>
                  <a:pt x="707" y="971"/>
                  <a:pt x="708" y="973"/>
                  <a:pt x="711" y="973"/>
                </a:cubicBezTo>
                <a:cubicBezTo>
                  <a:pt x="713" y="973"/>
                  <a:pt x="715" y="971"/>
                  <a:pt x="715" y="969"/>
                </a:cubicBezTo>
                <a:cubicBezTo>
                  <a:pt x="715" y="966"/>
                  <a:pt x="713" y="965"/>
                  <a:pt x="711" y="965"/>
                </a:cubicBezTo>
                <a:close/>
                <a:moveTo>
                  <a:pt x="724" y="965"/>
                </a:moveTo>
                <a:cubicBezTo>
                  <a:pt x="721" y="965"/>
                  <a:pt x="720" y="966"/>
                  <a:pt x="720" y="969"/>
                </a:cubicBezTo>
                <a:cubicBezTo>
                  <a:pt x="720" y="971"/>
                  <a:pt x="721" y="973"/>
                  <a:pt x="724" y="973"/>
                </a:cubicBezTo>
                <a:cubicBezTo>
                  <a:pt x="726" y="973"/>
                  <a:pt x="728" y="971"/>
                  <a:pt x="728" y="969"/>
                </a:cubicBezTo>
                <a:cubicBezTo>
                  <a:pt x="728" y="966"/>
                  <a:pt x="726" y="965"/>
                  <a:pt x="724" y="965"/>
                </a:cubicBezTo>
                <a:close/>
                <a:moveTo>
                  <a:pt x="737" y="965"/>
                </a:moveTo>
                <a:cubicBezTo>
                  <a:pt x="734" y="965"/>
                  <a:pt x="732" y="966"/>
                  <a:pt x="732" y="969"/>
                </a:cubicBezTo>
                <a:cubicBezTo>
                  <a:pt x="732" y="971"/>
                  <a:pt x="734" y="973"/>
                  <a:pt x="737" y="973"/>
                </a:cubicBezTo>
                <a:cubicBezTo>
                  <a:pt x="739" y="973"/>
                  <a:pt x="741" y="971"/>
                  <a:pt x="741" y="969"/>
                </a:cubicBezTo>
                <a:cubicBezTo>
                  <a:pt x="741" y="966"/>
                  <a:pt x="739" y="965"/>
                  <a:pt x="737" y="965"/>
                </a:cubicBezTo>
                <a:close/>
                <a:moveTo>
                  <a:pt x="750" y="965"/>
                </a:moveTo>
                <a:cubicBezTo>
                  <a:pt x="747" y="965"/>
                  <a:pt x="745" y="966"/>
                  <a:pt x="745" y="969"/>
                </a:cubicBezTo>
                <a:cubicBezTo>
                  <a:pt x="745" y="971"/>
                  <a:pt x="747" y="973"/>
                  <a:pt x="750" y="973"/>
                </a:cubicBezTo>
                <a:cubicBezTo>
                  <a:pt x="752" y="973"/>
                  <a:pt x="754" y="971"/>
                  <a:pt x="754" y="969"/>
                </a:cubicBezTo>
                <a:cubicBezTo>
                  <a:pt x="754" y="966"/>
                  <a:pt x="752" y="965"/>
                  <a:pt x="750" y="965"/>
                </a:cubicBezTo>
                <a:close/>
                <a:moveTo>
                  <a:pt x="762" y="965"/>
                </a:moveTo>
                <a:cubicBezTo>
                  <a:pt x="760" y="965"/>
                  <a:pt x="758" y="966"/>
                  <a:pt x="758" y="969"/>
                </a:cubicBezTo>
                <a:cubicBezTo>
                  <a:pt x="758" y="971"/>
                  <a:pt x="760" y="973"/>
                  <a:pt x="762" y="973"/>
                </a:cubicBezTo>
                <a:cubicBezTo>
                  <a:pt x="765" y="973"/>
                  <a:pt x="767" y="971"/>
                  <a:pt x="767" y="969"/>
                </a:cubicBezTo>
                <a:cubicBezTo>
                  <a:pt x="767" y="966"/>
                  <a:pt x="765" y="965"/>
                  <a:pt x="762" y="965"/>
                </a:cubicBezTo>
                <a:close/>
                <a:moveTo>
                  <a:pt x="775" y="965"/>
                </a:moveTo>
                <a:cubicBezTo>
                  <a:pt x="773" y="965"/>
                  <a:pt x="771" y="966"/>
                  <a:pt x="771" y="969"/>
                </a:cubicBezTo>
                <a:cubicBezTo>
                  <a:pt x="771" y="971"/>
                  <a:pt x="773" y="973"/>
                  <a:pt x="775" y="973"/>
                </a:cubicBezTo>
                <a:cubicBezTo>
                  <a:pt x="778" y="973"/>
                  <a:pt x="780" y="971"/>
                  <a:pt x="780" y="969"/>
                </a:cubicBezTo>
                <a:cubicBezTo>
                  <a:pt x="780" y="966"/>
                  <a:pt x="778" y="965"/>
                  <a:pt x="775" y="965"/>
                </a:cubicBezTo>
                <a:close/>
                <a:moveTo>
                  <a:pt x="788" y="965"/>
                </a:moveTo>
                <a:cubicBezTo>
                  <a:pt x="786" y="965"/>
                  <a:pt x="784" y="966"/>
                  <a:pt x="784" y="969"/>
                </a:cubicBezTo>
                <a:cubicBezTo>
                  <a:pt x="784" y="971"/>
                  <a:pt x="786" y="973"/>
                  <a:pt x="788" y="973"/>
                </a:cubicBezTo>
                <a:cubicBezTo>
                  <a:pt x="791" y="973"/>
                  <a:pt x="792" y="971"/>
                  <a:pt x="792" y="969"/>
                </a:cubicBezTo>
                <a:cubicBezTo>
                  <a:pt x="792" y="966"/>
                  <a:pt x="791" y="965"/>
                  <a:pt x="788" y="965"/>
                </a:cubicBezTo>
                <a:close/>
                <a:moveTo>
                  <a:pt x="804" y="969"/>
                </a:moveTo>
                <a:cubicBezTo>
                  <a:pt x="804" y="967"/>
                  <a:pt x="802" y="966"/>
                  <a:pt x="801" y="966"/>
                </a:cubicBezTo>
                <a:cubicBezTo>
                  <a:pt x="800" y="966"/>
                  <a:pt x="799" y="967"/>
                  <a:pt x="799" y="969"/>
                </a:cubicBezTo>
                <a:cubicBezTo>
                  <a:pt x="799" y="970"/>
                  <a:pt x="800" y="971"/>
                  <a:pt x="801" y="971"/>
                </a:cubicBezTo>
                <a:cubicBezTo>
                  <a:pt x="802" y="971"/>
                  <a:pt x="804" y="970"/>
                  <a:pt x="804" y="969"/>
                </a:cubicBezTo>
                <a:close/>
                <a:moveTo>
                  <a:pt x="1524" y="965"/>
                </a:moveTo>
                <a:cubicBezTo>
                  <a:pt x="1522" y="965"/>
                  <a:pt x="1520" y="966"/>
                  <a:pt x="1520" y="969"/>
                </a:cubicBezTo>
                <a:cubicBezTo>
                  <a:pt x="1520" y="971"/>
                  <a:pt x="1522" y="973"/>
                  <a:pt x="1524" y="973"/>
                </a:cubicBezTo>
                <a:cubicBezTo>
                  <a:pt x="1527" y="973"/>
                  <a:pt x="1529" y="971"/>
                  <a:pt x="1529" y="969"/>
                </a:cubicBezTo>
                <a:cubicBezTo>
                  <a:pt x="1529" y="966"/>
                  <a:pt x="1527" y="965"/>
                  <a:pt x="1524" y="965"/>
                </a:cubicBezTo>
                <a:close/>
                <a:moveTo>
                  <a:pt x="1537" y="965"/>
                </a:moveTo>
                <a:cubicBezTo>
                  <a:pt x="1535" y="965"/>
                  <a:pt x="1533" y="966"/>
                  <a:pt x="1533" y="969"/>
                </a:cubicBezTo>
                <a:cubicBezTo>
                  <a:pt x="1533" y="971"/>
                  <a:pt x="1535" y="973"/>
                  <a:pt x="1537" y="973"/>
                </a:cubicBezTo>
                <a:cubicBezTo>
                  <a:pt x="1540" y="973"/>
                  <a:pt x="1541" y="971"/>
                  <a:pt x="1541" y="969"/>
                </a:cubicBezTo>
                <a:cubicBezTo>
                  <a:pt x="1541" y="966"/>
                  <a:pt x="1540" y="965"/>
                  <a:pt x="1537" y="965"/>
                </a:cubicBezTo>
                <a:close/>
                <a:moveTo>
                  <a:pt x="1550" y="965"/>
                </a:moveTo>
                <a:cubicBezTo>
                  <a:pt x="1548" y="965"/>
                  <a:pt x="1546" y="966"/>
                  <a:pt x="1546" y="969"/>
                </a:cubicBezTo>
                <a:cubicBezTo>
                  <a:pt x="1546" y="971"/>
                  <a:pt x="1548" y="973"/>
                  <a:pt x="1550" y="973"/>
                </a:cubicBezTo>
                <a:cubicBezTo>
                  <a:pt x="1552" y="973"/>
                  <a:pt x="1554" y="971"/>
                  <a:pt x="1554" y="969"/>
                </a:cubicBezTo>
                <a:cubicBezTo>
                  <a:pt x="1554" y="966"/>
                  <a:pt x="1552" y="965"/>
                  <a:pt x="1550" y="965"/>
                </a:cubicBezTo>
                <a:close/>
                <a:moveTo>
                  <a:pt x="1563" y="965"/>
                </a:moveTo>
                <a:cubicBezTo>
                  <a:pt x="1561" y="965"/>
                  <a:pt x="1559" y="966"/>
                  <a:pt x="1559" y="969"/>
                </a:cubicBezTo>
                <a:cubicBezTo>
                  <a:pt x="1559" y="971"/>
                  <a:pt x="1561" y="973"/>
                  <a:pt x="1563" y="973"/>
                </a:cubicBezTo>
                <a:cubicBezTo>
                  <a:pt x="1565" y="973"/>
                  <a:pt x="1567" y="971"/>
                  <a:pt x="1567" y="969"/>
                </a:cubicBezTo>
                <a:cubicBezTo>
                  <a:pt x="1567" y="966"/>
                  <a:pt x="1565" y="965"/>
                  <a:pt x="1563" y="965"/>
                </a:cubicBezTo>
                <a:close/>
                <a:moveTo>
                  <a:pt x="1576" y="965"/>
                </a:moveTo>
                <a:cubicBezTo>
                  <a:pt x="1574" y="965"/>
                  <a:pt x="1572" y="966"/>
                  <a:pt x="1572" y="969"/>
                </a:cubicBezTo>
                <a:cubicBezTo>
                  <a:pt x="1572" y="971"/>
                  <a:pt x="1574" y="973"/>
                  <a:pt x="1576" y="973"/>
                </a:cubicBezTo>
                <a:cubicBezTo>
                  <a:pt x="1578" y="973"/>
                  <a:pt x="1580" y="971"/>
                  <a:pt x="1580" y="969"/>
                </a:cubicBezTo>
                <a:cubicBezTo>
                  <a:pt x="1580" y="966"/>
                  <a:pt x="1578" y="965"/>
                  <a:pt x="1576" y="965"/>
                </a:cubicBezTo>
                <a:close/>
                <a:moveTo>
                  <a:pt x="1589" y="965"/>
                </a:moveTo>
                <a:cubicBezTo>
                  <a:pt x="1587" y="965"/>
                  <a:pt x="1585" y="966"/>
                  <a:pt x="1585" y="969"/>
                </a:cubicBezTo>
                <a:cubicBezTo>
                  <a:pt x="1585" y="971"/>
                  <a:pt x="1587" y="973"/>
                  <a:pt x="1589" y="973"/>
                </a:cubicBezTo>
                <a:cubicBezTo>
                  <a:pt x="1591" y="973"/>
                  <a:pt x="1593" y="971"/>
                  <a:pt x="1593" y="969"/>
                </a:cubicBezTo>
                <a:cubicBezTo>
                  <a:pt x="1593" y="966"/>
                  <a:pt x="1591" y="965"/>
                  <a:pt x="1589" y="965"/>
                </a:cubicBezTo>
                <a:close/>
                <a:moveTo>
                  <a:pt x="1602" y="965"/>
                </a:moveTo>
                <a:cubicBezTo>
                  <a:pt x="1600" y="965"/>
                  <a:pt x="1598" y="966"/>
                  <a:pt x="1598" y="969"/>
                </a:cubicBezTo>
                <a:cubicBezTo>
                  <a:pt x="1598" y="971"/>
                  <a:pt x="1600" y="973"/>
                  <a:pt x="1602" y="973"/>
                </a:cubicBezTo>
                <a:cubicBezTo>
                  <a:pt x="1604" y="973"/>
                  <a:pt x="1606" y="971"/>
                  <a:pt x="1606" y="969"/>
                </a:cubicBezTo>
                <a:cubicBezTo>
                  <a:pt x="1606" y="966"/>
                  <a:pt x="1604" y="965"/>
                  <a:pt x="1602" y="965"/>
                </a:cubicBezTo>
                <a:close/>
                <a:moveTo>
                  <a:pt x="1615" y="965"/>
                </a:moveTo>
                <a:cubicBezTo>
                  <a:pt x="1612" y="965"/>
                  <a:pt x="1611" y="966"/>
                  <a:pt x="1611" y="969"/>
                </a:cubicBezTo>
                <a:cubicBezTo>
                  <a:pt x="1611" y="971"/>
                  <a:pt x="1612" y="973"/>
                  <a:pt x="1615" y="973"/>
                </a:cubicBezTo>
                <a:cubicBezTo>
                  <a:pt x="1617" y="973"/>
                  <a:pt x="1619" y="971"/>
                  <a:pt x="1619" y="969"/>
                </a:cubicBezTo>
                <a:cubicBezTo>
                  <a:pt x="1619" y="966"/>
                  <a:pt x="1617" y="965"/>
                  <a:pt x="1615" y="965"/>
                </a:cubicBezTo>
                <a:close/>
                <a:moveTo>
                  <a:pt x="1628" y="965"/>
                </a:moveTo>
                <a:cubicBezTo>
                  <a:pt x="1625" y="965"/>
                  <a:pt x="1623" y="966"/>
                  <a:pt x="1623" y="969"/>
                </a:cubicBezTo>
                <a:cubicBezTo>
                  <a:pt x="1623" y="971"/>
                  <a:pt x="1625" y="973"/>
                  <a:pt x="1628" y="973"/>
                </a:cubicBezTo>
                <a:cubicBezTo>
                  <a:pt x="1630" y="973"/>
                  <a:pt x="1632" y="971"/>
                  <a:pt x="1632" y="969"/>
                </a:cubicBezTo>
                <a:cubicBezTo>
                  <a:pt x="1632" y="966"/>
                  <a:pt x="1630" y="965"/>
                  <a:pt x="1628" y="965"/>
                </a:cubicBezTo>
                <a:close/>
                <a:moveTo>
                  <a:pt x="1641" y="965"/>
                </a:moveTo>
                <a:cubicBezTo>
                  <a:pt x="1638" y="965"/>
                  <a:pt x="1636" y="966"/>
                  <a:pt x="1636" y="969"/>
                </a:cubicBezTo>
                <a:cubicBezTo>
                  <a:pt x="1636" y="971"/>
                  <a:pt x="1638" y="973"/>
                  <a:pt x="1641" y="973"/>
                </a:cubicBezTo>
                <a:cubicBezTo>
                  <a:pt x="1643" y="973"/>
                  <a:pt x="1645" y="971"/>
                  <a:pt x="1645" y="969"/>
                </a:cubicBezTo>
                <a:cubicBezTo>
                  <a:pt x="1645" y="966"/>
                  <a:pt x="1643" y="965"/>
                  <a:pt x="1641" y="965"/>
                </a:cubicBezTo>
                <a:close/>
                <a:moveTo>
                  <a:pt x="1653" y="965"/>
                </a:moveTo>
                <a:cubicBezTo>
                  <a:pt x="1651" y="965"/>
                  <a:pt x="1649" y="966"/>
                  <a:pt x="1649" y="969"/>
                </a:cubicBezTo>
                <a:cubicBezTo>
                  <a:pt x="1649" y="971"/>
                  <a:pt x="1651" y="973"/>
                  <a:pt x="1653" y="973"/>
                </a:cubicBezTo>
                <a:cubicBezTo>
                  <a:pt x="1656" y="973"/>
                  <a:pt x="1658" y="971"/>
                  <a:pt x="1658" y="969"/>
                </a:cubicBezTo>
                <a:cubicBezTo>
                  <a:pt x="1658" y="966"/>
                  <a:pt x="1656" y="965"/>
                  <a:pt x="1653" y="965"/>
                </a:cubicBezTo>
                <a:close/>
                <a:moveTo>
                  <a:pt x="1666" y="965"/>
                </a:moveTo>
                <a:cubicBezTo>
                  <a:pt x="1664" y="965"/>
                  <a:pt x="1662" y="966"/>
                  <a:pt x="1662" y="969"/>
                </a:cubicBezTo>
                <a:cubicBezTo>
                  <a:pt x="1662" y="971"/>
                  <a:pt x="1664" y="973"/>
                  <a:pt x="1666" y="973"/>
                </a:cubicBezTo>
                <a:cubicBezTo>
                  <a:pt x="1669" y="973"/>
                  <a:pt x="1671" y="971"/>
                  <a:pt x="1671" y="969"/>
                </a:cubicBezTo>
                <a:cubicBezTo>
                  <a:pt x="1671" y="966"/>
                  <a:pt x="1669" y="965"/>
                  <a:pt x="1666" y="965"/>
                </a:cubicBezTo>
                <a:close/>
                <a:moveTo>
                  <a:pt x="1679" y="965"/>
                </a:moveTo>
                <a:cubicBezTo>
                  <a:pt x="1677" y="965"/>
                  <a:pt x="1675" y="966"/>
                  <a:pt x="1675" y="969"/>
                </a:cubicBezTo>
                <a:cubicBezTo>
                  <a:pt x="1675" y="971"/>
                  <a:pt x="1677" y="973"/>
                  <a:pt x="1679" y="973"/>
                </a:cubicBezTo>
                <a:cubicBezTo>
                  <a:pt x="1682" y="973"/>
                  <a:pt x="1683" y="971"/>
                  <a:pt x="1683" y="969"/>
                </a:cubicBezTo>
                <a:cubicBezTo>
                  <a:pt x="1683" y="966"/>
                  <a:pt x="1682" y="965"/>
                  <a:pt x="1679" y="965"/>
                </a:cubicBezTo>
                <a:close/>
                <a:moveTo>
                  <a:pt x="1692" y="965"/>
                </a:moveTo>
                <a:cubicBezTo>
                  <a:pt x="1690" y="965"/>
                  <a:pt x="1688" y="966"/>
                  <a:pt x="1688" y="969"/>
                </a:cubicBezTo>
                <a:cubicBezTo>
                  <a:pt x="1688" y="971"/>
                  <a:pt x="1690" y="973"/>
                  <a:pt x="1692" y="973"/>
                </a:cubicBezTo>
                <a:cubicBezTo>
                  <a:pt x="1695" y="973"/>
                  <a:pt x="1696" y="971"/>
                  <a:pt x="1696" y="969"/>
                </a:cubicBezTo>
                <a:cubicBezTo>
                  <a:pt x="1696" y="966"/>
                  <a:pt x="1695" y="965"/>
                  <a:pt x="1692" y="965"/>
                </a:cubicBezTo>
                <a:close/>
                <a:moveTo>
                  <a:pt x="1705" y="965"/>
                </a:moveTo>
                <a:cubicBezTo>
                  <a:pt x="1703" y="965"/>
                  <a:pt x="1701" y="966"/>
                  <a:pt x="1701" y="969"/>
                </a:cubicBezTo>
                <a:cubicBezTo>
                  <a:pt x="1701" y="971"/>
                  <a:pt x="1703" y="973"/>
                  <a:pt x="1705" y="973"/>
                </a:cubicBezTo>
                <a:cubicBezTo>
                  <a:pt x="1707" y="973"/>
                  <a:pt x="1709" y="971"/>
                  <a:pt x="1709" y="969"/>
                </a:cubicBezTo>
                <a:cubicBezTo>
                  <a:pt x="1709" y="966"/>
                  <a:pt x="1707" y="965"/>
                  <a:pt x="1705" y="965"/>
                </a:cubicBezTo>
                <a:close/>
                <a:moveTo>
                  <a:pt x="1718" y="965"/>
                </a:moveTo>
                <a:cubicBezTo>
                  <a:pt x="1716" y="965"/>
                  <a:pt x="1714" y="966"/>
                  <a:pt x="1714" y="969"/>
                </a:cubicBezTo>
                <a:cubicBezTo>
                  <a:pt x="1714" y="971"/>
                  <a:pt x="1716" y="973"/>
                  <a:pt x="1718" y="973"/>
                </a:cubicBezTo>
                <a:cubicBezTo>
                  <a:pt x="1720" y="973"/>
                  <a:pt x="1722" y="971"/>
                  <a:pt x="1722" y="969"/>
                </a:cubicBezTo>
                <a:cubicBezTo>
                  <a:pt x="1722" y="966"/>
                  <a:pt x="1720" y="965"/>
                  <a:pt x="1718" y="965"/>
                </a:cubicBezTo>
                <a:close/>
                <a:moveTo>
                  <a:pt x="1731" y="965"/>
                </a:moveTo>
                <a:cubicBezTo>
                  <a:pt x="1729" y="965"/>
                  <a:pt x="1727" y="966"/>
                  <a:pt x="1727" y="969"/>
                </a:cubicBezTo>
                <a:cubicBezTo>
                  <a:pt x="1727" y="971"/>
                  <a:pt x="1729" y="973"/>
                  <a:pt x="1731" y="973"/>
                </a:cubicBezTo>
                <a:cubicBezTo>
                  <a:pt x="1733" y="973"/>
                  <a:pt x="1735" y="971"/>
                  <a:pt x="1735" y="969"/>
                </a:cubicBezTo>
                <a:cubicBezTo>
                  <a:pt x="1735" y="966"/>
                  <a:pt x="1733" y="965"/>
                  <a:pt x="1731" y="965"/>
                </a:cubicBezTo>
                <a:close/>
                <a:moveTo>
                  <a:pt x="1744" y="965"/>
                </a:moveTo>
                <a:cubicBezTo>
                  <a:pt x="1742" y="965"/>
                  <a:pt x="1740" y="966"/>
                  <a:pt x="1740" y="969"/>
                </a:cubicBezTo>
                <a:cubicBezTo>
                  <a:pt x="1740" y="971"/>
                  <a:pt x="1742" y="973"/>
                  <a:pt x="1744" y="973"/>
                </a:cubicBezTo>
                <a:cubicBezTo>
                  <a:pt x="1746" y="973"/>
                  <a:pt x="1748" y="971"/>
                  <a:pt x="1748" y="969"/>
                </a:cubicBezTo>
                <a:cubicBezTo>
                  <a:pt x="1748" y="966"/>
                  <a:pt x="1746" y="965"/>
                  <a:pt x="1744" y="965"/>
                </a:cubicBezTo>
                <a:close/>
                <a:moveTo>
                  <a:pt x="1757" y="965"/>
                </a:moveTo>
                <a:cubicBezTo>
                  <a:pt x="1754" y="965"/>
                  <a:pt x="1753" y="966"/>
                  <a:pt x="1753" y="969"/>
                </a:cubicBezTo>
                <a:cubicBezTo>
                  <a:pt x="1753" y="971"/>
                  <a:pt x="1754" y="973"/>
                  <a:pt x="1757" y="973"/>
                </a:cubicBezTo>
                <a:cubicBezTo>
                  <a:pt x="1759" y="973"/>
                  <a:pt x="1761" y="971"/>
                  <a:pt x="1761" y="969"/>
                </a:cubicBezTo>
                <a:cubicBezTo>
                  <a:pt x="1761" y="966"/>
                  <a:pt x="1759" y="965"/>
                  <a:pt x="1757" y="965"/>
                </a:cubicBezTo>
                <a:close/>
                <a:moveTo>
                  <a:pt x="1770" y="965"/>
                </a:moveTo>
                <a:cubicBezTo>
                  <a:pt x="1767" y="965"/>
                  <a:pt x="1766" y="966"/>
                  <a:pt x="1766" y="969"/>
                </a:cubicBezTo>
                <a:cubicBezTo>
                  <a:pt x="1766" y="971"/>
                  <a:pt x="1767" y="973"/>
                  <a:pt x="1770" y="973"/>
                </a:cubicBezTo>
                <a:cubicBezTo>
                  <a:pt x="1772" y="973"/>
                  <a:pt x="1774" y="971"/>
                  <a:pt x="1774" y="969"/>
                </a:cubicBezTo>
                <a:cubicBezTo>
                  <a:pt x="1774" y="966"/>
                  <a:pt x="1772" y="965"/>
                  <a:pt x="1770" y="965"/>
                </a:cubicBezTo>
                <a:close/>
                <a:moveTo>
                  <a:pt x="1783" y="965"/>
                </a:moveTo>
                <a:cubicBezTo>
                  <a:pt x="1780" y="965"/>
                  <a:pt x="1778" y="966"/>
                  <a:pt x="1778" y="969"/>
                </a:cubicBezTo>
                <a:cubicBezTo>
                  <a:pt x="1778" y="971"/>
                  <a:pt x="1780" y="973"/>
                  <a:pt x="1783" y="973"/>
                </a:cubicBezTo>
                <a:cubicBezTo>
                  <a:pt x="1785" y="973"/>
                  <a:pt x="1787" y="971"/>
                  <a:pt x="1787" y="969"/>
                </a:cubicBezTo>
                <a:cubicBezTo>
                  <a:pt x="1787" y="966"/>
                  <a:pt x="1785" y="965"/>
                  <a:pt x="1783" y="965"/>
                </a:cubicBezTo>
                <a:close/>
                <a:moveTo>
                  <a:pt x="1796" y="965"/>
                </a:moveTo>
                <a:cubicBezTo>
                  <a:pt x="1793" y="965"/>
                  <a:pt x="1791" y="966"/>
                  <a:pt x="1791" y="969"/>
                </a:cubicBezTo>
                <a:cubicBezTo>
                  <a:pt x="1791" y="971"/>
                  <a:pt x="1793" y="973"/>
                  <a:pt x="1796" y="973"/>
                </a:cubicBezTo>
                <a:cubicBezTo>
                  <a:pt x="1798" y="973"/>
                  <a:pt x="1800" y="971"/>
                  <a:pt x="1800" y="969"/>
                </a:cubicBezTo>
                <a:cubicBezTo>
                  <a:pt x="1800" y="966"/>
                  <a:pt x="1798" y="965"/>
                  <a:pt x="1796" y="965"/>
                </a:cubicBezTo>
                <a:close/>
                <a:moveTo>
                  <a:pt x="1808" y="965"/>
                </a:moveTo>
                <a:cubicBezTo>
                  <a:pt x="1806" y="965"/>
                  <a:pt x="1804" y="966"/>
                  <a:pt x="1804" y="969"/>
                </a:cubicBezTo>
                <a:cubicBezTo>
                  <a:pt x="1804" y="971"/>
                  <a:pt x="1806" y="973"/>
                  <a:pt x="1808" y="973"/>
                </a:cubicBezTo>
                <a:cubicBezTo>
                  <a:pt x="1811" y="973"/>
                  <a:pt x="1813" y="971"/>
                  <a:pt x="1813" y="969"/>
                </a:cubicBezTo>
                <a:cubicBezTo>
                  <a:pt x="1813" y="966"/>
                  <a:pt x="1811" y="965"/>
                  <a:pt x="1808" y="965"/>
                </a:cubicBezTo>
                <a:close/>
                <a:moveTo>
                  <a:pt x="1821" y="965"/>
                </a:moveTo>
                <a:cubicBezTo>
                  <a:pt x="1819" y="965"/>
                  <a:pt x="1817" y="966"/>
                  <a:pt x="1817" y="969"/>
                </a:cubicBezTo>
                <a:cubicBezTo>
                  <a:pt x="1817" y="971"/>
                  <a:pt x="1819" y="973"/>
                  <a:pt x="1821" y="973"/>
                </a:cubicBezTo>
                <a:cubicBezTo>
                  <a:pt x="1824" y="973"/>
                  <a:pt x="1826" y="971"/>
                  <a:pt x="1826" y="969"/>
                </a:cubicBezTo>
                <a:cubicBezTo>
                  <a:pt x="1826" y="966"/>
                  <a:pt x="1824" y="965"/>
                  <a:pt x="1821" y="965"/>
                </a:cubicBezTo>
                <a:close/>
                <a:moveTo>
                  <a:pt x="1834" y="965"/>
                </a:moveTo>
                <a:cubicBezTo>
                  <a:pt x="1832" y="965"/>
                  <a:pt x="1830" y="966"/>
                  <a:pt x="1830" y="969"/>
                </a:cubicBezTo>
                <a:cubicBezTo>
                  <a:pt x="1830" y="971"/>
                  <a:pt x="1832" y="973"/>
                  <a:pt x="1834" y="973"/>
                </a:cubicBezTo>
                <a:cubicBezTo>
                  <a:pt x="1837" y="973"/>
                  <a:pt x="1838" y="971"/>
                  <a:pt x="1838" y="969"/>
                </a:cubicBezTo>
                <a:cubicBezTo>
                  <a:pt x="1838" y="966"/>
                  <a:pt x="1837" y="965"/>
                  <a:pt x="1834" y="965"/>
                </a:cubicBezTo>
                <a:close/>
                <a:moveTo>
                  <a:pt x="1847" y="965"/>
                </a:moveTo>
                <a:cubicBezTo>
                  <a:pt x="1845" y="965"/>
                  <a:pt x="1843" y="966"/>
                  <a:pt x="1843" y="969"/>
                </a:cubicBezTo>
                <a:cubicBezTo>
                  <a:pt x="1843" y="971"/>
                  <a:pt x="1845" y="973"/>
                  <a:pt x="1847" y="973"/>
                </a:cubicBezTo>
                <a:cubicBezTo>
                  <a:pt x="1849" y="973"/>
                  <a:pt x="1851" y="971"/>
                  <a:pt x="1851" y="969"/>
                </a:cubicBezTo>
                <a:cubicBezTo>
                  <a:pt x="1851" y="966"/>
                  <a:pt x="1849" y="965"/>
                  <a:pt x="1847" y="965"/>
                </a:cubicBezTo>
                <a:close/>
                <a:moveTo>
                  <a:pt x="1860" y="965"/>
                </a:moveTo>
                <a:cubicBezTo>
                  <a:pt x="1858" y="965"/>
                  <a:pt x="1856" y="966"/>
                  <a:pt x="1856" y="969"/>
                </a:cubicBezTo>
                <a:cubicBezTo>
                  <a:pt x="1856" y="971"/>
                  <a:pt x="1858" y="973"/>
                  <a:pt x="1860" y="973"/>
                </a:cubicBezTo>
                <a:cubicBezTo>
                  <a:pt x="1862" y="973"/>
                  <a:pt x="1864" y="971"/>
                  <a:pt x="1864" y="969"/>
                </a:cubicBezTo>
                <a:cubicBezTo>
                  <a:pt x="1864" y="966"/>
                  <a:pt x="1862" y="965"/>
                  <a:pt x="1860" y="965"/>
                </a:cubicBezTo>
                <a:close/>
                <a:moveTo>
                  <a:pt x="1873" y="965"/>
                </a:moveTo>
                <a:cubicBezTo>
                  <a:pt x="1871" y="965"/>
                  <a:pt x="1869" y="966"/>
                  <a:pt x="1869" y="969"/>
                </a:cubicBezTo>
                <a:cubicBezTo>
                  <a:pt x="1869" y="971"/>
                  <a:pt x="1871" y="973"/>
                  <a:pt x="1873" y="973"/>
                </a:cubicBezTo>
                <a:cubicBezTo>
                  <a:pt x="1875" y="973"/>
                  <a:pt x="1877" y="971"/>
                  <a:pt x="1877" y="969"/>
                </a:cubicBezTo>
                <a:cubicBezTo>
                  <a:pt x="1877" y="966"/>
                  <a:pt x="1875" y="965"/>
                  <a:pt x="1873" y="965"/>
                </a:cubicBezTo>
                <a:close/>
                <a:moveTo>
                  <a:pt x="1886" y="965"/>
                </a:moveTo>
                <a:cubicBezTo>
                  <a:pt x="1884" y="965"/>
                  <a:pt x="1882" y="966"/>
                  <a:pt x="1882" y="969"/>
                </a:cubicBezTo>
                <a:cubicBezTo>
                  <a:pt x="1882" y="971"/>
                  <a:pt x="1884" y="973"/>
                  <a:pt x="1886" y="973"/>
                </a:cubicBezTo>
                <a:cubicBezTo>
                  <a:pt x="1888" y="973"/>
                  <a:pt x="1890" y="971"/>
                  <a:pt x="1890" y="969"/>
                </a:cubicBezTo>
                <a:cubicBezTo>
                  <a:pt x="1890" y="966"/>
                  <a:pt x="1888" y="965"/>
                  <a:pt x="1886" y="965"/>
                </a:cubicBezTo>
                <a:close/>
                <a:moveTo>
                  <a:pt x="1899" y="965"/>
                </a:moveTo>
                <a:cubicBezTo>
                  <a:pt x="1897" y="965"/>
                  <a:pt x="1895" y="966"/>
                  <a:pt x="1895" y="969"/>
                </a:cubicBezTo>
                <a:cubicBezTo>
                  <a:pt x="1895" y="971"/>
                  <a:pt x="1897" y="973"/>
                  <a:pt x="1899" y="973"/>
                </a:cubicBezTo>
                <a:cubicBezTo>
                  <a:pt x="1901" y="973"/>
                  <a:pt x="1903" y="971"/>
                  <a:pt x="1903" y="969"/>
                </a:cubicBezTo>
                <a:cubicBezTo>
                  <a:pt x="1903" y="966"/>
                  <a:pt x="1901" y="965"/>
                  <a:pt x="1899" y="965"/>
                </a:cubicBezTo>
                <a:close/>
                <a:moveTo>
                  <a:pt x="1912" y="965"/>
                </a:moveTo>
                <a:cubicBezTo>
                  <a:pt x="1909" y="965"/>
                  <a:pt x="1908" y="966"/>
                  <a:pt x="1908" y="969"/>
                </a:cubicBezTo>
                <a:cubicBezTo>
                  <a:pt x="1908" y="971"/>
                  <a:pt x="1909" y="973"/>
                  <a:pt x="1912" y="973"/>
                </a:cubicBezTo>
                <a:cubicBezTo>
                  <a:pt x="1914" y="973"/>
                  <a:pt x="1916" y="971"/>
                  <a:pt x="1916" y="969"/>
                </a:cubicBezTo>
                <a:cubicBezTo>
                  <a:pt x="1916" y="966"/>
                  <a:pt x="1914" y="965"/>
                  <a:pt x="1912" y="965"/>
                </a:cubicBezTo>
                <a:close/>
                <a:moveTo>
                  <a:pt x="1925" y="965"/>
                </a:moveTo>
                <a:cubicBezTo>
                  <a:pt x="1922" y="965"/>
                  <a:pt x="1920" y="966"/>
                  <a:pt x="1920" y="969"/>
                </a:cubicBezTo>
                <a:cubicBezTo>
                  <a:pt x="1920" y="971"/>
                  <a:pt x="1922" y="973"/>
                  <a:pt x="1925" y="973"/>
                </a:cubicBezTo>
                <a:cubicBezTo>
                  <a:pt x="1927" y="973"/>
                  <a:pt x="1929" y="971"/>
                  <a:pt x="1929" y="969"/>
                </a:cubicBezTo>
                <a:cubicBezTo>
                  <a:pt x="1929" y="966"/>
                  <a:pt x="1927" y="965"/>
                  <a:pt x="1925" y="965"/>
                </a:cubicBezTo>
                <a:close/>
                <a:moveTo>
                  <a:pt x="1938" y="965"/>
                </a:moveTo>
                <a:cubicBezTo>
                  <a:pt x="1935" y="965"/>
                  <a:pt x="1933" y="966"/>
                  <a:pt x="1933" y="969"/>
                </a:cubicBezTo>
                <a:cubicBezTo>
                  <a:pt x="1933" y="971"/>
                  <a:pt x="1935" y="973"/>
                  <a:pt x="1938" y="973"/>
                </a:cubicBezTo>
                <a:cubicBezTo>
                  <a:pt x="1940" y="973"/>
                  <a:pt x="1942" y="971"/>
                  <a:pt x="1942" y="969"/>
                </a:cubicBezTo>
                <a:cubicBezTo>
                  <a:pt x="1942" y="966"/>
                  <a:pt x="1940" y="965"/>
                  <a:pt x="1938" y="965"/>
                </a:cubicBezTo>
                <a:close/>
                <a:moveTo>
                  <a:pt x="1950" y="965"/>
                </a:moveTo>
                <a:cubicBezTo>
                  <a:pt x="1948" y="965"/>
                  <a:pt x="1946" y="966"/>
                  <a:pt x="1946" y="969"/>
                </a:cubicBezTo>
                <a:cubicBezTo>
                  <a:pt x="1946" y="971"/>
                  <a:pt x="1948" y="973"/>
                  <a:pt x="1950" y="973"/>
                </a:cubicBezTo>
                <a:cubicBezTo>
                  <a:pt x="1953" y="973"/>
                  <a:pt x="1955" y="971"/>
                  <a:pt x="1955" y="969"/>
                </a:cubicBezTo>
                <a:cubicBezTo>
                  <a:pt x="1955" y="966"/>
                  <a:pt x="1953" y="965"/>
                  <a:pt x="1950" y="965"/>
                </a:cubicBezTo>
                <a:close/>
                <a:moveTo>
                  <a:pt x="1963" y="965"/>
                </a:moveTo>
                <a:cubicBezTo>
                  <a:pt x="1961" y="965"/>
                  <a:pt x="1959" y="966"/>
                  <a:pt x="1959" y="969"/>
                </a:cubicBezTo>
                <a:cubicBezTo>
                  <a:pt x="1959" y="971"/>
                  <a:pt x="1961" y="973"/>
                  <a:pt x="1963" y="973"/>
                </a:cubicBezTo>
                <a:cubicBezTo>
                  <a:pt x="1966" y="973"/>
                  <a:pt x="1968" y="971"/>
                  <a:pt x="1968" y="969"/>
                </a:cubicBezTo>
                <a:cubicBezTo>
                  <a:pt x="1968" y="966"/>
                  <a:pt x="1966" y="965"/>
                  <a:pt x="1963" y="965"/>
                </a:cubicBezTo>
                <a:close/>
                <a:moveTo>
                  <a:pt x="1976" y="965"/>
                </a:moveTo>
                <a:cubicBezTo>
                  <a:pt x="1974" y="965"/>
                  <a:pt x="1972" y="966"/>
                  <a:pt x="1972" y="969"/>
                </a:cubicBezTo>
                <a:cubicBezTo>
                  <a:pt x="1972" y="971"/>
                  <a:pt x="1974" y="973"/>
                  <a:pt x="1976" y="973"/>
                </a:cubicBezTo>
                <a:cubicBezTo>
                  <a:pt x="1979" y="973"/>
                  <a:pt x="1980" y="971"/>
                  <a:pt x="1980" y="969"/>
                </a:cubicBezTo>
                <a:cubicBezTo>
                  <a:pt x="1980" y="966"/>
                  <a:pt x="1979" y="965"/>
                  <a:pt x="1976" y="965"/>
                </a:cubicBezTo>
                <a:close/>
                <a:moveTo>
                  <a:pt x="1989" y="965"/>
                </a:moveTo>
                <a:cubicBezTo>
                  <a:pt x="1987" y="965"/>
                  <a:pt x="1985" y="966"/>
                  <a:pt x="1985" y="969"/>
                </a:cubicBezTo>
                <a:cubicBezTo>
                  <a:pt x="1985" y="971"/>
                  <a:pt x="1987" y="973"/>
                  <a:pt x="1989" y="973"/>
                </a:cubicBezTo>
                <a:cubicBezTo>
                  <a:pt x="1992" y="973"/>
                  <a:pt x="1993" y="971"/>
                  <a:pt x="1993" y="969"/>
                </a:cubicBezTo>
                <a:cubicBezTo>
                  <a:pt x="1993" y="966"/>
                  <a:pt x="1992" y="965"/>
                  <a:pt x="1989" y="965"/>
                </a:cubicBezTo>
                <a:close/>
                <a:moveTo>
                  <a:pt x="2002" y="965"/>
                </a:moveTo>
                <a:cubicBezTo>
                  <a:pt x="2000" y="965"/>
                  <a:pt x="1998" y="966"/>
                  <a:pt x="1998" y="969"/>
                </a:cubicBezTo>
                <a:cubicBezTo>
                  <a:pt x="1998" y="971"/>
                  <a:pt x="2000" y="973"/>
                  <a:pt x="2002" y="973"/>
                </a:cubicBezTo>
                <a:cubicBezTo>
                  <a:pt x="2004" y="973"/>
                  <a:pt x="2006" y="971"/>
                  <a:pt x="2006" y="969"/>
                </a:cubicBezTo>
                <a:cubicBezTo>
                  <a:pt x="2006" y="966"/>
                  <a:pt x="2004" y="965"/>
                  <a:pt x="2002" y="965"/>
                </a:cubicBezTo>
                <a:close/>
                <a:moveTo>
                  <a:pt x="2015" y="965"/>
                </a:moveTo>
                <a:cubicBezTo>
                  <a:pt x="2013" y="965"/>
                  <a:pt x="2011" y="966"/>
                  <a:pt x="2011" y="969"/>
                </a:cubicBezTo>
                <a:cubicBezTo>
                  <a:pt x="2011" y="971"/>
                  <a:pt x="2013" y="973"/>
                  <a:pt x="2015" y="973"/>
                </a:cubicBezTo>
                <a:cubicBezTo>
                  <a:pt x="2017" y="973"/>
                  <a:pt x="2019" y="971"/>
                  <a:pt x="2019" y="969"/>
                </a:cubicBezTo>
                <a:cubicBezTo>
                  <a:pt x="2019" y="966"/>
                  <a:pt x="2017" y="965"/>
                  <a:pt x="2015" y="965"/>
                </a:cubicBezTo>
                <a:close/>
                <a:moveTo>
                  <a:pt x="2028" y="965"/>
                </a:moveTo>
                <a:cubicBezTo>
                  <a:pt x="2026" y="965"/>
                  <a:pt x="2024" y="966"/>
                  <a:pt x="2024" y="969"/>
                </a:cubicBezTo>
                <a:cubicBezTo>
                  <a:pt x="2024" y="971"/>
                  <a:pt x="2026" y="973"/>
                  <a:pt x="2028" y="973"/>
                </a:cubicBezTo>
                <a:cubicBezTo>
                  <a:pt x="2030" y="973"/>
                  <a:pt x="2032" y="971"/>
                  <a:pt x="2032" y="969"/>
                </a:cubicBezTo>
                <a:cubicBezTo>
                  <a:pt x="2032" y="966"/>
                  <a:pt x="2030" y="965"/>
                  <a:pt x="2028" y="965"/>
                </a:cubicBezTo>
                <a:close/>
                <a:moveTo>
                  <a:pt x="2041" y="965"/>
                </a:moveTo>
                <a:cubicBezTo>
                  <a:pt x="2039" y="965"/>
                  <a:pt x="2037" y="966"/>
                  <a:pt x="2037" y="969"/>
                </a:cubicBezTo>
                <a:cubicBezTo>
                  <a:pt x="2037" y="971"/>
                  <a:pt x="2039" y="973"/>
                  <a:pt x="2041" y="973"/>
                </a:cubicBezTo>
                <a:cubicBezTo>
                  <a:pt x="2043" y="973"/>
                  <a:pt x="2045" y="971"/>
                  <a:pt x="2045" y="969"/>
                </a:cubicBezTo>
                <a:cubicBezTo>
                  <a:pt x="2045" y="966"/>
                  <a:pt x="2043" y="965"/>
                  <a:pt x="2041" y="965"/>
                </a:cubicBezTo>
                <a:close/>
                <a:moveTo>
                  <a:pt x="2054" y="965"/>
                </a:moveTo>
                <a:cubicBezTo>
                  <a:pt x="2051" y="965"/>
                  <a:pt x="2050" y="966"/>
                  <a:pt x="2050" y="969"/>
                </a:cubicBezTo>
                <a:cubicBezTo>
                  <a:pt x="2050" y="971"/>
                  <a:pt x="2051" y="973"/>
                  <a:pt x="2054" y="973"/>
                </a:cubicBezTo>
                <a:cubicBezTo>
                  <a:pt x="2056" y="973"/>
                  <a:pt x="2058" y="971"/>
                  <a:pt x="2058" y="969"/>
                </a:cubicBezTo>
                <a:cubicBezTo>
                  <a:pt x="2058" y="966"/>
                  <a:pt x="2056" y="965"/>
                  <a:pt x="2054" y="965"/>
                </a:cubicBezTo>
                <a:close/>
                <a:moveTo>
                  <a:pt x="2067" y="965"/>
                </a:moveTo>
                <a:cubicBezTo>
                  <a:pt x="2064" y="965"/>
                  <a:pt x="2063" y="966"/>
                  <a:pt x="2063" y="969"/>
                </a:cubicBezTo>
                <a:cubicBezTo>
                  <a:pt x="2063" y="971"/>
                  <a:pt x="2064" y="973"/>
                  <a:pt x="2067" y="973"/>
                </a:cubicBezTo>
                <a:cubicBezTo>
                  <a:pt x="2069" y="973"/>
                  <a:pt x="2071" y="971"/>
                  <a:pt x="2071" y="969"/>
                </a:cubicBezTo>
                <a:cubicBezTo>
                  <a:pt x="2071" y="966"/>
                  <a:pt x="2069" y="965"/>
                  <a:pt x="2067" y="965"/>
                </a:cubicBezTo>
                <a:close/>
                <a:moveTo>
                  <a:pt x="2118" y="965"/>
                </a:moveTo>
                <a:cubicBezTo>
                  <a:pt x="2116" y="965"/>
                  <a:pt x="2114" y="966"/>
                  <a:pt x="2114" y="969"/>
                </a:cubicBezTo>
                <a:cubicBezTo>
                  <a:pt x="2114" y="971"/>
                  <a:pt x="2116" y="973"/>
                  <a:pt x="2118" y="973"/>
                </a:cubicBezTo>
                <a:cubicBezTo>
                  <a:pt x="2121" y="973"/>
                  <a:pt x="2123" y="971"/>
                  <a:pt x="2123" y="969"/>
                </a:cubicBezTo>
                <a:cubicBezTo>
                  <a:pt x="2123" y="966"/>
                  <a:pt x="2121" y="965"/>
                  <a:pt x="2118" y="965"/>
                </a:cubicBezTo>
                <a:close/>
                <a:moveTo>
                  <a:pt x="2131" y="965"/>
                </a:moveTo>
                <a:cubicBezTo>
                  <a:pt x="2129" y="965"/>
                  <a:pt x="2127" y="966"/>
                  <a:pt x="2127" y="969"/>
                </a:cubicBezTo>
                <a:cubicBezTo>
                  <a:pt x="2127" y="971"/>
                  <a:pt x="2129" y="973"/>
                  <a:pt x="2131" y="973"/>
                </a:cubicBezTo>
                <a:cubicBezTo>
                  <a:pt x="2134" y="973"/>
                  <a:pt x="2135" y="971"/>
                  <a:pt x="2135" y="969"/>
                </a:cubicBezTo>
                <a:cubicBezTo>
                  <a:pt x="2135" y="966"/>
                  <a:pt x="2134" y="965"/>
                  <a:pt x="2131" y="965"/>
                </a:cubicBezTo>
                <a:close/>
                <a:moveTo>
                  <a:pt x="2144" y="965"/>
                </a:moveTo>
                <a:cubicBezTo>
                  <a:pt x="2142" y="965"/>
                  <a:pt x="2140" y="966"/>
                  <a:pt x="2140" y="969"/>
                </a:cubicBezTo>
                <a:cubicBezTo>
                  <a:pt x="2140" y="971"/>
                  <a:pt x="2142" y="973"/>
                  <a:pt x="2144" y="973"/>
                </a:cubicBezTo>
                <a:cubicBezTo>
                  <a:pt x="2147" y="973"/>
                  <a:pt x="2148" y="971"/>
                  <a:pt x="2148" y="969"/>
                </a:cubicBezTo>
                <a:cubicBezTo>
                  <a:pt x="2148" y="966"/>
                  <a:pt x="2147" y="965"/>
                  <a:pt x="2144" y="965"/>
                </a:cubicBezTo>
                <a:close/>
                <a:moveTo>
                  <a:pt x="2157" y="965"/>
                </a:moveTo>
                <a:cubicBezTo>
                  <a:pt x="2155" y="965"/>
                  <a:pt x="2153" y="966"/>
                  <a:pt x="2153" y="969"/>
                </a:cubicBezTo>
                <a:cubicBezTo>
                  <a:pt x="2153" y="971"/>
                  <a:pt x="2155" y="973"/>
                  <a:pt x="2157" y="973"/>
                </a:cubicBezTo>
                <a:cubicBezTo>
                  <a:pt x="2159" y="973"/>
                  <a:pt x="2161" y="971"/>
                  <a:pt x="2161" y="969"/>
                </a:cubicBezTo>
                <a:cubicBezTo>
                  <a:pt x="2161" y="966"/>
                  <a:pt x="2159" y="965"/>
                  <a:pt x="2157" y="965"/>
                </a:cubicBezTo>
                <a:close/>
                <a:moveTo>
                  <a:pt x="2170" y="965"/>
                </a:moveTo>
                <a:cubicBezTo>
                  <a:pt x="2168" y="965"/>
                  <a:pt x="2166" y="966"/>
                  <a:pt x="2166" y="969"/>
                </a:cubicBezTo>
                <a:cubicBezTo>
                  <a:pt x="2166" y="971"/>
                  <a:pt x="2168" y="973"/>
                  <a:pt x="2170" y="973"/>
                </a:cubicBezTo>
                <a:cubicBezTo>
                  <a:pt x="2172" y="973"/>
                  <a:pt x="2174" y="971"/>
                  <a:pt x="2174" y="969"/>
                </a:cubicBezTo>
                <a:cubicBezTo>
                  <a:pt x="2174" y="966"/>
                  <a:pt x="2172" y="965"/>
                  <a:pt x="2170" y="965"/>
                </a:cubicBezTo>
                <a:close/>
                <a:moveTo>
                  <a:pt x="2183" y="965"/>
                </a:moveTo>
                <a:cubicBezTo>
                  <a:pt x="2181" y="965"/>
                  <a:pt x="2179" y="966"/>
                  <a:pt x="2179" y="969"/>
                </a:cubicBezTo>
                <a:cubicBezTo>
                  <a:pt x="2179" y="971"/>
                  <a:pt x="2181" y="973"/>
                  <a:pt x="2183" y="973"/>
                </a:cubicBezTo>
                <a:cubicBezTo>
                  <a:pt x="2185" y="973"/>
                  <a:pt x="2187" y="971"/>
                  <a:pt x="2187" y="969"/>
                </a:cubicBezTo>
                <a:cubicBezTo>
                  <a:pt x="2187" y="966"/>
                  <a:pt x="2185" y="965"/>
                  <a:pt x="2183" y="965"/>
                </a:cubicBezTo>
                <a:close/>
                <a:moveTo>
                  <a:pt x="2196" y="965"/>
                </a:moveTo>
                <a:cubicBezTo>
                  <a:pt x="2194" y="965"/>
                  <a:pt x="2192" y="966"/>
                  <a:pt x="2192" y="969"/>
                </a:cubicBezTo>
                <a:cubicBezTo>
                  <a:pt x="2192" y="971"/>
                  <a:pt x="2194" y="973"/>
                  <a:pt x="2196" y="973"/>
                </a:cubicBezTo>
                <a:cubicBezTo>
                  <a:pt x="2198" y="973"/>
                  <a:pt x="2200" y="971"/>
                  <a:pt x="2200" y="969"/>
                </a:cubicBezTo>
                <a:cubicBezTo>
                  <a:pt x="2200" y="966"/>
                  <a:pt x="2198" y="965"/>
                  <a:pt x="2196" y="965"/>
                </a:cubicBezTo>
                <a:close/>
                <a:moveTo>
                  <a:pt x="2209" y="965"/>
                </a:moveTo>
                <a:cubicBezTo>
                  <a:pt x="2206" y="965"/>
                  <a:pt x="2205" y="966"/>
                  <a:pt x="2205" y="969"/>
                </a:cubicBezTo>
                <a:cubicBezTo>
                  <a:pt x="2205" y="971"/>
                  <a:pt x="2206" y="973"/>
                  <a:pt x="2209" y="973"/>
                </a:cubicBezTo>
                <a:cubicBezTo>
                  <a:pt x="2211" y="973"/>
                  <a:pt x="2213" y="971"/>
                  <a:pt x="2213" y="969"/>
                </a:cubicBezTo>
                <a:cubicBezTo>
                  <a:pt x="2213" y="966"/>
                  <a:pt x="2211" y="965"/>
                  <a:pt x="2209" y="965"/>
                </a:cubicBezTo>
                <a:close/>
                <a:moveTo>
                  <a:pt x="2415" y="965"/>
                </a:moveTo>
                <a:cubicBezTo>
                  <a:pt x="2413" y="965"/>
                  <a:pt x="2411" y="966"/>
                  <a:pt x="2411" y="969"/>
                </a:cubicBezTo>
                <a:cubicBezTo>
                  <a:pt x="2411" y="971"/>
                  <a:pt x="2413" y="973"/>
                  <a:pt x="2415" y="973"/>
                </a:cubicBezTo>
                <a:cubicBezTo>
                  <a:pt x="2418" y="973"/>
                  <a:pt x="2420" y="971"/>
                  <a:pt x="2420" y="969"/>
                </a:cubicBezTo>
                <a:cubicBezTo>
                  <a:pt x="2420" y="966"/>
                  <a:pt x="2418" y="965"/>
                  <a:pt x="2415" y="965"/>
                </a:cubicBezTo>
                <a:close/>
                <a:moveTo>
                  <a:pt x="2428" y="965"/>
                </a:moveTo>
                <a:cubicBezTo>
                  <a:pt x="2426" y="965"/>
                  <a:pt x="2424" y="966"/>
                  <a:pt x="2424" y="969"/>
                </a:cubicBezTo>
                <a:cubicBezTo>
                  <a:pt x="2424" y="971"/>
                  <a:pt x="2426" y="973"/>
                  <a:pt x="2428" y="973"/>
                </a:cubicBezTo>
                <a:cubicBezTo>
                  <a:pt x="2431" y="973"/>
                  <a:pt x="2432" y="971"/>
                  <a:pt x="2432" y="969"/>
                </a:cubicBezTo>
                <a:cubicBezTo>
                  <a:pt x="2432" y="966"/>
                  <a:pt x="2431" y="965"/>
                  <a:pt x="2428" y="965"/>
                </a:cubicBezTo>
                <a:close/>
                <a:moveTo>
                  <a:pt x="2441" y="965"/>
                </a:moveTo>
                <a:cubicBezTo>
                  <a:pt x="2439" y="965"/>
                  <a:pt x="2437" y="966"/>
                  <a:pt x="2437" y="969"/>
                </a:cubicBezTo>
                <a:cubicBezTo>
                  <a:pt x="2437" y="971"/>
                  <a:pt x="2439" y="973"/>
                  <a:pt x="2441" y="973"/>
                </a:cubicBezTo>
                <a:cubicBezTo>
                  <a:pt x="2444" y="973"/>
                  <a:pt x="2445" y="971"/>
                  <a:pt x="2445" y="969"/>
                </a:cubicBezTo>
                <a:cubicBezTo>
                  <a:pt x="2445" y="966"/>
                  <a:pt x="2444" y="965"/>
                  <a:pt x="2441" y="965"/>
                </a:cubicBezTo>
                <a:close/>
                <a:moveTo>
                  <a:pt x="2454" y="965"/>
                </a:moveTo>
                <a:cubicBezTo>
                  <a:pt x="2452" y="965"/>
                  <a:pt x="2450" y="966"/>
                  <a:pt x="2450" y="969"/>
                </a:cubicBezTo>
                <a:cubicBezTo>
                  <a:pt x="2450" y="971"/>
                  <a:pt x="2452" y="973"/>
                  <a:pt x="2454" y="973"/>
                </a:cubicBezTo>
                <a:cubicBezTo>
                  <a:pt x="2456" y="973"/>
                  <a:pt x="2458" y="971"/>
                  <a:pt x="2458" y="969"/>
                </a:cubicBezTo>
                <a:cubicBezTo>
                  <a:pt x="2458" y="966"/>
                  <a:pt x="2456" y="965"/>
                  <a:pt x="2454" y="965"/>
                </a:cubicBezTo>
                <a:close/>
                <a:moveTo>
                  <a:pt x="2467" y="965"/>
                </a:moveTo>
                <a:cubicBezTo>
                  <a:pt x="2465" y="965"/>
                  <a:pt x="2463" y="966"/>
                  <a:pt x="2463" y="969"/>
                </a:cubicBezTo>
                <a:cubicBezTo>
                  <a:pt x="2463" y="971"/>
                  <a:pt x="2465" y="973"/>
                  <a:pt x="2467" y="973"/>
                </a:cubicBezTo>
                <a:cubicBezTo>
                  <a:pt x="2469" y="973"/>
                  <a:pt x="2471" y="971"/>
                  <a:pt x="2471" y="969"/>
                </a:cubicBezTo>
                <a:cubicBezTo>
                  <a:pt x="2471" y="966"/>
                  <a:pt x="2469" y="965"/>
                  <a:pt x="2467" y="965"/>
                </a:cubicBezTo>
                <a:close/>
                <a:moveTo>
                  <a:pt x="2480" y="965"/>
                </a:moveTo>
                <a:cubicBezTo>
                  <a:pt x="2478" y="965"/>
                  <a:pt x="2476" y="966"/>
                  <a:pt x="2476" y="969"/>
                </a:cubicBezTo>
                <a:cubicBezTo>
                  <a:pt x="2476" y="971"/>
                  <a:pt x="2478" y="973"/>
                  <a:pt x="2480" y="973"/>
                </a:cubicBezTo>
                <a:cubicBezTo>
                  <a:pt x="2482" y="973"/>
                  <a:pt x="2484" y="971"/>
                  <a:pt x="2484" y="969"/>
                </a:cubicBezTo>
                <a:cubicBezTo>
                  <a:pt x="2484" y="966"/>
                  <a:pt x="2482" y="965"/>
                  <a:pt x="2480" y="965"/>
                </a:cubicBezTo>
                <a:close/>
                <a:moveTo>
                  <a:pt x="2493" y="965"/>
                </a:moveTo>
                <a:cubicBezTo>
                  <a:pt x="2491" y="965"/>
                  <a:pt x="2489" y="966"/>
                  <a:pt x="2489" y="969"/>
                </a:cubicBezTo>
                <a:cubicBezTo>
                  <a:pt x="2489" y="971"/>
                  <a:pt x="2491" y="973"/>
                  <a:pt x="2493" y="973"/>
                </a:cubicBezTo>
                <a:cubicBezTo>
                  <a:pt x="2495" y="973"/>
                  <a:pt x="2497" y="971"/>
                  <a:pt x="2497" y="969"/>
                </a:cubicBezTo>
                <a:cubicBezTo>
                  <a:pt x="2497" y="966"/>
                  <a:pt x="2495" y="965"/>
                  <a:pt x="2493" y="965"/>
                </a:cubicBezTo>
                <a:close/>
                <a:moveTo>
                  <a:pt x="2635" y="965"/>
                </a:moveTo>
                <a:cubicBezTo>
                  <a:pt x="2633" y="965"/>
                  <a:pt x="2631" y="966"/>
                  <a:pt x="2631" y="969"/>
                </a:cubicBezTo>
                <a:cubicBezTo>
                  <a:pt x="2631" y="971"/>
                  <a:pt x="2633" y="973"/>
                  <a:pt x="2635" y="973"/>
                </a:cubicBezTo>
                <a:cubicBezTo>
                  <a:pt x="2637" y="973"/>
                  <a:pt x="2639" y="971"/>
                  <a:pt x="2639" y="969"/>
                </a:cubicBezTo>
                <a:cubicBezTo>
                  <a:pt x="2639" y="966"/>
                  <a:pt x="2637" y="965"/>
                  <a:pt x="2635" y="965"/>
                </a:cubicBezTo>
                <a:close/>
                <a:moveTo>
                  <a:pt x="2661" y="965"/>
                </a:moveTo>
                <a:cubicBezTo>
                  <a:pt x="2658" y="965"/>
                  <a:pt x="2657" y="966"/>
                  <a:pt x="2657" y="969"/>
                </a:cubicBezTo>
                <a:cubicBezTo>
                  <a:pt x="2657" y="971"/>
                  <a:pt x="2658" y="973"/>
                  <a:pt x="2661" y="973"/>
                </a:cubicBezTo>
                <a:cubicBezTo>
                  <a:pt x="2663" y="973"/>
                  <a:pt x="2665" y="971"/>
                  <a:pt x="2665" y="969"/>
                </a:cubicBezTo>
                <a:cubicBezTo>
                  <a:pt x="2665" y="966"/>
                  <a:pt x="2663" y="965"/>
                  <a:pt x="2661" y="965"/>
                </a:cubicBezTo>
                <a:close/>
                <a:moveTo>
                  <a:pt x="2674" y="965"/>
                </a:moveTo>
                <a:cubicBezTo>
                  <a:pt x="2671" y="965"/>
                  <a:pt x="2669" y="966"/>
                  <a:pt x="2669" y="969"/>
                </a:cubicBezTo>
                <a:cubicBezTo>
                  <a:pt x="2669" y="971"/>
                  <a:pt x="2671" y="973"/>
                  <a:pt x="2674" y="973"/>
                </a:cubicBezTo>
                <a:cubicBezTo>
                  <a:pt x="2676" y="973"/>
                  <a:pt x="2678" y="971"/>
                  <a:pt x="2678" y="969"/>
                </a:cubicBezTo>
                <a:cubicBezTo>
                  <a:pt x="2678" y="966"/>
                  <a:pt x="2676" y="965"/>
                  <a:pt x="2674" y="965"/>
                </a:cubicBezTo>
                <a:close/>
                <a:moveTo>
                  <a:pt x="2687" y="965"/>
                </a:moveTo>
                <a:cubicBezTo>
                  <a:pt x="2684" y="965"/>
                  <a:pt x="2682" y="966"/>
                  <a:pt x="2682" y="969"/>
                </a:cubicBezTo>
                <a:cubicBezTo>
                  <a:pt x="2682" y="971"/>
                  <a:pt x="2684" y="973"/>
                  <a:pt x="2687" y="973"/>
                </a:cubicBezTo>
                <a:cubicBezTo>
                  <a:pt x="2689" y="973"/>
                  <a:pt x="2691" y="971"/>
                  <a:pt x="2691" y="969"/>
                </a:cubicBezTo>
                <a:cubicBezTo>
                  <a:pt x="2691" y="966"/>
                  <a:pt x="2689" y="965"/>
                  <a:pt x="2687" y="965"/>
                </a:cubicBezTo>
                <a:close/>
                <a:moveTo>
                  <a:pt x="2699" y="965"/>
                </a:moveTo>
                <a:cubicBezTo>
                  <a:pt x="2697" y="965"/>
                  <a:pt x="2695" y="966"/>
                  <a:pt x="2695" y="969"/>
                </a:cubicBezTo>
                <a:cubicBezTo>
                  <a:pt x="2695" y="971"/>
                  <a:pt x="2697" y="973"/>
                  <a:pt x="2699" y="973"/>
                </a:cubicBezTo>
                <a:cubicBezTo>
                  <a:pt x="2702" y="973"/>
                  <a:pt x="2704" y="971"/>
                  <a:pt x="2704" y="969"/>
                </a:cubicBezTo>
                <a:cubicBezTo>
                  <a:pt x="2704" y="966"/>
                  <a:pt x="2702" y="965"/>
                  <a:pt x="2699" y="965"/>
                </a:cubicBezTo>
                <a:close/>
                <a:moveTo>
                  <a:pt x="2712" y="965"/>
                </a:moveTo>
                <a:cubicBezTo>
                  <a:pt x="2710" y="965"/>
                  <a:pt x="2708" y="966"/>
                  <a:pt x="2708" y="969"/>
                </a:cubicBezTo>
                <a:cubicBezTo>
                  <a:pt x="2708" y="971"/>
                  <a:pt x="2710" y="973"/>
                  <a:pt x="2712" y="973"/>
                </a:cubicBezTo>
                <a:cubicBezTo>
                  <a:pt x="2715" y="973"/>
                  <a:pt x="2717" y="971"/>
                  <a:pt x="2717" y="969"/>
                </a:cubicBezTo>
                <a:cubicBezTo>
                  <a:pt x="2717" y="966"/>
                  <a:pt x="2715" y="965"/>
                  <a:pt x="2712" y="965"/>
                </a:cubicBezTo>
                <a:close/>
                <a:moveTo>
                  <a:pt x="2725" y="965"/>
                </a:moveTo>
                <a:cubicBezTo>
                  <a:pt x="2723" y="965"/>
                  <a:pt x="2721" y="966"/>
                  <a:pt x="2721" y="969"/>
                </a:cubicBezTo>
                <a:cubicBezTo>
                  <a:pt x="2721" y="971"/>
                  <a:pt x="2723" y="973"/>
                  <a:pt x="2725" y="973"/>
                </a:cubicBezTo>
                <a:cubicBezTo>
                  <a:pt x="2728" y="973"/>
                  <a:pt x="2729" y="971"/>
                  <a:pt x="2729" y="969"/>
                </a:cubicBezTo>
                <a:cubicBezTo>
                  <a:pt x="2729" y="966"/>
                  <a:pt x="2728" y="965"/>
                  <a:pt x="2725" y="965"/>
                </a:cubicBezTo>
                <a:close/>
                <a:moveTo>
                  <a:pt x="2738" y="965"/>
                </a:moveTo>
                <a:cubicBezTo>
                  <a:pt x="2736" y="965"/>
                  <a:pt x="2734" y="966"/>
                  <a:pt x="2734" y="969"/>
                </a:cubicBezTo>
                <a:cubicBezTo>
                  <a:pt x="2734" y="971"/>
                  <a:pt x="2736" y="973"/>
                  <a:pt x="2738" y="973"/>
                </a:cubicBezTo>
                <a:cubicBezTo>
                  <a:pt x="2741" y="973"/>
                  <a:pt x="2742" y="971"/>
                  <a:pt x="2742" y="969"/>
                </a:cubicBezTo>
                <a:cubicBezTo>
                  <a:pt x="2742" y="966"/>
                  <a:pt x="2741" y="965"/>
                  <a:pt x="2738" y="965"/>
                </a:cubicBezTo>
                <a:close/>
                <a:moveTo>
                  <a:pt x="2751" y="973"/>
                </a:moveTo>
                <a:cubicBezTo>
                  <a:pt x="2753" y="973"/>
                  <a:pt x="2755" y="971"/>
                  <a:pt x="2755" y="969"/>
                </a:cubicBezTo>
                <a:cubicBezTo>
                  <a:pt x="2755" y="966"/>
                  <a:pt x="2753" y="965"/>
                  <a:pt x="2751" y="965"/>
                </a:cubicBezTo>
                <a:cubicBezTo>
                  <a:pt x="2749" y="965"/>
                  <a:pt x="2747" y="966"/>
                  <a:pt x="2747" y="969"/>
                </a:cubicBezTo>
                <a:cubicBezTo>
                  <a:pt x="2747" y="971"/>
                  <a:pt x="2749" y="973"/>
                  <a:pt x="2751" y="973"/>
                </a:cubicBezTo>
                <a:close/>
                <a:moveTo>
                  <a:pt x="2893" y="965"/>
                </a:moveTo>
                <a:cubicBezTo>
                  <a:pt x="2891" y="965"/>
                  <a:pt x="2889" y="966"/>
                  <a:pt x="2889" y="969"/>
                </a:cubicBezTo>
                <a:cubicBezTo>
                  <a:pt x="2889" y="971"/>
                  <a:pt x="2891" y="973"/>
                  <a:pt x="2893" y="973"/>
                </a:cubicBezTo>
                <a:cubicBezTo>
                  <a:pt x="2896" y="973"/>
                  <a:pt x="2897" y="971"/>
                  <a:pt x="2897" y="969"/>
                </a:cubicBezTo>
                <a:cubicBezTo>
                  <a:pt x="2897" y="966"/>
                  <a:pt x="2896" y="965"/>
                  <a:pt x="2893" y="965"/>
                </a:cubicBezTo>
                <a:close/>
                <a:moveTo>
                  <a:pt x="762" y="978"/>
                </a:moveTo>
                <a:cubicBezTo>
                  <a:pt x="760" y="978"/>
                  <a:pt x="758" y="979"/>
                  <a:pt x="758" y="982"/>
                </a:cubicBezTo>
                <a:cubicBezTo>
                  <a:pt x="758" y="984"/>
                  <a:pt x="760" y="986"/>
                  <a:pt x="762" y="986"/>
                </a:cubicBezTo>
                <a:cubicBezTo>
                  <a:pt x="765" y="986"/>
                  <a:pt x="767" y="984"/>
                  <a:pt x="767" y="982"/>
                </a:cubicBezTo>
                <a:cubicBezTo>
                  <a:pt x="767" y="979"/>
                  <a:pt x="765" y="978"/>
                  <a:pt x="762" y="978"/>
                </a:cubicBezTo>
                <a:close/>
                <a:moveTo>
                  <a:pt x="775" y="978"/>
                </a:moveTo>
                <a:cubicBezTo>
                  <a:pt x="773" y="978"/>
                  <a:pt x="771" y="979"/>
                  <a:pt x="771" y="982"/>
                </a:cubicBezTo>
                <a:cubicBezTo>
                  <a:pt x="771" y="984"/>
                  <a:pt x="773" y="986"/>
                  <a:pt x="775" y="986"/>
                </a:cubicBezTo>
                <a:cubicBezTo>
                  <a:pt x="778" y="986"/>
                  <a:pt x="780" y="984"/>
                  <a:pt x="780" y="982"/>
                </a:cubicBezTo>
                <a:cubicBezTo>
                  <a:pt x="780" y="979"/>
                  <a:pt x="778" y="978"/>
                  <a:pt x="775" y="978"/>
                </a:cubicBezTo>
                <a:close/>
                <a:moveTo>
                  <a:pt x="788" y="978"/>
                </a:moveTo>
                <a:cubicBezTo>
                  <a:pt x="786" y="978"/>
                  <a:pt x="784" y="979"/>
                  <a:pt x="784" y="982"/>
                </a:cubicBezTo>
                <a:cubicBezTo>
                  <a:pt x="784" y="984"/>
                  <a:pt x="786" y="986"/>
                  <a:pt x="788" y="986"/>
                </a:cubicBezTo>
                <a:cubicBezTo>
                  <a:pt x="791" y="986"/>
                  <a:pt x="792" y="984"/>
                  <a:pt x="792" y="982"/>
                </a:cubicBezTo>
                <a:cubicBezTo>
                  <a:pt x="792" y="979"/>
                  <a:pt x="791" y="978"/>
                  <a:pt x="788" y="978"/>
                </a:cubicBezTo>
                <a:close/>
                <a:moveTo>
                  <a:pt x="801" y="978"/>
                </a:moveTo>
                <a:cubicBezTo>
                  <a:pt x="799" y="978"/>
                  <a:pt x="797" y="979"/>
                  <a:pt x="797" y="982"/>
                </a:cubicBezTo>
                <a:cubicBezTo>
                  <a:pt x="797" y="984"/>
                  <a:pt x="799" y="986"/>
                  <a:pt x="801" y="986"/>
                </a:cubicBezTo>
                <a:cubicBezTo>
                  <a:pt x="803" y="986"/>
                  <a:pt x="805" y="984"/>
                  <a:pt x="805" y="982"/>
                </a:cubicBezTo>
                <a:cubicBezTo>
                  <a:pt x="805" y="979"/>
                  <a:pt x="803" y="978"/>
                  <a:pt x="801" y="978"/>
                </a:cubicBezTo>
                <a:close/>
                <a:moveTo>
                  <a:pt x="810" y="982"/>
                </a:moveTo>
                <a:cubicBezTo>
                  <a:pt x="810" y="984"/>
                  <a:pt x="812" y="986"/>
                  <a:pt x="814" y="986"/>
                </a:cubicBezTo>
                <a:cubicBezTo>
                  <a:pt x="816" y="986"/>
                  <a:pt x="818" y="984"/>
                  <a:pt x="818" y="982"/>
                </a:cubicBezTo>
                <a:cubicBezTo>
                  <a:pt x="818" y="979"/>
                  <a:pt x="816" y="978"/>
                  <a:pt x="814" y="978"/>
                </a:cubicBezTo>
                <a:cubicBezTo>
                  <a:pt x="812" y="978"/>
                  <a:pt x="810" y="979"/>
                  <a:pt x="810" y="982"/>
                </a:cubicBezTo>
                <a:close/>
                <a:moveTo>
                  <a:pt x="827" y="978"/>
                </a:moveTo>
                <a:cubicBezTo>
                  <a:pt x="825" y="978"/>
                  <a:pt x="823" y="979"/>
                  <a:pt x="823" y="982"/>
                </a:cubicBezTo>
                <a:cubicBezTo>
                  <a:pt x="823" y="984"/>
                  <a:pt x="825" y="986"/>
                  <a:pt x="827" y="986"/>
                </a:cubicBezTo>
                <a:cubicBezTo>
                  <a:pt x="829" y="986"/>
                  <a:pt x="831" y="984"/>
                  <a:pt x="831" y="982"/>
                </a:cubicBezTo>
                <a:cubicBezTo>
                  <a:pt x="831" y="979"/>
                  <a:pt x="829" y="978"/>
                  <a:pt x="827" y="978"/>
                </a:cubicBezTo>
                <a:close/>
                <a:moveTo>
                  <a:pt x="840" y="986"/>
                </a:moveTo>
                <a:cubicBezTo>
                  <a:pt x="842" y="986"/>
                  <a:pt x="844" y="984"/>
                  <a:pt x="844" y="982"/>
                </a:cubicBezTo>
                <a:cubicBezTo>
                  <a:pt x="844" y="979"/>
                  <a:pt x="842" y="978"/>
                  <a:pt x="840" y="978"/>
                </a:cubicBezTo>
                <a:cubicBezTo>
                  <a:pt x="838" y="978"/>
                  <a:pt x="836" y="979"/>
                  <a:pt x="836" y="982"/>
                </a:cubicBezTo>
                <a:cubicBezTo>
                  <a:pt x="836" y="984"/>
                  <a:pt x="838" y="986"/>
                  <a:pt x="840" y="986"/>
                </a:cubicBezTo>
                <a:close/>
                <a:moveTo>
                  <a:pt x="853" y="982"/>
                </a:moveTo>
                <a:cubicBezTo>
                  <a:pt x="853" y="982"/>
                  <a:pt x="853" y="982"/>
                  <a:pt x="853" y="982"/>
                </a:cubicBezTo>
                <a:cubicBezTo>
                  <a:pt x="853" y="982"/>
                  <a:pt x="853" y="982"/>
                  <a:pt x="853" y="982"/>
                </a:cubicBezTo>
                <a:cubicBezTo>
                  <a:pt x="853" y="982"/>
                  <a:pt x="853" y="982"/>
                  <a:pt x="853" y="982"/>
                </a:cubicBezTo>
                <a:cubicBezTo>
                  <a:pt x="853" y="982"/>
                  <a:pt x="853" y="982"/>
                  <a:pt x="853" y="982"/>
                </a:cubicBezTo>
                <a:close/>
                <a:moveTo>
                  <a:pt x="1511" y="982"/>
                </a:moveTo>
                <a:cubicBezTo>
                  <a:pt x="1511" y="982"/>
                  <a:pt x="1511" y="982"/>
                  <a:pt x="1511" y="982"/>
                </a:cubicBezTo>
                <a:cubicBezTo>
                  <a:pt x="1511" y="982"/>
                  <a:pt x="1511" y="982"/>
                  <a:pt x="1511" y="982"/>
                </a:cubicBezTo>
                <a:cubicBezTo>
                  <a:pt x="1511" y="982"/>
                  <a:pt x="1511" y="982"/>
                  <a:pt x="1511" y="982"/>
                </a:cubicBezTo>
                <a:cubicBezTo>
                  <a:pt x="1511" y="982"/>
                  <a:pt x="1511" y="982"/>
                  <a:pt x="1511" y="982"/>
                </a:cubicBezTo>
                <a:close/>
                <a:moveTo>
                  <a:pt x="1524" y="978"/>
                </a:moveTo>
                <a:cubicBezTo>
                  <a:pt x="1522" y="978"/>
                  <a:pt x="1520" y="979"/>
                  <a:pt x="1520" y="982"/>
                </a:cubicBezTo>
                <a:cubicBezTo>
                  <a:pt x="1520" y="984"/>
                  <a:pt x="1522" y="986"/>
                  <a:pt x="1524" y="986"/>
                </a:cubicBezTo>
                <a:cubicBezTo>
                  <a:pt x="1527" y="986"/>
                  <a:pt x="1529" y="984"/>
                  <a:pt x="1529" y="982"/>
                </a:cubicBezTo>
                <a:cubicBezTo>
                  <a:pt x="1529" y="979"/>
                  <a:pt x="1527" y="978"/>
                  <a:pt x="1524" y="978"/>
                </a:cubicBezTo>
                <a:close/>
                <a:moveTo>
                  <a:pt x="1537" y="978"/>
                </a:moveTo>
                <a:cubicBezTo>
                  <a:pt x="1535" y="978"/>
                  <a:pt x="1533" y="979"/>
                  <a:pt x="1533" y="982"/>
                </a:cubicBezTo>
                <a:cubicBezTo>
                  <a:pt x="1533" y="984"/>
                  <a:pt x="1535" y="986"/>
                  <a:pt x="1537" y="986"/>
                </a:cubicBezTo>
                <a:cubicBezTo>
                  <a:pt x="1540" y="986"/>
                  <a:pt x="1541" y="984"/>
                  <a:pt x="1541" y="982"/>
                </a:cubicBezTo>
                <a:cubicBezTo>
                  <a:pt x="1541" y="979"/>
                  <a:pt x="1540" y="978"/>
                  <a:pt x="1537" y="978"/>
                </a:cubicBezTo>
                <a:close/>
                <a:moveTo>
                  <a:pt x="1550" y="978"/>
                </a:moveTo>
                <a:cubicBezTo>
                  <a:pt x="1548" y="978"/>
                  <a:pt x="1546" y="979"/>
                  <a:pt x="1546" y="982"/>
                </a:cubicBezTo>
                <a:cubicBezTo>
                  <a:pt x="1546" y="984"/>
                  <a:pt x="1548" y="986"/>
                  <a:pt x="1550" y="986"/>
                </a:cubicBezTo>
                <a:cubicBezTo>
                  <a:pt x="1552" y="986"/>
                  <a:pt x="1554" y="984"/>
                  <a:pt x="1554" y="982"/>
                </a:cubicBezTo>
                <a:cubicBezTo>
                  <a:pt x="1554" y="979"/>
                  <a:pt x="1552" y="978"/>
                  <a:pt x="1550" y="978"/>
                </a:cubicBezTo>
                <a:close/>
                <a:moveTo>
                  <a:pt x="1563" y="978"/>
                </a:moveTo>
                <a:cubicBezTo>
                  <a:pt x="1561" y="978"/>
                  <a:pt x="1559" y="979"/>
                  <a:pt x="1559" y="982"/>
                </a:cubicBezTo>
                <a:cubicBezTo>
                  <a:pt x="1559" y="984"/>
                  <a:pt x="1561" y="986"/>
                  <a:pt x="1563" y="986"/>
                </a:cubicBezTo>
                <a:cubicBezTo>
                  <a:pt x="1565" y="986"/>
                  <a:pt x="1567" y="984"/>
                  <a:pt x="1567" y="982"/>
                </a:cubicBezTo>
                <a:cubicBezTo>
                  <a:pt x="1567" y="979"/>
                  <a:pt x="1565" y="978"/>
                  <a:pt x="1563" y="978"/>
                </a:cubicBezTo>
                <a:close/>
                <a:moveTo>
                  <a:pt x="1576" y="978"/>
                </a:moveTo>
                <a:cubicBezTo>
                  <a:pt x="1574" y="978"/>
                  <a:pt x="1572" y="979"/>
                  <a:pt x="1572" y="982"/>
                </a:cubicBezTo>
                <a:cubicBezTo>
                  <a:pt x="1572" y="984"/>
                  <a:pt x="1574" y="986"/>
                  <a:pt x="1576" y="986"/>
                </a:cubicBezTo>
                <a:cubicBezTo>
                  <a:pt x="1578" y="986"/>
                  <a:pt x="1580" y="984"/>
                  <a:pt x="1580" y="982"/>
                </a:cubicBezTo>
                <a:cubicBezTo>
                  <a:pt x="1580" y="979"/>
                  <a:pt x="1578" y="978"/>
                  <a:pt x="1576" y="978"/>
                </a:cubicBezTo>
                <a:close/>
                <a:moveTo>
                  <a:pt x="1589" y="978"/>
                </a:moveTo>
                <a:cubicBezTo>
                  <a:pt x="1587" y="978"/>
                  <a:pt x="1585" y="979"/>
                  <a:pt x="1585" y="982"/>
                </a:cubicBezTo>
                <a:cubicBezTo>
                  <a:pt x="1585" y="984"/>
                  <a:pt x="1587" y="986"/>
                  <a:pt x="1589" y="986"/>
                </a:cubicBezTo>
                <a:cubicBezTo>
                  <a:pt x="1591" y="986"/>
                  <a:pt x="1593" y="984"/>
                  <a:pt x="1593" y="982"/>
                </a:cubicBezTo>
                <a:cubicBezTo>
                  <a:pt x="1593" y="979"/>
                  <a:pt x="1591" y="978"/>
                  <a:pt x="1589" y="978"/>
                </a:cubicBezTo>
                <a:close/>
                <a:moveTo>
                  <a:pt x="1602" y="978"/>
                </a:moveTo>
                <a:cubicBezTo>
                  <a:pt x="1600" y="978"/>
                  <a:pt x="1598" y="979"/>
                  <a:pt x="1598" y="982"/>
                </a:cubicBezTo>
                <a:cubicBezTo>
                  <a:pt x="1598" y="984"/>
                  <a:pt x="1600" y="986"/>
                  <a:pt x="1602" y="986"/>
                </a:cubicBezTo>
                <a:cubicBezTo>
                  <a:pt x="1604" y="986"/>
                  <a:pt x="1606" y="984"/>
                  <a:pt x="1606" y="982"/>
                </a:cubicBezTo>
                <a:cubicBezTo>
                  <a:pt x="1606" y="979"/>
                  <a:pt x="1604" y="978"/>
                  <a:pt x="1602" y="978"/>
                </a:cubicBezTo>
                <a:close/>
                <a:moveTo>
                  <a:pt x="1615" y="978"/>
                </a:moveTo>
                <a:cubicBezTo>
                  <a:pt x="1612" y="978"/>
                  <a:pt x="1611" y="979"/>
                  <a:pt x="1611" y="982"/>
                </a:cubicBezTo>
                <a:cubicBezTo>
                  <a:pt x="1611" y="984"/>
                  <a:pt x="1612" y="986"/>
                  <a:pt x="1615" y="986"/>
                </a:cubicBezTo>
                <a:cubicBezTo>
                  <a:pt x="1617" y="986"/>
                  <a:pt x="1619" y="984"/>
                  <a:pt x="1619" y="982"/>
                </a:cubicBezTo>
                <a:cubicBezTo>
                  <a:pt x="1619" y="979"/>
                  <a:pt x="1617" y="978"/>
                  <a:pt x="1615" y="978"/>
                </a:cubicBezTo>
                <a:close/>
                <a:moveTo>
                  <a:pt x="1628" y="978"/>
                </a:moveTo>
                <a:cubicBezTo>
                  <a:pt x="1625" y="978"/>
                  <a:pt x="1623" y="979"/>
                  <a:pt x="1623" y="982"/>
                </a:cubicBezTo>
                <a:cubicBezTo>
                  <a:pt x="1623" y="984"/>
                  <a:pt x="1625" y="986"/>
                  <a:pt x="1628" y="986"/>
                </a:cubicBezTo>
                <a:cubicBezTo>
                  <a:pt x="1630" y="986"/>
                  <a:pt x="1632" y="984"/>
                  <a:pt x="1632" y="982"/>
                </a:cubicBezTo>
                <a:cubicBezTo>
                  <a:pt x="1632" y="979"/>
                  <a:pt x="1630" y="978"/>
                  <a:pt x="1628" y="978"/>
                </a:cubicBezTo>
                <a:close/>
                <a:moveTo>
                  <a:pt x="1641" y="978"/>
                </a:moveTo>
                <a:cubicBezTo>
                  <a:pt x="1638" y="978"/>
                  <a:pt x="1636" y="979"/>
                  <a:pt x="1636" y="982"/>
                </a:cubicBezTo>
                <a:cubicBezTo>
                  <a:pt x="1636" y="984"/>
                  <a:pt x="1638" y="986"/>
                  <a:pt x="1641" y="986"/>
                </a:cubicBezTo>
                <a:cubicBezTo>
                  <a:pt x="1643" y="986"/>
                  <a:pt x="1645" y="984"/>
                  <a:pt x="1645" y="982"/>
                </a:cubicBezTo>
                <a:cubicBezTo>
                  <a:pt x="1645" y="979"/>
                  <a:pt x="1643" y="978"/>
                  <a:pt x="1641" y="978"/>
                </a:cubicBezTo>
                <a:close/>
                <a:moveTo>
                  <a:pt x="1653" y="978"/>
                </a:moveTo>
                <a:cubicBezTo>
                  <a:pt x="1651" y="978"/>
                  <a:pt x="1649" y="979"/>
                  <a:pt x="1649" y="982"/>
                </a:cubicBezTo>
                <a:cubicBezTo>
                  <a:pt x="1649" y="984"/>
                  <a:pt x="1651" y="986"/>
                  <a:pt x="1653" y="986"/>
                </a:cubicBezTo>
                <a:cubicBezTo>
                  <a:pt x="1656" y="986"/>
                  <a:pt x="1658" y="984"/>
                  <a:pt x="1658" y="982"/>
                </a:cubicBezTo>
                <a:cubicBezTo>
                  <a:pt x="1658" y="979"/>
                  <a:pt x="1656" y="978"/>
                  <a:pt x="1653" y="978"/>
                </a:cubicBezTo>
                <a:close/>
                <a:moveTo>
                  <a:pt x="1666" y="978"/>
                </a:moveTo>
                <a:cubicBezTo>
                  <a:pt x="1664" y="978"/>
                  <a:pt x="1662" y="979"/>
                  <a:pt x="1662" y="982"/>
                </a:cubicBezTo>
                <a:cubicBezTo>
                  <a:pt x="1662" y="984"/>
                  <a:pt x="1664" y="986"/>
                  <a:pt x="1666" y="986"/>
                </a:cubicBezTo>
                <a:cubicBezTo>
                  <a:pt x="1669" y="986"/>
                  <a:pt x="1671" y="984"/>
                  <a:pt x="1671" y="982"/>
                </a:cubicBezTo>
                <a:cubicBezTo>
                  <a:pt x="1671" y="979"/>
                  <a:pt x="1669" y="978"/>
                  <a:pt x="1666" y="978"/>
                </a:cubicBezTo>
                <a:close/>
                <a:moveTo>
                  <a:pt x="1679" y="978"/>
                </a:moveTo>
                <a:cubicBezTo>
                  <a:pt x="1677" y="978"/>
                  <a:pt x="1675" y="979"/>
                  <a:pt x="1675" y="982"/>
                </a:cubicBezTo>
                <a:cubicBezTo>
                  <a:pt x="1675" y="984"/>
                  <a:pt x="1677" y="986"/>
                  <a:pt x="1679" y="986"/>
                </a:cubicBezTo>
                <a:cubicBezTo>
                  <a:pt x="1682" y="986"/>
                  <a:pt x="1683" y="984"/>
                  <a:pt x="1683" y="982"/>
                </a:cubicBezTo>
                <a:cubicBezTo>
                  <a:pt x="1683" y="979"/>
                  <a:pt x="1682" y="978"/>
                  <a:pt x="1679" y="978"/>
                </a:cubicBezTo>
                <a:close/>
                <a:moveTo>
                  <a:pt x="1692" y="978"/>
                </a:moveTo>
                <a:cubicBezTo>
                  <a:pt x="1690" y="978"/>
                  <a:pt x="1688" y="979"/>
                  <a:pt x="1688" y="982"/>
                </a:cubicBezTo>
                <a:cubicBezTo>
                  <a:pt x="1688" y="984"/>
                  <a:pt x="1690" y="986"/>
                  <a:pt x="1692" y="986"/>
                </a:cubicBezTo>
                <a:cubicBezTo>
                  <a:pt x="1695" y="986"/>
                  <a:pt x="1696" y="984"/>
                  <a:pt x="1696" y="982"/>
                </a:cubicBezTo>
                <a:cubicBezTo>
                  <a:pt x="1696" y="979"/>
                  <a:pt x="1695" y="978"/>
                  <a:pt x="1692" y="978"/>
                </a:cubicBezTo>
                <a:close/>
                <a:moveTo>
                  <a:pt x="1705" y="978"/>
                </a:moveTo>
                <a:cubicBezTo>
                  <a:pt x="1703" y="978"/>
                  <a:pt x="1701" y="979"/>
                  <a:pt x="1701" y="982"/>
                </a:cubicBezTo>
                <a:cubicBezTo>
                  <a:pt x="1701" y="984"/>
                  <a:pt x="1703" y="986"/>
                  <a:pt x="1705" y="986"/>
                </a:cubicBezTo>
                <a:cubicBezTo>
                  <a:pt x="1707" y="986"/>
                  <a:pt x="1709" y="984"/>
                  <a:pt x="1709" y="982"/>
                </a:cubicBezTo>
                <a:cubicBezTo>
                  <a:pt x="1709" y="979"/>
                  <a:pt x="1707" y="978"/>
                  <a:pt x="1705" y="978"/>
                </a:cubicBezTo>
                <a:close/>
                <a:moveTo>
                  <a:pt x="1718" y="978"/>
                </a:moveTo>
                <a:cubicBezTo>
                  <a:pt x="1716" y="978"/>
                  <a:pt x="1714" y="979"/>
                  <a:pt x="1714" y="982"/>
                </a:cubicBezTo>
                <a:cubicBezTo>
                  <a:pt x="1714" y="984"/>
                  <a:pt x="1716" y="986"/>
                  <a:pt x="1718" y="986"/>
                </a:cubicBezTo>
                <a:cubicBezTo>
                  <a:pt x="1720" y="986"/>
                  <a:pt x="1722" y="984"/>
                  <a:pt x="1722" y="982"/>
                </a:cubicBezTo>
                <a:cubicBezTo>
                  <a:pt x="1722" y="979"/>
                  <a:pt x="1720" y="978"/>
                  <a:pt x="1718" y="978"/>
                </a:cubicBezTo>
                <a:close/>
                <a:moveTo>
                  <a:pt x="1731" y="978"/>
                </a:moveTo>
                <a:cubicBezTo>
                  <a:pt x="1729" y="978"/>
                  <a:pt x="1727" y="979"/>
                  <a:pt x="1727" y="982"/>
                </a:cubicBezTo>
                <a:cubicBezTo>
                  <a:pt x="1727" y="984"/>
                  <a:pt x="1729" y="986"/>
                  <a:pt x="1731" y="986"/>
                </a:cubicBezTo>
                <a:cubicBezTo>
                  <a:pt x="1733" y="986"/>
                  <a:pt x="1735" y="984"/>
                  <a:pt x="1735" y="982"/>
                </a:cubicBezTo>
                <a:cubicBezTo>
                  <a:pt x="1735" y="979"/>
                  <a:pt x="1733" y="978"/>
                  <a:pt x="1731" y="978"/>
                </a:cubicBezTo>
                <a:close/>
                <a:moveTo>
                  <a:pt x="1744" y="978"/>
                </a:moveTo>
                <a:cubicBezTo>
                  <a:pt x="1742" y="978"/>
                  <a:pt x="1740" y="979"/>
                  <a:pt x="1740" y="982"/>
                </a:cubicBezTo>
                <a:cubicBezTo>
                  <a:pt x="1740" y="984"/>
                  <a:pt x="1742" y="986"/>
                  <a:pt x="1744" y="986"/>
                </a:cubicBezTo>
                <a:cubicBezTo>
                  <a:pt x="1746" y="986"/>
                  <a:pt x="1748" y="984"/>
                  <a:pt x="1748" y="982"/>
                </a:cubicBezTo>
                <a:cubicBezTo>
                  <a:pt x="1748" y="979"/>
                  <a:pt x="1746" y="978"/>
                  <a:pt x="1744" y="978"/>
                </a:cubicBezTo>
                <a:close/>
                <a:moveTo>
                  <a:pt x="1757" y="978"/>
                </a:moveTo>
                <a:cubicBezTo>
                  <a:pt x="1754" y="978"/>
                  <a:pt x="1753" y="979"/>
                  <a:pt x="1753" y="982"/>
                </a:cubicBezTo>
                <a:cubicBezTo>
                  <a:pt x="1753" y="984"/>
                  <a:pt x="1754" y="986"/>
                  <a:pt x="1757" y="986"/>
                </a:cubicBezTo>
                <a:cubicBezTo>
                  <a:pt x="1759" y="986"/>
                  <a:pt x="1761" y="984"/>
                  <a:pt x="1761" y="982"/>
                </a:cubicBezTo>
                <a:cubicBezTo>
                  <a:pt x="1761" y="979"/>
                  <a:pt x="1759" y="978"/>
                  <a:pt x="1757" y="978"/>
                </a:cubicBezTo>
                <a:close/>
                <a:moveTo>
                  <a:pt x="1770" y="978"/>
                </a:moveTo>
                <a:cubicBezTo>
                  <a:pt x="1767" y="978"/>
                  <a:pt x="1766" y="979"/>
                  <a:pt x="1766" y="982"/>
                </a:cubicBezTo>
                <a:cubicBezTo>
                  <a:pt x="1766" y="984"/>
                  <a:pt x="1767" y="986"/>
                  <a:pt x="1770" y="986"/>
                </a:cubicBezTo>
                <a:cubicBezTo>
                  <a:pt x="1772" y="986"/>
                  <a:pt x="1774" y="984"/>
                  <a:pt x="1774" y="982"/>
                </a:cubicBezTo>
                <a:cubicBezTo>
                  <a:pt x="1774" y="979"/>
                  <a:pt x="1772" y="978"/>
                  <a:pt x="1770" y="978"/>
                </a:cubicBezTo>
                <a:close/>
                <a:moveTo>
                  <a:pt x="1783" y="978"/>
                </a:moveTo>
                <a:cubicBezTo>
                  <a:pt x="1780" y="978"/>
                  <a:pt x="1778" y="979"/>
                  <a:pt x="1778" y="982"/>
                </a:cubicBezTo>
                <a:cubicBezTo>
                  <a:pt x="1778" y="984"/>
                  <a:pt x="1780" y="986"/>
                  <a:pt x="1783" y="986"/>
                </a:cubicBezTo>
                <a:cubicBezTo>
                  <a:pt x="1785" y="986"/>
                  <a:pt x="1787" y="984"/>
                  <a:pt x="1787" y="982"/>
                </a:cubicBezTo>
                <a:cubicBezTo>
                  <a:pt x="1787" y="979"/>
                  <a:pt x="1785" y="978"/>
                  <a:pt x="1783" y="978"/>
                </a:cubicBezTo>
                <a:close/>
                <a:moveTo>
                  <a:pt x="1796" y="978"/>
                </a:moveTo>
                <a:cubicBezTo>
                  <a:pt x="1793" y="978"/>
                  <a:pt x="1791" y="979"/>
                  <a:pt x="1791" y="982"/>
                </a:cubicBezTo>
                <a:cubicBezTo>
                  <a:pt x="1791" y="984"/>
                  <a:pt x="1793" y="986"/>
                  <a:pt x="1796" y="986"/>
                </a:cubicBezTo>
                <a:cubicBezTo>
                  <a:pt x="1798" y="986"/>
                  <a:pt x="1800" y="984"/>
                  <a:pt x="1800" y="982"/>
                </a:cubicBezTo>
                <a:cubicBezTo>
                  <a:pt x="1800" y="979"/>
                  <a:pt x="1798" y="978"/>
                  <a:pt x="1796" y="978"/>
                </a:cubicBezTo>
                <a:close/>
                <a:moveTo>
                  <a:pt x="1808" y="978"/>
                </a:moveTo>
                <a:cubicBezTo>
                  <a:pt x="1806" y="978"/>
                  <a:pt x="1804" y="979"/>
                  <a:pt x="1804" y="982"/>
                </a:cubicBezTo>
                <a:cubicBezTo>
                  <a:pt x="1804" y="984"/>
                  <a:pt x="1806" y="986"/>
                  <a:pt x="1808" y="986"/>
                </a:cubicBezTo>
                <a:cubicBezTo>
                  <a:pt x="1811" y="986"/>
                  <a:pt x="1813" y="984"/>
                  <a:pt x="1813" y="982"/>
                </a:cubicBezTo>
                <a:cubicBezTo>
                  <a:pt x="1813" y="979"/>
                  <a:pt x="1811" y="978"/>
                  <a:pt x="1808" y="978"/>
                </a:cubicBezTo>
                <a:close/>
                <a:moveTo>
                  <a:pt x="1821" y="978"/>
                </a:moveTo>
                <a:cubicBezTo>
                  <a:pt x="1819" y="978"/>
                  <a:pt x="1817" y="979"/>
                  <a:pt x="1817" y="982"/>
                </a:cubicBezTo>
                <a:cubicBezTo>
                  <a:pt x="1817" y="984"/>
                  <a:pt x="1819" y="986"/>
                  <a:pt x="1821" y="986"/>
                </a:cubicBezTo>
                <a:cubicBezTo>
                  <a:pt x="1824" y="986"/>
                  <a:pt x="1826" y="984"/>
                  <a:pt x="1826" y="982"/>
                </a:cubicBezTo>
                <a:cubicBezTo>
                  <a:pt x="1826" y="979"/>
                  <a:pt x="1824" y="978"/>
                  <a:pt x="1821" y="978"/>
                </a:cubicBezTo>
                <a:close/>
                <a:moveTo>
                  <a:pt x="1834" y="978"/>
                </a:moveTo>
                <a:cubicBezTo>
                  <a:pt x="1832" y="978"/>
                  <a:pt x="1830" y="979"/>
                  <a:pt x="1830" y="982"/>
                </a:cubicBezTo>
                <a:cubicBezTo>
                  <a:pt x="1830" y="984"/>
                  <a:pt x="1832" y="986"/>
                  <a:pt x="1834" y="986"/>
                </a:cubicBezTo>
                <a:cubicBezTo>
                  <a:pt x="1837" y="986"/>
                  <a:pt x="1838" y="984"/>
                  <a:pt x="1838" y="982"/>
                </a:cubicBezTo>
                <a:cubicBezTo>
                  <a:pt x="1838" y="979"/>
                  <a:pt x="1837" y="978"/>
                  <a:pt x="1834" y="978"/>
                </a:cubicBezTo>
                <a:close/>
                <a:moveTo>
                  <a:pt x="1847" y="978"/>
                </a:moveTo>
                <a:cubicBezTo>
                  <a:pt x="1845" y="978"/>
                  <a:pt x="1843" y="979"/>
                  <a:pt x="1843" y="982"/>
                </a:cubicBezTo>
                <a:cubicBezTo>
                  <a:pt x="1843" y="984"/>
                  <a:pt x="1845" y="986"/>
                  <a:pt x="1847" y="986"/>
                </a:cubicBezTo>
                <a:cubicBezTo>
                  <a:pt x="1849" y="986"/>
                  <a:pt x="1851" y="984"/>
                  <a:pt x="1851" y="982"/>
                </a:cubicBezTo>
                <a:cubicBezTo>
                  <a:pt x="1851" y="979"/>
                  <a:pt x="1849" y="978"/>
                  <a:pt x="1847" y="978"/>
                </a:cubicBezTo>
                <a:close/>
                <a:moveTo>
                  <a:pt x="1860" y="978"/>
                </a:moveTo>
                <a:cubicBezTo>
                  <a:pt x="1858" y="978"/>
                  <a:pt x="1856" y="979"/>
                  <a:pt x="1856" y="982"/>
                </a:cubicBezTo>
                <a:cubicBezTo>
                  <a:pt x="1856" y="984"/>
                  <a:pt x="1858" y="986"/>
                  <a:pt x="1860" y="986"/>
                </a:cubicBezTo>
                <a:cubicBezTo>
                  <a:pt x="1862" y="986"/>
                  <a:pt x="1864" y="984"/>
                  <a:pt x="1864" y="982"/>
                </a:cubicBezTo>
                <a:cubicBezTo>
                  <a:pt x="1864" y="979"/>
                  <a:pt x="1862" y="978"/>
                  <a:pt x="1860" y="978"/>
                </a:cubicBezTo>
                <a:close/>
                <a:moveTo>
                  <a:pt x="1873" y="978"/>
                </a:moveTo>
                <a:cubicBezTo>
                  <a:pt x="1871" y="978"/>
                  <a:pt x="1869" y="979"/>
                  <a:pt x="1869" y="982"/>
                </a:cubicBezTo>
                <a:cubicBezTo>
                  <a:pt x="1869" y="984"/>
                  <a:pt x="1871" y="986"/>
                  <a:pt x="1873" y="986"/>
                </a:cubicBezTo>
                <a:cubicBezTo>
                  <a:pt x="1875" y="986"/>
                  <a:pt x="1877" y="984"/>
                  <a:pt x="1877" y="982"/>
                </a:cubicBezTo>
                <a:cubicBezTo>
                  <a:pt x="1877" y="979"/>
                  <a:pt x="1875" y="978"/>
                  <a:pt x="1873" y="978"/>
                </a:cubicBezTo>
                <a:close/>
                <a:moveTo>
                  <a:pt x="1886" y="978"/>
                </a:moveTo>
                <a:cubicBezTo>
                  <a:pt x="1884" y="978"/>
                  <a:pt x="1882" y="979"/>
                  <a:pt x="1882" y="982"/>
                </a:cubicBezTo>
                <a:cubicBezTo>
                  <a:pt x="1882" y="984"/>
                  <a:pt x="1884" y="986"/>
                  <a:pt x="1886" y="986"/>
                </a:cubicBezTo>
                <a:cubicBezTo>
                  <a:pt x="1888" y="986"/>
                  <a:pt x="1890" y="984"/>
                  <a:pt x="1890" y="982"/>
                </a:cubicBezTo>
                <a:cubicBezTo>
                  <a:pt x="1890" y="979"/>
                  <a:pt x="1888" y="978"/>
                  <a:pt x="1886" y="978"/>
                </a:cubicBezTo>
                <a:close/>
                <a:moveTo>
                  <a:pt x="1899" y="978"/>
                </a:moveTo>
                <a:cubicBezTo>
                  <a:pt x="1897" y="978"/>
                  <a:pt x="1895" y="979"/>
                  <a:pt x="1895" y="982"/>
                </a:cubicBezTo>
                <a:cubicBezTo>
                  <a:pt x="1895" y="984"/>
                  <a:pt x="1897" y="986"/>
                  <a:pt x="1899" y="986"/>
                </a:cubicBezTo>
                <a:cubicBezTo>
                  <a:pt x="1901" y="986"/>
                  <a:pt x="1903" y="984"/>
                  <a:pt x="1903" y="982"/>
                </a:cubicBezTo>
                <a:cubicBezTo>
                  <a:pt x="1903" y="979"/>
                  <a:pt x="1901" y="978"/>
                  <a:pt x="1899" y="978"/>
                </a:cubicBezTo>
                <a:close/>
                <a:moveTo>
                  <a:pt x="1912" y="978"/>
                </a:moveTo>
                <a:cubicBezTo>
                  <a:pt x="1909" y="978"/>
                  <a:pt x="1908" y="979"/>
                  <a:pt x="1908" y="982"/>
                </a:cubicBezTo>
                <a:cubicBezTo>
                  <a:pt x="1908" y="984"/>
                  <a:pt x="1909" y="986"/>
                  <a:pt x="1912" y="986"/>
                </a:cubicBezTo>
                <a:cubicBezTo>
                  <a:pt x="1914" y="986"/>
                  <a:pt x="1916" y="984"/>
                  <a:pt x="1916" y="982"/>
                </a:cubicBezTo>
                <a:cubicBezTo>
                  <a:pt x="1916" y="979"/>
                  <a:pt x="1914" y="978"/>
                  <a:pt x="1912" y="978"/>
                </a:cubicBezTo>
                <a:close/>
                <a:moveTo>
                  <a:pt x="1925" y="978"/>
                </a:moveTo>
                <a:cubicBezTo>
                  <a:pt x="1922" y="978"/>
                  <a:pt x="1920" y="979"/>
                  <a:pt x="1920" y="982"/>
                </a:cubicBezTo>
                <a:cubicBezTo>
                  <a:pt x="1920" y="984"/>
                  <a:pt x="1922" y="986"/>
                  <a:pt x="1925" y="986"/>
                </a:cubicBezTo>
                <a:cubicBezTo>
                  <a:pt x="1927" y="986"/>
                  <a:pt x="1929" y="984"/>
                  <a:pt x="1929" y="982"/>
                </a:cubicBezTo>
                <a:cubicBezTo>
                  <a:pt x="1929" y="979"/>
                  <a:pt x="1927" y="978"/>
                  <a:pt x="1925" y="978"/>
                </a:cubicBezTo>
                <a:close/>
                <a:moveTo>
                  <a:pt x="1938" y="978"/>
                </a:moveTo>
                <a:cubicBezTo>
                  <a:pt x="1935" y="978"/>
                  <a:pt x="1933" y="979"/>
                  <a:pt x="1933" y="982"/>
                </a:cubicBezTo>
                <a:cubicBezTo>
                  <a:pt x="1933" y="984"/>
                  <a:pt x="1935" y="986"/>
                  <a:pt x="1938" y="986"/>
                </a:cubicBezTo>
                <a:cubicBezTo>
                  <a:pt x="1940" y="986"/>
                  <a:pt x="1942" y="984"/>
                  <a:pt x="1942" y="982"/>
                </a:cubicBezTo>
                <a:cubicBezTo>
                  <a:pt x="1942" y="979"/>
                  <a:pt x="1940" y="978"/>
                  <a:pt x="1938" y="978"/>
                </a:cubicBezTo>
                <a:close/>
                <a:moveTo>
                  <a:pt x="1950" y="978"/>
                </a:moveTo>
                <a:cubicBezTo>
                  <a:pt x="1948" y="978"/>
                  <a:pt x="1946" y="979"/>
                  <a:pt x="1946" y="982"/>
                </a:cubicBezTo>
                <a:cubicBezTo>
                  <a:pt x="1946" y="984"/>
                  <a:pt x="1948" y="986"/>
                  <a:pt x="1950" y="986"/>
                </a:cubicBezTo>
                <a:cubicBezTo>
                  <a:pt x="1953" y="986"/>
                  <a:pt x="1955" y="984"/>
                  <a:pt x="1955" y="982"/>
                </a:cubicBezTo>
                <a:cubicBezTo>
                  <a:pt x="1955" y="979"/>
                  <a:pt x="1953" y="978"/>
                  <a:pt x="1950" y="978"/>
                </a:cubicBezTo>
                <a:close/>
                <a:moveTo>
                  <a:pt x="1963" y="978"/>
                </a:moveTo>
                <a:cubicBezTo>
                  <a:pt x="1961" y="978"/>
                  <a:pt x="1959" y="979"/>
                  <a:pt x="1959" y="982"/>
                </a:cubicBezTo>
                <a:cubicBezTo>
                  <a:pt x="1959" y="984"/>
                  <a:pt x="1961" y="986"/>
                  <a:pt x="1963" y="986"/>
                </a:cubicBezTo>
                <a:cubicBezTo>
                  <a:pt x="1966" y="986"/>
                  <a:pt x="1968" y="984"/>
                  <a:pt x="1968" y="982"/>
                </a:cubicBezTo>
                <a:cubicBezTo>
                  <a:pt x="1968" y="979"/>
                  <a:pt x="1966" y="978"/>
                  <a:pt x="1963" y="978"/>
                </a:cubicBezTo>
                <a:close/>
                <a:moveTo>
                  <a:pt x="1976" y="978"/>
                </a:moveTo>
                <a:cubicBezTo>
                  <a:pt x="1974" y="978"/>
                  <a:pt x="1972" y="979"/>
                  <a:pt x="1972" y="982"/>
                </a:cubicBezTo>
                <a:cubicBezTo>
                  <a:pt x="1972" y="984"/>
                  <a:pt x="1974" y="986"/>
                  <a:pt x="1976" y="986"/>
                </a:cubicBezTo>
                <a:cubicBezTo>
                  <a:pt x="1979" y="986"/>
                  <a:pt x="1980" y="984"/>
                  <a:pt x="1980" y="982"/>
                </a:cubicBezTo>
                <a:cubicBezTo>
                  <a:pt x="1980" y="979"/>
                  <a:pt x="1979" y="978"/>
                  <a:pt x="1976" y="978"/>
                </a:cubicBezTo>
                <a:close/>
                <a:moveTo>
                  <a:pt x="1989" y="978"/>
                </a:moveTo>
                <a:cubicBezTo>
                  <a:pt x="1987" y="978"/>
                  <a:pt x="1985" y="979"/>
                  <a:pt x="1985" y="982"/>
                </a:cubicBezTo>
                <a:cubicBezTo>
                  <a:pt x="1985" y="984"/>
                  <a:pt x="1987" y="986"/>
                  <a:pt x="1989" y="986"/>
                </a:cubicBezTo>
                <a:cubicBezTo>
                  <a:pt x="1992" y="986"/>
                  <a:pt x="1993" y="984"/>
                  <a:pt x="1993" y="982"/>
                </a:cubicBezTo>
                <a:cubicBezTo>
                  <a:pt x="1993" y="979"/>
                  <a:pt x="1992" y="978"/>
                  <a:pt x="1989" y="978"/>
                </a:cubicBezTo>
                <a:close/>
                <a:moveTo>
                  <a:pt x="2002" y="978"/>
                </a:moveTo>
                <a:cubicBezTo>
                  <a:pt x="2000" y="978"/>
                  <a:pt x="1998" y="979"/>
                  <a:pt x="1998" y="982"/>
                </a:cubicBezTo>
                <a:cubicBezTo>
                  <a:pt x="1998" y="984"/>
                  <a:pt x="2000" y="986"/>
                  <a:pt x="2002" y="986"/>
                </a:cubicBezTo>
                <a:cubicBezTo>
                  <a:pt x="2004" y="986"/>
                  <a:pt x="2006" y="984"/>
                  <a:pt x="2006" y="982"/>
                </a:cubicBezTo>
                <a:cubicBezTo>
                  <a:pt x="2006" y="979"/>
                  <a:pt x="2004" y="978"/>
                  <a:pt x="2002" y="978"/>
                </a:cubicBezTo>
                <a:close/>
                <a:moveTo>
                  <a:pt x="2015" y="978"/>
                </a:moveTo>
                <a:cubicBezTo>
                  <a:pt x="2013" y="978"/>
                  <a:pt x="2011" y="979"/>
                  <a:pt x="2011" y="982"/>
                </a:cubicBezTo>
                <a:cubicBezTo>
                  <a:pt x="2011" y="984"/>
                  <a:pt x="2013" y="986"/>
                  <a:pt x="2015" y="986"/>
                </a:cubicBezTo>
                <a:cubicBezTo>
                  <a:pt x="2017" y="986"/>
                  <a:pt x="2019" y="984"/>
                  <a:pt x="2019" y="982"/>
                </a:cubicBezTo>
                <a:cubicBezTo>
                  <a:pt x="2019" y="979"/>
                  <a:pt x="2017" y="978"/>
                  <a:pt x="2015" y="978"/>
                </a:cubicBezTo>
                <a:close/>
                <a:moveTo>
                  <a:pt x="2028" y="978"/>
                </a:moveTo>
                <a:cubicBezTo>
                  <a:pt x="2026" y="978"/>
                  <a:pt x="2024" y="979"/>
                  <a:pt x="2024" y="982"/>
                </a:cubicBezTo>
                <a:cubicBezTo>
                  <a:pt x="2024" y="984"/>
                  <a:pt x="2026" y="986"/>
                  <a:pt x="2028" y="986"/>
                </a:cubicBezTo>
                <a:cubicBezTo>
                  <a:pt x="2030" y="986"/>
                  <a:pt x="2032" y="984"/>
                  <a:pt x="2032" y="982"/>
                </a:cubicBezTo>
                <a:cubicBezTo>
                  <a:pt x="2032" y="979"/>
                  <a:pt x="2030" y="978"/>
                  <a:pt x="2028" y="978"/>
                </a:cubicBezTo>
                <a:close/>
                <a:moveTo>
                  <a:pt x="2041" y="978"/>
                </a:moveTo>
                <a:cubicBezTo>
                  <a:pt x="2039" y="978"/>
                  <a:pt x="2037" y="979"/>
                  <a:pt x="2037" y="982"/>
                </a:cubicBezTo>
                <a:cubicBezTo>
                  <a:pt x="2037" y="984"/>
                  <a:pt x="2039" y="986"/>
                  <a:pt x="2041" y="986"/>
                </a:cubicBezTo>
                <a:cubicBezTo>
                  <a:pt x="2043" y="986"/>
                  <a:pt x="2045" y="984"/>
                  <a:pt x="2045" y="982"/>
                </a:cubicBezTo>
                <a:cubicBezTo>
                  <a:pt x="2045" y="979"/>
                  <a:pt x="2043" y="978"/>
                  <a:pt x="2041" y="978"/>
                </a:cubicBezTo>
                <a:close/>
                <a:moveTo>
                  <a:pt x="2054" y="978"/>
                </a:moveTo>
                <a:cubicBezTo>
                  <a:pt x="2051" y="978"/>
                  <a:pt x="2050" y="979"/>
                  <a:pt x="2050" y="982"/>
                </a:cubicBezTo>
                <a:cubicBezTo>
                  <a:pt x="2050" y="984"/>
                  <a:pt x="2051" y="986"/>
                  <a:pt x="2054" y="986"/>
                </a:cubicBezTo>
                <a:cubicBezTo>
                  <a:pt x="2056" y="986"/>
                  <a:pt x="2058" y="984"/>
                  <a:pt x="2058" y="982"/>
                </a:cubicBezTo>
                <a:cubicBezTo>
                  <a:pt x="2058" y="979"/>
                  <a:pt x="2056" y="978"/>
                  <a:pt x="2054" y="978"/>
                </a:cubicBezTo>
                <a:close/>
                <a:moveTo>
                  <a:pt x="2067" y="978"/>
                </a:moveTo>
                <a:cubicBezTo>
                  <a:pt x="2064" y="978"/>
                  <a:pt x="2063" y="979"/>
                  <a:pt x="2063" y="982"/>
                </a:cubicBezTo>
                <a:cubicBezTo>
                  <a:pt x="2063" y="984"/>
                  <a:pt x="2064" y="986"/>
                  <a:pt x="2067" y="986"/>
                </a:cubicBezTo>
                <a:cubicBezTo>
                  <a:pt x="2069" y="986"/>
                  <a:pt x="2071" y="984"/>
                  <a:pt x="2071" y="982"/>
                </a:cubicBezTo>
                <a:cubicBezTo>
                  <a:pt x="2071" y="979"/>
                  <a:pt x="2069" y="978"/>
                  <a:pt x="2067" y="978"/>
                </a:cubicBezTo>
                <a:close/>
                <a:moveTo>
                  <a:pt x="2082" y="982"/>
                </a:moveTo>
                <a:cubicBezTo>
                  <a:pt x="2082" y="980"/>
                  <a:pt x="2081" y="979"/>
                  <a:pt x="2080" y="979"/>
                </a:cubicBezTo>
                <a:cubicBezTo>
                  <a:pt x="2078" y="979"/>
                  <a:pt x="2077" y="980"/>
                  <a:pt x="2077" y="982"/>
                </a:cubicBezTo>
                <a:cubicBezTo>
                  <a:pt x="2077" y="983"/>
                  <a:pt x="2078" y="985"/>
                  <a:pt x="2080" y="985"/>
                </a:cubicBezTo>
                <a:cubicBezTo>
                  <a:pt x="2081" y="985"/>
                  <a:pt x="2082" y="983"/>
                  <a:pt x="2082" y="982"/>
                </a:cubicBezTo>
                <a:close/>
                <a:moveTo>
                  <a:pt x="2105" y="982"/>
                </a:moveTo>
                <a:cubicBezTo>
                  <a:pt x="2105" y="982"/>
                  <a:pt x="2105" y="982"/>
                  <a:pt x="2105" y="982"/>
                </a:cubicBezTo>
                <a:cubicBezTo>
                  <a:pt x="2105" y="982"/>
                  <a:pt x="2105" y="982"/>
                  <a:pt x="2105" y="982"/>
                </a:cubicBezTo>
                <a:cubicBezTo>
                  <a:pt x="2105" y="982"/>
                  <a:pt x="2105" y="982"/>
                  <a:pt x="2105" y="982"/>
                </a:cubicBezTo>
                <a:cubicBezTo>
                  <a:pt x="2105" y="982"/>
                  <a:pt x="2105" y="982"/>
                  <a:pt x="2105" y="982"/>
                </a:cubicBezTo>
                <a:close/>
                <a:moveTo>
                  <a:pt x="2118" y="978"/>
                </a:moveTo>
                <a:cubicBezTo>
                  <a:pt x="2116" y="978"/>
                  <a:pt x="2114" y="979"/>
                  <a:pt x="2114" y="982"/>
                </a:cubicBezTo>
                <a:cubicBezTo>
                  <a:pt x="2114" y="984"/>
                  <a:pt x="2116" y="986"/>
                  <a:pt x="2118" y="986"/>
                </a:cubicBezTo>
                <a:cubicBezTo>
                  <a:pt x="2121" y="986"/>
                  <a:pt x="2123" y="984"/>
                  <a:pt x="2123" y="982"/>
                </a:cubicBezTo>
                <a:cubicBezTo>
                  <a:pt x="2123" y="979"/>
                  <a:pt x="2121" y="978"/>
                  <a:pt x="2118" y="978"/>
                </a:cubicBezTo>
                <a:close/>
                <a:moveTo>
                  <a:pt x="2131" y="978"/>
                </a:moveTo>
                <a:cubicBezTo>
                  <a:pt x="2129" y="978"/>
                  <a:pt x="2127" y="979"/>
                  <a:pt x="2127" y="982"/>
                </a:cubicBezTo>
                <a:cubicBezTo>
                  <a:pt x="2127" y="984"/>
                  <a:pt x="2129" y="986"/>
                  <a:pt x="2131" y="986"/>
                </a:cubicBezTo>
                <a:cubicBezTo>
                  <a:pt x="2134" y="986"/>
                  <a:pt x="2135" y="984"/>
                  <a:pt x="2135" y="982"/>
                </a:cubicBezTo>
                <a:cubicBezTo>
                  <a:pt x="2135" y="979"/>
                  <a:pt x="2134" y="978"/>
                  <a:pt x="2131" y="978"/>
                </a:cubicBezTo>
                <a:close/>
                <a:moveTo>
                  <a:pt x="2144" y="978"/>
                </a:moveTo>
                <a:cubicBezTo>
                  <a:pt x="2142" y="978"/>
                  <a:pt x="2140" y="979"/>
                  <a:pt x="2140" y="982"/>
                </a:cubicBezTo>
                <a:cubicBezTo>
                  <a:pt x="2140" y="984"/>
                  <a:pt x="2142" y="986"/>
                  <a:pt x="2144" y="986"/>
                </a:cubicBezTo>
                <a:cubicBezTo>
                  <a:pt x="2147" y="986"/>
                  <a:pt x="2148" y="984"/>
                  <a:pt x="2148" y="982"/>
                </a:cubicBezTo>
                <a:cubicBezTo>
                  <a:pt x="2148" y="979"/>
                  <a:pt x="2147" y="978"/>
                  <a:pt x="2144" y="978"/>
                </a:cubicBezTo>
                <a:close/>
                <a:moveTo>
                  <a:pt x="2157" y="978"/>
                </a:moveTo>
                <a:cubicBezTo>
                  <a:pt x="2155" y="978"/>
                  <a:pt x="2153" y="979"/>
                  <a:pt x="2153" y="982"/>
                </a:cubicBezTo>
                <a:cubicBezTo>
                  <a:pt x="2153" y="984"/>
                  <a:pt x="2155" y="986"/>
                  <a:pt x="2157" y="986"/>
                </a:cubicBezTo>
                <a:cubicBezTo>
                  <a:pt x="2159" y="986"/>
                  <a:pt x="2161" y="984"/>
                  <a:pt x="2161" y="982"/>
                </a:cubicBezTo>
                <a:cubicBezTo>
                  <a:pt x="2161" y="979"/>
                  <a:pt x="2159" y="978"/>
                  <a:pt x="2157" y="978"/>
                </a:cubicBezTo>
                <a:close/>
                <a:moveTo>
                  <a:pt x="2170" y="978"/>
                </a:moveTo>
                <a:cubicBezTo>
                  <a:pt x="2168" y="978"/>
                  <a:pt x="2166" y="979"/>
                  <a:pt x="2166" y="982"/>
                </a:cubicBezTo>
                <a:cubicBezTo>
                  <a:pt x="2166" y="984"/>
                  <a:pt x="2168" y="986"/>
                  <a:pt x="2170" y="986"/>
                </a:cubicBezTo>
                <a:cubicBezTo>
                  <a:pt x="2172" y="986"/>
                  <a:pt x="2174" y="984"/>
                  <a:pt x="2174" y="982"/>
                </a:cubicBezTo>
                <a:cubicBezTo>
                  <a:pt x="2174" y="979"/>
                  <a:pt x="2172" y="978"/>
                  <a:pt x="2170" y="978"/>
                </a:cubicBezTo>
                <a:close/>
                <a:moveTo>
                  <a:pt x="2183" y="978"/>
                </a:moveTo>
                <a:cubicBezTo>
                  <a:pt x="2181" y="978"/>
                  <a:pt x="2179" y="979"/>
                  <a:pt x="2179" y="982"/>
                </a:cubicBezTo>
                <a:cubicBezTo>
                  <a:pt x="2179" y="984"/>
                  <a:pt x="2181" y="986"/>
                  <a:pt x="2183" y="986"/>
                </a:cubicBezTo>
                <a:cubicBezTo>
                  <a:pt x="2185" y="986"/>
                  <a:pt x="2187" y="984"/>
                  <a:pt x="2187" y="982"/>
                </a:cubicBezTo>
                <a:cubicBezTo>
                  <a:pt x="2187" y="979"/>
                  <a:pt x="2185" y="978"/>
                  <a:pt x="2183" y="978"/>
                </a:cubicBezTo>
                <a:close/>
                <a:moveTo>
                  <a:pt x="2196" y="978"/>
                </a:moveTo>
                <a:cubicBezTo>
                  <a:pt x="2194" y="978"/>
                  <a:pt x="2192" y="979"/>
                  <a:pt x="2192" y="982"/>
                </a:cubicBezTo>
                <a:cubicBezTo>
                  <a:pt x="2192" y="984"/>
                  <a:pt x="2194" y="986"/>
                  <a:pt x="2196" y="986"/>
                </a:cubicBezTo>
                <a:cubicBezTo>
                  <a:pt x="2198" y="986"/>
                  <a:pt x="2200" y="984"/>
                  <a:pt x="2200" y="982"/>
                </a:cubicBezTo>
                <a:cubicBezTo>
                  <a:pt x="2200" y="979"/>
                  <a:pt x="2198" y="978"/>
                  <a:pt x="2196" y="978"/>
                </a:cubicBezTo>
                <a:close/>
                <a:moveTo>
                  <a:pt x="2415" y="982"/>
                </a:moveTo>
                <a:cubicBezTo>
                  <a:pt x="2415" y="982"/>
                  <a:pt x="2415" y="982"/>
                  <a:pt x="2415" y="982"/>
                </a:cubicBezTo>
                <a:cubicBezTo>
                  <a:pt x="2415" y="982"/>
                  <a:pt x="2415" y="982"/>
                  <a:pt x="2415" y="982"/>
                </a:cubicBezTo>
                <a:cubicBezTo>
                  <a:pt x="2415" y="982"/>
                  <a:pt x="2415" y="982"/>
                  <a:pt x="2415" y="982"/>
                </a:cubicBezTo>
                <a:cubicBezTo>
                  <a:pt x="2415" y="982"/>
                  <a:pt x="2415" y="982"/>
                  <a:pt x="2415" y="982"/>
                </a:cubicBezTo>
                <a:close/>
                <a:moveTo>
                  <a:pt x="2428" y="978"/>
                </a:moveTo>
                <a:cubicBezTo>
                  <a:pt x="2426" y="978"/>
                  <a:pt x="2424" y="979"/>
                  <a:pt x="2424" y="982"/>
                </a:cubicBezTo>
                <a:cubicBezTo>
                  <a:pt x="2424" y="984"/>
                  <a:pt x="2426" y="986"/>
                  <a:pt x="2428" y="986"/>
                </a:cubicBezTo>
                <a:cubicBezTo>
                  <a:pt x="2431" y="986"/>
                  <a:pt x="2432" y="984"/>
                  <a:pt x="2432" y="982"/>
                </a:cubicBezTo>
                <a:cubicBezTo>
                  <a:pt x="2432" y="979"/>
                  <a:pt x="2431" y="978"/>
                  <a:pt x="2428" y="978"/>
                </a:cubicBezTo>
                <a:close/>
                <a:moveTo>
                  <a:pt x="2441" y="978"/>
                </a:moveTo>
                <a:cubicBezTo>
                  <a:pt x="2439" y="978"/>
                  <a:pt x="2437" y="979"/>
                  <a:pt x="2437" y="982"/>
                </a:cubicBezTo>
                <a:cubicBezTo>
                  <a:pt x="2437" y="984"/>
                  <a:pt x="2439" y="986"/>
                  <a:pt x="2441" y="986"/>
                </a:cubicBezTo>
                <a:cubicBezTo>
                  <a:pt x="2444" y="986"/>
                  <a:pt x="2445" y="984"/>
                  <a:pt x="2445" y="982"/>
                </a:cubicBezTo>
                <a:cubicBezTo>
                  <a:pt x="2445" y="979"/>
                  <a:pt x="2444" y="978"/>
                  <a:pt x="2441" y="978"/>
                </a:cubicBezTo>
                <a:close/>
                <a:moveTo>
                  <a:pt x="2454" y="978"/>
                </a:moveTo>
                <a:cubicBezTo>
                  <a:pt x="2452" y="978"/>
                  <a:pt x="2450" y="979"/>
                  <a:pt x="2450" y="982"/>
                </a:cubicBezTo>
                <a:cubicBezTo>
                  <a:pt x="2450" y="984"/>
                  <a:pt x="2452" y="986"/>
                  <a:pt x="2454" y="986"/>
                </a:cubicBezTo>
                <a:cubicBezTo>
                  <a:pt x="2456" y="986"/>
                  <a:pt x="2458" y="984"/>
                  <a:pt x="2458" y="982"/>
                </a:cubicBezTo>
                <a:cubicBezTo>
                  <a:pt x="2458" y="979"/>
                  <a:pt x="2456" y="978"/>
                  <a:pt x="2454" y="978"/>
                </a:cubicBezTo>
                <a:close/>
                <a:moveTo>
                  <a:pt x="2467" y="978"/>
                </a:moveTo>
                <a:cubicBezTo>
                  <a:pt x="2465" y="978"/>
                  <a:pt x="2463" y="979"/>
                  <a:pt x="2463" y="982"/>
                </a:cubicBezTo>
                <a:cubicBezTo>
                  <a:pt x="2463" y="984"/>
                  <a:pt x="2465" y="986"/>
                  <a:pt x="2467" y="986"/>
                </a:cubicBezTo>
                <a:cubicBezTo>
                  <a:pt x="2469" y="986"/>
                  <a:pt x="2471" y="984"/>
                  <a:pt x="2471" y="982"/>
                </a:cubicBezTo>
                <a:cubicBezTo>
                  <a:pt x="2471" y="979"/>
                  <a:pt x="2469" y="978"/>
                  <a:pt x="2467" y="978"/>
                </a:cubicBezTo>
                <a:close/>
                <a:moveTo>
                  <a:pt x="2480" y="978"/>
                </a:moveTo>
                <a:cubicBezTo>
                  <a:pt x="2478" y="978"/>
                  <a:pt x="2476" y="979"/>
                  <a:pt x="2476" y="982"/>
                </a:cubicBezTo>
                <a:cubicBezTo>
                  <a:pt x="2476" y="984"/>
                  <a:pt x="2478" y="986"/>
                  <a:pt x="2480" y="986"/>
                </a:cubicBezTo>
                <a:cubicBezTo>
                  <a:pt x="2482" y="986"/>
                  <a:pt x="2484" y="984"/>
                  <a:pt x="2484" y="982"/>
                </a:cubicBezTo>
                <a:cubicBezTo>
                  <a:pt x="2484" y="979"/>
                  <a:pt x="2482" y="978"/>
                  <a:pt x="2480" y="978"/>
                </a:cubicBezTo>
                <a:close/>
                <a:moveTo>
                  <a:pt x="2635" y="982"/>
                </a:moveTo>
                <a:cubicBezTo>
                  <a:pt x="2635" y="982"/>
                  <a:pt x="2635" y="982"/>
                  <a:pt x="2635" y="982"/>
                </a:cubicBezTo>
                <a:cubicBezTo>
                  <a:pt x="2635" y="982"/>
                  <a:pt x="2635" y="982"/>
                  <a:pt x="2635" y="982"/>
                </a:cubicBezTo>
                <a:cubicBezTo>
                  <a:pt x="2635" y="982"/>
                  <a:pt x="2635" y="982"/>
                  <a:pt x="2635" y="982"/>
                </a:cubicBezTo>
                <a:cubicBezTo>
                  <a:pt x="2635" y="982"/>
                  <a:pt x="2635" y="982"/>
                  <a:pt x="2635" y="982"/>
                </a:cubicBezTo>
                <a:close/>
                <a:moveTo>
                  <a:pt x="2661" y="978"/>
                </a:moveTo>
                <a:cubicBezTo>
                  <a:pt x="2658" y="978"/>
                  <a:pt x="2657" y="979"/>
                  <a:pt x="2657" y="982"/>
                </a:cubicBezTo>
                <a:cubicBezTo>
                  <a:pt x="2657" y="984"/>
                  <a:pt x="2658" y="986"/>
                  <a:pt x="2661" y="986"/>
                </a:cubicBezTo>
                <a:cubicBezTo>
                  <a:pt x="2663" y="986"/>
                  <a:pt x="2665" y="984"/>
                  <a:pt x="2665" y="982"/>
                </a:cubicBezTo>
                <a:cubicBezTo>
                  <a:pt x="2665" y="979"/>
                  <a:pt x="2663" y="978"/>
                  <a:pt x="2661" y="978"/>
                </a:cubicBezTo>
                <a:close/>
                <a:moveTo>
                  <a:pt x="2674" y="978"/>
                </a:moveTo>
                <a:cubicBezTo>
                  <a:pt x="2671" y="978"/>
                  <a:pt x="2669" y="979"/>
                  <a:pt x="2669" y="982"/>
                </a:cubicBezTo>
                <a:cubicBezTo>
                  <a:pt x="2669" y="984"/>
                  <a:pt x="2671" y="986"/>
                  <a:pt x="2674" y="986"/>
                </a:cubicBezTo>
                <a:cubicBezTo>
                  <a:pt x="2676" y="986"/>
                  <a:pt x="2678" y="984"/>
                  <a:pt x="2678" y="982"/>
                </a:cubicBezTo>
                <a:cubicBezTo>
                  <a:pt x="2678" y="979"/>
                  <a:pt x="2676" y="978"/>
                  <a:pt x="2674" y="978"/>
                </a:cubicBezTo>
                <a:close/>
                <a:moveTo>
                  <a:pt x="2687" y="978"/>
                </a:moveTo>
                <a:cubicBezTo>
                  <a:pt x="2684" y="978"/>
                  <a:pt x="2682" y="979"/>
                  <a:pt x="2682" y="982"/>
                </a:cubicBezTo>
                <a:cubicBezTo>
                  <a:pt x="2682" y="984"/>
                  <a:pt x="2684" y="986"/>
                  <a:pt x="2687" y="986"/>
                </a:cubicBezTo>
                <a:cubicBezTo>
                  <a:pt x="2689" y="986"/>
                  <a:pt x="2691" y="984"/>
                  <a:pt x="2691" y="982"/>
                </a:cubicBezTo>
                <a:cubicBezTo>
                  <a:pt x="2691" y="979"/>
                  <a:pt x="2689" y="978"/>
                  <a:pt x="2687" y="978"/>
                </a:cubicBezTo>
                <a:close/>
                <a:moveTo>
                  <a:pt x="2699" y="978"/>
                </a:moveTo>
                <a:cubicBezTo>
                  <a:pt x="2697" y="978"/>
                  <a:pt x="2695" y="979"/>
                  <a:pt x="2695" y="982"/>
                </a:cubicBezTo>
                <a:cubicBezTo>
                  <a:pt x="2695" y="984"/>
                  <a:pt x="2697" y="986"/>
                  <a:pt x="2699" y="986"/>
                </a:cubicBezTo>
                <a:cubicBezTo>
                  <a:pt x="2702" y="986"/>
                  <a:pt x="2704" y="984"/>
                  <a:pt x="2704" y="982"/>
                </a:cubicBezTo>
                <a:cubicBezTo>
                  <a:pt x="2704" y="979"/>
                  <a:pt x="2702" y="978"/>
                  <a:pt x="2699" y="978"/>
                </a:cubicBezTo>
                <a:close/>
                <a:moveTo>
                  <a:pt x="2712" y="978"/>
                </a:moveTo>
                <a:cubicBezTo>
                  <a:pt x="2710" y="978"/>
                  <a:pt x="2708" y="979"/>
                  <a:pt x="2708" y="982"/>
                </a:cubicBezTo>
                <a:cubicBezTo>
                  <a:pt x="2708" y="984"/>
                  <a:pt x="2710" y="986"/>
                  <a:pt x="2712" y="986"/>
                </a:cubicBezTo>
                <a:cubicBezTo>
                  <a:pt x="2715" y="986"/>
                  <a:pt x="2717" y="984"/>
                  <a:pt x="2717" y="982"/>
                </a:cubicBezTo>
                <a:cubicBezTo>
                  <a:pt x="2717" y="979"/>
                  <a:pt x="2715" y="978"/>
                  <a:pt x="2712" y="978"/>
                </a:cubicBezTo>
                <a:close/>
                <a:moveTo>
                  <a:pt x="2725" y="978"/>
                </a:moveTo>
                <a:cubicBezTo>
                  <a:pt x="2723" y="978"/>
                  <a:pt x="2721" y="979"/>
                  <a:pt x="2721" y="982"/>
                </a:cubicBezTo>
                <a:cubicBezTo>
                  <a:pt x="2721" y="984"/>
                  <a:pt x="2723" y="986"/>
                  <a:pt x="2725" y="986"/>
                </a:cubicBezTo>
                <a:cubicBezTo>
                  <a:pt x="2728" y="986"/>
                  <a:pt x="2729" y="984"/>
                  <a:pt x="2729" y="982"/>
                </a:cubicBezTo>
                <a:cubicBezTo>
                  <a:pt x="2729" y="979"/>
                  <a:pt x="2728" y="978"/>
                  <a:pt x="2725" y="978"/>
                </a:cubicBezTo>
                <a:close/>
                <a:moveTo>
                  <a:pt x="2738" y="978"/>
                </a:moveTo>
                <a:cubicBezTo>
                  <a:pt x="2736" y="978"/>
                  <a:pt x="2734" y="979"/>
                  <a:pt x="2734" y="982"/>
                </a:cubicBezTo>
                <a:cubicBezTo>
                  <a:pt x="2734" y="984"/>
                  <a:pt x="2736" y="986"/>
                  <a:pt x="2738" y="986"/>
                </a:cubicBezTo>
                <a:cubicBezTo>
                  <a:pt x="2741" y="986"/>
                  <a:pt x="2742" y="984"/>
                  <a:pt x="2742" y="982"/>
                </a:cubicBezTo>
                <a:cubicBezTo>
                  <a:pt x="2742" y="979"/>
                  <a:pt x="2741" y="978"/>
                  <a:pt x="2738" y="978"/>
                </a:cubicBezTo>
                <a:close/>
                <a:moveTo>
                  <a:pt x="2751" y="978"/>
                </a:moveTo>
                <a:cubicBezTo>
                  <a:pt x="2749" y="978"/>
                  <a:pt x="2747" y="979"/>
                  <a:pt x="2747" y="982"/>
                </a:cubicBezTo>
                <a:cubicBezTo>
                  <a:pt x="2747" y="984"/>
                  <a:pt x="2749" y="986"/>
                  <a:pt x="2751" y="986"/>
                </a:cubicBezTo>
                <a:cubicBezTo>
                  <a:pt x="2753" y="986"/>
                  <a:pt x="2755" y="984"/>
                  <a:pt x="2755" y="982"/>
                </a:cubicBezTo>
                <a:cubicBezTo>
                  <a:pt x="2755" y="979"/>
                  <a:pt x="2753" y="978"/>
                  <a:pt x="2751" y="978"/>
                </a:cubicBezTo>
                <a:close/>
                <a:moveTo>
                  <a:pt x="2764" y="978"/>
                </a:moveTo>
                <a:cubicBezTo>
                  <a:pt x="2762" y="978"/>
                  <a:pt x="2760" y="979"/>
                  <a:pt x="2760" y="982"/>
                </a:cubicBezTo>
                <a:cubicBezTo>
                  <a:pt x="2760" y="984"/>
                  <a:pt x="2762" y="986"/>
                  <a:pt x="2764" y="986"/>
                </a:cubicBezTo>
                <a:cubicBezTo>
                  <a:pt x="2766" y="986"/>
                  <a:pt x="2768" y="984"/>
                  <a:pt x="2768" y="982"/>
                </a:cubicBezTo>
                <a:cubicBezTo>
                  <a:pt x="2768" y="979"/>
                  <a:pt x="2766" y="978"/>
                  <a:pt x="2764" y="978"/>
                </a:cubicBezTo>
                <a:close/>
                <a:moveTo>
                  <a:pt x="2880" y="978"/>
                </a:moveTo>
                <a:cubicBezTo>
                  <a:pt x="2878" y="978"/>
                  <a:pt x="2876" y="979"/>
                  <a:pt x="2876" y="982"/>
                </a:cubicBezTo>
                <a:cubicBezTo>
                  <a:pt x="2876" y="984"/>
                  <a:pt x="2878" y="986"/>
                  <a:pt x="2880" y="986"/>
                </a:cubicBezTo>
                <a:cubicBezTo>
                  <a:pt x="2883" y="986"/>
                  <a:pt x="2884" y="984"/>
                  <a:pt x="2884" y="982"/>
                </a:cubicBezTo>
                <a:cubicBezTo>
                  <a:pt x="2884" y="979"/>
                  <a:pt x="2883" y="978"/>
                  <a:pt x="2880" y="978"/>
                </a:cubicBezTo>
                <a:close/>
                <a:moveTo>
                  <a:pt x="2893" y="978"/>
                </a:moveTo>
                <a:cubicBezTo>
                  <a:pt x="2891" y="978"/>
                  <a:pt x="2889" y="979"/>
                  <a:pt x="2889" y="982"/>
                </a:cubicBezTo>
                <a:cubicBezTo>
                  <a:pt x="2889" y="984"/>
                  <a:pt x="2891" y="986"/>
                  <a:pt x="2893" y="986"/>
                </a:cubicBezTo>
                <a:cubicBezTo>
                  <a:pt x="2896" y="986"/>
                  <a:pt x="2897" y="984"/>
                  <a:pt x="2897" y="982"/>
                </a:cubicBezTo>
                <a:cubicBezTo>
                  <a:pt x="2897" y="979"/>
                  <a:pt x="2896" y="978"/>
                  <a:pt x="2893" y="978"/>
                </a:cubicBezTo>
                <a:close/>
                <a:moveTo>
                  <a:pt x="2906" y="982"/>
                </a:moveTo>
                <a:cubicBezTo>
                  <a:pt x="2906" y="982"/>
                  <a:pt x="2906" y="982"/>
                  <a:pt x="2906" y="982"/>
                </a:cubicBezTo>
                <a:cubicBezTo>
                  <a:pt x="2906" y="982"/>
                  <a:pt x="2906" y="982"/>
                  <a:pt x="2906" y="982"/>
                </a:cubicBezTo>
                <a:cubicBezTo>
                  <a:pt x="2906" y="982"/>
                  <a:pt x="2906" y="982"/>
                  <a:pt x="2906" y="982"/>
                </a:cubicBezTo>
                <a:cubicBezTo>
                  <a:pt x="2906" y="982"/>
                  <a:pt x="2906" y="982"/>
                  <a:pt x="2906" y="982"/>
                </a:cubicBezTo>
                <a:close/>
                <a:moveTo>
                  <a:pt x="762" y="995"/>
                </a:moveTo>
                <a:cubicBezTo>
                  <a:pt x="762" y="995"/>
                  <a:pt x="762" y="995"/>
                  <a:pt x="762" y="995"/>
                </a:cubicBezTo>
                <a:cubicBezTo>
                  <a:pt x="762" y="995"/>
                  <a:pt x="762" y="995"/>
                  <a:pt x="762" y="995"/>
                </a:cubicBezTo>
                <a:cubicBezTo>
                  <a:pt x="762" y="995"/>
                  <a:pt x="762" y="995"/>
                  <a:pt x="762" y="995"/>
                </a:cubicBezTo>
                <a:cubicBezTo>
                  <a:pt x="762" y="995"/>
                  <a:pt x="762" y="995"/>
                  <a:pt x="762" y="995"/>
                </a:cubicBezTo>
                <a:close/>
                <a:moveTo>
                  <a:pt x="775" y="990"/>
                </a:moveTo>
                <a:cubicBezTo>
                  <a:pt x="773" y="990"/>
                  <a:pt x="771" y="992"/>
                  <a:pt x="771" y="995"/>
                </a:cubicBezTo>
                <a:cubicBezTo>
                  <a:pt x="771" y="997"/>
                  <a:pt x="773" y="999"/>
                  <a:pt x="775" y="999"/>
                </a:cubicBezTo>
                <a:cubicBezTo>
                  <a:pt x="778" y="999"/>
                  <a:pt x="780" y="997"/>
                  <a:pt x="780" y="995"/>
                </a:cubicBezTo>
                <a:cubicBezTo>
                  <a:pt x="780" y="992"/>
                  <a:pt x="778" y="990"/>
                  <a:pt x="775" y="990"/>
                </a:cubicBezTo>
                <a:close/>
                <a:moveTo>
                  <a:pt x="788" y="990"/>
                </a:moveTo>
                <a:cubicBezTo>
                  <a:pt x="786" y="990"/>
                  <a:pt x="784" y="992"/>
                  <a:pt x="784" y="995"/>
                </a:cubicBezTo>
                <a:cubicBezTo>
                  <a:pt x="784" y="997"/>
                  <a:pt x="786" y="999"/>
                  <a:pt x="788" y="999"/>
                </a:cubicBezTo>
                <a:cubicBezTo>
                  <a:pt x="791" y="999"/>
                  <a:pt x="792" y="997"/>
                  <a:pt x="792" y="995"/>
                </a:cubicBezTo>
                <a:cubicBezTo>
                  <a:pt x="792" y="992"/>
                  <a:pt x="791" y="990"/>
                  <a:pt x="788" y="990"/>
                </a:cubicBezTo>
                <a:close/>
                <a:moveTo>
                  <a:pt x="801" y="990"/>
                </a:moveTo>
                <a:cubicBezTo>
                  <a:pt x="799" y="990"/>
                  <a:pt x="797" y="992"/>
                  <a:pt x="797" y="995"/>
                </a:cubicBezTo>
                <a:cubicBezTo>
                  <a:pt x="797" y="997"/>
                  <a:pt x="799" y="999"/>
                  <a:pt x="801" y="999"/>
                </a:cubicBezTo>
                <a:cubicBezTo>
                  <a:pt x="803" y="999"/>
                  <a:pt x="805" y="997"/>
                  <a:pt x="805" y="995"/>
                </a:cubicBezTo>
                <a:cubicBezTo>
                  <a:pt x="805" y="992"/>
                  <a:pt x="803" y="990"/>
                  <a:pt x="801" y="990"/>
                </a:cubicBezTo>
                <a:close/>
                <a:moveTo>
                  <a:pt x="814" y="990"/>
                </a:moveTo>
                <a:cubicBezTo>
                  <a:pt x="812" y="990"/>
                  <a:pt x="810" y="992"/>
                  <a:pt x="810" y="995"/>
                </a:cubicBezTo>
                <a:cubicBezTo>
                  <a:pt x="810" y="997"/>
                  <a:pt x="812" y="999"/>
                  <a:pt x="814" y="999"/>
                </a:cubicBezTo>
                <a:cubicBezTo>
                  <a:pt x="816" y="999"/>
                  <a:pt x="818" y="997"/>
                  <a:pt x="818" y="995"/>
                </a:cubicBezTo>
                <a:cubicBezTo>
                  <a:pt x="818" y="992"/>
                  <a:pt x="816" y="990"/>
                  <a:pt x="814" y="990"/>
                </a:cubicBezTo>
                <a:close/>
                <a:moveTo>
                  <a:pt x="827" y="990"/>
                </a:moveTo>
                <a:cubicBezTo>
                  <a:pt x="825" y="990"/>
                  <a:pt x="823" y="992"/>
                  <a:pt x="823" y="995"/>
                </a:cubicBezTo>
                <a:cubicBezTo>
                  <a:pt x="823" y="997"/>
                  <a:pt x="825" y="999"/>
                  <a:pt x="827" y="999"/>
                </a:cubicBezTo>
                <a:cubicBezTo>
                  <a:pt x="829" y="999"/>
                  <a:pt x="831" y="997"/>
                  <a:pt x="831" y="995"/>
                </a:cubicBezTo>
                <a:cubicBezTo>
                  <a:pt x="831" y="992"/>
                  <a:pt x="829" y="990"/>
                  <a:pt x="827" y="990"/>
                </a:cubicBezTo>
                <a:close/>
                <a:moveTo>
                  <a:pt x="840" y="990"/>
                </a:moveTo>
                <a:cubicBezTo>
                  <a:pt x="838" y="990"/>
                  <a:pt x="836" y="992"/>
                  <a:pt x="836" y="995"/>
                </a:cubicBezTo>
                <a:cubicBezTo>
                  <a:pt x="836" y="997"/>
                  <a:pt x="838" y="999"/>
                  <a:pt x="840" y="999"/>
                </a:cubicBezTo>
                <a:cubicBezTo>
                  <a:pt x="842" y="999"/>
                  <a:pt x="844" y="997"/>
                  <a:pt x="844" y="995"/>
                </a:cubicBezTo>
                <a:cubicBezTo>
                  <a:pt x="844" y="992"/>
                  <a:pt x="842" y="990"/>
                  <a:pt x="840" y="990"/>
                </a:cubicBezTo>
                <a:close/>
                <a:moveTo>
                  <a:pt x="1524" y="990"/>
                </a:moveTo>
                <a:cubicBezTo>
                  <a:pt x="1522" y="990"/>
                  <a:pt x="1520" y="992"/>
                  <a:pt x="1520" y="995"/>
                </a:cubicBezTo>
                <a:cubicBezTo>
                  <a:pt x="1520" y="997"/>
                  <a:pt x="1522" y="999"/>
                  <a:pt x="1524" y="999"/>
                </a:cubicBezTo>
                <a:cubicBezTo>
                  <a:pt x="1527" y="999"/>
                  <a:pt x="1529" y="997"/>
                  <a:pt x="1529" y="995"/>
                </a:cubicBezTo>
                <a:cubicBezTo>
                  <a:pt x="1529" y="992"/>
                  <a:pt x="1527" y="990"/>
                  <a:pt x="1524" y="990"/>
                </a:cubicBezTo>
                <a:close/>
                <a:moveTo>
                  <a:pt x="1537" y="990"/>
                </a:moveTo>
                <a:cubicBezTo>
                  <a:pt x="1535" y="990"/>
                  <a:pt x="1533" y="992"/>
                  <a:pt x="1533" y="995"/>
                </a:cubicBezTo>
                <a:cubicBezTo>
                  <a:pt x="1533" y="997"/>
                  <a:pt x="1535" y="999"/>
                  <a:pt x="1537" y="999"/>
                </a:cubicBezTo>
                <a:cubicBezTo>
                  <a:pt x="1540" y="999"/>
                  <a:pt x="1541" y="997"/>
                  <a:pt x="1541" y="995"/>
                </a:cubicBezTo>
                <a:cubicBezTo>
                  <a:pt x="1541" y="992"/>
                  <a:pt x="1540" y="990"/>
                  <a:pt x="1537" y="990"/>
                </a:cubicBezTo>
                <a:close/>
                <a:moveTo>
                  <a:pt x="1550" y="990"/>
                </a:moveTo>
                <a:cubicBezTo>
                  <a:pt x="1548" y="990"/>
                  <a:pt x="1546" y="992"/>
                  <a:pt x="1546" y="995"/>
                </a:cubicBezTo>
                <a:cubicBezTo>
                  <a:pt x="1546" y="997"/>
                  <a:pt x="1548" y="999"/>
                  <a:pt x="1550" y="999"/>
                </a:cubicBezTo>
                <a:cubicBezTo>
                  <a:pt x="1552" y="999"/>
                  <a:pt x="1554" y="997"/>
                  <a:pt x="1554" y="995"/>
                </a:cubicBezTo>
                <a:cubicBezTo>
                  <a:pt x="1554" y="992"/>
                  <a:pt x="1552" y="990"/>
                  <a:pt x="1550" y="990"/>
                </a:cubicBezTo>
                <a:close/>
                <a:moveTo>
                  <a:pt x="1563" y="990"/>
                </a:moveTo>
                <a:cubicBezTo>
                  <a:pt x="1561" y="990"/>
                  <a:pt x="1559" y="992"/>
                  <a:pt x="1559" y="995"/>
                </a:cubicBezTo>
                <a:cubicBezTo>
                  <a:pt x="1559" y="997"/>
                  <a:pt x="1561" y="999"/>
                  <a:pt x="1563" y="999"/>
                </a:cubicBezTo>
                <a:cubicBezTo>
                  <a:pt x="1565" y="999"/>
                  <a:pt x="1567" y="997"/>
                  <a:pt x="1567" y="995"/>
                </a:cubicBezTo>
                <a:cubicBezTo>
                  <a:pt x="1567" y="992"/>
                  <a:pt x="1565" y="990"/>
                  <a:pt x="1563" y="990"/>
                </a:cubicBezTo>
                <a:close/>
                <a:moveTo>
                  <a:pt x="1576" y="990"/>
                </a:moveTo>
                <a:cubicBezTo>
                  <a:pt x="1574" y="990"/>
                  <a:pt x="1572" y="992"/>
                  <a:pt x="1572" y="995"/>
                </a:cubicBezTo>
                <a:cubicBezTo>
                  <a:pt x="1572" y="997"/>
                  <a:pt x="1574" y="999"/>
                  <a:pt x="1576" y="999"/>
                </a:cubicBezTo>
                <a:cubicBezTo>
                  <a:pt x="1578" y="999"/>
                  <a:pt x="1580" y="997"/>
                  <a:pt x="1580" y="995"/>
                </a:cubicBezTo>
                <a:cubicBezTo>
                  <a:pt x="1580" y="992"/>
                  <a:pt x="1578" y="990"/>
                  <a:pt x="1576" y="990"/>
                </a:cubicBezTo>
                <a:close/>
                <a:moveTo>
                  <a:pt x="1589" y="990"/>
                </a:moveTo>
                <a:cubicBezTo>
                  <a:pt x="1587" y="990"/>
                  <a:pt x="1585" y="992"/>
                  <a:pt x="1585" y="995"/>
                </a:cubicBezTo>
                <a:cubicBezTo>
                  <a:pt x="1585" y="997"/>
                  <a:pt x="1587" y="999"/>
                  <a:pt x="1589" y="999"/>
                </a:cubicBezTo>
                <a:cubicBezTo>
                  <a:pt x="1591" y="999"/>
                  <a:pt x="1593" y="997"/>
                  <a:pt x="1593" y="995"/>
                </a:cubicBezTo>
                <a:cubicBezTo>
                  <a:pt x="1593" y="992"/>
                  <a:pt x="1591" y="990"/>
                  <a:pt x="1589" y="990"/>
                </a:cubicBezTo>
                <a:close/>
                <a:moveTo>
                  <a:pt x="1602" y="990"/>
                </a:moveTo>
                <a:cubicBezTo>
                  <a:pt x="1600" y="990"/>
                  <a:pt x="1598" y="992"/>
                  <a:pt x="1598" y="995"/>
                </a:cubicBezTo>
                <a:cubicBezTo>
                  <a:pt x="1598" y="997"/>
                  <a:pt x="1600" y="999"/>
                  <a:pt x="1602" y="999"/>
                </a:cubicBezTo>
                <a:cubicBezTo>
                  <a:pt x="1604" y="999"/>
                  <a:pt x="1606" y="997"/>
                  <a:pt x="1606" y="995"/>
                </a:cubicBezTo>
                <a:cubicBezTo>
                  <a:pt x="1606" y="992"/>
                  <a:pt x="1604" y="990"/>
                  <a:pt x="1602" y="990"/>
                </a:cubicBezTo>
                <a:close/>
                <a:moveTo>
                  <a:pt x="1615" y="990"/>
                </a:moveTo>
                <a:cubicBezTo>
                  <a:pt x="1612" y="990"/>
                  <a:pt x="1611" y="992"/>
                  <a:pt x="1611" y="995"/>
                </a:cubicBezTo>
                <a:cubicBezTo>
                  <a:pt x="1611" y="997"/>
                  <a:pt x="1612" y="999"/>
                  <a:pt x="1615" y="999"/>
                </a:cubicBezTo>
                <a:cubicBezTo>
                  <a:pt x="1617" y="999"/>
                  <a:pt x="1619" y="997"/>
                  <a:pt x="1619" y="995"/>
                </a:cubicBezTo>
                <a:cubicBezTo>
                  <a:pt x="1619" y="992"/>
                  <a:pt x="1617" y="990"/>
                  <a:pt x="1615" y="990"/>
                </a:cubicBezTo>
                <a:close/>
                <a:moveTo>
                  <a:pt x="1628" y="990"/>
                </a:moveTo>
                <a:cubicBezTo>
                  <a:pt x="1625" y="990"/>
                  <a:pt x="1623" y="992"/>
                  <a:pt x="1623" y="995"/>
                </a:cubicBezTo>
                <a:cubicBezTo>
                  <a:pt x="1623" y="997"/>
                  <a:pt x="1625" y="999"/>
                  <a:pt x="1628" y="999"/>
                </a:cubicBezTo>
                <a:cubicBezTo>
                  <a:pt x="1630" y="999"/>
                  <a:pt x="1632" y="997"/>
                  <a:pt x="1632" y="995"/>
                </a:cubicBezTo>
                <a:cubicBezTo>
                  <a:pt x="1632" y="992"/>
                  <a:pt x="1630" y="990"/>
                  <a:pt x="1628" y="990"/>
                </a:cubicBezTo>
                <a:close/>
                <a:moveTo>
                  <a:pt x="1641" y="990"/>
                </a:moveTo>
                <a:cubicBezTo>
                  <a:pt x="1638" y="990"/>
                  <a:pt x="1636" y="992"/>
                  <a:pt x="1636" y="995"/>
                </a:cubicBezTo>
                <a:cubicBezTo>
                  <a:pt x="1636" y="997"/>
                  <a:pt x="1638" y="999"/>
                  <a:pt x="1641" y="999"/>
                </a:cubicBezTo>
                <a:cubicBezTo>
                  <a:pt x="1643" y="999"/>
                  <a:pt x="1645" y="997"/>
                  <a:pt x="1645" y="995"/>
                </a:cubicBezTo>
                <a:cubicBezTo>
                  <a:pt x="1645" y="992"/>
                  <a:pt x="1643" y="990"/>
                  <a:pt x="1641" y="990"/>
                </a:cubicBezTo>
                <a:close/>
                <a:moveTo>
                  <a:pt x="1653" y="990"/>
                </a:moveTo>
                <a:cubicBezTo>
                  <a:pt x="1651" y="990"/>
                  <a:pt x="1649" y="992"/>
                  <a:pt x="1649" y="995"/>
                </a:cubicBezTo>
                <a:cubicBezTo>
                  <a:pt x="1649" y="997"/>
                  <a:pt x="1651" y="999"/>
                  <a:pt x="1653" y="999"/>
                </a:cubicBezTo>
                <a:cubicBezTo>
                  <a:pt x="1656" y="999"/>
                  <a:pt x="1658" y="997"/>
                  <a:pt x="1658" y="995"/>
                </a:cubicBezTo>
                <a:cubicBezTo>
                  <a:pt x="1658" y="992"/>
                  <a:pt x="1656" y="990"/>
                  <a:pt x="1653" y="990"/>
                </a:cubicBezTo>
                <a:close/>
                <a:moveTo>
                  <a:pt x="1666" y="990"/>
                </a:moveTo>
                <a:cubicBezTo>
                  <a:pt x="1664" y="990"/>
                  <a:pt x="1662" y="992"/>
                  <a:pt x="1662" y="995"/>
                </a:cubicBezTo>
                <a:cubicBezTo>
                  <a:pt x="1662" y="997"/>
                  <a:pt x="1664" y="999"/>
                  <a:pt x="1666" y="999"/>
                </a:cubicBezTo>
                <a:cubicBezTo>
                  <a:pt x="1669" y="999"/>
                  <a:pt x="1671" y="997"/>
                  <a:pt x="1671" y="995"/>
                </a:cubicBezTo>
                <a:cubicBezTo>
                  <a:pt x="1671" y="992"/>
                  <a:pt x="1669" y="990"/>
                  <a:pt x="1666" y="990"/>
                </a:cubicBezTo>
                <a:close/>
                <a:moveTo>
                  <a:pt x="1679" y="990"/>
                </a:moveTo>
                <a:cubicBezTo>
                  <a:pt x="1677" y="990"/>
                  <a:pt x="1675" y="992"/>
                  <a:pt x="1675" y="995"/>
                </a:cubicBezTo>
                <a:cubicBezTo>
                  <a:pt x="1675" y="997"/>
                  <a:pt x="1677" y="999"/>
                  <a:pt x="1679" y="999"/>
                </a:cubicBezTo>
                <a:cubicBezTo>
                  <a:pt x="1682" y="999"/>
                  <a:pt x="1683" y="997"/>
                  <a:pt x="1683" y="995"/>
                </a:cubicBezTo>
                <a:cubicBezTo>
                  <a:pt x="1683" y="992"/>
                  <a:pt x="1682" y="990"/>
                  <a:pt x="1679" y="990"/>
                </a:cubicBezTo>
                <a:close/>
                <a:moveTo>
                  <a:pt x="1692" y="990"/>
                </a:moveTo>
                <a:cubicBezTo>
                  <a:pt x="1690" y="990"/>
                  <a:pt x="1688" y="992"/>
                  <a:pt x="1688" y="995"/>
                </a:cubicBezTo>
                <a:cubicBezTo>
                  <a:pt x="1688" y="997"/>
                  <a:pt x="1690" y="999"/>
                  <a:pt x="1692" y="999"/>
                </a:cubicBezTo>
                <a:cubicBezTo>
                  <a:pt x="1695" y="999"/>
                  <a:pt x="1696" y="997"/>
                  <a:pt x="1696" y="995"/>
                </a:cubicBezTo>
                <a:cubicBezTo>
                  <a:pt x="1696" y="992"/>
                  <a:pt x="1695" y="990"/>
                  <a:pt x="1692" y="990"/>
                </a:cubicBezTo>
                <a:close/>
                <a:moveTo>
                  <a:pt x="1705" y="990"/>
                </a:moveTo>
                <a:cubicBezTo>
                  <a:pt x="1703" y="990"/>
                  <a:pt x="1701" y="992"/>
                  <a:pt x="1701" y="995"/>
                </a:cubicBezTo>
                <a:cubicBezTo>
                  <a:pt x="1701" y="997"/>
                  <a:pt x="1703" y="999"/>
                  <a:pt x="1705" y="999"/>
                </a:cubicBezTo>
                <a:cubicBezTo>
                  <a:pt x="1707" y="999"/>
                  <a:pt x="1709" y="997"/>
                  <a:pt x="1709" y="995"/>
                </a:cubicBezTo>
                <a:cubicBezTo>
                  <a:pt x="1709" y="992"/>
                  <a:pt x="1707" y="990"/>
                  <a:pt x="1705" y="990"/>
                </a:cubicBezTo>
                <a:close/>
                <a:moveTo>
                  <a:pt x="1718" y="990"/>
                </a:moveTo>
                <a:cubicBezTo>
                  <a:pt x="1716" y="990"/>
                  <a:pt x="1714" y="992"/>
                  <a:pt x="1714" y="995"/>
                </a:cubicBezTo>
                <a:cubicBezTo>
                  <a:pt x="1714" y="997"/>
                  <a:pt x="1716" y="999"/>
                  <a:pt x="1718" y="999"/>
                </a:cubicBezTo>
                <a:cubicBezTo>
                  <a:pt x="1720" y="999"/>
                  <a:pt x="1722" y="997"/>
                  <a:pt x="1722" y="995"/>
                </a:cubicBezTo>
                <a:cubicBezTo>
                  <a:pt x="1722" y="992"/>
                  <a:pt x="1720" y="990"/>
                  <a:pt x="1718" y="990"/>
                </a:cubicBezTo>
                <a:close/>
                <a:moveTo>
                  <a:pt x="1731" y="990"/>
                </a:moveTo>
                <a:cubicBezTo>
                  <a:pt x="1729" y="990"/>
                  <a:pt x="1727" y="992"/>
                  <a:pt x="1727" y="995"/>
                </a:cubicBezTo>
                <a:cubicBezTo>
                  <a:pt x="1727" y="997"/>
                  <a:pt x="1729" y="999"/>
                  <a:pt x="1731" y="999"/>
                </a:cubicBezTo>
                <a:cubicBezTo>
                  <a:pt x="1733" y="999"/>
                  <a:pt x="1735" y="997"/>
                  <a:pt x="1735" y="995"/>
                </a:cubicBezTo>
                <a:cubicBezTo>
                  <a:pt x="1735" y="992"/>
                  <a:pt x="1733" y="990"/>
                  <a:pt x="1731" y="990"/>
                </a:cubicBezTo>
                <a:close/>
                <a:moveTo>
                  <a:pt x="1744" y="990"/>
                </a:moveTo>
                <a:cubicBezTo>
                  <a:pt x="1742" y="990"/>
                  <a:pt x="1740" y="992"/>
                  <a:pt x="1740" y="995"/>
                </a:cubicBezTo>
                <a:cubicBezTo>
                  <a:pt x="1740" y="997"/>
                  <a:pt x="1742" y="999"/>
                  <a:pt x="1744" y="999"/>
                </a:cubicBezTo>
                <a:cubicBezTo>
                  <a:pt x="1746" y="999"/>
                  <a:pt x="1748" y="997"/>
                  <a:pt x="1748" y="995"/>
                </a:cubicBezTo>
                <a:cubicBezTo>
                  <a:pt x="1748" y="992"/>
                  <a:pt x="1746" y="990"/>
                  <a:pt x="1744" y="990"/>
                </a:cubicBezTo>
                <a:close/>
                <a:moveTo>
                  <a:pt x="1757" y="990"/>
                </a:moveTo>
                <a:cubicBezTo>
                  <a:pt x="1754" y="990"/>
                  <a:pt x="1753" y="992"/>
                  <a:pt x="1753" y="995"/>
                </a:cubicBezTo>
                <a:cubicBezTo>
                  <a:pt x="1753" y="997"/>
                  <a:pt x="1754" y="999"/>
                  <a:pt x="1757" y="999"/>
                </a:cubicBezTo>
                <a:cubicBezTo>
                  <a:pt x="1759" y="999"/>
                  <a:pt x="1761" y="997"/>
                  <a:pt x="1761" y="995"/>
                </a:cubicBezTo>
                <a:cubicBezTo>
                  <a:pt x="1761" y="992"/>
                  <a:pt x="1759" y="990"/>
                  <a:pt x="1757" y="990"/>
                </a:cubicBezTo>
                <a:close/>
                <a:moveTo>
                  <a:pt x="1770" y="990"/>
                </a:moveTo>
                <a:cubicBezTo>
                  <a:pt x="1767" y="990"/>
                  <a:pt x="1766" y="992"/>
                  <a:pt x="1766" y="995"/>
                </a:cubicBezTo>
                <a:cubicBezTo>
                  <a:pt x="1766" y="997"/>
                  <a:pt x="1767" y="999"/>
                  <a:pt x="1770" y="999"/>
                </a:cubicBezTo>
                <a:cubicBezTo>
                  <a:pt x="1772" y="999"/>
                  <a:pt x="1774" y="997"/>
                  <a:pt x="1774" y="995"/>
                </a:cubicBezTo>
                <a:cubicBezTo>
                  <a:pt x="1774" y="992"/>
                  <a:pt x="1772" y="990"/>
                  <a:pt x="1770" y="990"/>
                </a:cubicBezTo>
                <a:close/>
                <a:moveTo>
                  <a:pt x="1783" y="990"/>
                </a:moveTo>
                <a:cubicBezTo>
                  <a:pt x="1780" y="990"/>
                  <a:pt x="1778" y="992"/>
                  <a:pt x="1778" y="995"/>
                </a:cubicBezTo>
                <a:cubicBezTo>
                  <a:pt x="1778" y="997"/>
                  <a:pt x="1780" y="999"/>
                  <a:pt x="1783" y="999"/>
                </a:cubicBezTo>
                <a:cubicBezTo>
                  <a:pt x="1785" y="999"/>
                  <a:pt x="1787" y="997"/>
                  <a:pt x="1787" y="995"/>
                </a:cubicBezTo>
                <a:cubicBezTo>
                  <a:pt x="1787" y="992"/>
                  <a:pt x="1785" y="990"/>
                  <a:pt x="1783" y="990"/>
                </a:cubicBezTo>
                <a:close/>
                <a:moveTo>
                  <a:pt x="1796" y="990"/>
                </a:moveTo>
                <a:cubicBezTo>
                  <a:pt x="1793" y="990"/>
                  <a:pt x="1791" y="992"/>
                  <a:pt x="1791" y="995"/>
                </a:cubicBezTo>
                <a:cubicBezTo>
                  <a:pt x="1791" y="997"/>
                  <a:pt x="1793" y="999"/>
                  <a:pt x="1796" y="999"/>
                </a:cubicBezTo>
                <a:cubicBezTo>
                  <a:pt x="1798" y="999"/>
                  <a:pt x="1800" y="997"/>
                  <a:pt x="1800" y="995"/>
                </a:cubicBezTo>
                <a:cubicBezTo>
                  <a:pt x="1800" y="992"/>
                  <a:pt x="1798" y="990"/>
                  <a:pt x="1796" y="990"/>
                </a:cubicBezTo>
                <a:close/>
                <a:moveTo>
                  <a:pt x="1808" y="990"/>
                </a:moveTo>
                <a:cubicBezTo>
                  <a:pt x="1806" y="990"/>
                  <a:pt x="1804" y="992"/>
                  <a:pt x="1804" y="995"/>
                </a:cubicBezTo>
                <a:cubicBezTo>
                  <a:pt x="1804" y="997"/>
                  <a:pt x="1806" y="999"/>
                  <a:pt x="1808" y="999"/>
                </a:cubicBezTo>
                <a:cubicBezTo>
                  <a:pt x="1811" y="999"/>
                  <a:pt x="1813" y="997"/>
                  <a:pt x="1813" y="995"/>
                </a:cubicBezTo>
                <a:cubicBezTo>
                  <a:pt x="1813" y="992"/>
                  <a:pt x="1811" y="990"/>
                  <a:pt x="1808" y="990"/>
                </a:cubicBezTo>
                <a:close/>
                <a:moveTo>
                  <a:pt x="1821" y="990"/>
                </a:moveTo>
                <a:cubicBezTo>
                  <a:pt x="1819" y="990"/>
                  <a:pt x="1817" y="992"/>
                  <a:pt x="1817" y="995"/>
                </a:cubicBezTo>
                <a:cubicBezTo>
                  <a:pt x="1817" y="997"/>
                  <a:pt x="1819" y="999"/>
                  <a:pt x="1821" y="999"/>
                </a:cubicBezTo>
                <a:cubicBezTo>
                  <a:pt x="1824" y="999"/>
                  <a:pt x="1826" y="997"/>
                  <a:pt x="1826" y="995"/>
                </a:cubicBezTo>
                <a:cubicBezTo>
                  <a:pt x="1826" y="992"/>
                  <a:pt x="1824" y="990"/>
                  <a:pt x="1821" y="990"/>
                </a:cubicBezTo>
                <a:close/>
                <a:moveTo>
                  <a:pt x="1834" y="990"/>
                </a:moveTo>
                <a:cubicBezTo>
                  <a:pt x="1832" y="990"/>
                  <a:pt x="1830" y="992"/>
                  <a:pt x="1830" y="995"/>
                </a:cubicBezTo>
                <a:cubicBezTo>
                  <a:pt x="1830" y="997"/>
                  <a:pt x="1832" y="999"/>
                  <a:pt x="1834" y="999"/>
                </a:cubicBezTo>
                <a:cubicBezTo>
                  <a:pt x="1837" y="999"/>
                  <a:pt x="1838" y="997"/>
                  <a:pt x="1838" y="995"/>
                </a:cubicBezTo>
                <a:cubicBezTo>
                  <a:pt x="1838" y="992"/>
                  <a:pt x="1837" y="990"/>
                  <a:pt x="1834" y="990"/>
                </a:cubicBezTo>
                <a:close/>
                <a:moveTo>
                  <a:pt x="1847" y="990"/>
                </a:moveTo>
                <a:cubicBezTo>
                  <a:pt x="1845" y="990"/>
                  <a:pt x="1843" y="992"/>
                  <a:pt x="1843" y="995"/>
                </a:cubicBezTo>
                <a:cubicBezTo>
                  <a:pt x="1843" y="997"/>
                  <a:pt x="1845" y="999"/>
                  <a:pt x="1847" y="999"/>
                </a:cubicBezTo>
                <a:cubicBezTo>
                  <a:pt x="1849" y="999"/>
                  <a:pt x="1851" y="997"/>
                  <a:pt x="1851" y="995"/>
                </a:cubicBezTo>
                <a:cubicBezTo>
                  <a:pt x="1851" y="992"/>
                  <a:pt x="1849" y="990"/>
                  <a:pt x="1847" y="990"/>
                </a:cubicBezTo>
                <a:close/>
                <a:moveTo>
                  <a:pt x="1860" y="990"/>
                </a:moveTo>
                <a:cubicBezTo>
                  <a:pt x="1858" y="990"/>
                  <a:pt x="1856" y="992"/>
                  <a:pt x="1856" y="995"/>
                </a:cubicBezTo>
                <a:cubicBezTo>
                  <a:pt x="1856" y="997"/>
                  <a:pt x="1858" y="999"/>
                  <a:pt x="1860" y="999"/>
                </a:cubicBezTo>
                <a:cubicBezTo>
                  <a:pt x="1862" y="999"/>
                  <a:pt x="1864" y="997"/>
                  <a:pt x="1864" y="995"/>
                </a:cubicBezTo>
                <a:cubicBezTo>
                  <a:pt x="1864" y="992"/>
                  <a:pt x="1862" y="990"/>
                  <a:pt x="1860" y="990"/>
                </a:cubicBezTo>
                <a:close/>
                <a:moveTo>
                  <a:pt x="1873" y="990"/>
                </a:moveTo>
                <a:cubicBezTo>
                  <a:pt x="1871" y="990"/>
                  <a:pt x="1869" y="992"/>
                  <a:pt x="1869" y="995"/>
                </a:cubicBezTo>
                <a:cubicBezTo>
                  <a:pt x="1869" y="997"/>
                  <a:pt x="1871" y="999"/>
                  <a:pt x="1873" y="999"/>
                </a:cubicBezTo>
                <a:cubicBezTo>
                  <a:pt x="1875" y="999"/>
                  <a:pt x="1877" y="997"/>
                  <a:pt x="1877" y="995"/>
                </a:cubicBezTo>
                <a:cubicBezTo>
                  <a:pt x="1877" y="992"/>
                  <a:pt x="1875" y="990"/>
                  <a:pt x="1873" y="990"/>
                </a:cubicBezTo>
                <a:close/>
                <a:moveTo>
                  <a:pt x="1886" y="990"/>
                </a:moveTo>
                <a:cubicBezTo>
                  <a:pt x="1884" y="990"/>
                  <a:pt x="1882" y="992"/>
                  <a:pt x="1882" y="995"/>
                </a:cubicBezTo>
                <a:cubicBezTo>
                  <a:pt x="1882" y="997"/>
                  <a:pt x="1884" y="999"/>
                  <a:pt x="1886" y="999"/>
                </a:cubicBezTo>
                <a:cubicBezTo>
                  <a:pt x="1888" y="999"/>
                  <a:pt x="1890" y="997"/>
                  <a:pt x="1890" y="995"/>
                </a:cubicBezTo>
                <a:cubicBezTo>
                  <a:pt x="1890" y="992"/>
                  <a:pt x="1888" y="990"/>
                  <a:pt x="1886" y="990"/>
                </a:cubicBezTo>
                <a:close/>
                <a:moveTo>
                  <a:pt x="1899" y="990"/>
                </a:moveTo>
                <a:cubicBezTo>
                  <a:pt x="1897" y="990"/>
                  <a:pt x="1895" y="992"/>
                  <a:pt x="1895" y="995"/>
                </a:cubicBezTo>
                <a:cubicBezTo>
                  <a:pt x="1895" y="997"/>
                  <a:pt x="1897" y="999"/>
                  <a:pt x="1899" y="999"/>
                </a:cubicBezTo>
                <a:cubicBezTo>
                  <a:pt x="1901" y="999"/>
                  <a:pt x="1903" y="997"/>
                  <a:pt x="1903" y="995"/>
                </a:cubicBezTo>
                <a:cubicBezTo>
                  <a:pt x="1903" y="992"/>
                  <a:pt x="1901" y="990"/>
                  <a:pt x="1899" y="990"/>
                </a:cubicBezTo>
                <a:close/>
                <a:moveTo>
                  <a:pt x="1912" y="990"/>
                </a:moveTo>
                <a:cubicBezTo>
                  <a:pt x="1909" y="990"/>
                  <a:pt x="1908" y="992"/>
                  <a:pt x="1908" y="995"/>
                </a:cubicBezTo>
                <a:cubicBezTo>
                  <a:pt x="1908" y="997"/>
                  <a:pt x="1909" y="999"/>
                  <a:pt x="1912" y="999"/>
                </a:cubicBezTo>
                <a:cubicBezTo>
                  <a:pt x="1914" y="999"/>
                  <a:pt x="1916" y="997"/>
                  <a:pt x="1916" y="995"/>
                </a:cubicBezTo>
                <a:cubicBezTo>
                  <a:pt x="1916" y="992"/>
                  <a:pt x="1914" y="990"/>
                  <a:pt x="1912" y="990"/>
                </a:cubicBezTo>
                <a:close/>
                <a:moveTo>
                  <a:pt x="1925" y="990"/>
                </a:moveTo>
                <a:cubicBezTo>
                  <a:pt x="1922" y="990"/>
                  <a:pt x="1920" y="992"/>
                  <a:pt x="1920" y="995"/>
                </a:cubicBezTo>
                <a:cubicBezTo>
                  <a:pt x="1920" y="997"/>
                  <a:pt x="1922" y="999"/>
                  <a:pt x="1925" y="999"/>
                </a:cubicBezTo>
                <a:cubicBezTo>
                  <a:pt x="1927" y="999"/>
                  <a:pt x="1929" y="997"/>
                  <a:pt x="1929" y="995"/>
                </a:cubicBezTo>
                <a:cubicBezTo>
                  <a:pt x="1929" y="992"/>
                  <a:pt x="1927" y="990"/>
                  <a:pt x="1925" y="990"/>
                </a:cubicBezTo>
                <a:close/>
                <a:moveTo>
                  <a:pt x="1938" y="990"/>
                </a:moveTo>
                <a:cubicBezTo>
                  <a:pt x="1935" y="990"/>
                  <a:pt x="1933" y="992"/>
                  <a:pt x="1933" y="995"/>
                </a:cubicBezTo>
                <a:cubicBezTo>
                  <a:pt x="1933" y="997"/>
                  <a:pt x="1935" y="999"/>
                  <a:pt x="1938" y="999"/>
                </a:cubicBezTo>
                <a:cubicBezTo>
                  <a:pt x="1940" y="999"/>
                  <a:pt x="1942" y="997"/>
                  <a:pt x="1942" y="995"/>
                </a:cubicBezTo>
                <a:cubicBezTo>
                  <a:pt x="1942" y="992"/>
                  <a:pt x="1940" y="990"/>
                  <a:pt x="1938" y="990"/>
                </a:cubicBezTo>
                <a:close/>
                <a:moveTo>
                  <a:pt x="1950" y="990"/>
                </a:moveTo>
                <a:cubicBezTo>
                  <a:pt x="1948" y="990"/>
                  <a:pt x="1946" y="992"/>
                  <a:pt x="1946" y="995"/>
                </a:cubicBezTo>
                <a:cubicBezTo>
                  <a:pt x="1946" y="997"/>
                  <a:pt x="1948" y="999"/>
                  <a:pt x="1950" y="999"/>
                </a:cubicBezTo>
                <a:cubicBezTo>
                  <a:pt x="1953" y="999"/>
                  <a:pt x="1955" y="997"/>
                  <a:pt x="1955" y="995"/>
                </a:cubicBezTo>
                <a:cubicBezTo>
                  <a:pt x="1955" y="992"/>
                  <a:pt x="1953" y="990"/>
                  <a:pt x="1950" y="990"/>
                </a:cubicBezTo>
                <a:close/>
                <a:moveTo>
                  <a:pt x="1963" y="990"/>
                </a:moveTo>
                <a:cubicBezTo>
                  <a:pt x="1961" y="990"/>
                  <a:pt x="1959" y="992"/>
                  <a:pt x="1959" y="995"/>
                </a:cubicBezTo>
                <a:cubicBezTo>
                  <a:pt x="1959" y="997"/>
                  <a:pt x="1961" y="999"/>
                  <a:pt x="1963" y="999"/>
                </a:cubicBezTo>
                <a:cubicBezTo>
                  <a:pt x="1966" y="999"/>
                  <a:pt x="1968" y="997"/>
                  <a:pt x="1968" y="995"/>
                </a:cubicBezTo>
                <a:cubicBezTo>
                  <a:pt x="1968" y="992"/>
                  <a:pt x="1966" y="990"/>
                  <a:pt x="1963" y="990"/>
                </a:cubicBezTo>
                <a:close/>
                <a:moveTo>
                  <a:pt x="1976" y="990"/>
                </a:moveTo>
                <a:cubicBezTo>
                  <a:pt x="1974" y="990"/>
                  <a:pt x="1972" y="992"/>
                  <a:pt x="1972" y="995"/>
                </a:cubicBezTo>
                <a:cubicBezTo>
                  <a:pt x="1972" y="997"/>
                  <a:pt x="1974" y="999"/>
                  <a:pt x="1976" y="999"/>
                </a:cubicBezTo>
                <a:cubicBezTo>
                  <a:pt x="1979" y="999"/>
                  <a:pt x="1980" y="997"/>
                  <a:pt x="1980" y="995"/>
                </a:cubicBezTo>
                <a:cubicBezTo>
                  <a:pt x="1980" y="992"/>
                  <a:pt x="1979" y="990"/>
                  <a:pt x="1976" y="990"/>
                </a:cubicBezTo>
                <a:close/>
                <a:moveTo>
                  <a:pt x="1989" y="990"/>
                </a:moveTo>
                <a:cubicBezTo>
                  <a:pt x="1987" y="990"/>
                  <a:pt x="1985" y="992"/>
                  <a:pt x="1985" y="995"/>
                </a:cubicBezTo>
                <a:cubicBezTo>
                  <a:pt x="1985" y="997"/>
                  <a:pt x="1987" y="999"/>
                  <a:pt x="1989" y="999"/>
                </a:cubicBezTo>
                <a:cubicBezTo>
                  <a:pt x="1992" y="999"/>
                  <a:pt x="1993" y="997"/>
                  <a:pt x="1993" y="995"/>
                </a:cubicBezTo>
                <a:cubicBezTo>
                  <a:pt x="1993" y="992"/>
                  <a:pt x="1992" y="990"/>
                  <a:pt x="1989" y="990"/>
                </a:cubicBezTo>
                <a:close/>
                <a:moveTo>
                  <a:pt x="2002" y="990"/>
                </a:moveTo>
                <a:cubicBezTo>
                  <a:pt x="2000" y="990"/>
                  <a:pt x="1998" y="992"/>
                  <a:pt x="1998" y="995"/>
                </a:cubicBezTo>
                <a:cubicBezTo>
                  <a:pt x="1998" y="997"/>
                  <a:pt x="2000" y="999"/>
                  <a:pt x="2002" y="999"/>
                </a:cubicBezTo>
                <a:cubicBezTo>
                  <a:pt x="2004" y="999"/>
                  <a:pt x="2006" y="997"/>
                  <a:pt x="2006" y="995"/>
                </a:cubicBezTo>
                <a:cubicBezTo>
                  <a:pt x="2006" y="992"/>
                  <a:pt x="2004" y="990"/>
                  <a:pt x="2002" y="990"/>
                </a:cubicBezTo>
                <a:close/>
                <a:moveTo>
                  <a:pt x="2015" y="990"/>
                </a:moveTo>
                <a:cubicBezTo>
                  <a:pt x="2013" y="990"/>
                  <a:pt x="2011" y="992"/>
                  <a:pt x="2011" y="995"/>
                </a:cubicBezTo>
                <a:cubicBezTo>
                  <a:pt x="2011" y="997"/>
                  <a:pt x="2013" y="999"/>
                  <a:pt x="2015" y="999"/>
                </a:cubicBezTo>
                <a:cubicBezTo>
                  <a:pt x="2017" y="999"/>
                  <a:pt x="2019" y="997"/>
                  <a:pt x="2019" y="995"/>
                </a:cubicBezTo>
                <a:cubicBezTo>
                  <a:pt x="2019" y="992"/>
                  <a:pt x="2017" y="990"/>
                  <a:pt x="2015" y="990"/>
                </a:cubicBezTo>
                <a:close/>
                <a:moveTo>
                  <a:pt x="2028" y="990"/>
                </a:moveTo>
                <a:cubicBezTo>
                  <a:pt x="2026" y="990"/>
                  <a:pt x="2024" y="992"/>
                  <a:pt x="2024" y="995"/>
                </a:cubicBezTo>
                <a:cubicBezTo>
                  <a:pt x="2024" y="997"/>
                  <a:pt x="2026" y="999"/>
                  <a:pt x="2028" y="999"/>
                </a:cubicBezTo>
                <a:cubicBezTo>
                  <a:pt x="2030" y="999"/>
                  <a:pt x="2032" y="997"/>
                  <a:pt x="2032" y="995"/>
                </a:cubicBezTo>
                <a:cubicBezTo>
                  <a:pt x="2032" y="992"/>
                  <a:pt x="2030" y="990"/>
                  <a:pt x="2028" y="990"/>
                </a:cubicBezTo>
                <a:close/>
                <a:moveTo>
                  <a:pt x="2041" y="990"/>
                </a:moveTo>
                <a:cubicBezTo>
                  <a:pt x="2039" y="990"/>
                  <a:pt x="2037" y="992"/>
                  <a:pt x="2037" y="995"/>
                </a:cubicBezTo>
                <a:cubicBezTo>
                  <a:pt x="2037" y="997"/>
                  <a:pt x="2039" y="999"/>
                  <a:pt x="2041" y="999"/>
                </a:cubicBezTo>
                <a:cubicBezTo>
                  <a:pt x="2043" y="999"/>
                  <a:pt x="2045" y="997"/>
                  <a:pt x="2045" y="995"/>
                </a:cubicBezTo>
                <a:cubicBezTo>
                  <a:pt x="2045" y="992"/>
                  <a:pt x="2043" y="990"/>
                  <a:pt x="2041" y="990"/>
                </a:cubicBezTo>
                <a:close/>
                <a:moveTo>
                  <a:pt x="2054" y="990"/>
                </a:moveTo>
                <a:cubicBezTo>
                  <a:pt x="2051" y="990"/>
                  <a:pt x="2050" y="992"/>
                  <a:pt x="2050" y="995"/>
                </a:cubicBezTo>
                <a:cubicBezTo>
                  <a:pt x="2050" y="997"/>
                  <a:pt x="2051" y="999"/>
                  <a:pt x="2054" y="999"/>
                </a:cubicBezTo>
                <a:cubicBezTo>
                  <a:pt x="2056" y="999"/>
                  <a:pt x="2058" y="997"/>
                  <a:pt x="2058" y="995"/>
                </a:cubicBezTo>
                <a:cubicBezTo>
                  <a:pt x="2058" y="992"/>
                  <a:pt x="2056" y="990"/>
                  <a:pt x="2054" y="990"/>
                </a:cubicBezTo>
                <a:close/>
                <a:moveTo>
                  <a:pt x="2067" y="990"/>
                </a:moveTo>
                <a:cubicBezTo>
                  <a:pt x="2064" y="990"/>
                  <a:pt x="2063" y="992"/>
                  <a:pt x="2063" y="995"/>
                </a:cubicBezTo>
                <a:cubicBezTo>
                  <a:pt x="2063" y="997"/>
                  <a:pt x="2064" y="999"/>
                  <a:pt x="2067" y="999"/>
                </a:cubicBezTo>
                <a:cubicBezTo>
                  <a:pt x="2069" y="999"/>
                  <a:pt x="2071" y="997"/>
                  <a:pt x="2071" y="995"/>
                </a:cubicBezTo>
                <a:cubicBezTo>
                  <a:pt x="2071" y="992"/>
                  <a:pt x="2069" y="990"/>
                  <a:pt x="2067" y="990"/>
                </a:cubicBezTo>
                <a:close/>
                <a:moveTo>
                  <a:pt x="2080" y="990"/>
                </a:moveTo>
                <a:cubicBezTo>
                  <a:pt x="2077" y="990"/>
                  <a:pt x="2075" y="992"/>
                  <a:pt x="2075" y="995"/>
                </a:cubicBezTo>
                <a:cubicBezTo>
                  <a:pt x="2075" y="997"/>
                  <a:pt x="2077" y="999"/>
                  <a:pt x="2080" y="999"/>
                </a:cubicBezTo>
                <a:cubicBezTo>
                  <a:pt x="2082" y="999"/>
                  <a:pt x="2084" y="997"/>
                  <a:pt x="2084" y="995"/>
                </a:cubicBezTo>
                <a:cubicBezTo>
                  <a:pt x="2084" y="992"/>
                  <a:pt x="2082" y="990"/>
                  <a:pt x="2080" y="990"/>
                </a:cubicBezTo>
                <a:close/>
                <a:moveTo>
                  <a:pt x="2093" y="990"/>
                </a:moveTo>
                <a:cubicBezTo>
                  <a:pt x="2090" y="990"/>
                  <a:pt x="2088" y="992"/>
                  <a:pt x="2088" y="995"/>
                </a:cubicBezTo>
                <a:cubicBezTo>
                  <a:pt x="2088" y="997"/>
                  <a:pt x="2090" y="999"/>
                  <a:pt x="2093" y="999"/>
                </a:cubicBezTo>
                <a:cubicBezTo>
                  <a:pt x="2095" y="999"/>
                  <a:pt x="2097" y="997"/>
                  <a:pt x="2097" y="995"/>
                </a:cubicBezTo>
                <a:cubicBezTo>
                  <a:pt x="2097" y="992"/>
                  <a:pt x="2095" y="990"/>
                  <a:pt x="2093" y="990"/>
                </a:cubicBezTo>
                <a:close/>
                <a:moveTo>
                  <a:pt x="2105" y="995"/>
                </a:moveTo>
                <a:cubicBezTo>
                  <a:pt x="2105" y="995"/>
                  <a:pt x="2105" y="995"/>
                  <a:pt x="2105" y="995"/>
                </a:cubicBezTo>
                <a:cubicBezTo>
                  <a:pt x="2105" y="995"/>
                  <a:pt x="2105" y="995"/>
                  <a:pt x="2105" y="995"/>
                </a:cubicBezTo>
                <a:cubicBezTo>
                  <a:pt x="2105" y="995"/>
                  <a:pt x="2105" y="995"/>
                  <a:pt x="2105" y="995"/>
                </a:cubicBezTo>
                <a:cubicBezTo>
                  <a:pt x="2105" y="995"/>
                  <a:pt x="2105" y="995"/>
                  <a:pt x="2105" y="995"/>
                </a:cubicBezTo>
                <a:close/>
                <a:moveTo>
                  <a:pt x="2118" y="990"/>
                </a:moveTo>
                <a:cubicBezTo>
                  <a:pt x="2116" y="990"/>
                  <a:pt x="2114" y="992"/>
                  <a:pt x="2114" y="995"/>
                </a:cubicBezTo>
                <a:cubicBezTo>
                  <a:pt x="2114" y="997"/>
                  <a:pt x="2116" y="999"/>
                  <a:pt x="2118" y="999"/>
                </a:cubicBezTo>
                <a:cubicBezTo>
                  <a:pt x="2121" y="999"/>
                  <a:pt x="2123" y="997"/>
                  <a:pt x="2123" y="995"/>
                </a:cubicBezTo>
                <a:cubicBezTo>
                  <a:pt x="2123" y="992"/>
                  <a:pt x="2121" y="990"/>
                  <a:pt x="2118" y="990"/>
                </a:cubicBezTo>
                <a:close/>
                <a:moveTo>
                  <a:pt x="2131" y="990"/>
                </a:moveTo>
                <a:cubicBezTo>
                  <a:pt x="2129" y="990"/>
                  <a:pt x="2127" y="992"/>
                  <a:pt x="2127" y="995"/>
                </a:cubicBezTo>
                <a:cubicBezTo>
                  <a:pt x="2127" y="997"/>
                  <a:pt x="2129" y="999"/>
                  <a:pt x="2131" y="999"/>
                </a:cubicBezTo>
                <a:cubicBezTo>
                  <a:pt x="2134" y="999"/>
                  <a:pt x="2135" y="997"/>
                  <a:pt x="2135" y="995"/>
                </a:cubicBezTo>
                <a:cubicBezTo>
                  <a:pt x="2135" y="992"/>
                  <a:pt x="2134" y="990"/>
                  <a:pt x="2131" y="990"/>
                </a:cubicBezTo>
                <a:close/>
                <a:moveTo>
                  <a:pt x="2144" y="990"/>
                </a:moveTo>
                <a:cubicBezTo>
                  <a:pt x="2142" y="990"/>
                  <a:pt x="2140" y="992"/>
                  <a:pt x="2140" y="995"/>
                </a:cubicBezTo>
                <a:cubicBezTo>
                  <a:pt x="2140" y="997"/>
                  <a:pt x="2142" y="999"/>
                  <a:pt x="2144" y="999"/>
                </a:cubicBezTo>
                <a:cubicBezTo>
                  <a:pt x="2147" y="999"/>
                  <a:pt x="2148" y="997"/>
                  <a:pt x="2148" y="995"/>
                </a:cubicBezTo>
                <a:cubicBezTo>
                  <a:pt x="2148" y="992"/>
                  <a:pt x="2147" y="990"/>
                  <a:pt x="2144" y="990"/>
                </a:cubicBezTo>
                <a:close/>
                <a:moveTo>
                  <a:pt x="2157" y="990"/>
                </a:moveTo>
                <a:cubicBezTo>
                  <a:pt x="2155" y="990"/>
                  <a:pt x="2153" y="992"/>
                  <a:pt x="2153" y="995"/>
                </a:cubicBezTo>
                <a:cubicBezTo>
                  <a:pt x="2153" y="997"/>
                  <a:pt x="2155" y="999"/>
                  <a:pt x="2157" y="999"/>
                </a:cubicBezTo>
                <a:cubicBezTo>
                  <a:pt x="2159" y="999"/>
                  <a:pt x="2161" y="997"/>
                  <a:pt x="2161" y="995"/>
                </a:cubicBezTo>
                <a:cubicBezTo>
                  <a:pt x="2161" y="992"/>
                  <a:pt x="2159" y="990"/>
                  <a:pt x="2157" y="990"/>
                </a:cubicBezTo>
                <a:close/>
                <a:moveTo>
                  <a:pt x="2171" y="995"/>
                </a:moveTo>
                <a:cubicBezTo>
                  <a:pt x="2171" y="994"/>
                  <a:pt x="2171" y="994"/>
                  <a:pt x="2170" y="994"/>
                </a:cubicBezTo>
                <a:cubicBezTo>
                  <a:pt x="2169" y="994"/>
                  <a:pt x="2169" y="994"/>
                  <a:pt x="2169" y="995"/>
                </a:cubicBezTo>
                <a:cubicBezTo>
                  <a:pt x="2169" y="995"/>
                  <a:pt x="2169" y="996"/>
                  <a:pt x="2170" y="996"/>
                </a:cubicBezTo>
                <a:cubicBezTo>
                  <a:pt x="2171" y="996"/>
                  <a:pt x="2171" y="995"/>
                  <a:pt x="2171" y="995"/>
                </a:cubicBezTo>
                <a:close/>
                <a:moveTo>
                  <a:pt x="2183" y="995"/>
                </a:moveTo>
                <a:cubicBezTo>
                  <a:pt x="2183" y="995"/>
                  <a:pt x="2183" y="995"/>
                  <a:pt x="2183" y="995"/>
                </a:cubicBezTo>
                <a:cubicBezTo>
                  <a:pt x="2183" y="995"/>
                  <a:pt x="2183" y="995"/>
                  <a:pt x="2183" y="995"/>
                </a:cubicBezTo>
                <a:cubicBezTo>
                  <a:pt x="2183" y="995"/>
                  <a:pt x="2183" y="995"/>
                  <a:pt x="2183" y="995"/>
                </a:cubicBezTo>
                <a:cubicBezTo>
                  <a:pt x="2183" y="995"/>
                  <a:pt x="2183" y="995"/>
                  <a:pt x="2183" y="995"/>
                </a:cubicBezTo>
                <a:close/>
                <a:moveTo>
                  <a:pt x="2196" y="995"/>
                </a:moveTo>
                <a:cubicBezTo>
                  <a:pt x="2196" y="995"/>
                  <a:pt x="2196" y="995"/>
                  <a:pt x="2196" y="995"/>
                </a:cubicBezTo>
                <a:cubicBezTo>
                  <a:pt x="2196" y="995"/>
                  <a:pt x="2196" y="995"/>
                  <a:pt x="2196" y="995"/>
                </a:cubicBezTo>
                <a:cubicBezTo>
                  <a:pt x="2196" y="995"/>
                  <a:pt x="2196" y="995"/>
                  <a:pt x="2196" y="995"/>
                </a:cubicBezTo>
                <a:cubicBezTo>
                  <a:pt x="2196" y="995"/>
                  <a:pt x="2196" y="995"/>
                  <a:pt x="2196" y="995"/>
                </a:cubicBezTo>
                <a:close/>
                <a:moveTo>
                  <a:pt x="2428" y="990"/>
                </a:moveTo>
                <a:cubicBezTo>
                  <a:pt x="2426" y="990"/>
                  <a:pt x="2424" y="992"/>
                  <a:pt x="2424" y="995"/>
                </a:cubicBezTo>
                <a:cubicBezTo>
                  <a:pt x="2424" y="997"/>
                  <a:pt x="2426" y="999"/>
                  <a:pt x="2428" y="999"/>
                </a:cubicBezTo>
                <a:cubicBezTo>
                  <a:pt x="2431" y="999"/>
                  <a:pt x="2432" y="997"/>
                  <a:pt x="2432" y="995"/>
                </a:cubicBezTo>
                <a:cubicBezTo>
                  <a:pt x="2432" y="992"/>
                  <a:pt x="2431" y="990"/>
                  <a:pt x="2428" y="990"/>
                </a:cubicBezTo>
                <a:close/>
                <a:moveTo>
                  <a:pt x="2441" y="990"/>
                </a:moveTo>
                <a:cubicBezTo>
                  <a:pt x="2439" y="990"/>
                  <a:pt x="2437" y="992"/>
                  <a:pt x="2437" y="995"/>
                </a:cubicBezTo>
                <a:cubicBezTo>
                  <a:pt x="2437" y="997"/>
                  <a:pt x="2439" y="999"/>
                  <a:pt x="2441" y="999"/>
                </a:cubicBezTo>
                <a:cubicBezTo>
                  <a:pt x="2444" y="999"/>
                  <a:pt x="2445" y="997"/>
                  <a:pt x="2445" y="995"/>
                </a:cubicBezTo>
                <a:cubicBezTo>
                  <a:pt x="2445" y="992"/>
                  <a:pt x="2444" y="990"/>
                  <a:pt x="2441" y="990"/>
                </a:cubicBezTo>
                <a:close/>
                <a:moveTo>
                  <a:pt x="2454" y="990"/>
                </a:moveTo>
                <a:cubicBezTo>
                  <a:pt x="2452" y="990"/>
                  <a:pt x="2450" y="992"/>
                  <a:pt x="2450" y="995"/>
                </a:cubicBezTo>
                <a:cubicBezTo>
                  <a:pt x="2450" y="997"/>
                  <a:pt x="2452" y="999"/>
                  <a:pt x="2454" y="999"/>
                </a:cubicBezTo>
                <a:cubicBezTo>
                  <a:pt x="2456" y="999"/>
                  <a:pt x="2458" y="997"/>
                  <a:pt x="2458" y="995"/>
                </a:cubicBezTo>
                <a:cubicBezTo>
                  <a:pt x="2458" y="992"/>
                  <a:pt x="2456" y="990"/>
                  <a:pt x="2454" y="990"/>
                </a:cubicBezTo>
                <a:close/>
                <a:moveTo>
                  <a:pt x="2467" y="990"/>
                </a:moveTo>
                <a:cubicBezTo>
                  <a:pt x="2465" y="990"/>
                  <a:pt x="2463" y="992"/>
                  <a:pt x="2463" y="995"/>
                </a:cubicBezTo>
                <a:cubicBezTo>
                  <a:pt x="2463" y="997"/>
                  <a:pt x="2465" y="999"/>
                  <a:pt x="2467" y="999"/>
                </a:cubicBezTo>
                <a:cubicBezTo>
                  <a:pt x="2469" y="999"/>
                  <a:pt x="2471" y="997"/>
                  <a:pt x="2471" y="995"/>
                </a:cubicBezTo>
                <a:cubicBezTo>
                  <a:pt x="2471" y="992"/>
                  <a:pt x="2469" y="990"/>
                  <a:pt x="2467" y="990"/>
                </a:cubicBezTo>
                <a:close/>
                <a:moveTo>
                  <a:pt x="2480" y="990"/>
                </a:moveTo>
                <a:cubicBezTo>
                  <a:pt x="2478" y="990"/>
                  <a:pt x="2476" y="992"/>
                  <a:pt x="2476" y="995"/>
                </a:cubicBezTo>
                <a:cubicBezTo>
                  <a:pt x="2476" y="997"/>
                  <a:pt x="2478" y="999"/>
                  <a:pt x="2480" y="999"/>
                </a:cubicBezTo>
                <a:cubicBezTo>
                  <a:pt x="2482" y="999"/>
                  <a:pt x="2484" y="997"/>
                  <a:pt x="2484" y="995"/>
                </a:cubicBezTo>
                <a:cubicBezTo>
                  <a:pt x="2484" y="992"/>
                  <a:pt x="2482" y="990"/>
                  <a:pt x="2480" y="990"/>
                </a:cubicBezTo>
                <a:close/>
                <a:moveTo>
                  <a:pt x="2664" y="995"/>
                </a:moveTo>
                <a:cubicBezTo>
                  <a:pt x="2664" y="993"/>
                  <a:pt x="2663" y="991"/>
                  <a:pt x="2661" y="991"/>
                </a:cubicBezTo>
                <a:cubicBezTo>
                  <a:pt x="2659" y="991"/>
                  <a:pt x="2657" y="993"/>
                  <a:pt x="2657" y="995"/>
                </a:cubicBezTo>
                <a:cubicBezTo>
                  <a:pt x="2657" y="997"/>
                  <a:pt x="2659" y="998"/>
                  <a:pt x="2661" y="998"/>
                </a:cubicBezTo>
                <a:cubicBezTo>
                  <a:pt x="2663" y="998"/>
                  <a:pt x="2664" y="997"/>
                  <a:pt x="2664" y="995"/>
                </a:cubicBezTo>
                <a:close/>
                <a:moveTo>
                  <a:pt x="2674" y="990"/>
                </a:moveTo>
                <a:cubicBezTo>
                  <a:pt x="2671" y="990"/>
                  <a:pt x="2669" y="992"/>
                  <a:pt x="2669" y="995"/>
                </a:cubicBezTo>
                <a:cubicBezTo>
                  <a:pt x="2669" y="997"/>
                  <a:pt x="2671" y="999"/>
                  <a:pt x="2674" y="999"/>
                </a:cubicBezTo>
                <a:cubicBezTo>
                  <a:pt x="2676" y="999"/>
                  <a:pt x="2678" y="997"/>
                  <a:pt x="2678" y="995"/>
                </a:cubicBezTo>
                <a:cubicBezTo>
                  <a:pt x="2678" y="992"/>
                  <a:pt x="2676" y="990"/>
                  <a:pt x="2674" y="990"/>
                </a:cubicBezTo>
                <a:close/>
                <a:moveTo>
                  <a:pt x="2687" y="990"/>
                </a:moveTo>
                <a:cubicBezTo>
                  <a:pt x="2684" y="990"/>
                  <a:pt x="2682" y="992"/>
                  <a:pt x="2682" y="995"/>
                </a:cubicBezTo>
                <a:cubicBezTo>
                  <a:pt x="2682" y="997"/>
                  <a:pt x="2684" y="999"/>
                  <a:pt x="2687" y="999"/>
                </a:cubicBezTo>
                <a:cubicBezTo>
                  <a:pt x="2689" y="999"/>
                  <a:pt x="2691" y="997"/>
                  <a:pt x="2691" y="995"/>
                </a:cubicBezTo>
                <a:cubicBezTo>
                  <a:pt x="2691" y="992"/>
                  <a:pt x="2689" y="990"/>
                  <a:pt x="2687" y="990"/>
                </a:cubicBezTo>
                <a:close/>
                <a:moveTo>
                  <a:pt x="2699" y="990"/>
                </a:moveTo>
                <a:cubicBezTo>
                  <a:pt x="2697" y="990"/>
                  <a:pt x="2695" y="992"/>
                  <a:pt x="2695" y="995"/>
                </a:cubicBezTo>
                <a:cubicBezTo>
                  <a:pt x="2695" y="997"/>
                  <a:pt x="2697" y="999"/>
                  <a:pt x="2699" y="999"/>
                </a:cubicBezTo>
                <a:cubicBezTo>
                  <a:pt x="2702" y="999"/>
                  <a:pt x="2704" y="997"/>
                  <a:pt x="2704" y="995"/>
                </a:cubicBezTo>
                <a:cubicBezTo>
                  <a:pt x="2704" y="992"/>
                  <a:pt x="2702" y="990"/>
                  <a:pt x="2699" y="990"/>
                </a:cubicBezTo>
                <a:close/>
                <a:moveTo>
                  <a:pt x="2712" y="990"/>
                </a:moveTo>
                <a:cubicBezTo>
                  <a:pt x="2710" y="990"/>
                  <a:pt x="2708" y="992"/>
                  <a:pt x="2708" y="995"/>
                </a:cubicBezTo>
                <a:cubicBezTo>
                  <a:pt x="2708" y="997"/>
                  <a:pt x="2710" y="999"/>
                  <a:pt x="2712" y="999"/>
                </a:cubicBezTo>
                <a:cubicBezTo>
                  <a:pt x="2715" y="999"/>
                  <a:pt x="2717" y="997"/>
                  <a:pt x="2717" y="995"/>
                </a:cubicBezTo>
                <a:cubicBezTo>
                  <a:pt x="2717" y="992"/>
                  <a:pt x="2715" y="990"/>
                  <a:pt x="2712" y="990"/>
                </a:cubicBezTo>
                <a:close/>
                <a:moveTo>
                  <a:pt x="2725" y="990"/>
                </a:moveTo>
                <a:cubicBezTo>
                  <a:pt x="2723" y="990"/>
                  <a:pt x="2721" y="992"/>
                  <a:pt x="2721" y="995"/>
                </a:cubicBezTo>
                <a:cubicBezTo>
                  <a:pt x="2721" y="997"/>
                  <a:pt x="2723" y="999"/>
                  <a:pt x="2725" y="999"/>
                </a:cubicBezTo>
                <a:cubicBezTo>
                  <a:pt x="2728" y="999"/>
                  <a:pt x="2729" y="997"/>
                  <a:pt x="2729" y="995"/>
                </a:cubicBezTo>
                <a:cubicBezTo>
                  <a:pt x="2729" y="992"/>
                  <a:pt x="2728" y="990"/>
                  <a:pt x="2725" y="990"/>
                </a:cubicBezTo>
                <a:close/>
                <a:moveTo>
                  <a:pt x="2738" y="990"/>
                </a:moveTo>
                <a:cubicBezTo>
                  <a:pt x="2736" y="990"/>
                  <a:pt x="2734" y="992"/>
                  <a:pt x="2734" y="995"/>
                </a:cubicBezTo>
                <a:cubicBezTo>
                  <a:pt x="2734" y="997"/>
                  <a:pt x="2736" y="999"/>
                  <a:pt x="2738" y="999"/>
                </a:cubicBezTo>
                <a:cubicBezTo>
                  <a:pt x="2741" y="999"/>
                  <a:pt x="2742" y="997"/>
                  <a:pt x="2742" y="995"/>
                </a:cubicBezTo>
                <a:cubicBezTo>
                  <a:pt x="2742" y="992"/>
                  <a:pt x="2741" y="990"/>
                  <a:pt x="2738" y="990"/>
                </a:cubicBezTo>
                <a:close/>
                <a:moveTo>
                  <a:pt x="2751" y="990"/>
                </a:moveTo>
                <a:cubicBezTo>
                  <a:pt x="2749" y="990"/>
                  <a:pt x="2747" y="992"/>
                  <a:pt x="2747" y="995"/>
                </a:cubicBezTo>
                <a:cubicBezTo>
                  <a:pt x="2747" y="997"/>
                  <a:pt x="2749" y="999"/>
                  <a:pt x="2751" y="999"/>
                </a:cubicBezTo>
                <a:cubicBezTo>
                  <a:pt x="2753" y="999"/>
                  <a:pt x="2755" y="997"/>
                  <a:pt x="2755" y="995"/>
                </a:cubicBezTo>
                <a:cubicBezTo>
                  <a:pt x="2755" y="992"/>
                  <a:pt x="2753" y="990"/>
                  <a:pt x="2751" y="990"/>
                </a:cubicBezTo>
                <a:close/>
                <a:moveTo>
                  <a:pt x="2764" y="990"/>
                </a:moveTo>
                <a:cubicBezTo>
                  <a:pt x="2762" y="990"/>
                  <a:pt x="2760" y="992"/>
                  <a:pt x="2760" y="995"/>
                </a:cubicBezTo>
                <a:cubicBezTo>
                  <a:pt x="2760" y="997"/>
                  <a:pt x="2762" y="999"/>
                  <a:pt x="2764" y="999"/>
                </a:cubicBezTo>
                <a:cubicBezTo>
                  <a:pt x="2766" y="999"/>
                  <a:pt x="2768" y="997"/>
                  <a:pt x="2768" y="995"/>
                </a:cubicBezTo>
                <a:cubicBezTo>
                  <a:pt x="2768" y="992"/>
                  <a:pt x="2766" y="990"/>
                  <a:pt x="2764" y="990"/>
                </a:cubicBezTo>
                <a:close/>
                <a:moveTo>
                  <a:pt x="2893" y="999"/>
                </a:moveTo>
                <a:cubicBezTo>
                  <a:pt x="2895" y="999"/>
                  <a:pt x="2897" y="997"/>
                  <a:pt x="2897" y="995"/>
                </a:cubicBezTo>
                <a:cubicBezTo>
                  <a:pt x="2897" y="992"/>
                  <a:pt x="2895" y="990"/>
                  <a:pt x="2893" y="990"/>
                </a:cubicBezTo>
                <a:cubicBezTo>
                  <a:pt x="2891" y="990"/>
                  <a:pt x="2889" y="992"/>
                  <a:pt x="2889" y="995"/>
                </a:cubicBezTo>
                <a:cubicBezTo>
                  <a:pt x="2889" y="997"/>
                  <a:pt x="2891" y="999"/>
                  <a:pt x="2893" y="999"/>
                </a:cubicBezTo>
                <a:close/>
                <a:moveTo>
                  <a:pt x="2906" y="990"/>
                </a:moveTo>
                <a:cubicBezTo>
                  <a:pt x="2904" y="990"/>
                  <a:pt x="2902" y="992"/>
                  <a:pt x="2902" y="995"/>
                </a:cubicBezTo>
                <a:cubicBezTo>
                  <a:pt x="2902" y="997"/>
                  <a:pt x="2904" y="999"/>
                  <a:pt x="2906" y="999"/>
                </a:cubicBezTo>
                <a:cubicBezTo>
                  <a:pt x="2908" y="999"/>
                  <a:pt x="2910" y="997"/>
                  <a:pt x="2910" y="995"/>
                </a:cubicBezTo>
                <a:cubicBezTo>
                  <a:pt x="2910" y="992"/>
                  <a:pt x="2908" y="990"/>
                  <a:pt x="2906" y="990"/>
                </a:cubicBezTo>
                <a:close/>
                <a:moveTo>
                  <a:pt x="814" y="1003"/>
                </a:moveTo>
                <a:cubicBezTo>
                  <a:pt x="812" y="1003"/>
                  <a:pt x="810" y="1005"/>
                  <a:pt x="810" y="1008"/>
                </a:cubicBezTo>
                <a:cubicBezTo>
                  <a:pt x="810" y="1010"/>
                  <a:pt x="812" y="1012"/>
                  <a:pt x="814" y="1012"/>
                </a:cubicBezTo>
                <a:cubicBezTo>
                  <a:pt x="816" y="1012"/>
                  <a:pt x="818" y="1010"/>
                  <a:pt x="818" y="1008"/>
                </a:cubicBezTo>
                <a:cubicBezTo>
                  <a:pt x="818" y="1005"/>
                  <a:pt x="816" y="1003"/>
                  <a:pt x="814" y="1003"/>
                </a:cubicBezTo>
                <a:close/>
                <a:moveTo>
                  <a:pt x="827" y="1003"/>
                </a:moveTo>
                <a:cubicBezTo>
                  <a:pt x="825" y="1003"/>
                  <a:pt x="823" y="1005"/>
                  <a:pt x="823" y="1008"/>
                </a:cubicBezTo>
                <a:cubicBezTo>
                  <a:pt x="823" y="1010"/>
                  <a:pt x="825" y="1012"/>
                  <a:pt x="827" y="1012"/>
                </a:cubicBezTo>
                <a:cubicBezTo>
                  <a:pt x="829" y="1012"/>
                  <a:pt x="831" y="1010"/>
                  <a:pt x="831" y="1008"/>
                </a:cubicBezTo>
                <a:cubicBezTo>
                  <a:pt x="831" y="1005"/>
                  <a:pt x="829" y="1003"/>
                  <a:pt x="827" y="1003"/>
                </a:cubicBezTo>
                <a:close/>
                <a:moveTo>
                  <a:pt x="840" y="1003"/>
                </a:moveTo>
                <a:cubicBezTo>
                  <a:pt x="838" y="1003"/>
                  <a:pt x="836" y="1005"/>
                  <a:pt x="836" y="1008"/>
                </a:cubicBezTo>
                <a:cubicBezTo>
                  <a:pt x="836" y="1010"/>
                  <a:pt x="838" y="1012"/>
                  <a:pt x="840" y="1012"/>
                </a:cubicBezTo>
                <a:cubicBezTo>
                  <a:pt x="842" y="1012"/>
                  <a:pt x="844" y="1010"/>
                  <a:pt x="844" y="1008"/>
                </a:cubicBezTo>
                <a:cubicBezTo>
                  <a:pt x="844" y="1005"/>
                  <a:pt x="842" y="1003"/>
                  <a:pt x="840" y="1003"/>
                </a:cubicBezTo>
                <a:close/>
                <a:moveTo>
                  <a:pt x="956" y="1008"/>
                </a:moveTo>
                <a:cubicBezTo>
                  <a:pt x="956" y="1008"/>
                  <a:pt x="956" y="1008"/>
                  <a:pt x="956" y="1008"/>
                </a:cubicBezTo>
                <a:cubicBezTo>
                  <a:pt x="956" y="1008"/>
                  <a:pt x="956" y="1008"/>
                  <a:pt x="956" y="1008"/>
                </a:cubicBezTo>
                <a:cubicBezTo>
                  <a:pt x="956" y="1008"/>
                  <a:pt x="956" y="1007"/>
                  <a:pt x="956" y="1007"/>
                </a:cubicBezTo>
                <a:cubicBezTo>
                  <a:pt x="956" y="1007"/>
                  <a:pt x="956" y="1008"/>
                  <a:pt x="956" y="1008"/>
                </a:cubicBezTo>
                <a:close/>
                <a:moveTo>
                  <a:pt x="1524" y="1003"/>
                </a:moveTo>
                <a:cubicBezTo>
                  <a:pt x="1522" y="1003"/>
                  <a:pt x="1520" y="1005"/>
                  <a:pt x="1520" y="1008"/>
                </a:cubicBezTo>
                <a:cubicBezTo>
                  <a:pt x="1520" y="1010"/>
                  <a:pt x="1522" y="1012"/>
                  <a:pt x="1524" y="1012"/>
                </a:cubicBezTo>
                <a:cubicBezTo>
                  <a:pt x="1527" y="1012"/>
                  <a:pt x="1529" y="1010"/>
                  <a:pt x="1529" y="1008"/>
                </a:cubicBezTo>
                <a:cubicBezTo>
                  <a:pt x="1529" y="1005"/>
                  <a:pt x="1527" y="1003"/>
                  <a:pt x="1524" y="1003"/>
                </a:cubicBezTo>
                <a:close/>
                <a:moveTo>
                  <a:pt x="1537" y="1003"/>
                </a:moveTo>
                <a:cubicBezTo>
                  <a:pt x="1535" y="1003"/>
                  <a:pt x="1533" y="1005"/>
                  <a:pt x="1533" y="1008"/>
                </a:cubicBezTo>
                <a:cubicBezTo>
                  <a:pt x="1533" y="1010"/>
                  <a:pt x="1535" y="1012"/>
                  <a:pt x="1537" y="1012"/>
                </a:cubicBezTo>
                <a:cubicBezTo>
                  <a:pt x="1540" y="1012"/>
                  <a:pt x="1541" y="1010"/>
                  <a:pt x="1541" y="1008"/>
                </a:cubicBezTo>
                <a:cubicBezTo>
                  <a:pt x="1541" y="1005"/>
                  <a:pt x="1540" y="1003"/>
                  <a:pt x="1537" y="1003"/>
                </a:cubicBezTo>
                <a:close/>
                <a:moveTo>
                  <a:pt x="1550" y="1003"/>
                </a:moveTo>
                <a:cubicBezTo>
                  <a:pt x="1548" y="1003"/>
                  <a:pt x="1546" y="1005"/>
                  <a:pt x="1546" y="1008"/>
                </a:cubicBezTo>
                <a:cubicBezTo>
                  <a:pt x="1546" y="1010"/>
                  <a:pt x="1548" y="1012"/>
                  <a:pt x="1550" y="1012"/>
                </a:cubicBezTo>
                <a:cubicBezTo>
                  <a:pt x="1552" y="1012"/>
                  <a:pt x="1554" y="1010"/>
                  <a:pt x="1554" y="1008"/>
                </a:cubicBezTo>
                <a:cubicBezTo>
                  <a:pt x="1554" y="1005"/>
                  <a:pt x="1552" y="1003"/>
                  <a:pt x="1550" y="1003"/>
                </a:cubicBezTo>
                <a:close/>
                <a:moveTo>
                  <a:pt x="1563" y="1003"/>
                </a:moveTo>
                <a:cubicBezTo>
                  <a:pt x="1561" y="1003"/>
                  <a:pt x="1559" y="1005"/>
                  <a:pt x="1559" y="1008"/>
                </a:cubicBezTo>
                <a:cubicBezTo>
                  <a:pt x="1559" y="1010"/>
                  <a:pt x="1561" y="1012"/>
                  <a:pt x="1563" y="1012"/>
                </a:cubicBezTo>
                <a:cubicBezTo>
                  <a:pt x="1565" y="1012"/>
                  <a:pt x="1567" y="1010"/>
                  <a:pt x="1567" y="1008"/>
                </a:cubicBezTo>
                <a:cubicBezTo>
                  <a:pt x="1567" y="1005"/>
                  <a:pt x="1565" y="1003"/>
                  <a:pt x="1563" y="1003"/>
                </a:cubicBezTo>
                <a:close/>
                <a:moveTo>
                  <a:pt x="1576" y="1003"/>
                </a:moveTo>
                <a:cubicBezTo>
                  <a:pt x="1574" y="1003"/>
                  <a:pt x="1572" y="1005"/>
                  <a:pt x="1572" y="1008"/>
                </a:cubicBezTo>
                <a:cubicBezTo>
                  <a:pt x="1572" y="1010"/>
                  <a:pt x="1574" y="1012"/>
                  <a:pt x="1576" y="1012"/>
                </a:cubicBezTo>
                <a:cubicBezTo>
                  <a:pt x="1578" y="1012"/>
                  <a:pt x="1580" y="1010"/>
                  <a:pt x="1580" y="1008"/>
                </a:cubicBezTo>
                <a:cubicBezTo>
                  <a:pt x="1580" y="1005"/>
                  <a:pt x="1578" y="1003"/>
                  <a:pt x="1576" y="1003"/>
                </a:cubicBezTo>
                <a:close/>
                <a:moveTo>
                  <a:pt x="1589" y="1003"/>
                </a:moveTo>
                <a:cubicBezTo>
                  <a:pt x="1587" y="1003"/>
                  <a:pt x="1585" y="1005"/>
                  <a:pt x="1585" y="1008"/>
                </a:cubicBezTo>
                <a:cubicBezTo>
                  <a:pt x="1585" y="1010"/>
                  <a:pt x="1587" y="1012"/>
                  <a:pt x="1589" y="1012"/>
                </a:cubicBezTo>
                <a:cubicBezTo>
                  <a:pt x="1591" y="1012"/>
                  <a:pt x="1593" y="1010"/>
                  <a:pt x="1593" y="1008"/>
                </a:cubicBezTo>
                <a:cubicBezTo>
                  <a:pt x="1593" y="1005"/>
                  <a:pt x="1591" y="1003"/>
                  <a:pt x="1589" y="1003"/>
                </a:cubicBezTo>
                <a:close/>
                <a:moveTo>
                  <a:pt x="1602" y="1003"/>
                </a:moveTo>
                <a:cubicBezTo>
                  <a:pt x="1600" y="1003"/>
                  <a:pt x="1598" y="1005"/>
                  <a:pt x="1598" y="1008"/>
                </a:cubicBezTo>
                <a:cubicBezTo>
                  <a:pt x="1598" y="1010"/>
                  <a:pt x="1600" y="1012"/>
                  <a:pt x="1602" y="1012"/>
                </a:cubicBezTo>
                <a:cubicBezTo>
                  <a:pt x="1604" y="1012"/>
                  <a:pt x="1606" y="1010"/>
                  <a:pt x="1606" y="1008"/>
                </a:cubicBezTo>
                <a:cubicBezTo>
                  <a:pt x="1606" y="1005"/>
                  <a:pt x="1604" y="1003"/>
                  <a:pt x="1602" y="1003"/>
                </a:cubicBezTo>
                <a:close/>
                <a:moveTo>
                  <a:pt x="1615" y="1003"/>
                </a:moveTo>
                <a:cubicBezTo>
                  <a:pt x="1612" y="1003"/>
                  <a:pt x="1611" y="1005"/>
                  <a:pt x="1611" y="1008"/>
                </a:cubicBezTo>
                <a:cubicBezTo>
                  <a:pt x="1611" y="1010"/>
                  <a:pt x="1612" y="1012"/>
                  <a:pt x="1615" y="1012"/>
                </a:cubicBezTo>
                <a:cubicBezTo>
                  <a:pt x="1617" y="1012"/>
                  <a:pt x="1619" y="1010"/>
                  <a:pt x="1619" y="1008"/>
                </a:cubicBezTo>
                <a:cubicBezTo>
                  <a:pt x="1619" y="1005"/>
                  <a:pt x="1617" y="1003"/>
                  <a:pt x="1615" y="1003"/>
                </a:cubicBezTo>
                <a:close/>
                <a:moveTo>
                  <a:pt x="1628" y="1003"/>
                </a:moveTo>
                <a:cubicBezTo>
                  <a:pt x="1625" y="1003"/>
                  <a:pt x="1623" y="1005"/>
                  <a:pt x="1623" y="1008"/>
                </a:cubicBezTo>
                <a:cubicBezTo>
                  <a:pt x="1623" y="1010"/>
                  <a:pt x="1625" y="1012"/>
                  <a:pt x="1628" y="1012"/>
                </a:cubicBezTo>
                <a:cubicBezTo>
                  <a:pt x="1630" y="1012"/>
                  <a:pt x="1632" y="1010"/>
                  <a:pt x="1632" y="1008"/>
                </a:cubicBezTo>
                <a:cubicBezTo>
                  <a:pt x="1632" y="1005"/>
                  <a:pt x="1630" y="1003"/>
                  <a:pt x="1628" y="1003"/>
                </a:cubicBezTo>
                <a:close/>
                <a:moveTo>
                  <a:pt x="1641" y="1003"/>
                </a:moveTo>
                <a:cubicBezTo>
                  <a:pt x="1638" y="1003"/>
                  <a:pt x="1636" y="1005"/>
                  <a:pt x="1636" y="1008"/>
                </a:cubicBezTo>
                <a:cubicBezTo>
                  <a:pt x="1636" y="1010"/>
                  <a:pt x="1638" y="1012"/>
                  <a:pt x="1641" y="1012"/>
                </a:cubicBezTo>
                <a:cubicBezTo>
                  <a:pt x="1643" y="1012"/>
                  <a:pt x="1645" y="1010"/>
                  <a:pt x="1645" y="1008"/>
                </a:cubicBezTo>
                <a:cubicBezTo>
                  <a:pt x="1645" y="1005"/>
                  <a:pt x="1643" y="1003"/>
                  <a:pt x="1641" y="1003"/>
                </a:cubicBezTo>
                <a:close/>
                <a:moveTo>
                  <a:pt x="1653" y="1003"/>
                </a:moveTo>
                <a:cubicBezTo>
                  <a:pt x="1651" y="1003"/>
                  <a:pt x="1649" y="1005"/>
                  <a:pt x="1649" y="1008"/>
                </a:cubicBezTo>
                <a:cubicBezTo>
                  <a:pt x="1649" y="1010"/>
                  <a:pt x="1651" y="1012"/>
                  <a:pt x="1653" y="1012"/>
                </a:cubicBezTo>
                <a:cubicBezTo>
                  <a:pt x="1656" y="1012"/>
                  <a:pt x="1658" y="1010"/>
                  <a:pt x="1658" y="1008"/>
                </a:cubicBezTo>
                <a:cubicBezTo>
                  <a:pt x="1658" y="1005"/>
                  <a:pt x="1656" y="1003"/>
                  <a:pt x="1653" y="1003"/>
                </a:cubicBezTo>
                <a:close/>
                <a:moveTo>
                  <a:pt x="1666" y="1003"/>
                </a:moveTo>
                <a:cubicBezTo>
                  <a:pt x="1664" y="1003"/>
                  <a:pt x="1662" y="1005"/>
                  <a:pt x="1662" y="1008"/>
                </a:cubicBezTo>
                <a:cubicBezTo>
                  <a:pt x="1662" y="1010"/>
                  <a:pt x="1664" y="1012"/>
                  <a:pt x="1666" y="1012"/>
                </a:cubicBezTo>
                <a:cubicBezTo>
                  <a:pt x="1669" y="1012"/>
                  <a:pt x="1671" y="1010"/>
                  <a:pt x="1671" y="1008"/>
                </a:cubicBezTo>
                <a:cubicBezTo>
                  <a:pt x="1671" y="1005"/>
                  <a:pt x="1669" y="1003"/>
                  <a:pt x="1666" y="1003"/>
                </a:cubicBezTo>
                <a:close/>
                <a:moveTo>
                  <a:pt x="1679" y="1003"/>
                </a:moveTo>
                <a:cubicBezTo>
                  <a:pt x="1677" y="1003"/>
                  <a:pt x="1675" y="1005"/>
                  <a:pt x="1675" y="1008"/>
                </a:cubicBezTo>
                <a:cubicBezTo>
                  <a:pt x="1675" y="1010"/>
                  <a:pt x="1677" y="1012"/>
                  <a:pt x="1679" y="1012"/>
                </a:cubicBezTo>
                <a:cubicBezTo>
                  <a:pt x="1682" y="1012"/>
                  <a:pt x="1683" y="1010"/>
                  <a:pt x="1683" y="1008"/>
                </a:cubicBezTo>
                <a:cubicBezTo>
                  <a:pt x="1683" y="1005"/>
                  <a:pt x="1682" y="1003"/>
                  <a:pt x="1679" y="1003"/>
                </a:cubicBezTo>
                <a:close/>
                <a:moveTo>
                  <a:pt x="1692" y="1003"/>
                </a:moveTo>
                <a:cubicBezTo>
                  <a:pt x="1690" y="1003"/>
                  <a:pt x="1688" y="1005"/>
                  <a:pt x="1688" y="1008"/>
                </a:cubicBezTo>
                <a:cubicBezTo>
                  <a:pt x="1688" y="1010"/>
                  <a:pt x="1690" y="1012"/>
                  <a:pt x="1692" y="1012"/>
                </a:cubicBezTo>
                <a:cubicBezTo>
                  <a:pt x="1695" y="1012"/>
                  <a:pt x="1696" y="1010"/>
                  <a:pt x="1696" y="1008"/>
                </a:cubicBezTo>
                <a:cubicBezTo>
                  <a:pt x="1696" y="1005"/>
                  <a:pt x="1695" y="1003"/>
                  <a:pt x="1692" y="1003"/>
                </a:cubicBezTo>
                <a:close/>
                <a:moveTo>
                  <a:pt x="1705" y="1003"/>
                </a:moveTo>
                <a:cubicBezTo>
                  <a:pt x="1703" y="1003"/>
                  <a:pt x="1701" y="1005"/>
                  <a:pt x="1701" y="1008"/>
                </a:cubicBezTo>
                <a:cubicBezTo>
                  <a:pt x="1701" y="1010"/>
                  <a:pt x="1703" y="1012"/>
                  <a:pt x="1705" y="1012"/>
                </a:cubicBezTo>
                <a:cubicBezTo>
                  <a:pt x="1707" y="1012"/>
                  <a:pt x="1709" y="1010"/>
                  <a:pt x="1709" y="1008"/>
                </a:cubicBezTo>
                <a:cubicBezTo>
                  <a:pt x="1709" y="1005"/>
                  <a:pt x="1707" y="1003"/>
                  <a:pt x="1705" y="1003"/>
                </a:cubicBezTo>
                <a:close/>
                <a:moveTo>
                  <a:pt x="1718" y="1003"/>
                </a:moveTo>
                <a:cubicBezTo>
                  <a:pt x="1716" y="1003"/>
                  <a:pt x="1714" y="1005"/>
                  <a:pt x="1714" y="1008"/>
                </a:cubicBezTo>
                <a:cubicBezTo>
                  <a:pt x="1714" y="1010"/>
                  <a:pt x="1716" y="1012"/>
                  <a:pt x="1718" y="1012"/>
                </a:cubicBezTo>
                <a:cubicBezTo>
                  <a:pt x="1720" y="1012"/>
                  <a:pt x="1722" y="1010"/>
                  <a:pt x="1722" y="1008"/>
                </a:cubicBezTo>
                <a:cubicBezTo>
                  <a:pt x="1722" y="1005"/>
                  <a:pt x="1720" y="1003"/>
                  <a:pt x="1718" y="1003"/>
                </a:cubicBezTo>
                <a:close/>
                <a:moveTo>
                  <a:pt x="1731" y="1003"/>
                </a:moveTo>
                <a:cubicBezTo>
                  <a:pt x="1729" y="1003"/>
                  <a:pt x="1727" y="1005"/>
                  <a:pt x="1727" y="1008"/>
                </a:cubicBezTo>
                <a:cubicBezTo>
                  <a:pt x="1727" y="1010"/>
                  <a:pt x="1729" y="1012"/>
                  <a:pt x="1731" y="1012"/>
                </a:cubicBezTo>
                <a:cubicBezTo>
                  <a:pt x="1733" y="1012"/>
                  <a:pt x="1735" y="1010"/>
                  <a:pt x="1735" y="1008"/>
                </a:cubicBezTo>
                <a:cubicBezTo>
                  <a:pt x="1735" y="1005"/>
                  <a:pt x="1733" y="1003"/>
                  <a:pt x="1731" y="1003"/>
                </a:cubicBezTo>
                <a:close/>
                <a:moveTo>
                  <a:pt x="1744" y="1003"/>
                </a:moveTo>
                <a:cubicBezTo>
                  <a:pt x="1742" y="1003"/>
                  <a:pt x="1740" y="1005"/>
                  <a:pt x="1740" y="1008"/>
                </a:cubicBezTo>
                <a:cubicBezTo>
                  <a:pt x="1740" y="1010"/>
                  <a:pt x="1742" y="1012"/>
                  <a:pt x="1744" y="1012"/>
                </a:cubicBezTo>
                <a:cubicBezTo>
                  <a:pt x="1746" y="1012"/>
                  <a:pt x="1748" y="1010"/>
                  <a:pt x="1748" y="1008"/>
                </a:cubicBezTo>
                <a:cubicBezTo>
                  <a:pt x="1748" y="1005"/>
                  <a:pt x="1746" y="1003"/>
                  <a:pt x="1744" y="1003"/>
                </a:cubicBezTo>
                <a:close/>
                <a:moveTo>
                  <a:pt x="1757" y="1003"/>
                </a:moveTo>
                <a:cubicBezTo>
                  <a:pt x="1754" y="1003"/>
                  <a:pt x="1753" y="1005"/>
                  <a:pt x="1753" y="1008"/>
                </a:cubicBezTo>
                <a:cubicBezTo>
                  <a:pt x="1753" y="1010"/>
                  <a:pt x="1754" y="1012"/>
                  <a:pt x="1757" y="1012"/>
                </a:cubicBezTo>
                <a:cubicBezTo>
                  <a:pt x="1759" y="1012"/>
                  <a:pt x="1761" y="1010"/>
                  <a:pt x="1761" y="1008"/>
                </a:cubicBezTo>
                <a:cubicBezTo>
                  <a:pt x="1761" y="1005"/>
                  <a:pt x="1759" y="1003"/>
                  <a:pt x="1757" y="1003"/>
                </a:cubicBezTo>
                <a:close/>
                <a:moveTo>
                  <a:pt x="1770" y="1003"/>
                </a:moveTo>
                <a:cubicBezTo>
                  <a:pt x="1767" y="1003"/>
                  <a:pt x="1766" y="1005"/>
                  <a:pt x="1766" y="1008"/>
                </a:cubicBezTo>
                <a:cubicBezTo>
                  <a:pt x="1766" y="1010"/>
                  <a:pt x="1767" y="1012"/>
                  <a:pt x="1770" y="1012"/>
                </a:cubicBezTo>
                <a:cubicBezTo>
                  <a:pt x="1772" y="1012"/>
                  <a:pt x="1774" y="1010"/>
                  <a:pt x="1774" y="1008"/>
                </a:cubicBezTo>
                <a:cubicBezTo>
                  <a:pt x="1774" y="1005"/>
                  <a:pt x="1772" y="1003"/>
                  <a:pt x="1770" y="1003"/>
                </a:cubicBezTo>
                <a:close/>
                <a:moveTo>
                  <a:pt x="1783" y="1003"/>
                </a:moveTo>
                <a:cubicBezTo>
                  <a:pt x="1780" y="1003"/>
                  <a:pt x="1778" y="1005"/>
                  <a:pt x="1778" y="1008"/>
                </a:cubicBezTo>
                <a:cubicBezTo>
                  <a:pt x="1778" y="1010"/>
                  <a:pt x="1780" y="1012"/>
                  <a:pt x="1783" y="1012"/>
                </a:cubicBezTo>
                <a:cubicBezTo>
                  <a:pt x="1785" y="1012"/>
                  <a:pt x="1787" y="1010"/>
                  <a:pt x="1787" y="1008"/>
                </a:cubicBezTo>
                <a:cubicBezTo>
                  <a:pt x="1787" y="1005"/>
                  <a:pt x="1785" y="1003"/>
                  <a:pt x="1783" y="1003"/>
                </a:cubicBezTo>
                <a:close/>
                <a:moveTo>
                  <a:pt x="1796" y="1003"/>
                </a:moveTo>
                <a:cubicBezTo>
                  <a:pt x="1793" y="1003"/>
                  <a:pt x="1791" y="1005"/>
                  <a:pt x="1791" y="1008"/>
                </a:cubicBezTo>
                <a:cubicBezTo>
                  <a:pt x="1791" y="1010"/>
                  <a:pt x="1793" y="1012"/>
                  <a:pt x="1796" y="1012"/>
                </a:cubicBezTo>
                <a:cubicBezTo>
                  <a:pt x="1798" y="1012"/>
                  <a:pt x="1800" y="1010"/>
                  <a:pt x="1800" y="1008"/>
                </a:cubicBezTo>
                <a:cubicBezTo>
                  <a:pt x="1800" y="1005"/>
                  <a:pt x="1798" y="1003"/>
                  <a:pt x="1796" y="1003"/>
                </a:cubicBezTo>
                <a:close/>
                <a:moveTo>
                  <a:pt x="1808" y="1003"/>
                </a:moveTo>
                <a:cubicBezTo>
                  <a:pt x="1806" y="1003"/>
                  <a:pt x="1804" y="1005"/>
                  <a:pt x="1804" y="1008"/>
                </a:cubicBezTo>
                <a:cubicBezTo>
                  <a:pt x="1804" y="1010"/>
                  <a:pt x="1806" y="1012"/>
                  <a:pt x="1808" y="1012"/>
                </a:cubicBezTo>
                <a:cubicBezTo>
                  <a:pt x="1811" y="1012"/>
                  <a:pt x="1813" y="1010"/>
                  <a:pt x="1813" y="1008"/>
                </a:cubicBezTo>
                <a:cubicBezTo>
                  <a:pt x="1813" y="1005"/>
                  <a:pt x="1811" y="1003"/>
                  <a:pt x="1808" y="1003"/>
                </a:cubicBezTo>
                <a:close/>
                <a:moveTo>
                  <a:pt x="1821" y="1003"/>
                </a:moveTo>
                <a:cubicBezTo>
                  <a:pt x="1819" y="1003"/>
                  <a:pt x="1817" y="1005"/>
                  <a:pt x="1817" y="1008"/>
                </a:cubicBezTo>
                <a:cubicBezTo>
                  <a:pt x="1817" y="1010"/>
                  <a:pt x="1819" y="1012"/>
                  <a:pt x="1821" y="1012"/>
                </a:cubicBezTo>
                <a:cubicBezTo>
                  <a:pt x="1824" y="1012"/>
                  <a:pt x="1826" y="1010"/>
                  <a:pt x="1826" y="1008"/>
                </a:cubicBezTo>
                <a:cubicBezTo>
                  <a:pt x="1826" y="1005"/>
                  <a:pt x="1824" y="1003"/>
                  <a:pt x="1821" y="1003"/>
                </a:cubicBezTo>
                <a:close/>
                <a:moveTo>
                  <a:pt x="1834" y="1003"/>
                </a:moveTo>
                <a:cubicBezTo>
                  <a:pt x="1832" y="1003"/>
                  <a:pt x="1830" y="1005"/>
                  <a:pt x="1830" y="1008"/>
                </a:cubicBezTo>
                <a:cubicBezTo>
                  <a:pt x="1830" y="1010"/>
                  <a:pt x="1832" y="1012"/>
                  <a:pt x="1834" y="1012"/>
                </a:cubicBezTo>
                <a:cubicBezTo>
                  <a:pt x="1837" y="1012"/>
                  <a:pt x="1838" y="1010"/>
                  <a:pt x="1838" y="1008"/>
                </a:cubicBezTo>
                <a:cubicBezTo>
                  <a:pt x="1838" y="1005"/>
                  <a:pt x="1837" y="1003"/>
                  <a:pt x="1834" y="1003"/>
                </a:cubicBezTo>
                <a:close/>
                <a:moveTo>
                  <a:pt x="1847" y="1003"/>
                </a:moveTo>
                <a:cubicBezTo>
                  <a:pt x="1845" y="1003"/>
                  <a:pt x="1843" y="1005"/>
                  <a:pt x="1843" y="1008"/>
                </a:cubicBezTo>
                <a:cubicBezTo>
                  <a:pt x="1843" y="1010"/>
                  <a:pt x="1845" y="1012"/>
                  <a:pt x="1847" y="1012"/>
                </a:cubicBezTo>
                <a:cubicBezTo>
                  <a:pt x="1849" y="1012"/>
                  <a:pt x="1851" y="1010"/>
                  <a:pt x="1851" y="1008"/>
                </a:cubicBezTo>
                <a:cubicBezTo>
                  <a:pt x="1851" y="1005"/>
                  <a:pt x="1849" y="1003"/>
                  <a:pt x="1847" y="1003"/>
                </a:cubicBezTo>
                <a:close/>
                <a:moveTo>
                  <a:pt x="1860" y="1003"/>
                </a:moveTo>
                <a:cubicBezTo>
                  <a:pt x="1858" y="1003"/>
                  <a:pt x="1856" y="1005"/>
                  <a:pt x="1856" y="1008"/>
                </a:cubicBezTo>
                <a:cubicBezTo>
                  <a:pt x="1856" y="1010"/>
                  <a:pt x="1858" y="1012"/>
                  <a:pt x="1860" y="1012"/>
                </a:cubicBezTo>
                <a:cubicBezTo>
                  <a:pt x="1862" y="1012"/>
                  <a:pt x="1864" y="1010"/>
                  <a:pt x="1864" y="1008"/>
                </a:cubicBezTo>
                <a:cubicBezTo>
                  <a:pt x="1864" y="1005"/>
                  <a:pt x="1862" y="1003"/>
                  <a:pt x="1860" y="1003"/>
                </a:cubicBezTo>
                <a:close/>
                <a:moveTo>
                  <a:pt x="1873" y="1003"/>
                </a:moveTo>
                <a:cubicBezTo>
                  <a:pt x="1871" y="1003"/>
                  <a:pt x="1869" y="1005"/>
                  <a:pt x="1869" y="1008"/>
                </a:cubicBezTo>
                <a:cubicBezTo>
                  <a:pt x="1869" y="1010"/>
                  <a:pt x="1871" y="1012"/>
                  <a:pt x="1873" y="1012"/>
                </a:cubicBezTo>
                <a:cubicBezTo>
                  <a:pt x="1875" y="1012"/>
                  <a:pt x="1877" y="1010"/>
                  <a:pt x="1877" y="1008"/>
                </a:cubicBezTo>
                <a:cubicBezTo>
                  <a:pt x="1877" y="1005"/>
                  <a:pt x="1875" y="1003"/>
                  <a:pt x="1873" y="1003"/>
                </a:cubicBezTo>
                <a:close/>
                <a:moveTo>
                  <a:pt x="1886" y="1003"/>
                </a:moveTo>
                <a:cubicBezTo>
                  <a:pt x="1884" y="1003"/>
                  <a:pt x="1882" y="1005"/>
                  <a:pt x="1882" y="1008"/>
                </a:cubicBezTo>
                <a:cubicBezTo>
                  <a:pt x="1882" y="1010"/>
                  <a:pt x="1884" y="1012"/>
                  <a:pt x="1886" y="1012"/>
                </a:cubicBezTo>
                <a:cubicBezTo>
                  <a:pt x="1888" y="1012"/>
                  <a:pt x="1890" y="1010"/>
                  <a:pt x="1890" y="1008"/>
                </a:cubicBezTo>
                <a:cubicBezTo>
                  <a:pt x="1890" y="1005"/>
                  <a:pt x="1888" y="1003"/>
                  <a:pt x="1886" y="1003"/>
                </a:cubicBezTo>
                <a:close/>
                <a:moveTo>
                  <a:pt x="1899" y="1003"/>
                </a:moveTo>
                <a:cubicBezTo>
                  <a:pt x="1897" y="1003"/>
                  <a:pt x="1895" y="1005"/>
                  <a:pt x="1895" y="1008"/>
                </a:cubicBezTo>
                <a:cubicBezTo>
                  <a:pt x="1895" y="1010"/>
                  <a:pt x="1897" y="1012"/>
                  <a:pt x="1899" y="1012"/>
                </a:cubicBezTo>
                <a:cubicBezTo>
                  <a:pt x="1901" y="1012"/>
                  <a:pt x="1903" y="1010"/>
                  <a:pt x="1903" y="1008"/>
                </a:cubicBezTo>
                <a:cubicBezTo>
                  <a:pt x="1903" y="1005"/>
                  <a:pt x="1901" y="1003"/>
                  <a:pt x="1899" y="1003"/>
                </a:cubicBezTo>
                <a:close/>
                <a:moveTo>
                  <a:pt x="1912" y="1003"/>
                </a:moveTo>
                <a:cubicBezTo>
                  <a:pt x="1909" y="1003"/>
                  <a:pt x="1908" y="1005"/>
                  <a:pt x="1908" y="1008"/>
                </a:cubicBezTo>
                <a:cubicBezTo>
                  <a:pt x="1908" y="1010"/>
                  <a:pt x="1909" y="1012"/>
                  <a:pt x="1912" y="1012"/>
                </a:cubicBezTo>
                <a:cubicBezTo>
                  <a:pt x="1914" y="1012"/>
                  <a:pt x="1916" y="1010"/>
                  <a:pt x="1916" y="1008"/>
                </a:cubicBezTo>
                <a:cubicBezTo>
                  <a:pt x="1916" y="1005"/>
                  <a:pt x="1914" y="1003"/>
                  <a:pt x="1912" y="1003"/>
                </a:cubicBezTo>
                <a:close/>
                <a:moveTo>
                  <a:pt x="1925" y="1003"/>
                </a:moveTo>
                <a:cubicBezTo>
                  <a:pt x="1922" y="1003"/>
                  <a:pt x="1920" y="1005"/>
                  <a:pt x="1920" y="1008"/>
                </a:cubicBezTo>
                <a:cubicBezTo>
                  <a:pt x="1920" y="1010"/>
                  <a:pt x="1922" y="1012"/>
                  <a:pt x="1925" y="1012"/>
                </a:cubicBezTo>
                <a:cubicBezTo>
                  <a:pt x="1927" y="1012"/>
                  <a:pt x="1929" y="1010"/>
                  <a:pt x="1929" y="1008"/>
                </a:cubicBezTo>
                <a:cubicBezTo>
                  <a:pt x="1929" y="1005"/>
                  <a:pt x="1927" y="1003"/>
                  <a:pt x="1925" y="1003"/>
                </a:cubicBezTo>
                <a:close/>
                <a:moveTo>
                  <a:pt x="1938" y="1003"/>
                </a:moveTo>
                <a:cubicBezTo>
                  <a:pt x="1935" y="1003"/>
                  <a:pt x="1933" y="1005"/>
                  <a:pt x="1933" y="1008"/>
                </a:cubicBezTo>
                <a:cubicBezTo>
                  <a:pt x="1933" y="1010"/>
                  <a:pt x="1935" y="1012"/>
                  <a:pt x="1938" y="1012"/>
                </a:cubicBezTo>
                <a:cubicBezTo>
                  <a:pt x="1940" y="1012"/>
                  <a:pt x="1942" y="1010"/>
                  <a:pt x="1942" y="1008"/>
                </a:cubicBezTo>
                <a:cubicBezTo>
                  <a:pt x="1942" y="1005"/>
                  <a:pt x="1940" y="1003"/>
                  <a:pt x="1938" y="1003"/>
                </a:cubicBezTo>
                <a:close/>
                <a:moveTo>
                  <a:pt x="1950" y="1003"/>
                </a:moveTo>
                <a:cubicBezTo>
                  <a:pt x="1948" y="1003"/>
                  <a:pt x="1946" y="1005"/>
                  <a:pt x="1946" y="1008"/>
                </a:cubicBezTo>
                <a:cubicBezTo>
                  <a:pt x="1946" y="1010"/>
                  <a:pt x="1948" y="1012"/>
                  <a:pt x="1950" y="1012"/>
                </a:cubicBezTo>
                <a:cubicBezTo>
                  <a:pt x="1953" y="1012"/>
                  <a:pt x="1955" y="1010"/>
                  <a:pt x="1955" y="1008"/>
                </a:cubicBezTo>
                <a:cubicBezTo>
                  <a:pt x="1955" y="1005"/>
                  <a:pt x="1953" y="1003"/>
                  <a:pt x="1950" y="1003"/>
                </a:cubicBezTo>
                <a:close/>
                <a:moveTo>
                  <a:pt x="1963" y="1003"/>
                </a:moveTo>
                <a:cubicBezTo>
                  <a:pt x="1961" y="1003"/>
                  <a:pt x="1959" y="1005"/>
                  <a:pt x="1959" y="1008"/>
                </a:cubicBezTo>
                <a:cubicBezTo>
                  <a:pt x="1959" y="1010"/>
                  <a:pt x="1961" y="1012"/>
                  <a:pt x="1963" y="1012"/>
                </a:cubicBezTo>
                <a:cubicBezTo>
                  <a:pt x="1966" y="1012"/>
                  <a:pt x="1968" y="1010"/>
                  <a:pt x="1968" y="1008"/>
                </a:cubicBezTo>
                <a:cubicBezTo>
                  <a:pt x="1968" y="1005"/>
                  <a:pt x="1966" y="1003"/>
                  <a:pt x="1963" y="1003"/>
                </a:cubicBezTo>
                <a:close/>
                <a:moveTo>
                  <a:pt x="1976" y="1003"/>
                </a:moveTo>
                <a:cubicBezTo>
                  <a:pt x="1974" y="1003"/>
                  <a:pt x="1972" y="1005"/>
                  <a:pt x="1972" y="1008"/>
                </a:cubicBezTo>
                <a:cubicBezTo>
                  <a:pt x="1972" y="1010"/>
                  <a:pt x="1974" y="1012"/>
                  <a:pt x="1976" y="1012"/>
                </a:cubicBezTo>
                <a:cubicBezTo>
                  <a:pt x="1979" y="1012"/>
                  <a:pt x="1980" y="1010"/>
                  <a:pt x="1980" y="1008"/>
                </a:cubicBezTo>
                <a:cubicBezTo>
                  <a:pt x="1980" y="1005"/>
                  <a:pt x="1979" y="1003"/>
                  <a:pt x="1976" y="1003"/>
                </a:cubicBezTo>
                <a:close/>
                <a:moveTo>
                  <a:pt x="1989" y="1003"/>
                </a:moveTo>
                <a:cubicBezTo>
                  <a:pt x="1987" y="1003"/>
                  <a:pt x="1985" y="1005"/>
                  <a:pt x="1985" y="1008"/>
                </a:cubicBezTo>
                <a:cubicBezTo>
                  <a:pt x="1985" y="1010"/>
                  <a:pt x="1987" y="1012"/>
                  <a:pt x="1989" y="1012"/>
                </a:cubicBezTo>
                <a:cubicBezTo>
                  <a:pt x="1992" y="1012"/>
                  <a:pt x="1993" y="1010"/>
                  <a:pt x="1993" y="1008"/>
                </a:cubicBezTo>
                <a:cubicBezTo>
                  <a:pt x="1993" y="1005"/>
                  <a:pt x="1992" y="1003"/>
                  <a:pt x="1989" y="1003"/>
                </a:cubicBezTo>
                <a:close/>
                <a:moveTo>
                  <a:pt x="2002" y="1003"/>
                </a:moveTo>
                <a:cubicBezTo>
                  <a:pt x="2000" y="1003"/>
                  <a:pt x="1998" y="1005"/>
                  <a:pt x="1998" y="1008"/>
                </a:cubicBezTo>
                <a:cubicBezTo>
                  <a:pt x="1998" y="1010"/>
                  <a:pt x="2000" y="1012"/>
                  <a:pt x="2002" y="1012"/>
                </a:cubicBezTo>
                <a:cubicBezTo>
                  <a:pt x="2004" y="1012"/>
                  <a:pt x="2006" y="1010"/>
                  <a:pt x="2006" y="1008"/>
                </a:cubicBezTo>
                <a:cubicBezTo>
                  <a:pt x="2006" y="1005"/>
                  <a:pt x="2004" y="1003"/>
                  <a:pt x="2002" y="1003"/>
                </a:cubicBezTo>
                <a:close/>
                <a:moveTo>
                  <a:pt x="2015" y="1003"/>
                </a:moveTo>
                <a:cubicBezTo>
                  <a:pt x="2013" y="1003"/>
                  <a:pt x="2011" y="1005"/>
                  <a:pt x="2011" y="1008"/>
                </a:cubicBezTo>
                <a:cubicBezTo>
                  <a:pt x="2011" y="1010"/>
                  <a:pt x="2013" y="1012"/>
                  <a:pt x="2015" y="1012"/>
                </a:cubicBezTo>
                <a:cubicBezTo>
                  <a:pt x="2017" y="1012"/>
                  <a:pt x="2019" y="1010"/>
                  <a:pt x="2019" y="1008"/>
                </a:cubicBezTo>
                <a:cubicBezTo>
                  <a:pt x="2019" y="1005"/>
                  <a:pt x="2017" y="1003"/>
                  <a:pt x="2015" y="1003"/>
                </a:cubicBezTo>
                <a:close/>
                <a:moveTo>
                  <a:pt x="2028" y="1003"/>
                </a:moveTo>
                <a:cubicBezTo>
                  <a:pt x="2026" y="1003"/>
                  <a:pt x="2024" y="1005"/>
                  <a:pt x="2024" y="1008"/>
                </a:cubicBezTo>
                <a:cubicBezTo>
                  <a:pt x="2024" y="1010"/>
                  <a:pt x="2026" y="1012"/>
                  <a:pt x="2028" y="1012"/>
                </a:cubicBezTo>
                <a:cubicBezTo>
                  <a:pt x="2030" y="1012"/>
                  <a:pt x="2032" y="1010"/>
                  <a:pt x="2032" y="1008"/>
                </a:cubicBezTo>
                <a:cubicBezTo>
                  <a:pt x="2032" y="1005"/>
                  <a:pt x="2030" y="1003"/>
                  <a:pt x="2028" y="1003"/>
                </a:cubicBezTo>
                <a:close/>
                <a:moveTo>
                  <a:pt x="2041" y="1003"/>
                </a:moveTo>
                <a:cubicBezTo>
                  <a:pt x="2039" y="1003"/>
                  <a:pt x="2037" y="1005"/>
                  <a:pt x="2037" y="1008"/>
                </a:cubicBezTo>
                <a:cubicBezTo>
                  <a:pt x="2037" y="1010"/>
                  <a:pt x="2039" y="1012"/>
                  <a:pt x="2041" y="1012"/>
                </a:cubicBezTo>
                <a:cubicBezTo>
                  <a:pt x="2043" y="1012"/>
                  <a:pt x="2045" y="1010"/>
                  <a:pt x="2045" y="1008"/>
                </a:cubicBezTo>
                <a:cubicBezTo>
                  <a:pt x="2045" y="1005"/>
                  <a:pt x="2043" y="1003"/>
                  <a:pt x="2041" y="1003"/>
                </a:cubicBezTo>
                <a:close/>
                <a:moveTo>
                  <a:pt x="2054" y="1003"/>
                </a:moveTo>
                <a:cubicBezTo>
                  <a:pt x="2051" y="1003"/>
                  <a:pt x="2050" y="1005"/>
                  <a:pt x="2050" y="1008"/>
                </a:cubicBezTo>
                <a:cubicBezTo>
                  <a:pt x="2050" y="1010"/>
                  <a:pt x="2051" y="1012"/>
                  <a:pt x="2054" y="1012"/>
                </a:cubicBezTo>
                <a:cubicBezTo>
                  <a:pt x="2056" y="1012"/>
                  <a:pt x="2058" y="1010"/>
                  <a:pt x="2058" y="1008"/>
                </a:cubicBezTo>
                <a:cubicBezTo>
                  <a:pt x="2058" y="1005"/>
                  <a:pt x="2056" y="1003"/>
                  <a:pt x="2054" y="1003"/>
                </a:cubicBezTo>
                <a:close/>
                <a:moveTo>
                  <a:pt x="2067" y="1003"/>
                </a:moveTo>
                <a:cubicBezTo>
                  <a:pt x="2064" y="1003"/>
                  <a:pt x="2063" y="1005"/>
                  <a:pt x="2063" y="1008"/>
                </a:cubicBezTo>
                <a:cubicBezTo>
                  <a:pt x="2063" y="1010"/>
                  <a:pt x="2064" y="1012"/>
                  <a:pt x="2067" y="1012"/>
                </a:cubicBezTo>
                <a:cubicBezTo>
                  <a:pt x="2069" y="1012"/>
                  <a:pt x="2071" y="1010"/>
                  <a:pt x="2071" y="1008"/>
                </a:cubicBezTo>
                <a:cubicBezTo>
                  <a:pt x="2071" y="1005"/>
                  <a:pt x="2069" y="1003"/>
                  <a:pt x="2067" y="1003"/>
                </a:cubicBezTo>
                <a:close/>
                <a:moveTo>
                  <a:pt x="2080" y="1003"/>
                </a:moveTo>
                <a:cubicBezTo>
                  <a:pt x="2077" y="1003"/>
                  <a:pt x="2075" y="1005"/>
                  <a:pt x="2075" y="1008"/>
                </a:cubicBezTo>
                <a:cubicBezTo>
                  <a:pt x="2075" y="1010"/>
                  <a:pt x="2077" y="1012"/>
                  <a:pt x="2080" y="1012"/>
                </a:cubicBezTo>
                <a:cubicBezTo>
                  <a:pt x="2082" y="1012"/>
                  <a:pt x="2084" y="1010"/>
                  <a:pt x="2084" y="1008"/>
                </a:cubicBezTo>
                <a:cubicBezTo>
                  <a:pt x="2084" y="1005"/>
                  <a:pt x="2082" y="1003"/>
                  <a:pt x="2080" y="1003"/>
                </a:cubicBezTo>
                <a:close/>
                <a:moveTo>
                  <a:pt x="2093" y="1003"/>
                </a:moveTo>
                <a:cubicBezTo>
                  <a:pt x="2090" y="1003"/>
                  <a:pt x="2088" y="1005"/>
                  <a:pt x="2088" y="1008"/>
                </a:cubicBezTo>
                <a:cubicBezTo>
                  <a:pt x="2088" y="1010"/>
                  <a:pt x="2090" y="1012"/>
                  <a:pt x="2093" y="1012"/>
                </a:cubicBezTo>
                <a:cubicBezTo>
                  <a:pt x="2095" y="1012"/>
                  <a:pt x="2097" y="1010"/>
                  <a:pt x="2097" y="1008"/>
                </a:cubicBezTo>
                <a:cubicBezTo>
                  <a:pt x="2097" y="1005"/>
                  <a:pt x="2095" y="1003"/>
                  <a:pt x="2093" y="1003"/>
                </a:cubicBezTo>
                <a:close/>
                <a:moveTo>
                  <a:pt x="2105" y="1003"/>
                </a:moveTo>
                <a:cubicBezTo>
                  <a:pt x="2103" y="1003"/>
                  <a:pt x="2101" y="1005"/>
                  <a:pt x="2101" y="1008"/>
                </a:cubicBezTo>
                <a:cubicBezTo>
                  <a:pt x="2101" y="1010"/>
                  <a:pt x="2103" y="1012"/>
                  <a:pt x="2105" y="1012"/>
                </a:cubicBezTo>
                <a:cubicBezTo>
                  <a:pt x="2108" y="1012"/>
                  <a:pt x="2110" y="1010"/>
                  <a:pt x="2110" y="1008"/>
                </a:cubicBezTo>
                <a:cubicBezTo>
                  <a:pt x="2110" y="1005"/>
                  <a:pt x="2108" y="1003"/>
                  <a:pt x="2105" y="1003"/>
                </a:cubicBezTo>
                <a:close/>
                <a:moveTo>
                  <a:pt x="2118" y="1003"/>
                </a:moveTo>
                <a:cubicBezTo>
                  <a:pt x="2116" y="1003"/>
                  <a:pt x="2114" y="1005"/>
                  <a:pt x="2114" y="1008"/>
                </a:cubicBezTo>
                <a:cubicBezTo>
                  <a:pt x="2114" y="1010"/>
                  <a:pt x="2116" y="1012"/>
                  <a:pt x="2118" y="1012"/>
                </a:cubicBezTo>
                <a:cubicBezTo>
                  <a:pt x="2121" y="1012"/>
                  <a:pt x="2123" y="1010"/>
                  <a:pt x="2123" y="1008"/>
                </a:cubicBezTo>
                <a:cubicBezTo>
                  <a:pt x="2123" y="1005"/>
                  <a:pt x="2121" y="1003"/>
                  <a:pt x="2118" y="1003"/>
                </a:cubicBezTo>
                <a:close/>
                <a:moveTo>
                  <a:pt x="2131" y="1012"/>
                </a:moveTo>
                <a:cubicBezTo>
                  <a:pt x="2134" y="1012"/>
                  <a:pt x="2135" y="1010"/>
                  <a:pt x="2135" y="1008"/>
                </a:cubicBezTo>
                <a:cubicBezTo>
                  <a:pt x="2135" y="1005"/>
                  <a:pt x="2134" y="1003"/>
                  <a:pt x="2131" y="1003"/>
                </a:cubicBezTo>
                <a:cubicBezTo>
                  <a:pt x="2129" y="1003"/>
                  <a:pt x="2127" y="1005"/>
                  <a:pt x="2127" y="1008"/>
                </a:cubicBezTo>
                <a:cubicBezTo>
                  <a:pt x="2127" y="1010"/>
                  <a:pt x="2129" y="1012"/>
                  <a:pt x="2131" y="1012"/>
                </a:cubicBezTo>
                <a:close/>
                <a:moveTo>
                  <a:pt x="2196" y="1008"/>
                </a:moveTo>
                <a:cubicBezTo>
                  <a:pt x="2196" y="1008"/>
                  <a:pt x="2196" y="1008"/>
                  <a:pt x="2196" y="1008"/>
                </a:cubicBezTo>
                <a:cubicBezTo>
                  <a:pt x="2196" y="1008"/>
                  <a:pt x="2196" y="1008"/>
                  <a:pt x="2196" y="1008"/>
                </a:cubicBezTo>
                <a:cubicBezTo>
                  <a:pt x="2196" y="1008"/>
                  <a:pt x="2196" y="1007"/>
                  <a:pt x="2196" y="1007"/>
                </a:cubicBezTo>
                <a:cubicBezTo>
                  <a:pt x="2196" y="1007"/>
                  <a:pt x="2196" y="1008"/>
                  <a:pt x="2196" y="1008"/>
                </a:cubicBezTo>
                <a:close/>
                <a:moveTo>
                  <a:pt x="2222" y="1008"/>
                </a:moveTo>
                <a:cubicBezTo>
                  <a:pt x="2222" y="1008"/>
                  <a:pt x="2222" y="1008"/>
                  <a:pt x="2222" y="1008"/>
                </a:cubicBezTo>
                <a:cubicBezTo>
                  <a:pt x="2222" y="1008"/>
                  <a:pt x="2222" y="1008"/>
                  <a:pt x="2222" y="1008"/>
                </a:cubicBezTo>
                <a:cubicBezTo>
                  <a:pt x="2222" y="1008"/>
                  <a:pt x="2222" y="1007"/>
                  <a:pt x="2222" y="1007"/>
                </a:cubicBezTo>
                <a:cubicBezTo>
                  <a:pt x="2222" y="1007"/>
                  <a:pt x="2222" y="1008"/>
                  <a:pt x="2222" y="1008"/>
                </a:cubicBezTo>
                <a:close/>
                <a:moveTo>
                  <a:pt x="2428" y="1006"/>
                </a:moveTo>
                <a:cubicBezTo>
                  <a:pt x="2427" y="1006"/>
                  <a:pt x="2427" y="1007"/>
                  <a:pt x="2427" y="1008"/>
                </a:cubicBezTo>
                <a:cubicBezTo>
                  <a:pt x="2427" y="1008"/>
                  <a:pt x="2427" y="1009"/>
                  <a:pt x="2428" y="1009"/>
                </a:cubicBezTo>
                <a:cubicBezTo>
                  <a:pt x="2429" y="1009"/>
                  <a:pt x="2430" y="1008"/>
                  <a:pt x="2430" y="1008"/>
                </a:cubicBezTo>
                <a:cubicBezTo>
                  <a:pt x="2430" y="1007"/>
                  <a:pt x="2429" y="1006"/>
                  <a:pt x="2428" y="1006"/>
                </a:cubicBezTo>
                <a:close/>
                <a:moveTo>
                  <a:pt x="2441" y="1003"/>
                </a:moveTo>
                <a:cubicBezTo>
                  <a:pt x="2439" y="1003"/>
                  <a:pt x="2437" y="1005"/>
                  <a:pt x="2437" y="1008"/>
                </a:cubicBezTo>
                <a:cubicBezTo>
                  <a:pt x="2437" y="1010"/>
                  <a:pt x="2439" y="1012"/>
                  <a:pt x="2441" y="1012"/>
                </a:cubicBezTo>
                <a:cubicBezTo>
                  <a:pt x="2444" y="1012"/>
                  <a:pt x="2445" y="1010"/>
                  <a:pt x="2445" y="1008"/>
                </a:cubicBezTo>
                <a:cubicBezTo>
                  <a:pt x="2445" y="1005"/>
                  <a:pt x="2444" y="1003"/>
                  <a:pt x="2441" y="1003"/>
                </a:cubicBezTo>
                <a:close/>
                <a:moveTo>
                  <a:pt x="2454" y="1003"/>
                </a:moveTo>
                <a:cubicBezTo>
                  <a:pt x="2452" y="1003"/>
                  <a:pt x="2450" y="1005"/>
                  <a:pt x="2450" y="1008"/>
                </a:cubicBezTo>
                <a:cubicBezTo>
                  <a:pt x="2450" y="1010"/>
                  <a:pt x="2452" y="1012"/>
                  <a:pt x="2454" y="1012"/>
                </a:cubicBezTo>
                <a:cubicBezTo>
                  <a:pt x="2456" y="1012"/>
                  <a:pt x="2458" y="1010"/>
                  <a:pt x="2458" y="1008"/>
                </a:cubicBezTo>
                <a:cubicBezTo>
                  <a:pt x="2458" y="1005"/>
                  <a:pt x="2456" y="1003"/>
                  <a:pt x="2454" y="1003"/>
                </a:cubicBezTo>
                <a:close/>
                <a:moveTo>
                  <a:pt x="2467" y="1003"/>
                </a:moveTo>
                <a:cubicBezTo>
                  <a:pt x="2465" y="1003"/>
                  <a:pt x="2463" y="1005"/>
                  <a:pt x="2463" y="1008"/>
                </a:cubicBezTo>
                <a:cubicBezTo>
                  <a:pt x="2463" y="1010"/>
                  <a:pt x="2465" y="1012"/>
                  <a:pt x="2467" y="1012"/>
                </a:cubicBezTo>
                <a:cubicBezTo>
                  <a:pt x="2469" y="1012"/>
                  <a:pt x="2471" y="1010"/>
                  <a:pt x="2471" y="1008"/>
                </a:cubicBezTo>
                <a:cubicBezTo>
                  <a:pt x="2471" y="1005"/>
                  <a:pt x="2469" y="1003"/>
                  <a:pt x="2467" y="1003"/>
                </a:cubicBezTo>
                <a:close/>
                <a:moveTo>
                  <a:pt x="2480" y="1003"/>
                </a:moveTo>
                <a:cubicBezTo>
                  <a:pt x="2478" y="1003"/>
                  <a:pt x="2476" y="1005"/>
                  <a:pt x="2476" y="1008"/>
                </a:cubicBezTo>
                <a:cubicBezTo>
                  <a:pt x="2476" y="1010"/>
                  <a:pt x="2478" y="1012"/>
                  <a:pt x="2480" y="1012"/>
                </a:cubicBezTo>
                <a:cubicBezTo>
                  <a:pt x="2482" y="1012"/>
                  <a:pt x="2484" y="1010"/>
                  <a:pt x="2484" y="1008"/>
                </a:cubicBezTo>
                <a:cubicBezTo>
                  <a:pt x="2484" y="1005"/>
                  <a:pt x="2482" y="1003"/>
                  <a:pt x="2480" y="1003"/>
                </a:cubicBezTo>
                <a:close/>
                <a:moveTo>
                  <a:pt x="2609" y="1004"/>
                </a:moveTo>
                <a:cubicBezTo>
                  <a:pt x="2607" y="1004"/>
                  <a:pt x="2605" y="1005"/>
                  <a:pt x="2605" y="1008"/>
                </a:cubicBezTo>
                <a:cubicBezTo>
                  <a:pt x="2605" y="1010"/>
                  <a:pt x="2607" y="1011"/>
                  <a:pt x="2609" y="1011"/>
                </a:cubicBezTo>
                <a:cubicBezTo>
                  <a:pt x="2611" y="1011"/>
                  <a:pt x="2613" y="1010"/>
                  <a:pt x="2613" y="1008"/>
                </a:cubicBezTo>
                <a:cubicBezTo>
                  <a:pt x="2613" y="1005"/>
                  <a:pt x="2611" y="1004"/>
                  <a:pt x="2609" y="1004"/>
                </a:cubicBezTo>
                <a:close/>
                <a:moveTo>
                  <a:pt x="2674" y="1012"/>
                </a:moveTo>
                <a:cubicBezTo>
                  <a:pt x="2676" y="1012"/>
                  <a:pt x="2678" y="1010"/>
                  <a:pt x="2678" y="1008"/>
                </a:cubicBezTo>
                <a:cubicBezTo>
                  <a:pt x="2678" y="1005"/>
                  <a:pt x="2676" y="1003"/>
                  <a:pt x="2674" y="1003"/>
                </a:cubicBezTo>
                <a:cubicBezTo>
                  <a:pt x="2671" y="1003"/>
                  <a:pt x="2669" y="1005"/>
                  <a:pt x="2669" y="1008"/>
                </a:cubicBezTo>
                <a:cubicBezTo>
                  <a:pt x="2669" y="1010"/>
                  <a:pt x="2671" y="1012"/>
                  <a:pt x="2674" y="1012"/>
                </a:cubicBezTo>
                <a:close/>
                <a:moveTo>
                  <a:pt x="2699" y="1003"/>
                </a:moveTo>
                <a:cubicBezTo>
                  <a:pt x="2697" y="1003"/>
                  <a:pt x="2695" y="1005"/>
                  <a:pt x="2695" y="1008"/>
                </a:cubicBezTo>
                <a:cubicBezTo>
                  <a:pt x="2695" y="1010"/>
                  <a:pt x="2697" y="1012"/>
                  <a:pt x="2699" y="1012"/>
                </a:cubicBezTo>
                <a:cubicBezTo>
                  <a:pt x="2702" y="1012"/>
                  <a:pt x="2704" y="1010"/>
                  <a:pt x="2704" y="1008"/>
                </a:cubicBezTo>
                <a:cubicBezTo>
                  <a:pt x="2704" y="1005"/>
                  <a:pt x="2702" y="1003"/>
                  <a:pt x="2699" y="1003"/>
                </a:cubicBezTo>
                <a:close/>
                <a:moveTo>
                  <a:pt x="2712" y="1012"/>
                </a:moveTo>
                <a:cubicBezTo>
                  <a:pt x="2715" y="1012"/>
                  <a:pt x="2717" y="1010"/>
                  <a:pt x="2717" y="1008"/>
                </a:cubicBezTo>
                <a:cubicBezTo>
                  <a:pt x="2717" y="1005"/>
                  <a:pt x="2715" y="1003"/>
                  <a:pt x="2712" y="1003"/>
                </a:cubicBezTo>
                <a:cubicBezTo>
                  <a:pt x="2710" y="1003"/>
                  <a:pt x="2708" y="1005"/>
                  <a:pt x="2708" y="1008"/>
                </a:cubicBezTo>
                <a:cubicBezTo>
                  <a:pt x="2708" y="1010"/>
                  <a:pt x="2710" y="1012"/>
                  <a:pt x="2712" y="1012"/>
                </a:cubicBezTo>
                <a:close/>
                <a:moveTo>
                  <a:pt x="2725" y="1003"/>
                </a:moveTo>
                <a:cubicBezTo>
                  <a:pt x="2723" y="1003"/>
                  <a:pt x="2721" y="1005"/>
                  <a:pt x="2721" y="1008"/>
                </a:cubicBezTo>
                <a:cubicBezTo>
                  <a:pt x="2721" y="1010"/>
                  <a:pt x="2723" y="1012"/>
                  <a:pt x="2725" y="1012"/>
                </a:cubicBezTo>
                <a:cubicBezTo>
                  <a:pt x="2728" y="1012"/>
                  <a:pt x="2729" y="1010"/>
                  <a:pt x="2729" y="1008"/>
                </a:cubicBezTo>
                <a:cubicBezTo>
                  <a:pt x="2729" y="1005"/>
                  <a:pt x="2728" y="1003"/>
                  <a:pt x="2725" y="1003"/>
                </a:cubicBezTo>
                <a:close/>
                <a:moveTo>
                  <a:pt x="2738" y="1003"/>
                </a:moveTo>
                <a:cubicBezTo>
                  <a:pt x="2736" y="1003"/>
                  <a:pt x="2734" y="1005"/>
                  <a:pt x="2734" y="1008"/>
                </a:cubicBezTo>
                <a:cubicBezTo>
                  <a:pt x="2734" y="1010"/>
                  <a:pt x="2736" y="1012"/>
                  <a:pt x="2738" y="1012"/>
                </a:cubicBezTo>
                <a:cubicBezTo>
                  <a:pt x="2741" y="1012"/>
                  <a:pt x="2742" y="1010"/>
                  <a:pt x="2742" y="1008"/>
                </a:cubicBezTo>
                <a:cubicBezTo>
                  <a:pt x="2742" y="1005"/>
                  <a:pt x="2741" y="1003"/>
                  <a:pt x="2738" y="1003"/>
                </a:cubicBezTo>
                <a:close/>
                <a:moveTo>
                  <a:pt x="2751" y="1003"/>
                </a:moveTo>
                <a:cubicBezTo>
                  <a:pt x="2749" y="1003"/>
                  <a:pt x="2747" y="1005"/>
                  <a:pt x="2747" y="1008"/>
                </a:cubicBezTo>
                <a:cubicBezTo>
                  <a:pt x="2747" y="1010"/>
                  <a:pt x="2749" y="1012"/>
                  <a:pt x="2751" y="1012"/>
                </a:cubicBezTo>
                <a:cubicBezTo>
                  <a:pt x="2753" y="1012"/>
                  <a:pt x="2755" y="1010"/>
                  <a:pt x="2755" y="1008"/>
                </a:cubicBezTo>
                <a:cubicBezTo>
                  <a:pt x="2755" y="1005"/>
                  <a:pt x="2753" y="1003"/>
                  <a:pt x="2751" y="1003"/>
                </a:cubicBezTo>
                <a:close/>
                <a:moveTo>
                  <a:pt x="2764" y="1003"/>
                </a:moveTo>
                <a:cubicBezTo>
                  <a:pt x="2762" y="1003"/>
                  <a:pt x="2760" y="1005"/>
                  <a:pt x="2760" y="1008"/>
                </a:cubicBezTo>
                <a:cubicBezTo>
                  <a:pt x="2760" y="1010"/>
                  <a:pt x="2762" y="1012"/>
                  <a:pt x="2764" y="1012"/>
                </a:cubicBezTo>
                <a:cubicBezTo>
                  <a:pt x="2766" y="1012"/>
                  <a:pt x="2768" y="1010"/>
                  <a:pt x="2768" y="1008"/>
                </a:cubicBezTo>
                <a:cubicBezTo>
                  <a:pt x="2768" y="1005"/>
                  <a:pt x="2766" y="1003"/>
                  <a:pt x="2764" y="1003"/>
                </a:cubicBezTo>
                <a:close/>
                <a:moveTo>
                  <a:pt x="2893" y="1012"/>
                </a:moveTo>
                <a:cubicBezTo>
                  <a:pt x="2895" y="1012"/>
                  <a:pt x="2897" y="1010"/>
                  <a:pt x="2897" y="1008"/>
                </a:cubicBezTo>
                <a:cubicBezTo>
                  <a:pt x="2897" y="1005"/>
                  <a:pt x="2895" y="1003"/>
                  <a:pt x="2893" y="1003"/>
                </a:cubicBezTo>
                <a:cubicBezTo>
                  <a:pt x="2891" y="1003"/>
                  <a:pt x="2889" y="1005"/>
                  <a:pt x="2889" y="1008"/>
                </a:cubicBezTo>
                <a:cubicBezTo>
                  <a:pt x="2889" y="1010"/>
                  <a:pt x="2891" y="1012"/>
                  <a:pt x="2893" y="1012"/>
                </a:cubicBezTo>
                <a:close/>
                <a:moveTo>
                  <a:pt x="2906" y="1008"/>
                </a:moveTo>
                <a:cubicBezTo>
                  <a:pt x="2906" y="1007"/>
                  <a:pt x="2906" y="1007"/>
                  <a:pt x="2906" y="1007"/>
                </a:cubicBezTo>
                <a:cubicBezTo>
                  <a:pt x="2906" y="1007"/>
                  <a:pt x="2906" y="1007"/>
                  <a:pt x="2906" y="1008"/>
                </a:cubicBezTo>
                <a:cubicBezTo>
                  <a:pt x="2906" y="1008"/>
                  <a:pt x="2906" y="1008"/>
                  <a:pt x="2906" y="1008"/>
                </a:cubicBezTo>
                <a:cubicBezTo>
                  <a:pt x="2906" y="1008"/>
                  <a:pt x="2906" y="1008"/>
                  <a:pt x="2906" y="1008"/>
                </a:cubicBezTo>
                <a:close/>
                <a:moveTo>
                  <a:pt x="2915" y="1008"/>
                </a:moveTo>
                <a:cubicBezTo>
                  <a:pt x="2915" y="1010"/>
                  <a:pt x="2917" y="1011"/>
                  <a:pt x="2919" y="1011"/>
                </a:cubicBezTo>
                <a:cubicBezTo>
                  <a:pt x="2921" y="1011"/>
                  <a:pt x="2923" y="1010"/>
                  <a:pt x="2923" y="1008"/>
                </a:cubicBezTo>
                <a:cubicBezTo>
                  <a:pt x="2923" y="1005"/>
                  <a:pt x="2921" y="1004"/>
                  <a:pt x="2919" y="1004"/>
                </a:cubicBezTo>
                <a:cubicBezTo>
                  <a:pt x="2917" y="1004"/>
                  <a:pt x="2915" y="1005"/>
                  <a:pt x="2915" y="1008"/>
                </a:cubicBezTo>
                <a:close/>
                <a:moveTo>
                  <a:pt x="2932" y="1008"/>
                </a:moveTo>
                <a:cubicBezTo>
                  <a:pt x="2932" y="1008"/>
                  <a:pt x="2932" y="1007"/>
                  <a:pt x="2932" y="1007"/>
                </a:cubicBezTo>
                <a:cubicBezTo>
                  <a:pt x="2932" y="1007"/>
                  <a:pt x="2932" y="1008"/>
                  <a:pt x="2932" y="1008"/>
                </a:cubicBezTo>
                <a:cubicBezTo>
                  <a:pt x="2932" y="1008"/>
                  <a:pt x="2932" y="1008"/>
                  <a:pt x="2932" y="1008"/>
                </a:cubicBezTo>
                <a:cubicBezTo>
                  <a:pt x="2932" y="1008"/>
                  <a:pt x="2932" y="1008"/>
                  <a:pt x="2932" y="1008"/>
                </a:cubicBezTo>
                <a:close/>
                <a:moveTo>
                  <a:pt x="814" y="1020"/>
                </a:moveTo>
                <a:cubicBezTo>
                  <a:pt x="814" y="1020"/>
                  <a:pt x="814" y="1020"/>
                  <a:pt x="814" y="1020"/>
                </a:cubicBezTo>
                <a:cubicBezTo>
                  <a:pt x="814" y="1020"/>
                  <a:pt x="814" y="1020"/>
                  <a:pt x="814" y="1020"/>
                </a:cubicBezTo>
                <a:cubicBezTo>
                  <a:pt x="814" y="1020"/>
                  <a:pt x="814" y="1020"/>
                  <a:pt x="814" y="1020"/>
                </a:cubicBezTo>
                <a:cubicBezTo>
                  <a:pt x="814" y="1020"/>
                  <a:pt x="814" y="1020"/>
                  <a:pt x="814" y="1020"/>
                </a:cubicBezTo>
                <a:close/>
                <a:moveTo>
                  <a:pt x="827" y="1016"/>
                </a:moveTo>
                <a:cubicBezTo>
                  <a:pt x="825" y="1016"/>
                  <a:pt x="823" y="1018"/>
                  <a:pt x="823" y="1020"/>
                </a:cubicBezTo>
                <a:cubicBezTo>
                  <a:pt x="823" y="1023"/>
                  <a:pt x="825" y="1025"/>
                  <a:pt x="827" y="1025"/>
                </a:cubicBezTo>
                <a:cubicBezTo>
                  <a:pt x="829" y="1025"/>
                  <a:pt x="831" y="1023"/>
                  <a:pt x="831" y="1020"/>
                </a:cubicBezTo>
                <a:cubicBezTo>
                  <a:pt x="831" y="1018"/>
                  <a:pt x="829" y="1016"/>
                  <a:pt x="827" y="1016"/>
                </a:cubicBezTo>
                <a:close/>
                <a:moveTo>
                  <a:pt x="840" y="1016"/>
                </a:moveTo>
                <a:cubicBezTo>
                  <a:pt x="838" y="1016"/>
                  <a:pt x="836" y="1018"/>
                  <a:pt x="836" y="1020"/>
                </a:cubicBezTo>
                <a:cubicBezTo>
                  <a:pt x="836" y="1023"/>
                  <a:pt x="838" y="1025"/>
                  <a:pt x="840" y="1025"/>
                </a:cubicBezTo>
                <a:cubicBezTo>
                  <a:pt x="842" y="1025"/>
                  <a:pt x="844" y="1023"/>
                  <a:pt x="844" y="1020"/>
                </a:cubicBezTo>
                <a:cubicBezTo>
                  <a:pt x="844" y="1018"/>
                  <a:pt x="842" y="1016"/>
                  <a:pt x="840" y="1016"/>
                </a:cubicBezTo>
                <a:close/>
                <a:moveTo>
                  <a:pt x="943" y="1020"/>
                </a:moveTo>
                <a:cubicBezTo>
                  <a:pt x="943" y="1020"/>
                  <a:pt x="943" y="1020"/>
                  <a:pt x="943" y="1020"/>
                </a:cubicBezTo>
                <a:cubicBezTo>
                  <a:pt x="943" y="1020"/>
                  <a:pt x="943" y="1020"/>
                  <a:pt x="943" y="1020"/>
                </a:cubicBezTo>
                <a:cubicBezTo>
                  <a:pt x="943" y="1020"/>
                  <a:pt x="943" y="1020"/>
                  <a:pt x="943" y="1020"/>
                </a:cubicBezTo>
                <a:cubicBezTo>
                  <a:pt x="943" y="1020"/>
                  <a:pt x="943" y="1020"/>
                  <a:pt x="943" y="1020"/>
                </a:cubicBezTo>
                <a:close/>
                <a:moveTo>
                  <a:pt x="954" y="1020"/>
                </a:moveTo>
                <a:cubicBezTo>
                  <a:pt x="954" y="1021"/>
                  <a:pt x="955" y="1022"/>
                  <a:pt x="956" y="1022"/>
                </a:cubicBezTo>
                <a:cubicBezTo>
                  <a:pt x="957" y="1022"/>
                  <a:pt x="958" y="1021"/>
                  <a:pt x="958" y="1020"/>
                </a:cubicBezTo>
                <a:cubicBezTo>
                  <a:pt x="958" y="1019"/>
                  <a:pt x="957" y="1019"/>
                  <a:pt x="956" y="1019"/>
                </a:cubicBezTo>
                <a:cubicBezTo>
                  <a:pt x="955" y="1019"/>
                  <a:pt x="954" y="1019"/>
                  <a:pt x="954" y="1020"/>
                </a:cubicBezTo>
                <a:close/>
                <a:moveTo>
                  <a:pt x="980" y="1020"/>
                </a:moveTo>
                <a:cubicBezTo>
                  <a:pt x="980" y="1021"/>
                  <a:pt x="981" y="1022"/>
                  <a:pt x="982" y="1022"/>
                </a:cubicBezTo>
                <a:cubicBezTo>
                  <a:pt x="983" y="1022"/>
                  <a:pt x="984" y="1021"/>
                  <a:pt x="984" y="1020"/>
                </a:cubicBezTo>
                <a:cubicBezTo>
                  <a:pt x="984" y="1019"/>
                  <a:pt x="983" y="1019"/>
                  <a:pt x="982" y="1019"/>
                </a:cubicBezTo>
                <a:cubicBezTo>
                  <a:pt x="981" y="1019"/>
                  <a:pt x="980" y="1019"/>
                  <a:pt x="980" y="1020"/>
                </a:cubicBezTo>
                <a:close/>
                <a:moveTo>
                  <a:pt x="1524" y="1020"/>
                </a:moveTo>
                <a:cubicBezTo>
                  <a:pt x="1524" y="1020"/>
                  <a:pt x="1524" y="1020"/>
                  <a:pt x="1524" y="1020"/>
                </a:cubicBezTo>
                <a:cubicBezTo>
                  <a:pt x="1524" y="1020"/>
                  <a:pt x="1524" y="1020"/>
                  <a:pt x="1524" y="1020"/>
                </a:cubicBezTo>
                <a:cubicBezTo>
                  <a:pt x="1524" y="1020"/>
                  <a:pt x="1524" y="1020"/>
                  <a:pt x="1524" y="1020"/>
                </a:cubicBezTo>
                <a:cubicBezTo>
                  <a:pt x="1524" y="1020"/>
                  <a:pt x="1524" y="1020"/>
                  <a:pt x="1524" y="1020"/>
                </a:cubicBezTo>
                <a:close/>
                <a:moveTo>
                  <a:pt x="1537" y="1016"/>
                </a:moveTo>
                <a:cubicBezTo>
                  <a:pt x="1535" y="1016"/>
                  <a:pt x="1533" y="1018"/>
                  <a:pt x="1533" y="1020"/>
                </a:cubicBezTo>
                <a:cubicBezTo>
                  <a:pt x="1533" y="1023"/>
                  <a:pt x="1535" y="1025"/>
                  <a:pt x="1537" y="1025"/>
                </a:cubicBezTo>
                <a:cubicBezTo>
                  <a:pt x="1540" y="1025"/>
                  <a:pt x="1541" y="1023"/>
                  <a:pt x="1541" y="1020"/>
                </a:cubicBezTo>
                <a:cubicBezTo>
                  <a:pt x="1541" y="1018"/>
                  <a:pt x="1540" y="1016"/>
                  <a:pt x="1537" y="1016"/>
                </a:cubicBezTo>
                <a:close/>
                <a:moveTo>
                  <a:pt x="1550" y="1016"/>
                </a:moveTo>
                <a:cubicBezTo>
                  <a:pt x="1548" y="1016"/>
                  <a:pt x="1546" y="1018"/>
                  <a:pt x="1546" y="1020"/>
                </a:cubicBezTo>
                <a:cubicBezTo>
                  <a:pt x="1546" y="1023"/>
                  <a:pt x="1548" y="1025"/>
                  <a:pt x="1550" y="1025"/>
                </a:cubicBezTo>
                <a:cubicBezTo>
                  <a:pt x="1552" y="1025"/>
                  <a:pt x="1554" y="1023"/>
                  <a:pt x="1554" y="1020"/>
                </a:cubicBezTo>
                <a:cubicBezTo>
                  <a:pt x="1554" y="1018"/>
                  <a:pt x="1552" y="1016"/>
                  <a:pt x="1550" y="1016"/>
                </a:cubicBezTo>
                <a:close/>
                <a:moveTo>
                  <a:pt x="1563" y="1016"/>
                </a:moveTo>
                <a:cubicBezTo>
                  <a:pt x="1561" y="1016"/>
                  <a:pt x="1559" y="1018"/>
                  <a:pt x="1559" y="1020"/>
                </a:cubicBezTo>
                <a:cubicBezTo>
                  <a:pt x="1559" y="1023"/>
                  <a:pt x="1561" y="1025"/>
                  <a:pt x="1563" y="1025"/>
                </a:cubicBezTo>
                <a:cubicBezTo>
                  <a:pt x="1565" y="1025"/>
                  <a:pt x="1567" y="1023"/>
                  <a:pt x="1567" y="1020"/>
                </a:cubicBezTo>
                <a:cubicBezTo>
                  <a:pt x="1567" y="1018"/>
                  <a:pt x="1565" y="1016"/>
                  <a:pt x="1563" y="1016"/>
                </a:cubicBezTo>
                <a:close/>
                <a:moveTo>
                  <a:pt x="1576" y="1016"/>
                </a:moveTo>
                <a:cubicBezTo>
                  <a:pt x="1574" y="1016"/>
                  <a:pt x="1572" y="1018"/>
                  <a:pt x="1572" y="1020"/>
                </a:cubicBezTo>
                <a:cubicBezTo>
                  <a:pt x="1572" y="1023"/>
                  <a:pt x="1574" y="1025"/>
                  <a:pt x="1576" y="1025"/>
                </a:cubicBezTo>
                <a:cubicBezTo>
                  <a:pt x="1578" y="1025"/>
                  <a:pt x="1580" y="1023"/>
                  <a:pt x="1580" y="1020"/>
                </a:cubicBezTo>
                <a:cubicBezTo>
                  <a:pt x="1580" y="1018"/>
                  <a:pt x="1578" y="1016"/>
                  <a:pt x="1576" y="1016"/>
                </a:cubicBezTo>
                <a:close/>
                <a:moveTo>
                  <a:pt x="1589" y="1016"/>
                </a:moveTo>
                <a:cubicBezTo>
                  <a:pt x="1587" y="1016"/>
                  <a:pt x="1585" y="1018"/>
                  <a:pt x="1585" y="1020"/>
                </a:cubicBezTo>
                <a:cubicBezTo>
                  <a:pt x="1585" y="1023"/>
                  <a:pt x="1587" y="1025"/>
                  <a:pt x="1589" y="1025"/>
                </a:cubicBezTo>
                <a:cubicBezTo>
                  <a:pt x="1591" y="1025"/>
                  <a:pt x="1593" y="1023"/>
                  <a:pt x="1593" y="1020"/>
                </a:cubicBezTo>
                <a:cubicBezTo>
                  <a:pt x="1593" y="1018"/>
                  <a:pt x="1591" y="1016"/>
                  <a:pt x="1589" y="1016"/>
                </a:cubicBezTo>
                <a:close/>
                <a:moveTo>
                  <a:pt x="1602" y="1016"/>
                </a:moveTo>
                <a:cubicBezTo>
                  <a:pt x="1600" y="1016"/>
                  <a:pt x="1598" y="1018"/>
                  <a:pt x="1598" y="1020"/>
                </a:cubicBezTo>
                <a:cubicBezTo>
                  <a:pt x="1598" y="1023"/>
                  <a:pt x="1600" y="1025"/>
                  <a:pt x="1602" y="1025"/>
                </a:cubicBezTo>
                <a:cubicBezTo>
                  <a:pt x="1604" y="1025"/>
                  <a:pt x="1606" y="1023"/>
                  <a:pt x="1606" y="1020"/>
                </a:cubicBezTo>
                <a:cubicBezTo>
                  <a:pt x="1606" y="1018"/>
                  <a:pt x="1604" y="1016"/>
                  <a:pt x="1602" y="1016"/>
                </a:cubicBezTo>
                <a:close/>
                <a:moveTo>
                  <a:pt x="1615" y="1016"/>
                </a:moveTo>
                <a:cubicBezTo>
                  <a:pt x="1612" y="1016"/>
                  <a:pt x="1611" y="1018"/>
                  <a:pt x="1611" y="1020"/>
                </a:cubicBezTo>
                <a:cubicBezTo>
                  <a:pt x="1611" y="1023"/>
                  <a:pt x="1612" y="1025"/>
                  <a:pt x="1615" y="1025"/>
                </a:cubicBezTo>
                <a:cubicBezTo>
                  <a:pt x="1617" y="1025"/>
                  <a:pt x="1619" y="1023"/>
                  <a:pt x="1619" y="1020"/>
                </a:cubicBezTo>
                <a:cubicBezTo>
                  <a:pt x="1619" y="1018"/>
                  <a:pt x="1617" y="1016"/>
                  <a:pt x="1615" y="1016"/>
                </a:cubicBezTo>
                <a:close/>
                <a:moveTo>
                  <a:pt x="1628" y="1016"/>
                </a:moveTo>
                <a:cubicBezTo>
                  <a:pt x="1625" y="1016"/>
                  <a:pt x="1623" y="1018"/>
                  <a:pt x="1623" y="1020"/>
                </a:cubicBezTo>
                <a:cubicBezTo>
                  <a:pt x="1623" y="1023"/>
                  <a:pt x="1625" y="1025"/>
                  <a:pt x="1628" y="1025"/>
                </a:cubicBezTo>
                <a:cubicBezTo>
                  <a:pt x="1630" y="1025"/>
                  <a:pt x="1632" y="1023"/>
                  <a:pt x="1632" y="1020"/>
                </a:cubicBezTo>
                <a:cubicBezTo>
                  <a:pt x="1632" y="1018"/>
                  <a:pt x="1630" y="1016"/>
                  <a:pt x="1628" y="1016"/>
                </a:cubicBezTo>
                <a:close/>
                <a:moveTo>
                  <a:pt x="1641" y="1016"/>
                </a:moveTo>
                <a:cubicBezTo>
                  <a:pt x="1638" y="1016"/>
                  <a:pt x="1636" y="1018"/>
                  <a:pt x="1636" y="1020"/>
                </a:cubicBezTo>
                <a:cubicBezTo>
                  <a:pt x="1636" y="1023"/>
                  <a:pt x="1638" y="1025"/>
                  <a:pt x="1641" y="1025"/>
                </a:cubicBezTo>
                <a:cubicBezTo>
                  <a:pt x="1643" y="1025"/>
                  <a:pt x="1645" y="1023"/>
                  <a:pt x="1645" y="1020"/>
                </a:cubicBezTo>
                <a:cubicBezTo>
                  <a:pt x="1645" y="1018"/>
                  <a:pt x="1643" y="1016"/>
                  <a:pt x="1641" y="1016"/>
                </a:cubicBezTo>
                <a:close/>
                <a:moveTo>
                  <a:pt x="1653" y="1016"/>
                </a:moveTo>
                <a:cubicBezTo>
                  <a:pt x="1651" y="1016"/>
                  <a:pt x="1649" y="1018"/>
                  <a:pt x="1649" y="1020"/>
                </a:cubicBezTo>
                <a:cubicBezTo>
                  <a:pt x="1649" y="1023"/>
                  <a:pt x="1651" y="1025"/>
                  <a:pt x="1653" y="1025"/>
                </a:cubicBezTo>
                <a:cubicBezTo>
                  <a:pt x="1656" y="1025"/>
                  <a:pt x="1658" y="1023"/>
                  <a:pt x="1658" y="1020"/>
                </a:cubicBezTo>
                <a:cubicBezTo>
                  <a:pt x="1658" y="1018"/>
                  <a:pt x="1656" y="1016"/>
                  <a:pt x="1653" y="1016"/>
                </a:cubicBezTo>
                <a:close/>
                <a:moveTo>
                  <a:pt x="1666" y="1016"/>
                </a:moveTo>
                <a:cubicBezTo>
                  <a:pt x="1664" y="1016"/>
                  <a:pt x="1662" y="1018"/>
                  <a:pt x="1662" y="1020"/>
                </a:cubicBezTo>
                <a:cubicBezTo>
                  <a:pt x="1662" y="1023"/>
                  <a:pt x="1664" y="1025"/>
                  <a:pt x="1666" y="1025"/>
                </a:cubicBezTo>
                <a:cubicBezTo>
                  <a:pt x="1669" y="1025"/>
                  <a:pt x="1671" y="1023"/>
                  <a:pt x="1671" y="1020"/>
                </a:cubicBezTo>
                <a:cubicBezTo>
                  <a:pt x="1671" y="1018"/>
                  <a:pt x="1669" y="1016"/>
                  <a:pt x="1666" y="1016"/>
                </a:cubicBezTo>
                <a:close/>
                <a:moveTo>
                  <a:pt x="1679" y="1016"/>
                </a:moveTo>
                <a:cubicBezTo>
                  <a:pt x="1677" y="1016"/>
                  <a:pt x="1675" y="1018"/>
                  <a:pt x="1675" y="1020"/>
                </a:cubicBezTo>
                <a:cubicBezTo>
                  <a:pt x="1675" y="1023"/>
                  <a:pt x="1677" y="1025"/>
                  <a:pt x="1679" y="1025"/>
                </a:cubicBezTo>
                <a:cubicBezTo>
                  <a:pt x="1682" y="1025"/>
                  <a:pt x="1683" y="1023"/>
                  <a:pt x="1683" y="1020"/>
                </a:cubicBezTo>
                <a:cubicBezTo>
                  <a:pt x="1683" y="1018"/>
                  <a:pt x="1682" y="1016"/>
                  <a:pt x="1679" y="1016"/>
                </a:cubicBezTo>
                <a:close/>
                <a:moveTo>
                  <a:pt x="1692" y="1016"/>
                </a:moveTo>
                <a:cubicBezTo>
                  <a:pt x="1690" y="1016"/>
                  <a:pt x="1688" y="1018"/>
                  <a:pt x="1688" y="1020"/>
                </a:cubicBezTo>
                <a:cubicBezTo>
                  <a:pt x="1688" y="1023"/>
                  <a:pt x="1690" y="1025"/>
                  <a:pt x="1692" y="1025"/>
                </a:cubicBezTo>
                <a:cubicBezTo>
                  <a:pt x="1695" y="1025"/>
                  <a:pt x="1696" y="1023"/>
                  <a:pt x="1696" y="1020"/>
                </a:cubicBezTo>
                <a:cubicBezTo>
                  <a:pt x="1696" y="1018"/>
                  <a:pt x="1695" y="1016"/>
                  <a:pt x="1692" y="1016"/>
                </a:cubicBezTo>
                <a:close/>
                <a:moveTo>
                  <a:pt x="1705" y="1016"/>
                </a:moveTo>
                <a:cubicBezTo>
                  <a:pt x="1703" y="1016"/>
                  <a:pt x="1701" y="1018"/>
                  <a:pt x="1701" y="1020"/>
                </a:cubicBezTo>
                <a:cubicBezTo>
                  <a:pt x="1701" y="1023"/>
                  <a:pt x="1703" y="1025"/>
                  <a:pt x="1705" y="1025"/>
                </a:cubicBezTo>
                <a:cubicBezTo>
                  <a:pt x="1707" y="1025"/>
                  <a:pt x="1709" y="1023"/>
                  <a:pt x="1709" y="1020"/>
                </a:cubicBezTo>
                <a:cubicBezTo>
                  <a:pt x="1709" y="1018"/>
                  <a:pt x="1707" y="1016"/>
                  <a:pt x="1705" y="1016"/>
                </a:cubicBezTo>
                <a:close/>
                <a:moveTo>
                  <a:pt x="1718" y="1016"/>
                </a:moveTo>
                <a:cubicBezTo>
                  <a:pt x="1716" y="1016"/>
                  <a:pt x="1714" y="1018"/>
                  <a:pt x="1714" y="1020"/>
                </a:cubicBezTo>
                <a:cubicBezTo>
                  <a:pt x="1714" y="1023"/>
                  <a:pt x="1716" y="1025"/>
                  <a:pt x="1718" y="1025"/>
                </a:cubicBezTo>
                <a:cubicBezTo>
                  <a:pt x="1720" y="1025"/>
                  <a:pt x="1722" y="1023"/>
                  <a:pt x="1722" y="1020"/>
                </a:cubicBezTo>
                <a:cubicBezTo>
                  <a:pt x="1722" y="1018"/>
                  <a:pt x="1720" y="1016"/>
                  <a:pt x="1718" y="1016"/>
                </a:cubicBezTo>
                <a:close/>
                <a:moveTo>
                  <a:pt x="1731" y="1016"/>
                </a:moveTo>
                <a:cubicBezTo>
                  <a:pt x="1729" y="1016"/>
                  <a:pt x="1727" y="1018"/>
                  <a:pt x="1727" y="1020"/>
                </a:cubicBezTo>
                <a:cubicBezTo>
                  <a:pt x="1727" y="1023"/>
                  <a:pt x="1729" y="1025"/>
                  <a:pt x="1731" y="1025"/>
                </a:cubicBezTo>
                <a:cubicBezTo>
                  <a:pt x="1733" y="1025"/>
                  <a:pt x="1735" y="1023"/>
                  <a:pt x="1735" y="1020"/>
                </a:cubicBezTo>
                <a:cubicBezTo>
                  <a:pt x="1735" y="1018"/>
                  <a:pt x="1733" y="1016"/>
                  <a:pt x="1731" y="1016"/>
                </a:cubicBezTo>
                <a:close/>
                <a:moveTo>
                  <a:pt x="1744" y="1016"/>
                </a:moveTo>
                <a:cubicBezTo>
                  <a:pt x="1742" y="1016"/>
                  <a:pt x="1740" y="1018"/>
                  <a:pt x="1740" y="1020"/>
                </a:cubicBezTo>
                <a:cubicBezTo>
                  <a:pt x="1740" y="1023"/>
                  <a:pt x="1742" y="1025"/>
                  <a:pt x="1744" y="1025"/>
                </a:cubicBezTo>
                <a:cubicBezTo>
                  <a:pt x="1746" y="1025"/>
                  <a:pt x="1748" y="1023"/>
                  <a:pt x="1748" y="1020"/>
                </a:cubicBezTo>
                <a:cubicBezTo>
                  <a:pt x="1748" y="1018"/>
                  <a:pt x="1746" y="1016"/>
                  <a:pt x="1744" y="1016"/>
                </a:cubicBezTo>
                <a:close/>
                <a:moveTo>
                  <a:pt x="1757" y="1016"/>
                </a:moveTo>
                <a:cubicBezTo>
                  <a:pt x="1754" y="1016"/>
                  <a:pt x="1753" y="1018"/>
                  <a:pt x="1753" y="1020"/>
                </a:cubicBezTo>
                <a:cubicBezTo>
                  <a:pt x="1753" y="1023"/>
                  <a:pt x="1754" y="1025"/>
                  <a:pt x="1757" y="1025"/>
                </a:cubicBezTo>
                <a:cubicBezTo>
                  <a:pt x="1759" y="1025"/>
                  <a:pt x="1761" y="1023"/>
                  <a:pt x="1761" y="1020"/>
                </a:cubicBezTo>
                <a:cubicBezTo>
                  <a:pt x="1761" y="1018"/>
                  <a:pt x="1759" y="1016"/>
                  <a:pt x="1757" y="1016"/>
                </a:cubicBezTo>
                <a:close/>
                <a:moveTo>
                  <a:pt x="1770" y="1016"/>
                </a:moveTo>
                <a:cubicBezTo>
                  <a:pt x="1767" y="1016"/>
                  <a:pt x="1766" y="1018"/>
                  <a:pt x="1766" y="1020"/>
                </a:cubicBezTo>
                <a:cubicBezTo>
                  <a:pt x="1766" y="1023"/>
                  <a:pt x="1767" y="1025"/>
                  <a:pt x="1770" y="1025"/>
                </a:cubicBezTo>
                <a:cubicBezTo>
                  <a:pt x="1772" y="1025"/>
                  <a:pt x="1774" y="1023"/>
                  <a:pt x="1774" y="1020"/>
                </a:cubicBezTo>
                <a:cubicBezTo>
                  <a:pt x="1774" y="1018"/>
                  <a:pt x="1772" y="1016"/>
                  <a:pt x="1770" y="1016"/>
                </a:cubicBezTo>
                <a:close/>
                <a:moveTo>
                  <a:pt x="1783" y="1016"/>
                </a:moveTo>
                <a:cubicBezTo>
                  <a:pt x="1780" y="1016"/>
                  <a:pt x="1778" y="1018"/>
                  <a:pt x="1778" y="1020"/>
                </a:cubicBezTo>
                <a:cubicBezTo>
                  <a:pt x="1778" y="1023"/>
                  <a:pt x="1780" y="1025"/>
                  <a:pt x="1783" y="1025"/>
                </a:cubicBezTo>
                <a:cubicBezTo>
                  <a:pt x="1785" y="1025"/>
                  <a:pt x="1787" y="1023"/>
                  <a:pt x="1787" y="1020"/>
                </a:cubicBezTo>
                <a:cubicBezTo>
                  <a:pt x="1787" y="1018"/>
                  <a:pt x="1785" y="1016"/>
                  <a:pt x="1783" y="1016"/>
                </a:cubicBezTo>
                <a:close/>
                <a:moveTo>
                  <a:pt x="1796" y="1016"/>
                </a:moveTo>
                <a:cubicBezTo>
                  <a:pt x="1793" y="1016"/>
                  <a:pt x="1791" y="1018"/>
                  <a:pt x="1791" y="1020"/>
                </a:cubicBezTo>
                <a:cubicBezTo>
                  <a:pt x="1791" y="1023"/>
                  <a:pt x="1793" y="1025"/>
                  <a:pt x="1796" y="1025"/>
                </a:cubicBezTo>
                <a:cubicBezTo>
                  <a:pt x="1798" y="1025"/>
                  <a:pt x="1800" y="1023"/>
                  <a:pt x="1800" y="1020"/>
                </a:cubicBezTo>
                <a:cubicBezTo>
                  <a:pt x="1800" y="1018"/>
                  <a:pt x="1798" y="1016"/>
                  <a:pt x="1796" y="1016"/>
                </a:cubicBezTo>
                <a:close/>
                <a:moveTo>
                  <a:pt x="1808" y="1016"/>
                </a:moveTo>
                <a:cubicBezTo>
                  <a:pt x="1806" y="1016"/>
                  <a:pt x="1804" y="1018"/>
                  <a:pt x="1804" y="1020"/>
                </a:cubicBezTo>
                <a:cubicBezTo>
                  <a:pt x="1804" y="1023"/>
                  <a:pt x="1806" y="1025"/>
                  <a:pt x="1808" y="1025"/>
                </a:cubicBezTo>
                <a:cubicBezTo>
                  <a:pt x="1811" y="1025"/>
                  <a:pt x="1813" y="1023"/>
                  <a:pt x="1813" y="1020"/>
                </a:cubicBezTo>
                <a:cubicBezTo>
                  <a:pt x="1813" y="1018"/>
                  <a:pt x="1811" y="1016"/>
                  <a:pt x="1808" y="1016"/>
                </a:cubicBezTo>
                <a:close/>
                <a:moveTo>
                  <a:pt x="1821" y="1016"/>
                </a:moveTo>
                <a:cubicBezTo>
                  <a:pt x="1819" y="1016"/>
                  <a:pt x="1817" y="1018"/>
                  <a:pt x="1817" y="1020"/>
                </a:cubicBezTo>
                <a:cubicBezTo>
                  <a:pt x="1817" y="1023"/>
                  <a:pt x="1819" y="1025"/>
                  <a:pt x="1821" y="1025"/>
                </a:cubicBezTo>
                <a:cubicBezTo>
                  <a:pt x="1824" y="1025"/>
                  <a:pt x="1826" y="1023"/>
                  <a:pt x="1826" y="1020"/>
                </a:cubicBezTo>
                <a:cubicBezTo>
                  <a:pt x="1826" y="1018"/>
                  <a:pt x="1824" y="1016"/>
                  <a:pt x="1821" y="1016"/>
                </a:cubicBezTo>
                <a:close/>
                <a:moveTo>
                  <a:pt x="1834" y="1016"/>
                </a:moveTo>
                <a:cubicBezTo>
                  <a:pt x="1832" y="1016"/>
                  <a:pt x="1830" y="1018"/>
                  <a:pt x="1830" y="1020"/>
                </a:cubicBezTo>
                <a:cubicBezTo>
                  <a:pt x="1830" y="1023"/>
                  <a:pt x="1832" y="1025"/>
                  <a:pt x="1834" y="1025"/>
                </a:cubicBezTo>
                <a:cubicBezTo>
                  <a:pt x="1837" y="1025"/>
                  <a:pt x="1838" y="1023"/>
                  <a:pt x="1838" y="1020"/>
                </a:cubicBezTo>
                <a:cubicBezTo>
                  <a:pt x="1838" y="1018"/>
                  <a:pt x="1837" y="1016"/>
                  <a:pt x="1834" y="1016"/>
                </a:cubicBezTo>
                <a:close/>
                <a:moveTo>
                  <a:pt x="1847" y="1016"/>
                </a:moveTo>
                <a:cubicBezTo>
                  <a:pt x="1845" y="1016"/>
                  <a:pt x="1843" y="1018"/>
                  <a:pt x="1843" y="1020"/>
                </a:cubicBezTo>
                <a:cubicBezTo>
                  <a:pt x="1843" y="1023"/>
                  <a:pt x="1845" y="1025"/>
                  <a:pt x="1847" y="1025"/>
                </a:cubicBezTo>
                <a:cubicBezTo>
                  <a:pt x="1849" y="1025"/>
                  <a:pt x="1851" y="1023"/>
                  <a:pt x="1851" y="1020"/>
                </a:cubicBezTo>
                <a:cubicBezTo>
                  <a:pt x="1851" y="1018"/>
                  <a:pt x="1849" y="1016"/>
                  <a:pt x="1847" y="1016"/>
                </a:cubicBezTo>
                <a:close/>
                <a:moveTo>
                  <a:pt x="1860" y="1016"/>
                </a:moveTo>
                <a:cubicBezTo>
                  <a:pt x="1858" y="1016"/>
                  <a:pt x="1856" y="1018"/>
                  <a:pt x="1856" y="1020"/>
                </a:cubicBezTo>
                <a:cubicBezTo>
                  <a:pt x="1856" y="1023"/>
                  <a:pt x="1858" y="1025"/>
                  <a:pt x="1860" y="1025"/>
                </a:cubicBezTo>
                <a:cubicBezTo>
                  <a:pt x="1862" y="1025"/>
                  <a:pt x="1864" y="1023"/>
                  <a:pt x="1864" y="1020"/>
                </a:cubicBezTo>
                <a:cubicBezTo>
                  <a:pt x="1864" y="1018"/>
                  <a:pt x="1862" y="1016"/>
                  <a:pt x="1860" y="1016"/>
                </a:cubicBezTo>
                <a:close/>
                <a:moveTo>
                  <a:pt x="1873" y="1016"/>
                </a:moveTo>
                <a:cubicBezTo>
                  <a:pt x="1871" y="1016"/>
                  <a:pt x="1869" y="1018"/>
                  <a:pt x="1869" y="1020"/>
                </a:cubicBezTo>
                <a:cubicBezTo>
                  <a:pt x="1869" y="1023"/>
                  <a:pt x="1871" y="1025"/>
                  <a:pt x="1873" y="1025"/>
                </a:cubicBezTo>
                <a:cubicBezTo>
                  <a:pt x="1875" y="1025"/>
                  <a:pt x="1877" y="1023"/>
                  <a:pt x="1877" y="1020"/>
                </a:cubicBezTo>
                <a:cubicBezTo>
                  <a:pt x="1877" y="1018"/>
                  <a:pt x="1875" y="1016"/>
                  <a:pt x="1873" y="1016"/>
                </a:cubicBezTo>
                <a:close/>
                <a:moveTo>
                  <a:pt x="1886" y="1016"/>
                </a:moveTo>
                <a:cubicBezTo>
                  <a:pt x="1884" y="1016"/>
                  <a:pt x="1882" y="1018"/>
                  <a:pt x="1882" y="1020"/>
                </a:cubicBezTo>
                <a:cubicBezTo>
                  <a:pt x="1882" y="1023"/>
                  <a:pt x="1884" y="1025"/>
                  <a:pt x="1886" y="1025"/>
                </a:cubicBezTo>
                <a:cubicBezTo>
                  <a:pt x="1888" y="1025"/>
                  <a:pt x="1890" y="1023"/>
                  <a:pt x="1890" y="1020"/>
                </a:cubicBezTo>
                <a:cubicBezTo>
                  <a:pt x="1890" y="1018"/>
                  <a:pt x="1888" y="1016"/>
                  <a:pt x="1886" y="1016"/>
                </a:cubicBezTo>
                <a:close/>
                <a:moveTo>
                  <a:pt x="1899" y="1016"/>
                </a:moveTo>
                <a:cubicBezTo>
                  <a:pt x="1897" y="1016"/>
                  <a:pt x="1895" y="1018"/>
                  <a:pt x="1895" y="1020"/>
                </a:cubicBezTo>
                <a:cubicBezTo>
                  <a:pt x="1895" y="1023"/>
                  <a:pt x="1897" y="1025"/>
                  <a:pt x="1899" y="1025"/>
                </a:cubicBezTo>
                <a:cubicBezTo>
                  <a:pt x="1901" y="1025"/>
                  <a:pt x="1903" y="1023"/>
                  <a:pt x="1903" y="1020"/>
                </a:cubicBezTo>
                <a:cubicBezTo>
                  <a:pt x="1903" y="1018"/>
                  <a:pt x="1901" y="1016"/>
                  <a:pt x="1899" y="1016"/>
                </a:cubicBezTo>
                <a:close/>
                <a:moveTo>
                  <a:pt x="1912" y="1016"/>
                </a:moveTo>
                <a:cubicBezTo>
                  <a:pt x="1909" y="1016"/>
                  <a:pt x="1908" y="1018"/>
                  <a:pt x="1908" y="1020"/>
                </a:cubicBezTo>
                <a:cubicBezTo>
                  <a:pt x="1908" y="1023"/>
                  <a:pt x="1909" y="1025"/>
                  <a:pt x="1912" y="1025"/>
                </a:cubicBezTo>
                <a:cubicBezTo>
                  <a:pt x="1914" y="1025"/>
                  <a:pt x="1916" y="1023"/>
                  <a:pt x="1916" y="1020"/>
                </a:cubicBezTo>
                <a:cubicBezTo>
                  <a:pt x="1916" y="1018"/>
                  <a:pt x="1914" y="1016"/>
                  <a:pt x="1912" y="1016"/>
                </a:cubicBezTo>
                <a:close/>
                <a:moveTo>
                  <a:pt x="1925" y="1016"/>
                </a:moveTo>
                <a:cubicBezTo>
                  <a:pt x="1922" y="1016"/>
                  <a:pt x="1920" y="1018"/>
                  <a:pt x="1920" y="1020"/>
                </a:cubicBezTo>
                <a:cubicBezTo>
                  <a:pt x="1920" y="1023"/>
                  <a:pt x="1922" y="1025"/>
                  <a:pt x="1925" y="1025"/>
                </a:cubicBezTo>
                <a:cubicBezTo>
                  <a:pt x="1927" y="1025"/>
                  <a:pt x="1929" y="1023"/>
                  <a:pt x="1929" y="1020"/>
                </a:cubicBezTo>
                <a:cubicBezTo>
                  <a:pt x="1929" y="1018"/>
                  <a:pt x="1927" y="1016"/>
                  <a:pt x="1925" y="1016"/>
                </a:cubicBezTo>
                <a:close/>
                <a:moveTo>
                  <a:pt x="1938" y="1016"/>
                </a:moveTo>
                <a:cubicBezTo>
                  <a:pt x="1935" y="1016"/>
                  <a:pt x="1933" y="1018"/>
                  <a:pt x="1933" y="1020"/>
                </a:cubicBezTo>
                <a:cubicBezTo>
                  <a:pt x="1933" y="1023"/>
                  <a:pt x="1935" y="1025"/>
                  <a:pt x="1938" y="1025"/>
                </a:cubicBezTo>
                <a:cubicBezTo>
                  <a:pt x="1940" y="1025"/>
                  <a:pt x="1942" y="1023"/>
                  <a:pt x="1942" y="1020"/>
                </a:cubicBezTo>
                <a:cubicBezTo>
                  <a:pt x="1942" y="1018"/>
                  <a:pt x="1940" y="1016"/>
                  <a:pt x="1938" y="1016"/>
                </a:cubicBezTo>
                <a:close/>
                <a:moveTo>
                  <a:pt x="1950" y="1016"/>
                </a:moveTo>
                <a:cubicBezTo>
                  <a:pt x="1948" y="1016"/>
                  <a:pt x="1946" y="1018"/>
                  <a:pt x="1946" y="1020"/>
                </a:cubicBezTo>
                <a:cubicBezTo>
                  <a:pt x="1946" y="1023"/>
                  <a:pt x="1948" y="1025"/>
                  <a:pt x="1950" y="1025"/>
                </a:cubicBezTo>
                <a:cubicBezTo>
                  <a:pt x="1953" y="1025"/>
                  <a:pt x="1955" y="1023"/>
                  <a:pt x="1955" y="1020"/>
                </a:cubicBezTo>
                <a:cubicBezTo>
                  <a:pt x="1955" y="1018"/>
                  <a:pt x="1953" y="1016"/>
                  <a:pt x="1950" y="1016"/>
                </a:cubicBezTo>
                <a:close/>
                <a:moveTo>
                  <a:pt x="1963" y="1016"/>
                </a:moveTo>
                <a:cubicBezTo>
                  <a:pt x="1961" y="1016"/>
                  <a:pt x="1959" y="1018"/>
                  <a:pt x="1959" y="1020"/>
                </a:cubicBezTo>
                <a:cubicBezTo>
                  <a:pt x="1959" y="1023"/>
                  <a:pt x="1961" y="1025"/>
                  <a:pt x="1963" y="1025"/>
                </a:cubicBezTo>
                <a:cubicBezTo>
                  <a:pt x="1966" y="1025"/>
                  <a:pt x="1968" y="1023"/>
                  <a:pt x="1968" y="1020"/>
                </a:cubicBezTo>
                <a:cubicBezTo>
                  <a:pt x="1968" y="1018"/>
                  <a:pt x="1966" y="1016"/>
                  <a:pt x="1963" y="1016"/>
                </a:cubicBezTo>
                <a:close/>
                <a:moveTo>
                  <a:pt x="1976" y="1016"/>
                </a:moveTo>
                <a:cubicBezTo>
                  <a:pt x="1974" y="1016"/>
                  <a:pt x="1972" y="1018"/>
                  <a:pt x="1972" y="1020"/>
                </a:cubicBezTo>
                <a:cubicBezTo>
                  <a:pt x="1972" y="1023"/>
                  <a:pt x="1974" y="1025"/>
                  <a:pt x="1976" y="1025"/>
                </a:cubicBezTo>
                <a:cubicBezTo>
                  <a:pt x="1979" y="1025"/>
                  <a:pt x="1980" y="1023"/>
                  <a:pt x="1980" y="1020"/>
                </a:cubicBezTo>
                <a:cubicBezTo>
                  <a:pt x="1980" y="1018"/>
                  <a:pt x="1979" y="1016"/>
                  <a:pt x="1976" y="1016"/>
                </a:cubicBezTo>
                <a:close/>
                <a:moveTo>
                  <a:pt x="1989" y="1016"/>
                </a:moveTo>
                <a:cubicBezTo>
                  <a:pt x="1987" y="1016"/>
                  <a:pt x="1985" y="1018"/>
                  <a:pt x="1985" y="1020"/>
                </a:cubicBezTo>
                <a:cubicBezTo>
                  <a:pt x="1985" y="1023"/>
                  <a:pt x="1987" y="1025"/>
                  <a:pt x="1989" y="1025"/>
                </a:cubicBezTo>
                <a:cubicBezTo>
                  <a:pt x="1992" y="1025"/>
                  <a:pt x="1993" y="1023"/>
                  <a:pt x="1993" y="1020"/>
                </a:cubicBezTo>
                <a:cubicBezTo>
                  <a:pt x="1993" y="1018"/>
                  <a:pt x="1992" y="1016"/>
                  <a:pt x="1989" y="1016"/>
                </a:cubicBezTo>
                <a:close/>
                <a:moveTo>
                  <a:pt x="2002" y="1016"/>
                </a:moveTo>
                <a:cubicBezTo>
                  <a:pt x="2000" y="1016"/>
                  <a:pt x="1998" y="1018"/>
                  <a:pt x="1998" y="1020"/>
                </a:cubicBezTo>
                <a:cubicBezTo>
                  <a:pt x="1998" y="1023"/>
                  <a:pt x="2000" y="1025"/>
                  <a:pt x="2002" y="1025"/>
                </a:cubicBezTo>
                <a:cubicBezTo>
                  <a:pt x="2004" y="1025"/>
                  <a:pt x="2006" y="1023"/>
                  <a:pt x="2006" y="1020"/>
                </a:cubicBezTo>
                <a:cubicBezTo>
                  <a:pt x="2006" y="1018"/>
                  <a:pt x="2004" y="1016"/>
                  <a:pt x="2002" y="1016"/>
                </a:cubicBezTo>
                <a:close/>
                <a:moveTo>
                  <a:pt x="2015" y="1016"/>
                </a:moveTo>
                <a:cubicBezTo>
                  <a:pt x="2013" y="1016"/>
                  <a:pt x="2011" y="1018"/>
                  <a:pt x="2011" y="1020"/>
                </a:cubicBezTo>
                <a:cubicBezTo>
                  <a:pt x="2011" y="1023"/>
                  <a:pt x="2013" y="1025"/>
                  <a:pt x="2015" y="1025"/>
                </a:cubicBezTo>
                <a:cubicBezTo>
                  <a:pt x="2017" y="1025"/>
                  <a:pt x="2019" y="1023"/>
                  <a:pt x="2019" y="1020"/>
                </a:cubicBezTo>
                <a:cubicBezTo>
                  <a:pt x="2019" y="1018"/>
                  <a:pt x="2017" y="1016"/>
                  <a:pt x="2015" y="1016"/>
                </a:cubicBezTo>
                <a:close/>
                <a:moveTo>
                  <a:pt x="2028" y="1016"/>
                </a:moveTo>
                <a:cubicBezTo>
                  <a:pt x="2026" y="1016"/>
                  <a:pt x="2024" y="1018"/>
                  <a:pt x="2024" y="1020"/>
                </a:cubicBezTo>
                <a:cubicBezTo>
                  <a:pt x="2024" y="1023"/>
                  <a:pt x="2026" y="1025"/>
                  <a:pt x="2028" y="1025"/>
                </a:cubicBezTo>
                <a:cubicBezTo>
                  <a:pt x="2030" y="1025"/>
                  <a:pt x="2032" y="1023"/>
                  <a:pt x="2032" y="1020"/>
                </a:cubicBezTo>
                <a:cubicBezTo>
                  <a:pt x="2032" y="1018"/>
                  <a:pt x="2030" y="1016"/>
                  <a:pt x="2028" y="1016"/>
                </a:cubicBezTo>
                <a:close/>
                <a:moveTo>
                  <a:pt x="2041" y="1016"/>
                </a:moveTo>
                <a:cubicBezTo>
                  <a:pt x="2039" y="1016"/>
                  <a:pt x="2037" y="1018"/>
                  <a:pt x="2037" y="1020"/>
                </a:cubicBezTo>
                <a:cubicBezTo>
                  <a:pt x="2037" y="1023"/>
                  <a:pt x="2039" y="1025"/>
                  <a:pt x="2041" y="1025"/>
                </a:cubicBezTo>
                <a:cubicBezTo>
                  <a:pt x="2043" y="1025"/>
                  <a:pt x="2045" y="1023"/>
                  <a:pt x="2045" y="1020"/>
                </a:cubicBezTo>
                <a:cubicBezTo>
                  <a:pt x="2045" y="1018"/>
                  <a:pt x="2043" y="1016"/>
                  <a:pt x="2041" y="1016"/>
                </a:cubicBezTo>
                <a:close/>
                <a:moveTo>
                  <a:pt x="2054" y="1016"/>
                </a:moveTo>
                <a:cubicBezTo>
                  <a:pt x="2051" y="1016"/>
                  <a:pt x="2050" y="1018"/>
                  <a:pt x="2050" y="1020"/>
                </a:cubicBezTo>
                <a:cubicBezTo>
                  <a:pt x="2050" y="1023"/>
                  <a:pt x="2051" y="1025"/>
                  <a:pt x="2054" y="1025"/>
                </a:cubicBezTo>
                <a:cubicBezTo>
                  <a:pt x="2056" y="1025"/>
                  <a:pt x="2058" y="1023"/>
                  <a:pt x="2058" y="1020"/>
                </a:cubicBezTo>
                <a:cubicBezTo>
                  <a:pt x="2058" y="1018"/>
                  <a:pt x="2056" y="1016"/>
                  <a:pt x="2054" y="1016"/>
                </a:cubicBezTo>
                <a:close/>
                <a:moveTo>
                  <a:pt x="2067" y="1016"/>
                </a:moveTo>
                <a:cubicBezTo>
                  <a:pt x="2064" y="1016"/>
                  <a:pt x="2063" y="1018"/>
                  <a:pt x="2063" y="1020"/>
                </a:cubicBezTo>
                <a:cubicBezTo>
                  <a:pt x="2063" y="1023"/>
                  <a:pt x="2064" y="1025"/>
                  <a:pt x="2067" y="1025"/>
                </a:cubicBezTo>
                <a:cubicBezTo>
                  <a:pt x="2069" y="1025"/>
                  <a:pt x="2071" y="1023"/>
                  <a:pt x="2071" y="1020"/>
                </a:cubicBezTo>
                <a:cubicBezTo>
                  <a:pt x="2071" y="1018"/>
                  <a:pt x="2069" y="1016"/>
                  <a:pt x="2067" y="1016"/>
                </a:cubicBezTo>
                <a:close/>
                <a:moveTo>
                  <a:pt x="2080" y="1016"/>
                </a:moveTo>
                <a:cubicBezTo>
                  <a:pt x="2077" y="1016"/>
                  <a:pt x="2075" y="1018"/>
                  <a:pt x="2075" y="1020"/>
                </a:cubicBezTo>
                <a:cubicBezTo>
                  <a:pt x="2075" y="1023"/>
                  <a:pt x="2077" y="1025"/>
                  <a:pt x="2080" y="1025"/>
                </a:cubicBezTo>
                <a:cubicBezTo>
                  <a:pt x="2082" y="1025"/>
                  <a:pt x="2084" y="1023"/>
                  <a:pt x="2084" y="1020"/>
                </a:cubicBezTo>
                <a:cubicBezTo>
                  <a:pt x="2084" y="1018"/>
                  <a:pt x="2082" y="1016"/>
                  <a:pt x="2080" y="1016"/>
                </a:cubicBezTo>
                <a:close/>
                <a:moveTo>
                  <a:pt x="2093" y="1016"/>
                </a:moveTo>
                <a:cubicBezTo>
                  <a:pt x="2090" y="1016"/>
                  <a:pt x="2088" y="1018"/>
                  <a:pt x="2088" y="1020"/>
                </a:cubicBezTo>
                <a:cubicBezTo>
                  <a:pt x="2088" y="1023"/>
                  <a:pt x="2090" y="1025"/>
                  <a:pt x="2093" y="1025"/>
                </a:cubicBezTo>
                <a:cubicBezTo>
                  <a:pt x="2095" y="1025"/>
                  <a:pt x="2097" y="1023"/>
                  <a:pt x="2097" y="1020"/>
                </a:cubicBezTo>
                <a:cubicBezTo>
                  <a:pt x="2097" y="1018"/>
                  <a:pt x="2095" y="1016"/>
                  <a:pt x="2093" y="1016"/>
                </a:cubicBezTo>
                <a:close/>
                <a:moveTo>
                  <a:pt x="2105" y="1025"/>
                </a:moveTo>
                <a:cubicBezTo>
                  <a:pt x="2108" y="1025"/>
                  <a:pt x="2110" y="1023"/>
                  <a:pt x="2110" y="1020"/>
                </a:cubicBezTo>
                <a:cubicBezTo>
                  <a:pt x="2110" y="1018"/>
                  <a:pt x="2108" y="1016"/>
                  <a:pt x="2105" y="1016"/>
                </a:cubicBezTo>
                <a:cubicBezTo>
                  <a:pt x="2103" y="1016"/>
                  <a:pt x="2101" y="1018"/>
                  <a:pt x="2101" y="1020"/>
                </a:cubicBezTo>
                <a:cubicBezTo>
                  <a:pt x="2101" y="1023"/>
                  <a:pt x="2103" y="1025"/>
                  <a:pt x="2105" y="1025"/>
                </a:cubicBezTo>
                <a:close/>
                <a:moveTo>
                  <a:pt x="2170" y="1020"/>
                </a:moveTo>
                <a:cubicBezTo>
                  <a:pt x="2170" y="1020"/>
                  <a:pt x="2170" y="1020"/>
                  <a:pt x="2170" y="1020"/>
                </a:cubicBezTo>
                <a:cubicBezTo>
                  <a:pt x="2170" y="1020"/>
                  <a:pt x="2170" y="1020"/>
                  <a:pt x="2170" y="1020"/>
                </a:cubicBezTo>
                <a:cubicBezTo>
                  <a:pt x="2170" y="1020"/>
                  <a:pt x="2170" y="1020"/>
                  <a:pt x="2170" y="1020"/>
                </a:cubicBezTo>
                <a:cubicBezTo>
                  <a:pt x="2170" y="1020"/>
                  <a:pt x="2170" y="1020"/>
                  <a:pt x="2170" y="1020"/>
                </a:cubicBezTo>
                <a:close/>
                <a:moveTo>
                  <a:pt x="2182" y="1020"/>
                </a:moveTo>
                <a:cubicBezTo>
                  <a:pt x="2182" y="1021"/>
                  <a:pt x="2183" y="1021"/>
                  <a:pt x="2183" y="1021"/>
                </a:cubicBezTo>
                <a:cubicBezTo>
                  <a:pt x="2183" y="1021"/>
                  <a:pt x="2184" y="1021"/>
                  <a:pt x="2184" y="1020"/>
                </a:cubicBezTo>
                <a:cubicBezTo>
                  <a:pt x="2184" y="1020"/>
                  <a:pt x="2183" y="1020"/>
                  <a:pt x="2183" y="1020"/>
                </a:cubicBezTo>
                <a:cubicBezTo>
                  <a:pt x="2183" y="1020"/>
                  <a:pt x="2182" y="1020"/>
                  <a:pt x="2182" y="1020"/>
                </a:cubicBezTo>
                <a:close/>
                <a:moveTo>
                  <a:pt x="2428" y="1020"/>
                </a:moveTo>
                <a:cubicBezTo>
                  <a:pt x="2428" y="1020"/>
                  <a:pt x="2428" y="1020"/>
                  <a:pt x="2428" y="1020"/>
                </a:cubicBezTo>
                <a:cubicBezTo>
                  <a:pt x="2428" y="1020"/>
                  <a:pt x="2428" y="1020"/>
                  <a:pt x="2428" y="1020"/>
                </a:cubicBezTo>
                <a:cubicBezTo>
                  <a:pt x="2428" y="1020"/>
                  <a:pt x="2428" y="1020"/>
                  <a:pt x="2428" y="1020"/>
                </a:cubicBezTo>
                <a:cubicBezTo>
                  <a:pt x="2428" y="1020"/>
                  <a:pt x="2428" y="1020"/>
                  <a:pt x="2428" y="1020"/>
                </a:cubicBezTo>
                <a:close/>
                <a:moveTo>
                  <a:pt x="2441" y="1016"/>
                </a:moveTo>
                <a:cubicBezTo>
                  <a:pt x="2439" y="1016"/>
                  <a:pt x="2437" y="1018"/>
                  <a:pt x="2437" y="1020"/>
                </a:cubicBezTo>
                <a:cubicBezTo>
                  <a:pt x="2437" y="1023"/>
                  <a:pt x="2439" y="1025"/>
                  <a:pt x="2441" y="1025"/>
                </a:cubicBezTo>
                <a:cubicBezTo>
                  <a:pt x="2444" y="1025"/>
                  <a:pt x="2445" y="1023"/>
                  <a:pt x="2445" y="1020"/>
                </a:cubicBezTo>
                <a:cubicBezTo>
                  <a:pt x="2445" y="1018"/>
                  <a:pt x="2444" y="1016"/>
                  <a:pt x="2441" y="1016"/>
                </a:cubicBezTo>
                <a:close/>
                <a:moveTo>
                  <a:pt x="2454" y="1016"/>
                </a:moveTo>
                <a:cubicBezTo>
                  <a:pt x="2452" y="1016"/>
                  <a:pt x="2450" y="1018"/>
                  <a:pt x="2450" y="1020"/>
                </a:cubicBezTo>
                <a:cubicBezTo>
                  <a:pt x="2450" y="1023"/>
                  <a:pt x="2452" y="1025"/>
                  <a:pt x="2454" y="1025"/>
                </a:cubicBezTo>
                <a:cubicBezTo>
                  <a:pt x="2456" y="1025"/>
                  <a:pt x="2458" y="1023"/>
                  <a:pt x="2458" y="1020"/>
                </a:cubicBezTo>
                <a:cubicBezTo>
                  <a:pt x="2458" y="1018"/>
                  <a:pt x="2456" y="1016"/>
                  <a:pt x="2454" y="1016"/>
                </a:cubicBezTo>
                <a:close/>
                <a:moveTo>
                  <a:pt x="2467" y="1016"/>
                </a:moveTo>
                <a:cubicBezTo>
                  <a:pt x="2465" y="1016"/>
                  <a:pt x="2463" y="1018"/>
                  <a:pt x="2463" y="1020"/>
                </a:cubicBezTo>
                <a:cubicBezTo>
                  <a:pt x="2463" y="1023"/>
                  <a:pt x="2465" y="1025"/>
                  <a:pt x="2467" y="1025"/>
                </a:cubicBezTo>
                <a:cubicBezTo>
                  <a:pt x="2469" y="1025"/>
                  <a:pt x="2471" y="1023"/>
                  <a:pt x="2471" y="1020"/>
                </a:cubicBezTo>
                <a:cubicBezTo>
                  <a:pt x="2471" y="1018"/>
                  <a:pt x="2469" y="1016"/>
                  <a:pt x="2467" y="1016"/>
                </a:cubicBezTo>
                <a:close/>
                <a:moveTo>
                  <a:pt x="2480" y="1020"/>
                </a:moveTo>
                <a:cubicBezTo>
                  <a:pt x="2480" y="1020"/>
                  <a:pt x="2480" y="1020"/>
                  <a:pt x="2480" y="1020"/>
                </a:cubicBezTo>
                <a:cubicBezTo>
                  <a:pt x="2480" y="1020"/>
                  <a:pt x="2480" y="1020"/>
                  <a:pt x="2480" y="1020"/>
                </a:cubicBezTo>
                <a:cubicBezTo>
                  <a:pt x="2480" y="1020"/>
                  <a:pt x="2480" y="1020"/>
                  <a:pt x="2480" y="1020"/>
                </a:cubicBezTo>
                <a:cubicBezTo>
                  <a:pt x="2480" y="1020"/>
                  <a:pt x="2480" y="1020"/>
                  <a:pt x="2480" y="1020"/>
                </a:cubicBezTo>
                <a:close/>
                <a:moveTo>
                  <a:pt x="2609" y="1020"/>
                </a:moveTo>
                <a:cubicBezTo>
                  <a:pt x="2609" y="1020"/>
                  <a:pt x="2609" y="1020"/>
                  <a:pt x="2609" y="1020"/>
                </a:cubicBezTo>
                <a:cubicBezTo>
                  <a:pt x="2609" y="1020"/>
                  <a:pt x="2609" y="1020"/>
                  <a:pt x="2609" y="1020"/>
                </a:cubicBezTo>
                <a:cubicBezTo>
                  <a:pt x="2609" y="1020"/>
                  <a:pt x="2609" y="1020"/>
                  <a:pt x="2609" y="1020"/>
                </a:cubicBezTo>
                <a:cubicBezTo>
                  <a:pt x="2609" y="1020"/>
                  <a:pt x="2609" y="1020"/>
                  <a:pt x="2609" y="1020"/>
                </a:cubicBezTo>
                <a:close/>
                <a:moveTo>
                  <a:pt x="2660" y="1020"/>
                </a:moveTo>
                <a:cubicBezTo>
                  <a:pt x="2660" y="1021"/>
                  <a:pt x="2661" y="1021"/>
                  <a:pt x="2661" y="1021"/>
                </a:cubicBezTo>
                <a:cubicBezTo>
                  <a:pt x="2661" y="1021"/>
                  <a:pt x="2661" y="1021"/>
                  <a:pt x="2661" y="1020"/>
                </a:cubicBezTo>
                <a:cubicBezTo>
                  <a:pt x="2661" y="1020"/>
                  <a:pt x="2661" y="1020"/>
                  <a:pt x="2661" y="1020"/>
                </a:cubicBezTo>
                <a:cubicBezTo>
                  <a:pt x="2661" y="1020"/>
                  <a:pt x="2660" y="1020"/>
                  <a:pt x="2660" y="1020"/>
                </a:cubicBezTo>
                <a:close/>
                <a:moveTo>
                  <a:pt x="2674" y="1016"/>
                </a:moveTo>
                <a:cubicBezTo>
                  <a:pt x="2671" y="1016"/>
                  <a:pt x="2669" y="1018"/>
                  <a:pt x="2669" y="1020"/>
                </a:cubicBezTo>
                <a:cubicBezTo>
                  <a:pt x="2669" y="1023"/>
                  <a:pt x="2671" y="1025"/>
                  <a:pt x="2674" y="1025"/>
                </a:cubicBezTo>
                <a:cubicBezTo>
                  <a:pt x="2676" y="1025"/>
                  <a:pt x="2678" y="1023"/>
                  <a:pt x="2678" y="1020"/>
                </a:cubicBezTo>
                <a:cubicBezTo>
                  <a:pt x="2678" y="1018"/>
                  <a:pt x="2676" y="1016"/>
                  <a:pt x="2674" y="1016"/>
                </a:cubicBezTo>
                <a:close/>
                <a:moveTo>
                  <a:pt x="2712" y="1016"/>
                </a:moveTo>
                <a:cubicBezTo>
                  <a:pt x="2710" y="1016"/>
                  <a:pt x="2708" y="1018"/>
                  <a:pt x="2708" y="1020"/>
                </a:cubicBezTo>
                <a:cubicBezTo>
                  <a:pt x="2708" y="1023"/>
                  <a:pt x="2710" y="1025"/>
                  <a:pt x="2712" y="1025"/>
                </a:cubicBezTo>
                <a:cubicBezTo>
                  <a:pt x="2715" y="1025"/>
                  <a:pt x="2717" y="1023"/>
                  <a:pt x="2717" y="1020"/>
                </a:cubicBezTo>
                <a:cubicBezTo>
                  <a:pt x="2717" y="1018"/>
                  <a:pt x="2715" y="1016"/>
                  <a:pt x="2712" y="1016"/>
                </a:cubicBezTo>
                <a:close/>
                <a:moveTo>
                  <a:pt x="2725" y="1016"/>
                </a:moveTo>
                <a:cubicBezTo>
                  <a:pt x="2723" y="1016"/>
                  <a:pt x="2721" y="1018"/>
                  <a:pt x="2721" y="1020"/>
                </a:cubicBezTo>
                <a:cubicBezTo>
                  <a:pt x="2721" y="1023"/>
                  <a:pt x="2723" y="1025"/>
                  <a:pt x="2725" y="1025"/>
                </a:cubicBezTo>
                <a:cubicBezTo>
                  <a:pt x="2728" y="1025"/>
                  <a:pt x="2729" y="1023"/>
                  <a:pt x="2729" y="1020"/>
                </a:cubicBezTo>
                <a:cubicBezTo>
                  <a:pt x="2729" y="1018"/>
                  <a:pt x="2728" y="1016"/>
                  <a:pt x="2725" y="1016"/>
                </a:cubicBezTo>
                <a:close/>
                <a:moveTo>
                  <a:pt x="2738" y="1016"/>
                </a:moveTo>
                <a:cubicBezTo>
                  <a:pt x="2736" y="1016"/>
                  <a:pt x="2734" y="1018"/>
                  <a:pt x="2734" y="1020"/>
                </a:cubicBezTo>
                <a:cubicBezTo>
                  <a:pt x="2734" y="1023"/>
                  <a:pt x="2736" y="1025"/>
                  <a:pt x="2738" y="1025"/>
                </a:cubicBezTo>
                <a:cubicBezTo>
                  <a:pt x="2741" y="1025"/>
                  <a:pt x="2742" y="1023"/>
                  <a:pt x="2742" y="1020"/>
                </a:cubicBezTo>
                <a:cubicBezTo>
                  <a:pt x="2742" y="1018"/>
                  <a:pt x="2741" y="1016"/>
                  <a:pt x="2738" y="1016"/>
                </a:cubicBezTo>
                <a:close/>
                <a:moveTo>
                  <a:pt x="2751" y="1016"/>
                </a:moveTo>
                <a:cubicBezTo>
                  <a:pt x="2749" y="1016"/>
                  <a:pt x="2747" y="1018"/>
                  <a:pt x="2747" y="1020"/>
                </a:cubicBezTo>
                <a:cubicBezTo>
                  <a:pt x="2747" y="1023"/>
                  <a:pt x="2749" y="1025"/>
                  <a:pt x="2751" y="1025"/>
                </a:cubicBezTo>
                <a:cubicBezTo>
                  <a:pt x="2753" y="1025"/>
                  <a:pt x="2755" y="1023"/>
                  <a:pt x="2755" y="1020"/>
                </a:cubicBezTo>
                <a:cubicBezTo>
                  <a:pt x="2755" y="1018"/>
                  <a:pt x="2753" y="1016"/>
                  <a:pt x="2751" y="1016"/>
                </a:cubicBezTo>
                <a:close/>
                <a:moveTo>
                  <a:pt x="2764" y="1016"/>
                </a:moveTo>
                <a:cubicBezTo>
                  <a:pt x="2762" y="1016"/>
                  <a:pt x="2760" y="1018"/>
                  <a:pt x="2760" y="1020"/>
                </a:cubicBezTo>
                <a:cubicBezTo>
                  <a:pt x="2760" y="1023"/>
                  <a:pt x="2762" y="1025"/>
                  <a:pt x="2764" y="1025"/>
                </a:cubicBezTo>
                <a:cubicBezTo>
                  <a:pt x="2766" y="1025"/>
                  <a:pt x="2768" y="1023"/>
                  <a:pt x="2768" y="1020"/>
                </a:cubicBezTo>
                <a:cubicBezTo>
                  <a:pt x="2768" y="1018"/>
                  <a:pt x="2766" y="1016"/>
                  <a:pt x="2764" y="1016"/>
                </a:cubicBezTo>
                <a:close/>
                <a:moveTo>
                  <a:pt x="2906" y="1020"/>
                </a:moveTo>
                <a:cubicBezTo>
                  <a:pt x="2906" y="1021"/>
                  <a:pt x="2906" y="1021"/>
                  <a:pt x="2906" y="1021"/>
                </a:cubicBezTo>
                <a:cubicBezTo>
                  <a:pt x="2906" y="1021"/>
                  <a:pt x="2906" y="1021"/>
                  <a:pt x="2906" y="1020"/>
                </a:cubicBezTo>
                <a:cubicBezTo>
                  <a:pt x="2906" y="1020"/>
                  <a:pt x="2906" y="1020"/>
                  <a:pt x="2906" y="1020"/>
                </a:cubicBezTo>
                <a:cubicBezTo>
                  <a:pt x="2906" y="1020"/>
                  <a:pt x="2906" y="1020"/>
                  <a:pt x="2906" y="1020"/>
                </a:cubicBezTo>
                <a:close/>
                <a:moveTo>
                  <a:pt x="2932" y="1016"/>
                </a:moveTo>
                <a:cubicBezTo>
                  <a:pt x="2930" y="1016"/>
                  <a:pt x="2928" y="1018"/>
                  <a:pt x="2928" y="1020"/>
                </a:cubicBezTo>
                <a:cubicBezTo>
                  <a:pt x="2928" y="1023"/>
                  <a:pt x="2930" y="1025"/>
                  <a:pt x="2932" y="1025"/>
                </a:cubicBezTo>
                <a:cubicBezTo>
                  <a:pt x="2934" y="1025"/>
                  <a:pt x="2936" y="1023"/>
                  <a:pt x="2936" y="1020"/>
                </a:cubicBezTo>
                <a:cubicBezTo>
                  <a:pt x="2936" y="1018"/>
                  <a:pt x="2934" y="1016"/>
                  <a:pt x="2932" y="1016"/>
                </a:cubicBezTo>
                <a:close/>
                <a:moveTo>
                  <a:pt x="827" y="1029"/>
                </a:moveTo>
                <a:cubicBezTo>
                  <a:pt x="825" y="1029"/>
                  <a:pt x="823" y="1031"/>
                  <a:pt x="823" y="1033"/>
                </a:cubicBezTo>
                <a:cubicBezTo>
                  <a:pt x="823" y="1036"/>
                  <a:pt x="825" y="1037"/>
                  <a:pt x="827" y="1037"/>
                </a:cubicBezTo>
                <a:cubicBezTo>
                  <a:pt x="829" y="1037"/>
                  <a:pt x="831" y="1036"/>
                  <a:pt x="831" y="1033"/>
                </a:cubicBezTo>
                <a:cubicBezTo>
                  <a:pt x="831" y="1031"/>
                  <a:pt x="829" y="1029"/>
                  <a:pt x="827" y="1029"/>
                </a:cubicBezTo>
                <a:close/>
                <a:moveTo>
                  <a:pt x="840" y="1029"/>
                </a:moveTo>
                <a:cubicBezTo>
                  <a:pt x="838" y="1029"/>
                  <a:pt x="836" y="1031"/>
                  <a:pt x="836" y="1033"/>
                </a:cubicBezTo>
                <a:cubicBezTo>
                  <a:pt x="836" y="1036"/>
                  <a:pt x="838" y="1038"/>
                  <a:pt x="840" y="1038"/>
                </a:cubicBezTo>
                <a:cubicBezTo>
                  <a:pt x="842" y="1038"/>
                  <a:pt x="844" y="1036"/>
                  <a:pt x="844" y="1033"/>
                </a:cubicBezTo>
                <a:cubicBezTo>
                  <a:pt x="844" y="1031"/>
                  <a:pt x="842" y="1029"/>
                  <a:pt x="840" y="1029"/>
                </a:cubicBezTo>
                <a:close/>
                <a:moveTo>
                  <a:pt x="930" y="1029"/>
                </a:moveTo>
                <a:cubicBezTo>
                  <a:pt x="928" y="1029"/>
                  <a:pt x="926" y="1031"/>
                  <a:pt x="926" y="1033"/>
                </a:cubicBezTo>
                <a:cubicBezTo>
                  <a:pt x="926" y="1036"/>
                  <a:pt x="928" y="1038"/>
                  <a:pt x="930" y="1038"/>
                </a:cubicBezTo>
                <a:cubicBezTo>
                  <a:pt x="933" y="1038"/>
                  <a:pt x="934" y="1036"/>
                  <a:pt x="934" y="1033"/>
                </a:cubicBezTo>
                <a:cubicBezTo>
                  <a:pt x="934" y="1031"/>
                  <a:pt x="933" y="1029"/>
                  <a:pt x="930" y="1029"/>
                </a:cubicBezTo>
                <a:close/>
                <a:moveTo>
                  <a:pt x="943" y="1029"/>
                </a:moveTo>
                <a:cubicBezTo>
                  <a:pt x="941" y="1029"/>
                  <a:pt x="939" y="1031"/>
                  <a:pt x="939" y="1033"/>
                </a:cubicBezTo>
                <a:cubicBezTo>
                  <a:pt x="939" y="1036"/>
                  <a:pt x="941" y="1038"/>
                  <a:pt x="943" y="1038"/>
                </a:cubicBezTo>
                <a:cubicBezTo>
                  <a:pt x="946" y="1038"/>
                  <a:pt x="947" y="1036"/>
                  <a:pt x="947" y="1033"/>
                </a:cubicBezTo>
                <a:cubicBezTo>
                  <a:pt x="947" y="1031"/>
                  <a:pt x="946" y="1029"/>
                  <a:pt x="943" y="1029"/>
                </a:cubicBezTo>
                <a:close/>
                <a:moveTo>
                  <a:pt x="956" y="1029"/>
                </a:moveTo>
                <a:cubicBezTo>
                  <a:pt x="954" y="1029"/>
                  <a:pt x="952" y="1031"/>
                  <a:pt x="952" y="1033"/>
                </a:cubicBezTo>
                <a:cubicBezTo>
                  <a:pt x="952" y="1036"/>
                  <a:pt x="954" y="1038"/>
                  <a:pt x="956" y="1038"/>
                </a:cubicBezTo>
                <a:cubicBezTo>
                  <a:pt x="958" y="1038"/>
                  <a:pt x="960" y="1036"/>
                  <a:pt x="960" y="1033"/>
                </a:cubicBezTo>
                <a:cubicBezTo>
                  <a:pt x="960" y="1031"/>
                  <a:pt x="958" y="1029"/>
                  <a:pt x="956" y="1029"/>
                </a:cubicBezTo>
                <a:close/>
                <a:moveTo>
                  <a:pt x="969" y="1029"/>
                </a:moveTo>
                <a:cubicBezTo>
                  <a:pt x="967" y="1029"/>
                  <a:pt x="965" y="1031"/>
                  <a:pt x="965" y="1033"/>
                </a:cubicBezTo>
                <a:cubicBezTo>
                  <a:pt x="965" y="1036"/>
                  <a:pt x="967" y="1038"/>
                  <a:pt x="969" y="1038"/>
                </a:cubicBezTo>
                <a:cubicBezTo>
                  <a:pt x="971" y="1038"/>
                  <a:pt x="973" y="1036"/>
                  <a:pt x="973" y="1033"/>
                </a:cubicBezTo>
                <a:cubicBezTo>
                  <a:pt x="973" y="1031"/>
                  <a:pt x="971" y="1029"/>
                  <a:pt x="969" y="1029"/>
                </a:cubicBezTo>
                <a:close/>
                <a:moveTo>
                  <a:pt x="982" y="1029"/>
                </a:moveTo>
                <a:cubicBezTo>
                  <a:pt x="980" y="1029"/>
                  <a:pt x="978" y="1031"/>
                  <a:pt x="978" y="1033"/>
                </a:cubicBezTo>
                <a:cubicBezTo>
                  <a:pt x="978" y="1036"/>
                  <a:pt x="980" y="1038"/>
                  <a:pt x="982" y="1038"/>
                </a:cubicBezTo>
                <a:cubicBezTo>
                  <a:pt x="984" y="1038"/>
                  <a:pt x="986" y="1036"/>
                  <a:pt x="986" y="1033"/>
                </a:cubicBezTo>
                <a:cubicBezTo>
                  <a:pt x="986" y="1031"/>
                  <a:pt x="984" y="1029"/>
                  <a:pt x="982" y="1029"/>
                </a:cubicBezTo>
                <a:close/>
                <a:moveTo>
                  <a:pt x="995" y="1029"/>
                </a:moveTo>
                <a:cubicBezTo>
                  <a:pt x="993" y="1029"/>
                  <a:pt x="991" y="1031"/>
                  <a:pt x="991" y="1033"/>
                </a:cubicBezTo>
                <a:cubicBezTo>
                  <a:pt x="991" y="1036"/>
                  <a:pt x="993" y="1038"/>
                  <a:pt x="995" y="1038"/>
                </a:cubicBezTo>
                <a:cubicBezTo>
                  <a:pt x="997" y="1038"/>
                  <a:pt x="999" y="1036"/>
                  <a:pt x="999" y="1033"/>
                </a:cubicBezTo>
                <a:cubicBezTo>
                  <a:pt x="999" y="1031"/>
                  <a:pt x="997" y="1029"/>
                  <a:pt x="995" y="1029"/>
                </a:cubicBezTo>
                <a:close/>
                <a:moveTo>
                  <a:pt x="1008" y="1029"/>
                </a:moveTo>
                <a:cubicBezTo>
                  <a:pt x="1005" y="1029"/>
                  <a:pt x="1004" y="1031"/>
                  <a:pt x="1004" y="1033"/>
                </a:cubicBezTo>
                <a:cubicBezTo>
                  <a:pt x="1004" y="1036"/>
                  <a:pt x="1005" y="1038"/>
                  <a:pt x="1008" y="1038"/>
                </a:cubicBezTo>
                <a:cubicBezTo>
                  <a:pt x="1010" y="1038"/>
                  <a:pt x="1012" y="1036"/>
                  <a:pt x="1012" y="1033"/>
                </a:cubicBezTo>
                <a:cubicBezTo>
                  <a:pt x="1012" y="1031"/>
                  <a:pt x="1010" y="1029"/>
                  <a:pt x="1008" y="1029"/>
                </a:cubicBezTo>
                <a:close/>
                <a:moveTo>
                  <a:pt x="1021" y="1029"/>
                </a:moveTo>
                <a:cubicBezTo>
                  <a:pt x="1018" y="1029"/>
                  <a:pt x="1017" y="1031"/>
                  <a:pt x="1017" y="1033"/>
                </a:cubicBezTo>
                <a:cubicBezTo>
                  <a:pt x="1017" y="1036"/>
                  <a:pt x="1018" y="1038"/>
                  <a:pt x="1021" y="1038"/>
                </a:cubicBezTo>
                <a:cubicBezTo>
                  <a:pt x="1023" y="1038"/>
                  <a:pt x="1025" y="1036"/>
                  <a:pt x="1025" y="1033"/>
                </a:cubicBezTo>
                <a:cubicBezTo>
                  <a:pt x="1025" y="1031"/>
                  <a:pt x="1023" y="1029"/>
                  <a:pt x="1021" y="1029"/>
                </a:cubicBezTo>
                <a:close/>
                <a:moveTo>
                  <a:pt x="1034" y="1033"/>
                </a:moveTo>
                <a:cubicBezTo>
                  <a:pt x="1034" y="1033"/>
                  <a:pt x="1034" y="1033"/>
                  <a:pt x="1034" y="1033"/>
                </a:cubicBezTo>
                <a:cubicBezTo>
                  <a:pt x="1034" y="1033"/>
                  <a:pt x="1034" y="1033"/>
                  <a:pt x="1034" y="1033"/>
                </a:cubicBezTo>
                <a:cubicBezTo>
                  <a:pt x="1034" y="1033"/>
                  <a:pt x="1034" y="1033"/>
                  <a:pt x="1034" y="1033"/>
                </a:cubicBezTo>
                <a:cubicBezTo>
                  <a:pt x="1034" y="1033"/>
                  <a:pt x="1034" y="1033"/>
                  <a:pt x="1034" y="1033"/>
                </a:cubicBezTo>
                <a:close/>
                <a:moveTo>
                  <a:pt x="1047" y="1029"/>
                </a:moveTo>
                <a:cubicBezTo>
                  <a:pt x="1044" y="1029"/>
                  <a:pt x="1042" y="1031"/>
                  <a:pt x="1042" y="1033"/>
                </a:cubicBezTo>
                <a:cubicBezTo>
                  <a:pt x="1042" y="1036"/>
                  <a:pt x="1044" y="1038"/>
                  <a:pt x="1047" y="1038"/>
                </a:cubicBezTo>
                <a:cubicBezTo>
                  <a:pt x="1049" y="1038"/>
                  <a:pt x="1051" y="1036"/>
                  <a:pt x="1051" y="1033"/>
                </a:cubicBezTo>
                <a:cubicBezTo>
                  <a:pt x="1051" y="1031"/>
                  <a:pt x="1049" y="1029"/>
                  <a:pt x="1047" y="1029"/>
                </a:cubicBezTo>
                <a:close/>
                <a:moveTo>
                  <a:pt x="1072" y="1029"/>
                </a:moveTo>
                <a:cubicBezTo>
                  <a:pt x="1070" y="1029"/>
                  <a:pt x="1068" y="1031"/>
                  <a:pt x="1068" y="1033"/>
                </a:cubicBezTo>
                <a:cubicBezTo>
                  <a:pt x="1068" y="1036"/>
                  <a:pt x="1070" y="1038"/>
                  <a:pt x="1072" y="1038"/>
                </a:cubicBezTo>
                <a:cubicBezTo>
                  <a:pt x="1075" y="1038"/>
                  <a:pt x="1077" y="1036"/>
                  <a:pt x="1077" y="1033"/>
                </a:cubicBezTo>
                <a:cubicBezTo>
                  <a:pt x="1077" y="1031"/>
                  <a:pt x="1075" y="1029"/>
                  <a:pt x="1072" y="1029"/>
                </a:cubicBezTo>
                <a:close/>
                <a:moveTo>
                  <a:pt x="1550" y="1029"/>
                </a:moveTo>
                <a:cubicBezTo>
                  <a:pt x="1548" y="1029"/>
                  <a:pt x="1546" y="1031"/>
                  <a:pt x="1546" y="1033"/>
                </a:cubicBezTo>
                <a:cubicBezTo>
                  <a:pt x="1546" y="1036"/>
                  <a:pt x="1548" y="1038"/>
                  <a:pt x="1550" y="1038"/>
                </a:cubicBezTo>
                <a:cubicBezTo>
                  <a:pt x="1552" y="1038"/>
                  <a:pt x="1554" y="1036"/>
                  <a:pt x="1554" y="1033"/>
                </a:cubicBezTo>
                <a:cubicBezTo>
                  <a:pt x="1554" y="1031"/>
                  <a:pt x="1552" y="1029"/>
                  <a:pt x="1550" y="1029"/>
                </a:cubicBezTo>
                <a:close/>
                <a:moveTo>
                  <a:pt x="1563" y="1029"/>
                </a:moveTo>
                <a:cubicBezTo>
                  <a:pt x="1561" y="1029"/>
                  <a:pt x="1559" y="1031"/>
                  <a:pt x="1559" y="1033"/>
                </a:cubicBezTo>
                <a:cubicBezTo>
                  <a:pt x="1559" y="1036"/>
                  <a:pt x="1561" y="1038"/>
                  <a:pt x="1563" y="1038"/>
                </a:cubicBezTo>
                <a:cubicBezTo>
                  <a:pt x="1565" y="1038"/>
                  <a:pt x="1567" y="1036"/>
                  <a:pt x="1567" y="1033"/>
                </a:cubicBezTo>
                <a:cubicBezTo>
                  <a:pt x="1567" y="1031"/>
                  <a:pt x="1565" y="1029"/>
                  <a:pt x="1563" y="1029"/>
                </a:cubicBezTo>
                <a:close/>
                <a:moveTo>
                  <a:pt x="1576" y="1029"/>
                </a:moveTo>
                <a:cubicBezTo>
                  <a:pt x="1574" y="1029"/>
                  <a:pt x="1572" y="1031"/>
                  <a:pt x="1572" y="1033"/>
                </a:cubicBezTo>
                <a:cubicBezTo>
                  <a:pt x="1572" y="1036"/>
                  <a:pt x="1574" y="1038"/>
                  <a:pt x="1576" y="1038"/>
                </a:cubicBezTo>
                <a:cubicBezTo>
                  <a:pt x="1578" y="1038"/>
                  <a:pt x="1580" y="1036"/>
                  <a:pt x="1580" y="1033"/>
                </a:cubicBezTo>
                <a:cubicBezTo>
                  <a:pt x="1580" y="1031"/>
                  <a:pt x="1578" y="1029"/>
                  <a:pt x="1576" y="1029"/>
                </a:cubicBezTo>
                <a:close/>
                <a:moveTo>
                  <a:pt x="1589" y="1029"/>
                </a:moveTo>
                <a:cubicBezTo>
                  <a:pt x="1587" y="1029"/>
                  <a:pt x="1585" y="1031"/>
                  <a:pt x="1585" y="1033"/>
                </a:cubicBezTo>
                <a:cubicBezTo>
                  <a:pt x="1585" y="1036"/>
                  <a:pt x="1587" y="1038"/>
                  <a:pt x="1589" y="1038"/>
                </a:cubicBezTo>
                <a:cubicBezTo>
                  <a:pt x="1591" y="1038"/>
                  <a:pt x="1593" y="1036"/>
                  <a:pt x="1593" y="1033"/>
                </a:cubicBezTo>
                <a:cubicBezTo>
                  <a:pt x="1593" y="1031"/>
                  <a:pt x="1591" y="1029"/>
                  <a:pt x="1589" y="1029"/>
                </a:cubicBezTo>
                <a:close/>
                <a:moveTo>
                  <a:pt x="1602" y="1029"/>
                </a:moveTo>
                <a:cubicBezTo>
                  <a:pt x="1600" y="1029"/>
                  <a:pt x="1598" y="1031"/>
                  <a:pt x="1598" y="1033"/>
                </a:cubicBezTo>
                <a:cubicBezTo>
                  <a:pt x="1598" y="1036"/>
                  <a:pt x="1600" y="1038"/>
                  <a:pt x="1602" y="1038"/>
                </a:cubicBezTo>
                <a:cubicBezTo>
                  <a:pt x="1604" y="1038"/>
                  <a:pt x="1606" y="1036"/>
                  <a:pt x="1606" y="1033"/>
                </a:cubicBezTo>
                <a:cubicBezTo>
                  <a:pt x="1606" y="1031"/>
                  <a:pt x="1604" y="1029"/>
                  <a:pt x="1602" y="1029"/>
                </a:cubicBezTo>
                <a:close/>
                <a:moveTo>
                  <a:pt x="1615" y="1029"/>
                </a:moveTo>
                <a:cubicBezTo>
                  <a:pt x="1612" y="1029"/>
                  <a:pt x="1611" y="1031"/>
                  <a:pt x="1611" y="1033"/>
                </a:cubicBezTo>
                <a:cubicBezTo>
                  <a:pt x="1611" y="1036"/>
                  <a:pt x="1612" y="1038"/>
                  <a:pt x="1615" y="1038"/>
                </a:cubicBezTo>
                <a:cubicBezTo>
                  <a:pt x="1617" y="1038"/>
                  <a:pt x="1619" y="1036"/>
                  <a:pt x="1619" y="1033"/>
                </a:cubicBezTo>
                <a:cubicBezTo>
                  <a:pt x="1619" y="1031"/>
                  <a:pt x="1617" y="1029"/>
                  <a:pt x="1615" y="1029"/>
                </a:cubicBezTo>
                <a:close/>
                <a:moveTo>
                  <a:pt x="1628" y="1029"/>
                </a:moveTo>
                <a:cubicBezTo>
                  <a:pt x="1625" y="1029"/>
                  <a:pt x="1623" y="1031"/>
                  <a:pt x="1623" y="1033"/>
                </a:cubicBezTo>
                <a:cubicBezTo>
                  <a:pt x="1623" y="1036"/>
                  <a:pt x="1625" y="1038"/>
                  <a:pt x="1628" y="1038"/>
                </a:cubicBezTo>
                <a:cubicBezTo>
                  <a:pt x="1630" y="1038"/>
                  <a:pt x="1632" y="1036"/>
                  <a:pt x="1632" y="1033"/>
                </a:cubicBezTo>
                <a:cubicBezTo>
                  <a:pt x="1632" y="1031"/>
                  <a:pt x="1630" y="1029"/>
                  <a:pt x="1628" y="1029"/>
                </a:cubicBezTo>
                <a:close/>
                <a:moveTo>
                  <a:pt x="1641" y="1029"/>
                </a:moveTo>
                <a:cubicBezTo>
                  <a:pt x="1638" y="1029"/>
                  <a:pt x="1636" y="1031"/>
                  <a:pt x="1636" y="1033"/>
                </a:cubicBezTo>
                <a:cubicBezTo>
                  <a:pt x="1636" y="1036"/>
                  <a:pt x="1638" y="1038"/>
                  <a:pt x="1641" y="1038"/>
                </a:cubicBezTo>
                <a:cubicBezTo>
                  <a:pt x="1643" y="1038"/>
                  <a:pt x="1645" y="1036"/>
                  <a:pt x="1645" y="1033"/>
                </a:cubicBezTo>
                <a:cubicBezTo>
                  <a:pt x="1645" y="1031"/>
                  <a:pt x="1643" y="1029"/>
                  <a:pt x="1641" y="1029"/>
                </a:cubicBezTo>
                <a:close/>
                <a:moveTo>
                  <a:pt x="1653" y="1029"/>
                </a:moveTo>
                <a:cubicBezTo>
                  <a:pt x="1651" y="1029"/>
                  <a:pt x="1649" y="1031"/>
                  <a:pt x="1649" y="1033"/>
                </a:cubicBezTo>
                <a:cubicBezTo>
                  <a:pt x="1649" y="1036"/>
                  <a:pt x="1651" y="1038"/>
                  <a:pt x="1653" y="1038"/>
                </a:cubicBezTo>
                <a:cubicBezTo>
                  <a:pt x="1656" y="1038"/>
                  <a:pt x="1658" y="1036"/>
                  <a:pt x="1658" y="1033"/>
                </a:cubicBezTo>
                <a:cubicBezTo>
                  <a:pt x="1658" y="1031"/>
                  <a:pt x="1656" y="1029"/>
                  <a:pt x="1653" y="1029"/>
                </a:cubicBezTo>
                <a:close/>
                <a:moveTo>
                  <a:pt x="1666" y="1029"/>
                </a:moveTo>
                <a:cubicBezTo>
                  <a:pt x="1664" y="1029"/>
                  <a:pt x="1662" y="1031"/>
                  <a:pt x="1662" y="1033"/>
                </a:cubicBezTo>
                <a:cubicBezTo>
                  <a:pt x="1662" y="1036"/>
                  <a:pt x="1664" y="1038"/>
                  <a:pt x="1666" y="1038"/>
                </a:cubicBezTo>
                <a:cubicBezTo>
                  <a:pt x="1669" y="1038"/>
                  <a:pt x="1671" y="1036"/>
                  <a:pt x="1671" y="1033"/>
                </a:cubicBezTo>
                <a:cubicBezTo>
                  <a:pt x="1671" y="1031"/>
                  <a:pt x="1669" y="1029"/>
                  <a:pt x="1666" y="1029"/>
                </a:cubicBezTo>
                <a:close/>
                <a:moveTo>
                  <a:pt x="1679" y="1029"/>
                </a:moveTo>
                <a:cubicBezTo>
                  <a:pt x="1677" y="1029"/>
                  <a:pt x="1675" y="1031"/>
                  <a:pt x="1675" y="1033"/>
                </a:cubicBezTo>
                <a:cubicBezTo>
                  <a:pt x="1675" y="1036"/>
                  <a:pt x="1677" y="1038"/>
                  <a:pt x="1679" y="1038"/>
                </a:cubicBezTo>
                <a:cubicBezTo>
                  <a:pt x="1682" y="1038"/>
                  <a:pt x="1683" y="1036"/>
                  <a:pt x="1683" y="1033"/>
                </a:cubicBezTo>
                <a:cubicBezTo>
                  <a:pt x="1683" y="1031"/>
                  <a:pt x="1682" y="1029"/>
                  <a:pt x="1679" y="1029"/>
                </a:cubicBezTo>
                <a:close/>
                <a:moveTo>
                  <a:pt x="1692" y="1029"/>
                </a:moveTo>
                <a:cubicBezTo>
                  <a:pt x="1690" y="1029"/>
                  <a:pt x="1688" y="1031"/>
                  <a:pt x="1688" y="1033"/>
                </a:cubicBezTo>
                <a:cubicBezTo>
                  <a:pt x="1688" y="1036"/>
                  <a:pt x="1690" y="1038"/>
                  <a:pt x="1692" y="1038"/>
                </a:cubicBezTo>
                <a:cubicBezTo>
                  <a:pt x="1695" y="1038"/>
                  <a:pt x="1696" y="1036"/>
                  <a:pt x="1696" y="1033"/>
                </a:cubicBezTo>
                <a:cubicBezTo>
                  <a:pt x="1696" y="1031"/>
                  <a:pt x="1695" y="1029"/>
                  <a:pt x="1692" y="1029"/>
                </a:cubicBezTo>
                <a:close/>
                <a:moveTo>
                  <a:pt x="1705" y="1029"/>
                </a:moveTo>
                <a:cubicBezTo>
                  <a:pt x="1703" y="1029"/>
                  <a:pt x="1701" y="1031"/>
                  <a:pt x="1701" y="1033"/>
                </a:cubicBezTo>
                <a:cubicBezTo>
                  <a:pt x="1701" y="1036"/>
                  <a:pt x="1703" y="1038"/>
                  <a:pt x="1705" y="1038"/>
                </a:cubicBezTo>
                <a:cubicBezTo>
                  <a:pt x="1707" y="1038"/>
                  <a:pt x="1709" y="1036"/>
                  <a:pt x="1709" y="1033"/>
                </a:cubicBezTo>
                <a:cubicBezTo>
                  <a:pt x="1709" y="1031"/>
                  <a:pt x="1707" y="1029"/>
                  <a:pt x="1705" y="1029"/>
                </a:cubicBezTo>
                <a:close/>
                <a:moveTo>
                  <a:pt x="1718" y="1029"/>
                </a:moveTo>
                <a:cubicBezTo>
                  <a:pt x="1716" y="1029"/>
                  <a:pt x="1714" y="1031"/>
                  <a:pt x="1714" y="1033"/>
                </a:cubicBezTo>
                <a:cubicBezTo>
                  <a:pt x="1714" y="1036"/>
                  <a:pt x="1716" y="1038"/>
                  <a:pt x="1718" y="1038"/>
                </a:cubicBezTo>
                <a:cubicBezTo>
                  <a:pt x="1720" y="1038"/>
                  <a:pt x="1722" y="1036"/>
                  <a:pt x="1722" y="1033"/>
                </a:cubicBezTo>
                <a:cubicBezTo>
                  <a:pt x="1722" y="1031"/>
                  <a:pt x="1720" y="1029"/>
                  <a:pt x="1718" y="1029"/>
                </a:cubicBezTo>
                <a:close/>
                <a:moveTo>
                  <a:pt x="1731" y="1029"/>
                </a:moveTo>
                <a:cubicBezTo>
                  <a:pt x="1729" y="1029"/>
                  <a:pt x="1727" y="1031"/>
                  <a:pt x="1727" y="1033"/>
                </a:cubicBezTo>
                <a:cubicBezTo>
                  <a:pt x="1727" y="1036"/>
                  <a:pt x="1729" y="1038"/>
                  <a:pt x="1731" y="1038"/>
                </a:cubicBezTo>
                <a:cubicBezTo>
                  <a:pt x="1733" y="1038"/>
                  <a:pt x="1735" y="1036"/>
                  <a:pt x="1735" y="1033"/>
                </a:cubicBezTo>
                <a:cubicBezTo>
                  <a:pt x="1735" y="1031"/>
                  <a:pt x="1733" y="1029"/>
                  <a:pt x="1731" y="1029"/>
                </a:cubicBezTo>
                <a:close/>
                <a:moveTo>
                  <a:pt x="1744" y="1029"/>
                </a:moveTo>
                <a:cubicBezTo>
                  <a:pt x="1742" y="1029"/>
                  <a:pt x="1740" y="1031"/>
                  <a:pt x="1740" y="1033"/>
                </a:cubicBezTo>
                <a:cubicBezTo>
                  <a:pt x="1740" y="1036"/>
                  <a:pt x="1742" y="1038"/>
                  <a:pt x="1744" y="1038"/>
                </a:cubicBezTo>
                <a:cubicBezTo>
                  <a:pt x="1746" y="1038"/>
                  <a:pt x="1748" y="1036"/>
                  <a:pt x="1748" y="1033"/>
                </a:cubicBezTo>
                <a:cubicBezTo>
                  <a:pt x="1748" y="1031"/>
                  <a:pt x="1746" y="1029"/>
                  <a:pt x="1744" y="1029"/>
                </a:cubicBezTo>
                <a:close/>
                <a:moveTo>
                  <a:pt x="1757" y="1029"/>
                </a:moveTo>
                <a:cubicBezTo>
                  <a:pt x="1754" y="1029"/>
                  <a:pt x="1753" y="1031"/>
                  <a:pt x="1753" y="1033"/>
                </a:cubicBezTo>
                <a:cubicBezTo>
                  <a:pt x="1753" y="1036"/>
                  <a:pt x="1754" y="1038"/>
                  <a:pt x="1757" y="1038"/>
                </a:cubicBezTo>
                <a:cubicBezTo>
                  <a:pt x="1759" y="1038"/>
                  <a:pt x="1761" y="1036"/>
                  <a:pt x="1761" y="1033"/>
                </a:cubicBezTo>
                <a:cubicBezTo>
                  <a:pt x="1761" y="1031"/>
                  <a:pt x="1759" y="1029"/>
                  <a:pt x="1757" y="1029"/>
                </a:cubicBezTo>
                <a:close/>
                <a:moveTo>
                  <a:pt x="1770" y="1029"/>
                </a:moveTo>
                <a:cubicBezTo>
                  <a:pt x="1767" y="1029"/>
                  <a:pt x="1766" y="1031"/>
                  <a:pt x="1766" y="1033"/>
                </a:cubicBezTo>
                <a:cubicBezTo>
                  <a:pt x="1766" y="1036"/>
                  <a:pt x="1767" y="1038"/>
                  <a:pt x="1770" y="1038"/>
                </a:cubicBezTo>
                <a:cubicBezTo>
                  <a:pt x="1772" y="1038"/>
                  <a:pt x="1774" y="1036"/>
                  <a:pt x="1774" y="1033"/>
                </a:cubicBezTo>
                <a:cubicBezTo>
                  <a:pt x="1774" y="1031"/>
                  <a:pt x="1772" y="1029"/>
                  <a:pt x="1770" y="1029"/>
                </a:cubicBezTo>
                <a:close/>
                <a:moveTo>
                  <a:pt x="1783" y="1029"/>
                </a:moveTo>
                <a:cubicBezTo>
                  <a:pt x="1780" y="1029"/>
                  <a:pt x="1778" y="1031"/>
                  <a:pt x="1778" y="1033"/>
                </a:cubicBezTo>
                <a:cubicBezTo>
                  <a:pt x="1778" y="1036"/>
                  <a:pt x="1780" y="1038"/>
                  <a:pt x="1783" y="1038"/>
                </a:cubicBezTo>
                <a:cubicBezTo>
                  <a:pt x="1785" y="1038"/>
                  <a:pt x="1787" y="1036"/>
                  <a:pt x="1787" y="1033"/>
                </a:cubicBezTo>
                <a:cubicBezTo>
                  <a:pt x="1787" y="1031"/>
                  <a:pt x="1785" y="1029"/>
                  <a:pt x="1783" y="1029"/>
                </a:cubicBezTo>
                <a:close/>
                <a:moveTo>
                  <a:pt x="1796" y="1029"/>
                </a:moveTo>
                <a:cubicBezTo>
                  <a:pt x="1793" y="1029"/>
                  <a:pt x="1791" y="1031"/>
                  <a:pt x="1791" y="1033"/>
                </a:cubicBezTo>
                <a:cubicBezTo>
                  <a:pt x="1791" y="1036"/>
                  <a:pt x="1793" y="1038"/>
                  <a:pt x="1796" y="1038"/>
                </a:cubicBezTo>
                <a:cubicBezTo>
                  <a:pt x="1798" y="1038"/>
                  <a:pt x="1800" y="1036"/>
                  <a:pt x="1800" y="1033"/>
                </a:cubicBezTo>
                <a:cubicBezTo>
                  <a:pt x="1800" y="1031"/>
                  <a:pt x="1798" y="1029"/>
                  <a:pt x="1796" y="1029"/>
                </a:cubicBezTo>
                <a:close/>
                <a:moveTo>
                  <a:pt x="1808" y="1029"/>
                </a:moveTo>
                <a:cubicBezTo>
                  <a:pt x="1806" y="1029"/>
                  <a:pt x="1804" y="1031"/>
                  <a:pt x="1804" y="1033"/>
                </a:cubicBezTo>
                <a:cubicBezTo>
                  <a:pt x="1804" y="1036"/>
                  <a:pt x="1806" y="1038"/>
                  <a:pt x="1808" y="1038"/>
                </a:cubicBezTo>
                <a:cubicBezTo>
                  <a:pt x="1811" y="1038"/>
                  <a:pt x="1813" y="1036"/>
                  <a:pt x="1813" y="1033"/>
                </a:cubicBezTo>
                <a:cubicBezTo>
                  <a:pt x="1813" y="1031"/>
                  <a:pt x="1811" y="1029"/>
                  <a:pt x="1808" y="1029"/>
                </a:cubicBezTo>
                <a:close/>
                <a:moveTo>
                  <a:pt x="1821" y="1029"/>
                </a:moveTo>
                <a:cubicBezTo>
                  <a:pt x="1819" y="1029"/>
                  <a:pt x="1817" y="1031"/>
                  <a:pt x="1817" y="1033"/>
                </a:cubicBezTo>
                <a:cubicBezTo>
                  <a:pt x="1817" y="1036"/>
                  <a:pt x="1819" y="1038"/>
                  <a:pt x="1821" y="1038"/>
                </a:cubicBezTo>
                <a:cubicBezTo>
                  <a:pt x="1824" y="1038"/>
                  <a:pt x="1826" y="1036"/>
                  <a:pt x="1826" y="1033"/>
                </a:cubicBezTo>
                <a:cubicBezTo>
                  <a:pt x="1826" y="1031"/>
                  <a:pt x="1824" y="1029"/>
                  <a:pt x="1821" y="1029"/>
                </a:cubicBezTo>
                <a:close/>
                <a:moveTo>
                  <a:pt x="1834" y="1029"/>
                </a:moveTo>
                <a:cubicBezTo>
                  <a:pt x="1832" y="1029"/>
                  <a:pt x="1830" y="1031"/>
                  <a:pt x="1830" y="1033"/>
                </a:cubicBezTo>
                <a:cubicBezTo>
                  <a:pt x="1830" y="1036"/>
                  <a:pt x="1832" y="1038"/>
                  <a:pt x="1834" y="1038"/>
                </a:cubicBezTo>
                <a:cubicBezTo>
                  <a:pt x="1837" y="1038"/>
                  <a:pt x="1838" y="1036"/>
                  <a:pt x="1838" y="1033"/>
                </a:cubicBezTo>
                <a:cubicBezTo>
                  <a:pt x="1838" y="1031"/>
                  <a:pt x="1837" y="1029"/>
                  <a:pt x="1834" y="1029"/>
                </a:cubicBezTo>
                <a:close/>
                <a:moveTo>
                  <a:pt x="1847" y="1029"/>
                </a:moveTo>
                <a:cubicBezTo>
                  <a:pt x="1845" y="1029"/>
                  <a:pt x="1843" y="1031"/>
                  <a:pt x="1843" y="1033"/>
                </a:cubicBezTo>
                <a:cubicBezTo>
                  <a:pt x="1843" y="1036"/>
                  <a:pt x="1845" y="1038"/>
                  <a:pt x="1847" y="1038"/>
                </a:cubicBezTo>
                <a:cubicBezTo>
                  <a:pt x="1849" y="1038"/>
                  <a:pt x="1851" y="1036"/>
                  <a:pt x="1851" y="1033"/>
                </a:cubicBezTo>
                <a:cubicBezTo>
                  <a:pt x="1851" y="1031"/>
                  <a:pt x="1849" y="1029"/>
                  <a:pt x="1847" y="1029"/>
                </a:cubicBezTo>
                <a:close/>
                <a:moveTo>
                  <a:pt x="1860" y="1029"/>
                </a:moveTo>
                <a:cubicBezTo>
                  <a:pt x="1858" y="1029"/>
                  <a:pt x="1856" y="1031"/>
                  <a:pt x="1856" y="1033"/>
                </a:cubicBezTo>
                <a:cubicBezTo>
                  <a:pt x="1856" y="1036"/>
                  <a:pt x="1858" y="1038"/>
                  <a:pt x="1860" y="1038"/>
                </a:cubicBezTo>
                <a:cubicBezTo>
                  <a:pt x="1862" y="1038"/>
                  <a:pt x="1864" y="1036"/>
                  <a:pt x="1864" y="1033"/>
                </a:cubicBezTo>
                <a:cubicBezTo>
                  <a:pt x="1864" y="1031"/>
                  <a:pt x="1862" y="1029"/>
                  <a:pt x="1860" y="1029"/>
                </a:cubicBezTo>
                <a:close/>
                <a:moveTo>
                  <a:pt x="1873" y="1029"/>
                </a:moveTo>
                <a:cubicBezTo>
                  <a:pt x="1871" y="1029"/>
                  <a:pt x="1869" y="1031"/>
                  <a:pt x="1869" y="1033"/>
                </a:cubicBezTo>
                <a:cubicBezTo>
                  <a:pt x="1869" y="1036"/>
                  <a:pt x="1871" y="1038"/>
                  <a:pt x="1873" y="1038"/>
                </a:cubicBezTo>
                <a:cubicBezTo>
                  <a:pt x="1875" y="1038"/>
                  <a:pt x="1877" y="1036"/>
                  <a:pt x="1877" y="1033"/>
                </a:cubicBezTo>
                <a:cubicBezTo>
                  <a:pt x="1877" y="1031"/>
                  <a:pt x="1875" y="1029"/>
                  <a:pt x="1873" y="1029"/>
                </a:cubicBezTo>
                <a:close/>
                <a:moveTo>
                  <a:pt x="1886" y="1029"/>
                </a:moveTo>
                <a:cubicBezTo>
                  <a:pt x="1884" y="1029"/>
                  <a:pt x="1882" y="1031"/>
                  <a:pt x="1882" y="1033"/>
                </a:cubicBezTo>
                <a:cubicBezTo>
                  <a:pt x="1882" y="1036"/>
                  <a:pt x="1884" y="1038"/>
                  <a:pt x="1886" y="1038"/>
                </a:cubicBezTo>
                <a:cubicBezTo>
                  <a:pt x="1888" y="1038"/>
                  <a:pt x="1890" y="1036"/>
                  <a:pt x="1890" y="1033"/>
                </a:cubicBezTo>
                <a:cubicBezTo>
                  <a:pt x="1890" y="1031"/>
                  <a:pt x="1888" y="1029"/>
                  <a:pt x="1886" y="1029"/>
                </a:cubicBezTo>
                <a:close/>
                <a:moveTo>
                  <a:pt x="1899" y="1029"/>
                </a:moveTo>
                <a:cubicBezTo>
                  <a:pt x="1897" y="1029"/>
                  <a:pt x="1895" y="1031"/>
                  <a:pt x="1895" y="1033"/>
                </a:cubicBezTo>
                <a:cubicBezTo>
                  <a:pt x="1895" y="1036"/>
                  <a:pt x="1897" y="1038"/>
                  <a:pt x="1899" y="1038"/>
                </a:cubicBezTo>
                <a:cubicBezTo>
                  <a:pt x="1901" y="1038"/>
                  <a:pt x="1903" y="1036"/>
                  <a:pt x="1903" y="1033"/>
                </a:cubicBezTo>
                <a:cubicBezTo>
                  <a:pt x="1903" y="1031"/>
                  <a:pt x="1901" y="1029"/>
                  <a:pt x="1899" y="1029"/>
                </a:cubicBezTo>
                <a:close/>
                <a:moveTo>
                  <a:pt x="1912" y="1029"/>
                </a:moveTo>
                <a:cubicBezTo>
                  <a:pt x="1909" y="1029"/>
                  <a:pt x="1908" y="1031"/>
                  <a:pt x="1908" y="1033"/>
                </a:cubicBezTo>
                <a:cubicBezTo>
                  <a:pt x="1908" y="1036"/>
                  <a:pt x="1909" y="1038"/>
                  <a:pt x="1912" y="1038"/>
                </a:cubicBezTo>
                <a:cubicBezTo>
                  <a:pt x="1914" y="1038"/>
                  <a:pt x="1916" y="1036"/>
                  <a:pt x="1916" y="1033"/>
                </a:cubicBezTo>
                <a:cubicBezTo>
                  <a:pt x="1916" y="1031"/>
                  <a:pt x="1914" y="1029"/>
                  <a:pt x="1912" y="1029"/>
                </a:cubicBezTo>
                <a:close/>
                <a:moveTo>
                  <a:pt x="1925" y="1029"/>
                </a:moveTo>
                <a:cubicBezTo>
                  <a:pt x="1922" y="1029"/>
                  <a:pt x="1920" y="1031"/>
                  <a:pt x="1920" y="1033"/>
                </a:cubicBezTo>
                <a:cubicBezTo>
                  <a:pt x="1920" y="1036"/>
                  <a:pt x="1922" y="1038"/>
                  <a:pt x="1925" y="1038"/>
                </a:cubicBezTo>
                <a:cubicBezTo>
                  <a:pt x="1927" y="1038"/>
                  <a:pt x="1929" y="1036"/>
                  <a:pt x="1929" y="1033"/>
                </a:cubicBezTo>
                <a:cubicBezTo>
                  <a:pt x="1929" y="1031"/>
                  <a:pt x="1927" y="1029"/>
                  <a:pt x="1925" y="1029"/>
                </a:cubicBezTo>
                <a:close/>
                <a:moveTo>
                  <a:pt x="1938" y="1029"/>
                </a:moveTo>
                <a:cubicBezTo>
                  <a:pt x="1935" y="1029"/>
                  <a:pt x="1933" y="1031"/>
                  <a:pt x="1933" y="1033"/>
                </a:cubicBezTo>
                <a:cubicBezTo>
                  <a:pt x="1933" y="1036"/>
                  <a:pt x="1935" y="1038"/>
                  <a:pt x="1938" y="1038"/>
                </a:cubicBezTo>
                <a:cubicBezTo>
                  <a:pt x="1940" y="1038"/>
                  <a:pt x="1942" y="1036"/>
                  <a:pt x="1942" y="1033"/>
                </a:cubicBezTo>
                <a:cubicBezTo>
                  <a:pt x="1942" y="1031"/>
                  <a:pt x="1940" y="1029"/>
                  <a:pt x="1938" y="1029"/>
                </a:cubicBezTo>
                <a:close/>
                <a:moveTo>
                  <a:pt x="1950" y="1029"/>
                </a:moveTo>
                <a:cubicBezTo>
                  <a:pt x="1948" y="1029"/>
                  <a:pt x="1946" y="1031"/>
                  <a:pt x="1946" y="1033"/>
                </a:cubicBezTo>
                <a:cubicBezTo>
                  <a:pt x="1946" y="1036"/>
                  <a:pt x="1948" y="1038"/>
                  <a:pt x="1950" y="1038"/>
                </a:cubicBezTo>
                <a:cubicBezTo>
                  <a:pt x="1953" y="1038"/>
                  <a:pt x="1955" y="1036"/>
                  <a:pt x="1955" y="1033"/>
                </a:cubicBezTo>
                <a:cubicBezTo>
                  <a:pt x="1955" y="1031"/>
                  <a:pt x="1953" y="1029"/>
                  <a:pt x="1950" y="1029"/>
                </a:cubicBezTo>
                <a:close/>
                <a:moveTo>
                  <a:pt x="1963" y="1029"/>
                </a:moveTo>
                <a:cubicBezTo>
                  <a:pt x="1961" y="1029"/>
                  <a:pt x="1959" y="1031"/>
                  <a:pt x="1959" y="1033"/>
                </a:cubicBezTo>
                <a:cubicBezTo>
                  <a:pt x="1959" y="1036"/>
                  <a:pt x="1961" y="1038"/>
                  <a:pt x="1963" y="1038"/>
                </a:cubicBezTo>
                <a:cubicBezTo>
                  <a:pt x="1966" y="1038"/>
                  <a:pt x="1968" y="1036"/>
                  <a:pt x="1968" y="1033"/>
                </a:cubicBezTo>
                <a:cubicBezTo>
                  <a:pt x="1968" y="1031"/>
                  <a:pt x="1966" y="1029"/>
                  <a:pt x="1963" y="1029"/>
                </a:cubicBezTo>
                <a:close/>
                <a:moveTo>
                  <a:pt x="1976" y="1029"/>
                </a:moveTo>
                <a:cubicBezTo>
                  <a:pt x="1974" y="1029"/>
                  <a:pt x="1972" y="1031"/>
                  <a:pt x="1972" y="1033"/>
                </a:cubicBezTo>
                <a:cubicBezTo>
                  <a:pt x="1972" y="1036"/>
                  <a:pt x="1974" y="1038"/>
                  <a:pt x="1976" y="1038"/>
                </a:cubicBezTo>
                <a:cubicBezTo>
                  <a:pt x="1979" y="1038"/>
                  <a:pt x="1980" y="1036"/>
                  <a:pt x="1980" y="1033"/>
                </a:cubicBezTo>
                <a:cubicBezTo>
                  <a:pt x="1980" y="1031"/>
                  <a:pt x="1979" y="1029"/>
                  <a:pt x="1976" y="1029"/>
                </a:cubicBezTo>
                <a:close/>
                <a:moveTo>
                  <a:pt x="1989" y="1029"/>
                </a:moveTo>
                <a:cubicBezTo>
                  <a:pt x="1987" y="1029"/>
                  <a:pt x="1985" y="1031"/>
                  <a:pt x="1985" y="1033"/>
                </a:cubicBezTo>
                <a:cubicBezTo>
                  <a:pt x="1985" y="1036"/>
                  <a:pt x="1987" y="1038"/>
                  <a:pt x="1989" y="1038"/>
                </a:cubicBezTo>
                <a:cubicBezTo>
                  <a:pt x="1992" y="1038"/>
                  <a:pt x="1993" y="1036"/>
                  <a:pt x="1993" y="1033"/>
                </a:cubicBezTo>
                <a:cubicBezTo>
                  <a:pt x="1993" y="1031"/>
                  <a:pt x="1992" y="1029"/>
                  <a:pt x="1989" y="1029"/>
                </a:cubicBezTo>
                <a:close/>
                <a:moveTo>
                  <a:pt x="2002" y="1029"/>
                </a:moveTo>
                <a:cubicBezTo>
                  <a:pt x="2000" y="1029"/>
                  <a:pt x="1998" y="1031"/>
                  <a:pt x="1998" y="1033"/>
                </a:cubicBezTo>
                <a:cubicBezTo>
                  <a:pt x="1998" y="1036"/>
                  <a:pt x="2000" y="1038"/>
                  <a:pt x="2002" y="1038"/>
                </a:cubicBezTo>
                <a:cubicBezTo>
                  <a:pt x="2004" y="1038"/>
                  <a:pt x="2006" y="1036"/>
                  <a:pt x="2006" y="1033"/>
                </a:cubicBezTo>
                <a:cubicBezTo>
                  <a:pt x="2006" y="1031"/>
                  <a:pt x="2004" y="1029"/>
                  <a:pt x="2002" y="1029"/>
                </a:cubicBezTo>
                <a:close/>
                <a:moveTo>
                  <a:pt x="2015" y="1029"/>
                </a:moveTo>
                <a:cubicBezTo>
                  <a:pt x="2013" y="1029"/>
                  <a:pt x="2011" y="1031"/>
                  <a:pt x="2011" y="1033"/>
                </a:cubicBezTo>
                <a:cubicBezTo>
                  <a:pt x="2011" y="1036"/>
                  <a:pt x="2013" y="1038"/>
                  <a:pt x="2015" y="1038"/>
                </a:cubicBezTo>
                <a:cubicBezTo>
                  <a:pt x="2017" y="1038"/>
                  <a:pt x="2019" y="1036"/>
                  <a:pt x="2019" y="1033"/>
                </a:cubicBezTo>
                <a:cubicBezTo>
                  <a:pt x="2019" y="1031"/>
                  <a:pt x="2017" y="1029"/>
                  <a:pt x="2015" y="1029"/>
                </a:cubicBezTo>
                <a:close/>
                <a:moveTo>
                  <a:pt x="2028" y="1029"/>
                </a:moveTo>
                <a:cubicBezTo>
                  <a:pt x="2026" y="1029"/>
                  <a:pt x="2024" y="1031"/>
                  <a:pt x="2024" y="1033"/>
                </a:cubicBezTo>
                <a:cubicBezTo>
                  <a:pt x="2024" y="1036"/>
                  <a:pt x="2026" y="1038"/>
                  <a:pt x="2028" y="1038"/>
                </a:cubicBezTo>
                <a:cubicBezTo>
                  <a:pt x="2030" y="1038"/>
                  <a:pt x="2032" y="1036"/>
                  <a:pt x="2032" y="1033"/>
                </a:cubicBezTo>
                <a:cubicBezTo>
                  <a:pt x="2032" y="1031"/>
                  <a:pt x="2030" y="1029"/>
                  <a:pt x="2028" y="1029"/>
                </a:cubicBezTo>
                <a:close/>
                <a:moveTo>
                  <a:pt x="2041" y="1029"/>
                </a:moveTo>
                <a:cubicBezTo>
                  <a:pt x="2039" y="1029"/>
                  <a:pt x="2037" y="1031"/>
                  <a:pt x="2037" y="1033"/>
                </a:cubicBezTo>
                <a:cubicBezTo>
                  <a:pt x="2037" y="1036"/>
                  <a:pt x="2039" y="1038"/>
                  <a:pt x="2041" y="1038"/>
                </a:cubicBezTo>
                <a:cubicBezTo>
                  <a:pt x="2043" y="1038"/>
                  <a:pt x="2045" y="1036"/>
                  <a:pt x="2045" y="1033"/>
                </a:cubicBezTo>
                <a:cubicBezTo>
                  <a:pt x="2045" y="1031"/>
                  <a:pt x="2043" y="1029"/>
                  <a:pt x="2041" y="1029"/>
                </a:cubicBezTo>
                <a:close/>
                <a:moveTo>
                  <a:pt x="2054" y="1029"/>
                </a:moveTo>
                <a:cubicBezTo>
                  <a:pt x="2051" y="1029"/>
                  <a:pt x="2050" y="1031"/>
                  <a:pt x="2050" y="1033"/>
                </a:cubicBezTo>
                <a:cubicBezTo>
                  <a:pt x="2050" y="1036"/>
                  <a:pt x="2051" y="1038"/>
                  <a:pt x="2054" y="1038"/>
                </a:cubicBezTo>
                <a:cubicBezTo>
                  <a:pt x="2056" y="1038"/>
                  <a:pt x="2058" y="1036"/>
                  <a:pt x="2058" y="1033"/>
                </a:cubicBezTo>
                <a:cubicBezTo>
                  <a:pt x="2058" y="1031"/>
                  <a:pt x="2056" y="1029"/>
                  <a:pt x="2054" y="1029"/>
                </a:cubicBezTo>
                <a:close/>
                <a:moveTo>
                  <a:pt x="2067" y="1029"/>
                </a:moveTo>
                <a:cubicBezTo>
                  <a:pt x="2064" y="1029"/>
                  <a:pt x="2063" y="1031"/>
                  <a:pt x="2063" y="1033"/>
                </a:cubicBezTo>
                <a:cubicBezTo>
                  <a:pt x="2063" y="1036"/>
                  <a:pt x="2064" y="1038"/>
                  <a:pt x="2067" y="1038"/>
                </a:cubicBezTo>
                <a:cubicBezTo>
                  <a:pt x="2069" y="1038"/>
                  <a:pt x="2071" y="1036"/>
                  <a:pt x="2071" y="1033"/>
                </a:cubicBezTo>
                <a:cubicBezTo>
                  <a:pt x="2071" y="1031"/>
                  <a:pt x="2069" y="1029"/>
                  <a:pt x="2067" y="1029"/>
                </a:cubicBezTo>
                <a:close/>
                <a:moveTo>
                  <a:pt x="2080" y="1029"/>
                </a:moveTo>
                <a:cubicBezTo>
                  <a:pt x="2077" y="1029"/>
                  <a:pt x="2075" y="1031"/>
                  <a:pt x="2075" y="1033"/>
                </a:cubicBezTo>
                <a:cubicBezTo>
                  <a:pt x="2075" y="1036"/>
                  <a:pt x="2077" y="1038"/>
                  <a:pt x="2080" y="1038"/>
                </a:cubicBezTo>
                <a:cubicBezTo>
                  <a:pt x="2082" y="1038"/>
                  <a:pt x="2084" y="1036"/>
                  <a:pt x="2084" y="1033"/>
                </a:cubicBezTo>
                <a:cubicBezTo>
                  <a:pt x="2084" y="1031"/>
                  <a:pt x="2082" y="1029"/>
                  <a:pt x="2080" y="1029"/>
                </a:cubicBezTo>
                <a:close/>
                <a:moveTo>
                  <a:pt x="2093" y="1029"/>
                </a:moveTo>
                <a:cubicBezTo>
                  <a:pt x="2090" y="1029"/>
                  <a:pt x="2088" y="1031"/>
                  <a:pt x="2088" y="1033"/>
                </a:cubicBezTo>
                <a:cubicBezTo>
                  <a:pt x="2088" y="1036"/>
                  <a:pt x="2090" y="1038"/>
                  <a:pt x="2093" y="1038"/>
                </a:cubicBezTo>
                <a:cubicBezTo>
                  <a:pt x="2095" y="1038"/>
                  <a:pt x="2097" y="1036"/>
                  <a:pt x="2097" y="1033"/>
                </a:cubicBezTo>
                <a:cubicBezTo>
                  <a:pt x="2097" y="1031"/>
                  <a:pt x="2095" y="1029"/>
                  <a:pt x="2093" y="1029"/>
                </a:cubicBezTo>
                <a:close/>
                <a:moveTo>
                  <a:pt x="2105" y="1029"/>
                </a:moveTo>
                <a:cubicBezTo>
                  <a:pt x="2103" y="1029"/>
                  <a:pt x="2101" y="1031"/>
                  <a:pt x="2101" y="1033"/>
                </a:cubicBezTo>
                <a:cubicBezTo>
                  <a:pt x="2101" y="1036"/>
                  <a:pt x="2103" y="1038"/>
                  <a:pt x="2105" y="1038"/>
                </a:cubicBezTo>
                <a:cubicBezTo>
                  <a:pt x="2108" y="1038"/>
                  <a:pt x="2110" y="1036"/>
                  <a:pt x="2110" y="1033"/>
                </a:cubicBezTo>
                <a:cubicBezTo>
                  <a:pt x="2110" y="1031"/>
                  <a:pt x="2108" y="1029"/>
                  <a:pt x="2105" y="1029"/>
                </a:cubicBezTo>
                <a:close/>
                <a:moveTo>
                  <a:pt x="2118" y="1029"/>
                </a:moveTo>
                <a:cubicBezTo>
                  <a:pt x="2116" y="1029"/>
                  <a:pt x="2114" y="1031"/>
                  <a:pt x="2114" y="1033"/>
                </a:cubicBezTo>
                <a:cubicBezTo>
                  <a:pt x="2114" y="1036"/>
                  <a:pt x="2116" y="1038"/>
                  <a:pt x="2118" y="1038"/>
                </a:cubicBezTo>
                <a:cubicBezTo>
                  <a:pt x="2121" y="1038"/>
                  <a:pt x="2123" y="1036"/>
                  <a:pt x="2123" y="1033"/>
                </a:cubicBezTo>
                <a:cubicBezTo>
                  <a:pt x="2123" y="1031"/>
                  <a:pt x="2121" y="1029"/>
                  <a:pt x="2118" y="1029"/>
                </a:cubicBezTo>
                <a:close/>
                <a:moveTo>
                  <a:pt x="2131" y="1029"/>
                </a:moveTo>
                <a:cubicBezTo>
                  <a:pt x="2129" y="1029"/>
                  <a:pt x="2127" y="1031"/>
                  <a:pt x="2127" y="1033"/>
                </a:cubicBezTo>
                <a:cubicBezTo>
                  <a:pt x="2127" y="1036"/>
                  <a:pt x="2129" y="1038"/>
                  <a:pt x="2131" y="1038"/>
                </a:cubicBezTo>
                <a:cubicBezTo>
                  <a:pt x="2134" y="1038"/>
                  <a:pt x="2135" y="1036"/>
                  <a:pt x="2135" y="1033"/>
                </a:cubicBezTo>
                <a:cubicBezTo>
                  <a:pt x="2135" y="1031"/>
                  <a:pt x="2134" y="1029"/>
                  <a:pt x="2131" y="1029"/>
                </a:cubicBezTo>
                <a:close/>
                <a:moveTo>
                  <a:pt x="2144" y="1029"/>
                </a:moveTo>
                <a:cubicBezTo>
                  <a:pt x="2142" y="1029"/>
                  <a:pt x="2140" y="1031"/>
                  <a:pt x="2140" y="1033"/>
                </a:cubicBezTo>
                <a:cubicBezTo>
                  <a:pt x="2140" y="1036"/>
                  <a:pt x="2142" y="1038"/>
                  <a:pt x="2144" y="1038"/>
                </a:cubicBezTo>
                <a:cubicBezTo>
                  <a:pt x="2147" y="1038"/>
                  <a:pt x="2148" y="1036"/>
                  <a:pt x="2148" y="1033"/>
                </a:cubicBezTo>
                <a:cubicBezTo>
                  <a:pt x="2148" y="1031"/>
                  <a:pt x="2147" y="1029"/>
                  <a:pt x="2144" y="1029"/>
                </a:cubicBezTo>
                <a:close/>
                <a:moveTo>
                  <a:pt x="2157" y="1029"/>
                </a:moveTo>
                <a:cubicBezTo>
                  <a:pt x="2155" y="1029"/>
                  <a:pt x="2153" y="1031"/>
                  <a:pt x="2153" y="1033"/>
                </a:cubicBezTo>
                <a:cubicBezTo>
                  <a:pt x="2153" y="1036"/>
                  <a:pt x="2155" y="1038"/>
                  <a:pt x="2157" y="1038"/>
                </a:cubicBezTo>
                <a:cubicBezTo>
                  <a:pt x="2159" y="1038"/>
                  <a:pt x="2161" y="1036"/>
                  <a:pt x="2161" y="1033"/>
                </a:cubicBezTo>
                <a:cubicBezTo>
                  <a:pt x="2161" y="1031"/>
                  <a:pt x="2159" y="1029"/>
                  <a:pt x="2157" y="1029"/>
                </a:cubicBezTo>
                <a:close/>
                <a:moveTo>
                  <a:pt x="2170" y="1029"/>
                </a:moveTo>
                <a:cubicBezTo>
                  <a:pt x="2168" y="1029"/>
                  <a:pt x="2166" y="1031"/>
                  <a:pt x="2166" y="1033"/>
                </a:cubicBezTo>
                <a:cubicBezTo>
                  <a:pt x="2166" y="1036"/>
                  <a:pt x="2168" y="1038"/>
                  <a:pt x="2170" y="1038"/>
                </a:cubicBezTo>
                <a:cubicBezTo>
                  <a:pt x="2172" y="1038"/>
                  <a:pt x="2174" y="1036"/>
                  <a:pt x="2174" y="1033"/>
                </a:cubicBezTo>
                <a:cubicBezTo>
                  <a:pt x="2174" y="1031"/>
                  <a:pt x="2172" y="1029"/>
                  <a:pt x="2170" y="1029"/>
                </a:cubicBezTo>
                <a:close/>
                <a:moveTo>
                  <a:pt x="2183" y="1029"/>
                </a:moveTo>
                <a:cubicBezTo>
                  <a:pt x="2181" y="1029"/>
                  <a:pt x="2179" y="1031"/>
                  <a:pt x="2179" y="1033"/>
                </a:cubicBezTo>
                <a:cubicBezTo>
                  <a:pt x="2179" y="1036"/>
                  <a:pt x="2181" y="1038"/>
                  <a:pt x="2183" y="1038"/>
                </a:cubicBezTo>
                <a:cubicBezTo>
                  <a:pt x="2185" y="1038"/>
                  <a:pt x="2187" y="1036"/>
                  <a:pt x="2187" y="1033"/>
                </a:cubicBezTo>
                <a:cubicBezTo>
                  <a:pt x="2187" y="1031"/>
                  <a:pt x="2185" y="1029"/>
                  <a:pt x="2183" y="1029"/>
                </a:cubicBezTo>
                <a:close/>
                <a:moveTo>
                  <a:pt x="2441" y="1033"/>
                </a:moveTo>
                <a:cubicBezTo>
                  <a:pt x="2441" y="1033"/>
                  <a:pt x="2441" y="1033"/>
                  <a:pt x="2441" y="1033"/>
                </a:cubicBezTo>
                <a:cubicBezTo>
                  <a:pt x="2441" y="1033"/>
                  <a:pt x="2441" y="1033"/>
                  <a:pt x="2441" y="1033"/>
                </a:cubicBezTo>
                <a:cubicBezTo>
                  <a:pt x="2441" y="1033"/>
                  <a:pt x="2441" y="1033"/>
                  <a:pt x="2441" y="1033"/>
                </a:cubicBezTo>
                <a:cubicBezTo>
                  <a:pt x="2441" y="1033"/>
                  <a:pt x="2441" y="1033"/>
                  <a:pt x="2441" y="1033"/>
                </a:cubicBezTo>
                <a:close/>
                <a:moveTo>
                  <a:pt x="2454" y="1029"/>
                </a:moveTo>
                <a:cubicBezTo>
                  <a:pt x="2452" y="1029"/>
                  <a:pt x="2450" y="1031"/>
                  <a:pt x="2450" y="1033"/>
                </a:cubicBezTo>
                <a:cubicBezTo>
                  <a:pt x="2450" y="1036"/>
                  <a:pt x="2452" y="1038"/>
                  <a:pt x="2454" y="1038"/>
                </a:cubicBezTo>
                <a:cubicBezTo>
                  <a:pt x="2456" y="1038"/>
                  <a:pt x="2458" y="1036"/>
                  <a:pt x="2458" y="1033"/>
                </a:cubicBezTo>
                <a:cubicBezTo>
                  <a:pt x="2458" y="1031"/>
                  <a:pt x="2456" y="1029"/>
                  <a:pt x="2454" y="1029"/>
                </a:cubicBezTo>
                <a:close/>
                <a:moveTo>
                  <a:pt x="2467" y="1029"/>
                </a:moveTo>
                <a:cubicBezTo>
                  <a:pt x="2465" y="1029"/>
                  <a:pt x="2463" y="1031"/>
                  <a:pt x="2463" y="1033"/>
                </a:cubicBezTo>
                <a:cubicBezTo>
                  <a:pt x="2463" y="1036"/>
                  <a:pt x="2465" y="1038"/>
                  <a:pt x="2467" y="1038"/>
                </a:cubicBezTo>
                <a:cubicBezTo>
                  <a:pt x="2469" y="1038"/>
                  <a:pt x="2471" y="1036"/>
                  <a:pt x="2471" y="1033"/>
                </a:cubicBezTo>
                <a:cubicBezTo>
                  <a:pt x="2471" y="1031"/>
                  <a:pt x="2469" y="1029"/>
                  <a:pt x="2467" y="1029"/>
                </a:cubicBezTo>
                <a:close/>
                <a:moveTo>
                  <a:pt x="2728" y="1033"/>
                </a:moveTo>
                <a:cubicBezTo>
                  <a:pt x="2728" y="1032"/>
                  <a:pt x="2727" y="1031"/>
                  <a:pt x="2725" y="1031"/>
                </a:cubicBezTo>
                <a:cubicBezTo>
                  <a:pt x="2724" y="1031"/>
                  <a:pt x="2722" y="1032"/>
                  <a:pt x="2722" y="1033"/>
                </a:cubicBezTo>
                <a:cubicBezTo>
                  <a:pt x="2722" y="1035"/>
                  <a:pt x="2724" y="1036"/>
                  <a:pt x="2725" y="1036"/>
                </a:cubicBezTo>
                <a:cubicBezTo>
                  <a:pt x="2727" y="1036"/>
                  <a:pt x="2728" y="1035"/>
                  <a:pt x="2728" y="1033"/>
                </a:cubicBezTo>
                <a:close/>
                <a:moveTo>
                  <a:pt x="2738" y="1029"/>
                </a:moveTo>
                <a:cubicBezTo>
                  <a:pt x="2736" y="1029"/>
                  <a:pt x="2734" y="1031"/>
                  <a:pt x="2734" y="1033"/>
                </a:cubicBezTo>
                <a:cubicBezTo>
                  <a:pt x="2734" y="1036"/>
                  <a:pt x="2736" y="1038"/>
                  <a:pt x="2738" y="1038"/>
                </a:cubicBezTo>
                <a:cubicBezTo>
                  <a:pt x="2741" y="1038"/>
                  <a:pt x="2742" y="1036"/>
                  <a:pt x="2742" y="1033"/>
                </a:cubicBezTo>
                <a:cubicBezTo>
                  <a:pt x="2742" y="1031"/>
                  <a:pt x="2741" y="1029"/>
                  <a:pt x="2738" y="1029"/>
                </a:cubicBezTo>
                <a:close/>
                <a:moveTo>
                  <a:pt x="853" y="1042"/>
                </a:moveTo>
                <a:cubicBezTo>
                  <a:pt x="851" y="1042"/>
                  <a:pt x="849" y="1044"/>
                  <a:pt x="849" y="1046"/>
                </a:cubicBezTo>
                <a:cubicBezTo>
                  <a:pt x="849" y="1049"/>
                  <a:pt x="851" y="1050"/>
                  <a:pt x="853" y="1050"/>
                </a:cubicBezTo>
                <a:cubicBezTo>
                  <a:pt x="855" y="1050"/>
                  <a:pt x="857" y="1049"/>
                  <a:pt x="857" y="1046"/>
                </a:cubicBezTo>
                <a:cubicBezTo>
                  <a:pt x="857" y="1044"/>
                  <a:pt x="855" y="1042"/>
                  <a:pt x="853" y="1042"/>
                </a:cubicBezTo>
                <a:close/>
                <a:moveTo>
                  <a:pt x="866" y="1045"/>
                </a:moveTo>
                <a:cubicBezTo>
                  <a:pt x="865" y="1045"/>
                  <a:pt x="864" y="1045"/>
                  <a:pt x="864" y="1046"/>
                </a:cubicBezTo>
                <a:cubicBezTo>
                  <a:pt x="864" y="1047"/>
                  <a:pt x="865" y="1048"/>
                  <a:pt x="866" y="1048"/>
                </a:cubicBezTo>
                <a:cubicBezTo>
                  <a:pt x="866" y="1048"/>
                  <a:pt x="867" y="1047"/>
                  <a:pt x="867" y="1046"/>
                </a:cubicBezTo>
                <a:cubicBezTo>
                  <a:pt x="867" y="1045"/>
                  <a:pt x="866" y="1045"/>
                  <a:pt x="866" y="1045"/>
                </a:cubicBezTo>
                <a:close/>
                <a:moveTo>
                  <a:pt x="876" y="1046"/>
                </a:moveTo>
                <a:cubicBezTo>
                  <a:pt x="876" y="1048"/>
                  <a:pt x="877" y="1049"/>
                  <a:pt x="879" y="1049"/>
                </a:cubicBezTo>
                <a:cubicBezTo>
                  <a:pt x="880" y="1049"/>
                  <a:pt x="881" y="1048"/>
                  <a:pt x="881" y="1046"/>
                </a:cubicBezTo>
                <a:cubicBezTo>
                  <a:pt x="881" y="1045"/>
                  <a:pt x="880" y="1043"/>
                  <a:pt x="879" y="1043"/>
                </a:cubicBezTo>
                <a:cubicBezTo>
                  <a:pt x="877" y="1043"/>
                  <a:pt x="876" y="1045"/>
                  <a:pt x="876" y="1046"/>
                </a:cubicBezTo>
                <a:close/>
                <a:moveTo>
                  <a:pt x="895" y="1046"/>
                </a:moveTo>
                <a:cubicBezTo>
                  <a:pt x="895" y="1044"/>
                  <a:pt x="893" y="1043"/>
                  <a:pt x="892" y="1043"/>
                </a:cubicBezTo>
                <a:cubicBezTo>
                  <a:pt x="890" y="1043"/>
                  <a:pt x="888" y="1044"/>
                  <a:pt x="888" y="1046"/>
                </a:cubicBezTo>
                <a:cubicBezTo>
                  <a:pt x="888" y="1048"/>
                  <a:pt x="890" y="1050"/>
                  <a:pt x="892" y="1050"/>
                </a:cubicBezTo>
                <a:cubicBezTo>
                  <a:pt x="893" y="1050"/>
                  <a:pt x="895" y="1048"/>
                  <a:pt x="895" y="1046"/>
                </a:cubicBezTo>
                <a:close/>
                <a:moveTo>
                  <a:pt x="900" y="1046"/>
                </a:moveTo>
                <a:cubicBezTo>
                  <a:pt x="900" y="1049"/>
                  <a:pt x="902" y="1050"/>
                  <a:pt x="904" y="1050"/>
                </a:cubicBezTo>
                <a:cubicBezTo>
                  <a:pt x="907" y="1050"/>
                  <a:pt x="909" y="1049"/>
                  <a:pt x="909" y="1046"/>
                </a:cubicBezTo>
                <a:cubicBezTo>
                  <a:pt x="909" y="1044"/>
                  <a:pt x="907" y="1042"/>
                  <a:pt x="904" y="1042"/>
                </a:cubicBezTo>
                <a:cubicBezTo>
                  <a:pt x="902" y="1042"/>
                  <a:pt x="900" y="1044"/>
                  <a:pt x="900" y="1046"/>
                </a:cubicBezTo>
                <a:close/>
                <a:moveTo>
                  <a:pt x="917" y="1046"/>
                </a:moveTo>
                <a:cubicBezTo>
                  <a:pt x="917" y="1046"/>
                  <a:pt x="917" y="1046"/>
                  <a:pt x="917" y="1046"/>
                </a:cubicBezTo>
                <a:cubicBezTo>
                  <a:pt x="917" y="1046"/>
                  <a:pt x="917" y="1046"/>
                  <a:pt x="917" y="1046"/>
                </a:cubicBezTo>
                <a:cubicBezTo>
                  <a:pt x="917" y="1046"/>
                  <a:pt x="917" y="1046"/>
                  <a:pt x="917" y="1046"/>
                </a:cubicBezTo>
                <a:cubicBezTo>
                  <a:pt x="917" y="1046"/>
                  <a:pt x="917" y="1046"/>
                  <a:pt x="917" y="1046"/>
                </a:cubicBezTo>
                <a:close/>
                <a:moveTo>
                  <a:pt x="930" y="1050"/>
                </a:moveTo>
                <a:cubicBezTo>
                  <a:pt x="933" y="1050"/>
                  <a:pt x="934" y="1049"/>
                  <a:pt x="934" y="1046"/>
                </a:cubicBezTo>
                <a:cubicBezTo>
                  <a:pt x="934" y="1044"/>
                  <a:pt x="933" y="1042"/>
                  <a:pt x="930" y="1042"/>
                </a:cubicBezTo>
                <a:cubicBezTo>
                  <a:pt x="928" y="1042"/>
                  <a:pt x="926" y="1044"/>
                  <a:pt x="926" y="1046"/>
                </a:cubicBezTo>
                <a:cubicBezTo>
                  <a:pt x="926" y="1049"/>
                  <a:pt x="928" y="1050"/>
                  <a:pt x="930" y="1050"/>
                </a:cubicBezTo>
                <a:close/>
                <a:moveTo>
                  <a:pt x="943" y="1042"/>
                </a:moveTo>
                <a:cubicBezTo>
                  <a:pt x="941" y="1042"/>
                  <a:pt x="939" y="1044"/>
                  <a:pt x="939" y="1046"/>
                </a:cubicBezTo>
                <a:cubicBezTo>
                  <a:pt x="939" y="1049"/>
                  <a:pt x="941" y="1050"/>
                  <a:pt x="943" y="1050"/>
                </a:cubicBezTo>
                <a:cubicBezTo>
                  <a:pt x="946" y="1050"/>
                  <a:pt x="947" y="1049"/>
                  <a:pt x="947" y="1046"/>
                </a:cubicBezTo>
                <a:cubicBezTo>
                  <a:pt x="947" y="1044"/>
                  <a:pt x="946" y="1042"/>
                  <a:pt x="943" y="1042"/>
                </a:cubicBezTo>
                <a:close/>
                <a:moveTo>
                  <a:pt x="956" y="1042"/>
                </a:moveTo>
                <a:cubicBezTo>
                  <a:pt x="954" y="1042"/>
                  <a:pt x="952" y="1044"/>
                  <a:pt x="952" y="1046"/>
                </a:cubicBezTo>
                <a:cubicBezTo>
                  <a:pt x="952" y="1049"/>
                  <a:pt x="954" y="1050"/>
                  <a:pt x="956" y="1050"/>
                </a:cubicBezTo>
                <a:cubicBezTo>
                  <a:pt x="958" y="1050"/>
                  <a:pt x="960" y="1049"/>
                  <a:pt x="960" y="1046"/>
                </a:cubicBezTo>
                <a:cubicBezTo>
                  <a:pt x="960" y="1044"/>
                  <a:pt x="958" y="1042"/>
                  <a:pt x="956" y="1042"/>
                </a:cubicBezTo>
                <a:close/>
                <a:moveTo>
                  <a:pt x="969" y="1042"/>
                </a:moveTo>
                <a:cubicBezTo>
                  <a:pt x="967" y="1042"/>
                  <a:pt x="965" y="1044"/>
                  <a:pt x="965" y="1046"/>
                </a:cubicBezTo>
                <a:cubicBezTo>
                  <a:pt x="965" y="1049"/>
                  <a:pt x="967" y="1050"/>
                  <a:pt x="969" y="1050"/>
                </a:cubicBezTo>
                <a:cubicBezTo>
                  <a:pt x="971" y="1050"/>
                  <a:pt x="973" y="1049"/>
                  <a:pt x="973" y="1046"/>
                </a:cubicBezTo>
                <a:cubicBezTo>
                  <a:pt x="973" y="1044"/>
                  <a:pt x="971" y="1042"/>
                  <a:pt x="969" y="1042"/>
                </a:cubicBezTo>
                <a:close/>
                <a:moveTo>
                  <a:pt x="982" y="1042"/>
                </a:moveTo>
                <a:cubicBezTo>
                  <a:pt x="980" y="1042"/>
                  <a:pt x="978" y="1044"/>
                  <a:pt x="978" y="1046"/>
                </a:cubicBezTo>
                <a:cubicBezTo>
                  <a:pt x="978" y="1049"/>
                  <a:pt x="980" y="1050"/>
                  <a:pt x="982" y="1050"/>
                </a:cubicBezTo>
                <a:cubicBezTo>
                  <a:pt x="984" y="1050"/>
                  <a:pt x="986" y="1049"/>
                  <a:pt x="986" y="1046"/>
                </a:cubicBezTo>
                <a:cubicBezTo>
                  <a:pt x="986" y="1044"/>
                  <a:pt x="984" y="1042"/>
                  <a:pt x="982" y="1042"/>
                </a:cubicBezTo>
                <a:close/>
                <a:moveTo>
                  <a:pt x="995" y="1042"/>
                </a:moveTo>
                <a:cubicBezTo>
                  <a:pt x="993" y="1042"/>
                  <a:pt x="991" y="1044"/>
                  <a:pt x="991" y="1046"/>
                </a:cubicBezTo>
                <a:cubicBezTo>
                  <a:pt x="991" y="1049"/>
                  <a:pt x="993" y="1050"/>
                  <a:pt x="995" y="1050"/>
                </a:cubicBezTo>
                <a:cubicBezTo>
                  <a:pt x="997" y="1050"/>
                  <a:pt x="999" y="1049"/>
                  <a:pt x="999" y="1046"/>
                </a:cubicBezTo>
                <a:cubicBezTo>
                  <a:pt x="999" y="1044"/>
                  <a:pt x="997" y="1042"/>
                  <a:pt x="995" y="1042"/>
                </a:cubicBezTo>
                <a:close/>
                <a:moveTo>
                  <a:pt x="1008" y="1042"/>
                </a:moveTo>
                <a:cubicBezTo>
                  <a:pt x="1005" y="1042"/>
                  <a:pt x="1004" y="1044"/>
                  <a:pt x="1004" y="1046"/>
                </a:cubicBezTo>
                <a:cubicBezTo>
                  <a:pt x="1004" y="1049"/>
                  <a:pt x="1005" y="1050"/>
                  <a:pt x="1008" y="1050"/>
                </a:cubicBezTo>
                <a:cubicBezTo>
                  <a:pt x="1010" y="1050"/>
                  <a:pt x="1012" y="1049"/>
                  <a:pt x="1012" y="1046"/>
                </a:cubicBezTo>
                <a:cubicBezTo>
                  <a:pt x="1012" y="1044"/>
                  <a:pt x="1010" y="1042"/>
                  <a:pt x="1008" y="1042"/>
                </a:cubicBezTo>
                <a:close/>
                <a:moveTo>
                  <a:pt x="1021" y="1042"/>
                </a:moveTo>
                <a:cubicBezTo>
                  <a:pt x="1018" y="1042"/>
                  <a:pt x="1017" y="1044"/>
                  <a:pt x="1017" y="1046"/>
                </a:cubicBezTo>
                <a:cubicBezTo>
                  <a:pt x="1017" y="1049"/>
                  <a:pt x="1018" y="1050"/>
                  <a:pt x="1021" y="1050"/>
                </a:cubicBezTo>
                <a:cubicBezTo>
                  <a:pt x="1023" y="1050"/>
                  <a:pt x="1025" y="1049"/>
                  <a:pt x="1025" y="1046"/>
                </a:cubicBezTo>
                <a:cubicBezTo>
                  <a:pt x="1025" y="1044"/>
                  <a:pt x="1023" y="1042"/>
                  <a:pt x="1021" y="1042"/>
                </a:cubicBezTo>
                <a:close/>
                <a:moveTo>
                  <a:pt x="1034" y="1042"/>
                </a:moveTo>
                <a:cubicBezTo>
                  <a:pt x="1031" y="1042"/>
                  <a:pt x="1029" y="1044"/>
                  <a:pt x="1029" y="1046"/>
                </a:cubicBezTo>
                <a:cubicBezTo>
                  <a:pt x="1029" y="1049"/>
                  <a:pt x="1031" y="1050"/>
                  <a:pt x="1034" y="1050"/>
                </a:cubicBezTo>
                <a:cubicBezTo>
                  <a:pt x="1036" y="1050"/>
                  <a:pt x="1038" y="1049"/>
                  <a:pt x="1038" y="1046"/>
                </a:cubicBezTo>
                <a:cubicBezTo>
                  <a:pt x="1038" y="1044"/>
                  <a:pt x="1036" y="1042"/>
                  <a:pt x="1034" y="1042"/>
                </a:cubicBezTo>
                <a:close/>
                <a:moveTo>
                  <a:pt x="1047" y="1042"/>
                </a:moveTo>
                <a:cubicBezTo>
                  <a:pt x="1044" y="1042"/>
                  <a:pt x="1042" y="1044"/>
                  <a:pt x="1042" y="1046"/>
                </a:cubicBezTo>
                <a:cubicBezTo>
                  <a:pt x="1042" y="1049"/>
                  <a:pt x="1044" y="1050"/>
                  <a:pt x="1047" y="1050"/>
                </a:cubicBezTo>
                <a:cubicBezTo>
                  <a:pt x="1049" y="1050"/>
                  <a:pt x="1051" y="1049"/>
                  <a:pt x="1051" y="1046"/>
                </a:cubicBezTo>
                <a:cubicBezTo>
                  <a:pt x="1051" y="1044"/>
                  <a:pt x="1049" y="1042"/>
                  <a:pt x="1047" y="1042"/>
                </a:cubicBezTo>
                <a:close/>
                <a:moveTo>
                  <a:pt x="1055" y="1046"/>
                </a:moveTo>
                <a:cubicBezTo>
                  <a:pt x="1055" y="1049"/>
                  <a:pt x="1057" y="1050"/>
                  <a:pt x="1059" y="1050"/>
                </a:cubicBezTo>
                <a:cubicBezTo>
                  <a:pt x="1062" y="1050"/>
                  <a:pt x="1064" y="1049"/>
                  <a:pt x="1064" y="1046"/>
                </a:cubicBezTo>
                <a:cubicBezTo>
                  <a:pt x="1064" y="1044"/>
                  <a:pt x="1062" y="1042"/>
                  <a:pt x="1059" y="1042"/>
                </a:cubicBezTo>
                <a:cubicBezTo>
                  <a:pt x="1057" y="1042"/>
                  <a:pt x="1055" y="1044"/>
                  <a:pt x="1055" y="1046"/>
                </a:cubicBezTo>
                <a:close/>
                <a:moveTo>
                  <a:pt x="1072" y="1042"/>
                </a:moveTo>
                <a:cubicBezTo>
                  <a:pt x="1070" y="1042"/>
                  <a:pt x="1068" y="1044"/>
                  <a:pt x="1068" y="1046"/>
                </a:cubicBezTo>
                <a:cubicBezTo>
                  <a:pt x="1068" y="1049"/>
                  <a:pt x="1070" y="1050"/>
                  <a:pt x="1072" y="1050"/>
                </a:cubicBezTo>
                <a:cubicBezTo>
                  <a:pt x="1075" y="1050"/>
                  <a:pt x="1077" y="1049"/>
                  <a:pt x="1077" y="1046"/>
                </a:cubicBezTo>
                <a:cubicBezTo>
                  <a:pt x="1077" y="1044"/>
                  <a:pt x="1075" y="1042"/>
                  <a:pt x="1072" y="1042"/>
                </a:cubicBezTo>
                <a:close/>
                <a:moveTo>
                  <a:pt x="1550" y="1044"/>
                </a:moveTo>
                <a:cubicBezTo>
                  <a:pt x="1549" y="1044"/>
                  <a:pt x="1548" y="1045"/>
                  <a:pt x="1548" y="1046"/>
                </a:cubicBezTo>
                <a:cubicBezTo>
                  <a:pt x="1548" y="1048"/>
                  <a:pt x="1549" y="1049"/>
                  <a:pt x="1550" y="1049"/>
                </a:cubicBezTo>
                <a:cubicBezTo>
                  <a:pt x="1552" y="1049"/>
                  <a:pt x="1553" y="1048"/>
                  <a:pt x="1553" y="1046"/>
                </a:cubicBezTo>
                <a:cubicBezTo>
                  <a:pt x="1553" y="1045"/>
                  <a:pt x="1552" y="1044"/>
                  <a:pt x="1550" y="1044"/>
                </a:cubicBezTo>
                <a:close/>
                <a:moveTo>
                  <a:pt x="1563" y="1042"/>
                </a:moveTo>
                <a:cubicBezTo>
                  <a:pt x="1561" y="1042"/>
                  <a:pt x="1559" y="1044"/>
                  <a:pt x="1559" y="1046"/>
                </a:cubicBezTo>
                <a:cubicBezTo>
                  <a:pt x="1559" y="1049"/>
                  <a:pt x="1561" y="1050"/>
                  <a:pt x="1563" y="1050"/>
                </a:cubicBezTo>
                <a:cubicBezTo>
                  <a:pt x="1565" y="1050"/>
                  <a:pt x="1567" y="1049"/>
                  <a:pt x="1567" y="1046"/>
                </a:cubicBezTo>
                <a:cubicBezTo>
                  <a:pt x="1567" y="1044"/>
                  <a:pt x="1565" y="1042"/>
                  <a:pt x="1563" y="1042"/>
                </a:cubicBezTo>
                <a:close/>
                <a:moveTo>
                  <a:pt x="1576" y="1042"/>
                </a:moveTo>
                <a:cubicBezTo>
                  <a:pt x="1574" y="1042"/>
                  <a:pt x="1572" y="1044"/>
                  <a:pt x="1572" y="1046"/>
                </a:cubicBezTo>
                <a:cubicBezTo>
                  <a:pt x="1572" y="1049"/>
                  <a:pt x="1574" y="1050"/>
                  <a:pt x="1576" y="1050"/>
                </a:cubicBezTo>
                <a:cubicBezTo>
                  <a:pt x="1578" y="1050"/>
                  <a:pt x="1580" y="1049"/>
                  <a:pt x="1580" y="1046"/>
                </a:cubicBezTo>
                <a:cubicBezTo>
                  <a:pt x="1580" y="1044"/>
                  <a:pt x="1578" y="1042"/>
                  <a:pt x="1576" y="1042"/>
                </a:cubicBezTo>
                <a:close/>
                <a:moveTo>
                  <a:pt x="1589" y="1042"/>
                </a:moveTo>
                <a:cubicBezTo>
                  <a:pt x="1587" y="1042"/>
                  <a:pt x="1585" y="1044"/>
                  <a:pt x="1585" y="1046"/>
                </a:cubicBezTo>
                <a:cubicBezTo>
                  <a:pt x="1585" y="1049"/>
                  <a:pt x="1587" y="1050"/>
                  <a:pt x="1589" y="1050"/>
                </a:cubicBezTo>
                <a:cubicBezTo>
                  <a:pt x="1591" y="1050"/>
                  <a:pt x="1593" y="1049"/>
                  <a:pt x="1593" y="1046"/>
                </a:cubicBezTo>
                <a:cubicBezTo>
                  <a:pt x="1593" y="1044"/>
                  <a:pt x="1591" y="1042"/>
                  <a:pt x="1589" y="1042"/>
                </a:cubicBezTo>
                <a:close/>
                <a:moveTo>
                  <a:pt x="1602" y="1042"/>
                </a:moveTo>
                <a:cubicBezTo>
                  <a:pt x="1600" y="1042"/>
                  <a:pt x="1598" y="1044"/>
                  <a:pt x="1598" y="1046"/>
                </a:cubicBezTo>
                <a:cubicBezTo>
                  <a:pt x="1598" y="1049"/>
                  <a:pt x="1600" y="1050"/>
                  <a:pt x="1602" y="1050"/>
                </a:cubicBezTo>
                <a:cubicBezTo>
                  <a:pt x="1604" y="1050"/>
                  <a:pt x="1606" y="1049"/>
                  <a:pt x="1606" y="1046"/>
                </a:cubicBezTo>
                <a:cubicBezTo>
                  <a:pt x="1606" y="1044"/>
                  <a:pt x="1604" y="1042"/>
                  <a:pt x="1602" y="1042"/>
                </a:cubicBezTo>
                <a:close/>
                <a:moveTo>
                  <a:pt x="1615" y="1042"/>
                </a:moveTo>
                <a:cubicBezTo>
                  <a:pt x="1612" y="1042"/>
                  <a:pt x="1611" y="1044"/>
                  <a:pt x="1611" y="1046"/>
                </a:cubicBezTo>
                <a:cubicBezTo>
                  <a:pt x="1611" y="1049"/>
                  <a:pt x="1612" y="1050"/>
                  <a:pt x="1615" y="1050"/>
                </a:cubicBezTo>
                <a:cubicBezTo>
                  <a:pt x="1617" y="1050"/>
                  <a:pt x="1619" y="1049"/>
                  <a:pt x="1619" y="1046"/>
                </a:cubicBezTo>
                <a:cubicBezTo>
                  <a:pt x="1619" y="1044"/>
                  <a:pt x="1617" y="1042"/>
                  <a:pt x="1615" y="1042"/>
                </a:cubicBezTo>
                <a:close/>
                <a:moveTo>
                  <a:pt x="1628" y="1042"/>
                </a:moveTo>
                <a:cubicBezTo>
                  <a:pt x="1625" y="1042"/>
                  <a:pt x="1623" y="1044"/>
                  <a:pt x="1623" y="1046"/>
                </a:cubicBezTo>
                <a:cubicBezTo>
                  <a:pt x="1623" y="1049"/>
                  <a:pt x="1625" y="1050"/>
                  <a:pt x="1628" y="1050"/>
                </a:cubicBezTo>
                <a:cubicBezTo>
                  <a:pt x="1630" y="1050"/>
                  <a:pt x="1632" y="1049"/>
                  <a:pt x="1632" y="1046"/>
                </a:cubicBezTo>
                <a:cubicBezTo>
                  <a:pt x="1632" y="1044"/>
                  <a:pt x="1630" y="1042"/>
                  <a:pt x="1628" y="1042"/>
                </a:cubicBezTo>
                <a:close/>
                <a:moveTo>
                  <a:pt x="1641" y="1042"/>
                </a:moveTo>
                <a:cubicBezTo>
                  <a:pt x="1638" y="1042"/>
                  <a:pt x="1636" y="1044"/>
                  <a:pt x="1636" y="1046"/>
                </a:cubicBezTo>
                <a:cubicBezTo>
                  <a:pt x="1636" y="1049"/>
                  <a:pt x="1638" y="1050"/>
                  <a:pt x="1641" y="1050"/>
                </a:cubicBezTo>
                <a:cubicBezTo>
                  <a:pt x="1643" y="1050"/>
                  <a:pt x="1645" y="1049"/>
                  <a:pt x="1645" y="1046"/>
                </a:cubicBezTo>
                <a:cubicBezTo>
                  <a:pt x="1645" y="1044"/>
                  <a:pt x="1643" y="1042"/>
                  <a:pt x="1641" y="1042"/>
                </a:cubicBezTo>
                <a:close/>
                <a:moveTo>
                  <a:pt x="1653" y="1042"/>
                </a:moveTo>
                <a:cubicBezTo>
                  <a:pt x="1651" y="1042"/>
                  <a:pt x="1649" y="1044"/>
                  <a:pt x="1649" y="1046"/>
                </a:cubicBezTo>
                <a:cubicBezTo>
                  <a:pt x="1649" y="1049"/>
                  <a:pt x="1651" y="1050"/>
                  <a:pt x="1653" y="1050"/>
                </a:cubicBezTo>
                <a:cubicBezTo>
                  <a:pt x="1656" y="1050"/>
                  <a:pt x="1658" y="1049"/>
                  <a:pt x="1658" y="1046"/>
                </a:cubicBezTo>
                <a:cubicBezTo>
                  <a:pt x="1658" y="1044"/>
                  <a:pt x="1656" y="1042"/>
                  <a:pt x="1653" y="1042"/>
                </a:cubicBezTo>
                <a:close/>
                <a:moveTo>
                  <a:pt x="1666" y="1042"/>
                </a:moveTo>
                <a:cubicBezTo>
                  <a:pt x="1664" y="1042"/>
                  <a:pt x="1662" y="1044"/>
                  <a:pt x="1662" y="1046"/>
                </a:cubicBezTo>
                <a:cubicBezTo>
                  <a:pt x="1662" y="1049"/>
                  <a:pt x="1664" y="1050"/>
                  <a:pt x="1666" y="1050"/>
                </a:cubicBezTo>
                <a:cubicBezTo>
                  <a:pt x="1669" y="1050"/>
                  <a:pt x="1671" y="1049"/>
                  <a:pt x="1671" y="1046"/>
                </a:cubicBezTo>
                <a:cubicBezTo>
                  <a:pt x="1671" y="1044"/>
                  <a:pt x="1669" y="1042"/>
                  <a:pt x="1666" y="1042"/>
                </a:cubicBezTo>
                <a:close/>
                <a:moveTo>
                  <a:pt x="1679" y="1042"/>
                </a:moveTo>
                <a:cubicBezTo>
                  <a:pt x="1677" y="1042"/>
                  <a:pt x="1675" y="1044"/>
                  <a:pt x="1675" y="1046"/>
                </a:cubicBezTo>
                <a:cubicBezTo>
                  <a:pt x="1675" y="1049"/>
                  <a:pt x="1677" y="1050"/>
                  <a:pt x="1679" y="1050"/>
                </a:cubicBezTo>
                <a:cubicBezTo>
                  <a:pt x="1682" y="1050"/>
                  <a:pt x="1683" y="1049"/>
                  <a:pt x="1683" y="1046"/>
                </a:cubicBezTo>
                <a:cubicBezTo>
                  <a:pt x="1683" y="1044"/>
                  <a:pt x="1682" y="1042"/>
                  <a:pt x="1679" y="1042"/>
                </a:cubicBezTo>
                <a:close/>
                <a:moveTo>
                  <a:pt x="1692" y="1042"/>
                </a:moveTo>
                <a:cubicBezTo>
                  <a:pt x="1690" y="1042"/>
                  <a:pt x="1688" y="1044"/>
                  <a:pt x="1688" y="1046"/>
                </a:cubicBezTo>
                <a:cubicBezTo>
                  <a:pt x="1688" y="1049"/>
                  <a:pt x="1690" y="1050"/>
                  <a:pt x="1692" y="1050"/>
                </a:cubicBezTo>
                <a:cubicBezTo>
                  <a:pt x="1695" y="1050"/>
                  <a:pt x="1696" y="1049"/>
                  <a:pt x="1696" y="1046"/>
                </a:cubicBezTo>
                <a:cubicBezTo>
                  <a:pt x="1696" y="1044"/>
                  <a:pt x="1695" y="1042"/>
                  <a:pt x="1692" y="1042"/>
                </a:cubicBezTo>
                <a:close/>
                <a:moveTo>
                  <a:pt x="1705" y="1042"/>
                </a:moveTo>
                <a:cubicBezTo>
                  <a:pt x="1703" y="1042"/>
                  <a:pt x="1701" y="1044"/>
                  <a:pt x="1701" y="1046"/>
                </a:cubicBezTo>
                <a:cubicBezTo>
                  <a:pt x="1701" y="1049"/>
                  <a:pt x="1703" y="1050"/>
                  <a:pt x="1705" y="1050"/>
                </a:cubicBezTo>
                <a:cubicBezTo>
                  <a:pt x="1707" y="1050"/>
                  <a:pt x="1709" y="1049"/>
                  <a:pt x="1709" y="1046"/>
                </a:cubicBezTo>
                <a:cubicBezTo>
                  <a:pt x="1709" y="1044"/>
                  <a:pt x="1707" y="1042"/>
                  <a:pt x="1705" y="1042"/>
                </a:cubicBezTo>
                <a:close/>
                <a:moveTo>
                  <a:pt x="1718" y="1042"/>
                </a:moveTo>
                <a:cubicBezTo>
                  <a:pt x="1716" y="1042"/>
                  <a:pt x="1714" y="1044"/>
                  <a:pt x="1714" y="1046"/>
                </a:cubicBezTo>
                <a:cubicBezTo>
                  <a:pt x="1714" y="1049"/>
                  <a:pt x="1716" y="1050"/>
                  <a:pt x="1718" y="1050"/>
                </a:cubicBezTo>
                <a:cubicBezTo>
                  <a:pt x="1720" y="1050"/>
                  <a:pt x="1722" y="1049"/>
                  <a:pt x="1722" y="1046"/>
                </a:cubicBezTo>
                <a:cubicBezTo>
                  <a:pt x="1722" y="1044"/>
                  <a:pt x="1720" y="1042"/>
                  <a:pt x="1718" y="1042"/>
                </a:cubicBezTo>
                <a:close/>
                <a:moveTo>
                  <a:pt x="1731" y="1042"/>
                </a:moveTo>
                <a:cubicBezTo>
                  <a:pt x="1729" y="1042"/>
                  <a:pt x="1727" y="1044"/>
                  <a:pt x="1727" y="1046"/>
                </a:cubicBezTo>
                <a:cubicBezTo>
                  <a:pt x="1727" y="1049"/>
                  <a:pt x="1729" y="1050"/>
                  <a:pt x="1731" y="1050"/>
                </a:cubicBezTo>
                <a:cubicBezTo>
                  <a:pt x="1733" y="1050"/>
                  <a:pt x="1735" y="1049"/>
                  <a:pt x="1735" y="1046"/>
                </a:cubicBezTo>
                <a:cubicBezTo>
                  <a:pt x="1735" y="1044"/>
                  <a:pt x="1733" y="1042"/>
                  <a:pt x="1731" y="1042"/>
                </a:cubicBezTo>
                <a:close/>
                <a:moveTo>
                  <a:pt x="1744" y="1042"/>
                </a:moveTo>
                <a:cubicBezTo>
                  <a:pt x="1742" y="1042"/>
                  <a:pt x="1740" y="1044"/>
                  <a:pt x="1740" y="1046"/>
                </a:cubicBezTo>
                <a:cubicBezTo>
                  <a:pt x="1740" y="1049"/>
                  <a:pt x="1742" y="1050"/>
                  <a:pt x="1744" y="1050"/>
                </a:cubicBezTo>
                <a:cubicBezTo>
                  <a:pt x="1746" y="1050"/>
                  <a:pt x="1748" y="1049"/>
                  <a:pt x="1748" y="1046"/>
                </a:cubicBezTo>
                <a:cubicBezTo>
                  <a:pt x="1748" y="1044"/>
                  <a:pt x="1746" y="1042"/>
                  <a:pt x="1744" y="1042"/>
                </a:cubicBezTo>
                <a:close/>
                <a:moveTo>
                  <a:pt x="1757" y="1042"/>
                </a:moveTo>
                <a:cubicBezTo>
                  <a:pt x="1754" y="1042"/>
                  <a:pt x="1753" y="1044"/>
                  <a:pt x="1753" y="1046"/>
                </a:cubicBezTo>
                <a:cubicBezTo>
                  <a:pt x="1753" y="1049"/>
                  <a:pt x="1754" y="1050"/>
                  <a:pt x="1757" y="1050"/>
                </a:cubicBezTo>
                <a:cubicBezTo>
                  <a:pt x="1759" y="1050"/>
                  <a:pt x="1761" y="1049"/>
                  <a:pt x="1761" y="1046"/>
                </a:cubicBezTo>
                <a:cubicBezTo>
                  <a:pt x="1761" y="1044"/>
                  <a:pt x="1759" y="1042"/>
                  <a:pt x="1757" y="1042"/>
                </a:cubicBezTo>
                <a:close/>
                <a:moveTo>
                  <a:pt x="1770" y="1042"/>
                </a:moveTo>
                <a:cubicBezTo>
                  <a:pt x="1767" y="1042"/>
                  <a:pt x="1766" y="1044"/>
                  <a:pt x="1766" y="1046"/>
                </a:cubicBezTo>
                <a:cubicBezTo>
                  <a:pt x="1766" y="1049"/>
                  <a:pt x="1767" y="1050"/>
                  <a:pt x="1770" y="1050"/>
                </a:cubicBezTo>
                <a:cubicBezTo>
                  <a:pt x="1772" y="1050"/>
                  <a:pt x="1774" y="1049"/>
                  <a:pt x="1774" y="1046"/>
                </a:cubicBezTo>
                <a:cubicBezTo>
                  <a:pt x="1774" y="1044"/>
                  <a:pt x="1772" y="1042"/>
                  <a:pt x="1770" y="1042"/>
                </a:cubicBezTo>
                <a:close/>
                <a:moveTo>
                  <a:pt x="1783" y="1042"/>
                </a:moveTo>
                <a:cubicBezTo>
                  <a:pt x="1780" y="1042"/>
                  <a:pt x="1778" y="1044"/>
                  <a:pt x="1778" y="1046"/>
                </a:cubicBezTo>
                <a:cubicBezTo>
                  <a:pt x="1778" y="1049"/>
                  <a:pt x="1780" y="1050"/>
                  <a:pt x="1783" y="1050"/>
                </a:cubicBezTo>
                <a:cubicBezTo>
                  <a:pt x="1785" y="1050"/>
                  <a:pt x="1787" y="1049"/>
                  <a:pt x="1787" y="1046"/>
                </a:cubicBezTo>
                <a:cubicBezTo>
                  <a:pt x="1787" y="1044"/>
                  <a:pt x="1785" y="1042"/>
                  <a:pt x="1783" y="1042"/>
                </a:cubicBezTo>
                <a:close/>
                <a:moveTo>
                  <a:pt x="1796" y="1042"/>
                </a:moveTo>
                <a:cubicBezTo>
                  <a:pt x="1793" y="1042"/>
                  <a:pt x="1791" y="1044"/>
                  <a:pt x="1791" y="1046"/>
                </a:cubicBezTo>
                <a:cubicBezTo>
                  <a:pt x="1791" y="1049"/>
                  <a:pt x="1793" y="1050"/>
                  <a:pt x="1796" y="1050"/>
                </a:cubicBezTo>
                <a:cubicBezTo>
                  <a:pt x="1798" y="1050"/>
                  <a:pt x="1800" y="1049"/>
                  <a:pt x="1800" y="1046"/>
                </a:cubicBezTo>
                <a:cubicBezTo>
                  <a:pt x="1800" y="1044"/>
                  <a:pt x="1798" y="1042"/>
                  <a:pt x="1796" y="1042"/>
                </a:cubicBezTo>
                <a:close/>
                <a:moveTo>
                  <a:pt x="1808" y="1042"/>
                </a:moveTo>
                <a:cubicBezTo>
                  <a:pt x="1806" y="1042"/>
                  <a:pt x="1804" y="1044"/>
                  <a:pt x="1804" y="1046"/>
                </a:cubicBezTo>
                <a:cubicBezTo>
                  <a:pt x="1804" y="1049"/>
                  <a:pt x="1806" y="1050"/>
                  <a:pt x="1808" y="1050"/>
                </a:cubicBezTo>
                <a:cubicBezTo>
                  <a:pt x="1811" y="1050"/>
                  <a:pt x="1813" y="1049"/>
                  <a:pt x="1813" y="1046"/>
                </a:cubicBezTo>
                <a:cubicBezTo>
                  <a:pt x="1813" y="1044"/>
                  <a:pt x="1811" y="1042"/>
                  <a:pt x="1808" y="1042"/>
                </a:cubicBezTo>
                <a:close/>
                <a:moveTo>
                  <a:pt x="1821" y="1042"/>
                </a:moveTo>
                <a:cubicBezTo>
                  <a:pt x="1819" y="1042"/>
                  <a:pt x="1817" y="1044"/>
                  <a:pt x="1817" y="1046"/>
                </a:cubicBezTo>
                <a:cubicBezTo>
                  <a:pt x="1817" y="1049"/>
                  <a:pt x="1819" y="1050"/>
                  <a:pt x="1821" y="1050"/>
                </a:cubicBezTo>
                <a:cubicBezTo>
                  <a:pt x="1824" y="1050"/>
                  <a:pt x="1826" y="1049"/>
                  <a:pt x="1826" y="1046"/>
                </a:cubicBezTo>
                <a:cubicBezTo>
                  <a:pt x="1826" y="1044"/>
                  <a:pt x="1824" y="1042"/>
                  <a:pt x="1821" y="1042"/>
                </a:cubicBezTo>
                <a:close/>
                <a:moveTo>
                  <a:pt x="1834" y="1042"/>
                </a:moveTo>
                <a:cubicBezTo>
                  <a:pt x="1832" y="1042"/>
                  <a:pt x="1830" y="1044"/>
                  <a:pt x="1830" y="1046"/>
                </a:cubicBezTo>
                <a:cubicBezTo>
                  <a:pt x="1830" y="1049"/>
                  <a:pt x="1832" y="1050"/>
                  <a:pt x="1834" y="1050"/>
                </a:cubicBezTo>
                <a:cubicBezTo>
                  <a:pt x="1837" y="1050"/>
                  <a:pt x="1838" y="1049"/>
                  <a:pt x="1838" y="1046"/>
                </a:cubicBezTo>
                <a:cubicBezTo>
                  <a:pt x="1838" y="1044"/>
                  <a:pt x="1837" y="1042"/>
                  <a:pt x="1834" y="1042"/>
                </a:cubicBezTo>
                <a:close/>
                <a:moveTo>
                  <a:pt x="1847" y="1042"/>
                </a:moveTo>
                <a:cubicBezTo>
                  <a:pt x="1845" y="1042"/>
                  <a:pt x="1843" y="1044"/>
                  <a:pt x="1843" y="1046"/>
                </a:cubicBezTo>
                <a:cubicBezTo>
                  <a:pt x="1843" y="1049"/>
                  <a:pt x="1845" y="1050"/>
                  <a:pt x="1847" y="1050"/>
                </a:cubicBezTo>
                <a:cubicBezTo>
                  <a:pt x="1849" y="1050"/>
                  <a:pt x="1851" y="1049"/>
                  <a:pt x="1851" y="1046"/>
                </a:cubicBezTo>
                <a:cubicBezTo>
                  <a:pt x="1851" y="1044"/>
                  <a:pt x="1849" y="1042"/>
                  <a:pt x="1847" y="1042"/>
                </a:cubicBezTo>
                <a:close/>
                <a:moveTo>
                  <a:pt x="1860" y="1042"/>
                </a:moveTo>
                <a:cubicBezTo>
                  <a:pt x="1858" y="1042"/>
                  <a:pt x="1856" y="1044"/>
                  <a:pt x="1856" y="1046"/>
                </a:cubicBezTo>
                <a:cubicBezTo>
                  <a:pt x="1856" y="1049"/>
                  <a:pt x="1858" y="1050"/>
                  <a:pt x="1860" y="1050"/>
                </a:cubicBezTo>
                <a:cubicBezTo>
                  <a:pt x="1862" y="1050"/>
                  <a:pt x="1864" y="1049"/>
                  <a:pt x="1864" y="1046"/>
                </a:cubicBezTo>
                <a:cubicBezTo>
                  <a:pt x="1864" y="1044"/>
                  <a:pt x="1862" y="1042"/>
                  <a:pt x="1860" y="1042"/>
                </a:cubicBezTo>
                <a:close/>
                <a:moveTo>
                  <a:pt x="1873" y="1042"/>
                </a:moveTo>
                <a:cubicBezTo>
                  <a:pt x="1871" y="1042"/>
                  <a:pt x="1869" y="1044"/>
                  <a:pt x="1869" y="1046"/>
                </a:cubicBezTo>
                <a:cubicBezTo>
                  <a:pt x="1869" y="1049"/>
                  <a:pt x="1871" y="1050"/>
                  <a:pt x="1873" y="1050"/>
                </a:cubicBezTo>
                <a:cubicBezTo>
                  <a:pt x="1875" y="1050"/>
                  <a:pt x="1877" y="1049"/>
                  <a:pt x="1877" y="1046"/>
                </a:cubicBezTo>
                <a:cubicBezTo>
                  <a:pt x="1877" y="1044"/>
                  <a:pt x="1875" y="1042"/>
                  <a:pt x="1873" y="1042"/>
                </a:cubicBezTo>
                <a:close/>
                <a:moveTo>
                  <a:pt x="1886" y="1042"/>
                </a:moveTo>
                <a:cubicBezTo>
                  <a:pt x="1884" y="1042"/>
                  <a:pt x="1882" y="1044"/>
                  <a:pt x="1882" y="1046"/>
                </a:cubicBezTo>
                <a:cubicBezTo>
                  <a:pt x="1882" y="1049"/>
                  <a:pt x="1884" y="1050"/>
                  <a:pt x="1886" y="1050"/>
                </a:cubicBezTo>
                <a:cubicBezTo>
                  <a:pt x="1888" y="1050"/>
                  <a:pt x="1890" y="1049"/>
                  <a:pt x="1890" y="1046"/>
                </a:cubicBezTo>
                <a:cubicBezTo>
                  <a:pt x="1890" y="1044"/>
                  <a:pt x="1888" y="1042"/>
                  <a:pt x="1886" y="1042"/>
                </a:cubicBezTo>
                <a:close/>
                <a:moveTo>
                  <a:pt x="1899" y="1042"/>
                </a:moveTo>
                <a:cubicBezTo>
                  <a:pt x="1897" y="1042"/>
                  <a:pt x="1895" y="1044"/>
                  <a:pt x="1895" y="1046"/>
                </a:cubicBezTo>
                <a:cubicBezTo>
                  <a:pt x="1895" y="1049"/>
                  <a:pt x="1897" y="1050"/>
                  <a:pt x="1899" y="1050"/>
                </a:cubicBezTo>
                <a:cubicBezTo>
                  <a:pt x="1901" y="1050"/>
                  <a:pt x="1903" y="1049"/>
                  <a:pt x="1903" y="1046"/>
                </a:cubicBezTo>
                <a:cubicBezTo>
                  <a:pt x="1903" y="1044"/>
                  <a:pt x="1901" y="1042"/>
                  <a:pt x="1899" y="1042"/>
                </a:cubicBezTo>
                <a:close/>
                <a:moveTo>
                  <a:pt x="1912" y="1042"/>
                </a:moveTo>
                <a:cubicBezTo>
                  <a:pt x="1909" y="1042"/>
                  <a:pt x="1908" y="1044"/>
                  <a:pt x="1908" y="1046"/>
                </a:cubicBezTo>
                <a:cubicBezTo>
                  <a:pt x="1908" y="1049"/>
                  <a:pt x="1909" y="1050"/>
                  <a:pt x="1912" y="1050"/>
                </a:cubicBezTo>
                <a:cubicBezTo>
                  <a:pt x="1914" y="1050"/>
                  <a:pt x="1916" y="1049"/>
                  <a:pt x="1916" y="1046"/>
                </a:cubicBezTo>
                <a:cubicBezTo>
                  <a:pt x="1916" y="1044"/>
                  <a:pt x="1914" y="1042"/>
                  <a:pt x="1912" y="1042"/>
                </a:cubicBezTo>
                <a:close/>
                <a:moveTo>
                  <a:pt x="1925" y="1042"/>
                </a:moveTo>
                <a:cubicBezTo>
                  <a:pt x="1922" y="1042"/>
                  <a:pt x="1920" y="1044"/>
                  <a:pt x="1920" y="1046"/>
                </a:cubicBezTo>
                <a:cubicBezTo>
                  <a:pt x="1920" y="1049"/>
                  <a:pt x="1922" y="1050"/>
                  <a:pt x="1925" y="1050"/>
                </a:cubicBezTo>
                <a:cubicBezTo>
                  <a:pt x="1927" y="1050"/>
                  <a:pt x="1929" y="1049"/>
                  <a:pt x="1929" y="1046"/>
                </a:cubicBezTo>
                <a:cubicBezTo>
                  <a:pt x="1929" y="1044"/>
                  <a:pt x="1927" y="1042"/>
                  <a:pt x="1925" y="1042"/>
                </a:cubicBezTo>
                <a:close/>
                <a:moveTo>
                  <a:pt x="1938" y="1042"/>
                </a:moveTo>
                <a:cubicBezTo>
                  <a:pt x="1935" y="1042"/>
                  <a:pt x="1933" y="1044"/>
                  <a:pt x="1933" y="1046"/>
                </a:cubicBezTo>
                <a:cubicBezTo>
                  <a:pt x="1933" y="1049"/>
                  <a:pt x="1935" y="1050"/>
                  <a:pt x="1938" y="1050"/>
                </a:cubicBezTo>
                <a:cubicBezTo>
                  <a:pt x="1940" y="1050"/>
                  <a:pt x="1942" y="1049"/>
                  <a:pt x="1942" y="1046"/>
                </a:cubicBezTo>
                <a:cubicBezTo>
                  <a:pt x="1942" y="1044"/>
                  <a:pt x="1940" y="1042"/>
                  <a:pt x="1938" y="1042"/>
                </a:cubicBezTo>
                <a:close/>
                <a:moveTo>
                  <a:pt x="1950" y="1042"/>
                </a:moveTo>
                <a:cubicBezTo>
                  <a:pt x="1948" y="1042"/>
                  <a:pt x="1946" y="1044"/>
                  <a:pt x="1946" y="1046"/>
                </a:cubicBezTo>
                <a:cubicBezTo>
                  <a:pt x="1946" y="1049"/>
                  <a:pt x="1948" y="1050"/>
                  <a:pt x="1950" y="1050"/>
                </a:cubicBezTo>
                <a:cubicBezTo>
                  <a:pt x="1953" y="1050"/>
                  <a:pt x="1955" y="1049"/>
                  <a:pt x="1955" y="1046"/>
                </a:cubicBezTo>
                <a:cubicBezTo>
                  <a:pt x="1955" y="1044"/>
                  <a:pt x="1953" y="1042"/>
                  <a:pt x="1950" y="1042"/>
                </a:cubicBezTo>
                <a:close/>
                <a:moveTo>
                  <a:pt x="1963" y="1042"/>
                </a:moveTo>
                <a:cubicBezTo>
                  <a:pt x="1961" y="1042"/>
                  <a:pt x="1959" y="1044"/>
                  <a:pt x="1959" y="1046"/>
                </a:cubicBezTo>
                <a:cubicBezTo>
                  <a:pt x="1959" y="1049"/>
                  <a:pt x="1961" y="1050"/>
                  <a:pt x="1963" y="1050"/>
                </a:cubicBezTo>
                <a:cubicBezTo>
                  <a:pt x="1966" y="1050"/>
                  <a:pt x="1968" y="1049"/>
                  <a:pt x="1968" y="1046"/>
                </a:cubicBezTo>
                <a:cubicBezTo>
                  <a:pt x="1968" y="1044"/>
                  <a:pt x="1966" y="1042"/>
                  <a:pt x="1963" y="1042"/>
                </a:cubicBezTo>
                <a:close/>
                <a:moveTo>
                  <a:pt x="1976" y="1042"/>
                </a:moveTo>
                <a:cubicBezTo>
                  <a:pt x="1974" y="1042"/>
                  <a:pt x="1972" y="1044"/>
                  <a:pt x="1972" y="1046"/>
                </a:cubicBezTo>
                <a:cubicBezTo>
                  <a:pt x="1972" y="1049"/>
                  <a:pt x="1974" y="1050"/>
                  <a:pt x="1976" y="1050"/>
                </a:cubicBezTo>
                <a:cubicBezTo>
                  <a:pt x="1979" y="1050"/>
                  <a:pt x="1980" y="1049"/>
                  <a:pt x="1980" y="1046"/>
                </a:cubicBezTo>
                <a:cubicBezTo>
                  <a:pt x="1980" y="1044"/>
                  <a:pt x="1979" y="1042"/>
                  <a:pt x="1976" y="1042"/>
                </a:cubicBezTo>
                <a:close/>
                <a:moveTo>
                  <a:pt x="1989" y="1042"/>
                </a:moveTo>
                <a:cubicBezTo>
                  <a:pt x="1987" y="1042"/>
                  <a:pt x="1985" y="1044"/>
                  <a:pt x="1985" y="1046"/>
                </a:cubicBezTo>
                <a:cubicBezTo>
                  <a:pt x="1985" y="1049"/>
                  <a:pt x="1987" y="1050"/>
                  <a:pt x="1989" y="1050"/>
                </a:cubicBezTo>
                <a:cubicBezTo>
                  <a:pt x="1992" y="1050"/>
                  <a:pt x="1993" y="1049"/>
                  <a:pt x="1993" y="1046"/>
                </a:cubicBezTo>
                <a:cubicBezTo>
                  <a:pt x="1993" y="1044"/>
                  <a:pt x="1992" y="1042"/>
                  <a:pt x="1989" y="1042"/>
                </a:cubicBezTo>
                <a:close/>
                <a:moveTo>
                  <a:pt x="2002" y="1042"/>
                </a:moveTo>
                <a:cubicBezTo>
                  <a:pt x="2000" y="1042"/>
                  <a:pt x="1998" y="1044"/>
                  <a:pt x="1998" y="1046"/>
                </a:cubicBezTo>
                <a:cubicBezTo>
                  <a:pt x="1998" y="1049"/>
                  <a:pt x="2000" y="1050"/>
                  <a:pt x="2002" y="1050"/>
                </a:cubicBezTo>
                <a:cubicBezTo>
                  <a:pt x="2004" y="1050"/>
                  <a:pt x="2006" y="1049"/>
                  <a:pt x="2006" y="1046"/>
                </a:cubicBezTo>
                <a:cubicBezTo>
                  <a:pt x="2006" y="1044"/>
                  <a:pt x="2004" y="1042"/>
                  <a:pt x="2002" y="1042"/>
                </a:cubicBezTo>
                <a:close/>
                <a:moveTo>
                  <a:pt x="2015" y="1042"/>
                </a:moveTo>
                <a:cubicBezTo>
                  <a:pt x="2013" y="1042"/>
                  <a:pt x="2011" y="1044"/>
                  <a:pt x="2011" y="1046"/>
                </a:cubicBezTo>
                <a:cubicBezTo>
                  <a:pt x="2011" y="1049"/>
                  <a:pt x="2013" y="1050"/>
                  <a:pt x="2015" y="1050"/>
                </a:cubicBezTo>
                <a:cubicBezTo>
                  <a:pt x="2017" y="1050"/>
                  <a:pt x="2019" y="1049"/>
                  <a:pt x="2019" y="1046"/>
                </a:cubicBezTo>
                <a:cubicBezTo>
                  <a:pt x="2019" y="1044"/>
                  <a:pt x="2017" y="1042"/>
                  <a:pt x="2015" y="1042"/>
                </a:cubicBezTo>
                <a:close/>
                <a:moveTo>
                  <a:pt x="2028" y="1042"/>
                </a:moveTo>
                <a:cubicBezTo>
                  <a:pt x="2026" y="1042"/>
                  <a:pt x="2024" y="1044"/>
                  <a:pt x="2024" y="1046"/>
                </a:cubicBezTo>
                <a:cubicBezTo>
                  <a:pt x="2024" y="1049"/>
                  <a:pt x="2026" y="1050"/>
                  <a:pt x="2028" y="1050"/>
                </a:cubicBezTo>
                <a:cubicBezTo>
                  <a:pt x="2030" y="1050"/>
                  <a:pt x="2032" y="1049"/>
                  <a:pt x="2032" y="1046"/>
                </a:cubicBezTo>
                <a:cubicBezTo>
                  <a:pt x="2032" y="1044"/>
                  <a:pt x="2030" y="1042"/>
                  <a:pt x="2028" y="1042"/>
                </a:cubicBezTo>
                <a:close/>
                <a:moveTo>
                  <a:pt x="2041" y="1042"/>
                </a:moveTo>
                <a:cubicBezTo>
                  <a:pt x="2039" y="1042"/>
                  <a:pt x="2037" y="1044"/>
                  <a:pt x="2037" y="1046"/>
                </a:cubicBezTo>
                <a:cubicBezTo>
                  <a:pt x="2037" y="1049"/>
                  <a:pt x="2039" y="1050"/>
                  <a:pt x="2041" y="1050"/>
                </a:cubicBezTo>
                <a:cubicBezTo>
                  <a:pt x="2043" y="1050"/>
                  <a:pt x="2045" y="1049"/>
                  <a:pt x="2045" y="1046"/>
                </a:cubicBezTo>
                <a:cubicBezTo>
                  <a:pt x="2045" y="1044"/>
                  <a:pt x="2043" y="1042"/>
                  <a:pt x="2041" y="1042"/>
                </a:cubicBezTo>
                <a:close/>
                <a:moveTo>
                  <a:pt x="2054" y="1042"/>
                </a:moveTo>
                <a:cubicBezTo>
                  <a:pt x="2051" y="1042"/>
                  <a:pt x="2050" y="1044"/>
                  <a:pt x="2050" y="1046"/>
                </a:cubicBezTo>
                <a:cubicBezTo>
                  <a:pt x="2050" y="1049"/>
                  <a:pt x="2051" y="1050"/>
                  <a:pt x="2054" y="1050"/>
                </a:cubicBezTo>
                <a:cubicBezTo>
                  <a:pt x="2056" y="1050"/>
                  <a:pt x="2058" y="1049"/>
                  <a:pt x="2058" y="1046"/>
                </a:cubicBezTo>
                <a:cubicBezTo>
                  <a:pt x="2058" y="1044"/>
                  <a:pt x="2056" y="1042"/>
                  <a:pt x="2054" y="1042"/>
                </a:cubicBezTo>
                <a:close/>
                <a:moveTo>
                  <a:pt x="2067" y="1042"/>
                </a:moveTo>
                <a:cubicBezTo>
                  <a:pt x="2064" y="1042"/>
                  <a:pt x="2063" y="1044"/>
                  <a:pt x="2063" y="1046"/>
                </a:cubicBezTo>
                <a:cubicBezTo>
                  <a:pt x="2063" y="1049"/>
                  <a:pt x="2064" y="1050"/>
                  <a:pt x="2067" y="1050"/>
                </a:cubicBezTo>
                <a:cubicBezTo>
                  <a:pt x="2069" y="1050"/>
                  <a:pt x="2071" y="1049"/>
                  <a:pt x="2071" y="1046"/>
                </a:cubicBezTo>
                <a:cubicBezTo>
                  <a:pt x="2071" y="1044"/>
                  <a:pt x="2069" y="1042"/>
                  <a:pt x="2067" y="1042"/>
                </a:cubicBezTo>
                <a:close/>
                <a:moveTo>
                  <a:pt x="2080" y="1042"/>
                </a:moveTo>
                <a:cubicBezTo>
                  <a:pt x="2077" y="1042"/>
                  <a:pt x="2075" y="1044"/>
                  <a:pt x="2075" y="1046"/>
                </a:cubicBezTo>
                <a:cubicBezTo>
                  <a:pt x="2075" y="1049"/>
                  <a:pt x="2077" y="1050"/>
                  <a:pt x="2080" y="1050"/>
                </a:cubicBezTo>
                <a:cubicBezTo>
                  <a:pt x="2082" y="1050"/>
                  <a:pt x="2084" y="1049"/>
                  <a:pt x="2084" y="1046"/>
                </a:cubicBezTo>
                <a:cubicBezTo>
                  <a:pt x="2084" y="1044"/>
                  <a:pt x="2082" y="1042"/>
                  <a:pt x="2080" y="1042"/>
                </a:cubicBezTo>
                <a:close/>
                <a:moveTo>
                  <a:pt x="2093" y="1042"/>
                </a:moveTo>
                <a:cubicBezTo>
                  <a:pt x="2090" y="1042"/>
                  <a:pt x="2088" y="1044"/>
                  <a:pt x="2088" y="1046"/>
                </a:cubicBezTo>
                <a:cubicBezTo>
                  <a:pt x="2088" y="1049"/>
                  <a:pt x="2090" y="1050"/>
                  <a:pt x="2093" y="1050"/>
                </a:cubicBezTo>
                <a:cubicBezTo>
                  <a:pt x="2095" y="1050"/>
                  <a:pt x="2097" y="1049"/>
                  <a:pt x="2097" y="1046"/>
                </a:cubicBezTo>
                <a:cubicBezTo>
                  <a:pt x="2097" y="1044"/>
                  <a:pt x="2095" y="1042"/>
                  <a:pt x="2093" y="1042"/>
                </a:cubicBezTo>
                <a:close/>
                <a:moveTo>
                  <a:pt x="2105" y="1042"/>
                </a:moveTo>
                <a:cubicBezTo>
                  <a:pt x="2103" y="1042"/>
                  <a:pt x="2101" y="1044"/>
                  <a:pt x="2101" y="1046"/>
                </a:cubicBezTo>
                <a:cubicBezTo>
                  <a:pt x="2101" y="1049"/>
                  <a:pt x="2103" y="1050"/>
                  <a:pt x="2105" y="1050"/>
                </a:cubicBezTo>
                <a:cubicBezTo>
                  <a:pt x="2108" y="1050"/>
                  <a:pt x="2110" y="1049"/>
                  <a:pt x="2110" y="1046"/>
                </a:cubicBezTo>
                <a:cubicBezTo>
                  <a:pt x="2110" y="1044"/>
                  <a:pt x="2108" y="1042"/>
                  <a:pt x="2105" y="1042"/>
                </a:cubicBezTo>
                <a:close/>
                <a:moveTo>
                  <a:pt x="2118" y="1042"/>
                </a:moveTo>
                <a:cubicBezTo>
                  <a:pt x="2116" y="1042"/>
                  <a:pt x="2114" y="1044"/>
                  <a:pt x="2114" y="1046"/>
                </a:cubicBezTo>
                <a:cubicBezTo>
                  <a:pt x="2114" y="1049"/>
                  <a:pt x="2116" y="1050"/>
                  <a:pt x="2118" y="1050"/>
                </a:cubicBezTo>
                <a:cubicBezTo>
                  <a:pt x="2121" y="1050"/>
                  <a:pt x="2123" y="1049"/>
                  <a:pt x="2123" y="1046"/>
                </a:cubicBezTo>
                <a:cubicBezTo>
                  <a:pt x="2123" y="1044"/>
                  <a:pt x="2121" y="1042"/>
                  <a:pt x="2118" y="1042"/>
                </a:cubicBezTo>
                <a:close/>
                <a:moveTo>
                  <a:pt x="2131" y="1042"/>
                </a:moveTo>
                <a:cubicBezTo>
                  <a:pt x="2129" y="1042"/>
                  <a:pt x="2127" y="1044"/>
                  <a:pt x="2127" y="1046"/>
                </a:cubicBezTo>
                <a:cubicBezTo>
                  <a:pt x="2127" y="1049"/>
                  <a:pt x="2129" y="1050"/>
                  <a:pt x="2131" y="1050"/>
                </a:cubicBezTo>
                <a:cubicBezTo>
                  <a:pt x="2134" y="1050"/>
                  <a:pt x="2135" y="1049"/>
                  <a:pt x="2135" y="1046"/>
                </a:cubicBezTo>
                <a:cubicBezTo>
                  <a:pt x="2135" y="1044"/>
                  <a:pt x="2134" y="1042"/>
                  <a:pt x="2131" y="1042"/>
                </a:cubicBezTo>
                <a:close/>
                <a:moveTo>
                  <a:pt x="2144" y="1042"/>
                </a:moveTo>
                <a:cubicBezTo>
                  <a:pt x="2142" y="1042"/>
                  <a:pt x="2140" y="1044"/>
                  <a:pt x="2140" y="1046"/>
                </a:cubicBezTo>
                <a:cubicBezTo>
                  <a:pt x="2140" y="1049"/>
                  <a:pt x="2142" y="1050"/>
                  <a:pt x="2144" y="1050"/>
                </a:cubicBezTo>
                <a:cubicBezTo>
                  <a:pt x="2147" y="1050"/>
                  <a:pt x="2148" y="1049"/>
                  <a:pt x="2148" y="1046"/>
                </a:cubicBezTo>
                <a:cubicBezTo>
                  <a:pt x="2148" y="1044"/>
                  <a:pt x="2147" y="1042"/>
                  <a:pt x="2144" y="1042"/>
                </a:cubicBezTo>
                <a:close/>
                <a:moveTo>
                  <a:pt x="2157" y="1042"/>
                </a:moveTo>
                <a:cubicBezTo>
                  <a:pt x="2155" y="1042"/>
                  <a:pt x="2153" y="1044"/>
                  <a:pt x="2153" y="1046"/>
                </a:cubicBezTo>
                <a:cubicBezTo>
                  <a:pt x="2153" y="1049"/>
                  <a:pt x="2155" y="1050"/>
                  <a:pt x="2157" y="1050"/>
                </a:cubicBezTo>
                <a:cubicBezTo>
                  <a:pt x="2159" y="1050"/>
                  <a:pt x="2161" y="1049"/>
                  <a:pt x="2161" y="1046"/>
                </a:cubicBezTo>
                <a:cubicBezTo>
                  <a:pt x="2161" y="1044"/>
                  <a:pt x="2159" y="1042"/>
                  <a:pt x="2157" y="1042"/>
                </a:cubicBezTo>
                <a:close/>
                <a:moveTo>
                  <a:pt x="2170" y="1042"/>
                </a:moveTo>
                <a:cubicBezTo>
                  <a:pt x="2168" y="1042"/>
                  <a:pt x="2166" y="1044"/>
                  <a:pt x="2166" y="1046"/>
                </a:cubicBezTo>
                <a:cubicBezTo>
                  <a:pt x="2166" y="1049"/>
                  <a:pt x="2168" y="1050"/>
                  <a:pt x="2170" y="1050"/>
                </a:cubicBezTo>
                <a:cubicBezTo>
                  <a:pt x="2172" y="1050"/>
                  <a:pt x="2174" y="1049"/>
                  <a:pt x="2174" y="1046"/>
                </a:cubicBezTo>
                <a:cubicBezTo>
                  <a:pt x="2174" y="1044"/>
                  <a:pt x="2172" y="1042"/>
                  <a:pt x="2170" y="1042"/>
                </a:cubicBezTo>
                <a:close/>
                <a:moveTo>
                  <a:pt x="2183" y="1042"/>
                </a:moveTo>
                <a:cubicBezTo>
                  <a:pt x="2181" y="1042"/>
                  <a:pt x="2179" y="1044"/>
                  <a:pt x="2179" y="1046"/>
                </a:cubicBezTo>
                <a:cubicBezTo>
                  <a:pt x="2179" y="1049"/>
                  <a:pt x="2181" y="1050"/>
                  <a:pt x="2183" y="1050"/>
                </a:cubicBezTo>
                <a:cubicBezTo>
                  <a:pt x="2185" y="1050"/>
                  <a:pt x="2187" y="1049"/>
                  <a:pt x="2187" y="1046"/>
                </a:cubicBezTo>
                <a:cubicBezTo>
                  <a:pt x="2187" y="1044"/>
                  <a:pt x="2185" y="1042"/>
                  <a:pt x="2183" y="1042"/>
                </a:cubicBezTo>
                <a:close/>
                <a:moveTo>
                  <a:pt x="2454" y="1042"/>
                </a:moveTo>
                <a:cubicBezTo>
                  <a:pt x="2452" y="1042"/>
                  <a:pt x="2450" y="1044"/>
                  <a:pt x="2450" y="1046"/>
                </a:cubicBezTo>
                <a:cubicBezTo>
                  <a:pt x="2450" y="1049"/>
                  <a:pt x="2452" y="1050"/>
                  <a:pt x="2454" y="1050"/>
                </a:cubicBezTo>
                <a:cubicBezTo>
                  <a:pt x="2456" y="1050"/>
                  <a:pt x="2458" y="1049"/>
                  <a:pt x="2458" y="1046"/>
                </a:cubicBezTo>
                <a:cubicBezTo>
                  <a:pt x="2458" y="1044"/>
                  <a:pt x="2456" y="1042"/>
                  <a:pt x="2454" y="1042"/>
                </a:cubicBezTo>
                <a:close/>
                <a:moveTo>
                  <a:pt x="2479" y="1046"/>
                </a:moveTo>
                <a:cubicBezTo>
                  <a:pt x="2479" y="1047"/>
                  <a:pt x="2480" y="1047"/>
                  <a:pt x="2480" y="1047"/>
                </a:cubicBezTo>
                <a:cubicBezTo>
                  <a:pt x="2480" y="1047"/>
                  <a:pt x="2481" y="1047"/>
                  <a:pt x="2481" y="1046"/>
                </a:cubicBezTo>
                <a:cubicBezTo>
                  <a:pt x="2481" y="1046"/>
                  <a:pt x="2480" y="1046"/>
                  <a:pt x="2480" y="1046"/>
                </a:cubicBezTo>
                <a:cubicBezTo>
                  <a:pt x="2480" y="1046"/>
                  <a:pt x="2479" y="1046"/>
                  <a:pt x="2479" y="1046"/>
                </a:cubicBezTo>
                <a:close/>
                <a:moveTo>
                  <a:pt x="2674" y="1042"/>
                </a:moveTo>
                <a:cubicBezTo>
                  <a:pt x="2671" y="1042"/>
                  <a:pt x="2669" y="1044"/>
                  <a:pt x="2669" y="1046"/>
                </a:cubicBezTo>
                <a:cubicBezTo>
                  <a:pt x="2669" y="1049"/>
                  <a:pt x="2671" y="1050"/>
                  <a:pt x="2674" y="1050"/>
                </a:cubicBezTo>
                <a:cubicBezTo>
                  <a:pt x="2676" y="1050"/>
                  <a:pt x="2678" y="1049"/>
                  <a:pt x="2678" y="1046"/>
                </a:cubicBezTo>
                <a:cubicBezTo>
                  <a:pt x="2678" y="1044"/>
                  <a:pt x="2676" y="1042"/>
                  <a:pt x="2674" y="1042"/>
                </a:cubicBezTo>
                <a:close/>
                <a:moveTo>
                  <a:pt x="2725" y="1046"/>
                </a:moveTo>
                <a:cubicBezTo>
                  <a:pt x="2725" y="1046"/>
                  <a:pt x="2725" y="1046"/>
                  <a:pt x="2725" y="1046"/>
                </a:cubicBezTo>
                <a:cubicBezTo>
                  <a:pt x="2725" y="1046"/>
                  <a:pt x="2725" y="1046"/>
                  <a:pt x="2725" y="1046"/>
                </a:cubicBezTo>
                <a:cubicBezTo>
                  <a:pt x="2725" y="1046"/>
                  <a:pt x="2725" y="1046"/>
                  <a:pt x="2725" y="1046"/>
                </a:cubicBezTo>
                <a:cubicBezTo>
                  <a:pt x="2725" y="1046"/>
                  <a:pt x="2725" y="1046"/>
                  <a:pt x="2725" y="1046"/>
                </a:cubicBezTo>
                <a:close/>
                <a:moveTo>
                  <a:pt x="2751" y="1046"/>
                </a:moveTo>
                <a:cubicBezTo>
                  <a:pt x="2751" y="1046"/>
                  <a:pt x="2751" y="1046"/>
                  <a:pt x="2751" y="1046"/>
                </a:cubicBezTo>
                <a:cubicBezTo>
                  <a:pt x="2751" y="1046"/>
                  <a:pt x="2751" y="1046"/>
                  <a:pt x="2751" y="1046"/>
                </a:cubicBezTo>
                <a:cubicBezTo>
                  <a:pt x="2751" y="1046"/>
                  <a:pt x="2751" y="1046"/>
                  <a:pt x="2751" y="1046"/>
                </a:cubicBezTo>
                <a:cubicBezTo>
                  <a:pt x="2751" y="1046"/>
                  <a:pt x="2751" y="1046"/>
                  <a:pt x="2751" y="1046"/>
                </a:cubicBezTo>
                <a:close/>
                <a:moveTo>
                  <a:pt x="2932" y="1043"/>
                </a:moveTo>
                <a:cubicBezTo>
                  <a:pt x="2930" y="1043"/>
                  <a:pt x="2929" y="1044"/>
                  <a:pt x="2929" y="1046"/>
                </a:cubicBezTo>
                <a:cubicBezTo>
                  <a:pt x="2929" y="1048"/>
                  <a:pt x="2930" y="1050"/>
                  <a:pt x="2932" y="1050"/>
                </a:cubicBezTo>
                <a:cubicBezTo>
                  <a:pt x="2934" y="1050"/>
                  <a:pt x="2935" y="1048"/>
                  <a:pt x="2935" y="1046"/>
                </a:cubicBezTo>
                <a:cubicBezTo>
                  <a:pt x="2935" y="1044"/>
                  <a:pt x="2934" y="1043"/>
                  <a:pt x="2932" y="1043"/>
                </a:cubicBezTo>
                <a:close/>
                <a:moveTo>
                  <a:pt x="879" y="1055"/>
                </a:moveTo>
                <a:cubicBezTo>
                  <a:pt x="876" y="1055"/>
                  <a:pt x="874" y="1057"/>
                  <a:pt x="874" y="1059"/>
                </a:cubicBezTo>
                <a:cubicBezTo>
                  <a:pt x="874" y="1061"/>
                  <a:pt x="876" y="1063"/>
                  <a:pt x="879" y="1063"/>
                </a:cubicBezTo>
                <a:cubicBezTo>
                  <a:pt x="881" y="1063"/>
                  <a:pt x="883" y="1061"/>
                  <a:pt x="883" y="1059"/>
                </a:cubicBezTo>
                <a:cubicBezTo>
                  <a:pt x="883" y="1057"/>
                  <a:pt x="881" y="1055"/>
                  <a:pt x="879" y="1055"/>
                </a:cubicBezTo>
                <a:close/>
                <a:moveTo>
                  <a:pt x="904" y="1055"/>
                </a:moveTo>
                <a:cubicBezTo>
                  <a:pt x="902" y="1055"/>
                  <a:pt x="900" y="1057"/>
                  <a:pt x="900" y="1059"/>
                </a:cubicBezTo>
                <a:cubicBezTo>
                  <a:pt x="900" y="1061"/>
                  <a:pt x="902" y="1063"/>
                  <a:pt x="904" y="1063"/>
                </a:cubicBezTo>
                <a:cubicBezTo>
                  <a:pt x="907" y="1063"/>
                  <a:pt x="909" y="1061"/>
                  <a:pt x="909" y="1059"/>
                </a:cubicBezTo>
                <a:cubicBezTo>
                  <a:pt x="909" y="1057"/>
                  <a:pt x="907" y="1055"/>
                  <a:pt x="904" y="1055"/>
                </a:cubicBezTo>
                <a:close/>
                <a:moveTo>
                  <a:pt x="917" y="1055"/>
                </a:moveTo>
                <a:cubicBezTo>
                  <a:pt x="915" y="1055"/>
                  <a:pt x="913" y="1057"/>
                  <a:pt x="913" y="1059"/>
                </a:cubicBezTo>
                <a:cubicBezTo>
                  <a:pt x="913" y="1061"/>
                  <a:pt x="915" y="1063"/>
                  <a:pt x="917" y="1063"/>
                </a:cubicBezTo>
                <a:cubicBezTo>
                  <a:pt x="920" y="1063"/>
                  <a:pt x="922" y="1061"/>
                  <a:pt x="922" y="1059"/>
                </a:cubicBezTo>
                <a:cubicBezTo>
                  <a:pt x="922" y="1057"/>
                  <a:pt x="920" y="1055"/>
                  <a:pt x="917" y="1055"/>
                </a:cubicBezTo>
                <a:close/>
                <a:moveTo>
                  <a:pt x="930" y="1055"/>
                </a:moveTo>
                <a:cubicBezTo>
                  <a:pt x="928" y="1055"/>
                  <a:pt x="926" y="1057"/>
                  <a:pt x="926" y="1059"/>
                </a:cubicBezTo>
                <a:cubicBezTo>
                  <a:pt x="926" y="1061"/>
                  <a:pt x="928" y="1063"/>
                  <a:pt x="930" y="1063"/>
                </a:cubicBezTo>
                <a:cubicBezTo>
                  <a:pt x="933" y="1063"/>
                  <a:pt x="934" y="1061"/>
                  <a:pt x="934" y="1059"/>
                </a:cubicBezTo>
                <a:cubicBezTo>
                  <a:pt x="934" y="1057"/>
                  <a:pt x="933" y="1055"/>
                  <a:pt x="930" y="1055"/>
                </a:cubicBezTo>
                <a:close/>
                <a:moveTo>
                  <a:pt x="943" y="1055"/>
                </a:moveTo>
                <a:cubicBezTo>
                  <a:pt x="941" y="1055"/>
                  <a:pt x="939" y="1057"/>
                  <a:pt x="939" y="1059"/>
                </a:cubicBezTo>
                <a:cubicBezTo>
                  <a:pt x="939" y="1061"/>
                  <a:pt x="941" y="1063"/>
                  <a:pt x="943" y="1063"/>
                </a:cubicBezTo>
                <a:cubicBezTo>
                  <a:pt x="946" y="1063"/>
                  <a:pt x="947" y="1061"/>
                  <a:pt x="947" y="1059"/>
                </a:cubicBezTo>
                <a:cubicBezTo>
                  <a:pt x="947" y="1057"/>
                  <a:pt x="946" y="1055"/>
                  <a:pt x="943" y="1055"/>
                </a:cubicBezTo>
                <a:close/>
                <a:moveTo>
                  <a:pt x="956" y="1055"/>
                </a:moveTo>
                <a:cubicBezTo>
                  <a:pt x="954" y="1055"/>
                  <a:pt x="952" y="1057"/>
                  <a:pt x="952" y="1059"/>
                </a:cubicBezTo>
                <a:cubicBezTo>
                  <a:pt x="952" y="1061"/>
                  <a:pt x="954" y="1063"/>
                  <a:pt x="956" y="1063"/>
                </a:cubicBezTo>
                <a:cubicBezTo>
                  <a:pt x="958" y="1063"/>
                  <a:pt x="960" y="1061"/>
                  <a:pt x="960" y="1059"/>
                </a:cubicBezTo>
                <a:cubicBezTo>
                  <a:pt x="960" y="1057"/>
                  <a:pt x="958" y="1055"/>
                  <a:pt x="956" y="1055"/>
                </a:cubicBezTo>
                <a:close/>
                <a:moveTo>
                  <a:pt x="969" y="1055"/>
                </a:moveTo>
                <a:cubicBezTo>
                  <a:pt x="967" y="1055"/>
                  <a:pt x="965" y="1057"/>
                  <a:pt x="965" y="1059"/>
                </a:cubicBezTo>
                <a:cubicBezTo>
                  <a:pt x="965" y="1061"/>
                  <a:pt x="967" y="1063"/>
                  <a:pt x="969" y="1063"/>
                </a:cubicBezTo>
                <a:cubicBezTo>
                  <a:pt x="971" y="1063"/>
                  <a:pt x="973" y="1061"/>
                  <a:pt x="973" y="1059"/>
                </a:cubicBezTo>
                <a:cubicBezTo>
                  <a:pt x="973" y="1057"/>
                  <a:pt x="971" y="1055"/>
                  <a:pt x="969" y="1055"/>
                </a:cubicBezTo>
                <a:close/>
                <a:moveTo>
                  <a:pt x="982" y="1055"/>
                </a:moveTo>
                <a:cubicBezTo>
                  <a:pt x="980" y="1055"/>
                  <a:pt x="978" y="1057"/>
                  <a:pt x="978" y="1059"/>
                </a:cubicBezTo>
                <a:cubicBezTo>
                  <a:pt x="978" y="1061"/>
                  <a:pt x="980" y="1063"/>
                  <a:pt x="982" y="1063"/>
                </a:cubicBezTo>
                <a:cubicBezTo>
                  <a:pt x="984" y="1063"/>
                  <a:pt x="986" y="1061"/>
                  <a:pt x="986" y="1059"/>
                </a:cubicBezTo>
                <a:cubicBezTo>
                  <a:pt x="986" y="1057"/>
                  <a:pt x="984" y="1055"/>
                  <a:pt x="982" y="1055"/>
                </a:cubicBezTo>
                <a:close/>
                <a:moveTo>
                  <a:pt x="995" y="1055"/>
                </a:moveTo>
                <a:cubicBezTo>
                  <a:pt x="993" y="1055"/>
                  <a:pt x="991" y="1057"/>
                  <a:pt x="991" y="1059"/>
                </a:cubicBezTo>
                <a:cubicBezTo>
                  <a:pt x="991" y="1061"/>
                  <a:pt x="993" y="1063"/>
                  <a:pt x="995" y="1063"/>
                </a:cubicBezTo>
                <a:cubicBezTo>
                  <a:pt x="997" y="1063"/>
                  <a:pt x="999" y="1061"/>
                  <a:pt x="999" y="1059"/>
                </a:cubicBezTo>
                <a:cubicBezTo>
                  <a:pt x="999" y="1057"/>
                  <a:pt x="997" y="1055"/>
                  <a:pt x="995" y="1055"/>
                </a:cubicBezTo>
                <a:close/>
                <a:moveTo>
                  <a:pt x="1008" y="1055"/>
                </a:moveTo>
                <a:cubicBezTo>
                  <a:pt x="1005" y="1055"/>
                  <a:pt x="1004" y="1057"/>
                  <a:pt x="1004" y="1059"/>
                </a:cubicBezTo>
                <a:cubicBezTo>
                  <a:pt x="1004" y="1061"/>
                  <a:pt x="1005" y="1063"/>
                  <a:pt x="1008" y="1063"/>
                </a:cubicBezTo>
                <a:cubicBezTo>
                  <a:pt x="1010" y="1063"/>
                  <a:pt x="1012" y="1061"/>
                  <a:pt x="1012" y="1059"/>
                </a:cubicBezTo>
                <a:cubicBezTo>
                  <a:pt x="1012" y="1057"/>
                  <a:pt x="1010" y="1055"/>
                  <a:pt x="1008" y="1055"/>
                </a:cubicBezTo>
                <a:close/>
                <a:moveTo>
                  <a:pt x="1021" y="1055"/>
                </a:moveTo>
                <a:cubicBezTo>
                  <a:pt x="1018" y="1055"/>
                  <a:pt x="1017" y="1057"/>
                  <a:pt x="1017" y="1059"/>
                </a:cubicBezTo>
                <a:cubicBezTo>
                  <a:pt x="1017" y="1061"/>
                  <a:pt x="1018" y="1063"/>
                  <a:pt x="1021" y="1063"/>
                </a:cubicBezTo>
                <a:cubicBezTo>
                  <a:pt x="1023" y="1063"/>
                  <a:pt x="1025" y="1061"/>
                  <a:pt x="1025" y="1059"/>
                </a:cubicBezTo>
                <a:cubicBezTo>
                  <a:pt x="1025" y="1057"/>
                  <a:pt x="1023" y="1055"/>
                  <a:pt x="1021" y="1055"/>
                </a:cubicBezTo>
                <a:close/>
                <a:moveTo>
                  <a:pt x="1034" y="1055"/>
                </a:moveTo>
                <a:cubicBezTo>
                  <a:pt x="1031" y="1055"/>
                  <a:pt x="1029" y="1057"/>
                  <a:pt x="1029" y="1059"/>
                </a:cubicBezTo>
                <a:cubicBezTo>
                  <a:pt x="1029" y="1061"/>
                  <a:pt x="1031" y="1063"/>
                  <a:pt x="1034" y="1063"/>
                </a:cubicBezTo>
                <a:cubicBezTo>
                  <a:pt x="1036" y="1063"/>
                  <a:pt x="1038" y="1061"/>
                  <a:pt x="1038" y="1059"/>
                </a:cubicBezTo>
                <a:cubicBezTo>
                  <a:pt x="1038" y="1057"/>
                  <a:pt x="1036" y="1055"/>
                  <a:pt x="1034" y="1055"/>
                </a:cubicBezTo>
                <a:close/>
                <a:moveTo>
                  <a:pt x="1047" y="1055"/>
                </a:moveTo>
                <a:cubicBezTo>
                  <a:pt x="1044" y="1055"/>
                  <a:pt x="1042" y="1057"/>
                  <a:pt x="1042" y="1059"/>
                </a:cubicBezTo>
                <a:cubicBezTo>
                  <a:pt x="1042" y="1061"/>
                  <a:pt x="1044" y="1063"/>
                  <a:pt x="1047" y="1063"/>
                </a:cubicBezTo>
                <a:cubicBezTo>
                  <a:pt x="1049" y="1063"/>
                  <a:pt x="1051" y="1061"/>
                  <a:pt x="1051" y="1059"/>
                </a:cubicBezTo>
                <a:cubicBezTo>
                  <a:pt x="1051" y="1057"/>
                  <a:pt x="1049" y="1055"/>
                  <a:pt x="1047" y="1055"/>
                </a:cubicBezTo>
                <a:close/>
                <a:moveTo>
                  <a:pt x="1059" y="1055"/>
                </a:moveTo>
                <a:cubicBezTo>
                  <a:pt x="1057" y="1055"/>
                  <a:pt x="1055" y="1057"/>
                  <a:pt x="1055" y="1059"/>
                </a:cubicBezTo>
                <a:cubicBezTo>
                  <a:pt x="1055" y="1061"/>
                  <a:pt x="1057" y="1063"/>
                  <a:pt x="1059" y="1063"/>
                </a:cubicBezTo>
                <a:cubicBezTo>
                  <a:pt x="1062" y="1063"/>
                  <a:pt x="1064" y="1061"/>
                  <a:pt x="1064" y="1059"/>
                </a:cubicBezTo>
                <a:cubicBezTo>
                  <a:pt x="1064" y="1057"/>
                  <a:pt x="1062" y="1055"/>
                  <a:pt x="1059" y="1055"/>
                </a:cubicBezTo>
                <a:close/>
                <a:moveTo>
                  <a:pt x="1072" y="1055"/>
                </a:moveTo>
                <a:cubicBezTo>
                  <a:pt x="1070" y="1055"/>
                  <a:pt x="1068" y="1057"/>
                  <a:pt x="1068" y="1059"/>
                </a:cubicBezTo>
                <a:cubicBezTo>
                  <a:pt x="1068" y="1061"/>
                  <a:pt x="1070" y="1063"/>
                  <a:pt x="1072" y="1063"/>
                </a:cubicBezTo>
                <a:cubicBezTo>
                  <a:pt x="1075" y="1063"/>
                  <a:pt x="1077" y="1061"/>
                  <a:pt x="1077" y="1059"/>
                </a:cubicBezTo>
                <a:cubicBezTo>
                  <a:pt x="1077" y="1057"/>
                  <a:pt x="1075" y="1055"/>
                  <a:pt x="1072" y="1055"/>
                </a:cubicBezTo>
                <a:close/>
                <a:moveTo>
                  <a:pt x="1085" y="1055"/>
                </a:moveTo>
                <a:cubicBezTo>
                  <a:pt x="1083" y="1055"/>
                  <a:pt x="1081" y="1057"/>
                  <a:pt x="1081" y="1059"/>
                </a:cubicBezTo>
                <a:cubicBezTo>
                  <a:pt x="1081" y="1061"/>
                  <a:pt x="1083" y="1063"/>
                  <a:pt x="1085" y="1063"/>
                </a:cubicBezTo>
                <a:cubicBezTo>
                  <a:pt x="1088" y="1063"/>
                  <a:pt x="1089" y="1061"/>
                  <a:pt x="1089" y="1059"/>
                </a:cubicBezTo>
                <a:cubicBezTo>
                  <a:pt x="1089" y="1057"/>
                  <a:pt x="1088" y="1055"/>
                  <a:pt x="1085" y="1055"/>
                </a:cubicBezTo>
                <a:close/>
                <a:moveTo>
                  <a:pt x="1098" y="1059"/>
                </a:moveTo>
                <a:cubicBezTo>
                  <a:pt x="1098" y="1059"/>
                  <a:pt x="1098" y="1059"/>
                  <a:pt x="1098" y="1059"/>
                </a:cubicBezTo>
                <a:cubicBezTo>
                  <a:pt x="1098" y="1059"/>
                  <a:pt x="1098" y="1059"/>
                  <a:pt x="1098" y="1059"/>
                </a:cubicBezTo>
                <a:cubicBezTo>
                  <a:pt x="1098" y="1059"/>
                  <a:pt x="1098" y="1059"/>
                  <a:pt x="1098" y="1059"/>
                </a:cubicBezTo>
                <a:cubicBezTo>
                  <a:pt x="1098" y="1059"/>
                  <a:pt x="1098" y="1059"/>
                  <a:pt x="1098" y="1059"/>
                </a:cubicBezTo>
                <a:close/>
                <a:moveTo>
                  <a:pt x="1550" y="1059"/>
                </a:moveTo>
                <a:cubicBezTo>
                  <a:pt x="1550" y="1059"/>
                  <a:pt x="1550" y="1059"/>
                  <a:pt x="1550" y="1059"/>
                </a:cubicBezTo>
                <a:cubicBezTo>
                  <a:pt x="1550" y="1059"/>
                  <a:pt x="1550" y="1059"/>
                  <a:pt x="1550" y="1059"/>
                </a:cubicBezTo>
                <a:cubicBezTo>
                  <a:pt x="1550" y="1059"/>
                  <a:pt x="1550" y="1059"/>
                  <a:pt x="1550" y="1059"/>
                </a:cubicBezTo>
                <a:cubicBezTo>
                  <a:pt x="1550" y="1059"/>
                  <a:pt x="1550" y="1059"/>
                  <a:pt x="1550" y="1059"/>
                </a:cubicBezTo>
                <a:close/>
                <a:moveTo>
                  <a:pt x="1563" y="1055"/>
                </a:moveTo>
                <a:cubicBezTo>
                  <a:pt x="1561" y="1055"/>
                  <a:pt x="1559" y="1057"/>
                  <a:pt x="1559" y="1059"/>
                </a:cubicBezTo>
                <a:cubicBezTo>
                  <a:pt x="1559" y="1061"/>
                  <a:pt x="1561" y="1063"/>
                  <a:pt x="1563" y="1063"/>
                </a:cubicBezTo>
                <a:cubicBezTo>
                  <a:pt x="1565" y="1063"/>
                  <a:pt x="1567" y="1061"/>
                  <a:pt x="1567" y="1059"/>
                </a:cubicBezTo>
                <a:cubicBezTo>
                  <a:pt x="1567" y="1057"/>
                  <a:pt x="1565" y="1055"/>
                  <a:pt x="1563" y="1055"/>
                </a:cubicBezTo>
                <a:close/>
                <a:moveTo>
                  <a:pt x="1576" y="1055"/>
                </a:moveTo>
                <a:cubicBezTo>
                  <a:pt x="1574" y="1055"/>
                  <a:pt x="1572" y="1057"/>
                  <a:pt x="1572" y="1059"/>
                </a:cubicBezTo>
                <a:cubicBezTo>
                  <a:pt x="1572" y="1061"/>
                  <a:pt x="1574" y="1063"/>
                  <a:pt x="1576" y="1063"/>
                </a:cubicBezTo>
                <a:cubicBezTo>
                  <a:pt x="1578" y="1063"/>
                  <a:pt x="1580" y="1061"/>
                  <a:pt x="1580" y="1059"/>
                </a:cubicBezTo>
                <a:cubicBezTo>
                  <a:pt x="1580" y="1057"/>
                  <a:pt x="1578" y="1055"/>
                  <a:pt x="1576" y="1055"/>
                </a:cubicBezTo>
                <a:close/>
                <a:moveTo>
                  <a:pt x="1589" y="1055"/>
                </a:moveTo>
                <a:cubicBezTo>
                  <a:pt x="1587" y="1055"/>
                  <a:pt x="1585" y="1057"/>
                  <a:pt x="1585" y="1059"/>
                </a:cubicBezTo>
                <a:cubicBezTo>
                  <a:pt x="1585" y="1061"/>
                  <a:pt x="1587" y="1063"/>
                  <a:pt x="1589" y="1063"/>
                </a:cubicBezTo>
                <a:cubicBezTo>
                  <a:pt x="1591" y="1063"/>
                  <a:pt x="1593" y="1061"/>
                  <a:pt x="1593" y="1059"/>
                </a:cubicBezTo>
                <a:cubicBezTo>
                  <a:pt x="1593" y="1057"/>
                  <a:pt x="1591" y="1055"/>
                  <a:pt x="1589" y="1055"/>
                </a:cubicBezTo>
                <a:close/>
                <a:moveTo>
                  <a:pt x="1602" y="1055"/>
                </a:moveTo>
                <a:cubicBezTo>
                  <a:pt x="1600" y="1055"/>
                  <a:pt x="1598" y="1057"/>
                  <a:pt x="1598" y="1059"/>
                </a:cubicBezTo>
                <a:cubicBezTo>
                  <a:pt x="1598" y="1061"/>
                  <a:pt x="1600" y="1063"/>
                  <a:pt x="1602" y="1063"/>
                </a:cubicBezTo>
                <a:cubicBezTo>
                  <a:pt x="1604" y="1063"/>
                  <a:pt x="1606" y="1061"/>
                  <a:pt x="1606" y="1059"/>
                </a:cubicBezTo>
                <a:cubicBezTo>
                  <a:pt x="1606" y="1057"/>
                  <a:pt x="1604" y="1055"/>
                  <a:pt x="1602" y="1055"/>
                </a:cubicBezTo>
                <a:close/>
                <a:moveTo>
                  <a:pt x="1615" y="1055"/>
                </a:moveTo>
                <a:cubicBezTo>
                  <a:pt x="1612" y="1055"/>
                  <a:pt x="1611" y="1057"/>
                  <a:pt x="1611" y="1059"/>
                </a:cubicBezTo>
                <a:cubicBezTo>
                  <a:pt x="1611" y="1061"/>
                  <a:pt x="1612" y="1063"/>
                  <a:pt x="1615" y="1063"/>
                </a:cubicBezTo>
                <a:cubicBezTo>
                  <a:pt x="1617" y="1063"/>
                  <a:pt x="1619" y="1061"/>
                  <a:pt x="1619" y="1059"/>
                </a:cubicBezTo>
                <a:cubicBezTo>
                  <a:pt x="1619" y="1057"/>
                  <a:pt x="1617" y="1055"/>
                  <a:pt x="1615" y="1055"/>
                </a:cubicBezTo>
                <a:close/>
                <a:moveTo>
                  <a:pt x="1628" y="1055"/>
                </a:moveTo>
                <a:cubicBezTo>
                  <a:pt x="1625" y="1055"/>
                  <a:pt x="1623" y="1057"/>
                  <a:pt x="1623" y="1059"/>
                </a:cubicBezTo>
                <a:cubicBezTo>
                  <a:pt x="1623" y="1061"/>
                  <a:pt x="1625" y="1063"/>
                  <a:pt x="1628" y="1063"/>
                </a:cubicBezTo>
                <a:cubicBezTo>
                  <a:pt x="1630" y="1063"/>
                  <a:pt x="1632" y="1061"/>
                  <a:pt x="1632" y="1059"/>
                </a:cubicBezTo>
                <a:cubicBezTo>
                  <a:pt x="1632" y="1057"/>
                  <a:pt x="1630" y="1055"/>
                  <a:pt x="1628" y="1055"/>
                </a:cubicBezTo>
                <a:close/>
                <a:moveTo>
                  <a:pt x="1641" y="1055"/>
                </a:moveTo>
                <a:cubicBezTo>
                  <a:pt x="1638" y="1055"/>
                  <a:pt x="1636" y="1057"/>
                  <a:pt x="1636" y="1059"/>
                </a:cubicBezTo>
                <a:cubicBezTo>
                  <a:pt x="1636" y="1061"/>
                  <a:pt x="1638" y="1063"/>
                  <a:pt x="1641" y="1063"/>
                </a:cubicBezTo>
                <a:cubicBezTo>
                  <a:pt x="1643" y="1063"/>
                  <a:pt x="1645" y="1061"/>
                  <a:pt x="1645" y="1059"/>
                </a:cubicBezTo>
                <a:cubicBezTo>
                  <a:pt x="1645" y="1057"/>
                  <a:pt x="1643" y="1055"/>
                  <a:pt x="1641" y="1055"/>
                </a:cubicBezTo>
                <a:close/>
                <a:moveTo>
                  <a:pt x="1653" y="1055"/>
                </a:moveTo>
                <a:cubicBezTo>
                  <a:pt x="1651" y="1055"/>
                  <a:pt x="1649" y="1057"/>
                  <a:pt x="1649" y="1059"/>
                </a:cubicBezTo>
                <a:cubicBezTo>
                  <a:pt x="1649" y="1061"/>
                  <a:pt x="1651" y="1063"/>
                  <a:pt x="1653" y="1063"/>
                </a:cubicBezTo>
                <a:cubicBezTo>
                  <a:pt x="1656" y="1063"/>
                  <a:pt x="1658" y="1061"/>
                  <a:pt x="1658" y="1059"/>
                </a:cubicBezTo>
                <a:cubicBezTo>
                  <a:pt x="1658" y="1057"/>
                  <a:pt x="1656" y="1055"/>
                  <a:pt x="1653" y="1055"/>
                </a:cubicBezTo>
                <a:close/>
                <a:moveTo>
                  <a:pt x="1666" y="1055"/>
                </a:moveTo>
                <a:cubicBezTo>
                  <a:pt x="1664" y="1055"/>
                  <a:pt x="1662" y="1057"/>
                  <a:pt x="1662" y="1059"/>
                </a:cubicBezTo>
                <a:cubicBezTo>
                  <a:pt x="1662" y="1061"/>
                  <a:pt x="1664" y="1063"/>
                  <a:pt x="1666" y="1063"/>
                </a:cubicBezTo>
                <a:cubicBezTo>
                  <a:pt x="1669" y="1063"/>
                  <a:pt x="1671" y="1061"/>
                  <a:pt x="1671" y="1059"/>
                </a:cubicBezTo>
                <a:cubicBezTo>
                  <a:pt x="1671" y="1057"/>
                  <a:pt x="1669" y="1055"/>
                  <a:pt x="1666" y="1055"/>
                </a:cubicBezTo>
                <a:close/>
                <a:moveTo>
                  <a:pt x="1679" y="1055"/>
                </a:moveTo>
                <a:cubicBezTo>
                  <a:pt x="1677" y="1055"/>
                  <a:pt x="1675" y="1057"/>
                  <a:pt x="1675" y="1059"/>
                </a:cubicBezTo>
                <a:cubicBezTo>
                  <a:pt x="1675" y="1061"/>
                  <a:pt x="1677" y="1063"/>
                  <a:pt x="1679" y="1063"/>
                </a:cubicBezTo>
                <a:cubicBezTo>
                  <a:pt x="1682" y="1063"/>
                  <a:pt x="1683" y="1061"/>
                  <a:pt x="1683" y="1059"/>
                </a:cubicBezTo>
                <a:cubicBezTo>
                  <a:pt x="1683" y="1057"/>
                  <a:pt x="1682" y="1055"/>
                  <a:pt x="1679" y="1055"/>
                </a:cubicBezTo>
                <a:close/>
                <a:moveTo>
                  <a:pt x="1692" y="1055"/>
                </a:moveTo>
                <a:cubicBezTo>
                  <a:pt x="1690" y="1055"/>
                  <a:pt x="1688" y="1057"/>
                  <a:pt x="1688" y="1059"/>
                </a:cubicBezTo>
                <a:cubicBezTo>
                  <a:pt x="1688" y="1061"/>
                  <a:pt x="1690" y="1063"/>
                  <a:pt x="1692" y="1063"/>
                </a:cubicBezTo>
                <a:cubicBezTo>
                  <a:pt x="1695" y="1063"/>
                  <a:pt x="1696" y="1061"/>
                  <a:pt x="1696" y="1059"/>
                </a:cubicBezTo>
                <a:cubicBezTo>
                  <a:pt x="1696" y="1057"/>
                  <a:pt x="1695" y="1055"/>
                  <a:pt x="1692" y="1055"/>
                </a:cubicBezTo>
                <a:close/>
                <a:moveTo>
                  <a:pt x="1705" y="1055"/>
                </a:moveTo>
                <a:cubicBezTo>
                  <a:pt x="1703" y="1055"/>
                  <a:pt x="1701" y="1057"/>
                  <a:pt x="1701" y="1059"/>
                </a:cubicBezTo>
                <a:cubicBezTo>
                  <a:pt x="1701" y="1061"/>
                  <a:pt x="1703" y="1063"/>
                  <a:pt x="1705" y="1063"/>
                </a:cubicBezTo>
                <a:cubicBezTo>
                  <a:pt x="1707" y="1063"/>
                  <a:pt x="1709" y="1061"/>
                  <a:pt x="1709" y="1059"/>
                </a:cubicBezTo>
                <a:cubicBezTo>
                  <a:pt x="1709" y="1057"/>
                  <a:pt x="1707" y="1055"/>
                  <a:pt x="1705" y="1055"/>
                </a:cubicBezTo>
                <a:close/>
                <a:moveTo>
                  <a:pt x="1718" y="1055"/>
                </a:moveTo>
                <a:cubicBezTo>
                  <a:pt x="1716" y="1055"/>
                  <a:pt x="1714" y="1057"/>
                  <a:pt x="1714" y="1059"/>
                </a:cubicBezTo>
                <a:cubicBezTo>
                  <a:pt x="1714" y="1061"/>
                  <a:pt x="1716" y="1063"/>
                  <a:pt x="1718" y="1063"/>
                </a:cubicBezTo>
                <a:cubicBezTo>
                  <a:pt x="1720" y="1063"/>
                  <a:pt x="1722" y="1061"/>
                  <a:pt x="1722" y="1059"/>
                </a:cubicBezTo>
                <a:cubicBezTo>
                  <a:pt x="1722" y="1057"/>
                  <a:pt x="1720" y="1055"/>
                  <a:pt x="1718" y="1055"/>
                </a:cubicBezTo>
                <a:close/>
                <a:moveTo>
                  <a:pt x="1731" y="1055"/>
                </a:moveTo>
                <a:cubicBezTo>
                  <a:pt x="1729" y="1055"/>
                  <a:pt x="1727" y="1057"/>
                  <a:pt x="1727" y="1059"/>
                </a:cubicBezTo>
                <a:cubicBezTo>
                  <a:pt x="1727" y="1061"/>
                  <a:pt x="1729" y="1063"/>
                  <a:pt x="1731" y="1063"/>
                </a:cubicBezTo>
                <a:cubicBezTo>
                  <a:pt x="1733" y="1063"/>
                  <a:pt x="1735" y="1061"/>
                  <a:pt x="1735" y="1059"/>
                </a:cubicBezTo>
                <a:cubicBezTo>
                  <a:pt x="1735" y="1057"/>
                  <a:pt x="1733" y="1055"/>
                  <a:pt x="1731" y="1055"/>
                </a:cubicBezTo>
                <a:close/>
                <a:moveTo>
                  <a:pt x="1744" y="1055"/>
                </a:moveTo>
                <a:cubicBezTo>
                  <a:pt x="1742" y="1055"/>
                  <a:pt x="1740" y="1057"/>
                  <a:pt x="1740" y="1059"/>
                </a:cubicBezTo>
                <a:cubicBezTo>
                  <a:pt x="1740" y="1061"/>
                  <a:pt x="1742" y="1063"/>
                  <a:pt x="1744" y="1063"/>
                </a:cubicBezTo>
                <a:cubicBezTo>
                  <a:pt x="1746" y="1063"/>
                  <a:pt x="1748" y="1061"/>
                  <a:pt x="1748" y="1059"/>
                </a:cubicBezTo>
                <a:cubicBezTo>
                  <a:pt x="1748" y="1057"/>
                  <a:pt x="1746" y="1055"/>
                  <a:pt x="1744" y="1055"/>
                </a:cubicBezTo>
                <a:close/>
                <a:moveTo>
                  <a:pt x="1757" y="1055"/>
                </a:moveTo>
                <a:cubicBezTo>
                  <a:pt x="1754" y="1055"/>
                  <a:pt x="1753" y="1057"/>
                  <a:pt x="1753" y="1059"/>
                </a:cubicBezTo>
                <a:cubicBezTo>
                  <a:pt x="1753" y="1061"/>
                  <a:pt x="1754" y="1063"/>
                  <a:pt x="1757" y="1063"/>
                </a:cubicBezTo>
                <a:cubicBezTo>
                  <a:pt x="1759" y="1063"/>
                  <a:pt x="1761" y="1061"/>
                  <a:pt x="1761" y="1059"/>
                </a:cubicBezTo>
                <a:cubicBezTo>
                  <a:pt x="1761" y="1057"/>
                  <a:pt x="1759" y="1055"/>
                  <a:pt x="1757" y="1055"/>
                </a:cubicBezTo>
                <a:close/>
                <a:moveTo>
                  <a:pt x="1770" y="1055"/>
                </a:moveTo>
                <a:cubicBezTo>
                  <a:pt x="1767" y="1055"/>
                  <a:pt x="1766" y="1057"/>
                  <a:pt x="1766" y="1059"/>
                </a:cubicBezTo>
                <a:cubicBezTo>
                  <a:pt x="1766" y="1061"/>
                  <a:pt x="1767" y="1063"/>
                  <a:pt x="1770" y="1063"/>
                </a:cubicBezTo>
                <a:cubicBezTo>
                  <a:pt x="1772" y="1063"/>
                  <a:pt x="1774" y="1061"/>
                  <a:pt x="1774" y="1059"/>
                </a:cubicBezTo>
                <a:cubicBezTo>
                  <a:pt x="1774" y="1057"/>
                  <a:pt x="1772" y="1055"/>
                  <a:pt x="1770" y="1055"/>
                </a:cubicBezTo>
                <a:close/>
                <a:moveTo>
                  <a:pt x="1783" y="1055"/>
                </a:moveTo>
                <a:cubicBezTo>
                  <a:pt x="1780" y="1055"/>
                  <a:pt x="1778" y="1057"/>
                  <a:pt x="1778" y="1059"/>
                </a:cubicBezTo>
                <a:cubicBezTo>
                  <a:pt x="1778" y="1061"/>
                  <a:pt x="1780" y="1063"/>
                  <a:pt x="1783" y="1063"/>
                </a:cubicBezTo>
                <a:cubicBezTo>
                  <a:pt x="1785" y="1063"/>
                  <a:pt x="1787" y="1061"/>
                  <a:pt x="1787" y="1059"/>
                </a:cubicBezTo>
                <a:cubicBezTo>
                  <a:pt x="1787" y="1057"/>
                  <a:pt x="1785" y="1055"/>
                  <a:pt x="1783" y="1055"/>
                </a:cubicBezTo>
                <a:close/>
                <a:moveTo>
                  <a:pt x="1796" y="1055"/>
                </a:moveTo>
                <a:cubicBezTo>
                  <a:pt x="1793" y="1055"/>
                  <a:pt x="1791" y="1057"/>
                  <a:pt x="1791" y="1059"/>
                </a:cubicBezTo>
                <a:cubicBezTo>
                  <a:pt x="1791" y="1061"/>
                  <a:pt x="1793" y="1063"/>
                  <a:pt x="1796" y="1063"/>
                </a:cubicBezTo>
                <a:cubicBezTo>
                  <a:pt x="1798" y="1063"/>
                  <a:pt x="1800" y="1061"/>
                  <a:pt x="1800" y="1059"/>
                </a:cubicBezTo>
                <a:cubicBezTo>
                  <a:pt x="1800" y="1057"/>
                  <a:pt x="1798" y="1055"/>
                  <a:pt x="1796" y="1055"/>
                </a:cubicBezTo>
                <a:close/>
                <a:moveTo>
                  <a:pt x="1808" y="1055"/>
                </a:moveTo>
                <a:cubicBezTo>
                  <a:pt x="1806" y="1055"/>
                  <a:pt x="1804" y="1057"/>
                  <a:pt x="1804" y="1059"/>
                </a:cubicBezTo>
                <a:cubicBezTo>
                  <a:pt x="1804" y="1061"/>
                  <a:pt x="1806" y="1063"/>
                  <a:pt x="1808" y="1063"/>
                </a:cubicBezTo>
                <a:cubicBezTo>
                  <a:pt x="1811" y="1063"/>
                  <a:pt x="1813" y="1061"/>
                  <a:pt x="1813" y="1059"/>
                </a:cubicBezTo>
                <a:cubicBezTo>
                  <a:pt x="1813" y="1057"/>
                  <a:pt x="1811" y="1055"/>
                  <a:pt x="1808" y="1055"/>
                </a:cubicBezTo>
                <a:close/>
                <a:moveTo>
                  <a:pt x="1821" y="1055"/>
                </a:moveTo>
                <a:cubicBezTo>
                  <a:pt x="1819" y="1055"/>
                  <a:pt x="1817" y="1057"/>
                  <a:pt x="1817" y="1059"/>
                </a:cubicBezTo>
                <a:cubicBezTo>
                  <a:pt x="1817" y="1061"/>
                  <a:pt x="1819" y="1063"/>
                  <a:pt x="1821" y="1063"/>
                </a:cubicBezTo>
                <a:cubicBezTo>
                  <a:pt x="1824" y="1063"/>
                  <a:pt x="1826" y="1061"/>
                  <a:pt x="1826" y="1059"/>
                </a:cubicBezTo>
                <a:cubicBezTo>
                  <a:pt x="1826" y="1057"/>
                  <a:pt x="1824" y="1055"/>
                  <a:pt x="1821" y="1055"/>
                </a:cubicBezTo>
                <a:close/>
                <a:moveTo>
                  <a:pt x="1834" y="1055"/>
                </a:moveTo>
                <a:cubicBezTo>
                  <a:pt x="1832" y="1055"/>
                  <a:pt x="1830" y="1057"/>
                  <a:pt x="1830" y="1059"/>
                </a:cubicBezTo>
                <a:cubicBezTo>
                  <a:pt x="1830" y="1061"/>
                  <a:pt x="1832" y="1063"/>
                  <a:pt x="1834" y="1063"/>
                </a:cubicBezTo>
                <a:cubicBezTo>
                  <a:pt x="1837" y="1063"/>
                  <a:pt x="1838" y="1061"/>
                  <a:pt x="1838" y="1059"/>
                </a:cubicBezTo>
                <a:cubicBezTo>
                  <a:pt x="1838" y="1057"/>
                  <a:pt x="1837" y="1055"/>
                  <a:pt x="1834" y="1055"/>
                </a:cubicBezTo>
                <a:close/>
                <a:moveTo>
                  <a:pt x="1847" y="1055"/>
                </a:moveTo>
                <a:cubicBezTo>
                  <a:pt x="1845" y="1055"/>
                  <a:pt x="1843" y="1057"/>
                  <a:pt x="1843" y="1059"/>
                </a:cubicBezTo>
                <a:cubicBezTo>
                  <a:pt x="1843" y="1061"/>
                  <a:pt x="1845" y="1063"/>
                  <a:pt x="1847" y="1063"/>
                </a:cubicBezTo>
                <a:cubicBezTo>
                  <a:pt x="1849" y="1063"/>
                  <a:pt x="1851" y="1061"/>
                  <a:pt x="1851" y="1059"/>
                </a:cubicBezTo>
                <a:cubicBezTo>
                  <a:pt x="1851" y="1057"/>
                  <a:pt x="1849" y="1055"/>
                  <a:pt x="1847" y="1055"/>
                </a:cubicBezTo>
                <a:close/>
                <a:moveTo>
                  <a:pt x="1860" y="1055"/>
                </a:moveTo>
                <a:cubicBezTo>
                  <a:pt x="1858" y="1055"/>
                  <a:pt x="1856" y="1057"/>
                  <a:pt x="1856" y="1059"/>
                </a:cubicBezTo>
                <a:cubicBezTo>
                  <a:pt x="1856" y="1061"/>
                  <a:pt x="1858" y="1063"/>
                  <a:pt x="1860" y="1063"/>
                </a:cubicBezTo>
                <a:cubicBezTo>
                  <a:pt x="1862" y="1063"/>
                  <a:pt x="1864" y="1061"/>
                  <a:pt x="1864" y="1059"/>
                </a:cubicBezTo>
                <a:cubicBezTo>
                  <a:pt x="1864" y="1057"/>
                  <a:pt x="1862" y="1055"/>
                  <a:pt x="1860" y="1055"/>
                </a:cubicBezTo>
                <a:close/>
                <a:moveTo>
                  <a:pt x="1873" y="1055"/>
                </a:moveTo>
                <a:cubicBezTo>
                  <a:pt x="1871" y="1055"/>
                  <a:pt x="1869" y="1057"/>
                  <a:pt x="1869" y="1059"/>
                </a:cubicBezTo>
                <a:cubicBezTo>
                  <a:pt x="1869" y="1061"/>
                  <a:pt x="1871" y="1063"/>
                  <a:pt x="1873" y="1063"/>
                </a:cubicBezTo>
                <a:cubicBezTo>
                  <a:pt x="1875" y="1063"/>
                  <a:pt x="1877" y="1061"/>
                  <a:pt x="1877" y="1059"/>
                </a:cubicBezTo>
                <a:cubicBezTo>
                  <a:pt x="1877" y="1057"/>
                  <a:pt x="1875" y="1055"/>
                  <a:pt x="1873" y="1055"/>
                </a:cubicBezTo>
                <a:close/>
                <a:moveTo>
                  <a:pt x="1886" y="1055"/>
                </a:moveTo>
                <a:cubicBezTo>
                  <a:pt x="1884" y="1055"/>
                  <a:pt x="1882" y="1057"/>
                  <a:pt x="1882" y="1059"/>
                </a:cubicBezTo>
                <a:cubicBezTo>
                  <a:pt x="1882" y="1061"/>
                  <a:pt x="1884" y="1063"/>
                  <a:pt x="1886" y="1063"/>
                </a:cubicBezTo>
                <a:cubicBezTo>
                  <a:pt x="1888" y="1063"/>
                  <a:pt x="1890" y="1061"/>
                  <a:pt x="1890" y="1059"/>
                </a:cubicBezTo>
                <a:cubicBezTo>
                  <a:pt x="1890" y="1057"/>
                  <a:pt x="1888" y="1055"/>
                  <a:pt x="1886" y="1055"/>
                </a:cubicBezTo>
                <a:close/>
                <a:moveTo>
                  <a:pt x="1899" y="1055"/>
                </a:moveTo>
                <a:cubicBezTo>
                  <a:pt x="1897" y="1055"/>
                  <a:pt x="1895" y="1057"/>
                  <a:pt x="1895" y="1059"/>
                </a:cubicBezTo>
                <a:cubicBezTo>
                  <a:pt x="1895" y="1061"/>
                  <a:pt x="1897" y="1063"/>
                  <a:pt x="1899" y="1063"/>
                </a:cubicBezTo>
                <a:cubicBezTo>
                  <a:pt x="1901" y="1063"/>
                  <a:pt x="1903" y="1061"/>
                  <a:pt x="1903" y="1059"/>
                </a:cubicBezTo>
                <a:cubicBezTo>
                  <a:pt x="1903" y="1057"/>
                  <a:pt x="1901" y="1055"/>
                  <a:pt x="1899" y="1055"/>
                </a:cubicBezTo>
                <a:close/>
                <a:moveTo>
                  <a:pt x="1912" y="1055"/>
                </a:moveTo>
                <a:cubicBezTo>
                  <a:pt x="1909" y="1055"/>
                  <a:pt x="1908" y="1057"/>
                  <a:pt x="1908" y="1059"/>
                </a:cubicBezTo>
                <a:cubicBezTo>
                  <a:pt x="1908" y="1061"/>
                  <a:pt x="1909" y="1063"/>
                  <a:pt x="1912" y="1063"/>
                </a:cubicBezTo>
                <a:cubicBezTo>
                  <a:pt x="1914" y="1063"/>
                  <a:pt x="1916" y="1061"/>
                  <a:pt x="1916" y="1059"/>
                </a:cubicBezTo>
                <a:cubicBezTo>
                  <a:pt x="1916" y="1057"/>
                  <a:pt x="1914" y="1055"/>
                  <a:pt x="1912" y="1055"/>
                </a:cubicBezTo>
                <a:close/>
                <a:moveTo>
                  <a:pt x="1925" y="1055"/>
                </a:moveTo>
                <a:cubicBezTo>
                  <a:pt x="1922" y="1055"/>
                  <a:pt x="1920" y="1057"/>
                  <a:pt x="1920" y="1059"/>
                </a:cubicBezTo>
                <a:cubicBezTo>
                  <a:pt x="1920" y="1061"/>
                  <a:pt x="1922" y="1063"/>
                  <a:pt x="1925" y="1063"/>
                </a:cubicBezTo>
                <a:cubicBezTo>
                  <a:pt x="1927" y="1063"/>
                  <a:pt x="1929" y="1061"/>
                  <a:pt x="1929" y="1059"/>
                </a:cubicBezTo>
                <a:cubicBezTo>
                  <a:pt x="1929" y="1057"/>
                  <a:pt x="1927" y="1055"/>
                  <a:pt x="1925" y="1055"/>
                </a:cubicBezTo>
                <a:close/>
                <a:moveTo>
                  <a:pt x="1938" y="1055"/>
                </a:moveTo>
                <a:cubicBezTo>
                  <a:pt x="1935" y="1055"/>
                  <a:pt x="1933" y="1057"/>
                  <a:pt x="1933" y="1059"/>
                </a:cubicBezTo>
                <a:cubicBezTo>
                  <a:pt x="1933" y="1061"/>
                  <a:pt x="1935" y="1063"/>
                  <a:pt x="1938" y="1063"/>
                </a:cubicBezTo>
                <a:cubicBezTo>
                  <a:pt x="1940" y="1063"/>
                  <a:pt x="1942" y="1061"/>
                  <a:pt x="1942" y="1059"/>
                </a:cubicBezTo>
                <a:cubicBezTo>
                  <a:pt x="1942" y="1057"/>
                  <a:pt x="1940" y="1055"/>
                  <a:pt x="1938" y="1055"/>
                </a:cubicBezTo>
                <a:close/>
                <a:moveTo>
                  <a:pt x="1950" y="1055"/>
                </a:moveTo>
                <a:cubicBezTo>
                  <a:pt x="1948" y="1055"/>
                  <a:pt x="1946" y="1057"/>
                  <a:pt x="1946" y="1059"/>
                </a:cubicBezTo>
                <a:cubicBezTo>
                  <a:pt x="1946" y="1061"/>
                  <a:pt x="1948" y="1063"/>
                  <a:pt x="1950" y="1063"/>
                </a:cubicBezTo>
                <a:cubicBezTo>
                  <a:pt x="1953" y="1063"/>
                  <a:pt x="1955" y="1061"/>
                  <a:pt x="1955" y="1059"/>
                </a:cubicBezTo>
                <a:cubicBezTo>
                  <a:pt x="1955" y="1057"/>
                  <a:pt x="1953" y="1055"/>
                  <a:pt x="1950" y="1055"/>
                </a:cubicBezTo>
                <a:close/>
                <a:moveTo>
                  <a:pt x="1963" y="1055"/>
                </a:moveTo>
                <a:cubicBezTo>
                  <a:pt x="1961" y="1055"/>
                  <a:pt x="1959" y="1057"/>
                  <a:pt x="1959" y="1059"/>
                </a:cubicBezTo>
                <a:cubicBezTo>
                  <a:pt x="1959" y="1061"/>
                  <a:pt x="1961" y="1063"/>
                  <a:pt x="1963" y="1063"/>
                </a:cubicBezTo>
                <a:cubicBezTo>
                  <a:pt x="1966" y="1063"/>
                  <a:pt x="1968" y="1061"/>
                  <a:pt x="1968" y="1059"/>
                </a:cubicBezTo>
                <a:cubicBezTo>
                  <a:pt x="1968" y="1057"/>
                  <a:pt x="1966" y="1055"/>
                  <a:pt x="1963" y="1055"/>
                </a:cubicBezTo>
                <a:close/>
                <a:moveTo>
                  <a:pt x="1976" y="1055"/>
                </a:moveTo>
                <a:cubicBezTo>
                  <a:pt x="1974" y="1055"/>
                  <a:pt x="1972" y="1057"/>
                  <a:pt x="1972" y="1059"/>
                </a:cubicBezTo>
                <a:cubicBezTo>
                  <a:pt x="1972" y="1061"/>
                  <a:pt x="1974" y="1063"/>
                  <a:pt x="1976" y="1063"/>
                </a:cubicBezTo>
                <a:cubicBezTo>
                  <a:pt x="1979" y="1063"/>
                  <a:pt x="1980" y="1061"/>
                  <a:pt x="1980" y="1059"/>
                </a:cubicBezTo>
                <a:cubicBezTo>
                  <a:pt x="1980" y="1057"/>
                  <a:pt x="1979" y="1055"/>
                  <a:pt x="1976" y="1055"/>
                </a:cubicBezTo>
                <a:close/>
                <a:moveTo>
                  <a:pt x="1989" y="1055"/>
                </a:moveTo>
                <a:cubicBezTo>
                  <a:pt x="1987" y="1055"/>
                  <a:pt x="1985" y="1057"/>
                  <a:pt x="1985" y="1059"/>
                </a:cubicBezTo>
                <a:cubicBezTo>
                  <a:pt x="1985" y="1061"/>
                  <a:pt x="1987" y="1063"/>
                  <a:pt x="1989" y="1063"/>
                </a:cubicBezTo>
                <a:cubicBezTo>
                  <a:pt x="1992" y="1063"/>
                  <a:pt x="1993" y="1061"/>
                  <a:pt x="1993" y="1059"/>
                </a:cubicBezTo>
                <a:cubicBezTo>
                  <a:pt x="1993" y="1057"/>
                  <a:pt x="1992" y="1055"/>
                  <a:pt x="1989" y="1055"/>
                </a:cubicBezTo>
                <a:close/>
                <a:moveTo>
                  <a:pt x="2002" y="1055"/>
                </a:moveTo>
                <a:cubicBezTo>
                  <a:pt x="2000" y="1055"/>
                  <a:pt x="1998" y="1057"/>
                  <a:pt x="1998" y="1059"/>
                </a:cubicBezTo>
                <a:cubicBezTo>
                  <a:pt x="1998" y="1061"/>
                  <a:pt x="2000" y="1063"/>
                  <a:pt x="2002" y="1063"/>
                </a:cubicBezTo>
                <a:cubicBezTo>
                  <a:pt x="2004" y="1063"/>
                  <a:pt x="2006" y="1061"/>
                  <a:pt x="2006" y="1059"/>
                </a:cubicBezTo>
                <a:cubicBezTo>
                  <a:pt x="2006" y="1057"/>
                  <a:pt x="2004" y="1055"/>
                  <a:pt x="2002" y="1055"/>
                </a:cubicBezTo>
                <a:close/>
                <a:moveTo>
                  <a:pt x="2015" y="1055"/>
                </a:moveTo>
                <a:cubicBezTo>
                  <a:pt x="2013" y="1055"/>
                  <a:pt x="2011" y="1057"/>
                  <a:pt x="2011" y="1059"/>
                </a:cubicBezTo>
                <a:cubicBezTo>
                  <a:pt x="2011" y="1061"/>
                  <a:pt x="2013" y="1063"/>
                  <a:pt x="2015" y="1063"/>
                </a:cubicBezTo>
                <a:cubicBezTo>
                  <a:pt x="2017" y="1063"/>
                  <a:pt x="2019" y="1061"/>
                  <a:pt x="2019" y="1059"/>
                </a:cubicBezTo>
                <a:cubicBezTo>
                  <a:pt x="2019" y="1057"/>
                  <a:pt x="2017" y="1055"/>
                  <a:pt x="2015" y="1055"/>
                </a:cubicBezTo>
                <a:close/>
                <a:moveTo>
                  <a:pt x="2028" y="1055"/>
                </a:moveTo>
                <a:cubicBezTo>
                  <a:pt x="2026" y="1055"/>
                  <a:pt x="2024" y="1057"/>
                  <a:pt x="2024" y="1059"/>
                </a:cubicBezTo>
                <a:cubicBezTo>
                  <a:pt x="2024" y="1061"/>
                  <a:pt x="2026" y="1063"/>
                  <a:pt x="2028" y="1063"/>
                </a:cubicBezTo>
                <a:cubicBezTo>
                  <a:pt x="2030" y="1063"/>
                  <a:pt x="2032" y="1061"/>
                  <a:pt x="2032" y="1059"/>
                </a:cubicBezTo>
                <a:cubicBezTo>
                  <a:pt x="2032" y="1057"/>
                  <a:pt x="2030" y="1055"/>
                  <a:pt x="2028" y="1055"/>
                </a:cubicBezTo>
                <a:close/>
                <a:moveTo>
                  <a:pt x="2041" y="1055"/>
                </a:moveTo>
                <a:cubicBezTo>
                  <a:pt x="2039" y="1055"/>
                  <a:pt x="2037" y="1057"/>
                  <a:pt x="2037" y="1059"/>
                </a:cubicBezTo>
                <a:cubicBezTo>
                  <a:pt x="2037" y="1061"/>
                  <a:pt x="2039" y="1063"/>
                  <a:pt x="2041" y="1063"/>
                </a:cubicBezTo>
                <a:cubicBezTo>
                  <a:pt x="2043" y="1063"/>
                  <a:pt x="2045" y="1061"/>
                  <a:pt x="2045" y="1059"/>
                </a:cubicBezTo>
                <a:cubicBezTo>
                  <a:pt x="2045" y="1057"/>
                  <a:pt x="2043" y="1055"/>
                  <a:pt x="2041" y="1055"/>
                </a:cubicBezTo>
                <a:close/>
                <a:moveTo>
                  <a:pt x="2054" y="1055"/>
                </a:moveTo>
                <a:cubicBezTo>
                  <a:pt x="2051" y="1055"/>
                  <a:pt x="2050" y="1057"/>
                  <a:pt x="2050" y="1059"/>
                </a:cubicBezTo>
                <a:cubicBezTo>
                  <a:pt x="2050" y="1061"/>
                  <a:pt x="2051" y="1063"/>
                  <a:pt x="2054" y="1063"/>
                </a:cubicBezTo>
                <a:cubicBezTo>
                  <a:pt x="2056" y="1063"/>
                  <a:pt x="2058" y="1061"/>
                  <a:pt x="2058" y="1059"/>
                </a:cubicBezTo>
                <a:cubicBezTo>
                  <a:pt x="2058" y="1057"/>
                  <a:pt x="2056" y="1055"/>
                  <a:pt x="2054" y="1055"/>
                </a:cubicBezTo>
                <a:close/>
                <a:moveTo>
                  <a:pt x="2067" y="1055"/>
                </a:moveTo>
                <a:cubicBezTo>
                  <a:pt x="2064" y="1055"/>
                  <a:pt x="2063" y="1057"/>
                  <a:pt x="2063" y="1059"/>
                </a:cubicBezTo>
                <a:cubicBezTo>
                  <a:pt x="2063" y="1061"/>
                  <a:pt x="2064" y="1063"/>
                  <a:pt x="2067" y="1063"/>
                </a:cubicBezTo>
                <a:cubicBezTo>
                  <a:pt x="2069" y="1063"/>
                  <a:pt x="2071" y="1061"/>
                  <a:pt x="2071" y="1059"/>
                </a:cubicBezTo>
                <a:cubicBezTo>
                  <a:pt x="2071" y="1057"/>
                  <a:pt x="2069" y="1055"/>
                  <a:pt x="2067" y="1055"/>
                </a:cubicBezTo>
                <a:close/>
                <a:moveTo>
                  <a:pt x="2080" y="1055"/>
                </a:moveTo>
                <a:cubicBezTo>
                  <a:pt x="2077" y="1055"/>
                  <a:pt x="2075" y="1057"/>
                  <a:pt x="2075" y="1059"/>
                </a:cubicBezTo>
                <a:cubicBezTo>
                  <a:pt x="2075" y="1061"/>
                  <a:pt x="2077" y="1063"/>
                  <a:pt x="2080" y="1063"/>
                </a:cubicBezTo>
                <a:cubicBezTo>
                  <a:pt x="2082" y="1063"/>
                  <a:pt x="2084" y="1061"/>
                  <a:pt x="2084" y="1059"/>
                </a:cubicBezTo>
                <a:cubicBezTo>
                  <a:pt x="2084" y="1057"/>
                  <a:pt x="2082" y="1055"/>
                  <a:pt x="2080" y="1055"/>
                </a:cubicBezTo>
                <a:close/>
                <a:moveTo>
                  <a:pt x="2093" y="1055"/>
                </a:moveTo>
                <a:cubicBezTo>
                  <a:pt x="2090" y="1055"/>
                  <a:pt x="2088" y="1057"/>
                  <a:pt x="2088" y="1059"/>
                </a:cubicBezTo>
                <a:cubicBezTo>
                  <a:pt x="2088" y="1061"/>
                  <a:pt x="2090" y="1063"/>
                  <a:pt x="2093" y="1063"/>
                </a:cubicBezTo>
                <a:cubicBezTo>
                  <a:pt x="2095" y="1063"/>
                  <a:pt x="2097" y="1061"/>
                  <a:pt x="2097" y="1059"/>
                </a:cubicBezTo>
                <a:cubicBezTo>
                  <a:pt x="2097" y="1057"/>
                  <a:pt x="2095" y="1055"/>
                  <a:pt x="2093" y="1055"/>
                </a:cubicBezTo>
                <a:close/>
                <a:moveTo>
                  <a:pt x="2105" y="1055"/>
                </a:moveTo>
                <a:cubicBezTo>
                  <a:pt x="2103" y="1055"/>
                  <a:pt x="2101" y="1057"/>
                  <a:pt x="2101" y="1059"/>
                </a:cubicBezTo>
                <a:cubicBezTo>
                  <a:pt x="2101" y="1061"/>
                  <a:pt x="2103" y="1063"/>
                  <a:pt x="2105" y="1063"/>
                </a:cubicBezTo>
                <a:cubicBezTo>
                  <a:pt x="2108" y="1063"/>
                  <a:pt x="2110" y="1061"/>
                  <a:pt x="2110" y="1059"/>
                </a:cubicBezTo>
                <a:cubicBezTo>
                  <a:pt x="2110" y="1057"/>
                  <a:pt x="2108" y="1055"/>
                  <a:pt x="2105" y="1055"/>
                </a:cubicBezTo>
                <a:close/>
                <a:moveTo>
                  <a:pt x="2118" y="1055"/>
                </a:moveTo>
                <a:cubicBezTo>
                  <a:pt x="2116" y="1055"/>
                  <a:pt x="2114" y="1057"/>
                  <a:pt x="2114" y="1059"/>
                </a:cubicBezTo>
                <a:cubicBezTo>
                  <a:pt x="2114" y="1061"/>
                  <a:pt x="2116" y="1063"/>
                  <a:pt x="2118" y="1063"/>
                </a:cubicBezTo>
                <a:cubicBezTo>
                  <a:pt x="2121" y="1063"/>
                  <a:pt x="2123" y="1061"/>
                  <a:pt x="2123" y="1059"/>
                </a:cubicBezTo>
                <a:cubicBezTo>
                  <a:pt x="2123" y="1057"/>
                  <a:pt x="2121" y="1055"/>
                  <a:pt x="2118" y="1055"/>
                </a:cubicBezTo>
                <a:close/>
                <a:moveTo>
                  <a:pt x="2131" y="1055"/>
                </a:moveTo>
                <a:cubicBezTo>
                  <a:pt x="2129" y="1055"/>
                  <a:pt x="2127" y="1057"/>
                  <a:pt x="2127" y="1059"/>
                </a:cubicBezTo>
                <a:cubicBezTo>
                  <a:pt x="2127" y="1061"/>
                  <a:pt x="2129" y="1063"/>
                  <a:pt x="2131" y="1063"/>
                </a:cubicBezTo>
                <a:cubicBezTo>
                  <a:pt x="2134" y="1063"/>
                  <a:pt x="2135" y="1061"/>
                  <a:pt x="2135" y="1059"/>
                </a:cubicBezTo>
                <a:cubicBezTo>
                  <a:pt x="2135" y="1057"/>
                  <a:pt x="2134" y="1055"/>
                  <a:pt x="2131" y="1055"/>
                </a:cubicBezTo>
                <a:close/>
                <a:moveTo>
                  <a:pt x="2144" y="1055"/>
                </a:moveTo>
                <a:cubicBezTo>
                  <a:pt x="2142" y="1055"/>
                  <a:pt x="2140" y="1057"/>
                  <a:pt x="2140" y="1059"/>
                </a:cubicBezTo>
                <a:cubicBezTo>
                  <a:pt x="2140" y="1061"/>
                  <a:pt x="2142" y="1063"/>
                  <a:pt x="2144" y="1063"/>
                </a:cubicBezTo>
                <a:cubicBezTo>
                  <a:pt x="2146" y="1063"/>
                  <a:pt x="2148" y="1061"/>
                  <a:pt x="2148" y="1059"/>
                </a:cubicBezTo>
                <a:cubicBezTo>
                  <a:pt x="2148" y="1057"/>
                  <a:pt x="2146" y="1055"/>
                  <a:pt x="2144" y="1055"/>
                </a:cubicBezTo>
                <a:close/>
                <a:moveTo>
                  <a:pt x="2157" y="1055"/>
                </a:moveTo>
                <a:cubicBezTo>
                  <a:pt x="2155" y="1055"/>
                  <a:pt x="2153" y="1057"/>
                  <a:pt x="2153" y="1059"/>
                </a:cubicBezTo>
                <a:cubicBezTo>
                  <a:pt x="2153" y="1061"/>
                  <a:pt x="2155" y="1063"/>
                  <a:pt x="2157" y="1063"/>
                </a:cubicBezTo>
                <a:cubicBezTo>
                  <a:pt x="2159" y="1063"/>
                  <a:pt x="2161" y="1061"/>
                  <a:pt x="2161" y="1059"/>
                </a:cubicBezTo>
                <a:cubicBezTo>
                  <a:pt x="2161" y="1057"/>
                  <a:pt x="2159" y="1055"/>
                  <a:pt x="2157" y="1055"/>
                </a:cubicBezTo>
                <a:close/>
                <a:moveTo>
                  <a:pt x="2170" y="1055"/>
                </a:moveTo>
                <a:cubicBezTo>
                  <a:pt x="2168" y="1055"/>
                  <a:pt x="2166" y="1057"/>
                  <a:pt x="2166" y="1059"/>
                </a:cubicBezTo>
                <a:cubicBezTo>
                  <a:pt x="2166" y="1061"/>
                  <a:pt x="2168" y="1063"/>
                  <a:pt x="2170" y="1063"/>
                </a:cubicBezTo>
                <a:cubicBezTo>
                  <a:pt x="2172" y="1063"/>
                  <a:pt x="2174" y="1061"/>
                  <a:pt x="2174" y="1059"/>
                </a:cubicBezTo>
                <a:cubicBezTo>
                  <a:pt x="2174" y="1057"/>
                  <a:pt x="2172" y="1055"/>
                  <a:pt x="2170" y="1055"/>
                </a:cubicBezTo>
                <a:close/>
                <a:moveTo>
                  <a:pt x="2183" y="1059"/>
                </a:moveTo>
                <a:cubicBezTo>
                  <a:pt x="2183" y="1059"/>
                  <a:pt x="2183" y="1059"/>
                  <a:pt x="2183" y="1059"/>
                </a:cubicBezTo>
                <a:cubicBezTo>
                  <a:pt x="2183" y="1059"/>
                  <a:pt x="2183" y="1059"/>
                  <a:pt x="2183" y="1059"/>
                </a:cubicBezTo>
                <a:cubicBezTo>
                  <a:pt x="2183" y="1059"/>
                  <a:pt x="2183" y="1059"/>
                  <a:pt x="2183" y="1059"/>
                </a:cubicBezTo>
                <a:cubicBezTo>
                  <a:pt x="2183" y="1059"/>
                  <a:pt x="2183" y="1059"/>
                  <a:pt x="2183" y="1059"/>
                </a:cubicBezTo>
                <a:close/>
                <a:moveTo>
                  <a:pt x="2480" y="1055"/>
                </a:moveTo>
                <a:cubicBezTo>
                  <a:pt x="2478" y="1055"/>
                  <a:pt x="2476" y="1057"/>
                  <a:pt x="2476" y="1059"/>
                </a:cubicBezTo>
                <a:cubicBezTo>
                  <a:pt x="2476" y="1061"/>
                  <a:pt x="2478" y="1063"/>
                  <a:pt x="2480" y="1063"/>
                </a:cubicBezTo>
                <a:cubicBezTo>
                  <a:pt x="2482" y="1063"/>
                  <a:pt x="2484" y="1061"/>
                  <a:pt x="2484" y="1059"/>
                </a:cubicBezTo>
                <a:cubicBezTo>
                  <a:pt x="2484" y="1057"/>
                  <a:pt x="2482" y="1055"/>
                  <a:pt x="2480" y="1055"/>
                </a:cubicBezTo>
                <a:close/>
                <a:moveTo>
                  <a:pt x="2493" y="1055"/>
                </a:moveTo>
                <a:cubicBezTo>
                  <a:pt x="2491" y="1055"/>
                  <a:pt x="2489" y="1057"/>
                  <a:pt x="2489" y="1059"/>
                </a:cubicBezTo>
                <a:cubicBezTo>
                  <a:pt x="2489" y="1061"/>
                  <a:pt x="2491" y="1063"/>
                  <a:pt x="2493" y="1063"/>
                </a:cubicBezTo>
                <a:cubicBezTo>
                  <a:pt x="2495" y="1063"/>
                  <a:pt x="2497" y="1061"/>
                  <a:pt x="2497" y="1059"/>
                </a:cubicBezTo>
                <a:cubicBezTo>
                  <a:pt x="2497" y="1057"/>
                  <a:pt x="2495" y="1055"/>
                  <a:pt x="2493" y="1055"/>
                </a:cubicBezTo>
                <a:close/>
                <a:moveTo>
                  <a:pt x="2674" y="1063"/>
                </a:moveTo>
                <a:cubicBezTo>
                  <a:pt x="2676" y="1063"/>
                  <a:pt x="2678" y="1061"/>
                  <a:pt x="2678" y="1059"/>
                </a:cubicBezTo>
                <a:cubicBezTo>
                  <a:pt x="2678" y="1057"/>
                  <a:pt x="2676" y="1055"/>
                  <a:pt x="2674" y="1055"/>
                </a:cubicBezTo>
                <a:cubicBezTo>
                  <a:pt x="2671" y="1055"/>
                  <a:pt x="2669" y="1057"/>
                  <a:pt x="2669" y="1059"/>
                </a:cubicBezTo>
                <a:cubicBezTo>
                  <a:pt x="2669" y="1061"/>
                  <a:pt x="2671" y="1063"/>
                  <a:pt x="2674" y="1063"/>
                </a:cubicBezTo>
                <a:close/>
                <a:moveTo>
                  <a:pt x="2842" y="1059"/>
                </a:moveTo>
                <a:cubicBezTo>
                  <a:pt x="2842" y="1059"/>
                  <a:pt x="2842" y="1059"/>
                  <a:pt x="2842" y="1059"/>
                </a:cubicBezTo>
                <a:cubicBezTo>
                  <a:pt x="2842" y="1059"/>
                  <a:pt x="2842" y="1059"/>
                  <a:pt x="2842" y="1059"/>
                </a:cubicBezTo>
                <a:cubicBezTo>
                  <a:pt x="2842" y="1059"/>
                  <a:pt x="2842" y="1059"/>
                  <a:pt x="2842" y="1059"/>
                </a:cubicBezTo>
                <a:cubicBezTo>
                  <a:pt x="2842" y="1059"/>
                  <a:pt x="2842" y="1059"/>
                  <a:pt x="2842" y="1059"/>
                </a:cubicBezTo>
                <a:close/>
                <a:moveTo>
                  <a:pt x="2902" y="1059"/>
                </a:moveTo>
                <a:cubicBezTo>
                  <a:pt x="2902" y="1061"/>
                  <a:pt x="2904" y="1063"/>
                  <a:pt x="2906" y="1063"/>
                </a:cubicBezTo>
                <a:cubicBezTo>
                  <a:pt x="2908" y="1063"/>
                  <a:pt x="2910" y="1061"/>
                  <a:pt x="2910" y="1059"/>
                </a:cubicBezTo>
                <a:cubicBezTo>
                  <a:pt x="2910" y="1057"/>
                  <a:pt x="2908" y="1055"/>
                  <a:pt x="2906" y="1055"/>
                </a:cubicBezTo>
                <a:cubicBezTo>
                  <a:pt x="2904" y="1055"/>
                  <a:pt x="2902" y="1057"/>
                  <a:pt x="2902" y="1059"/>
                </a:cubicBezTo>
                <a:close/>
                <a:moveTo>
                  <a:pt x="2919" y="1055"/>
                </a:moveTo>
                <a:cubicBezTo>
                  <a:pt x="2917" y="1055"/>
                  <a:pt x="2915" y="1057"/>
                  <a:pt x="2915" y="1059"/>
                </a:cubicBezTo>
                <a:cubicBezTo>
                  <a:pt x="2915" y="1061"/>
                  <a:pt x="2917" y="1063"/>
                  <a:pt x="2919" y="1063"/>
                </a:cubicBezTo>
                <a:cubicBezTo>
                  <a:pt x="2921" y="1063"/>
                  <a:pt x="2923" y="1061"/>
                  <a:pt x="2923" y="1059"/>
                </a:cubicBezTo>
                <a:cubicBezTo>
                  <a:pt x="2923" y="1057"/>
                  <a:pt x="2921" y="1055"/>
                  <a:pt x="2919" y="1055"/>
                </a:cubicBezTo>
                <a:close/>
                <a:moveTo>
                  <a:pt x="2932" y="1055"/>
                </a:moveTo>
                <a:cubicBezTo>
                  <a:pt x="2930" y="1055"/>
                  <a:pt x="2928" y="1057"/>
                  <a:pt x="2928" y="1059"/>
                </a:cubicBezTo>
                <a:cubicBezTo>
                  <a:pt x="2928" y="1061"/>
                  <a:pt x="2930" y="1063"/>
                  <a:pt x="2932" y="1063"/>
                </a:cubicBezTo>
                <a:cubicBezTo>
                  <a:pt x="2934" y="1063"/>
                  <a:pt x="2936" y="1061"/>
                  <a:pt x="2936" y="1059"/>
                </a:cubicBezTo>
                <a:cubicBezTo>
                  <a:pt x="2936" y="1057"/>
                  <a:pt x="2934" y="1055"/>
                  <a:pt x="2932" y="1055"/>
                </a:cubicBezTo>
                <a:close/>
                <a:moveTo>
                  <a:pt x="917" y="1068"/>
                </a:moveTo>
                <a:cubicBezTo>
                  <a:pt x="915" y="1068"/>
                  <a:pt x="913" y="1070"/>
                  <a:pt x="913" y="1072"/>
                </a:cubicBezTo>
                <a:cubicBezTo>
                  <a:pt x="913" y="1074"/>
                  <a:pt x="915" y="1076"/>
                  <a:pt x="917" y="1076"/>
                </a:cubicBezTo>
                <a:cubicBezTo>
                  <a:pt x="920" y="1076"/>
                  <a:pt x="922" y="1074"/>
                  <a:pt x="922" y="1072"/>
                </a:cubicBezTo>
                <a:cubicBezTo>
                  <a:pt x="922" y="1070"/>
                  <a:pt x="920" y="1068"/>
                  <a:pt x="917" y="1068"/>
                </a:cubicBezTo>
                <a:close/>
                <a:moveTo>
                  <a:pt x="930" y="1068"/>
                </a:moveTo>
                <a:cubicBezTo>
                  <a:pt x="928" y="1068"/>
                  <a:pt x="926" y="1070"/>
                  <a:pt x="926" y="1072"/>
                </a:cubicBezTo>
                <a:cubicBezTo>
                  <a:pt x="926" y="1074"/>
                  <a:pt x="928" y="1076"/>
                  <a:pt x="930" y="1076"/>
                </a:cubicBezTo>
                <a:cubicBezTo>
                  <a:pt x="933" y="1076"/>
                  <a:pt x="934" y="1074"/>
                  <a:pt x="934" y="1072"/>
                </a:cubicBezTo>
                <a:cubicBezTo>
                  <a:pt x="934" y="1070"/>
                  <a:pt x="933" y="1068"/>
                  <a:pt x="930" y="1068"/>
                </a:cubicBezTo>
                <a:close/>
                <a:moveTo>
                  <a:pt x="943" y="1068"/>
                </a:moveTo>
                <a:cubicBezTo>
                  <a:pt x="941" y="1068"/>
                  <a:pt x="939" y="1070"/>
                  <a:pt x="939" y="1072"/>
                </a:cubicBezTo>
                <a:cubicBezTo>
                  <a:pt x="939" y="1074"/>
                  <a:pt x="941" y="1076"/>
                  <a:pt x="943" y="1076"/>
                </a:cubicBezTo>
                <a:cubicBezTo>
                  <a:pt x="946" y="1076"/>
                  <a:pt x="947" y="1074"/>
                  <a:pt x="947" y="1072"/>
                </a:cubicBezTo>
                <a:cubicBezTo>
                  <a:pt x="947" y="1070"/>
                  <a:pt x="946" y="1068"/>
                  <a:pt x="943" y="1068"/>
                </a:cubicBezTo>
                <a:close/>
                <a:moveTo>
                  <a:pt x="956" y="1068"/>
                </a:moveTo>
                <a:cubicBezTo>
                  <a:pt x="954" y="1068"/>
                  <a:pt x="952" y="1070"/>
                  <a:pt x="952" y="1072"/>
                </a:cubicBezTo>
                <a:cubicBezTo>
                  <a:pt x="952" y="1074"/>
                  <a:pt x="954" y="1076"/>
                  <a:pt x="956" y="1076"/>
                </a:cubicBezTo>
                <a:cubicBezTo>
                  <a:pt x="958" y="1076"/>
                  <a:pt x="960" y="1074"/>
                  <a:pt x="960" y="1072"/>
                </a:cubicBezTo>
                <a:cubicBezTo>
                  <a:pt x="960" y="1070"/>
                  <a:pt x="958" y="1068"/>
                  <a:pt x="956" y="1068"/>
                </a:cubicBezTo>
                <a:close/>
                <a:moveTo>
                  <a:pt x="969" y="1068"/>
                </a:moveTo>
                <a:cubicBezTo>
                  <a:pt x="967" y="1068"/>
                  <a:pt x="965" y="1070"/>
                  <a:pt x="965" y="1072"/>
                </a:cubicBezTo>
                <a:cubicBezTo>
                  <a:pt x="965" y="1074"/>
                  <a:pt x="967" y="1076"/>
                  <a:pt x="969" y="1076"/>
                </a:cubicBezTo>
                <a:cubicBezTo>
                  <a:pt x="971" y="1076"/>
                  <a:pt x="973" y="1074"/>
                  <a:pt x="973" y="1072"/>
                </a:cubicBezTo>
                <a:cubicBezTo>
                  <a:pt x="973" y="1070"/>
                  <a:pt x="971" y="1068"/>
                  <a:pt x="969" y="1068"/>
                </a:cubicBezTo>
                <a:close/>
                <a:moveTo>
                  <a:pt x="982" y="1068"/>
                </a:moveTo>
                <a:cubicBezTo>
                  <a:pt x="980" y="1068"/>
                  <a:pt x="978" y="1070"/>
                  <a:pt x="978" y="1072"/>
                </a:cubicBezTo>
                <a:cubicBezTo>
                  <a:pt x="978" y="1074"/>
                  <a:pt x="980" y="1076"/>
                  <a:pt x="982" y="1076"/>
                </a:cubicBezTo>
                <a:cubicBezTo>
                  <a:pt x="984" y="1076"/>
                  <a:pt x="986" y="1074"/>
                  <a:pt x="986" y="1072"/>
                </a:cubicBezTo>
                <a:cubicBezTo>
                  <a:pt x="986" y="1070"/>
                  <a:pt x="984" y="1068"/>
                  <a:pt x="982" y="1068"/>
                </a:cubicBezTo>
                <a:close/>
                <a:moveTo>
                  <a:pt x="995" y="1068"/>
                </a:moveTo>
                <a:cubicBezTo>
                  <a:pt x="993" y="1068"/>
                  <a:pt x="991" y="1070"/>
                  <a:pt x="991" y="1072"/>
                </a:cubicBezTo>
                <a:cubicBezTo>
                  <a:pt x="991" y="1074"/>
                  <a:pt x="993" y="1076"/>
                  <a:pt x="995" y="1076"/>
                </a:cubicBezTo>
                <a:cubicBezTo>
                  <a:pt x="997" y="1076"/>
                  <a:pt x="999" y="1074"/>
                  <a:pt x="999" y="1072"/>
                </a:cubicBezTo>
                <a:cubicBezTo>
                  <a:pt x="999" y="1070"/>
                  <a:pt x="997" y="1068"/>
                  <a:pt x="995" y="1068"/>
                </a:cubicBezTo>
                <a:close/>
                <a:moveTo>
                  <a:pt x="1008" y="1068"/>
                </a:moveTo>
                <a:cubicBezTo>
                  <a:pt x="1005" y="1068"/>
                  <a:pt x="1004" y="1070"/>
                  <a:pt x="1004" y="1072"/>
                </a:cubicBezTo>
                <a:cubicBezTo>
                  <a:pt x="1004" y="1074"/>
                  <a:pt x="1005" y="1076"/>
                  <a:pt x="1008" y="1076"/>
                </a:cubicBezTo>
                <a:cubicBezTo>
                  <a:pt x="1010" y="1076"/>
                  <a:pt x="1012" y="1074"/>
                  <a:pt x="1012" y="1072"/>
                </a:cubicBezTo>
                <a:cubicBezTo>
                  <a:pt x="1012" y="1070"/>
                  <a:pt x="1010" y="1068"/>
                  <a:pt x="1008" y="1068"/>
                </a:cubicBezTo>
                <a:close/>
                <a:moveTo>
                  <a:pt x="1021" y="1068"/>
                </a:moveTo>
                <a:cubicBezTo>
                  <a:pt x="1018" y="1068"/>
                  <a:pt x="1017" y="1070"/>
                  <a:pt x="1017" y="1072"/>
                </a:cubicBezTo>
                <a:cubicBezTo>
                  <a:pt x="1017" y="1074"/>
                  <a:pt x="1018" y="1076"/>
                  <a:pt x="1021" y="1076"/>
                </a:cubicBezTo>
                <a:cubicBezTo>
                  <a:pt x="1023" y="1076"/>
                  <a:pt x="1025" y="1074"/>
                  <a:pt x="1025" y="1072"/>
                </a:cubicBezTo>
                <a:cubicBezTo>
                  <a:pt x="1025" y="1070"/>
                  <a:pt x="1023" y="1068"/>
                  <a:pt x="1021" y="1068"/>
                </a:cubicBezTo>
                <a:close/>
                <a:moveTo>
                  <a:pt x="1034" y="1068"/>
                </a:moveTo>
                <a:cubicBezTo>
                  <a:pt x="1031" y="1068"/>
                  <a:pt x="1029" y="1070"/>
                  <a:pt x="1029" y="1072"/>
                </a:cubicBezTo>
                <a:cubicBezTo>
                  <a:pt x="1029" y="1074"/>
                  <a:pt x="1031" y="1076"/>
                  <a:pt x="1034" y="1076"/>
                </a:cubicBezTo>
                <a:cubicBezTo>
                  <a:pt x="1036" y="1076"/>
                  <a:pt x="1038" y="1074"/>
                  <a:pt x="1038" y="1072"/>
                </a:cubicBezTo>
                <a:cubicBezTo>
                  <a:pt x="1038" y="1070"/>
                  <a:pt x="1036" y="1068"/>
                  <a:pt x="1034" y="1068"/>
                </a:cubicBezTo>
                <a:close/>
                <a:moveTo>
                  <a:pt x="1047" y="1068"/>
                </a:moveTo>
                <a:cubicBezTo>
                  <a:pt x="1044" y="1068"/>
                  <a:pt x="1042" y="1070"/>
                  <a:pt x="1042" y="1072"/>
                </a:cubicBezTo>
                <a:cubicBezTo>
                  <a:pt x="1042" y="1074"/>
                  <a:pt x="1044" y="1076"/>
                  <a:pt x="1047" y="1076"/>
                </a:cubicBezTo>
                <a:cubicBezTo>
                  <a:pt x="1049" y="1076"/>
                  <a:pt x="1051" y="1074"/>
                  <a:pt x="1051" y="1072"/>
                </a:cubicBezTo>
                <a:cubicBezTo>
                  <a:pt x="1051" y="1070"/>
                  <a:pt x="1049" y="1068"/>
                  <a:pt x="1047" y="1068"/>
                </a:cubicBezTo>
                <a:close/>
                <a:moveTo>
                  <a:pt x="1059" y="1068"/>
                </a:moveTo>
                <a:cubicBezTo>
                  <a:pt x="1057" y="1068"/>
                  <a:pt x="1055" y="1070"/>
                  <a:pt x="1055" y="1072"/>
                </a:cubicBezTo>
                <a:cubicBezTo>
                  <a:pt x="1055" y="1074"/>
                  <a:pt x="1057" y="1076"/>
                  <a:pt x="1059" y="1076"/>
                </a:cubicBezTo>
                <a:cubicBezTo>
                  <a:pt x="1062" y="1076"/>
                  <a:pt x="1064" y="1074"/>
                  <a:pt x="1064" y="1072"/>
                </a:cubicBezTo>
                <a:cubicBezTo>
                  <a:pt x="1064" y="1070"/>
                  <a:pt x="1062" y="1068"/>
                  <a:pt x="1059" y="1068"/>
                </a:cubicBezTo>
                <a:close/>
                <a:moveTo>
                  <a:pt x="1072" y="1068"/>
                </a:moveTo>
                <a:cubicBezTo>
                  <a:pt x="1070" y="1068"/>
                  <a:pt x="1068" y="1070"/>
                  <a:pt x="1068" y="1072"/>
                </a:cubicBezTo>
                <a:cubicBezTo>
                  <a:pt x="1068" y="1074"/>
                  <a:pt x="1070" y="1076"/>
                  <a:pt x="1072" y="1076"/>
                </a:cubicBezTo>
                <a:cubicBezTo>
                  <a:pt x="1075" y="1076"/>
                  <a:pt x="1077" y="1074"/>
                  <a:pt x="1077" y="1072"/>
                </a:cubicBezTo>
                <a:cubicBezTo>
                  <a:pt x="1077" y="1070"/>
                  <a:pt x="1075" y="1068"/>
                  <a:pt x="1072" y="1068"/>
                </a:cubicBezTo>
                <a:close/>
                <a:moveTo>
                  <a:pt x="1085" y="1068"/>
                </a:moveTo>
                <a:cubicBezTo>
                  <a:pt x="1083" y="1068"/>
                  <a:pt x="1081" y="1070"/>
                  <a:pt x="1081" y="1072"/>
                </a:cubicBezTo>
                <a:cubicBezTo>
                  <a:pt x="1081" y="1074"/>
                  <a:pt x="1083" y="1076"/>
                  <a:pt x="1085" y="1076"/>
                </a:cubicBezTo>
                <a:cubicBezTo>
                  <a:pt x="1088" y="1076"/>
                  <a:pt x="1089" y="1074"/>
                  <a:pt x="1089" y="1072"/>
                </a:cubicBezTo>
                <a:cubicBezTo>
                  <a:pt x="1089" y="1070"/>
                  <a:pt x="1088" y="1068"/>
                  <a:pt x="1085" y="1068"/>
                </a:cubicBezTo>
                <a:close/>
                <a:moveTo>
                  <a:pt x="1098" y="1068"/>
                </a:moveTo>
                <a:cubicBezTo>
                  <a:pt x="1096" y="1068"/>
                  <a:pt x="1094" y="1070"/>
                  <a:pt x="1094" y="1072"/>
                </a:cubicBezTo>
                <a:cubicBezTo>
                  <a:pt x="1094" y="1074"/>
                  <a:pt x="1096" y="1076"/>
                  <a:pt x="1098" y="1076"/>
                </a:cubicBezTo>
                <a:cubicBezTo>
                  <a:pt x="1100" y="1076"/>
                  <a:pt x="1102" y="1074"/>
                  <a:pt x="1102" y="1072"/>
                </a:cubicBezTo>
                <a:cubicBezTo>
                  <a:pt x="1102" y="1070"/>
                  <a:pt x="1100" y="1068"/>
                  <a:pt x="1098" y="1068"/>
                </a:cubicBezTo>
                <a:close/>
                <a:moveTo>
                  <a:pt x="1111" y="1072"/>
                </a:moveTo>
                <a:cubicBezTo>
                  <a:pt x="1111" y="1072"/>
                  <a:pt x="1111" y="1072"/>
                  <a:pt x="1111" y="1072"/>
                </a:cubicBezTo>
                <a:cubicBezTo>
                  <a:pt x="1111" y="1072"/>
                  <a:pt x="1111" y="1072"/>
                  <a:pt x="1111" y="1072"/>
                </a:cubicBezTo>
                <a:cubicBezTo>
                  <a:pt x="1111" y="1072"/>
                  <a:pt x="1111" y="1072"/>
                  <a:pt x="1111" y="1072"/>
                </a:cubicBezTo>
                <a:cubicBezTo>
                  <a:pt x="1111" y="1072"/>
                  <a:pt x="1111" y="1072"/>
                  <a:pt x="1111" y="1072"/>
                </a:cubicBezTo>
                <a:close/>
                <a:moveTo>
                  <a:pt x="1576" y="1068"/>
                </a:moveTo>
                <a:cubicBezTo>
                  <a:pt x="1574" y="1068"/>
                  <a:pt x="1572" y="1070"/>
                  <a:pt x="1572" y="1072"/>
                </a:cubicBezTo>
                <a:cubicBezTo>
                  <a:pt x="1572" y="1074"/>
                  <a:pt x="1574" y="1076"/>
                  <a:pt x="1576" y="1076"/>
                </a:cubicBezTo>
                <a:cubicBezTo>
                  <a:pt x="1578" y="1076"/>
                  <a:pt x="1580" y="1074"/>
                  <a:pt x="1580" y="1072"/>
                </a:cubicBezTo>
                <a:cubicBezTo>
                  <a:pt x="1580" y="1070"/>
                  <a:pt x="1578" y="1068"/>
                  <a:pt x="1576" y="1068"/>
                </a:cubicBezTo>
                <a:close/>
                <a:moveTo>
                  <a:pt x="1589" y="1068"/>
                </a:moveTo>
                <a:cubicBezTo>
                  <a:pt x="1587" y="1068"/>
                  <a:pt x="1585" y="1070"/>
                  <a:pt x="1585" y="1072"/>
                </a:cubicBezTo>
                <a:cubicBezTo>
                  <a:pt x="1585" y="1074"/>
                  <a:pt x="1587" y="1076"/>
                  <a:pt x="1589" y="1076"/>
                </a:cubicBezTo>
                <a:cubicBezTo>
                  <a:pt x="1591" y="1076"/>
                  <a:pt x="1593" y="1074"/>
                  <a:pt x="1593" y="1072"/>
                </a:cubicBezTo>
                <a:cubicBezTo>
                  <a:pt x="1593" y="1070"/>
                  <a:pt x="1591" y="1068"/>
                  <a:pt x="1589" y="1068"/>
                </a:cubicBezTo>
                <a:close/>
                <a:moveTo>
                  <a:pt x="1602" y="1068"/>
                </a:moveTo>
                <a:cubicBezTo>
                  <a:pt x="1600" y="1068"/>
                  <a:pt x="1598" y="1070"/>
                  <a:pt x="1598" y="1072"/>
                </a:cubicBezTo>
                <a:cubicBezTo>
                  <a:pt x="1598" y="1074"/>
                  <a:pt x="1600" y="1076"/>
                  <a:pt x="1602" y="1076"/>
                </a:cubicBezTo>
                <a:cubicBezTo>
                  <a:pt x="1604" y="1076"/>
                  <a:pt x="1606" y="1074"/>
                  <a:pt x="1606" y="1072"/>
                </a:cubicBezTo>
                <a:cubicBezTo>
                  <a:pt x="1606" y="1070"/>
                  <a:pt x="1604" y="1068"/>
                  <a:pt x="1602" y="1068"/>
                </a:cubicBezTo>
                <a:close/>
                <a:moveTo>
                  <a:pt x="1615" y="1068"/>
                </a:moveTo>
                <a:cubicBezTo>
                  <a:pt x="1612" y="1068"/>
                  <a:pt x="1611" y="1070"/>
                  <a:pt x="1611" y="1072"/>
                </a:cubicBezTo>
                <a:cubicBezTo>
                  <a:pt x="1611" y="1074"/>
                  <a:pt x="1612" y="1076"/>
                  <a:pt x="1615" y="1076"/>
                </a:cubicBezTo>
                <a:cubicBezTo>
                  <a:pt x="1617" y="1076"/>
                  <a:pt x="1619" y="1074"/>
                  <a:pt x="1619" y="1072"/>
                </a:cubicBezTo>
                <a:cubicBezTo>
                  <a:pt x="1619" y="1070"/>
                  <a:pt x="1617" y="1068"/>
                  <a:pt x="1615" y="1068"/>
                </a:cubicBezTo>
                <a:close/>
                <a:moveTo>
                  <a:pt x="1628" y="1068"/>
                </a:moveTo>
                <a:cubicBezTo>
                  <a:pt x="1625" y="1068"/>
                  <a:pt x="1623" y="1070"/>
                  <a:pt x="1623" y="1072"/>
                </a:cubicBezTo>
                <a:cubicBezTo>
                  <a:pt x="1623" y="1074"/>
                  <a:pt x="1625" y="1076"/>
                  <a:pt x="1628" y="1076"/>
                </a:cubicBezTo>
                <a:cubicBezTo>
                  <a:pt x="1630" y="1076"/>
                  <a:pt x="1632" y="1074"/>
                  <a:pt x="1632" y="1072"/>
                </a:cubicBezTo>
                <a:cubicBezTo>
                  <a:pt x="1632" y="1070"/>
                  <a:pt x="1630" y="1068"/>
                  <a:pt x="1628" y="1068"/>
                </a:cubicBezTo>
                <a:close/>
                <a:moveTo>
                  <a:pt x="1641" y="1068"/>
                </a:moveTo>
                <a:cubicBezTo>
                  <a:pt x="1638" y="1068"/>
                  <a:pt x="1636" y="1070"/>
                  <a:pt x="1636" y="1072"/>
                </a:cubicBezTo>
                <a:cubicBezTo>
                  <a:pt x="1636" y="1074"/>
                  <a:pt x="1638" y="1076"/>
                  <a:pt x="1641" y="1076"/>
                </a:cubicBezTo>
                <a:cubicBezTo>
                  <a:pt x="1643" y="1076"/>
                  <a:pt x="1645" y="1074"/>
                  <a:pt x="1645" y="1072"/>
                </a:cubicBezTo>
                <a:cubicBezTo>
                  <a:pt x="1645" y="1070"/>
                  <a:pt x="1643" y="1068"/>
                  <a:pt x="1641" y="1068"/>
                </a:cubicBezTo>
                <a:close/>
                <a:moveTo>
                  <a:pt x="1653" y="1068"/>
                </a:moveTo>
                <a:cubicBezTo>
                  <a:pt x="1651" y="1068"/>
                  <a:pt x="1649" y="1070"/>
                  <a:pt x="1649" y="1072"/>
                </a:cubicBezTo>
                <a:cubicBezTo>
                  <a:pt x="1649" y="1074"/>
                  <a:pt x="1651" y="1076"/>
                  <a:pt x="1653" y="1076"/>
                </a:cubicBezTo>
                <a:cubicBezTo>
                  <a:pt x="1656" y="1076"/>
                  <a:pt x="1658" y="1074"/>
                  <a:pt x="1658" y="1072"/>
                </a:cubicBezTo>
                <a:cubicBezTo>
                  <a:pt x="1658" y="1070"/>
                  <a:pt x="1656" y="1068"/>
                  <a:pt x="1653" y="1068"/>
                </a:cubicBezTo>
                <a:close/>
                <a:moveTo>
                  <a:pt x="1666" y="1068"/>
                </a:moveTo>
                <a:cubicBezTo>
                  <a:pt x="1664" y="1068"/>
                  <a:pt x="1662" y="1070"/>
                  <a:pt x="1662" y="1072"/>
                </a:cubicBezTo>
                <a:cubicBezTo>
                  <a:pt x="1662" y="1074"/>
                  <a:pt x="1664" y="1076"/>
                  <a:pt x="1666" y="1076"/>
                </a:cubicBezTo>
                <a:cubicBezTo>
                  <a:pt x="1669" y="1076"/>
                  <a:pt x="1671" y="1074"/>
                  <a:pt x="1671" y="1072"/>
                </a:cubicBezTo>
                <a:cubicBezTo>
                  <a:pt x="1671" y="1070"/>
                  <a:pt x="1669" y="1068"/>
                  <a:pt x="1666" y="1068"/>
                </a:cubicBezTo>
                <a:close/>
                <a:moveTo>
                  <a:pt x="1679" y="1068"/>
                </a:moveTo>
                <a:cubicBezTo>
                  <a:pt x="1677" y="1068"/>
                  <a:pt x="1675" y="1070"/>
                  <a:pt x="1675" y="1072"/>
                </a:cubicBezTo>
                <a:cubicBezTo>
                  <a:pt x="1675" y="1074"/>
                  <a:pt x="1677" y="1076"/>
                  <a:pt x="1679" y="1076"/>
                </a:cubicBezTo>
                <a:cubicBezTo>
                  <a:pt x="1682" y="1076"/>
                  <a:pt x="1683" y="1074"/>
                  <a:pt x="1683" y="1072"/>
                </a:cubicBezTo>
                <a:cubicBezTo>
                  <a:pt x="1683" y="1070"/>
                  <a:pt x="1682" y="1068"/>
                  <a:pt x="1679" y="1068"/>
                </a:cubicBezTo>
                <a:close/>
                <a:moveTo>
                  <a:pt x="1692" y="1068"/>
                </a:moveTo>
                <a:cubicBezTo>
                  <a:pt x="1690" y="1068"/>
                  <a:pt x="1688" y="1070"/>
                  <a:pt x="1688" y="1072"/>
                </a:cubicBezTo>
                <a:cubicBezTo>
                  <a:pt x="1688" y="1074"/>
                  <a:pt x="1690" y="1076"/>
                  <a:pt x="1692" y="1076"/>
                </a:cubicBezTo>
                <a:cubicBezTo>
                  <a:pt x="1695" y="1076"/>
                  <a:pt x="1696" y="1074"/>
                  <a:pt x="1696" y="1072"/>
                </a:cubicBezTo>
                <a:cubicBezTo>
                  <a:pt x="1696" y="1070"/>
                  <a:pt x="1695" y="1068"/>
                  <a:pt x="1692" y="1068"/>
                </a:cubicBezTo>
                <a:close/>
                <a:moveTo>
                  <a:pt x="1705" y="1068"/>
                </a:moveTo>
                <a:cubicBezTo>
                  <a:pt x="1703" y="1068"/>
                  <a:pt x="1701" y="1070"/>
                  <a:pt x="1701" y="1072"/>
                </a:cubicBezTo>
                <a:cubicBezTo>
                  <a:pt x="1701" y="1074"/>
                  <a:pt x="1703" y="1076"/>
                  <a:pt x="1705" y="1076"/>
                </a:cubicBezTo>
                <a:cubicBezTo>
                  <a:pt x="1707" y="1076"/>
                  <a:pt x="1709" y="1074"/>
                  <a:pt x="1709" y="1072"/>
                </a:cubicBezTo>
                <a:cubicBezTo>
                  <a:pt x="1709" y="1070"/>
                  <a:pt x="1707" y="1068"/>
                  <a:pt x="1705" y="1068"/>
                </a:cubicBezTo>
                <a:close/>
                <a:moveTo>
                  <a:pt x="1718" y="1069"/>
                </a:moveTo>
                <a:cubicBezTo>
                  <a:pt x="1716" y="1069"/>
                  <a:pt x="1715" y="1070"/>
                  <a:pt x="1715" y="1072"/>
                </a:cubicBezTo>
                <a:cubicBezTo>
                  <a:pt x="1715" y="1074"/>
                  <a:pt x="1716" y="1075"/>
                  <a:pt x="1718" y="1075"/>
                </a:cubicBezTo>
                <a:cubicBezTo>
                  <a:pt x="1720" y="1075"/>
                  <a:pt x="1721" y="1074"/>
                  <a:pt x="1721" y="1072"/>
                </a:cubicBezTo>
                <a:cubicBezTo>
                  <a:pt x="1721" y="1070"/>
                  <a:pt x="1720" y="1069"/>
                  <a:pt x="1718" y="1069"/>
                </a:cubicBezTo>
                <a:close/>
                <a:moveTo>
                  <a:pt x="1731" y="1068"/>
                </a:moveTo>
                <a:cubicBezTo>
                  <a:pt x="1729" y="1068"/>
                  <a:pt x="1727" y="1070"/>
                  <a:pt x="1727" y="1072"/>
                </a:cubicBezTo>
                <a:cubicBezTo>
                  <a:pt x="1727" y="1074"/>
                  <a:pt x="1729" y="1076"/>
                  <a:pt x="1731" y="1076"/>
                </a:cubicBezTo>
                <a:cubicBezTo>
                  <a:pt x="1733" y="1076"/>
                  <a:pt x="1735" y="1074"/>
                  <a:pt x="1735" y="1072"/>
                </a:cubicBezTo>
                <a:cubicBezTo>
                  <a:pt x="1735" y="1070"/>
                  <a:pt x="1733" y="1068"/>
                  <a:pt x="1731" y="1068"/>
                </a:cubicBezTo>
                <a:close/>
                <a:moveTo>
                  <a:pt x="1744" y="1068"/>
                </a:moveTo>
                <a:cubicBezTo>
                  <a:pt x="1742" y="1068"/>
                  <a:pt x="1740" y="1070"/>
                  <a:pt x="1740" y="1072"/>
                </a:cubicBezTo>
                <a:cubicBezTo>
                  <a:pt x="1740" y="1074"/>
                  <a:pt x="1742" y="1076"/>
                  <a:pt x="1744" y="1076"/>
                </a:cubicBezTo>
                <a:cubicBezTo>
                  <a:pt x="1746" y="1076"/>
                  <a:pt x="1748" y="1074"/>
                  <a:pt x="1748" y="1072"/>
                </a:cubicBezTo>
                <a:cubicBezTo>
                  <a:pt x="1748" y="1070"/>
                  <a:pt x="1746" y="1068"/>
                  <a:pt x="1744" y="1068"/>
                </a:cubicBezTo>
                <a:close/>
                <a:moveTo>
                  <a:pt x="1757" y="1068"/>
                </a:moveTo>
                <a:cubicBezTo>
                  <a:pt x="1754" y="1068"/>
                  <a:pt x="1753" y="1070"/>
                  <a:pt x="1753" y="1072"/>
                </a:cubicBezTo>
                <a:cubicBezTo>
                  <a:pt x="1753" y="1074"/>
                  <a:pt x="1754" y="1076"/>
                  <a:pt x="1757" y="1076"/>
                </a:cubicBezTo>
                <a:cubicBezTo>
                  <a:pt x="1759" y="1076"/>
                  <a:pt x="1761" y="1074"/>
                  <a:pt x="1761" y="1072"/>
                </a:cubicBezTo>
                <a:cubicBezTo>
                  <a:pt x="1761" y="1070"/>
                  <a:pt x="1759" y="1068"/>
                  <a:pt x="1757" y="1068"/>
                </a:cubicBezTo>
                <a:close/>
                <a:moveTo>
                  <a:pt x="1770" y="1068"/>
                </a:moveTo>
                <a:cubicBezTo>
                  <a:pt x="1767" y="1068"/>
                  <a:pt x="1766" y="1070"/>
                  <a:pt x="1766" y="1072"/>
                </a:cubicBezTo>
                <a:cubicBezTo>
                  <a:pt x="1766" y="1074"/>
                  <a:pt x="1767" y="1076"/>
                  <a:pt x="1770" y="1076"/>
                </a:cubicBezTo>
                <a:cubicBezTo>
                  <a:pt x="1772" y="1076"/>
                  <a:pt x="1774" y="1074"/>
                  <a:pt x="1774" y="1072"/>
                </a:cubicBezTo>
                <a:cubicBezTo>
                  <a:pt x="1774" y="1070"/>
                  <a:pt x="1772" y="1068"/>
                  <a:pt x="1770" y="1068"/>
                </a:cubicBezTo>
                <a:close/>
                <a:moveTo>
                  <a:pt x="1783" y="1068"/>
                </a:moveTo>
                <a:cubicBezTo>
                  <a:pt x="1780" y="1068"/>
                  <a:pt x="1778" y="1070"/>
                  <a:pt x="1778" y="1072"/>
                </a:cubicBezTo>
                <a:cubicBezTo>
                  <a:pt x="1778" y="1074"/>
                  <a:pt x="1780" y="1076"/>
                  <a:pt x="1783" y="1076"/>
                </a:cubicBezTo>
                <a:cubicBezTo>
                  <a:pt x="1785" y="1076"/>
                  <a:pt x="1787" y="1074"/>
                  <a:pt x="1787" y="1072"/>
                </a:cubicBezTo>
                <a:cubicBezTo>
                  <a:pt x="1787" y="1070"/>
                  <a:pt x="1785" y="1068"/>
                  <a:pt x="1783" y="1068"/>
                </a:cubicBezTo>
                <a:close/>
                <a:moveTo>
                  <a:pt x="1796" y="1068"/>
                </a:moveTo>
                <a:cubicBezTo>
                  <a:pt x="1793" y="1068"/>
                  <a:pt x="1791" y="1070"/>
                  <a:pt x="1791" y="1072"/>
                </a:cubicBezTo>
                <a:cubicBezTo>
                  <a:pt x="1791" y="1074"/>
                  <a:pt x="1793" y="1076"/>
                  <a:pt x="1796" y="1076"/>
                </a:cubicBezTo>
                <a:cubicBezTo>
                  <a:pt x="1798" y="1076"/>
                  <a:pt x="1800" y="1074"/>
                  <a:pt x="1800" y="1072"/>
                </a:cubicBezTo>
                <a:cubicBezTo>
                  <a:pt x="1800" y="1070"/>
                  <a:pt x="1798" y="1068"/>
                  <a:pt x="1796" y="1068"/>
                </a:cubicBezTo>
                <a:close/>
                <a:moveTo>
                  <a:pt x="1808" y="1068"/>
                </a:moveTo>
                <a:cubicBezTo>
                  <a:pt x="1806" y="1068"/>
                  <a:pt x="1804" y="1070"/>
                  <a:pt x="1804" y="1072"/>
                </a:cubicBezTo>
                <a:cubicBezTo>
                  <a:pt x="1804" y="1074"/>
                  <a:pt x="1806" y="1076"/>
                  <a:pt x="1808" y="1076"/>
                </a:cubicBezTo>
                <a:cubicBezTo>
                  <a:pt x="1811" y="1076"/>
                  <a:pt x="1813" y="1074"/>
                  <a:pt x="1813" y="1072"/>
                </a:cubicBezTo>
                <a:cubicBezTo>
                  <a:pt x="1813" y="1070"/>
                  <a:pt x="1811" y="1068"/>
                  <a:pt x="1808" y="1068"/>
                </a:cubicBezTo>
                <a:close/>
                <a:moveTo>
                  <a:pt x="1821" y="1068"/>
                </a:moveTo>
                <a:cubicBezTo>
                  <a:pt x="1819" y="1068"/>
                  <a:pt x="1817" y="1070"/>
                  <a:pt x="1817" y="1072"/>
                </a:cubicBezTo>
                <a:cubicBezTo>
                  <a:pt x="1817" y="1074"/>
                  <a:pt x="1819" y="1076"/>
                  <a:pt x="1821" y="1076"/>
                </a:cubicBezTo>
                <a:cubicBezTo>
                  <a:pt x="1824" y="1076"/>
                  <a:pt x="1826" y="1074"/>
                  <a:pt x="1826" y="1072"/>
                </a:cubicBezTo>
                <a:cubicBezTo>
                  <a:pt x="1826" y="1070"/>
                  <a:pt x="1824" y="1068"/>
                  <a:pt x="1821" y="1068"/>
                </a:cubicBezTo>
                <a:close/>
                <a:moveTo>
                  <a:pt x="1834" y="1068"/>
                </a:moveTo>
                <a:cubicBezTo>
                  <a:pt x="1832" y="1068"/>
                  <a:pt x="1830" y="1070"/>
                  <a:pt x="1830" y="1072"/>
                </a:cubicBezTo>
                <a:cubicBezTo>
                  <a:pt x="1830" y="1074"/>
                  <a:pt x="1832" y="1076"/>
                  <a:pt x="1834" y="1076"/>
                </a:cubicBezTo>
                <a:cubicBezTo>
                  <a:pt x="1837" y="1076"/>
                  <a:pt x="1838" y="1074"/>
                  <a:pt x="1838" y="1072"/>
                </a:cubicBezTo>
                <a:cubicBezTo>
                  <a:pt x="1838" y="1070"/>
                  <a:pt x="1837" y="1068"/>
                  <a:pt x="1834" y="1068"/>
                </a:cubicBezTo>
                <a:close/>
                <a:moveTo>
                  <a:pt x="1847" y="1068"/>
                </a:moveTo>
                <a:cubicBezTo>
                  <a:pt x="1845" y="1068"/>
                  <a:pt x="1843" y="1070"/>
                  <a:pt x="1843" y="1072"/>
                </a:cubicBezTo>
                <a:cubicBezTo>
                  <a:pt x="1843" y="1074"/>
                  <a:pt x="1845" y="1076"/>
                  <a:pt x="1847" y="1076"/>
                </a:cubicBezTo>
                <a:cubicBezTo>
                  <a:pt x="1849" y="1076"/>
                  <a:pt x="1851" y="1074"/>
                  <a:pt x="1851" y="1072"/>
                </a:cubicBezTo>
                <a:cubicBezTo>
                  <a:pt x="1851" y="1070"/>
                  <a:pt x="1849" y="1068"/>
                  <a:pt x="1847" y="1068"/>
                </a:cubicBezTo>
                <a:close/>
                <a:moveTo>
                  <a:pt x="1860" y="1068"/>
                </a:moveTo>
                <a:cubicBezTo>
                  <a:pt x="1858" y="1068"/>
                  <a:pt x="1856" y="1070"/>
                  <a:pt x="1856" y="1072"/>
                </a:cubicBezTo>
                <a:cubicBezTo>
                  <a:pt x="1856" y="1074"/>
                  <a:pt x="1858" y="1076"/>
                  <a:pt x="1860" y="1076"/>
                </a:cubicBezTo>
                <a:cubicBezTo>
                  <a:pt x="1862" y="1076"/>
                  <a:pt x="1864" y="1074"/>
                  <a:pt x="1864" y="1072"/>
                </a:cubicBezTo>
                <a:cubicBezTo>
                  <a:pt x="1864" y="1070"/>
                  <a:pt x="1862" y="1068"/>
                  <a:pt x="1860" y="1068"/>
                </a:cubicBezTo>
                <a:close/>
                <a:moveTo>
                  <a:pt x="1873" y="1068"/>
                </a:moveTo>
                <a:cubicBezTo>
                  <a:pt x="1871" y="1068"/>
                  <a:pt x="1869" y="1070"/>
                  <a:pt x="1869" y="1072"/>
                </a:cubicBezTo>
                <a:cubicBezTo>
                  <a:pt x="1869" y="1074"/>
                  <a:pt x="1871" y="1076"/>
                  <a:pt x="1873" y="1076"/>
                </a:cubicBezTo>
                <a:cubicBezTo>
                  <a:pt x="1875" y="1076"/>
                  <a:pt x="1877" y="1074"/>
                  <a:pt x="1877" y="1072"/>
                </a:cubicBezTo>
                <a:cubicBezTo>
                  <a:pt x="1877" y="1070"/>
                  <a:pt x="1875" y="1068"/>
                  <a:pt x="1873" y="1068"/>
                </a:cubicBezTo>
                <a:close/>
                <a:moveTo>
                  <a:pt x="1886" y="1068"/>
                </a:moveTo>
                <a:cubicBezTo>
                  <a:pt x="1884" y="1068"/>
                  <a:pt x="1882" y="1070"/>
                  <a:pt x="1882" y="1072"/>
                </a:cubicBezTo>
                <a:cubicBezTo>
                  <a:pt x="1882" y="1074"/>
                  <a:pt x="1884" y="1076"/>
                  <a:pt x="1886" y="1076"/>
                </a:cubicBezTo>
                <a:cubicBezTo>
                  <a:pt x="1888" y="1076"/>
                  <a:pt x="1890" y="1074"/>
                  <a:pt x="1890" y="1072"/>
                </a:cubicBezTo>
                <a:cubicBezTo>
                  <a:pt x="1890" y="1070"/>
                  <a:pt x="1888" y="1068"/>
                  <a:pt x="1886" y="1068"/>
                </a:cubicBezTo>
                <a:close/>
                <a:moveTo>
                  <a:pt x="1899" y="1068"/>
                </a:moveTo>
                <a:cubicBezTo>
                  <a:pt x="1897" y="1068"/>
                  <a:pt x="1895" y="1070"/>
                  <a:pt x="1895" y="1072"/>
                </a:cubicBezTo>
                <a:cubicBezTo>
                  <a:pt x="1895" y="1074"/>
                  <a:pt x="1897" y="1076"/>
                  <a:pt x="1899" y="1076"/>
                </a:cubicBezTo>
                <a:cubicBezTo>
                  <a:pt x="1901" y="1076"/>
                  <a:pt x="1903" y="1074"/>
                  <a:pt x="1903" y="1072"/>
                </a:cubicBezTo>
                <a:cubicBezTo>
                  <a:pt x="1903" y="1070"/>
                  <a:pt x="1901" y="1068"/>
                  <a:pt x="1899" y="1068"/>
                </a:cubicBezTo>
                <a:close/>
                <a:moveTo>
                  <a:pt x="1912" y="1068"/>
                </a:moveTo>
                <a:cubicBezTo>
                  <a:pt x="1909" y="1068"/>
                  <a:pt x="1908" y="1070"/>
                  <a:pt x="1908" y="1072"/>
                </a:cubicBezTo>
                <a:cubicBezTo>
                  <a:pt x="1908" y="1074"/>
                  <a:pt x="1909" y="1076"/>
                  <a:pt x="1912" y="1076"/>
                </a:cubicBezTo>
                <a:cubicBezTo>
                  <a:pt x="1914" y="1076"/>
                  <a:pt x="1916" y="1074"/>
                  <a:pt x="1916" y="1072"/>
                </a:cubicBezTo>
                <a:cubicBezTo>
                  <a:pt x="1916" y="1070"/>
                  <a:pt x="1914" y="1068"/>
                  <a:pt x="1912" y="1068"/>
                </a:cubicBezTo>
                <a:close/>
                <a:moveTo>
                  <a:pt x="1925" y="1068"/>
                </a:moveTo>
                <a:cubicBezTo>
                  <a:pt x="1922" y="1068"/>
                  <a:pt x="1920" y="1070"/>
                  <a:pt x="1920" y="1072"/>
                </a:cubicBezTo>
                <a:cubicBezTo>
                  <a:pt x="1920" y="1074"/>
                  <a:pt x="1922" y="1076"/>
                  <a:pt x="1925" y="1076"/>
                </a:cubicBezTo>
                <a:cubicBezTo>
                  <a:pt x="1927" y="1076"/>
                  <a:pt x="1929" y="1074"/>
                  <a:pt x="1929" y="1072"/>
                </a:cubicBezTo>
                <a:cubicBezTo>
                  <a:pt x="1929" y="1070"/>
                  <a:pt x="1927" y="1068"/>
                  <a:pt x="1925" y="1068"/>
                </a:cubicBezTo>
                <a:close/>
                <a:moveTo>
                  <a:pt x="1938" y="1068"/>
                </a:moveTo>
                <a:cubicBezTo>
                  <a:pt x="1935" y="1068"/>
                  <a:pt x="1933" y="1070"/>
                  <a:pt x="1933" y="1072"/>
                </a:cubicBezTo>
                <a:cubicBezTo>
                  <a:pt x="1933" y="1074"/>
                  <a:pt x="1935" y="1076"/>
                  <a:pt x="1938" y="1076"/>
                </a:cubicBezTo>
                <a:cubicBezTo>
                  <a:pt x="1940" y="1076"/>
                  <a:pt x="1942" y="1074"/>
                  <a:pt x="1942" y="1072"/>
                </a:cubicBezTo>
                <a:cubicBezTo>
                  <a:pt x="1942" y="1070"/>
                  <a:pt x="1940" y="1068"/>
                  <a:pt x="1938" y="1068"/>
                </a:cubicBezTo>
                <a:close/>
                <a:moveTo>
                  <a:pt x="1950" y="1068"/>
                </a:moveTo>
                <a:cubicBezTo>
                  <a:pt x="1948" y="1068"/>
                  <a:pt x="1946" y="1070"/>
                  <a:pt x="1946" y="1072"/>
                </a:cubicBezTo>
                <a:cubicBezTo>
                  <a:pt x="1946" y="1074"/>
                  <a:pt x="1948" y="1076"/>
                  <a:pt x="1950" y="1076"/>
                </a:cubicBezTo>
                <a:cubicBezTo>
                  <a:pt x="1953" y="1076"/>
                  <a:pt x="1955" y="1074"/>
                  <a:pt x="1955" y="1072"/>
                </a:cubicBezTo>
                <a:cubicBezTo>
                  <a:pt x="1955" y="1070"/>
                  <a:pt x="1953" y="1068"/>
                  <a:pt x="1950" y="1068"/>
                </a:cubicBezTo>
                <a:close/>
                <a:moveTo>
                  <a:pt x="1963" y="1068"/>
                </a:moveTo>
                <a:cubicBezTo>
                  <a:pt x="1961" y="1068"/>
                  <a:pt x="1959" y="1070"/>
                  <a:pt x="1959" y="1072"/>
                </a:cubicBezTo>
                <a:cubicBezTo>
                  <a:pt x="1959" y="1074"/>
                  <a:pt x="1961" y="1076"/>
                  <a:pt x="1963" y="1076"/>
                </a:cubicBezTo>
                <a:cubicBezTo>
                  <a:pt x="1966" y="1076"/>
                  <a:pt x="1968" y="1074"/>
                  <a:pt x="1968" y="1072"/>
                </a:cubicBezTo>
                <a:cubicBezTo>
                  <a:pt x="1968" y="1070"/>
                  <a:pt x="1966" y="1068"/>
                  <a:pt x="1963" y="1068"/>
                </a:cubicBezTo>
                <a:close/>
                <a:moveTo>
                  <a:pt x="1976" y="1068"/>
                </a:moveTo>
                <a:cubicBezTo>
                  <a:pt x="1974" y="1068"/>
                  <a:pt x="1972" y="1070"/>
                  <a:pt x="1972" y="1072"/>
                </a:cubicBezTo>
                <a:cubicBezTo>
                  <a:pt x="1972" y="1074"/>
                  <a:pt x="1974" y="1076"/>
                  <a:pt x="1976" y="1076"/>
                </a:cubicBezTo>
                <a:cubicBezTo>
                  <a:pt x="1979" y="1076"/>
                  <a:pt x="1980" y="1074"/>
                  <a:pt x="1980" y="1072"/>
                </a:cubicBezTo>
                <a:cubicBezTo>
                  <a:pt x="1980" y="1070"/>
                  <a:pt x="1979" y="1068"/>
                  <a:pt x="1976" y="1068"/>
                </a:cubicBezTo>
                <a:close/>
                <a:moveTo>
                  <a:pt x="1989" y="1068"/>
                </a:moveTo>
                <a:cubicBezTo>
                  <a:pt x="1987" y="1068"/>
                  <a:pt x="1985" y="1070"/>
                  <a:pt x="1985" y="1072"/>
                </a:cubicBezTo>
                <a:cubicBezTo>
                  <a:pt x="1985" y="1074"/>
                  <a:pt x="1987" y="1076"/>
                  <a:pt x="1989" y="1076"/>
                </a:cubicBezTo>
                <a:cubicBezTo>
                  <a:pt x="1992" y="1076"/>
                  <a:pt x="1993" y="1074"/>
                  <a:pt x="1993" y="1072"/>
                </a:cubicBezTo>
                <a:cubicBezTo>
                  <a:pt x="1993" y="1070"/>
                  <a:pt x="1992" y="1068"/>
                  <a:pt x="1989" y="1068"/>
                </a:cubicBezTo>
                <a:close/>
                <a:moveTo>
                  <a:pt x="2002" y="1068"/>
                </a:moveTo>
                <a:cubicBezTo>
                  <a:pt x="2000" y="1068"/>
                  <a:pt x="1998" y="1070"/>
                  <a:pt x="1998" y="1072"/>
                </a:cubicBezTo>
                <a:cubicBezTo>
                  <a:pt x="1998" y="1074"/>
                  <a:pt x="2000" y="1076"/>
                  <a:pt x="2002" y="1076"/>
                </a:cubicBezTo>
                <a:cubicBezTo>
                  <a:pt x="2004" y="1076"/>
                  <a:pt x="2006" y="1074"/>
                  <a:pt x="2006" y="1072"/>
                </a:cubicBezTo>
                <a:cubicBezTo>
                  <a:pt x="2006" y="1070"/>
                  <a:pt x="2004" y="1068"/>
                  <a:pt x="2002" y="1068"/>
                </a:cubicBezTo>
                <a:close/>
                <a:moveTo>
                  <a:pt x="2015" y="1068"/>
                </a:moveTo>
                <a:cubicBezTo>
                  <a:pt x="2013" y="1068"/>
                  <a:pt x="2011" y="1070"/>
                  <a:pt x="2011" y="1072"/>
                </a:cubicBezTo>
                <a:cubicBezTo>
                  <a:pt x="2011" y="1074"/>
                  <a:pt x="2013" y="1076"/>
                  <a:pt x="2015" y="1076"/>
                </a:cubicBezTo>
                <a:cubicBezTo>
                  <a:pt x="2017" y="1076"/>
                  <a:pt x="2019" y="1074"/>
                  <a:pt x="2019" y="1072"/>
                </a:cubicBezTo>
                <a:cubicBezTo>
                  <a:pt x="2019" y="1070"/>
                  <a:pt x="2017" y="1068"/>
                  <a:pt x="2015" y="1068"/>
                </a:cubicBezTo>
                <a:close/>
                <a:moveTo>
                  <a:pt x="2028" y="1068"/>
                </a:moveTo>
                <a:cubicBezTo>
                  <a:pt x="2026" y="1068"/>
                  <a:pt x="2024" y="1070"/>
                  <a:pt x="2024" y="1072"/>
                </a:cubicBezTo>
                <a:cubicBezTo>
                  <a:pt x="2024" y="1074"/>
                  <a:pt x="2026" y="1076"/>
                  <a:pt x="2028" y="1076"/>
                </a:cubicBezTo>
                <a:cubicBezTo>
                  <a:pt x="2030" y="1076"/>
                  <a:pt x="2032" y="1074"/>
                  <a:pt x="2032" y="1072"/>
                </a:cubicBezTo>
                <a:cubicBezTo>
                  <a:pt x="2032" y="1070"/>
                  <a:pt x="2030" y="1068"/>
                  <a:pt x="2028" y="1068"/>
                </a:cubicBezTo>
                <a:close/>
                <a:moveTo>
                  <a:pt x="2041" y="1068"/>
                </a:moveTo>
                <a:cubicBezTo>
                  <a:pt x="2039" y="1068"/>
                  <a:pt x="2037" y="1070"/>
                  <a:pt x="2037" y="1072"/>
                </a:cubicBezTo>
                <a:cubicBezTo>
                  <a:pt x="2037" y="1074"/>
                  <a:pt x="2039" y="1076"/>
                  <a:pt x="2041" y="1076"/>
                </a:cubicBezTo>
                <a:cubicBezTo>
                  <a:pt x="2043" y="1076"/>
                  <a:pt x="2045" y="1074"/>
                  <a:pt x="2045" y="1072"/>
                </a:cubicBezTo>
                <a:cubicBezTo>
                  <a:pt x="2045" y="1070"/>
                  <a:pt x="2043" y="1068"/>
                  <a:pt x="2041" y="1068"/>
                </a:cubicBezTo>
                <a:close/>
                <a:moveTo>
                  <a:pt x="2054" y="1068"/>
                </a:moveTo>
                <a:cubicBezTo>
                  <a:pt x="2051" y="1068"/>
                  <a:pt x="2050" y="1070"/>
                  <a:pt x="2050" y="1072"/>
                </a:cubicBezTo>
                <a:cubicBezTo>
                  <a:pt x="2050" y="1074"/>
                  <a:pt x="2051" y="1076"/>
                  <a:pt x="2054" y="1076"/>
                </a:cubicBezTo>
                <a:cubicBezTo>
                  <a:pt x="2056" y="1076"/>
                  <a:pt x="2058" y="1074"/>
                  <a:pt x="2058" y="1072"/>
                </a:cubicBezTo>
                <a:cubicBezTo>
                  <a:pt x="2058" y="1070"/>
                  <a:pt x="2056" y="1068"/>
                  <a:pt x="2054" y="1068"/>
                </a:cubicBezTo>
                <a:close/>
                <a:moveTo>
                  <a:pt x="2067" y="1068"/>
                </a:moveTo>
                <a:cubicBezTo>
                  <a:pt x="2064" y="1068"/>
                  <a:pt x="2063" y="1070"/>
                  <a:pt x="2063" y="1072"/>
                </a:cubicBezTo>
                <a:cubicBezTo>
                  <a:pt x="2063" y="1074"/>
                  <a:pt x="2064" y="1076"/>
                  <a:pt x="2067" y="1076"/>
                </a:cubicBezTo>
                <a:cubicBezTo>
                  <a:pt x="2069" y="1076"/>
                  <a:pt x="2071" y="1074"/>
                  <a:pt x="2071" y="1072"/>
                </a:cubicBezTo>
                <a:cubicBezTo>
                  <a:pt x="2071" y="1070"/>
                  <a:pt x="2069" y="1068"/>
                  <a:pt x="2067" y="1068"/>
                </a:cubicBezTo>
                <a:close/>
                <a:moveTo>
                  <a:pt x="2080" y="1068"/>
                </a:moveTo>
                <a:cubicBezTo>
                  <a:pt x="2077" y="1068"/>
                  <a:pt x="2075" y="1070"/>
                  <a:pt x="2075" y="1072"/>
                </a:cubicBezTo>
                <a:cubicBezTo>
                  <a:pt x="2075" y="1074"/>
                  <a:pt x="2077" y="1076"/>
                  <a:pt x="2080" y="1076"/>
                </a:cubicBezTo>
                <a:cubicBezTo>
                  <a:pt x="2082" y="1076"/>
                  <a:pt x="2084" y="1074"/>
                  <a:pt x="2084" y="1072"/>
                </a:cubicBezTo>
                <a:cubicBezTo>
                  <a:pt x="2084" y="1070"/>
                  <a:pt x="2082" y="1068"/>
                  <a:pt x="2080" y="1068"/>
                </a:cubicBezTo>
                <a:close/>
                <a:moveTo>
                  <a:pt x="2093" y="1068"/>
                </a:moveTo>
                <a:cubicBezTo>
                  <a:pt x="2090" y="1068"/>
                  <a:pt x="2088" y="1070"/>
                  <a:pt x="2088" y="1072"/>
                </a:cubicBezTo>
                <a:cubicBezTo>
                  <a:pt x="2088" y="1074"/>
                  <a:pt x="2090" y="1076"/>
                  <a:pt x="2093" y="1076"/>
                </a:cubicBezTo>
                <a:cubicBezTo>
                  <a:pt x="2095" y="1076"/>
                  <a:pt x="2097" y="1074"/>
                  <a:pt x="2097" y="1072"/>
                </a:cubicBezTo>
                <a:cubicBezTo>
                  <a:pt x="2097" y="1070"/>
                  <a:pt x="2095" y="1068"/>
                  <a:pt x="2093" y="1068"/>
                </a:cubicBezTo>
                <a:close/>
                <a:moveTo>
                  <a:pt x="2105" y="1068"/>
                </a:moveTo>
                <a:cubicBezTo>
                  <a:pt x="2103" y="1068"/>
                  <a:pt x="2101" y="1070"/>
                  <a:pt x="2101" y="1072"/>
                </a:cubicBezTo>
                <a:cubicBezTo>
                  <a:pt x="2101" y="1074"/>
                  <a:pt x="2103" y="1076"/>
                  <a:pt x="2105" y="1076"/>
                </a:cubicBezTo>
                <a:cubicBezTo>
                  <a:pt x="2108" y="1076"/>
                  <a:pt x="2110" y="1074"/>
                  <a:pt x="2110" y="1072"/>
                </a:cubicBezTo>
                <a:cubicBezTo>
                  <a:pt x="2110" y="1070"/>
                  <a:pt x="2108" y="1068"/>
                  <a:pt x="2105" y="1068"/>
                </a:cubicBezTo>
                <a:close/>
                <a:moveTo>
                  <a:pt x="2118" y="1068"/>
                </a:moveTo>
                <a:cubicBezTo>
                  <a:pt x="2116" y="1068"/>
                  <a:pt x="2114" y="1070"/>
                  <a:pt x="2114" y="1072"/>
                </a:cubicBezTo>
                <a:cubicBezTo>
                  <a:pt x="2114" y="1074"/>
                  <a:pt x="2116" y="1076"/>
                  <a:pt x="2118" y="1076"/>
                </a:cubicBezTo>
                <a:cubicBezTo>
                  <a:pt x="2121" y="1076"/>
                  <a:pt x="2123" y="1074"/>
                  <a:pt x="2123" y="1072"/>
                </a:cubicBezTo>
                <a:cubicBezTo>
                  <a:pt x="2123" y="1070"/>
                  <a:pt x="2121" y="1068"/>
                  <a:pt x="2118" y="1068"/>
                </a:cubicBezTo>
                <a:close/>
                <a:moveTo>
                  <a:pt x="2131" y="1068"/>
                </a:moveTo>
                <a:cubicBezTo>
                  <a:pt x="2129" y="1068"/>
                  <a:pt x="2127" y="1070"/>
                  <a:pt x="2127" y="1072"/>
                </a:cubicBezTo>
                <a:cubicBezTo>
                  <a:pt x="2127" y="1074"/>
                  <a:pt x="2129" y="1076"/>
                  <a:pt x="2131" y="1076"/>
                </a:cubicBezTo>
                <a:cubicBezTo>
                  <a:pt x="2134" y="1076"/>
                  <a:pt x="2135" y="1074"/>
                  <a:pt x="2135" y="1072"/>
                </a:cubicBezTo>
                <a:cubicBezTo>
                  <a:pt x="2135" y="1070"/>
                  <a:pt x="2134" y="1068"/>
                  <a:pt x="2131" y="1068"/>
                </a:cubicBezTo>
                <a:close/>
                <a:moveTo>
                  <a:pt x="2144" y="1068"/>
                </a:moveTo>
                <a:cubicBezTo>
                  <a:pt x="2142" y="1068"/>
                  <a:pt x="2140" y="1070"/>
                  <a:pt x="2140" y="1072"/>
                </a:cubicBezTo>
                <a:cubicBezTo>
                  <a:pt x="2140" y="1074"/>
                  <a:pt x="2142" y="1076"/>
                  <a:pt x="2144" y="1076"/>
                </a:cubicBezTo>
                <a:cubicBezTo>
                  <a:pt x="2146" y="1076"/>
                  <a:pt x="2148" y="1074"/>
                  <a:pt x="2148" y="1072"/>
                </a:cubicBezTo>
                <a:cubicBezTo>
                  <a:pt x="2148" y="1070"/>
                  <a:pt x="2146" y="1068"/>
                  <a:pt x="2144" y="1068"/>
                </a:cubicBezTo>
                <a:close/>
                <a:moveTo>
                  <a:pt x="2157" y="1068"/>
                </a:moveTo>
                <a:cubicBezTo>
                  <a:pt x="2155" y="1068"/>
                  <a:pt x="2153" y="1070"/>
                  <a:pt x="2153" y="1072"/>
                </a:cubicBezTo>
                <a:cubicBezTo>
                  <a:pt x="2153" y="1074"/>
                  <a:pt x="2155" y="1076"/>
                  <a:pt x="2157" y="1076"/>
                </a:cubicBezTo>
                <a:cubicBezTo>
                  <a:pt x="2159" y="1076"/>
                  <a:pt x="2161" y="1074"/>
                  <a:pt x="2161" y="1072"/>
                </a:cubicBezTo>
                <a:cubicBezTo>
                  <a:pt x="2161" y="1070"/>
                  <a:pt x="2159" y="1068"/>
                  <a:pt x="2157" y="1068"/>
                </a:cubicBezTo>
                <a:close/>
                <a:moveTo>
                  <a:pt x="2170" y="1068"/>
                </a:moveTo>
                <a:cubicBezTo>
                  <a:pt x="2168" y="1068"/>
                  <a:pt x="2166" y="1070"/>
                  <a:pt x="2166" y="1072"/>
                </a:cubicBezTo>
                <a:cubicBezTo>
                  <a:pt x="2166" y="1074"/>
                  <a:pt x="2168" y="1076"/>
                  <a:pt x="2170" y="1076"/>
                </a:cubicBezTo>
                <a:cubicBezTo>
                  <a:pt x="2172" y="1076"/>
                  <a:pt x="2174" y="1074"/>
                  <a:pt x="2174" y="1072"/>
                </a:cubicBezTo>
                <a:cubicBezTo>
                  <a:pt x="2174" y="1070"/>
                  <a:pt x="2172" y="1068"/>
                  <a:pt x="2170" y="1068"/>
                </a:cubicBezTo>
                <a:close/>
                <a:moveTo>
                  <a:pt x="2480" y="1069"/>
                </a:moveTo>
                <a:cubicBezTo>
                  <a:pt x="2478" y="1069"/>
                  <a:pt x="2477" y="1070"/>
                  <a:pt x="2477" y="1072"/>
                </a:cubicBezTo>
                <a:cubicBezTo>
                  <a:pt x="2477" y="1074"/>
                  <a:pt x="2478" y="1075"/>
                  <a:pt x="2480" y="1075"/>
                </a:cubicBezTo>
                <a:cubicBezTo>
                  <a:pt x="2482" y="1075"/>
                  <a:pt x="2483" y="1074"/>
                  <a:pt x="2483" y="1072"/>
                </a:cubicBezTo>
                <a:cubicBezTo>
                  <a:pt x="2483" y="1070"/>
                  <a:pt x="2482" y="1069"/>
                  <a:pt x="2480" y="1069"/>
                </a:cubicBezTo>
                <a:close/>
                <a:moveTo>
                  <a:pt x="2493" y="1068"/>
                </a:moveTo>
                <a:cubicBezTo>
                  <a:pt x="2491" y="1068"/>
                  <a:pt x="2489" y="1070"/>
                  <a:pt x="2489" y="1072"/>
                </a:cubicBezTo>
                <a:cubicBezTo>
                  <a:pt x="2489" y="1074"/>
                  <a:pt x="2491" y="1076"/>
                  <a:pt x="2493" y="1076"/>
                </a:cubicBezTo>
                <a:cubicBezTo>
                  <a:pt x="2495" y="1076"/>
                  <a:pt x="2497" y="1074"/>
                  <a:pt x="2497" y="1072"/>
                </a:cubicBezTo>
                <a:cubicBezTo>
                  <a:pt x="2497" y="1070"/>
                  <a:pt x="2495" y="1068"/>
                  <a:pt x="2493" y="1068"/>
                </a:cubicBezTo>
                <a:close/>
                <a:moveTo>
                  <a:pt x="2687" y="1068"/>
                </a:moveTo>
                <a:cubicBezTo>
                  <a:pt x="2684" y="1068"/>
                  <a:pt x="2682" y="1070"/>
                  <a:pt x="2682" y="1072"/>
                </a:cubicBezTo>
                <a:cubicBezTo>
                  <a:pt x="2682" y="1074"/>
                  <a:pt x="2684" y="1076"/>
                  <a:pt x="2687" y="1076"/>
                </a:cubicBezTo>
                <a:cubicBezTo>
                  <a:pt x="2689" y="1076"/>
                  <a:pt x="2691" y="1074"/>
                  <a:pt x="2691" y="1072"/>
                </a:cubicBezTo>
                <a:cubicBezTo>
                  <a:pt x="2691" y="1070"/>
                  <a:pt x="2689" y="1068"/>
                  <a:pt x="2687" y="1068"/>
                </a:cubicBezTo>
                <a:close/>
                <a:moveTo>
                  <a:pt x="2700" y="1072"/>
                </a:moveTo>
                <a:cubicBezTo>
                  <a:pt x="2700" y="1072"/>
                  <a:pt x="2700" y="1072"/>
                  <a:pt x="2699" y="1072"/>
                </a:cubicBezTo>
                <a:cubicBezTo>
                  <a:pt x="2699" y="1072"/>
                  <a:pt x="2699" y="1072"/>
                  <a:pt x="2699" y="1072"/>
                </a:cubicBezTo>
                <a:cubicBezTo>
                  <a:pt x="2699" y="1072"/>
                  <a:pt x="2699" y="1072"/>
                  <a:pt x="2699" y="1072"/>
                </a:cubicBezTo>
                <a:cubicBezTo>
                  <a:pt x="2700" y="1072"/>
                  <a:pt x="2700" y="1072"/>
                  <a:pt x="2700" y="1072"/>
                </a:cubicBezTo>
                <a:close/>
                <a:moveTo>
                  <a:pt x="2854" y="1076"/>
                </a:moveTo>
                <a:cubicBezTo>
                  <a:pt x="2857" y="1076"/>
                  <a:pt x="2859" y="1074"/>
                  <a:pt x="2859" y="1072"/>
                </a:cubicBezTo>
                <a:cubicBezTo>
                  <a:pt x="2859" y="1070"/>
                  <a:pt x="2857" y="1068"/>
                  <a:pt x="2854" y="1068"/>
                </a:cubicBezTo>
                <a:cubicBezTo>
                  <a:pt x="2852" y="1068"/>
                  <a:pt x="2850" y="1070"/>
                  <a:pt x="2850" y="1072"/>
                </a:cubicBezTo>
                <a:cubicBezTo>
                  <a:pt x="2850" y="1074"/>
                  <a:pt x="2852" y="1076"/>
                  <a:pt x="2854" y="1076"/>
                </a:cubicBezTo>
                <a:close/>
                <a:moveTo>
                  <a:pt x="2932" y="1068"/>
                </a:moveTo>
                <a:cubicBezTo>
                  <a:pt x="2930" y="1068"/>
                  <a:pt x="2928" y="1070"/>
                  <a:pt x="2928" y="1072"/>
                </a:cubicBezTo>
                <a:cubicBezTo>
                  <a:pt x="2928" y="1074"/>
                  <a:pt x="2930" y="1076"/>
                  <a:pt x="2932" y="1076"/>
                </a:cubicBezTo>
                <a:cubicBezTo>
                  <a:pt x="2934" y="1076"/>
                  <a:pt x="2936" y="1074"/>
                  <a:pt x="2936" y="1072"/>
                </a:cubicBezTo>
                <a:cubicBezTo>
                  <a:pt x="2936" y="1070"/>
                  <a:pt x="2934" y="1068"/>
                  <a:pt x="2932" y="1068"/>
                </a:cubicBezTo>
                <a:close/>
                <a:moveTo>
                  <a:pt x="917" y="1081"/>
                </a:moveTo>
                <a:cubicBezTo>
                  <a:pt x="915" y="1081"/>
                  <a:pt x="913" y="1083"/>
                  <a:pt x="913" y="1085"/>
                </a:cubicBezTo>
                <a:cubicBezTo>
                  <a:pt x="913" y="1087"/>
                  <a:pt x="915" y="1089"/>
                  <a:pt x="917" y="1089"/>
                </a:cubicBezTo>
                <a:cubicBezTo>
                  <a:pt x="920" y="1089"/>
                  <a:pt x="922" y="1087"/>
                  <a:pt x="922" y="1085"/>
                </a:cubicBezTo>
                <a:cubicBezTo>
                  <a:pt x="922" y="1083"/>
                  <a:pt x="920" y="1081"/>
                  <a:pt x="917" y="1081"/>
                </a:cubicBezTo>
                <a:close/>
                <a:moveTo>
                  <a:pt x="930" y="1081"/>
                </a:moveTo>
                <a:cubicBezTo>
                  <a:pt x="928" y="1081"/>
                  <a:pt x="926" y="1083"/>
                  <a:pt x="926" y="1085"/>
                </a:cubicBezTo>
                <a:cubicBezTo>
                  <a:pt x="926" y="1087"/>
                  <a:pt x="928" y="1089"/>
                  <a:pt x="930" y="1089"/>
                </a:cubicBezTo>
                <a:cubicBezTo>
                  <a:pt x="933" y="1089"/>
                  <a:pt x="934" y="1087"/>
                  <a:pt x="934" y="1085"/>
                </a:cubicBezTo>
                <a:cubicBezTo>
                  <a:pt x="934" y="1083"/>
                  <a:pt x="933" y="1081"/>
                  <a:pt x="930" y="1081"/>
                </a:cubicBezTo>
                <a:close/>
                <a:moveTo>
                  <a:pt x="943" y="1081"/>
                </a:moveTo>
                <a:cubicBezTo>
                  <a:pt x="941" y="1081"/>
                  <a:pt x="939" y="1083"/>
                  <a:pt x="939" y="1085"/>
                </a:cubicBezTo>
                <a:cubicBezTo>
                  <a:pt x="939" y="1087"/>
                  <a:pt x="941" y="1089"/>
                  <a:pt x="943" y="1089"/>
                </a:cubicBezTo>
                <a:cubicBezTo>
                  <a:pt x="946" y="1089"/>
                  <a:pt x="947" y="1087"/>
                  <a:pt x="947" y="1085"/>
                </a:cubicBezTo>
                <a:cubicBezTo>
                  <a:pt x="947" y="1083"/>
                  <a:pt x="946" y="1081"/>
                  <a:pt x="943" y="1081"/>
                </a:cubicBezTo>
                <a:close/>
                <a:moveTo>
                  <a:pt x="956" y="1081"/>
                </a:moveTo>
                <a:cubicBezTo>
                  <a:pt x="954" y="1081"/>
                  <a:pt x="952" y="1083"/>
                  <a:pt x="952" y="1085"/>
                </a:cubicBezTo>
                <a:cubicBezTo>
                  <a:pt x="952" y="1087"/>
                  <a:pt x="954" y="1089"/>
                  <a:pt x="956" y="1089"/>
                </a:cubicBezTo>
                <a:cubicBezTo>
                  <a:pt x="958" y="1089"/>
                  <a:pt x="960" y="1087"/>
                  <a:pt x="960" y="1085"/>
                </a:cubicBezTo>
                <a:cubicBezTo>
                  <a:pt x="960" y="1083"/>
                  <a:pt x="958" y="1081"/>
                  <a:pt x="956" y="1081"/>
                </a:cubicBezTo>
                <a:close/>
                <a:moveTo>
                  <a:pt x="969" y="1081"/>
                </a:moveTo>
                <a:cubicBezTo>
                  <a:pt x="967" y="1081"/>
                  <a:pt x="965" y="1083"/>
                  <a:pt x="965" y="1085"/>
                </a:cubicBezTo>
                <a:cubicBezTo>
                  <a:pt x="965" y="1087"/>
                  <a:pt x="967" y="1089"/>
                  <a:pt x="969" y="1089"/>
                </a:cubicBezTo>
                <a:cubicBezTo>
                  <a:pt x="971" y="1089"/>
                  <a:pt x="973" y="1087"/>
                  <a:pt x="973" y="1085"/>
                </a:cubicBezTo>
                <a:cubicBezTo>
                  <a:pt x="973" y="1083"/>
                  <a:pt x="971" y="1081"/>
                  <a:pt x="969" y="1081"/>
                </a:cubicBezTo>
                <a:close/>
                <a:moveTo>
                  <a:pt x="982" y="1081"/>
                </a:moveTo>
                <a:cubicBezTo>
                  <a:pt x="980" y="1081"/>
                  <a:pt x="978" y="1083"/>
                  <a:pt x="978" y="1085"/>
                </a:cubicBezTo>
                <a:cubicBezTo>
                  <a:pt x="978" y="1087"/>
                  <a:pt x="980" y="1089"/>
                  <a:pt x="982" y="1089"/>
                </a:cubicBezTo>
                <a:cubicBezTo>
                  <a:pt x="984" y="1089"/>
                  <a:pt x="986" y="1087"/>
                  <a:pt x="986" y="1085"/>
                </a:cubicBezTo>
                <a:cubicBezTo>
                  <a:pt x="986" y="1083"/>
                  <a:pt x="984" y="1081"/>
                  <a:pt x="982" y="1081"/>
                </a:cubicBezTo>
                <a:close/>
                <a:moveTo>
                  <a:pt x="995" y="1081"/>
                </a:moveTo>
                <a:cubicBezTo>
                  <a:pt x="993" y="1081"/>
                  <a:pt x="991" y="1083"/>
                  <a:pt x="991" y="1085"/>
                </a:cubicBezTo>
                <a:cubicBezTo>
                  <a:pt x="991" y="1087"/>
                  <a:pt x="993" y="1089"/>
                  <a:pt x="995" y="1089"/>
                </a:cubicBezTo>
                <a:cubicBezTo>
                  <a:pt x="997" y="1089"/>
                  <a:pt x="999" y="1087"/>
                  <a:pt x="999" y="1085"/>
                </a:cubicBezTo>
                <a:cubicBezTo>
                  <a:pt x="999" y="1083"/>
                  <a:pt x="997" y="1081"/>
                  <a:pt x="995" y="1081"/>
                </a:cubicBezTo>
                <a:close/>
                <a:moveTo>
                  <a:pt x="1008" y="1081"/>
                </a:moveTo>
                <a:cubicBezTo>
                  <a:pt x="1005" y="1081"/>
                  <a:pt x="1004" y="1083"/>
                  <a:pt x="1004" y="1085"/>
                </a:cubicBezTo>
                <a:cubicBezTo>
                  <a:pt x="1004" y="1087"/>
                  <a:pt x="1005" y="1089"/>
                  <a:pt x="1008" y="1089"/>
                </a:cubicBezTo>
                <a:cubicBezTo>
                  <a:pt x="1010" y="1089"/>
                  <a:pt x="1012" y="1087"/>
                  <a:pt x="1012" y="1085"/>
                </a:cubicBezTo>
                <a:cubicBezTo>
                  <a:pt x="1012" y="1083"/>
                  <a:pt x="1010" y="1081"/>
                  <a:pt x="1008" y="1081"/>
                </a:cubicBezTo>
                <a:close/>
                <a:moveTo>
                  <a:pt x="1021" y="1081"/>
                </a:moveTo>
                <a:cubicBezTo>
                  <a:pt x="1018" y="1081"/>
                  <a:pt x="1017" y="1083"/>
                  <a:pt x="1017" y="1085"/>
                </a:cubicBezTo>
                <a:cubicBezTo>
                  <a:pt x="1017" y="1087"/>
                  <a:pt x="1018" y="1089"/>
                  <a:pt x="1021" y="1089"/>
                </a:cubicBezTo>
                <a:cubicBezTo>
                  <a:pt x="1023" y="1089"/>
                  <a:pt x="1025" y="1087"/>
                  <a:pt x="1025" y="1085"/>
                </a:cubicBezTo>
                <a:cubicBezTo>
                  <a:pt x="1025" y="1083"/>
                  <a:pt x="1023" y="1081"/>
                  <a:pt x="1021" y="1081"/>
                </a:cubicBezTo>
                <a:close/>
                <a:moveTo>
                  <a:pt x="1034" y="1081"/>
                </a:moveTo>
                <a:cubicBezTo>
                  <a:pt x="1031" y="1081"/>
                  <a:pt x="1029" y="1083"/>
                  <a:pt x="1029" y="1085"/>
                </a:cubicBezTo>
                <a:cubicBezTo>
                  <a:pt x="1029" y="1087"/>
                  <a:pt x="1031" y="1089"/>
                  <a:pt x="1034" y="1089"/>
                </a:cubicBezTo>
                <a:cubicBezTo>
                  <a:pt x="1036" y="1089"/>
                  <a:pt x="1038" y="1087"/>
                  <a:pt x="1038" y="1085"/>
                </a:cubicBezTo>
                <a:cubicBezTo>
                  <a:pt x="1038" y="1083"/>
                  <a:pt x="1036" y="1081"/>
                  <a:pt x="1034" y="1081"/>
                </a:cubicBezTo>
                <a:close/>
                <a:moveTo>
                  <a:pt x="1047" y="1081"/>
                </a:moveTo>
                <a:cubicBezTo>
                  <a:pt x="1044" y="1081"/>
                  <a:pt x="1042" y="1083"/>
                  <a:pt x="1042" y="1085"/>
                </a:cubicBezTo>
                <a:cubicBezTo>
                  <a:pt x="1042" y="1087"/>
                  <a:pt x="1044" y="1089"/>
                  <a:pt x="1047" y="1089"/>
                </a:cubicBezTo>
                <a:cubicBezTo>
                  <a:pt x="1049" y="1089"/>
                  <a:pt x="1051" y="1087"/>
                  <a:pt x="1051" y="1085"/>
                </a:cubicBezTo>
                <a:cubicBezTo>
                  <a:pt x="1051" y="1083"/>
                  <a:pt x="1049" y="1081"/>
                  <a:pt x="1047" y="1081"/>
                </a:cubicBezTo>
                <a:close/>
                <a:moveTo>
                  <a:pt x="1059" y="1081"/>
                </a:moveTo>
                <a:cubicBezTo>
                  <a:pt x="1057" y="1081"/>
                  <a:pt x="1055" y="1083"/>
                  <a:pt x="1055" y="1085"/>
                </a:cubicBezTo>
                <a:cubicBezTo>
                  <a:pt x="1055" y="1087"/>
                  <a:pt x="1057" y="1089"/>
                  <a:pt x="1059" y="1089"/>
                </a:cubicBezTo>
                <a:cubicBezTo>
                  <a:pt x="1062" y="1089"/>
                  <a:pt x="1064" y="1087"/>
                  <a:pt x="1064" y="1085"/>
                </a:cubicBezTo>
                <a:cubicBezTo>
                  <a:pt x="1064" y="1083"/>
                  <a:pt x="1062" y="1081"/>
                  <a:pt x="1059" y="1081"/>
                </a:cubicBezTo>
                <a:close/>
                <a:moveTo>
                  <a:pt x="1072" y="1081"/>
                </a:moveTo>
                <a:cubicBezTo>
                  <a:pt x="1070" y="1081"/>
                  <a:pt x="1068" y="1083"/>
                  <a:pt x="1068" y="1085"/>
                </a:cubicBezTo>
                <a:cubicBezTo>
                  <a:pt x="1068" y="1087"/>
                  <a:pt x="1070" y="1089"/>
                  <a:pt x="1072" y="1089"/>
                </a:cubicBezTo>
                <a:cubicBezTo>
                  <a:pt x="1075" y="1089"/>
                  <a:pt x="1077" y="1087"/>
                  <a:pt x="1077" y="1085"/>
                </a:cubicBezTo>
                <a:cubicBezTo>
                  <a:pt x="1077" y="1083"/>
                  <a:pt x="1075" y="1081"/>
                  <a:pt x="1072" y="1081"/>
                </a:cubicBezTo>
                <a:close/>
                <a:moveTo>
                  <a:pt x="1085" y="1081"/>
                </a:moveTo>
                <a:cubicBezTo>
                  <a:pt x="1083" y="1081"/>
                  <a:pt x="1081" y="1083"/>
                  <a:pt x="1081" y="1085"/>
                </a:cubicBezTo>
                <a:cubicBezTo>
                  <a:pt x="1081" y="1087"/>
                  <a:pt x="1083" y="1089"/>
                  <a:pt x="1085" y="1089"/>
                </a:cubicBezTo>
                <a:cubicBezTo>
                  <a:pt x="1088" y="1089"/>
                  <a:pt x="1089" y="1087"/>
                  <a:pt x="1089" y="1085"/>
                </a:cubicBezTo>
                <a:cubicBezTo>
                  <a:pt x="1089" y="1083"/>
                  <a:pt x="1088" y="1081"/>
                  <a:pt x="1085" y="1081"/>
                </a:cubicBezTo>
                <a:close/>
                <a:moveTo>
                  <a:pt x="1098" y="1081"/>
                </a:moveTo>
                <a:cubicBezTo>
                  <a:pt x="1096" y="1081"/>
                  <a:pt x="1094" y="1083"/>
                  <a:pt x="1094" y="1085"/>
                </a:cubicBezTo>
                <a:cubicBezTo>
                  <a:pt x="1094" y="1087"/>
                  <a:pt x="1096" y="1089"/>
                  <a:pt x="1098" y="1089"/>
                </a:cubicBezTo>
                <a:cubicBezTo>
                  <a:pt x="1100" y="1089"/>
                  <a:pt x="1102" y="1087"/>
                  <a:pt x="1102" y="1085"/>
                </a:cubicBezTo>
                <a:cubicBezTo>
                  <a:pt x="1102" y="1083"/>
                  <a:pt x="1100" y="1081"/>
                  <a:pt x="1098" y="1081"/>
                </a:cubicBezTo>
                <a:close/>
                <a:moveTo>
                  <a:pt x="1111" y="1081"/>
                </a:moveTo>
                <a:cubicBezTo>
                  <a:pt x="1109" y="1081"/>
                  <a:pt x="1107" y="1083"/>
                  <a:pt x="1107" y="1085"/>
                </a:cubicBezTo>
                <a:cubicBezTo>
                  <a:pt x="1107" y="1087"/>
                  <a:pt x="1109" y="1089"/>
                  <a:pt x="1111" y="1089"/>
                </a:cubicBezTo>
                <a:cubicBezTo>
                  <a:pt x="1113" y="1089"/>
                  <a:pt x="1115" y="1087"/>
                  <a:pt x="1115" y="1085"/>
                </a:cubicBezTo>
                <a:cubicBezTo>
                  <a:pt x="1115" y="1083"/>
                  <a:pt x="1113" y="1081"/>
                  <a:pt x="1111" y="1081"/>
                </a:cubicBezTo>
                <a:close/>
                <a:moveTo>
                  <a:pt x="1124" y="1081"/>
                </a:moveTo>
                <a:cubicBezTo>
                  <a:pt x="1122" y="1081"/>
                  <a:pt x="1120" y="1083"/>
                  <a:pt x="1120" y="1085"/>
                </a:cubicBezTo>
                <a:cubicBezTo>
                  <a:pt x="1120" y="1087"/>
                  <a:pt x="1122" y="1089"/>
                  <a:pt x="1124" y="1089"/>
                </a:cubicBezTo>
                <a:cubicBezTo>
                  <a:pt x="1126" y="1089"/>
                  <a:pt x="1128" y="1087"/>
                  <a:pt x="1128" y="1085"/>
                </a:cubicBezTo>
                <a:cubicBezTo>
                  <a:pt x="1128" y="1083"/>
                  <a:pt x="1126" y="1081"/>
                  <a:pt x="1124" y="1081"/>
                </a:cubicBezTo>
                <a:close/>
                <a:moveTo>
                  <a:pt x="1137" y="1081"/>
                </a:moveTo>
                <a:cubicBezTo>
                  <a:pt x="1135" y="1081"/>
                  <a:pt x="1133" y="1083"/>
                  <a:pt x="1133" y="1085"/>
                </a:cubicBezTo>
                <a:cubicBezTo>
                  <a:pt x="1133" y="1087"/>
                  <a:pt x="1135" y="1089"/>
                  <a:pt x="1137" y="1089"/>
                </a:cubicBezTo>
                <a:cubicBezTo>
                  <a:pt x="1139" y="1089"/>
                  <a:pt x="1141" y="1087"/>
                  <a:pt x="1141" y="1085"/>
                </a:cubicBezTo>
                <a:cubicBezTo>
                  <a:pt x="1141" y="1083"/>
                  <a:pt x="1139" y="1081"/>
                  <a:pt x="1137" y="1081"/>
                </a:cubicBezTo>
                <a:close/>
                <a:moveTo>
                  <a:pt x="1150" y="1081"/>
                </a:moveTo>
                <a:cubicBezTo>
                  <a:pt x="1148" y="1081"/>
                  <a:pt x="1146" y="1083"/>
                  <a:pt x="1146" y="1085"/>
                </a:cubicBezTo>
                <a:cubicBezTo>
                  <a:pt x="1146" y="1087"/>
                  <a:pt x="1148" y="1089"/>
                  <a:pt x="1150" y="1089"/>
                </a:cubicBezTo>
                <a:cubicBezTo>
                  <a:pt x="1152" y="1089"/>
                  <a:pt x="1154" y="1087"/>
                  <a:pt x="1154" y="1085"/>
                </a:cubicBezTo>
                <a:cubicBezTo>
                  <a:pt x="1154" y="1083"/>
                  <a:pt x="1152" y="1081"/>
                  <a:pt x="1150" y="1081"/>
                </a:cubicBezTo>
                <a:close/>
                <a:moveTo>
                  <a:pt x="1163" y="1085"/>
                </a:moveTo>
                <a:cubicBezTo>
                  <a:pt x="1163" y="1085"/>
                  <a:pt x="1163" y="1085"/>
                  <a:pt x="1163" y="1085"/>
                </a:cubicBezTo>
                <a:cubicBezTo>
                  <a:pt x="1163" y="1085"/>
                  <a:pt x="1163" y="1085"/>
                  <a:pt x="1163" y="1085"/>
                </a:cubicBezTo>
                <a:cubicBezTo>
                  <a:pt x="1163" y="1085"/>
                  <a:pt x="1163" y="1085"/>
                  <a:pt x="1163" y="1085"/>
                </a:cubicBezTo>
                <a:cubicBezTo>
                  <a:pt x="1163" y="1085"/>
                  <a:pt x="1163" y="1085"/>
                  <a:pt x="1163" y="1085"/>
                </a:cubicBezTo>
                <a:close/>
                <a:moveTo>
                  <a:pt x="1589" y="1084"/>
                </a:moveTo>
                <a:cubicBezTo>
                  <a:pt x="1588" y="1084"/>
                  <a:pt x="1588" y="1084"/>
                  <a:pt x="1588" y="1085"/>
                </a:cubicBezTo>
                <a:cubicBezTo>
                  <a:pt x="1588" y="1086"/>
                  <a:pt x="1588" y="1086"/>
                  <a:pt x="1589" y="1086"/>
                </a:cubicBezTo>
                <a:cubicBezTo>
                  <a:pt x="1590" y="1086"/>
                  <a:pt x="1590" y="1086"/>
                  <a:pt x="1590" y="1085"/>
                </a:cubicBezTo>
                <a:cubicBezTo>
                  <a:pt x="1590" y="1084"/>
                  <a:pt x="1590" y="1084"/>
                  <a:pt x="1589" y="1084"/>
                </a:cubicBezTo>
                <a:close/>
                <a:moveTo>
                  <a:pt x="1602" y="1081"/>
                </a:moveTo>
                <a:cubicBezTo>
                  <a:pt x="1600" y="1081"/>
                  <a:pt x="1598" y="1083"/>
                  <a:pt x="1598" y="1085"/>
                </a:cubicBezTo>
                <a:cubicBezTo>
                  <a:pt x="1598" y="1087"/>
                  <a:pt x="1600" y="1089"/>
                  <a:pt x="1602" y="1089"/>
                </a:cubicBezTo>
                <a:cubicBezTo>
                  <a:pt x="1604" y="1089"/>
                  <a:pt x="1606" y="1087"/>
                  <a:pt x="1606" y="1085"/>
                </a:cubicBezTo>
                <a:cubicBezTo>
                  <a:pt x="1606" y="1083"/>
                  <a:pt x="1604" y="1081"/>
                  <a:pt x="1602" y="1081"/>
                </a:cubicBezTo>
                <a:close/>
                <a:moveTo>
                  <a:pt x="1615" y="1081"/>
                </a:moveTo>
                <a:cubicBezTo>
                  <a:pt x="1612" y="1081"/>
                  <a:pt x="1611" y="1083"/>
                  <a:pt x="1611" y="1085"/>
                </a:cubicBezTo>
                <a:cubicBezTo>
                  <a:pt x="1611" y="1087"/>
                  <a:pt x="1612" y="1089"/>
                  <a:pt x="1615" y="1089"/>
                </a:cubicBezTo>
                <a:cubicBezTo>
                  <a:pt x="1617" y="1089"/>
                  <a:pt x="1619" y="1087"/>
                  <a:pt x="1619" y="1085"/>
                </a:cubicBezTo>
                <a:cubicBezTo>
                  <a:pt x="1619" y="1083"/>
                  <a:pt x="1617" y="1081"/>
                  <a:pt x="1615" y="1081"/>
                </a:cubicBezTo>
                <a:close/>
                <a:moveTo>
                  <a:pt x="1628" y="1081"/>
                </a:moveTo>
                <a:cubicBezTo>
                  <a:pt x="1625" y="1081"/>
                  <a:pt x="1623" y="1083"/>
                  <a:pt x="1623" y="1085"/>
                </a:cubicBezTo>
                <a:cubicBezTo>
                  <a:pt x="1623" y="1087"/>
                  <a:pt x="1625" y="1089"/>
                  <a:pt x="1628" y="1089"/>
                </a:cubicBezTo>
                <a:cubicBezTo>
                  <a:pt x="1630" y="1089"/>
                  <a:pt x="1632" y="1087"/>
                  <a:pt x="1632" y="1085"/>
                </a:cubicBezTo>
                <a:cubicBezTo>
                  <a:pt x="1632" y="1083"/>
                  <a:pt x="1630" y="1081"/>
                  <a:pt x="1628" y="1081"/>
                </a:cubicBezTo>
                <a:close/>
                <a:moveTo>
                  <a:pt x="1641" y="1084"/>
                </a:moveTo>
                <a:cubicBezTo>
                  <a:pt x="1640" y="1084"/>
                  <a:pt x="1639" y="1084"/>
                  <a:pt x="1639" y="1085"/>
                </a:cubicBezTo>
                <a:cubicBezTo>
                  <a:pt x="1639" y="1086"/>
                  <a:pt x="1640" y="1086"/>
                  <a:pt x="1641" y="1086"/>
                </a:cubicBezTo>
                <a:cubicBezTo>
                  <a:pt x="1641" y="1086"/>
                  <a:pt x="1642" y="1086"/>
                  <a:pt x="1642" y="1085"/>
                </a:cubicBezTo>
                <a:cubicBezTo>
                  <a:pt x="1642" y="1084"/>
                  <a:pt x="1641" y="1084"/>
                  <a:pt x="1641" y="1084"/>
                </a:cubicBezTo>
                <a:close/>
                <a:moveTo>
                  <a:pt x="1653" y="1081"/>
                </a:moveTo>
                <a:cubicBezTo>
                  <a:pt x="1651" y="1081"/>
                  <a:pt x="1649" y="1083"/>
                  <a:pt x="1649" y="1085"/>
                </a:cubicBezTo>
                <a:cubicBezTo>
                  <a:pt x="1649" y="1087"/>
                  <a:pt x="1651" y="1089"/>
                  <a:pt x="1653" y="1089"/>
                </a:cubicBezTo>
                <a:cubicBezTo>
                  <a:pt x="1656" y="1089"/>
                  <a:pt x="1658" y="1087"/>
                  <a:pt x="1658" y="1085"/>
                </a:cubicBezTo>
                <a:cubicBezTo>
                  <a:pt x="1658" y="1083"/>
                  <a:pt x="1656" y="1081"/>
                  <a:pt x="1653" y="1081"/>
                </a:cubicBezTo>
                <a:close/>
                <a:moveTo>
                  <a:pt x="1666" y="1081"/>
                </a:moveTo>
                <a:cubicBezTo>
                  <a:pt x="1664" y="1081"/>
                  <a:pt x="1662" y="1083"/>
                  <a:pt x="1662" y="1085"/>
                </a:cubicBezTo>
                <a:cubicBezTo>
                  <a:pt x="1662" y="1087"/>
                  <a:pt x="1664" y="1089"/>
                  <a:pt x="1666" y="1089"/>
                </a:cubicBezTo>
                <a:cubicBezTo>
                  <a:pt x="1669" y="1089"/>
                  <a:pt x="1671" y="1087"/>
                  <a:pt x="1671" y="1085"/>
                </a:cubicBezTo>
                <a:cubicBezTo>
                  <a:pt x="1671" y="1083"/>
                  <a:pt x="1669" y="1081"/>
                  <a:pt x="1666" y="1081"/>
                </a:cubicBezTo>
                <a:close/>
                <a:moveTo>
                  <a:pt x="1679" y="1085"/>
                </a:moveTo>
                <a:cubicBezTo>
                  <a:pt x="1679" y="1085"/>
                  <a:pt x="1679" y="1085"/>
                  <a:pt x="1679" y="1085"/>
                </a:cubicBezTo>
                <a:cubicBezTo>
                  <a:pt x="1679" y="1085"/>
                  <a:pt x="1679" y="1085"/>
                  <a:pt x="1679" y="1085"/>
                </a:cubicBezTo>
                <a:cubicBezTo>
                  <a:pt x="1679" y="1085"/>
                  <a:pt x="1679" y="1085"/>
                  <a:pt x="1679" y="1085"/>
                </a:cubicBezTo>
                <a:cubicBezTo>
                  <a:pt x="1679" y="1085"/>
                  <a:pt x="1679" y="1085"/>
                  <a:pt x="1679" y="1085"/>
                </a:cubicBezTo>
                <a:close/>
                <a:moveTo>
                  <a:pt x="1692" y="1085"/>
                </a:moveTo>
                <a:cubicBezTo>
                  <a:pt x="1692" y="1085"/>
                  <a:pt x="1692" y="1085"/>
                  <a:pt x="1692" y="1085"/>
                </a:cubicBezTo>
                <a:cubicBezTo>
                  <a:pt x="1692" y="1085"/>
                  <a:pt x="1692" y="1085"/>
                  <a:pt x="1692" y="1085"/>
                </a:cubicBezTo>
                <a:cubicBezTo>
                  <a:pt x="1692" y="1085"/>
                  <a:pt x="1692" y="1085"/>
                  <a:pt x="1692" y="1085"/>
                </a:cubicBezTo>
                <a:cubicBezTo>
                  <a:pt x="1692" y="1085"/>
                  <a:pt x="1692" y="1085"/>
                  <a:pt x="1692" y="1085"/>
                </a:cubicBezTo>
                <a:close/>
                <a:moveTo>
                  <a:pt x="1744" y="1081"/>
                </a:moveTo>
                <a:cubicBezTo>
                  <a:pt x="1742" y="1081"/>
                  <a:pt x="1740" y="1083"/>
                  <a:pt x="1740" y="1085"/>
                </a:cubicBezTo>
                <a:cubicBezTo>
                  <a:pt x="1740" y="1087"/>
                  <a:pt x="1742" y="1089"/>
                  <a:pt x="1744" y="1089"/>
                </a:cubicBezTo>
                <a:cubicBezTo>
                  <a:pt x="1746" y="1089"/>
                  <a:pt x="1748" y="1087"/>
                  <a:pt x="1748" y="1085"/>
                </a:cubicBezTo>
                <a:cubicBezTo>
                  <a:pt x="1748" y="1083"/>
                  <a:pt x="1746" y="1081"/>
                  <a:pt x="1744" y="1081"/>
                </a:cubicBezTo>
                <a:close/>
                <a:moveTo>
                  <a:pt x="1757" y="1081"/>
                </a:moveTo>
                <a:cubicBezTo>
                  <a:pt x="1754" y="1081"/>
                  <a:pt x="1753" y="1083"/>
                  <a:pt x="1753" y="1085"/>
                </a:cubicBezTo>
                <a:cubicBezTo>
                  <a:pt x="1753" y="1087"/>
                  <a:pt x="1754" y="1089"/>
                  <a:pt x="1757" y="1089"/>
                </a:cubicBezTo>
                <a:cubicBezTo>
                  <a:pt x="1759" y="1089"/>
                  <a:pt x="1761" y="1087"/>
                  <a:pt x="1761" y="1085"/>
                </a:cubicBezTo>
                <a:cubicBezTo>
                  <a:pt x="1761" y="1083"/>
                  <a:pt x="1759" y="1081"/>
                  <a:pt x="1757" y="1081"/>
                </a:cubicBezTo>
                <a:close/>
                <a:moveTo>
                  <a:pt x="1770" y="1081"/>
                </a:moveTo>
                <a:cubicBezTo>
                  <a:pt x="1767" y="1081"/>
                  <a:pt x="1766" y="1083"/>
                  <a:pt x="1766" y="1085"/>
                </a:cubicBezTo>
                <a:cubicBezTo>
                  <a:pt x="1766" y="1087"/>
                  <a:pt x="1767" y="1089"/>
                  <a:pt x="1770" y="1089"/>
                </a:cubicBezTo>
                <a:cubicBezTo>
                  <a:pt x="1772" y="1089"/>
                  <a:pt x="1774" y="1087"/>
                  <a:pt x="1774" y="1085"/>
                </a:cubicBezTo>
                <a:cubicBezTo>
                  <a:pt x="1774" y="1083"/>
                  <a:pt x="1772" y="1081"/>
                  <a:pt x="1770" y="1081"/>
                </a:cubicBezTo>
                <a:close/>
                <a:moveTo>
                  <a:pt x="1783" y="1081"/>
                </a:moveTo>
                <a:cubicBezTo>
                  <a:pt x="1780" y="1081"/>
                  <a:pt x="1778" y="1083"/>
                  <a:pt x="1778" y="1085"/>
                </a:cubicBezTo>
                <a:cubicBezTo>
                  <a:pt x="1778" y="1087"/>
                  <a:pt x="1780" y="1089"/>
                  <a:pt x="1783" y="1089"/>
                </a:cubicBezTo>
                <a:cubicBezTo>
                  <a:pt x="1785" y="1089"/>
                  <a:pt x="1787" y="1087"/>
                  <a:pt x="1787" y="1085"/>
                </a:cubicBezTo>
                <a:cubicBezTo>
                  <a:pt x="1787" y="1083"/>
                  <a:pt x="1785" y="1081"/>
                  <a:pt x="1783" y="1081"/>
                </a:cubicBezTo>
                <a:close/>
                <a:moveTo>
                  <a:pt x="1796" y="1081"/>
                </a:moveTo>
                <a:cubicBezTo>
                  <a:pt x="1793" y="1081"/>
                  <a:pt x="1791" y="1083"/>
                  <a:pt x="1791" y="1085"/>
                </a:cubicBezTo>
                <a:cubicBezTo>
                  <a:pt x="1791" y="1087"/>
                  <a:pt x="1793" y="1089"/>
                  <a:pt x="1796" y="1089"/>
                </a:cubicBezTo>
                <a:cubicBezTo>
                  <a:pt x="1798" y="1089"/>
                  <a:pt x="1800" y="1087"/>
                  <a:pt x="1800" y="1085"/>
                </a:cubicBezTo>
                <a:cubicBezTo>
                  <a:pt x="1800" y="1083"/>
                  <a:pt x="1798" y="1081"/>
                  <a:pt x="1796" y="1081"/>
                </a:cubicBezTo>
                <a:close/>
                <a:moveTo>
                  <a:pt x="1808" y="1081"/>
                </a:moveTo>
                <a:cubicBezTo>
                  <a:pt x="1806" y="1081"/>
                  <a:pt x="1804" y="1083"/>
                  <a:pt x="1804" y="1085"/>
                </a:cubicBezTo>
                <a:cubicBezTo>
                  <a:pt x="1804" y="1087"/>
                  <a:pt x="1806" y="1089"/>
                  <a:pt x="1808" y="1089"/>
                </a:cubicBezTo>
                <a:cubicBezTo>
                  <a:pt x="1811" y="1089"/>
                  <a:pt x="1813" y="1087"/>
                  <a:pt x="1813" y="1085"/>
                </a:cubicBezTo>
                <a:cubicBezTo>
                  <a:pt x="1813" y="1083"/>
                  <a:pt x="1811" y="1081"/>
                  <a:pt x="1808" y="1081"/>
                </a:cubicBezTo>
                <a:close/>
                <a:moveTo>
                  <a:pt x="1821" y="1081"/>
                </a:moveTo>
                <a:cubicBezTo>
                  <a:pt x="1819" y="1081"/>
                  <a:pt x="1817" y="1083"/>
                  <a:pt x="1817" y="1085"/>
                </a:cubicBezTo>
                <a:cubicBezTo>
                  <a:pt x="1817" y="1087"/>
                  <a:pt x="1819" y="1089"/>
                  <a:pt x="1821" y="1089"/>
                </a:cubicBezTo>
                <a:cubicBezTo>
                  <a:pt x="1824" y="1089"/>
                  <a:pt x="1826" y="1087"/>
                  <a:pt x="1826" y="1085"/>
                </a:cubicBezTo>
                <a:cubicBezTo>
                  <a:pt x="1826" y="1083"/>
                  <a:pt x="1824" y="1081"/>
                  <a:pt x="1821" y="1081"/>
                </a:cubicBezTo>
                <a:close/>
                <a:moveTo>
                  <a:pt x="1834" y="1081"/>
                </a:moveTo>
                <a:cubicBezTo>
                  <a:pt x="1832" y="1081"/>
                  <a:pt x="1830" y="1083"/>
                  <a:pt x="1830" y="1085"/>
                </a:cubicBezTo>
                <a:cubicBezTo>
                  <a:pt x="1830" y="1087"/>
                  <a:pt x="1832" y="1089"/>
                  <a:pt x="1834" y="1089"/>
                </a:cubicBezTo>
                <a:cubicBezTo>
                  <a:pt x="1837" y="1089"/>
                  <a:pt x="1838" y="1087"/>
                  <a:pt x="1838" y="1085"/>
                </a:cubicBezTo>
                <a:cubicBezTo>
                  <a:pt x="1838" y="1083"/>
                  <a:pt x="1837" y="1081"/>
                  <a:pt x="1834" y="1081"/>
                </a:cubicBezTo>
                <a:close/>
                <a:moveTo>
                  <a:pt x="1847" y="1081"/>
                </a:moveTo>
                <a:cubicBezTo>
                  <a:pt x="1845" y="1081"/>
                  <a:pt x="1843" y="1083"/>
                  <a:pt x="1843" y="1085"/>
                </a:cubicBezTo>
                <a:cubicBezTo>
                  <a:pt x="1843" y="1087"/>
                  <a:pt x="1845" y="1089"/>
                  <a:pt x="1847" y="1089"/>
                </a:cubicBezTo>
                <a:cubicBezTo>
                  <a:pt x="1849" y="1089"/>
                  <a:pt x="1851" y="1087"/>
                  <a:pt x="1851" y="1085"/>
                </a:cubicBezTo>
                <a:cubicBezTo>
                  <a:pt x="1851" y="1083"/>
                  <a:pt x="1849" y="1081"/>
                  <a:pt x="1847" y="1081"/>
                </a:cubicBezTo>
                <a:close/>
                <a:moveTo>
                  <a:pt x="1860" y="1081"/>
                </a:moveTo>
                <a:cubicBezTo>
                  <a:pt x="1858" y="1081"/>
                  <a:pt x="1856" y="1083"/>
                  <a:pt x="1856" y="1085"/>
                </a:cubicBezTo>
                <a:cubicBezTo>
                  <a:pt x="1856" y="1087"/>
                  <a:pt x="1858" y="1089"/>
                  <a:pt x="1860" y="1089"/>
                </a:cubicBezTo>
                <a:cubicBezTo>
                  <a:pt x="1862" y="1089"/>
                  <a:pt x="1864" y="1087"/>
                  <a:pt x="1864" y="1085"/>
                </a:cubicBezTo>
                <a:cubicBezTo>
                  <a:pt x="1864" y="1083"/>
                  <a:pt x="1862" y="1081"/>
                  <a:pt x="1860" y="1081"/>
                </a:cubicBezTo>
                <a:close/>
                <a:moveTo>
                  <a:pt x="1873" y="1081"/>
                </a:moveTo>
                <a:cubicBezTo>
                  <a:pt x="1871" y="1081"/>
                  <a:pt x="1869" y="1083"/>
                  <a:pt x="1869" y="1085"/>
                </a:cubicBezTo>
                <a:cubicBezTo>
                  <a:pt x="1869" y="1087"/>
                  <a:pt x="1871" y="1089"/>
                  <a:pt x="1873" y="1089"/>
                </a:cubicBezTo>
                <a:cubicBezTo>
                  <a:pt x="1875" y="1089"/>
                  <a:pt x="1877" y="1087"/>
                  <a:pt x="1877" y="1085"/>
                </a:cubicBezTo>
                <a:cubicBezTo>
                  <a:pt x="1877" y="1083"/>
                  <a:pt x="1875" y="1081"/>
                  <a:pt x="1873" y="1081"/>
                </a:cubicBezTo>
                <a:close/>
                <a:moveTo>
                  <a:pt x="1886" y="1081"/>
                </a:moveTo>
                <a:cubicBezTo>
                  <a:pt x="1884" y="1081"/>
                  <a:pt x="1882" y="1083"/>
                  <a:pt x="1882" y="1085"/>
                </a:cubicBezTo>
                <a:cubicBezTo>
                  <a:pt x="1882" y="1087"/>
                  <a:pt x="1884" y="1089"/>
                  <a:pt x="1886" y="1089"/>
                </a:cubicBezTo>
                <a:cubicBezTo>
                  <a:pt x="1888" y="1089"/>
                  <a:pt x="1890" y="1087"/>
                  <a:pt x="1890" y="1085"/>
                </a:cubicBezTo>
                <a:cubicBezTo>
                  <a:pt x="1890" y="1083"/>
                  <a:pt x="1888" y="1081"/>
                  <a:pt x="1886" y="1081"/>
                </a:cubicBezTo>
                <a:close/>
                <a:moveTo>
                  <a:pt x="1899" y="1081"/>
                </a:moveTo>
                <a:cubicBezTo>
                  <a:pt x="1897" y="1081"/>
                  <a:pt x="1895" y="1083"/>
                  <a:pt x="1895" y="1085"/>
                </a:cubicBezTo>
                <a:cubicBezTo>
                  <a:pt x="1895" y="1087"/>
                  <a:pt x="1897" y="1089"/>
                  <a:pt x="1899" y="1089"/>
                </a:cubicBezTo>
                <a:cubicBezTo>
                  <a:pt x="1901" y="1089"/>
                  <a:pt x="1903" y="1087"/>
                  <a:pt x="1903" y="1085"/>
                </a:cubicBezTo>
                <a:cubicBezTo>
                  <a:pt x="1903" y="1083"/>
                  <a:pt x="1901" y="1081"/>
                  <a:pt x="1899" y="1081"/>
                </a:cubicBezTo>
                <a:close/>
                <a:moveTo>
                  <a:pt x="1912" y="1081"/>
                </a:moveTo>
                <a:cubicBezTo>
                  <a:pt x="1909" y="1081"/>
                  <a:pt x="1908" y="1083"/>
                  <a:pt x="1908" y="1085"/>
                </a:cubicBezTo>
                <a:cubicBezTo>
                  <a:pt x="1908" y="1087"/>
                  <a:pt x="1909" y="1089"/>
                  <a:pt x="1912" y="1089"/>
                </a:cubicBezTo>
                <a:cubicBezTo>
                  <a:pt x="1914" y="1089"/>
                  <a:pt x="1916" y="1087"/>
                  <a:pt x="1916" y="1085"/>
                </a:cubicBezTo>
                <a:cubicBezTo>
                  <a:pt x="1916" y="1083"/>
                  <a:pt x="1914" y="1081"/>
                  <a:pt x="1912" y="1081"/>
                </a:cubicBezTo>
                <a:close/>
                <a:moveTo>
                  <a:pt x="1925" y="1081"/>
                </a:moveTo>
                <a:cubicBezTo>
                  <a:pt x="1922" y="1081"/>
                  <a:pt x="1920" y="1083"/>
                  <a:pt x="1920" y="1085"/>
                </a:cubicBezTo>
                <a:cubicBezTo>
                  <a:pt x="1920" y="1087"/>
                  <a:pt x="1922" y="1089"/>
                  <a:pt x="1925" y="1089"/>
                </a:cubicBezTo>
                <a:cubicBezTo>
                  <a:pt x="1927" y="1089"/>
                  <a:pt x="1929" y="1087"/>
                  <a:pt x="1929" y="1085"/>
                </a:cubicBezTo>
                <a:cubicBezTo>
                  <a:pt x="1929" y="1083"/>
                  <a:pt x="1927" y="1081"/>
                  <a:pt x="1925" y="1081"/>
                </a:cubicBezTo>
                <a:close/>
                <a:moveTo>
                  <a:pt x="1938" y="1081"/>
                </a:moveTo>
                <a:cubicBezTo>
                  <a:pt x="1935" y="1081"/>
                  <a:pt x="1933" y="1083"/>
                  <a:pt x="1933" y="1085"/>
                </a:cubicBezTo>
                <a:cubicBezTo>
                  <a:pt x="1933" y="1087"/>
                  <a:pt x="1935" y="1089"/>
                  <a:pt x="1938" y="1089"/>
                </a:cubicBezTo>
                <a:cubicBezTo>
                  <a:pt x="1940" y="1089"/>
                  <a:pt x="1942" y="1087"/>
                  <a:pt x="1942" y="1085"/>
                </a:cubicBezTo>
                <a:cubicBezTo>
                  <a:pt x="1942" y="1083"/>
                  <a:pt x="1940" y="1081"/>
                  <a:pt x="1938" y="1081"/>
                </a:cubicBezTo>
                <a:close/>
                <a:moveTo>
                  <a:pt x="1950" y="1081"/>
                </a:moveTo>
                <a:cubicBezTo>
                  <a:pt x="1948" y="1081"/>
                  <a:pt x="1946" y="1083"/>
                  <a:pt x="1946" y="1085"/>
                </a:cubicBezTo>
                <a:cubicBezTo>
                  <a:pt x="1946" y="1087"/>
                  <a:pt x="1948" y="1089"/>
                  <a:pt x="1950" y="1089"/>
                </a:cubicBezTo>
                <a:cubicBezTo>
                  <a:pt x="1953" y="1089"/>
                  <a:pt x="1955" y="1087"/>
                  <a:pt x="1955" y="1085"/>
                </a:cubicBezTo>
                <a:cubicBezTo>
                  <a:pt x="1955" y="1083"/>
                  <a:pt x="1953" y="1081"/>
                  <a:pt x="1950" y="1081"/>
                </a:cubicBezTo>
                <a:close/>
                <a:moveTo>
                  <a:pt x="1963" y="1081"/>
                </a:moveTo>
                <a:cubicBezTo>
                  <a:pt x="1961" y="1081"/>
                  <a:pt x="1959" y="1083"/>
                  <a:pt x="1959" y="1085"/>
                </a:cubicBezTo>
                <a:cubicBezTo>
                  <a:pt x="1959" y="1087"/>
                  <a:pt x="1961" y="1089"/>
                  <a:pt x="1963" y="1089"/>
                </a:cubicBezTo>
                <a:cubicBezTo>
                  <a:pt x="1966" y="1089"/>
                  <a:pt x="1968" y="1087"/>
                  <a:pt x="1968" y="1085"/>
                </a:cubicBezTo>
                <a:cubicBezTo>
                  <a:pt x="1968" y="1083"/>
                  <a:pt x="1966" y="1081"/>
                  <a:pt x="1963" y="1081"/>
                </a:cubicBezTo>
                <a:close/>
                <a:moveTo>
                  <a:pt x="1976" y="1081"/>
                </a:moveTo>
                <a:cubicBezTo>
                  <a:pt x="1974" y="1081"/>
                  <a:pt x="1972" y="1083"/>
                  <a:pt x="1972" y="1085"/>
                </a:cubicBezTo>
                <a:cubicBezTo>
                  <a:pt x="1972" y="1087"/>
                  <a:pt x="1974" y="1089"/>
                  <a:pt x="1976" y="1089"/>
                </a:cubicBezTo>
                <a:cubicBezTo>
                  <a:pt x="1979" y="1089"/>
                  <a:pt x="1980" y="1087"/>
                  <a:pt x="1980" y="1085"/>
                </a:cubicBezTo>
                <a:cubicBezTo>
                  <a:pt x="1980" y="1083"/>
                  <a:pt x="1979" y="1081"/>
                  <a:pt x="1976" y="1081"/>
                </a:cubicBezTo>
                <a:close/>
                <a:moveTo>
                  <a:pt x="1989" y="1081"/>
                </a:moveTo>
                <a:cubicBezTo>
                  <a:pt x="1987" y="1081"/>
                  <a:pt x="1985" y="1083"/>
                  <a:pt x="1985" y="1085"/>
                </a:cubicBezTo>
                <a:cubicBezTo>
                  <a:pt x="1985" y="1087"/>
                  <a:pt x="1987" y="1089"/>
                  <a:pt x="1989" y="1089"/>
                </a:cubicBezTo>
                <a:cubicBezTo>
                  <a:pt x="1992" y="1089"/>
                  <a:pt x="1993" y="1087"/>
                  <a:pt x="1993" y="1085"/>
                </a:cubicBezTo>
                <a:cubicBezTo>
                  <a:pt x="1993" y="1083"/>
                  <a:pt x="1992" y="1081"/>
                  <a:pt x="1989" y="1081"/>
                </a:cubicBezTo>
                <a:close/>
                <a:moveTo>
                  <a:pt x="2002" y="1081"/>
                </a:moveTo>
                <a:cubicBezTo>
                  <a:pt x="2000" y="1081"/>
                  <a:pt x="1998" y="1083"/>
                  <a:pt x="1998" y="1085"/>
                </a:cubicBezTo>
                <a:cubicBezTo>
                  <a:pt x="1998" y="1087"/>
                  <a:pt x="2000" y="1089"/>
                  <a:pt x="2002" y="1089"/>
                </a:cubicBezTo>
                <a:cubicBezTo>
                  <a:pt x="2004" y="1089"/>
                  <a:pt x="2006" y="1087"/>
                  <a:pt x="2006" y="1085"/>
                </a:cubicBezTo>
                <a:cubicBezTo>
                  <a:pt x="2006" y="1083"/>
                  <a:pt x="2004" y="1081"/>
                  <a:pt x="2002" y="1081"/>
                </a:cubicBezTo>
                <a:close/>
                <a:moveTo>
                  <a:pt x="2015" y="1081"/>
                </a:moveTo>
                <a:cubicBezTo>
                  <a:pt x="2013" y="1081"/>
                  <a:pt x="2011" y="1083"/>
                  <a:pt x="2011" y="1085"/>
                </a:cubicBezTo>
                <a:cubicBezTo>
                  <a:pt x="2011" y="1087"/>
                  <a:pt x="2013" y="1089"/>
                  <a:pt x="2015" y="1089"/>
                </a:cubicBezTo>
                <a:cubicBezTo>
                  <a:pt x="2017" y="1089"/>
                  <a:pt x="2019" y="1087"/>
                  <a:pt x="2019" y="1085"/>
                </a:cubicBezTo>
                <a:cubicBezTo>
                  <a:pt x="2019" y="1083"/>
                  <a:pt x="2017" y="1081"/>
                  <a:pt x="2015" y="1081"/>
                </a:cubicBezTo>
                <a:close/>
                <a:moveTo>
                  <a:pt x="2028" y="1081"/>
                </a:moveTo>
                <a:cubicBezTo>
                  <a:pt x="2026" y="1081"/>
                  <a:pt x="2024" y="1083"/>
                  <a:pt x="2024" y="1085"/>
                </a:cubicBezTo>
                <a:cubicBezTo>
                  <a:pt x="2024" y="1087"/>
                  <a:pt x="2026" y="1089"/>
                  <a:pt x="2028" y="1089"/>
                </a:cubicBezTo>
                <a:cubicBezTo>
                  <a:pt x="2030" y="1089"/>
                  <a:pt x="2032" y="1087"/>
                  <a:pt x="2032" y="1085"/>
                </a:cubicBezTo>
                <a:cubicBezTo>
                  <a:pt x="2032" y="1083"/>
                  <a:pt x="2030" y="1081"/>
                  <a:pt x="2028" y="1081"/>
                </a:cubicBezTo>
                <a:close/>
                <a:moveTo>
                  <a:pt x="2041" y="1081"/>
                </a:moveTo>
                <a:cubicBezTo>
                  <a:pt x="2039" y="1081"/>
                  <a:pt x="2037" y="1083"/>
                  <a:pt x="2037" y="1085"/>
                </a:cubicBezTo>
                <a:cubicBezTo>
                  <a:pt x="2037" y="1087"/>
                  <a:pt x="2039" y="1089"/>
                  <a:pt x="2041" y="1089"/>
                </a:cubicBezTo>
                <a:cubicBezTo>
                  <a:pt x="2043" y="1089"/>
                  <a:pt x="2045" y="1087"/>
                  <a:pt x="2045" y="1085"/>
                </a:cubicBezTo>
                <a:cubicBezTo>
                  <a:pt x="2045" y="1083"/>
                  <a:pt x="2043" y="1081"/>
                  <a:pt x="2041" y="1081"/>
                </a:cubicBezTo>
                <a:close/>
                <a:moveTo>
                  <a:pt x="2054" y="1081"/>
                </a:moveTo>
                <a:cubicBezTo>
                  <a:pt x="2051" y="1081"/>
                  <a:pt x="2050" y="1083"/>
                  <a:pt x="2050" y="1085"/>
                </a:cubicBezTo>
                <a:cubicBezTo>
                  <a:pt x="2050" y="1087"/>
                  <a:pt x="2051" y="1089"/>
                  <a:pt x="2054" y="1089"/>
                </a:cubicBezTo>
                <a:cubicBezTo>
                  <a:pt x="2056" y="1089"/>
                  <a:pt x="2058" y="1087"/>
                  <a:pt x="2058" y="1085"/>
                </a:cubicBezTo>
                <a:cubicBezTo>
                  <a:pt x="2058" y="1083"/>
                  <a:pt x="2056" y="1081"/>
                  <a:pt x="2054" y="1081"/>
                </a:cubicBezTo>
                <a:close/>
                <a:moveTo>
                  <a:pt x="2067" y="1081"/>
                </a:moveTo>
                <a:cubicBezTo>
                  <a:pt x="2064" y="1081"/>
                  <a:pt x="2063" y="1083"/>
                  <a:pt x="2063" y="1085"/>
                </a:cubicBezTo>
                <a:cubicBezTo>
                  <a:pt x="2063" y="1087"/>
                  <a:pt x="2064" y="1089"/>
                  <a:pt x="2067" y="1089"/>
                </a:cubicBezTo>
                <a:cubicBezTo>
                  <a:pt x="2069" y="1089"/>
                  <a:pt x="2071" y="1087"/>
                  <a:pt x="2071" y="1085"/>
                </a:cubicBezTo>
                <a:cubicBezTo>
                  <a:pt x="2071" y="1083"/>
                  <a:pt x="2069" y="1081"/>
                  <a:pt x="2067" y="1081"/>
                </a:cubicBezTo>
                <a:close/>
                <a:moveTo>
                  <a:pt x="2080" y="1081"/>
                </a:moveTo>
                <a:cubicBezTo>
                  <a:pt x="2077" y="1081"/>
                  <a:pt x="2075" y="1083"/>
                  <a:pt x="2075" y="1085"/>
                </a:cubicBezTo>
                <a:cubicBezTo>
                  <a:pt x="2075" y="1087"/>
                  <a:pt x="2077" y="1089"/>
                  <a:pt x="2080" y="1089"/>
                </a:cubicBezTo>
                <a:cubicBezTo>
                  <a:pt x="2082" y="1089"/>
                  <a:pt x="2084" y="1087"/>
                  <a:pt x="2084" y="1085"/>
                </a:cubicBezTo>
                <a:cubicBezTo>
                  <a:pt x="2084" y="1083"/>
                  <a:pt x="2082" y="1081"/>
                  <a:pt x="2080" y="1081"/>
                </a:cubicBezTo>
                <a:close/>
                <a:moveTo>
                  <a:pt x="2093" y="1081"/>
                </a:moveTo>
                <a:cubicBezTo>
                  <a:pt x="2090" y="1081"/>
                  <a:pt x="2088" y="1083"/>
                  <a:pt x="2088" y="1085"/>
                </a:cubicBezTo>
                <a:cubicBezTo>
                  <a:pt x="2088" y="1087"/>
                  <a:pt x="2090" y="1089"/>
                  <a:pt x="2093" y="1089"/>
                </a:cubicBezTo>
                <a:cubicBezTo>
                  <a:pt x="2095" y="1089"/>
                  <a:pt x="2097" y="1087"/>
                  <a:pt x="2097" y="1085"/>
                </a:cubicBezTo>
                <a:cubicBezTo>
                  <a:pt x="2097" y="1083"/>
                  <a:pt x="2095" y="1081"/>
                  <a:pt x="2093" y="1081"/>
                </a:cubicBezTo>
                <a:close/>
                <a:moveTo>
                  <a:pt x="2105" y="1081"/>
                </a:moveTo>
                <a:cubicBezTo>
                  <a:pt x="2103" y="1081"/>
                  <a:pt x="2101" y="1083"/>
                  <a:pt x="2101" y="1085"/>
                </a:cubicBezTo>
                <a:cubicBezTo>
                  <a:pt x="2101" y="1087"/>
                  <a:pt x="2103" y="1089"/>
                  <a:pt x="2105" y="1089"/>
                </a:cubicBezTo>
                <a:cubicBezTo>
                  <a:pt x="2108" y="1089"/>
                  <a:pt x="2110" y="1087"/>
                  <a:pt x="2110" y="1085"/>
                </a:cubicBezTo>
                <a:cubicBezTo>
                  <a:pt x="2110" y="1083"/>
                  <a:pt x="2108" y="1081"/>
                  <a:pt x="2105" y="1081"/>
                </a:cubicBezTo>
                <a:close/>
                <a:moveTo>
                  <a:pt x="2118" y="1081"/>
                </a:moveTo>
                <a:cubicBezTo>
                  <a:pt x="2116" y="1081"/>
                  <a:pt x="2114" y="1083"/>
                  <a:pt x="2114" y="1085"/>
                </a:cubicBezTo>
                <a:cubicBezTo>
                  <a:pt x="2114" y="1087"/>
                  <a:pt x="2116" y="1089"/>
                  <a:pt x="2118" y="1089"/>
                </a:cubicBezTo>
                <a:cubicBezTo>
                  <a:pt x="2121" y="1089"/>
                  <a:pt x="2123" y="1087"/>
                  <a:pt x="2123" y="1085"/>
                </a:cubicBezTo>
                <a:cubicBezTo>
                  <a:pt x="2123" y="1083"/>
                  <a:pt x="2121" y="1081"/>
                  <a:pt x="2118" y="1081"/>
                </a:cubicBezTo>
                <a:close/>
                <a:moveTo>
                  <a:pt x="2131" y="1081"/>
                </a:moveTo>
                <a:cubicBezTo>
                  <a:pt x="2129" y="1081"/>
                  <a:pt x="2127" y="1083"/>
                  <a:pt x="2127" y="1085"/>
                </a:cubicBezTo>
                <a:cubicBezTo>
                  <a:pt x="2127" y="1087"/>
                  <a:pt x="2129" y="1089"/>
                  <a:pt x="2131" y="1089"/>
                </a:cubicBezTo>
                <a:cubicBezTo>
                  <a:pt x="2134" y="1089"/>
                  <a:pt x="2135" y="1087"/>
                  <a:pt x="2135" y="1085"/>
                </a:cubicBezTo>
                <a:cubicBezTo>
                  <a:pt x="2135" y="1083"/>
                  <a:pt x="2134" y="1081"/>
                  <a:pt x="2131" y="1081"/>
                </a:cubicBezTo>
                <a:close/>
                <a:moveTo>
                  <a:pt x="2144" y="1081"/>
                </a:moveTo>
                <a:cubicBezTo>
                  <a:pt x="2142" y="1081"/>
                  <a:pt x="2140" y="1083"/>
                  <a:pt x="2140" y="1085"/>
                </a:cubicBezTo>
                <a:cubicBezTo>
                  <a:pt x="2140" y="1087"/>
                  <a:pt x="2142" y="1089"/>
                  <a:pt x="2144" y="1089"/>
                </a:cubicBezTo>
                <a:cubicBezTo>
                  <a:pt x="2146" y="1089"/>
                  <a:pt x="2148" y="1087"/>
                  <a:pt x="2148" y="1085"/>
                </a:cubicBezTo>
                <a:cubicBezTo>
                  <a:pt x="2148" y="1083"/>
                  <a:pt x="2146" y="1081"/>
                  <a:pt x="2144" y="1081"/>
                </a:cubicBezTo>
                <a:close/>
                <a:moveTo>
                  <a:pt x="2157" y="1081"/>
                </a:moveTo>
                <a:cubicBezTo>
                  <a:pt x="2155" y="1081"/>
                  <a:pt x="2153" y="1083"/>
                  <a:pt x="2153" y="1085"/>
                </a:cubicBezTo>
                <a:cubicBezTo>
                  <a:pt x="2153" y="1087"/>
                  <a:pt x="2155" y="1089"/>
                  <a:pt x="2157" y="1089"/>
                </a:cubicBezTo>
                <a:cubicBezTo>
                  <a:pt x="2159" y="1089"/>
                  <a:pt x="2161" y="1087"/>
                  <a:pt x="2161" y="1085"/>
                </a:cubicBezTo>
                <a:cubicBezTo>
                  <a:pt x="2161" y="1083"/>
                  <a:pt x="2159" y="1081"/>
                  <a:pt x="2157" y="1081"/>
                </a:cubicBezTo>
                <a:close/>
                <a:moveTo>
                  <a:pt x="2635" y="1081"/>
                </a:moveTo>
                <a:cubicBezTo>
                  <a:pt x="2633" y="1081"/>
                  <a:pt x="2631" y="1083"/>
                  <a:pt x="2631" y="1085"/>
                </a:cubicBezTo>
                <a:cubicBezTo>
                  <a:pt x="2631" y="1087"/>
                  <a:pt x="2633" y="1089"/>
                  <a:pt x="2635" y="1089"/>
                </a:cubicBezTo>
                <a:cubicBezTo>
                  <a:pt x="2637" y="1089"/>
                  <a:pt x="2639" y="1087"/>
                  <a:pt x="2639" y="1085"/>
                </a:cubicBezTo>
                <a:cubicBezTo>
                  <a:pt x="2639" y="1083"/>
                  <a:pt x="2637" y="1081"/>
                  <a:pt x="2635" y="1081"/>
                </a:cubicBezTo>
                <a:close/>
                <a:moveTo>
                  <a:pt x="2648" y="1089"/>
                </a:moveTo>
                <a:cubicBezTo>
                  <a:pt x="2650" y="1089"/>
                  <a:pt x="2652" y="1087"/>
                  <a:pt x="2652" y="1085"/>
                </a:cubicBezTo>
                <a:cubicBezTo>
                  <a:pt x="2652" y="1083"/>
                  <a:pt x="2650" y="1081"/>
                  <a:pt x="2648" y="1081"/>
                </a:cubicBezTo>
                <a:cubicBezTo>
                  <a:pt x="2646" y="1081"/>
                  <a:pt x="2644" y="1083"/>
                  <a:pt x="2644" y="1085"/>
                </a:cubicBezTo>
                <a:cubicBezTo>
                  <a:pt x="2644" y="1087"/>
                  <a:pt x="2646" y="1089"/>
                  <a:pt x="2648" y="1089"/>
                </a:cubicBezTo>
                <a:close/>
                <a:moveTo>
                  <a:pt x="2687" y="1081"/>
                </a:moveTo>
                <a:cubicBezTo>
                  <a:pt x="2684" y="1081"/>
                  <a:pt x="2682" y="1083"/>
                  <a:pt x="2682" y="1085"/>
                </a:cubicBezTo>
                <a:cubicBezTo>
                  <a:pt x="2682" y="1087"/>
                  <a:pt x="2684" y="1089"/>
                  <a:pt x="2687" y="1089"/>
                </a:cubicBezTo>
                <a:cubicBezTo>
                  <a:pt x="2689" y="1089"/>
                  <a:pt x="2691" y="1087"/>
                  <a:pt x="2691" y="1085"/>
                </a:cubicBezTo>
                <a:cubicBezTo>
                  <a:pt x="2691" y="1083"/>
                  <a:pt x="2689" y="1081"/>
                  <a:pt x="2687" y="1081"/>
                </a:cubicBezTo>
                <a:close/>
                <a:moveTo>
                  <a:pt x="2699" y="1081"/>
                </a:moveTo>
                <a:cubicBezTo>
                  <a:pt x="2697" y="1081"/>
                  <a:pt x="2695" y="1083"/>
                  <a:pt x="2695" y="1085"/>
                </a:cubicBezTo>
                <a:cubicBezTo>
                  <a:pt x="2695" y="1087"/>
                  <a:pt x="2697" y="1089"/>
                  <a:pt x="2699" y="1089"/>
                </a:cubicBezTo>
                <a:cubicBezTo>
                  <a:pt x="2702" y="1089"/>
                  <a:pt x="2704" y="1087"/>
                  <a:pt x="2704" y="1085"/>
                </a:cubicBezTo>
                <a:cubicBezTo>
                  <a:pt x="2704" y="1083"/>
                  <a:pt x="2702" y="1081"/>
                  <a:pt x="2699" y="1081"/>
                </a:cubicBezTo>
                <a:close/>
                <a:moveTo>
                  <a:pt x="2715" y="1085"/>
                </a:moveTo>
                <a:cubicBezTo>
                  <a:pt x="2715" y="1084"/>
                  <a:pt x="2714" y="1082"/>
                  <a:pt x="2712" y="1082"/>
                </a:cubicBezTo>
                <a:cubicBezTo>
                  <a:pt x="2711" y="1082"/>
                  <a:pt x="2710" y="1084"/>
                  <a:pt x="2710" y="1085"/>
                </a:cubicBezTo>
                <a:cubicBezTo>
                  <a:pt x="2710" y="1086"/>
                  <a:pt x="2711" y="1088"/>
                  <a:pt x="2712" y="1088"/>
                </a:cubicBezTo>
                <a:cubicBezTo>
                  <a:pt x="2714" y="1088"/>
                  <a:pt x="2715" y="1086"/>
                  <a:pt x="2715" y="1085"/>
                </a:cubicBezTo>
                <a:close/>
                <a:moveTo>
                  <a:pt x="2842" y="1081"/>
                </a:moveTo>
                <a:cubicBezTo>
                  <a:pt x="2839" y="1081"/>
                  <a:pt x="2837" y="1083"/>
                  <a:pt x="2837" y="1085"/>
                </a:cubicBezTo>
                <a:cubicBezTo>
                  <a:pt x="2837" y="1087"/>
                  <a:pt x="2839" y="1089"/>
                  <a:pt x="2842" y="1089"/>
                </a:cubicBezTo>
                <a:cubicBezTo>
                  <a:pt x="2844" y="1089"/>
                  <a:pt x="2846" y="1087"/>
                  <a:pt x="2846" y="1085"/>
                </a:cubicBezTo>
                <a:cubicBezTo>
                  <a:pt x="2846" y="1083"/>
                  <a:pt x="2844" y="1081"/>
                  <a:pt x="2842" y="1081"/>
                </a:cubicBezTo>
                <a:close/>
                <a:moveTo>
                  <a:pt x="2854" y="1081"/>
                </a:moveTo>
                <a:cubicBezTo>
                  <a:pt x="2852" y="1081"/>
                  <a:pt x="2850" y="1083"/>
                  <a:pt x="2850" y="1085"/>
                </a:cubicBezTo>
                <a:cubicBezTo>
                  <a:pt x="2850" y="1087"/>
                  <a:pt x="2852" y="1089"/>
                  <a:pt x="2854" y="1089"/>
                </a:cubicBezTo>
                <a:cubicBezTo>
                  <a:pt x="2857" y="1089"/>
                  <a:pt x="2859" y="1087"/>
                  <a:pt x="2859" y="1085"/>
                </a:cubicBezTo>
                <a:cubicBezTo>
                  <a:pt x="2859" y="1083"/>
                  <a:pt x="2857" y="1081"/>
                  <a:pt x="2854" y="1081"/>
                </a:cubicBezTo>
                <a:close/>
                <a:moveTo>
                  <a:pt x="2867" y="1081"/>
                </a:moveTo>
                <a:cubicBezTo>
                  <a:pt x="2865" y="1081"/>
                  <a:pt x="2863" y="1083"/>
                  <a:pt x="2863" y="1085"/>
                </a:cubicBezTo>
                <a:cubicBezTo>
                  <a:pt x="2863" y="1087"/>
                  <a:pt x="2865" y="1089"/>
                  <a:pt x="2867" y="1089"/>
                </a:cubicBezTo>
                <a:cubicBezTo>
                  <a:pt x="2870" y="1089"/>
                  <a:pt x="2872" y="1087"/>
                  <a:pt x="2872" y="1085"/>
                </a:cubicBezTo>
                <a:cubicBezTo>
                  <a:pt x="2872" y="1083"/>
                  <a:pt x="2870" y="1081"/>
                  <a:pt x="2867" y="1081"/>
                </a:cubicBezTo>
                <a:close/>
                <a:moveTo>
                  <a:pt x="2880" y="1081"/>
                </a:moveTo>
                <a:cubicBezTo>
                  <a:pt x="2878" y="1081"/>
                  <a:pt x="2877" y="1083"/>
                  <a:pt x="2877" y="1085"/>
                </a:cubicBezTo>
                <a:cubicBezTo>
                  <a:pt x="2877" y="1087"/>
                  <a:pt x="2878" y="1088"/>
                  <a:pt x="2880" y="1088"/>
                </a:cubicBezTo>
                <a:cubicBezTo>
                  <a:pt x="2882" y="1088"/>
                  <a:pt x="2884" y="1087"/>
                  <a:pt x="2884" y="1085"/>
                </a:cubicBezTo>
                <a:cubicBezTo>
                  <a:pt x="2884" y="1083"/>
                  <a:pt x="2882" y="1081"/>
                  <a:pt x="2880" y="1081"/>
                </a:cubicBezTo>
                <a:close/>
                <a:moveTo>
                  <a:pt x="917" y="1094"/>
                </a:moveTo>
                <a:cubicBezTo>
                  <a:pt x="915" y="1094"/>
                  <a:pt x="913" y="1096"/>
                  <a:pt x="913" y="1098"/>
                </a:cubicBezTo>
                <a:cubicBezTo>
                  <a:pt x="913" y="1100"/>
                  <a:pt x="915" y="1102"/>
                  <a:pt x="917" y="1102"/>
                </a:cubicBezTo>
                <a:cubicBezTo>
                  <a:pt x="920" y="1102"/>
                  <a:pt x="922" y="1100"/>
                  <a:pt x="922" y="1098"/>
                </a:cubicBezTo>
                <a:cubicBezTo>
                  <a:pt x="922" y="1096"/>
                  <a:pt x="920" y="1094"/>
                  <a:pt x="917" y="1094"/>
                </a:cubicBezTo>
                <a:close/>
                <a:moveTo>
                  <a:pt x="930" y="1094"/>
                </a:moveTo>
                <a:cubicBezTo>
                  <a:pt x="928" y="1094"/>
                  <a:pt x="926" y="1096"/>
                  <a:pt x="926" y="1098"/>
                </a:cubicBezTo>
                <a:cubicBezTo>
                  <a:pt x="926" y="1100"/>
                  <a:pt x="928" y="1102"/>
                  <a:pt x="930" y="1102"/>
                </a:cubicBezTo>
                <a:cubicBezTo>
                  <a:pt x="933" y="1102"/>
                  <a:pt x="934" y="1100"/>
                  <a:pt x="934" y="1098"/>
                </a:cubicBezTo>
                <a:cubicBezTo>
                  <a:pt x="934" y="1096"/>
                  <a:pt x="933" y="1094"/>
                  <a:pt x="930" y="1094"/>
                </a:cubicBezTo>
                <a:close/>
                <a:moveTo>
                  <a:pt x="943" y="1094"/>
                </a:moveTo>
                <a:cubicBezTo>
                  <a:pt x="941" y="1094"/>
                  <a:pt x="939" y="1096"/>
                  <a:pt x="939" y="1098"/>
                </a:cubicBezTo>
                <a:cubicBezTo>
                  <a:pt x="939" y="1100"/>
                  <a:pt x="941" y="1102"/>
                  <a:pt x="943" y="1102"/>
                </a:cubicBezTo>
                <a:cubicBezTo>
                  <a:pt x="946" y="1102"/>
                  <a:pt x="947" y="1100"/>
                  <a:pt x="947" y="1098"/>
                </a:cubicBezTo>
                <a:cubicBezTo>
                  <a:pt x="947" y="1096"/>
                  <a:pt x="946" y="1094"/>
                  <a:pt x="943" y="1094"/>
                </a:cubicBezTo>
                <a:close/>
                <a:moveTo>
                  <a:pt x="956" y="1094"/>
                </a:moveTo>
                <a:cubicBezTo>
                  <a:pt x="954" y="1094"/>
                  <a:pt x="952" y="1096"/>
                  <a:pt x="952" y="1098"/>
                </a:cubicBezTo>
                <a:cubicBezTo>
                  <a:pt x="952" y="1100"/>
                  <a:pt x="954" y="1102"/>
                  <a:pt x="956" y="1102"/>
                </a:cubicBezTo>
                <a:cubicBezTo>
                  <a:pt x="958" y="1102"/>
                  <a:pt x="960" y="1100"/>
                  <a:pt x="960" y="1098"/>
                </a:cubicBezTo>
                <a:cubicBezTo>
                  <a:pt x="960" y="1096"/>
                  <a:pt x="958" y="1094"/>
                  <a:pt x="956" y="1094"/>
                </a:cubicBezTo>
                <a:close/>
                <a:moveTo>
                  <a:pt x="969" y="1094"/>
                </a:moveTo>
                <a:cubicBezTo>
                  <a:pt x="967" y="1094"/>
                  <a:pt x="965" y="1096"/>
                  <a:pt x="965" y="1098"/>
                </a:cubicBezTo>
                <a:cubicBezTo>
                  <a:pt x="965" y="1100"/>
                  <a:pt x="967" y="1102"/>
                  <a:pt x="969" y="1102"/>
                </a:cubicBezTo>
                <a:cubicBezTo>
                  <a:pt x="971" y="1102"/>
                  <a:pt x="973" y="1100"/>
                  <a:pt x="973" y="1098"/>
                </a:cubicBezTo>
                <a:cubicBezTo>
                  <a:pt x="973" y="1096"/>
                  <a:pt x="971" y="1094"/>
                  <a:pt x="969" y="1094"/>
                </a:cubicBezTo>
                <a:close/>
                <a:moveTo>
                  <a:pt x="982" y="1094"/>
                </a:moveTo>
                <a:cubicBezTo>
                  <a:pt x="980" y="1094"/>
                  <a:pt x="978" y="1096"/>
                  <a:pt x="978" y="1098"/>
                </a:cubicBezTo>
                <a:cubicBezTo>
                  <a:pt x="978" y="1100"/>
                  <a:pt x="980" y="1102"/>
                  <a:pt x="982" y="1102"/>
                </a:cubicBezTo>
                <a:cubicBezTo>
                  <a:pt x="984" y="1102"/>
                  <a:pt x="986" y="1100"/>
                  <a:pt x="986" y="1098"/>
                </a:cubicBezTo>
                <a:cubicBezTo>
                  <a:pt x="986" y="1096"/>
                  <a:pt x="984" y="1094"/>
                  <a:pt x="982" y="1094"/>
                </a:cubicBezTo>
                <a:close/>
                <a:moveTo>
                  <a:pt x="995" y="1094"/>
                </a:moveTo>
                <a:cubicBezTo>
                  <a:pt x="993" y="1094"/>
                  <a:pt x="991" y="1096"/>
                  <a:pt x="991" y="1098"/>
                </a:cubicBezTo>
                <a:cubicBezTo>
                  <a:pt x="991" y="1100"/>
                  <a:pt x="993" y="1102"/>
                  <a:pt x="995" y="1102"/>
                </a:cubicBezTo>
                <a:cubicBezTo>
                  <a:pt x="997" y="1102"/>
                  <a:pt x="999" y="1100"/>
                  <a:pt x="999" y="1098"/>
                </a:cubicBezTo>
                <a:cubicBezTo>
                  <a:pt x="999" y="1096"/>
                  <a:pt x="997" y="1094"/>
                  <a:pt x="995" y="1094"/>
                </a:cubicBezTo>
                <a:close/>
                <a:moveTo>
                  <a:pt x="1008" y="1094"/>
                </a:moveTo>
                <a:cubicBezTo>
                  <a:pt x="1005" y="1094"/>
                  <a:pt x="1004" y="1096"/>
                  <a:pt x="1004" y="1098"/>
                </a:cubicBezTo>
                <a:cubicBezTo>
                  <a:pt x="1004" y="1100"/>
                  <a:pt x="1005" y="1102"/>
                  <a:pt x="1008" y="1102"/>
                </a:cubicBezTo>
                <a:cubicBezTo>
                  <a:pt x="1010" y="1102"/>
                  <a:pt x="1012" y="1100"/>
                  <a:pt x="1012" y="1098"/>
                </a:cubicBezTo>
                <a:cubicBezTo>
                  <a:pt x="1012" y="1096"/>
                  <a:pt x="1010" y="1094"/>
                  <a:pt x="1008" y="1094"/>
                </a:cubicBezTo>
                <a:close/>
                <a:moveTo>
                  <a:pt x="1021" y="1094"/>
                </a:moveTo>
                <a:cubicBezTo>
                  <a:pt x="1018" y="1094"/>
                  <a:pt x="1017" y="1096"/>
                  <a:pt x="1017" y="1098"/>
                </a:cubicBezTo>
                <a:cubicBezTo>
                  <a:pt x="1017" y="1100"/>
                  <a:pt x="1018" y="1102"/>
                  <a:pt x="1021" y="1102"/>
                </a:cubicBezTo>
                <a:cubicBezTo>
                  <a:pt x="1023" y="1102"/>
                  <a:pt x="1025" y="1100"/>
                  <a:pt x="1025" y="1098"/>
                </a:cubicBezTo>
                <a:cubicBezTo>
                  <a:pt x="1025" y="1096"/>
                  <a:pt x="1023" y="1094"/>
                  <a:pt x="1021" y="1094"/>
                </a:cubicBezTo>
                <a:close/>
                <a:moveTo>
                  <a:pt x="1034" y="1094"/>
                </a:moveTo>
                <a:cubicBezTo>
                  <a:pt x="1031" y="1094"/>
                  <a:pt x="1029" y="1096"/>
                  <a:pt x="1029" y="1098"/>
                </a:cubicBezTo>
                <a:cubicBezTo>
                  <a:pt x="1029" y="1100"/>
                  <a:pt x="1031" y="1102"/>
                  <a:pt x="1034" y="1102"/>
                </a:cubicBezTo>
                <a:cubicBezTo>
                  <a:pt x="1036" y="1102"/>
                  <a:pt x="1038" y="1100"/>
                  <a:pt x="1038" y="1098"/>
                </a:cubicBezTo>
                <a:cubicBezTo>
                  <a:pt x="1038" y="1096"/>
                  <a:pt x="1036" y="1094"/>
                  <a:pt x="1034" y="1094"/>
                </a:cubicBezTo>
                <a:close/>
                <a:moveTo>
                  <a:pt x="1047" y="1094"/>
                </a:moveTo>
                <a:cubicBezTo>
                  <a:pt x="1044" y="1094"/>
                  <a:pt x="1042" y="1096"/>
                  <a:pt x="1042" y="1098"/>
                </a:cubicBezTo>
                <a:cubicBezTo>
                  <a:pt x="1042" y="1100"/>
                  <a:pt x="1044" y="1102"/>
                  <a:pt x="1047" y="1102"/>
                </a:cubicBezTo>
                <a:cubicBezTo>
                  <a:pt x="1049" y="1102"/>
                  <a:pt x="1051" y="1100"/>
                  <a:pt x="1051" y="1098"/>
                </a:cubicBezTo>
                <a:cubicBezTo>
                  <a:pt x="1051" y="1096"/>
                  <a:pt x="1049" y="1094"/>
                  <a:pt x="1047" y="1094"/>
                </a:cubicBezTo>
                <a:close/>
                <a:moveTo>
                  <a:pt x="1059" y="1094"/>
                </a:moveTo>
                <a:cubicBezTo>
                  <a:pt x="1057" y="1094"/>
                  <a:pt x="1055" y="1096"/>
                  <a:pt x="1055" y="1098"/>
                </a:cubicBezTo>
                <a:cubicBezTo>
                  <a:pt x="1055" y="1100"/>
                  <a:pt x="1057" y="1102"/>
                  <a:pt x="1059" y="1102"/>
                </a:cubicBezTo>
                <a:cubicBezTo>
                  <a:pt x="1062" y="1102"/>
                  <a:pt x="1064" y="1100"/>
                  <a:pt x="1064" y="1098"/>
                </a:cubicBezTo>
                <a:cubicBezTo>
                  <a:pt x="1064" y="1096"/>
                  <a:pt x="1062" y="1094"/>
                  <a:pt x="1059" y="1094"/>
                </a:cubicBezTo>
                <a:close/>
                <a:moveTo>
                  <a:pt x="1072" y="1094"/>
                </a:moveTo>
                <a:cubicBezTo>
                  <a:pt x="1070" y="1094"/>
                  <a:pt x="1068" y="1096"/>
                  <a:pt x="1068" y="1098"/>
                </a:cubicBezTo>
                <a:cubicBezTo>
                  <a:pt x="1068" y="1100"/>
                  <a:pt x="1070" y="1102"/>
                  <a:pt x="1072" y="1102"/>
                </a:cubicBezTo>
                <a:cubicBezTo>
                  <a:pt x="1075" y="1102"/>
                  <a:pt x="1077" y="1100"/>
                  <a:pt x="1077" y="1098"/>
                </a:cubicBezTo>
                <a:cubicBezTo>
                  <a:pt x="1077" y="1096"/>
                  <a:pt x="1075" y="1094"/>
                  <a:pt x="1072" y="1094"/>
                </a:cubicBezTo>
                <a:close/>
                <a:moveTo>
                  <a:pt x="1085" y="1094"/>
                </a:moveTo>
                <a:cubicBezTo>
                  <a:pt x="1083" y="1094"/>
                  <a:pt x="1081" y="1096"/>
                  <a:pt x="1081" y="1098"/>
                </a:cubicBezTo>
                <a:cubicBezTo>
                  <a:pt x="1081" y="1100"/>
                  <a:pt x="1083" y="1102"/>
                  <a:pt x="1085" y="1102"/>
                </a:cubicBezTo>
                <a:cubicBezTo>
                  <a:pt x="1088" y="1102"/>
                  <a:pt x="1089" y="1100"/>
                  <a:pt x="1089" y="1098"/>
                </a:cubicBezTo>
                <a:cubicBezTo>
                  <a:pt x="1089" y="1096"/>
                  <a:pt x="1088" y="1094"/>
                  <a:pt x="1085" y="1094"/>
                </a:cubicBezTo>
                <a:close/>
                <a:moveTo>
                  <a:pt x="1098" y="1094"/>
                </a:moveTo>
                <a:cubicBezTo>
                  <a:pt x="1096" y="1094"/>
                  <a:pt x="1094" y="1096"/>
                  <a:pt x="1094" y="1098"/>
                </a:cubicBezTo>
                <a:cubicBezTo>
                  <a:pt x="1094" y="1100"/>
                  <a:pt x="1096" y="1102"/>
                  <a:pt x="1098" y="1102"/>
                </a:cubicBezTo>
                <a:cubicBezTo>
                  <a:pt x="1100" y="1102"/>
                  <a:pt x="1102" y="1100"/>
                  <a:pt x="1102" y="1098"/>
                </a:cubicBezTo>
                <a:cubicBezTo>
                  <a:pt x="1102" y="1096"/>
                  <a:pt x="1100" y="1094"/>
                  <a:pt x="1098" y="1094"/>
                </a:cubicBezTo>
                <a:close/>
                <a:moveTo>
                  <a:pt x="1111" y="1094"/>
                </a:moveTo>
                <a:cubicBezTo>
                  <a:pt x="1109" y="1094"/>
                  <a:pt x="1107" y="1096"/>
                  <a:pt x="1107" y="1098"/>
                </a:cubicBezTo>
                <a:cubicBezTo>
                  <a:pt x="1107" y="1100"/>
                  <a:pt x="1109" y="1102"/>
                  <a:pt x="1111" y="1102"/>
                </a:cubicBezTo>
                <a:cubicBezTo>
                  <a:pt x="1113" y="1102"/>
                  <a:pt x="1115" y="1100"/>
                  <a:pt x="1115" y="1098"/>
                </a:cubicBezTo>
                <a:cubicBezTo>
                  <a:pt x="1115" y="1096"/>
                  <a:pt x="1113" y="1094"/>
                  <a:pt x="1111" y="1094"/>
                </a:cubicBezTo>
                <a:close/>
                <a:moveTo>
                  <a:pt x="1124" y="1094"/>
                </a:moveTo>
                <a:cubicBezTo>
                  <a:pt x="1122" y="1094"/>
                  <a:pt x="1120" y="1096"/>
                  <a:pt x="1120" y="1098"/>
                </a:cubicBezTo>
                <a:cubicBezTo>
                  <a:pt x="1120" y="1100"/>
                  <a:pt x="1122" y="1102"/>
                  <a:pt x="1124" y="1102"/>
                </a:cubicBezTo>
                <a:cubicBezTo>
                  <a:pt x="1126" y="1102"/>
                  <a:pt x="1128" y="1100"/>
                  <a:pt x="1128" y="1098"/>
                </a:cubicBezTo>
                <a:cubicBezTo>
                  <a:pt x="1128" y="1096"/>
                  <a:pt x="1126" y="1094"/>
                  <a:pt x="1124" y="1094"/>
                </a:cubicBezTo>
                <a:close/>
                <a:moveTo>
                  <a:pt x="1137" y="1094"/>
                </a:moveTo>
                <a:cubicBezTo>
                  <a:pt x="1135" y="1094"/>
                  <a:pt x="1133" y="1096"/>
                  <a:pt x="1133" y="1098"/>
                </a:cubicBezTo>
                <a:cubicBezTo>
                  <a:pt x="1133" y="1100"/>
                  <a:pt x="1135" y="1102"/>
                  <a:pt x="1137" y="1102"/>
                </a:cubicBezTo>
                <a:cubicBezTo>
                  <a:pt x="1139" y="1102"/>
                  <a:pt x="1141" y="1100"/>
                  <a:pt x="1141" y="1098"/>
                </a:cubicBezTo>
                <a:cubicBezTo>
                  <a:pt x="1141" y="1096"/>
                  <a:pt x="1139" y="1094"/>
                  <a:pt x="1137" y="1094"/>
                </a:cubicBezTo>
                <a:close/>
                <a:moveTo>
                  <a:pt x="1150" y="1094"/>
                </a:moveTo>
                <a:cubicBezTo>
                  <a:pt x="1148" y="1094"/>
                  <a:pt x="1146" y="1096"/>
                  <a:pt x="1146" y="1098"/>
                </a:cubicBezTo>
                <a:cubicBezTo>
                  <a:pt x="1146" y="1100"/>
                  <a:pt x="1148" y="1102"/>
                  <a:pt x="1150" y="1102"/>
                </a:cubicBezTo>
                <a:cubicBezTo>
                  <a:pt x="1152" y="1102"/>
                  <a:pt x="1154" y="1100"/>
                  <a:pt x="1154" y="1098"/>
                </a:cubicBezTo>
                <a:cubicBezTo>
                  <a:pt x="1154" y="1096"/>
                  <a:pt x="1152" y="1094"/>
                  <a:pt x="1150" y="1094"/>
                </a:cubicBezTo>
                <a:close/>
                <a:moveTo>
                  <a:pt x="1159" y="1098"/>
                </a:moveTo>
                <a:cubicBezTo>
                  <a:pt x="1159" y="1100"/>
                  <a:pt x="1160" y="1102"/>
                  <a:pt x="1163" y="1102"/>
                </a:cubicBezTo>
                <a:cubicBezTo>
                  <a:pt x="1165" y="1102"/>
                  <a:pt x="1167" y="1100"/>
                  <a:pt x="1167" y="1098"/>
                </a:cubicBezTo>
                <a:cubicBezTo>
                  <a:pt x="1167" y="1096"/>
                  <a:pt x="1165" y="1094"/>
                  <a:pt x="1163" y="1094"/>
                </a:cubicBezTo>
                <a:cubicBezTo>
                  <a:pt x="1160" y="1094"/>
                  <a:pt x="1159" y="1096"/>
                  <a:pt x="1159" y="1098"/>
                </a:cubicBezTo>
                <a:close/>
                <a:moveTo>
                  <a:pt x="1757" y="1098"/>
                </a:moveTo>
                <a:cubicBezTo>
                  <a:pt x="1757" y="1098"/>
                  <a:pt x="1757" y="1098"/>
                  <a:pt x="1757" y="1098"/>
                </a:cubicBezTo>
                <a:cubicBezTo>
                  <a:pt x="1757" y="1098"/>
                  <a:pt x="1757" y="1098"/>
                  <a:pt x="1757" y="1098"/>
                </a:cubicBezTo>
                <a:cubicBezTo>
                  <a:pt x="1757" y="1098"/>
                  <a:pt x="1757" y="1098"/>
                  <a:pt x="1757" y="1098"/>
                </a:cubicBezTo>
                <a:cubicBezTo>
                  <a:pt x="1757" y="1098"/>
                  <a:pt x="1757" y="1098"/>
                  <a:pt x="1757" y="1098"/>
                </a:cubicBezTo>
                <a:close/>
                <a:moveTo>
                  <a:pt x="1783" y="1094"/>
                </a:moveTo>
                <a:cubicBezTo>
                  <a:pt x="1780" y="1094"/>
                  <a:pt x="1778" y="1096"/>
                  <a:pt x="1778" y="1098"/>
                </a:cubicBezTo>
                <a:cubicBezTo>
                  <a:pt x="1778" y="1100"/>
                  <a:pt x="1780" y="1102"/>
                  <a:pt x="1783" y="1102"/>
                </a:cubicBezTo>
                <a:cubicBezTo>
                  <a:pt x="1785" y="1102"/>
                  <a:pt x="1787" y="1100"/>
                  <a:pt x="1787" y="1098"/>
                </a:cubicBezTo>
                <a:cubicBezTo>
                  <a:pt x="1787" y="1096"/>
                  <a:pt x="1785" y="1094"/>
                  <a:pt x="1783" y="1094"/>
                </a:cubicBezTo>
                <a:close/>
                <a:moveTo>
                  <a:pt x="1796" y="1094"/>
                </a:moveTo>
                <a:cubicBezTo>
                  <a:pt x="1793" y="1094"/>
                  <a:pt x="1791" y="1096"/>
                  <a:pt x="1791" y="1098"/>
                </a:cubicBezTo>
                <a:cubicBezTo>
                  <a:pt x="1791" y="1100"/>
                  <a:pt x="1793" y="1102"/>
                  <a:pt x="1796" y="1102"/>
                </a:cubicBezTo>
                <a:cubicBezTo>
                  <a:pt x="1798" y="1102"/>
                  <a:pt x="1800" y="1100"/>
                  <a:pt x="1800" y="1098"/>
                </a:cubicBezTo>
                <a:cubicBezTo>
                  <a:pt x="1800" y="1096"/>
                  <a:pt x="1798" y="1094"/>
                  <a:pt x="1796" y="1094"/>
                </a:cubicBezTo>
                <a:close/>
                <a:moveTo>
                  <a:pt x="1808" y="1094"/>
                </a:moveTo>
                <a:cubicBezTo>
                  <a:pt x="1806" y="1094"/>
                  <a:pt x="1804" y="1096"/>
                  <a:pt x="1804" y="1098"/>
                </a:cubicBezTo>
                <a:cubicBezTo>
                  <a:pt x="1804" y="1100"/>
                  <a:pt x="1806" y="1102"/>
                  <a:pt x="1808" y="1102"/>
                </a:cubicBezTo>
                <a:cubicBezTo>
                  <a:pt x="1811" y="1102"/>
                  <a:pt x="1813" y="1100"/>
                  <a:pt x="1813" y="1098"/>
                </a:cubicBezTo>
                <a:cubicBezTo>
                  <a:pt x="1813" y="1096"/>
                  <a:pt x="1811" y="1094"/>
                  <a:pt x="1808" y="1094"/>
                </a:cubicBezTo>
                <a:close/>
                <a:moveTo>
                  <a:pt x="1821" y="1094"/>
                </a:moveTo>
                <a:cubicBezTo>
                  <a:pt x="1819" y="1094"/>
                  <a:pt x="1817" y="1096"/>
                  <a:pt x="1817" y="1098"/>
                </a:cubicBezTo>
                <a:cubicBezTo>
                  <a:pt x="1817" y="1100"/>
                  <a:pt x="1819" y="1102"/>
                  <a:pt x="1821" y="1102"/>
                </a:cubicBezTo>
                <a:cubicBezTo>
                  <a:pt x="1824" y="1102"/>
                  <a:pt x="1826" y="1100"/>
                  <a:pt x="1826" y="1098"/>
                </a:cubicBezTo>
                <a:cubicBezTo>
                  <a:pt x="1826" y="1096"/>
                  <a:pt x="1824" y="1094"/>
                  <a:pt x="1821" y="1094"/>
                </a:cubicBezTo>
                <a:close/>
                <a:moveTo>
                  <a:pt x="1834" y="1094"/>
                </a:moveTo>
                <a:cubicBezTo>
                  <a:pt x="1832" y="1094"/>
                  <a:pt x="1830" y="1096"/>
                  <a:pt x="1830" y="1098"/>
                </a:cubicBezTo>
                <a:cubicBezTo>
                  <a:pt x="1830" y="1100"/>
                  <a:pt x="1832" y="1102"/>
                  <a:pt x="1834" y="1102"/>
                </a:cubicBezTo>
                <a:cubicBezTo>
                  <a:pt x="1837" y="1102"/>
                  <a:pt x="1838" y="1100"/>
                  <a:pt x="1838" y="1098"/>
                </a:cubicBezTo>
                <a:cubicBezTo>
                  <a:pt x="1838" y="1096"/>
                  <a:pt x="1837" y="1094"/>
                  <a:pt x="1834" y="1094"/>
                </a:cubicBezTo>
                <a:close/>
                <a:moveTo>
                  <a:pt x="1847" y="1094"/>
                </a:moveTo>
                <a:cubicBezTo>
                  <a:pt x="1845" y="1094"/>
                  <a:pt x="1843" y="1096"/>
                  <a:pt x="1843" y="1098"/>
                </a:cubicBezTo>
                <a:cubicBezTo>
                  <a:pt x="1843" y="1100"/>
                  <a:pt x="1845" y="1102"/>
                  <a:pt x="1847" y="1102"/>
                </a:cubicBezTo>
                <a:cubicBezTo>
                  <a:pt x="1849" y="1102"/>
                  <a:pt x="1851" y="1100"/>
                  <a:pt x="1851" y="1098"/>
                </a:cubicBezTo>
                <a:cubicBezTo>
                  <a:pt x="1851" y="1096"/>
                  <a:pt x="1849" y="1094"/>
                  <a:pt x="1847" y="1094"/>
                </a:cubicBezTo>
                <a:close/>
                <a:moveTo>
                  <a:pt x="1860" y="1094"/>
                </a:moveTo>
                <a:cubicBezTo>
                  <a:pt x="1858" y="1094"/>
                  <a:pt x="1856" y="1096"/>
                  <a:pt x="1856" y="1098"/>
                </a:cubicBezTo>
                <a:cubicBezTo>
                  <a:pt x="1856" y="1100"/>
                  <a:pt x="1858" y="1102"/>
                  <a:pt x="1860" y="1102"/>
                </a:cubicBezTo>
                <a:cubicBezTo>
                  <a:pt x="1862" y="1102"/>
                  <a:pt x="1864" y="1100"/>
                  <a:pt x="1864" y="1098"/>
                </a:cubicBezTo>
                <a:cubicBezTo>
                  <a:pt x="1864" y="1096"/>
                  <a:pt x="1862" y="1094"/>
                  <a:pt x="1860" y="1094"/>
                </a:cubicBezTo>
                <a:close/>
                <a:moveTo>
                  <a:pt x="1873" y="1094"/>
                </a:moveTo>
                <a:cubicBezTo>
                  <a:pt x="1871" y="1094"/>
                  <a:pt x="1869" y="1096"/>
                  <a:pt x="1869" y="1098"/>
                </a:cubicBezTo>
                <a:cubicBezTo>
                  <a:pt x="1869" y="1100"/>
                  <a:pt x="1871" y="1102"/>
                  <a:pt x="1873" y="1102"/>
                </a:cubicBezTo>
                <a:cubicBezTo>
                  <a:pt x="1875" y="1102"/>
                  <a:pt x="1877" y="1100"/>
                  <a:pt x="1877" y="1098"/>
                </a:cubicBezTo>
                <a:cubicBezTo>
                  <a:pt x="1877" y="1096"/>
                  <a:pt x="1875" y="1094"/>
                  <a:pt x="1873" y="1094"/>
                </a:cubicBezTo>
                <a:close/>
                <a:moveTo>
                  <a:pt x="1886" y="1094"/>
                </a:moveTo>
                <a:cubicBezTo>
                  <a:pt x="1884" y="1094"/>
                  <a:pt x="1882" y="1096"/>
                  <a:pt x="1882" y="1098"/>
                </a:cubicBezTo>
                <a:cubicBezTo>
                  <a:pt x="1882" y="1100"/>
                  <a:pt x="1884" y="1102"/>
                  <a:pt x="1886" y="1102"/>
                </a:cubicBezTo>
                <a:cubicBezTo>
                  <a:pt x="1888" y="1102"/>
                  <a:pt x="1890" y="1100"/>
                  <a:pt x="1890" y="1098"/>
                </a:cubicBezTo>
                <a:cubicBezTo>
                  <a:pt x="1890" y="1096"/>
                  <a:pt x="1888" y="1094"/>
                  <a:pt x="1886" y="1094"/>
                </a:cubicBezTo>
                <a:close/>
                <a:moveTo>
                  <a:pt x="1899" y="1094"/>
                </a:moveTo>
                <a:cubicBezTo>
                  <a:pt x="1897" y="1094"/>
                  <a:pt x="1895" y="1096"/>
                  <a:pt x="1895" y="1098"/>
                </a:cubicBezTo>
                <a:cubicBezTo>
                  <a:pt x="1895" y="1100"/>
                  <a:pt x="1897" y="1102"/>
                  <a:pt x="1899" y="1102"/>
                </a:cubicBezTo>
                <a:cubicBezTo>
                  <a:pt x="1901" y="1102"/>
                  <a:pt x="1903" y="1100"/>
                  <a:pt x="1903" y="1098"/>
                </a:cubicBezTo>
                <a:cubicBezTo>
                  <a:pt x="1903" y="1096"/>
                  <a:pt x="1901" y="1094"/>
                  <a:pt x="1899" y="1094"/>
                </a:cubicBezTo>
                <a:close/>
                <a:moveTo>
                  <a:pt x="1912" y="1094"/>
                </a:moveTo>
                <a:cubicBezTo>
                  <a:pt x="1909" y="1094"/>
                  <a:pt x="1908" y="1096"/>
                  <a:pt x="1908" y="1098"/>
                </a:cubicBezTo>
                <a:cubicBezTo>
                  <a:pt x="1908" y="1100"/>
                  <a:pt x="1909" y="1102"/>
                  <a:pt x="1912" y="1102"/>
                </a:cubicBezTo>
                <a:cubicBezTo>
                  <a:pt x="1914" y="1102"/>
                  <a:pt x="1916" y="1100"/>
                  <a:pt x="1916" y="1098"/>
                </a:cubicBezTo>
                <a:cubicBezTo>
                  <a:pt x="1916" y="1096"/>
                  <a:pt x="1914" y="1094"/>
                  <a:pt x="1912" y="1094"/>
                </a:cubicBezTo>
                <a:close/>
                <a:moveTo>
                  <a:pt x="1925" y="1094"/>
                </a:moveTo>
                <a:cubicBezTo>
                  <a:pt x="1922" y="1094"/>
                  <a:pt x="1920" y="1096"/>
                  <a:pt x="1920" y="1098"/>
                </a:cubicBezTo>
                <a:cubicBezTo>
                  <a:pt x="1920" y="1100"/>
                  <a:pt x="1922" y="1102"/>
                  <a:pt x="1925" y="1102"/>
                </a:cubicBezTo>
                <a:cubicBezTo>
                  <a:pt x="1927" y="1102"/>
                  <a:pt x="1929" y="1100"/>
                  <a:pt x="1929" y="1098"/>
                </a:cubicBezTo>
                <a:cubicBezTo>
                  <a:pt x="1929" y="1096"/>
                  <a:pt x="1927" y="1094"/>
                  <a:pt x="1925" y="1094"/>
                </a:cubicBezTo>
                <a:close/>
                <a:moveTo>
                  <a:pt x="1938" y="1094"/>
                </a:moveTo>
                <a:cubicBezTo>
                  <a:pt x="1935" y="1094"/>
                  <a:pt x="1933" y="1096"/>
                  <a:pt x="1933" y="1098"/>
                </a:cubicBezTo>
                <a:cubicBezTo>
                  <a:pt x="1933" y="1100"/>
                  <a:pt x="1935" y="1102"/>
                  <a:pt x="1938" y="1102"/>
                </a:cubicBezTo>
                <a:cubicBezTo>
                  <a:pt x="1940" y="1102"/>
                  <a:pt x="1942" y="1100"/>
                  <a:pt x="1942" y="1098"/>
                </a:cubicBezTo>
                <a:cubicBezTo>
                  <a:pt x="1942" y="1096"/>
                  <a:pt x="1940" y="1094"/>
                  <a:pt x="1938" y="1094"/>
                </a:cubicBezTo>
                <a:close/>
                <a:moveTo>
                  <a:pt x="1950" y="1094"/>
                </a:moveTo>
                <a:cubicBezTo>
                  <a:pt x="1948" y="1094"/>
                  <a:pt x="1946" y="1096"/>
                  <a:pt x="1946" y="1098"/>
                </a:cubicBezTo>
                <a:cubicBezTo>
                  <a:pt x="1946" y="1100"/>
                  <a:pt x="1948" y="1102"/>
                  <a:pt x="1950" y="1102"/>
                </a:cubicBezTo>
                <a:cubicBezTo>
                  <a:pt x="1953" y="1102"/>
                  <a:pt x="1955" y="1100"/>
                  <a:pt x="1955" y="1098"/>
                </a:cubicBezTo>
                <a:cubicBezTo>
                  <a:pt x="1955" y="1096"/>
                  <a:pt x="1953" y="1094"/>
                  <a:pt x="1950" y="1094"/>
                </a:cubicBezTo>
                <a:close/>
                <a:moveTo>
                  <a:pt x="1963" y="1094"/>
                </a:moveTo>
                <a:cubicBezTo>
                  <a:pt x="1961" y="1094"/>
                  <a:pt x="1959" y="1096"/>
                  <a:pt x="1959" y="1098"/>
                </a:cubicBezTo>
                <a:cubicBezTo>
                  <a:pt x="1959" y="1100"/>
                  <a:pt x="1961" y="1102"/>
                  <a:pt x="1963" y="1102"/>
                </a:cubicBezTo>
                <a:cubicBezTo>
                  <a:pt x="1966" y="1102"/>
                  <a:pt x="1968" y="1100"/>
                  <a:pt x="1968" y="1098"/>
                </a:cubicBezTo>
                <a:cubicBezTo>
                  <a:pt x="1968" y="1096"/>
                  <a:pt x="1966" y="1094"/>
                  <a:pt x="1963" y="1094"/>
                </a:cubicBezTo>
                <a:close/>
                <a:moveTo>
                  <a:pt x="1976" y="1094"/>
                </a:moveTo>
                <a:cubicBezTo>
                  <a:pt x="1974" y="1094"/>
                  <a:pt x="1972" y="1096"/>
                  <a:pt x="1972" y="1098"/>
                </a:cubicBezTo>
                <a:cubicBezTo>
                  <a:pt x="1972" y="1100"/>
                  <a:pt x="1974" y="1102"/>
                  <a:pt x="1976" y="1102"/>
                </a:cubicBezTo>
                <a:cubicBezTo>
                  <a:pt x="1979" y="1102"/>
                  <a:pt x="1980" y="1100"/>
                  <a:pt x="1980" y="1098"/>
                </a:cubicBezTo>
                <a:cubicBezTo>
                  <a:pt x="1980" y="1096"/>
                  <a:pt x="1979" y="1094"/>
                  <a:pt x="1976" y="1094"/>
                </a:cubicBezTo>
                <a:close/>
                <a:moveTo>
                  <a:pt x="1989" y="1094"/>
                </a:moveTo>
                <a:cubicBezTo>
                  <a:pt x="1987" y="1094"/>
                  <a:pt x="1985" y="1096"/>
                  <a:pt x="1985" y="1098"/>
                </a:cubicBezTo>
                <a:cubicBezTo>
                  <a:pt x="1985" y="1100"/>
                  <a:pt x="1987" y="1102"/>
                  <a:pt x="1989" y="1102"/>
                </a:cubicBezTo>
                <a:cubicBezTo>
                  <a:pt x="1992" y="1102"/>
                  <a:pt x="1993" y="1100"/>
                  <a:pt x="1993" y="1098"/>
                </a:cubicBezTo>
                <a:cubicBezTo>
                  <a:pt x="1993" y="1096"/>
                  <a:pt x="1992" y="1094"/>
                  <a:pt x="1989" y="1094"/>
                </a:cubicBezTo>
                <a:close/>
                <a:moveTo>
                  <a:pt x="2002" y="1094"/>
                </a:moveTo>
                <a:cubicBezTo>
                  <a:pt x="2000" y="1094"/>
                  <a:pt x="1998" y="1096"/>
                  <a:pt x="1998" y="1098"/>
                </a:cubicBezTo>
                <a:cubicBezTo>
                  <a:pt x="1998" y="1100"/>
                  <a:pt x="2000" y="1102"/>
                  <a:pt x="2002" y="1102"/>
                </a:cubicBezTo>
                <a:cubicBezTo>
                  <a:pt x="2004" y="1102"/>
                  <a:pt x="2006" y="1100"/>
                  <a:pt x="2006" y="1098"/>
                </a:cubicBezTo>
                <a:cubicBezTo>
                  <a:pt x="2006" y="1096"/>
                  <a:pt x="2004" y="1094"/>
                  <a:pt x="2002" y="1094"/>
                </a:cubicBezTo>
                <a:close/>
                <a:moveTo>
                  <a:pt x="2015" y="1094"/>
                </a:moveTo>
                <a:cubicBezTo>
                  <a:pt x="2013" y="1094"/>
                  <a:pt x="2011" y="1096"/>
                  <a:pt x="2011" y="1098"/>
                </a:cubicBezTo>
                <a:cubicBezTo>
                  <a:pt x="2011" y="1100"/>
                  <a:pt x="2013" y="1102"/>
                  <a:pt x="2015" y="1102"/>
                </a:cubicBezTo>
                <a:cubicBezTo>
                  <a:pt x="2017" y="1102"/>
                  <a:pt x="2019" y="1100"/>
                  <a:pt x="2019" y="1098"/>
                </a:cubicBezTo>
                <a:cubicBezTo>
                  <a:pt x="2019" y="1096"/>
                  <a:pt x="2017" y="1094"/>
                  <a:pt x="2015" y="1094"/>
                </a:cubicBezTo>
                <a:close/>
                <a:moveTo>
                  <a:pt x="2028" y="1094"/>
                </a:moveTo>
                <a:cubicBezTo>
                  <a:pt x="2026" y="1094"/>
                  <a:pt x="2024" y="1096"/>
                  <a:pt x="2024" y="1098"/>
                </a:cubicBezTo>
                <a:cubicBezTo>
                  <a:pt x="2024" y="1100"/>
                  <a:pt x="2026" y="1102"/>
                  <a:pt x="2028" y="1102"/>
                </a:cubicBezTo>
                <a:cubicBezTo>
                  <a:pt x="2030" y="1102"/>
                  <a:pt x="2032" y="1100"/>
                  <a:pt x="2032" y="1098"/>
                </a:cubicBezTo>
                <a:cubicBezTo>
                  <a:pt x="2032" y="1096"/>
                  <a:pt x="2030" y="1094"/>
                  <a:pt x="2028" y="1094"/>
                </a:cubicBezTo>
                <a:close/>
                <a:moveTo>
                  <a:pt x="2041" y="1094"/>
                </a:moveTo>
                <a:cubicBezTo>
                  <a:pt x="2039" y="1094"/>
                  <a:pt x="2037" y="1096"/>
                  <a:pt x="2037" y="1098"/>
                </a:cubicBezTo>
                <a:cubicBezTo>
                  <a:pt x="2037" y="1100"/>
                  <a:pt x="2039" y="1102"/>
                  <a:pt x="2041" y="1102"/>
                </a:cubicBezTo>
                <a:cubicBezTo>
                  <a:pt x="2043" y="1102"/>
                  <a:pt x="2045" y="1100"/>
                  <a:pt x="2045" y="1098"/>
                </a:cubicBezTo>
                <a:cubicBezTo>
                  <a:pt x="2045" y="1096"/>
                  <a:pt x="2043" y="1094"/>
                  <a:pt x="2041" y="1094"/>
                </a:cubicBezTo>
                <a:close/>
                <a:moveTo>
                  <a:pt x="2054" y="1094"/>
                </a:moveTo>
                <a:cubicBezTo>
                  <a:pt x="2051" y="1094"/>
                  <a:pt x="2050" y="1096"/>
                  <a:pt x="2050" y="1098"/>
                </a:cubicBezTo>
                <a:cubicBezTo>
                  <a:pt x="2050" y="1100"/>
                  <a:pt x="2051" y="1102"/>
                  <a:pt x="2054" y="1102"/>
                </a:cubicBezTo>
                <a:cubicBezTo>
                  <a:pt x="2056" y="1102"/>
                  <a:pt x="2058" y="1100"/>
                  <a:pt x="2058" y="1098"/>
                </a:cubicBezTo>
                <a:cubicBezTo>
                  <a:pt x="2058" y="1096"/>
                  <a:pt x="2056" y="1094"/>
                  <a:pt x="2054" y="1094"/>
                </a:cubicBezTo>
                <a:close/>
                <a:moveTo>
                  <a:pt x="2067" y="1094"/>
                </a:moveTo>
                <a:cubicBezTo>
                  <a:pt x="2064" y="1094"/>
                  <a:pt x="2063" y="1096"/>
                  <a:pt x="2063" y="1098"/>
                </a:cubicBezTo>
                <a:cubicBezTo>
                  <a:pt x="2063" y="1100"/>
                  <a:pt x="2064" y="1102"/>
                  <a:pt x="2067" y="1102"/>
                </a:cubicBezTo>
                <a:cubicBezTo>
                  <a:pt x="2069" y="1102"/>
                  <a:pt x="2071" y="1100"/>
                  <a:pt x="2071" y="1098"/>
                </a:cubicBezTo>
                <a:cubicBezTo>
                  <a:pt x="2071" y="1096"/>
                  <a:pt x="2069" y="1094"/>
                  <a:pt x="2067" y="1094"/>
                </a:cubicBezTo>
                <a:close/>
                <a:moveTo>
                  <a:pt x="2080" y="1094"/>
                </a:moveTo>
                <a:cubicBezTo>
                  <a:pt x="2077" y="1094"/>
                  <a:pt x="2075" y="1096"/>
                  <a:pt x="2075" y="1098"/>
                </a:cubicBezTo>
                <a:cubicBezTo>
                  <a:pt x="2075" y="1100"/>
                  <a:pt x="2077" y="1102"/>
                  <a:pt x="2080" y="1102"/>
                </a:cubicBezTo>
                <a:cubicBezTo>
                  <a:pt x="2082" y="1102"/>
                  <a:pt x="2084" y="1100"/>
                  <a:pt x="2084" y="1098"/>
                </a:cubicBezTo>
                <a:cubicBezTo>
                  <a:pt x="2084" y="1096"/>
                  <a:pt x="2082" y="1094"/>
                  <a:pt x="2080" y="1094"/>
                </a:cubicBezTo>
                <a:close/>
                <a:moveTo>
                  <a:pt x="2093" y="1094"/>
                </a:moveTo>
                <a:cubicBezTo>
                  <a:pt x="2090" y="1094"/>
                  <a:pt x="2088" y="1096"/>
                  <a:pt x="2088" y="1098"/>
                </a:cubicBezTo>
                <a:cubicBezTo>
                  <a:pt x="2088" y="1100"/>
                  <a:pt x="2090" y="1102"/>
                  <a:pt x="2093" y="1102"/>
                </a:cubicBezTo>
                <a:cubicBezTo>
                  <a:pt x="2095" y="1102"/>
                  <a:pt x="2097" y="1100"/>
                  <a:pt x="2097" y="1098"/>
                </a:cubicBezTo>
                <a:cubicBezTo>
                  <a:pt x="2097" y="1096"/>
                  <a:pt x="2095" y="1094"/>
                  <a:pt x="2093" y="1094"/>
                </a:cubicBezTo>
                <a:close/>
                <a:moveTo>
                  <a:pt x="2105" y="1094"/>
                </a:moveTo>
                <a:cubicBezTo>
                  <a:pt x="2103" y="1094"/>
                  <a:pt x="2101" y="1096"/>
                  <a:pt x="2101" y="1098"/>
                </a:cubicBezTo>
                <a:cubicBezTo>
                  <a:pt x="2101" y="1100"/>
                  <a:pt x="2103" y="1102"/>
                  <a:pt x="2105" y="1102"/>
                </a:cubicBezTo>
                <a:cubicBezTo>
                  <a:pt x="2108" y="1102"/>
                  <a:pt x="2110" y="1100"/>
                  <a:pt x="2110" y="1098"/>
                </a:cubicBezTo>
                <a:cubicBezTo>
                  <a:pt x="2110" y="1096"/>
                  <a:pt x="2108" y="1094"/>
                  <a:pt x="2105" y="1094"/>
                </a:cubicBezTo>
                <a:close/>
                <a:moveTo>
                  <a:pt x="2118" y="1094"/>
                </a:moveTo>
                <a:cubicBezTo>
                  <a:pt x="2116" y="1094"/>
                  <a:pt x="2114" y="1096"/>
                  <a:pt x="2114" y="1098"/>
                </a:cubicBezTo>
                <a:cubicBezTo>
                  <a:pt x="2114" y="1100"/>
                  <a:pt x="2116" y="1102"/>
                  <a:pt x="2118" y="1102"/>
                </a:cubicBezTo>
                <a:cubicBezTo>
                  <a:pt x="2121" y="1102"/>
                  <a:pt x="2123" y="1100"/>
                  <a:pt x="2123" y="1098"/>
                </a:cubicBezTo>
                <a:cubicBezTo>
                  <a:pt x="2123" y="1096"/>
                  <a:pt x="2121" y="1094"/>
                  <a:pt x="2118" y="1094"/>
                </a:cubicBezTo>
                <a:close/>
                <a:moveTo>
                  <a:pt x="2131" y="1094"/>
                </a:moveTo>
                <a:cubicBezTo>
                  <a:pt x="2129" y="1094"/>
                  <a:pt x="2127" y="1096"/>
                  <a:pt x="2127" y="1098"/>
                </a:cubicBezTo>
                <a:cubicBezTo>
                  <a:pt x="2127" y="1100"/>
                  <a:pt x="2129" y="1102"/>
                  <a:pt x="2131" y="1102"/>
                </a:cubicBezTo>
                <a:cubicBezTo>
                  <a:pt x="2134" y="1102"/>
                  <a:pt x="2135" y="1100"/>
                  <a:pt x="2135" y="1098"/>
                </a:cubicBezTo>
                <a:cubicBezTo>
                  <a:pt x="2135" y="1096"/>
                  <a:pt x="2134" y="1094"/>
                  <a:pt x="2131" y="1094"/>
                </a:cubicBezTo>
                <a:close/>
                <a:moveTo>
                  <a:pt x="2144" y="1094"/>
                </a:moveTo>
                <a:cubicBezTo>
                  <a:pt x="2142" y="1094"/>
                  <a:pt x="2140" y="1096"/>
                  <a:pt x="2140" y="1098"/>
                </a:cubicBezTo>
                <a:cubicBezTo>
                  <a:pt x="2140" y="1100"/>
                  <a:pt x="2142" y="1102"/>
                  <a:pt x="2144" y="1102"/>
                </a:cubicBezTo>
                <a:cubicBezTo>
                  <a:pt x="2146" y="1102"/>
                  <a:pt x="2148" y="1100"/>
                  <a:pt x="2148" y="1098"/>
                </a:cubicBezTo>
                <a:cubicBezTo>
                  <a:pt x="2148" y="1096"/>
                  <a:pt x="2146" y="1094"/>
                  <a:pt x="2144" y="1094"/>
                </a:cubicBezTo>
                <a:close/>
                <a:moveTo>
                  <a:pt x="2157" y="1098"/>
                </a:moveTo>
                <a:cubicBezTo>
                  <a:pt x="2157" y="1098"/>
                  <a:pt x="2157" y="1098"/>
                  <a:pt x="2157" y="1098"/>
                </a:cubicBezTo>
                <a:cubicBezTo>
                  <a:pt x="2157" y="1098"/>
                  <a:pt x="2157" y="1098"/>
                  <a:pt x="2157" y="1098"/>
                </a:cubicBezTo>
                <a:cubicBezTo>
                  <a:pt x="2157" y="1098"/>
                  <a:pt x="2157" y="1098"/>
                  <a:pt x="2157" y="1098"/>
                </a:cubicBezTo>
                <a:cubicBezTo>
                  <a:pt x="2157" y="1098"/>
                  <a:pt x="2157" y="1098"/>
                  <a:pt x="2157" y="1098"/>
                </a:cubicBezTo>
                <a:close/>
                <a:moveTo>
                  <a:pt x="2648" y="1094"/>
                </a:moveTo>
                <a:cubicBezTo>
                  <a:pt x="2646" y="1094"/>
                  <a:pt x="2644" y="1096"/>
                  <a:pt x="2644" y="1098"/>
                </a:cubicBezTo>
                <a:cubicBezTo>
                  <a:pt x="2644" y="1100"/>
                  <a:pt x="2646" y="1102"/>
                  <a:pt x="2648" y="1102"/>
                </a:cubicBezTo>
                <a:cubicBezTo>
                  <a:pt x="2650" y="1102"/>
                  <a:pt x="2652" y="1100"/>
                  <a:pt x="2652" y="1098"/>
                </a:cubicBezTo>
                <a:cubicBezTo>
                  <a:pt x="2652" y="1096"/>
                  <a:pt x="2650" y="1094"/>
                  <a:pt x="2648" y="1094"/>
                </a:cubicBezTo>
                <a:close/>
                <a:moveTo>
                  <a:pt x="2661" y="1102"/>
                </a:moveTo>
                <a:cubicBezTo>
                  <a:pt x="2663" y="1102"/>
                  <a:pt x="2665" y="1100"/>
                  <a:pt x="2665" y="1098"/>
                </a:cubicBezTo>
                <a:cubicBezTo>
                  <a:pt x="2665" y="1096"/>
                  <a:pt x="2663" y="1094"/>
                  <a:pt x="2661" y="1094"/>
                </a:cubicBezTo>
                <a:cubicBezTo>
                  <a:pt x="2658" y="1094"/>
                  <a:pt x="2657" y="1096"/>
                  <a:pt x="2657" y="1098"/>
                </a:cubicBezTo>
                <a:cubicBezTo>
                  <a:pt x="2657" y="1100"/>
                  <a:pt x="2658" y="1102"/>
                  <a:pt x="2661" y="1102"/>
                </a:cubicBezTo>
                <a:close/>
                <a:moveTo>
                  <a:pt x="2699" y="1094"/>
                </a:moveTo>
                <a:cubicBezTo>
                  <a:pt x="2697" y="1094"/>
                  <a:pt x="2695" y="1096"/>
                  <a:pt x="2695" y="1098"/>
                </a:cubicBezTo>
                <a:cubicBezTo>
                  <a:pt x="2695" y="1100"/>
                  <a:pt x="2697" y="1102"/>
                  <a:pt x="2699" y="1102"/>
                </a:cubicBezTo>
                <a:cubicBezTo>
                  <a:pt x="2702" y="1102"/>
                  <a:pt x="2704" y="1100"/>
                  <a:pt x="2704" y="1098"/>
                </a:cubicBezTo>
                <a:cubicBezTo>
                  <a:pt x="2704" y="1096"/>
                  <a:pt x="2702" y="1094"/>
                  <a:pt x="2699" y="1094"/>
                </a:cubicBezTo>
                <a:close/>
                <a:moveTo>
                  <a:pt x="2712" y="1094"/>
                </a:moveTo>
                <a:cubicBezTo>
                  <a:pt x="2710" y="1094"/>
                  <a:pt x="2708" y="1096"/>
                  <a:pt x="2708" y="1098"/>
                </a:cubicBezTo>
                <a:cubicBezTo>
                  <a:pt x="2708" y="1100"/>
                  <a:pt x="2710" y="1102"/>
                  <a:pt x="2712" y="1102"/>
                </a:cubicBezTo>
                <a:cubicBezTo>
                  <a:pt x="2715" y="1102"/>
                  <a:pt x="2717" y="1100"/>
                  <a:pt x="2717" y="1098"/>
                </a:cubicBezTo>
                <a:cubicBezTo>
                  <a:pt x="2717" y="1096"/>
                  <a:pt x="2715" y="1094"/>
                  <a:pt x="2712" y="1094"/>
                </a:cubicBezTo>
                <a:close/>
                <a:moveTo>
                  <a:pt x="2765" y="1098"/>
                </a:moveTo>
                <a:cubicBezTo>
                  <a:pt x="2765" y="1097"/>
                  <a:pt x="2765" y="1097"/>
                  <a:pt x="2764" y="1097"/>
                </a:cubicBezTo>
                <a:cubicBezTo>
                  <a:pt x="2763" y="1097"/>
                  <a:pt x="2763" y="1097"/>
                  <a:pt x="2763" y="1098"/>
                </a:cubicBezTo>
                <a:cubicBezTo>
                  <a:pt x="2763" y="1098"/>
                  <a:pt x="2763" y="1099"/>
                  <a:pt x="2764" y="1099"/>
                </a:cubicBezTo>
                <a:cubicBezTo>
                  <a:pt x="2765" y="1099"/>
                  <a:pt x="2765" y="1098"/>
                  <a:pt x="2765" y="1098"/>
                </a:cubicBezTo>
                <a:close/>
                <a:moveTo>
                  <a:pt x="2812" y="1098"/>
                </a:moveTo>
                <a:cubicBezTo>
                  <a:pt x="2812" y="1100"/>
                  <a:pt x="2814" y="1102"/>
                  <a:pt x="2816" y="1102"/>
                </a:cubicBezTo>
                <a:cubicBezTo>
                  <a:pt x="2818" y="1102"/>
                  <a:pt x="2820" y="1100"/>
                  <a:pt x="2820" y="1098"/>
                </a:cubicBezTo>
                <a:cubicBezTo>
                  <a:pt x="2820" y="1096"/>
                  <a:pt x="2818" y="1094"/>
                  <a:pt x="2816" y="1094"/>
                </a:cubicBezTo>
                <a:cubicBezTo>
                  <a:pt x="2814" y="1094"/>
                  <a:pt x="2812" y="1096"/>
                  <a:pt x="2812" y="1098"/>
                </a:cubicBezTo>
                <a:close/>
                <a:moveTo>
                  <a:pt x="2829" y="1094"/>
                </a:moveTo>
                <a:cubicBezTo>
                  <a:pt x="2826" y="1094"/>
                  <a:pt x="2824" y="1096"/>
                  <a:pt x="2824" y="1098"/>
                </a:cubicBezTo>
                <a:cubicBezTo>
                  <a:pt x="2824" y="1100"/>
                  <a:pt x="2826" y="1102"/>
                  <a:pt x="2829" y="1102"/>
                </a:cubicBezTo>
                <a:cubicBezTo>
                  <a:pt x="2831" y="1102"/>
                  <a:pt x="2833" y="1100"/>
                  <a:pt x="2833" y="1098"/>
                </a:cubicBezTo>
                <a:cubicBezTo>
                  <a:pt x="2833" y="1096"/>
                  <a:pt x="2831" y="1094"/>
                  <a:pt x="2829" y="1094"/>
                </a:cubicBezTo>
                <a:close/>
                <a:moveTo>
                  <a:pt x="2842" y="1094"/>
                </a:moveTo>
                <a:cubicBezTo>
                  <a:pt x="2839" y="1094"/>
                  <a:pt x="2837" y="1096"/>
                  <a:pt x="2837" y="1098"/>
                </a:cubicBezTo>
                <a:cubicBezTo>
                  <a:pt x="2837" y="1100"/>
                  <a:pt x="2839" y="1102"/>
                  <a:pt x="2842" y="1102"/>
                </a:cubicBezTo>
                <a:cubicBezTo>
                  <a:pt x="2844" y="1102"/>
                  <a:pt x="2846" y="1100"/>
                  <a:pt x="2846" y="1098"/>
                </a:cubicBezTo>
                <a:cubicBezTo>
                  <a:pt x="2846" y="1096"/>
                  <a:pt x="2844" y="1094"/>
                  <a:pt x="2842" y="1094"/>
                </a:cubicBezTo>
                <a:close/>
                <a:moveTo>
                  <a:pt x="2854" y="1094"/>
                </a:moveTo>
                <a:cubicBezTo>
                  <a:pt x="2852" y="1094"/>
                  <a:pt x="2850" y="1096"/>
                  <a:pt x="2850" y="1098"/>
                </a:cubicBezTo>
                <a:cubicBezTo>
                  <a:pt x="2850" y="1100"/>
                  <a:pt x="2852" y="1102"/>
                  <a:pt x="2854" y="1102"/>
                </a:cubicBezTo>
                <a:cubicBezTo>
                  <a:pt x="2857" y="1102"/>
                  <a:pt x="2859" y="1100"/>
                  <a:pt x="2859" y="1098"/>
                </a:cubicBezTo>
                <a:cubicBezTo>
                  <a:pt x="2859" y="1096"/>
                  <a:pt x="2857" y="1094"/>
                  <a:pt x="2854" y="1094"/>
                </a:cubicBezTo>
                <a:close/>
                <a:moveTo>
                  <a:pt x="2867" y="1098"/>
                </a:moveTo>
                <a:cubicBezTo>
                  <a:pt x="2867" y="1098"/>
                  <a:pt x="2867" y="1098"/>
                  <a:pt x="2867" y="1098"/>
                </a:cubicBezTo>
                <a:cubicBezTo>
                  <a:pt x="2867" y="1098"/>
                  <a:pt x="2867" y="1098"/>
                  <a:pt x="2867" y="1098"/>
                </a:cubicBezTo>
                <a:cubicBezTo>
                  <a:pt x="2867" y="1098"/>
                  <a:pt x="2867" y="1098"/>
                  <a:pt x="2867" y="1098"/>
                </a:cubicBezTo>
                <a:cubicBezTo>
                  <a:pt x="2867" y="1098"/>
                  <a:pt x="2867" y="1098"/>
                  <a:pt x="2867" y="1098"/>
                </a:cubicBezTo>
                <a:close/>
                <a:moveTo>
                  <a:pt x="892" y="1111"/>
                </a:moveTo>
                <a:cubicBezTo>
                  <a:pt x="892" y="1111"/>
                  <a:pt x="892" y="1111"/>
                  <a:pt x="892" y="1111"/>
                </a:cubicBezTo>
                <a:cubicBezTo>
                  <a:pt x="892" y="1111"/>
                  <a:pt x="892" y="1111"/>
                  <a:pt x="892" y="1111"/>
                </a:cubicBezTo>
                <a:cubicBezTo>
                  <a:pt x="892" y="1111"/>
                  <a:pt x="892" y="1111"/>
                  <a:pt x="892" y="1111"/>
                </a:cubicBezTo>
                <a:cubicBezTo>
                  <a:pt x="892" y="1111"/>
                  <a:pt x="892" y="1111"/>
                  <a:pt x="892" y="1111"/>
                </a:cubicBezTo>
                <a:close/>
                <a:moveTo>
                  <a:pt x="907" y="1111"/>
                </a:moveTo>
                <a:cubicBezTo>
                  <a:pt x="907" y="1109"/>
                  <a:pt x="906" y="1108"/>
                  <a:pt x="904" y="1108"/>
                </a:cubicBezTo>
                <a:cubicBezTo>
                  <a:pt x="903" y="1108"/>
                  <a:pt x="902" y="1109"/>
                  <a:pt x="902" y="1111"/>
                </a:cubicBezTo>
                <a:cubicBezTo>
                  <a:pt x="902" y="1112"/>
                  <a:pt x="903" y="1113"/>
                  <a:pt x="904" y="1113"/>
                </a:cubicBezTo>
                <a:cubicBezTo>
                  <a:pt x="906" y="1113"/>
                  <a:pt x="907" y="1112"/>
                  <a:pt x="907" y="1111"/>
                </a:cubicBezTo>
                <a:close/>
                <a:moveTo>
                  <a:pt x="917" y="1107"/>
                </a:moveTo>
                <a:cubicBezTo>
                  <a:pt x="915" y="1107"/>
                  <a:pt x="913" y="1109"/>
                  <a:pt x="913" y="1111"/>
                </a:cubicBezTo>
                <a:cubicBezTo>
                  <a:pt x="913" y="1113"/>
                  <a:pt x="915" y="1115"/>
                  <a:pt x="917" y="1115"/>
                </a:cubicBezTo>
                <a:cubicBezTo>
                  <a:pt x="920" y="1115"/>
                  <a:pt x="922" y="1113"/>
                  <a:pt x="922" y="1111"/>
                </a:cubicBezTo>
                <a:cubicBezTo>
                  <a:pt x="922" y="1109"/>
                  <a:pt x="920" y="1107"/>
                  <a:pt x="917" y="1107"/>
                </a:cubicBezTo>
                <a:close/>
                <a:moveTo>
                  <a:pt x="930" y="1107"/>
                </a:moveTo>
                <a:cubicBezTo>
                  <a:pt x="928" y="1107"/>
                  <a:pt x="926" y="1109"/>
                  <a:pt x="926" y="1111"/>
                </a:cubicBezTo>
                <a:cubicBezTo>
                  <a:pt x="926" y="1113"/>
                  <a:pt x="928" y="1115"/>
                  <a:pt x="930" y="1115"/>
                </a:cubicBezTo>
                <a:cubicBezTo>
                  <a:pt x="933" y="1115"/>
                  <a:pt x="934" y="1113"/>
                  <a:pt x="934" y="1111"/>
                </a:cubicBezTo>
                <a:cubicBezTo>
                  <a:pt x="934" y="1109"/>
                  <a:pt x="933" y="1107"/>
                  <a:pt x="930" y="1107"/>
                </a:cubicBezTo>
                <a:close/>
                <a:moveTo>
                  <a:pt x="943" y="1107"/>
                </a:moveTo>
                <a:cubicBezTo>
                  <a:pt x="941" y="1107"/>
                  <a:pt x="939" y="1109"/>
                  <a:pt x="939" y="1111"/>
                </a:cubicBezTo>
                <a:cubicBezTo>
                  <a:pt x="939" y="1113"/>
                  <a:pt x="941" y="1115"/>
                  <a:pt x="943" y="1115"/>
                </a:cubicBezTo>
                <a:cubicBezTo>
                  <a:pt x="946" y="1115"/>
                  <a:pt x="947" y="1113"/>
                  <a:pt x="947" y="1111"/>
                </a:cubicBezTo>
                <a:cubicBezTo>
                  <a:pt x="947" y="1109"/>
                  <a:pt x="946" y="1107"/>
                  <a:pt x="943" y="1107"/>
                </a:cubicBezTo>
                <a:close/>
                <a:moveTo>
                  <a:pt x="956" y="1107"/>
                </a:moveTo>
                <a:cubicBezTo>
                  <a:pt x="954" y="1107"/>
                  <a:pt x="952" y="1109"/>
                  <a:pt x="952" y="1111"/>
                </a:cubicBezTo>
                <a:cubicBezTo>
                  <a:pt x="952" y="1113"/>
                  <a:pt x="954" y="1115"/>
                  <a:pt x="956" y="1115"/>
                </a:cubicBezTo>
                <a:cubicBezTo>
                  <a:pt x="958" y="1115"/>
                  <a:pt x="960" y="1113"/>
                  <a:pt x="960" y="1111"/>
                </a:cubicBezTo>
                <a:cubicBezTo>
                  <a:pt x="960" y="1109"/>
                  <a:pt x="958" y="1107"/>
                  <a:pt x="956" y="1107"/>
                </a:cubicBezTo>
                <a:close/>
                <a:moveTo>
                  <a:pt x="969" y="1107"/>
                </a:moveTo>
                <a:cubicBezTo>
                  <a:pt x="967" y="1107"/>
                  <a:pt x="965" y="1109"/>
                  <a:pt x="965" y="1111"/>
                </a:cubicBezTo>
                <a:cubicBezTo>
                  <a:pt x="965" y="1113"/>
                  <a:pt x="967" y="1115"/>
                  <a:pt x="969" y="1115"/>
                </a:cubicBezTo>
                <a:cubicBezTo>
                  <a:pt x="971" y="1115"/>
                  <a:pt x="973" y="1113"/>
                  <a:pt x="973" y="1111"/>
                </a:cubicBezTo>
                <a:cubicBezTo>
                  <a:pt x="973" y="1109"/>
                  <a:pt x="971" y="1107"/>
                  <a:pt x="969" y="1107"/>
                </a:cubicBezTo>
                <a:close/>
                <a:moveTo>
                  <a:pt x="982" y="1107"/>
                </a:moveTo>
                <a:cubicBezTo>
                  <a:pt x="980" y="1107"/>
                  <a:pt x="978" y="1109"/>
                  <a:pt x="978" y="1111"/>
                </a:cubicBezTo>
                <a:cubicBezTo>
                  <a:pt x="978" y="1113"/>
                  <a:pt x="980" y="1115"/>
                  <a:pt x="982" y="1115"/>
                </a:cubicBezTo>
                <a:cubicBezTo>
                  <a:pt x="984" y="1115"/>
                  <a:pt x="986" y="1113"/>
                  <a:pt x="986" y="1111"/>
                </a:cubicBezTo>
                <a:cubicBezTo>
                  <a:pt x="986" y="1109"/>
                  <a:pt x="984" y="1107"/>
                  <a:pt x="982" y="1107"/>
                </a:cubicBezTo>
                <a:close/>
                <a:moveTo>
                  <a:pt x="995" y="1107"/>
                </a:moveTo>
                <a:cubicBezTo>
                  <a:pt x="993" y="1107"/>
                  <a:pt x="991" y="1109"/>
                  <a:pt x="991" y="1111"/>
                </a:cubicBezTo>
                <a:cubicBezTo>
                  <a:pt x="991" y="1113"/>
                  <a:pt x="993" y="1115"/>
                  <a:pt x="995" y="1115"/>
                </a:cubicBezTo>
                <a:cubicBezTo>
                  <a:pt x="997" y="1115"/>
                  <a:pt x="999" y="1113"/>
                  <a:pt x="999" y="1111"/>
                </a:cubicBezTo>
                <a:cubicBezTo>
                  <a:pt x="999" y="1109"/>
                  <a:pt x="997" y="1107"/>
                  <a:pt x="995" y="1107"/>
                </a:cubicBezTo>
                <a:close/>
                <a:moveTo>
                  <a:pt x="1008" y="1107"/>
                </a:moveTo>
                <a:cubicBezTo>
                  <a:pt x="1005" y="1107"/>
                  <a:pt x="1004" y="1109"/>
                  <a:pt x="1004" y="1111"/>
                </a:cubicBezTo>
                <a:cubicBezTo>
                  <a:pt x="1004" y="1113"/>
                  <a:pt x="1005" y="1115"/>
                  <a:pt x="1008" y="1115"/>
                </a:cubicBezTo>
                <a:cubicBezTo>
                  <a:pt x="1010" y="1115"/>
                  <a:pt x="1012" y="1113"/>
                  <a:pt x="1012" y="1111"/>
                </a:cubicBezTo>
                <a:cubicBezTo>
                  <a:pt x="1012" y="1109"/>
                  <a:pt x="1010" y="1107"/>
                  <a:pt x="1008" y="1107"/>
                </a:cubicBezTo>
                <a:close/>
                <a:moveTo>
                  <a:pt x="1021" y="1107"/>
                </a:moveTo>
                <a:cubicBezTo>
                  <a:pt x="1018" y="1107"/>
                  <a:pt x="1017" y="1109"/>
                  <a:pt x="1017" y="1111"/>
                </a:cubicBezTo>
                <a:cubicBezTo>
                  <a:pt x="1017" y="1113"/>
                  <a:pt x="1018" y="1115"/>
                  <a:pt x="1021" y="1115"/>
                </a:cubicBezTo>
                <a:cubicBezTo>
                  <a:pt x="1023" y="1115"/>
                  <a:pt x="1025" y="1113"/>
                  <a:pt x="1025" y="1111"/>
                </a:cubicBezTo>
                <a:cubicBezTo>
                  <a:pt x="1025" y="1109"/>
                  <a:pt x="1023" y="1107"/>
                  <a:pt x="1021" y="1107"/>
                </a:cubicBezTo>
                <a:close/>
                <a:moveTo>
                  <a:pt x="1034" y="1107"/>
                </a:moveTo>
                <a:cubicBezTo>
                  <a:pt x="1031" y="1107"/>
                  <a:pt x="1029" y="1109"/>
                  <a:pt x="1029" y="1111"/>
                </a:cubicBezTo>
                <a:cubicBezTo>
                  <a:pt x="1029" y="1113"/>
                  <a:pt x="1031" y="1115"/>
                  <a:pt x="1034" y="1115"/>
                </a:cubicBezTo>
                <a:cubicBezTo>
                  <a:pt x="1036" y="1115"/>
                  <a:pt x="1038" y="1113"/>
                  <a:pt x="1038" y="1111"/>
                </a:cubicBezTo>
                <a:cubicBezTo>
                  <a:pt x="1038" y="1109"/>
                  <a:pt x="1036" y="1107"/>
                  <a:pt x="1034" y="1107"/>
                </a:cubicBezTo>
                <a:close/>
                <a:moveTo>
                  <a:pt x="1047" y="1107"/>
                </a:moveTo>
                <a:cubicBezTo>
                  <a:pt x="1044" y="1107"/>
                  <a:pt x="1042" y="1109"/>
                  <a:pt x="1042" y="1111"/>
                </a:cubicBezTo>
                <a:cubicBezTo>
                  <a:pt x="1042" y="1113"/>
                  <a:pt x="1044" y="1115"/>
                  <a:pt x="1047" y="1115"/>
                </a:cubicBezTo>
                <a:cubicBezTo>
                  <a:pt x="1049" y="1115"/>
                  <a:pt x="1051" y="1113"/>
                  <a:pt x="1051" y="1111"/>
                </a:cubicBezTo>
                <a:cubicBezTo>
                  <a:pt x="1051" y="1109"/>
                  <a:pt x="1049" y="1107"/>
                  <a:pt x="1047" y="1107"/>
                </a:cubicBezTo>
                <a:close/>
                <a:moveTo>
                  <a:pt x="1059" y="1107"/>
                </a:moveTo>
                <a:cubicBezTo>
                  <a:pt x="1057" y="1107"/>
                  <a:pt x="1055" y="1109"/>
                  <a:pt x="1055" y="1111"/>
                </a:cubicBezTo>
                <a:cubicBezTo>
                  <a:pt x="1055" y="1113"/>
                  <a:pt x="1057" y="1115"/>
                  <a:pt x="1059" y="1115"/>
                </a:cubicBezTo>
                <a:cubicBezTo>
                  <a:pt x="1062" y="1115"/>
                  <a:pt x="1064" y="1113"/>
                  <a:pt x="1064" y="1111"/>
                </a:cubicBezTo>
                <a:cubicBezTo>
                  <a:pt x="1064" y="1109"/>
                  <a:pt x="1062" y="1107"/>
                  <a:pt x="1059" y="1107"/>
                </a:cubicBezTo>
                <a:close/>
                <a:moveTo>
                  <a:pt x="1072" y="1107"/>
                </a:moveTo>
                <a:cubicBezTo>
                  <a:pt x="1070" y="1107"/>
                  <a:pt x="1068" y="1109"/>
                  <a:pt x="1068" y="1111"/>
                </a:cubicBezTo>
                <a:cubicBezTo>
                  <a:pt x="1068" y="1113"/>
                  <a:pt x="1070" y="1115"/>
                  <a:pt x="1072" y="1115"/>
                </a:cubicBezTo>
                <a:cubicBezTo>
                  <a:pt x="1075" y="1115"/>
                  <a:pt x="1077" y="1113"/>
                  <a:pt x="1077" y="1111"/>
                </a:cubicBezTo>
                <a:cubicBezTo>
                  <a:pt x="1077" y="1109"/>
                  <a:pt x="1075" y="1107"/>
                  <a:pt x="1072" y="1107"/>
                </a:cubicBezTo>
                <a:close/>
                <a:moveTo>
                  <a:pt x="1085" y="1107"/>
                </a:moveTo>
                <a:cubicBezTo>
                  <a:pt x="1083" y="1107"/>
                  <a:pt x="1081" y="1109"/>
                  <a:pt x="1081" y="1111"/>
                </a:cubicBezTo>
                <a:cubicBezTo>
                  <a:pt x="1081" y="1113"/>
                  <a:pt x="1083" y="1115"/>
                  <a:pt x="1085" y="1115"/>
                </a:cubicBezTo>
                <a:cubicBezTo>
                  <a:pt x="1088" y="1115"/>
                  <a:pt x="1089" y="1113"/>
                  <a:pt x="1089" y="1111"/>
                </a:cubicBezTo>
                <a:cubicBezTo>
                  <a:pt x="1089" y="1109"/>
                  <a:pt x="1088" y="1107"/>
                  <a:pt x="1085" y="1107"/>
                </a:cubicBezTo>
                <a:close/>
                <a:moveTo>
                  <a:pt x="1098" y="1107"/>
                </a:moveTo>
                <a:cubicBezTo>
                  <a:pt x="1096" y="1107"/>
                  <a:pt x="1094" y="1109"/>
                  <a:pt x="1094" y="1111"/>
                </a:cubicBezTo>
                <a:cubicBezTo>
                  <a:pt x="1094" y="1113"/>
                  <a:pt x="1096" y="1115"/>
                  <a:pt x="1098" y="1115"/>
                </a:cubicBezTo>
                <a:cubicBezTo>
                  <a:pt x="1100" y="1115"/>
                  <a:pt x="1102" y="1113"/>
                  <a:pt x="1102" y="1111"/>
                </a:cubicBezTo>
                <a:cubicBezTo>
                  <a:pt x="1102" y="1109"/>
                  <a:pt x="1100" y="1107"/>
                  <a:pt x="1098" y="1107"/>
                </a:cubicBezTo>
                <a:close/>
                <a:moveTo>
                  <a:pt x="1111" y="1107"/>
                </a:moveTo>
                <a:cubicBezTo>
                  <a:pt x="1109" y="1107"/>
                  <a:pt x="1107" y="1109"/>
                  <a:pt x="1107" y="1111"/>
                </a:cubicBezTo>
                <a:cubicBezTo>
                  <a:pt x="1107" y="1113"/>
                  <a:pt x="1109" y="1115"/>
                  <a:pt x="1111" y="1115"/>
                </a:cubicBezTo>
                <a:cubicBezTo>
                  <a:pt x="1113" y="1115"/>
                  <a:pt x="1115" y="1113"/>
                  <a:pt x="1115" y="1111"/>
                </a:cubicBezTo>
                <a:cubicBezTo>
                  <a:pt x="1115" y="1109"/>
                  <a:pt x="1113" y="1107"/>
                  <a:pt x="1111" y="1107"/>
                </a:cubicBezTo>
                <a:close/>
                <a:moveTo>
                  <a:pt x="1124" y="1107"/>
                </a:moveTo>
                <a:cubicBezTo>
                  <a:pt x="1122" y="1107"/>
                  <a:pt x="1120" y="1109"/>
                  <a:pt x="1120" y="1111"/>
                </a:cubicBezTo>
                <a:cubicBezTo>
                  <a:pt x="1120" y="1113"/>
                  <a:pt x="1122" y="1115"/>
                  <a:pt x="1124" y="1115"/>
                </a:cubicBezTo>
                <a:cubicBezTo>
                  <a:pt x="1126" y="1115"/>
                  <a:pt x="1128" y="1113"/>
                  <a:pt x="1128" y="1111"/>
                </a:cubicBezTo>
                <a:cubicBezTo>
                  <a:pt x="1128" y="1109"/>
                  <a:pt x="1126" y="1107"/>
                  <a:pt x="1124" y="1107"/>
                </a:cubicBezTo>
                <a:close/>
                <a:moveTo>
                  <a:pt x="1137" y="1107"/>
                </a:moveTo>
                <a:cubicBezTo>
                  <a:pt x="1135" y="1107"/>
                  <a:pt x="1133" y="1109"/>
                  <a:pt x="1133" y="1111"/>
                </a:cubicBezTo>
                <a:cubicBezTo>
                  <a:pt x="1133" y="1113"/>
                  <a:pt x="1135" y="1115"/>
                  <a:pt x="1137" y="1115"/>
                </a:cubicBezTo>
                <a:cubicBezTo>
                  <a:pt x="1139" y="1115"/>
                  <a:pt x="1141" y="1113"/>
                  <a:pt x="1141" y="1111"/>
                </a:cubicBezTo>
                <a:cubicBezTo>
                  <a:pt x="1141" y="1109"/>
                  <a:pt x="1139" y="1107"/>
                  <a:pt x="1137" y="1107"/>
                </a:cubicBezTo>
                <a:close/>
                <a:moveTo>
                  <a:pt x="1150" y="1107"/>
                </a:moveTo>
                <a:cubicBezTo>
                  <a:pt x="1148" y="1107"/>
                  <a:pt x="1146" y="1109"/>
                  <a:pt x="1146" y="1111"/>
                </a:cubicBezTo>
                <a:cubicBezTo>
                  <a:pt x="1146" y="1113"/>
                  <a:pt x="1148" y="1115"/>
                  <a:pt x="1150" y="1115"/>
                </a:cubicBezTo>
                <a:cubicBezTo>
                  <a:pt x="1152" y="1115"/>
                  <a:pt x="1154" y="1113"/>
                  <a:pt x="1154" y="1111"/>
                </a:cubicBezTo>
                <a:cubicBezTo>
                  <a:pt x="1154" y="1109"/>
                  <a:pt x="1152" y="1107"/>
                  <a:pt x="1150" y="1107"/>
                </a:cubicBezTo>
                <a:close/>
                <a:moveTo>
                  <a:pt x="1163" y="1107"/>
                </a:moveTo>
                <a:cubicBezTo>
                  <a:pt x="1160" y="1107"/>
                  <a:pt x="1159" y="1109"/>
                  <a:pt x="1159" y="1111"/>
                </a:cubicBezTo>
                <a:cubicBezTo>
                  <a:pt x="1159" y="1113"/>
                  <a:pt x="1160" y="1115"/>
                  <a:pt x="1163" y="1115"/>
                </a:cubicBezTo>
                <a:cubicBezTo>
                  <a:pt x="1165" y="1115"/>
                  <a:pt x="1167" y="1113"/>
                  <a:pt x="1167" y="1111"/>
                </a:cubicBezTo>
                <a:cubicBezTo>
                  <a:pt x="1167" y="1109"/>
                  <a:pt x="1165" y="1107"/>
                  <a:pt x="1163" y="1107"/>
                </a:cubicBezTo>
                <a:close/>
                <a:moveTo>
                  <a:pt x="1176" y="1115"/>
                </a:moveTo>
                <a:cubicBezTo>
                  <a:pt x="1178" y="1115"/>
                  <a:pt x="1180" y="1113"/>
                  <a:pt x="1180" y="1111"/>
                </a:cubicBezTo>
                <a:cubicBezTo>
                  <a:pt x="1180" y="1109"/>
                  <a:pt x="1178" y="1107"/>
                  <a:pt x="1176" y="1107"/>
                </a:cubicBezTo>
                <a:cubicBezTo>
                  <a:pt x="1173" y="1107"/>
                  <a:pt x="1171" y="1109"/>
                  <a:pt x="1171" y="1111"/>
                </a:cubicBezTo>
                <a:cubicBezTo>
                  <a:pt x="1171" y="1113"/>
                  <a:pt x="1173" y="1115"/>
                  <a:pt x="1176" y="1115"/>
                </a:cubicBezTo>
                <a:close/>
                <a:moveTo>
                  <a:pt x="1783" y="1107"/>
                </a:moveTo>
                <a:cubicBezTo>
                  <a:pt x="1780" y="1107"/>
                  <a:pt x="1778" y="1109"/>
                  <a:pt x="1778" y="1111"/>
                </a:cubicBezTo>
                <a:cubicBezTo>
                  <a:pt x="1778" y="1113"/>
                  <a:pt x="1780" y="1115"/>
                  <a:pt x="1783" y="1115"/>
                </a:cubicBezTo>
                <a:cubicBezTo>
                  <a:pt x="1785" y="1115"/>
                  <a:pt x="1787" y="1113"/>
                  <a:pt x="1787" y="1111"/>
                </a:cubicBezTo>
                <a:cubicBezTo>
                  <a:pt x="1787" y="1109"/>
                  <a:pt x="1785" y="1107"/>
                  <a:pt x="1783" y="1107"/>
                </a:cubicBezTo>
                <a:close/>
                <a:moveTo>
                  <a:pt x="1796" y="1107"/>
                </a:moveTo>
                <a:cubicBezTo>
                  <a:pt x="1793" y="1107"/>
                  <a:pt x="1791" y="1109"/>
                  <a:pt x="1791" y="1111"/>
                </a:cubicBezTo>
                <a:cubicBezTo>
                  <a:pt x="1791" y="1113"/>
                  <a:pt x="1793" y="1115"/>
                  <a:pt x="1796" y="1115"/>
                </a:cubicBezTo>
                <a:cubicBezTo>
                  <a:pt x="1798" y="1115"/>
                  <a:pt x="1800" y="1113"/>
                  <a:pt x="1800" y="1111"/>
                </a:cubicBezTo>
                <a:cubicBezTo>
                  <a:pt x="1800" y="1109"/>
                  <a:pt x="1798" y="1107"/>
                  <a:pt x="1796" y="1107"/>
                </a:cubicBezTo>
                <a:close/>
                <a:moveTo>
                  <a:pt x="1808" y="1107"/>
                </a:moveTo>
                <a:cubicBezTo>
                  <a:pt x="1806" y="1107"/>
                  <a:pt x="1804" y="1109"/>
                  <a:pt x="1804" y="1111"/>
                </a:cubicBezTo>
                <a:cubicBezTo>
                  <a:pt x="1804" y="1113"/>
                  <a:pt x="1806" y="1115"/>
                  <a:pt x="1808" y="1115"/>
                </a:cubicBezTo>
                <a:cubicBezTo>
                  <a:pt x="1811" y="1115"/>
                  <a:pt x="1813" y="1113"/>
                  <a:pt x="1813" y="1111"/>
                </a:cubicBezTo>
                <a:cubicBezTo>
                  <a:pt x="1813" y="1109"/>
                  <a:pt x="1811" y="1107"/>
                  <a:pt x="1808" y="1107"/>
                </a:cubicBezTo>
                <a:close/>
                <a:moveTo>
                  <a:pt x="1821" y="1107"/>
                </a:moveTo>
                <a:cubicBezTo>
                  <a:pt x="1819" y="1107"/>
                  <a:pt x="1817" y="1109"/>
                  <a:pt x="1817" y="1111"/>
                </a:cubicBezTo>
                <a:cubicBezTo>
                  <a:pt x="1817" y="1113"/>
                  <a:pt x="1819" y="1115"/>
                  <a:pt x="1821" y="1115"/>
                </a:cubicBezTo>
                <a:cubicBezTo>
                  <a:pt x="1824" y="1115"/>
                  <a:pt x="1826" y="1113"/>
                  <a:pt x="1826" y="1111"/>
                </a:cubicBezTo>
                <a:cubicBezTo>
                  <a:pt x="1826" y="1109"/>
                  <a:pt x="1824" y="1107"/>
                  <a:pt x="1821" y="1107"/>
                </a:cubicBezTo>
                <a:close/>
                <a:moveTo>
                  <a:pt x="1834" y="1107"/>
                </a:moveTo>
                <a:cubicBezTo>
                  <a:pt x="1832" y="1107"/>
                  <a:pt x="1830" y="1109"/>
                  <a:pt x="1830" y="1111"/>
                </a:cubicBezTo>
                <a:cubicBezTo>
                  <a:pt x="1830" y="1113"/>
                  <a:pt x="1832" y="1115"/>
                  <a:pt x="1834" y="1115"/>
                </a:cubicBezTo>
                <a:cubicBezTo>
                  <a:pt x="1837" y="1115"/>
                  <a:pt x="1838" y="1113"/>
                  <a:pt x="1838" y="1111"/>
                </a:cubicBezTo>
                <a:cubicBezTo>
                  <a:pt x="1838" y="1109"/>
                  <a:pt x="1837" y="1107"/>
                  <a:pt x="1834" y="1107"/>
                </a:cubicBezTo>
                <a:close/>
                <a:moveTo>
                  <a:pt x="1847" y="1107"/>
                </a:moveTo>
                <a:cubicBezTo>
                  <a:pt x="1845" y="1107"/>
                  <a:pt x="1843" y="1109"/>
                  <a:pt x="1843" y="1111"/>
                </a:cubicBezTo>
                <a:cubicBezTo>
                  <a:pt x="1843" y="1113"/>
                  <a:pt x="1845" y="1115"/>
                  <a:pt x="1847" y="1115"/>
                </a:cubicBezTo>
                <a:cubicBezTo>
                  <a:pt x="1849" y="1115"/>
                  <a:pt x="1851" y="1113"/>
                  <a:pt x="1851" y="1111"/>
                </a:cubicBezTo>
                <a:cubicBezTo>
                  <a:pt x="1851" y="1109"/>
                  <a:pt x="1849" y="1107"/>
                  <a:pt x="1847" y="1107"/>
                </a:cubicBezTo>
                <a:close/>
                <a:moveTo>
                  <a:pt x="1860" y="1107"/>
                </a:moveTo>
                <a:cubicBezTo>
                  <a:pt x="1858" y="1107"/>
                  <a:pt x="1856" y="1109"/>
                  <a:pt x="1856" y="1111"/>
                </a:cubicBezTo>
                <a:cubicBezTo>
                  <a:pt x="1856" y="1113"/>
                  <a:pt x="1858" y="1115"/>
                  <a:pt x="1860" y="1115"/>
                </a:cubicBezTo>
                <a:cubicBezTo>
                  <a:pt x="1862" y="1115"/>
                  <a:pt x="1864" y="1113"/>
                  <a:pt x="1864" y="1111"/>
                </a:cubicBezTo>
                <a:cubicBezTo>
                  <a:pt x="1864" y="1109"/>
                  <a:pt x="1862" y="1107"/>
                  <a:pt x="1860" y="1107"/>
                </a:cubicBezTo>
                <a:close/>
                <a:moveTo>
                  <a:pt x="1873" y="1107"/>
                </a:moveTo>
                <a:cubicBezTo>
                  <a:pt x="1871" y="1107"/>
                  <a:pt x="1869" y="1109"/>
                  <a:pt x="1869" y="1111"/>
                </a:cubicBezTo>
                <a:cubicBezTo>
                  <a:pt x="1869" y="1113"/>
                  <a:pt x="1871" y="1115"/>
                  <a:pt x="1873" y="1115"/>
                </a:cubicBezTo>
                <a:cubicBezTo>
                  <a:pt x="1875" y="1115"/>
                  <a:pt x="1877" y="1113"/>
                  <a:pt x="1877" y="1111"/>
                </a:cubicBezTo>
                <a:cubicBezTo>
                  <a:pt x="1877" y="1109"/>
                  <a:pt x="1875" y="1107"/>
                  <a:pt x="1873" y="1107"/>
                </a:cubicBezTo>
                <a:close/>
                <a:moveTo>
                  <a:pt x="1886" y="1107"/>
                </a:moveTo>
                <a:cubicBezTo>
                  <a:pt x="1884" y="1107"/>
                  <a:pt x="1882" y="1109"/>
                  <a:pt x="1882" y="1111"/>
                </a:cubicBezTo>
                <a:cubicBezTo>
                  <a:pt x="1882" y="1113"/>
                  <a:pt x="1884" y="1115"/>
                  <a:pt x="1886" y="1115"/>
                </a:cubicBezTo>
                <a:cubicBezTo>
                  <a:pt x="1888" y="1115"/>
                  <a:pt x="1890" y="1113"/>
                  <a:pt x="1890" y="1111"/>
                </a:cubicBezTo>
                <a:cubicBezTo>
                  <a:pt x="1890" y="1109"/>
                  <a:pt x="1888" y="1107"/>
                  <a:pt x="1886" y="1107"/>
                </a:cubicBezTo>
                <a:close/>
                <a:moveTo>
                  <a:pt x="1899" y="1107"/>
                </a:moveTo>
                <a:cubicBezTo>
                  <a:pt x="1897" y="1107"/>
                  <a:pt x="1895" y="1109"/>
                  <a:pt x="1895" y="1111"/>
                </a:cubicBezTo>
                <a:cubicBezTo>
                  <a:pt x="1895" y="1113"/>
                  <a:pt x="1897" y="1115"/>
                  <a:pt x="1899" y="1115"/>
                </a:cubicBezTo>
                <a:cubicBezTo>
                  <a:pt x="1901" y="1115"/>
                  <a:pt x="1903" y="1113"/>
                  <a:pt x="1903" y="1111"/>
                </a:cubicBezTo>
                <a:cubicBezTo>
                  <a:pt x="1903" y="1109"/>
                  <a:pt x="1901" y="1107"/>
                  <a:pt x="1899" y="1107"/>
                </a:cubicBezTo>
                <a:close/>
                <a:moveTo>
                  <a:pt x="1912" y="1107"/>
                </a:moveTo>
                <a:cubicBezTo>
                  <a:pt x="1909" y="1107"/>
                  <a:pt x="1908" y="1109"/>
                  <a:pt x="1908" y="1111"/>
                </a:cubicBezTo>
                <a:cubicBezTo>
                  <a:pt x="1908" y="1113"/>
                  <a:pt x="1909" y="1115"/>
                  <a:pt x="1912" y="1115"/>
                </a:cubicBezTo>
                <a:cubicBezTo>
                  <a:pt x="1914" y="1115"/>
                  <a:pt x="1916" y="1113"/>
                  <a:pt x="1916" y="1111"/>
                </a:cubicBezTo>
                <a:cubicBezTo>
                  <a:pt x="1916" y="1109"/>
                  <a:pt x="1914" y="1107"/>
                  <a:pt x="1912" y="1107"/>
                </a:cubicBezTo>
                <a:close/>
                <a:moveTo>
                  <a:pt x="1925" y="1107"/>
                </a:moveTo>
                <a:cubicBezTo>
                  <a:pt x="1922" y="1107"/>
                  <a:pt x="1920" y="1109"/>
                  <a:pt x="1920" y="1111"/>
                </a:cubicBezTo>
                <a:cubicBezTo>
                  <a:pt x="1920" y="1113"/>
                  <a:pt x="1922" y="1115"/>
                  <a:pt x="1925" y="1115"/>
                </a:cubicBezTo>
                <a:cubicBezTo>
                  <a:pt x="1927" y="1115"/>
                  <a:pt x="1929" y="1113"/>
                  <a:pt x="1929" y="1111"/>
                </a:cubicBezTo>
                <a:cubicBezTo>
                  <a:pt x="1929" y="1109"/>
                  <a:pt x="1927" y="1107"/>
                  <a:pt x="1925" y="1107"/>
                </a:cubicBezTo>
                <a:close/>
                <a:moveTo>
                  <a:pt x="1938" y="1107"/>
                </a:moveTo>
                <a:cubicBezTo>
                  <a:pt x="1935" y="1107"/>
                  <a:pt x="1933" y="1109"/>
                  <a:pt x="1933" y="1111"/>
                </a:cubicBezTo>
                <a:cubicBezTo>
                  <a:pt x="1933" y="1113"/>
                  <a:pt x="1935" y="1115"/>
                  <a:pt x="1938" y="1115"/>
                </a:cubicBezTo>
                <a:cubicBezTo>
                  <a:pt x="1940" y="1115"/>
                  <a:pt x="1942" y="1113"/>
                  <a:pt x="1942" y="1111"/>
                </a:cubicBezTo>
                <a:cubicBezTo>
                  <a:pt x="1942" y="1109"/>
                  <a:pt x="1940" y="1107"/>
                  <a:pt x="1938" y="1107"/>
                </a:cubicBezTo>
                <a:close/>
                <a:moveTo>
                  <a:pt x="1950" y="1107"/>
                </a:moveTo>
                <a:cubicBezTo>
                  <a:pt x="1948" y="1107"/>
                  <a:pt x="1946" y="1109"/>
                  <a:pt x="1946" y="1111"/>
                </a:cubicBezTo>
                <a:cubicBezTo>
                  <a:pt x="1946" y="1113"/>
                  <a:pt x="1948" y="1115"/>
                  <a:pt x="1950" y="1115"/>
                </a:cubicBezTo>
                <a:cubicBezTo>
                  <a:pt x="1953" y="1115"/>
                  <a:pt x="1955" y="1113"/>
                  <a:pt x="1955" y="1111"/>
                </a:cubicBezTo>
                <a:cubicBezTo>
                  <a:pt x="1955" y="1109"/>
                  <a:pt x="1953" y="1107"/>
                  <a:pt x="1950" y="1107"/>
                </a:cubicBezTo>
                <a:close/>
                <a:moveTo>
                  <a:pt x="1963" y="1107"/>
                </a:moveTo>
                <a:cubicBezTo>
                  <a:pt x="1961" y="1107"/>
                  <a:pt x="1959" y="1109"/>
                  <a:pt x="1959" y="1111"/>
                </a:cubicBezTo>
                <a:cubicBezTo>
                  <a:pt x="1959" y="1113"/>
                  <a:pt x="1961" y="1115"/>
                  <a:pt x="1963" y="1115"/>
                </a:cubicBezTo>
                <a:cubicBezTo>
                  <a:pt x="1966" y="1115"/>
                  <a:pt x="1968" y="1113"/>
                  <a:pt x="1968" y="1111"/>
                </a:cubicBezTo>
                <a:cubicBezTo>
                  <a:pt x="1968" y="1109"/>
                  <a:pt x="1966" y="1107"/>
                  <a:pt x="1963" y="1107"/>
                </a:cubicBezTo>
                <a:close/>
                <a:moveTo>
                  <a:pt x="1976" y="1107"/>
                </a:moveTo>
                <a:cubicBezTo>
                  <a:pt x="1974" y="1107"/>
                  <a:pt x="1972" y="1109"/>
                  <a:pt x="1972" y="1111"/>
                </a:cubicBezTo>
                <a:cubicBezTo>
                  <a:pt x="1972" y="1113"/>
                  <a:pt x="1974" y="1115"/>
                  <a:pt x="1976" y="1115"/>
                </a:cubicBezTo>
                <a:cubicBezTo>
                  <a:pt x="1979" y="1115"/>
                  <a:pt x="1980" y="1113"/>
                  <a:pt x="1980" y="1111"/>
                </a:cubicBezTo>
                <a:cubicBezTo>
                  <a:pt x="1980" y="1109"/>
                  <a:pt x="1979" y="1107"/>
                  <a:pt x="1976" y="1107"/>
                </a:cubicBezTo>
                <a:close/>
                <a:moveTo>
                  <a:pt x="1989" y="1107"/>
                </a:moveTo>
                <a:cubicBezTo>
                  <a:pt x="1987" y="1107"/>
                  <a:pt x="1985" y="1109"/>
                  <a:pt x="1985" y="1111"/>
                </a:cubicBezTo>
                <a:cubicBezTo>
                  <a:pt x="1985" y="1113"/>
                  <a:pt x="1987" y="1115"/>
                  <a:pt x="1989" y="1115"/>
                </a:cubicBezTo>
                <a:cubicBezTo>
                  <a:pt x="1992" y="1115"/>
                  <a:pt x="1993" y="1113"/>
                  <a:pt x="1993" y="1111"/>
                </a:cubicBezTo>
                <a:cubicBezTo>
                  <a:pt x="1993" y="1109"/>
                  <a:pt x="1992" y="1107"/>
                  <a:pt x="1989" y="1107"/>
                </a:cubicBezTo>
                <a:close/>
                <a:moveTo>
                  <a:pt x="2002" y="1107"/>
                </a:moveTo>
                <a:cubicBezTo>
                  <a:pt x="2000" y="1107"/>
                  <a:pt x="1998" y="1109"/>
                  <a:pt x="1998" y="1111"/>
                </a:cubicBezTo>
                <a:cubicBezTo>
                  <a:pt x="1998" y="1113"/>
                  <a:pt x="2000" y="1115"/>
                  <a:pt x="2002" y="1115"/>
                </a:cubicBezTo>
                <a:cubicBezTo>
                  <a:pt x="2004" y="1115"/>
                  <a:pt x="2006" y="1113"/>
                  <a:pt x="2006" y="1111"/>
                </a:cubicBezTo>
                <a:cubicBezTo>
                  <a:pt x="2006" y="1109"/>
                  <a:pt x="2004" y="1107"/>
                  <a:pt x="2002" y="1107"/>
                </a:cubicBezTo>
                <a:close/>
                <a:moveTo>
                  <a:pt x="2015" y="1107"/>
                </a:moveTo>
                <a:cubicBezTo>
                  <a:pt x="2013" y="1107"/>
                  <a:pt x="2011" y="1109"/>
                  <a:pt x="2011" y="1111"/>
                </a:cubicBezTo>
                <a:cubicBezTo>
                  <a:pt x="2011" y="1113"/>
                  <a:pt x="2013" y="1115"/>
                  <a:pt x="2015" y="1115"/>
                </a:cubicBezTo>
                <a:cubicBezTo>
                  <a:pt x="2017" y="1115"/>
                  <a:pt x="2019" y="1113"/>
                  <a:pt x="2019" y="1111"/>
                </a:cubicBezTo>
                <a:cubicBezTo>
                  <a:pt x="2019" y="1109"/>
                  <a:pt x="2017" y="1107"/>
                  <a:pt x="2015" y="1107"/>
                </a:cubicBezTo>
                <a:close/>
                <a:moveTo>
                  <a:pt x="2028" y="1107"/>
                </a:moveTo>
                <a:cubicBezTo>
                  <a:pt x="2026" y="1107"/>
                  <a:pt x="2024" y="1109"/>
                  <a:pt x="2024" y="1111"/>
                </a:cubicBezTo>
                <a:cubicBezTo>
                  <a:pt x="2024" y="1113"/>
                  <a:pt x="2026" y="1115"/>
                  <a:pt x="2028" y="1115"/>
                </a:cubicBezTo>
                <a:cubicBezTo>
                  <a:pt x="2030" y="1115"/>
                  <a:pt x="2032" y="1113"/>
                  <a:pt x="2032" y="1111"/>
                </a:cubicBezTo>
                <a:cubicBezTo>
                  <a:pt x="2032" y="1109"/>
                  <a:pt x="2030" y="1107"/>
                  <a:pt x="2028" y="1107"/>
                </a:cubicBezTo>
                <a:close/>
                <a:moveTo>
                  <a:pt x="2041" y="1107"/>
                </a:moveTo>
                <a:cubicBezTo>
                  <a:pt x="2039" y="1107"/>
                  <a:pt x="2037" y="1109"/>
                  <a:pt x="2037" y="1111"/>
                </a:cubicBezTo>
                <a:cubicBezTo>
                  <a:pt x="2037" y="1113"/>
                  <a:pt x="2039" y="1115"/>
                  <a:pt x="2041" y="1115"/>
                </a:cubicBezTo>
                <a:cubicBezTo>
                  <a:pt x="2043" y="1115"/>
                  <a:pt x="2045" y="1113"/>
                  <a:pt x="2045" y="1111"/>
                </a:cubicBezTo>
                <a:cubicBezTo>
                  <a:pt x="2045" y="1109"/>
                  <a:pt x="2043" y="1107"/>
                  <a:pt x="2041" y="1107"/>
                </a:cubicBezTo>
                <a:close/>
                <a:moveTo>
                  <a:pt x="2054" y="1107"/>
                </a:moveTo>
                <a:cubicBezTo>
                  <a:pt x="2051" y="1107"/>
                  <a:pt x="2050" y="1109"/>
                  <a:pt x="2050" y="1111"/>
                </a:cubicBezTo>
                <a:cubicBezTo>
                  <a:pt x="2050" y="1113"/>
                  <a:pt x="2051" y="1115"/>
                  <a:pt x="2054" y="1115"/>
                </a:cubicBezTo>
                <a:cubicBezTo>
                  <a:pt x="2056" y="1115"/>
                  <a:pt x="2058" y="1113"/>
                  <a:pt x="2058" y="1111"/>
                </a:cubicBezTo>
                <a:cubicBezTo>
                  <a:pt x="2058" y="1109"/>
                  <a:pt x="2056" y="1107"/>
                  <a:pt x="2054" y="1107"/>
                </a:cubicBezTo>
                <a:close/>
                <a:moveTo>
                  <a:pt x="2067" y="1107"/>
                </a:moveTo>
                <a:cubicBezTo>
                  <a:pt x="2064" y="1107"/>
                  <a:pt x="2063" y="1109"/>
                  <a:pt x="2063" y="1111"/>
                </a:cubicBezTo>
                <a:cubicBezTo>
                  <a:pt x="2063" y="1113"/>
                  <a:pt x="2064" y="1115"/>
                  <a:pt x="2067" y="1115"/>
                </a:cubicBezTo>
                <a:cubicBezTo>
                  <a:pt x="2069" y="1115"/>
                  <a:pt x="2071" y="1113"/>
                  <a:pt x="2071" y="1111"/>
                </a:cubicBezTo>
                <a:cubicBezTo>
                  <a:pt x="2071" y="1109"/>
                  <a:pt x="2069" y="1107"/>
                  <a:pt x="2067" y="1107"/>
                </a:cubicBezTo>
                <a:close/>
                <a:moveTo>
                  <a:pt x="2080" y="1107"/>
                </a:moveTo>
                <a:cubicBezTo>
                  <a:pt x="2077" y="1107"/>
                  <a:pt x="2075" y="1109"/>
                  <a:pt x="2075" y="1111"/>
                </a:cubicBezTo>
                <a:cubicBezTo>
                  <a:pt x="2075" y="1113"/>
                  <a:pt x="2077" y="1115"/>
                  <a:pt x="2080" y="1115"/>
                </a:cubicBezTo>
                <a:cubicBezTo>
                  <a:pt x="2082" y="1115"/>
                  <a:pt x="2084" y="1113"/>
                  <a:pt x="2084" y="1111"/>
                </a:cubicBezTo>
                <a:cubicBezTo>
                  <a:pt x="2084" y="1109"/>
                  <a:pt x="2082" y="1107"/>
                  <a:pt x="2080" y="1107"/>
                </a:cubicBezTo>
                <a:close/>
                <a:moveTo>
                  <a:pt x="2093" y="1107"/>
                </a:moveTo>
                <a:cubicBezTo>
                  <a:pt x="2090" y="1107"/>
                  <a:pt x="2088" y="1109"/>
                  <a:pt x="2088" y="1111"/>
                </a:cubicBezTo>
                <a:cubicBezTo>
                  <a:pt x="2088" y="1113"/>
                  <a:pt x="2090" y="1115"/>
                  <a:pt x="2093" y="1115"/>
                </a:cubicBezTo>
                <a:cubicBezTo>
                  <a:pt x="2095" y="1115"/>
                  <a:pt x="2097" y="1113"/>
                  <a:pt x="2097" y="1111"/>
                </a:cubicBezTo>
                <a:cubicBezTo>
                  <a:pt x="2097" y="1109"/>
                  <a:pt x="2095" y="1107"/>
                  <a:pt x="2093" y="1107"/>
                </a:cubicBezTo>
                <a:close/>
                <a:moveTo>
                  <a:pt x="2105" y="1107"/>
                </a:moveTo>
                <a:cubicBezTo>
                  <a:pt x="2103" y="1107"/>
                  <a:pt x="2101" y="1109"/>
                  <a:pt x="2101" y="1111"/>
                </a:cubicBezTo>
                <a:cubicBezTo>
                  <a:pt x="2101" y="1113"/>
                  <a:pt x="2103" y="1115"/>
                  <a:pt x="2105" y="1115"/>
                </a:cubicBezTo>
                <a:cubicBezTo>
                  <a:pt x="2108" y="1115"/>
                  <a:pt x="2110" y="1113"/>
                  <a:pt x="2110" y="1111"/>
                </a:cubicBezTo>
                <a:cubicBezTo>
                  <a:pt x="2110" y="1109"/>
                  <a:pt x="2108" y="1107"/>
                  <a:pt x="2105" y="1107"/>
                </a:cubicBezTo>
                <a:close/>
                <a:moveTo>
                  <a:pt x="2118" y="1107"/>
                </a:moveTo>
                <a:cubicBezTo>
                  <a:pt x="2116" y="1107"/>
                  <a:pt x="2114" y="1109"/>
                  <a:pt x="2114" y="1111"/>
                </a:cubicBezTo>
                <a:cubicBezTo>
                  <a:pt x="2114" y="1113"/>
                  <a:pt x="2116" y="1115"/>
                  <a:pt x="2118" y="1115"/>
                </a:cubicBezTo>
                <a:cubicBezTo>
                  <a:pt x="2121" y="1115"/>
                  <a:pt x="2123" y="1113"/>
                  <a:pt x="2123" y="1111"/>
                </a:cubicBezTo>
                <a:cubicBezTo>
                  <a:pt x="2123" y="1109"/>
                  <a:pt x="2121" y="1107"/>
                  <a:pt x="2118" y="1107"/>
                </a:cubicBezTo>
                <a:close/>
                <a:moveTo>
                  <a:pt x="2131" y="1107"/>
                </a:moveTo>
                <a:cubicBezTo>
                  <a:pt x="2129" y="1107"/>
                  <a:pt x="2127" y="1109"/>
                  <a:pt x="2127" y="1111"/>
                </a:cubicBezTo>
                <a:cubicBezTo>
                  <a:pt x="2127" y="1113"/>
                  <a:pt x="2129" y="1115"/>
                  <a:pt x="2131" y="1115"/>
                </a:cubicBezTo>
                <a:cubicBezTo>
                  <a:pt x="2134" y="1115"/>
                  <a:pt x="2135" y="1113"/>
                  <a:pt x="2135" y="1111"/>
                </a:cubicBezTo>
                <a:cubicBezTo>
                  <a:pt x="2135" y="1109"/>
                  <a:pt x="2134" y="1107"/>
                  <a:pt x="2131" y="1107"/>
                </a:cubicBezTo>
                <a:close/>
                <a:moveTo>
                  <a:pt x="2146" y="1111"/>
                </a:moveTo>
                <a:cubicBezTo>
                  <a:pt x="2146" y="1110"/>
                  <a:pt x="2145" y="1109"/>
                  <a:pt x="2144" y="1109"/>
                </a:cubicBezTo>
                <a:cubicBezTo>
                  <a:pt x="2143" y="1109"/>
                  <a:pt x="2142" y="1110"/>
                  <a:pt x="2142" y="1111"/>
                </a:cubicBezTo>
                <a:cubicBezTo>
                  <a:pt x="2142" y="1112"/>
                  <a:pt x="2143" y="1113"/>
                  <a:pt x="2144" y="1113"/>
                </a:cubicBezTo>
                <a:cubicBezTo>
                  <a:pt x="2145" y="1113"/>
                  <a:pt x="2146" y="1112"/>
                  <a:pt x="2146" y="1111"/>
                </a:cubicBezTo>
                <a:close/>
                <a:moveTo>
                  <a:pt x="2661" y="1107"/>
                </a:moveTo>
                <a:cubicBezTo>
                  <a:pt x="2658" y="1107"/>
                  <a:pt x="2657" y="1109"/>
                  <a:pt x="2657" y="1111"/>
                </a:cubicBezTo>
                <a:cubicBezTo>
                  <a:pt x="2657" y="1113"/>
                  <a:pt x="2658" y="1115"/>
                  <a:pt x="2661" y="1115"/>
                </a:cubicBezTo>
                <a:cubicBezTo>
                  <a:pt x="2663" y="1115"/>
                  <a:pt x="2665" y="1113"/>
                  <a:pt x="2665" y="1111"/>
                </a:cubicBezTo>
                <a:cubicBezTo>
                  <a:pt x="2665" y="1109"/>
                  <a:pt x="2663" y="1107"/>
                  <a:pt x="2661" y="1107"/>
                </a:cubicBezTo>
                <a:close/>
                <a:moveTo>
                  <a:pt x="2674" y="1115"/>
                </a:moveTo>
                <a:cubicBezTo>
                  <a:pt x="2676" y="1115"/>
                  <a:pt x="2678" y="1113"/>
                  <a:pt x="2678" y="1111"/>
                </a:cubicBezTo>
                <a:cubicBezTo>
                  <a:pt x="2678" y="1109"/>
                  <a:pt x="2676" y="1107"/>
                  <a:pt x="2674" y="1107"/>
                </a:cubicBezTo>
                <a:cubicBezTo>
                  <a:pt x="2671" y="1107"/>
                  <a:pt x="2669" y="1109"/>
                  <a:pt x="2669" y="1111"/>
                </a:cubicBezTo>
                <a:cubicBezTo>
                  <a:pt x="2669" y="1113"/>
                  <a:pt x="2671" y="1115"/>
                  <a:pt x="2674" y="1115"/>
                </a:cubicBezTo>
                <a:close/>
                <a:moveTo>
                  <a:pt x="2687" y="1111"/>
                </a:moveTo>
                <a:cubicBezTo>
                  <a:pt x="2687" y="1111"/>
                  <a:pt x="2687" y="1111"/>
                  <a:pt x="2687" y="1111"/>
                </a:cubicBezTo>
                <a:cubicBezTo>
                  <a:pt x="2687" y="1111"/>
                  <a:pt x="2687" y="1111"/>
                  <a:pt x="2687" y="1111"/>
                </a:cubicBezTo>
                <a:cubicBezTo>
                  <a:pt x="2687" y="1111"/>
                  <a:pt x="2687" y="1111"/>
                  <a:pt x="2687" y="1111"/>
                </a:cubicBezTo>
                <a:cubicBezTo>
                  <a:pt x="2687" y="1111"/>
                  <a:pt x="2687" y="1111"/>
                  <a:pt x="2687" y="1111"/>
                </a:cubicBezTo>
                <a:close/>
                <a:moveTo>
                  <a:pt x="2699" y="1115"/>
                </a:moveTo>
                <a:cubicBezTo>
                  <a:pt x="2702" y="1115"/>
                  <a:pt x="2704" y="1113"/>
                  <a:pt x="2704" y="1111"/>
                </a:cubicBezTo>
                <a:cubicBezTo>
                  <a:pt x="2704" y="1109"/>
                  <a:pt x="2702" y="1107"/>
                  <a:pt x="2699" y="1107"/>
                </a:cubicBezTo>
                <a:cubicBezTo>
                  <a:pt x="2697" y="1107"/>
                  <a:pt x="2695" y="1109"/>
                  <a:pt x="2695" y="1111"/>
                </a:cubicBezTo>
                <a:cubicBezTo>
                  <a:pt x="2695" y="1113"/>
                  <a:pt x="2697" y="1115"/>
                  <a:pt x="2699" y="1115"/>
                </a:cubicBezTo>
                <a:close/>
                <a:moveTo>
                  <a:pt x="2712" y="1107"/>
                </a:moveTo>
                <a:cubicBezTo>
                  <a:pt x="2710" y="1107"/>
                  <a:pt x="2708" y="1109"/>
                  <a:pt x="2708" y="1111"/>
                </a:cubicBezTo>
                <a:cubicBezTo>
                  <a:pt x="2708" y="1113"/>
                  <a:pt x="2710" y="1115"/>
                  <a:pt x="2712" y="1115"/>
                </a:cubicBezTo>
                <a:cubicBezTo>
                  <a:pt x="2715" y="1115"/>
                  <a:pt x="2717" y="1113"/>
                  <a:pt x="2717" y="1111"/>
                </a:cubicBezTo>
                <a:cubicBezTo>
                  <a:pt x="2717" y="1109"/>
                  <a:pt x="2715" y="1107"/>
                  <a:pt x="2712" y="1107"/>
                </a:cubicBezTo>
                <a:close/>
                <a:moveTo>
                  <a:pt x="2803" y="1107"/>
                </a:moveTo>
                <a:cubicBezTo>
                  <a:pt x="2800" y="1107"/>
                  <a:pt x="2799" y="1109"/>
                  <a:pt x="2799" y="1111"/>
                </a:cubicBezTo>
                <a:cubicBezTo>
                  <a:pt x="2799" y="1113"/>
                  <a:pt x="2800" y="1115"/>
                  <a:pt x="2803" y="1115"/>
                </a:cubicBezTo>
                <a:cubicBezTo>
                  <a:pt x="2805" y="1115"/>
                  <a:pt x="2807" y="1113"/>
                  <a:pt x="2807" y="1111"/>
                </a:cubicBezTo>
                <a:cubicBezTo>
                  <a:pt x="2807" y="1109"/>
                  <a:pt x="2805" y="1107"/>
                  <a:pt x="2803" y="1107"/>
                </a:cubicBezTo>
                <a:close/>
                <a:moveTo>
                  <a:pt x="2816" y="1107"/>
                </a:moveTo>
                <a:cubicBezTo>
                  <a:pt x="2813" y="1107"/>
                  <a:pt x="2812" y="1109"/>
                  <a:pt x="2812" y="1111"/>
                </a:cubicBezTo>
                <a:cubicBezTo>
                  <a:pt x="2812" y="1113"/>
                  <a:pt x="2813" y="1115"/>
                  <a:pt x="2816" y="1115"/>
                </a:cubicBezTo>
                <a:cubicBezTo>
                  <a:pt x="2818" y="1115"/>
                  <a:pt x="2820" y="1113"/>
                  <a:pt x="2820" y="1111"/>
                </a:cubicBezTo>
                <a:cubicBezTo>
                  <a:pt x="2820" y="1109"/>
                  <a:pt x="2818" y="1107"/>
                  <a:pt x="2816" y="1107"/>
                </a:cubicBezTo>
                <a:close/>
                <a:moveTo>
                  <a:pt x="2829" y="1107"/>
                </a:moveTo>
                <a:cubicBezTo>
                  <a:pt x="2826" y="1107"/>
                  <a:pt x="2824" y="1109"/>
                  <a:pt x="2824" y="1111"/>
                </a:cubicBezTo>
                <a:cubicBezTo>
                  <a:pt x="2824" y="1113"/>
                  <a:pt x="2826" y="1115"/>
                  <a:pt x="2829" y="1115"/>
                </a:cubicBezTo>
                <a:cubicBezTo>
                  <a:pt x="2831" y="1115"/>
                  <a:pt x="2833" y="1113"/>
                  <a:pt x="2833" y="1111"/>
                </a:cubicBezTo>
                <a:cubicBezTo>
                  <a:pt x="2833" y="1109"/>
                  <a:pt x="2831" y="1107"/>
                  <a:pt x="2829" y="1107"/>
                </a:cubicBezTo>
                <a:close/>
                <a:moveTo>
                  <a:pt x="2842" y="1107"/>
                </a:moveTo>
                <a:cubicBezTo>
                  <a:pt x="2839" y="1107"/>
                  <a:pt x="2837" y="1109"/>
                  <a:pt x="2837" y="1111"/>
                </a:cubicBezTo>
                <a:cubicBezTo>
                  <a:pt x="2837" y="1113"/>
                  <a:pt x="2839" y="1115"/>
                  <a:pt x="2842" y="1115"/>
                </a:cubicBezTo>
                <a:cubicBezTo>
                  <a:pt x="2844" y="1115"/>
                  <a:pt x="2846" y="1113"/>
                  <a:pt x="2846" y="1111"/>
                </a:cubicBezTo>
                <a:cubicBezTo>
                  <a:pt x="2846" y="1109"/>
                  <a:pt x="2844" y="1107"/>
                  <a:pt x="2842" y="1107"/>
                </a:cubicBezTo>
                <a:close/>
                <a:moveTo>
                  <a:pt x="2854" y="1107"/>
                </a:moveTo>
                <a:cubicBezTo>
                  <a:pt x="2852" y="1107"/>
                  <a:pt x="2850" y="1109"/>
                  <a:pt x="2850" y="1111"/>
                </a:cubicBezTo>
                <a:cubicBezTo>
                  <a:pt x="2850" y="1113"/>
                  <a:pt x="2852" y="1115"/>
                  <a:pt x="2854" y="1115"/>
                </a:cubicBezTo>
                <a:cubicBezTo>
                  <a:pt x="2857" y="1115"/>
                  <a:pt x="2859" y="1113"/>
                  <a:pt x="2859" y="1111"/>
                </a:cubicBezTo>
                <a:cubicBezTo>
                  <a:pt x="2859" y="1109"/>
                  <a:pt x="2857" y="1107"/>
                  <a:pt x="2854" y="1107"/>
                </a:cubicBezTo>
                <a:close/>
                <a:moveTo>
                  <a:pt x="892" y="1124"/>
                </a:moveTo>
                <a:cubicBezTo>
                  <a:pt x="892" y="1124"/>
                  <a:pt x="892" y="1124"/>
                  <a:pt x="892" y="1124"/>
                </a:cubicBezTo>
                <a:cubicBezTo>
                  <a:pt x="892" y="1124"/>
                  <a:pt x="892" y="1124"/>
                  <a:pt x="892" y="1124"/>
                </a:cubicBezTo>
                <a:cubicBezTo>
                  <a:pt x="892" y="1124"/>
                  <a:pt x="892" y="1124"/>
                  <a:pt x="892" y="1124"/>
                </a:cubicBezTo>
                <a:cubicBezTo>
                  <a:pt x="892" y="1124"/>
                  <a:pt x="892" y="1124"/>
                  <a:pt x="892" y="1124"/>
                </a:cubicBezTo>
                <a:close/>
                <a:moveTo>
                  <a:pt x="904" y="1120"/>
                </a:moveTo>
                <a:cubicBezTo>
                  <a:pt x="902" y="1120"/>
                  <a:pt x="900" y="1121"/>
                  <a:pt x="900" y="1124"/>
                </a:cubicBezTo>
                <a:cubicBezTo>
                  <a:pt x="900" y="1126"/>
                  <a:pt x="902" y="1128"/>
                  <a:pt x="904" y="1128"/>
                </a:cubicBezTo>
                <a:cubicBezTo>
                  <a:pt x="907" y="1128"/>
                  <a:pt x="909" y="1126"/>
                  <a:pt x="909" y="1124"/>
                </a:cubicBezTo>
                <a:cubicBezTo>
                  <a:pt x="909" y="1121"/>
                  <a:pt x="907" y="1120"/>
                  <a:pt x="904" y="1120"/>
                </a:cubicBezTo>
                <a:close/>
                <a:moveTo>
                  <a:pt x="917" y="1120"/>
                </a:moveTo>
                <a:cubicBezTo>
                  <a:pt x="915" y="1120"/>
                  <a:pt x="913" y="1121"/>
                  <a:pt x="913" y="1124"/>
                </a:cubicBezTo>
                <a:cubicBezTo>
                  <a:pt x="913" y="1126"/>
                  <a:pt x="915" y="1128"/>
                  <a:pt x="917" y="1128"/>
                </a:cubicBezTo>
                <a:cubicBezTo>
                  <a:pt x="920" y="1128"/>
                  <a:pt x="922" y="1126"/>
                  <a:pt x="922" y="1124"/>
                </a:cubicBezTo>
                <a:cubicBezTo>
                  <a:pt x="922" y="1121"/>
                  <a:pt x="920" y="1120"/>
                  <a:pt x="917" y="1120"/>
                </a:cubicBezTo>
                <a:close/>
                <a:moveTo>
                  <a:pt x="930" y="1120"/>
                </a:moveTo>
                <a:cubicBezTo>
                  <a:pt x="928" y="1120"/>
                  <a:pt x="926" y="1121"/>
                  <a:pt x="926" y="1124"/>
                </a:cubicBezTo>
                <a:cubicBezTo>
                  <a:pt x="926" y="1126"/>
                  <a:pt x="928" y="1128"/>
                  <a:pt x="930" y="1128"/>
                </a:cubicBezTo>
                <a:cubicBezTo>
                  <a:pt x="933" y="1128"/>
                  <a:pt x="934" y="1126"/>
                  <a:pt x="934" y="1124"/>
                </a:cubicBezTo>
                <a:cubicBezTo>
                  <a:pt x="934" y="1121"/>
                  <a:pt x="933" y="1120"/>
                  <a:pt x="930" y="1120"/>
                </a:cubicBezTo>
                <a:close/>
                <a:moveTo>
                  <a:pt x="943" y="1120"/>
                </a:moveTo>
                <a:cubicBezTo>
                  <a:pt x="941" y="1120"/>
                  <a:pt x="939" y="1121"/>
                  <a:pt x="939" y="1124"/>
                </a:cubicBezTo>
                <a:cubicBezTo>
                  <a:pt x="939" y="1126"/>
                  <a:pt x="941" y="1128"/>
                  <a:pt x="943" y="1128"/>
                </a:cubicBezTo>
                <a:cubicBezTo>
                  <a:pt x="946" y="1128"/>
                  <a:pt x="947" y="1126"/>
                  <a:pt x="947" y="1124"/>
                </a:cubicBezTo>
                <a:cubicBezTo>
                  <a:pt x="947" y="1121"/>
                  <a:pt x="946" y="1120"/>
                  <a:pt x="943" y="1120"/>
                </a:cubicBezTo>
                <a:close/>
                <a:moveTo>
                  <a:pt x="956" y="1120"/>
                </a:moveTo>
                <a:cubicBezTo>
                  <a:pt x="954" y="1120"/>
                  <a:pt x="952" y="1121"/>
                  <a:pt x="952" y="1124"/>
                </a:cubicBezTo>
                <a:cubicBezTo>
                  <a:pt x="952" y="1126"/>
                  <a:pt x="954" y="1128"/>
                  <a:pt x="956" y="1128"/>
                </a:cubicBezTo>
                <a:cubicBezTo>
                  <a:pt x="958" y="1128"/>
                  <a:pt x="960" y="1126"/>
                  <a:pt x="960" y="1124"/>
                </a:cubicBezTo>
                <a:cubicBezTo>
                  <a:pt x="960" y="1121"/>
                  <a:pt x="958" y="1120"/>
                  <a:pt x="956" y="1120"/>
                </a:cubicBezTo>
                <a:close/>
                <a:moveTo>
                  <a:pt x="969" y="1120"/>
                </a:moveTo>
                <a:cubicBezTo>
                  <a:pt x="967" y="1120"/>
                  <a:pt x="965" y="1121"/>
                  <a:pt x="965" y="1124"/>
                </a:cubicBezTo>
                <a:cubicBezTo>
                  <a:pt x="965" y="1126"/>
                  <a:pt x="967" y="1128"/>
                  <a:pt x="969" y="1128"/>
                </a:cubicBezTo>
                <a:cubicBezTo>
                  <a:pt x="971" y="1128"/>
                  <a:pt x="973" y="1126"/>
                  <a:pt x="973" y="1124"/>
                </a:cubicBezTo>
                <a:cubicBezTo>
                  <a:pt x="973" y="1121"/>
                  <a:pt x="971" y="1120"/>
                  <a:pt x="969" y="1120"/>
                </a:cubicBezTo>
                <a:close/>
                <a:moveTo>
                  <a:pt x="982" y="1120"/>
                </a:moveTo>
                <a:cubicBezTo>
                  <a:pt x="980" y="1120"/>
                  <a:pt x="978" y="1121"/>
                  <a:pt x="978" y="1124"/>
                </a:cubicBezTo>
                <a:cubicBezTo>
                  <a:pt x="978" y="1126"/>
                  <a:pt x="980" y="1128"/>
                  <a:pt x="982" y="1128"/>
                </a:cubicBezTo>
                <a:cubicBezTo>
                  <a:pt x="984" y="1128"/>
                  <a:pt x="986" y="1126"/>
                  <a:pt x="986" y="1124"/>
                </a:cubicBezTo>
                <a:cubicBezTo>
                  <a:pt x="986" y="1121"/>
                  <a:pt x="984" y="1120"/>
                  <a:pt x="982" y="1120"/>
                </a:cubicBezTo>
                <a:close/>
                <a:moveTo>
                  <a:pt x="995" y="1120"/>
                </a:moveTo>
                <a:cubicBezTo>
                  <a:pt x="993" y="1120"/>
                  <a:pt x="991" y="1121"/>
                  <a:pt x="991" y="1124"/>
                </a:cubicBezTo>
                <a:cubicBezTo>
                  <a:pt x="991" y="1126"/>
                  <a:pt x="993" y="1128"/>
                  <a:pt x="995" y="1128"/>
                </a:cubicBezTo>
                <a:cubicBezTo>
                  <a:pt x="997" y="1128"/>
                  <a:pt x="999" y="1126"/>
                  <a:pt x="999" y="1124"/>
                </a:cubicBezTo>
                <a:cubicBezTo>
                  <a:pt x="999" y="1121"/>
                  <a:pt x="997" y="1120"/>
                  <a:pt x="995" y="1120"/>
                </a:cubicBezTo>
                <a:close/>
                <a:moveTo>
                  <a:pt x="1008" y="1120"/>
                </a:moveTo>
                <a:cubicBezTo>
                  <a:pt x="1005" y="1120"/>
                  <a:pt x="1004" y="1121"/>
                  <a:pt x="1004" y="1124"/>
                </a:cubicBezTo>
                <a:cubicBezTo>
                  <a:pt x="1004" y="1126"/>
                  <a:pt x="1005" y="1128"/>
                  <a:pt x="1008" y="1128"/>
                </a:cubicBezTo>
                <a:cubicBezTo>
                  <a:pt x="1010" y="1128"/>
                  <a:pt x="1012" y="1126"/>
                  <a:pt x="1012" y="1124"/>
                </a:cubicBezTo>
                <a:cubicBezTo>
                  <a:pt x="1012" y="1121"/>
                  <a:pt x="1010" y="1120"/>
                  <a:pt x="1008" y="1120"/>
                </a:cubicBezTo>
                <a:close/>
                <a:moveTo>
                  <a:pt x="1021" y="1120"/>
                </a:moveTo>
                <a:cubicBezTo>
                  <a:pt x="1018" y="1120"/>
                  <a:pt x="1017" y="1121"/>
                  <a:pt x="1017" y="1124"/>
                </a:cubicBezTo>
                <a:cubicBezTo>
                  <a:pt x="1017" y="1126"/>
                  <a:pt x="1018" y="1128"/>
                  <a:pt x="1021" y="1128"/>
                </a:cubicBezTo>
                <a:cubicBezTo>
                  <a:pt x="1023" y="1128"/>
                  <a:pt x="1025" y="1126"/>
                  <a:pt x="1025" y="1124"/>
                </a:cubicBezTo>
                <a:cubicBezTo>
                  <a:pt x="1025" y="1121"/>
                  <a:pt x="1023" y="1120"/>
                  <a:pt x="1021" y="1120"/>
                </a:cubicBezTo>
                <a:close/>
                <a:moveTo>
                  <a:pt x="1034" y="1120"/>
                </a:moveTo>
                <a:cubicBezTo>
                  <a:pt x="1031" y="1120"/>
                  <a:pt x="1029" y="1121"/>
                  <a:pt x="1029" y="1124"/>
                </a:cubicBezTo>
                <a:cubicBezTo>
                  <a:pt x="1029" y="1126"/>
                  <a:pt x="1031" y="1128"/>
                  <a:pt x="1034" y="1128"/>
                </a:cubicBezTo>
                <a:cubicBezTo>
                  <a:pt x="1036" y="1128"/>
                  <a:pt x="1038" y="1126"/>
                  <a:pt x="1038" y="1124"/>
                </a:cubicBezTo>
                <a:cubicBezTo>
                  <a:pt x="1038" y="1121"/>
                  <a:pt x="1036" y="1120"/>
                  <a:pt x="1034" y="1120"/>
                </a:cubicBezTo>
                <a:close/>
                <a:moveTo>
                  <a:pt x="1047" y="1120"/>
                </a:moveTo>
                <a:cubicBezTo>
                  <a:pt x="1044" y="1120"/>
                  <a:pt x="1042" y="1121"/>
                  <a:pt x="1042" y="1124"/>
                </a:cubicBezTo>
                <a:cubicBezTo>
                  <a:pt x="1042" y="1126"/>
                  <a:pt x="1044" y="1128"/>
                  <a:pt x="1047" y="1128"/>
                </a:cubicBezTo>
                <a:cubicBezTo>
                  <a:pt x="1049" y="1128"/>
                  <a:pt x="1051" y="1126"/>
                  <a:pt x="1051" y="1124"/>
                </a:cubicBezTo>
                <a:cubicBezTo>
                  <a:pt x="1051" y="1121"/>
                  <a:pt x="1049" y="1120"/>
                  <a:pt x="1047" y="1120"/>
                </a:cubicBezTo>
                <a:close/>
                <a:moveTo>
                  <a:pt x="1059" y="1120"/>
                </a:moveTo>
                <a:cubicBezTo>
                  <a:pt x="1057" y="1120"/>
                  <a:pt x="1055" y="1121"/>
                  <a:pt x="1055" y="1124"/>
                </a:cubicBezTo>
                <a:cubicBezTo>
                  <a:pt x="1055" y="1126"/>
                  <a:pt x="1057" y="1128"/>
                  <a:pt x="1059" y="1128"/>
                </a:cubicBezTo>
                <a:cubicBezTo>
                  <a:pt x="1062" y="1128"/>
                  <a:pt x="1064" y="1126"/>
                  <a:pt x="1064" y="1124"/>
                </a:cubicBezTo>
                <a:cubicBezTo>
                  <a:pt x="1064" y="1121"/>
                  <a:pt x="1062" y="1120"/>
                  <a:pt x="1059" y="1120"/>
                </a:cubicBezTo>
                <a:close/>
                <a:moveTo>
                  <a:pt x="1072" y="1120"/>
                </a:moveTo>
                <a:cubicBezTo>
                  <a:pt x="1070" y="1120"/>
                  <a:pt x="1068" y="1121"/>
                  <a:pt x="1068" y="1124"/>
                </a:cubicBezTo>
                <a:cubicBezTo>
                  <a:pt x="1068" y="1126"/>
                  <a:pt x="1070" y="1128"/>
                  <a:pt x="1072" y="1128"/>
                </a:cubicBezTo>
                <a:cubicBezTo>
                  <a:pt x="1075" y="1128"/>
                  <a:pt x="1077" y="1126"/>
                  <a:pt x="1077" y="1124"/>
                </a:cubicBezTo>
                <a:cubicBezTo>
                  <a:pt x="1077" y="1121"/>
                  <a:pt x="1075" y="1120"/>
                  <a:pt x="1072" y="1120"/>
                </a:cubicBezTo>
                <a:close/>
                <a:moveTo>
                  <a:pt x="1085" y="1120"/>
                </a:moveTo>
                <a:cubicBezTo>
                  <a:pt x="1083" y="1120"/>
                  <a:pt x="1081" y="1121"/>
                  <a:pt x="1081" y="1124"/>
                </a:cubicBezTo>
                <a:cubicBezTo>
                  <a:pt x="1081" y="1126"/>
                  <a:pt x="1083" y="1128"/>
                  <a:pt x="1085" y="1128"/>
                </a:cubicBezTo>
                <a:cubicBezTo>
                  <a:pt x="1088" y="1128"/>
                  <a:pt x="1089" y="1126"/>
                  <a:pt x="1089" y="1124"/>
                </a:cubicBezTo>
                <a:cubicBezTo>
                  <a:pt x="1089" y="1121"/>
                  <a:pt x="1088" y="1120"/>
                  <a:pt x="1085" y="1120"/>
                </a:cubicBezTo>
                <a:close/>
                <a:moveTo>
                  <a:pt x="1098" y="1120"/>
                </a:moveTo>
                <a:cubicBezTo>
                  <a:pt x="1096" y="1120"/>
                  <a:pt x="1094" y="1121"/>
                  <a:pt x="1094" y="1124"/>
                </a:cubicBezTo>
                <a:cubicBezTo>
                  <a:pt x="1094" y="1126"/>
                  <a:pt x="1096" y="1128"/>
                  <a:pt x="1098" y="1128"/>
                </a:cubicBezTo>
                <a:cubicBezTo>
                  <a:pt x="1100" y="1128"/>
                  <a:pt x="1102" y="1126"/>
                  <a:pt x="1102" y="1124"/>
                </a:cubicBezTo>
                <a:cubicBezTo>
                  <a:pt x="1102" y="1121"/>
                  <a:pt x="1100" y="1120"/>
                  <a:pt x="1098" y="1120"/>
                </a:cubicBezTo>
                <a:close/>
                <a:moveTo>
                  <a:pt x="1111" y="1120"/>
                </a:moveTo>
                <a:cubicBezTo>
                  <a:pt x="1109" y="1120"/>
                  <a:pt x="1107" y="1121"/>
                  <a:pt x="1107" y="1124"/>
                </a:cubicBezTo>
                <a:cubicBezTo>
                  <a:pt x="1107" y="1126"/>
                  <a:pt x="1109" y="1128"/>
                  <a:pt x="1111" y="1128"/>
                </a:cubicBezTo>
                <a:cubicBezTo>
                  <a:pt x="1113" y="1128"/>
                  <a:pt x="1115" y="1126"/>
                  <a:pt x="1115" y="1124"/>
                </a:cubicBezTo>
                <a:cubicBezTo>
                  <a:pt x="1115" y="1121"/>
                  <a:pt x="1113" y="1120"/>
                  <a:pt x="1111" y="1120"/>
                </a:cubicBezTo>
                <a:close/>
                <a:moveTo>
                  <a:pt x="1124" y="1120"/>
                </a:moveTo>
                <a:cubicBezTo>
                  <a:pt x="1122" y="1120"/>
                  <a:pt x="1120" y="1121"/>
                  <a:pt x="1120" y="1124"/>
                </a:cubicBezTo>
                <a:cubicBezTo>
                  <a:pt x="1120" y="1126"/>
                  <a:pt x="1122" y="1128"/>
                  <a:pt x="1124" y="1128"/>
                </a:cubicBezTo>
                <a:cubicBezTo>
                  <a:pt x="1126" y="1128"/>
                  <a:pt x="1128" y="1126"/>
                  <a:pt x="1128" y="1124"/>
                </a:cubicBezTo>
                <a:cubicBezTo>
                  <a:pt x="1128" y="1121"/>
                  <a:pt x="1126" y="1120"/>
                  <a:pt x="1124" y="1120"/>
                </a:cubicBezTo>
                <a:close/>
                <a:moveTo>
                  <a:pt x="1137" y="1120"/>
                </a:moveTo>
                <a:cubicBezTo>
                  <a:pt x="1135" y="1120"/>
                  <a:pt x="1133" y="1121"/>
                  <a:pt x="1133" y="1124"/>
                </a:cubicBezTo>
                <a:cubicBezTo>
                  <a:pt x="1133" y="1126"/>
                  <a:pt x="1135" y="1128"/>
                  <a:pt x="1137" y="1128"/>
                </a:cubicBezTo>
                <a:cubicBezTo>
                  <a:pt x="1139" y="1128"/>
                  <a:pt x="1141" y="1126"/>
                  <a:pt x="1141" y="1124"/>
                </a:cubicBezTo>
                <a:cubicBezTo>
                  <a:pt x="1141" y="1121"/>
                  <a:pt x="1139" y="1120"/>
                  <a:pt x="1137" y="1120"/>
                </a:cubicBezTo>
                <a:close/>
                <a:moveTo>
                  <a:pt x="1150" y="1120"/>
                </a:moveTo>
                <a:cubicBezTo>
                  <a:pt x="1148" y="1120"/>
                  <a:pt x="1146" y="1121"/>
                  <a:pt x="1146" y="1124"/>
                </a:cubicBezTo>
                <a:cubicBezTo>
                  <a:pt x="1146" y="1126"/>
                  <a:pt x="1148" y="1128"/>
                  <a:pt x="1150" y="1128"/>
                </a:cubicBezTo>
                <a:cubicBezTo>
                  <a:pt x="1152" y="1128"/>
                  <a:pt x="1154" y="1126"/>
                  <a:pt x="1154" y="1124"/>
                </a:cubicBezTo>
                <a:cubicBezTo>
                  <a:pt x="1154" y="1121"/>
                  <a:pt x="1152" y="1120"/>
                  <a:pt x="1150" y="1120"/>
                </a:cubicBezTo>
                <a:close/>
                <a:moveTo>
                  <a:pt x="1163" y="1120"/>
                </a:moveTo>
                <a:cubicBezTo>
                  <a:pt x="1160" y="1120"/>
                  <a:pt x="1159" y="1121"/>
                  <a:pt x="1159" y="1124"/>
                </a:cubicBezTo>
                <a:cubicBezTo>
                  <a:pt x="1159" y="1126"/>
                  <a:pt x="1160" y="1128"/>
                  <a:pt x="1163" y="1128"/>
                </a:cubicBezTo>
                <a:cubicBezTo>
                  <a:pt x="1165" y="1128"/>
                  <a:pt x="1167" y="1126"/>
                  <a:pt x="1167" y="1124"/>
                </a:cubicBezTo>
                <a:cubicBezTo>
                  <a:pt x="1167" y="1121"/>
                  <a:pt x="1165" y="1120"/>
                  <a:pt x="1163" y="1120"/>
                </a:cubicBezTo>
                <a:close/>
                <a:moveTo>
                  <a:pt x="1176" y="1120"/>
                </a:moveTo>
                <a:cubicBezTo>
                  <a:pt x="1173" y="1120"/>
                  <a:pt x="1171" y="1121"/>
                  <a:pt x="1171" y="1124"/>
                </a:cubicBezTo>
                <a:cubicBezTo>
                  <a:pt x="1171" y="1126"/>
                  <a:pt x="1173" y="1128"/>
                  <a:pt x="1176" y="1128"/>
                </a:cubicBezTo>
                <a:cubicBezTo>
                  <a:pt x="1178" y="1128"/>
                  <a:pt x="1180" y="1126"/>
                  <a:pt x="1180" y="1124"/>
                </a:cubicBezTo>
                <a:cubicBezTo>
                  <a:pt x="1180" y="1121"/>
                  <a:pt x="1178" y="1120"/>
                  <a:pt x="1176" y="1120"/>
                </a:cubicBezTo>
                <a:close/>
                <a:moveTo>
                  <a:pt x="1189" y="1124"/>
                </a:moveTo>
                <a:cubicBezTo>
                  <a:pt x="1189" y="1124"/>
                  <a:pt x="1189" y="1124"/>
                  <a:pt x="1189" y="1124"/>
                </a:cubicBezTo>
                <a:cubicBezTo>
                  <a:pt x="1189" y="1124"/>
                  <a:pt x="1189" y="1124"/>
                  <a:pt x="1189" y="1124"/>
                </a:cubicBezTo>
                <a:cubicBezTo>
                  <a:pt x="1189" y="1124"/>
                  <a:pt x="1189" y="1124"/>
                  <a:pt x="1189" y="1124"/>
                </a:cubicBezTo>
                <a:cubicBezTo>
                  <a:pt x="1189" y="1124"/>
                  <a:pt x="1189" y="1124"/>
                  <a:pt x="1189" y="1124"/>
                </a:cubicBezTo>
                <a:close/>
                <a:moveTo>
                  <a:pt x="1783" y="1120"/>
                </a:moveTo>
                <a:cubicBezTo>
                  <a:pt x="1780" y="1120"/>
                  <a:pt x="1778" y="1121"/>
                  <a:pt x="1778" y="1124"/>
                </a:cubicBezTo>
                <a:cubicBezTo>
                  <a:pt x="1778" y="1126"/>
                  <a:pt x="1780" y="1128"/>
                  <a:pt x="1783" y="1128"/>
                </a:cubicBezTo>
                <a:cubicBezTo>
                  <a:pt x="1785" y="1128"/>
                  <a:pt x="1787" y="1126"/>
                  <a:pt x="1787" y="1124"/>
                </a:cubicBezTo>
                <a:cubicBezTo>
                  <a:pt x="1787" y="1121"/>
                  <a:pt x="1785" y="1120"/>
                  <a:pt x="1783" y="1120"/>
                </a:cubicBezTo>
                <a:close/>
                <a:moveTo>
                  <a:pt x="1796" y="1120"/>
                </a:moveTo>
                <a:cubicBezTo>
                  <a:pt x="1793" y="1120"/>
                  <a:pt x="1791" y="1121"/>
                  <a:pt x="1791" y="1124"/>
                </a:cubicBezTo>
                <a:cubicBezTo>
                  <a:pt x="1791" y="1126"/>
                  <a:pt x="1793" y="1128"/>
                  <a:pt x="1796" y="1128"/>
                </a:cubicBezTo>
                <a:cubicBezTo>
                  <a:pt x="1798" y="1128"/>
                  <a:pt x="1800" y="1126"/>
                  <a:pt x="1800" y="1124"/>
                </a:cubicBezTo>
                <a:cubicBezTo>
                  <a:pt x="1800" y="1121"/>
                  <a:pt x="1798" y="1120"/>
                  <a:pt x="1796" y="1120"/>
                </a:cubicBezTo>
                <a:close/>
                <a:moveTo>
                  <a:pt x="1808" y="1120"/>
                </a:moveTo>
                <a:cubicBezTo>
                  <a:pt x="1806" y="1120"/>
                  <a:pt x="1804" y="1121"/>
                  <a:pt x="1804" y="1124"/>
                </a:cubicBezTo>
                <a:cubicBezTo>
                  <a:pt x="1804" y="1126"/>
                  <a:pt x="1806" y="1128"/>
                  <a:pt x="1808" y="1128"/>
                </a:cubicBezTo>
                <a:cubicBezTo>
                  <a:pt x="1811" y="1128"/>
                  <a:pt x="1813" y="1126"/>
                  <a:pt x="1813" y="1124"/>
                </a:cubicBezTo>
                <a:cubicBezTo>
                  <a:pt x="1813" y="1121"/>
                  <a:pt x="1811" y="1120"/>
                  <a:pt x="1808" y="1120"/>
                </a:cubicBezTo>
                <a:close/>
                <a:moveTo>
                  <a:pt x="1821" y="1120"/>
                </a:moveTo>
                <a:cubicBezTo>
                  <a:pt x="1819" y="1120"/>
                  <a:pt x="1817" y="1121"/>
                  <a:pt x="1817" y="1124"/>
                </a:cubicBezTo>
                <a:cubicBezTo>
                  <a:pt x="1817" y="1126"/>
                  <a:pt x="1819" y="1128"/>
                  <a:pt x="1821" y="1128"/>
                </a:cubicBezTo>
                <a:cubicBezTo>
                  <a:pt x="1824" y="1128"/>
                  <a:pt x="1826" y="1126"/>
                  <a:pt x="1826" y="1124"/>
                </a:cubicBezTo>
                <a:cubicBezTo>
                  <a:pt x="1826" y="1121"/>
                  <a:pt x="1824" y="1120"/>
                  <a:pt x="1821" y="1120"/>
                </a:cubicBezTo>
                <a:close/>
                <a:moveTo>
                  <a:pt x="1834" y="1120"/>
                </a:moveTo>
                <a:cubicBezTo>
                  <a:pt x="1832" y="1120"/>
                  <a:pt x="1830" y="1121"/>
                  <a:pt x="1830" y="1124"/>
                </a:cubicBezTo>
                <a:cubicBezTo>
                  <a:pt x="1830" y="1126"/>
                  <a:pt x="1832" y="1128"/>
                  <a:pt x="1834" y="1128"/>
                </a:cubicBezTo>
                <a:cubicBezTo>
                  <a:pt x="1837" y="1128"/>
                  <a:pt x="1838" y="1126"/>
                  <a:pt x="1838" y="1124"/>
                </a:cubicBezTo>
                <a:cubicBezTo>
                  <a:pt x="1838" y="1121"/>
                  <a:pt x="1837" y="1120"/>
                  <a:pt x="1834" y="1120"/>
                </a:cubicBezTo>
                <a:close/>
                <a:moveTo>
                  <a:pt x="1847" y="1120"/>
                </a:moveTo>
                <a:cubicBezTo>
                  <a:pt x="1845" y="1120"/>
                  <a:pt x="1843" y="1121"/>
                  <a:pt x="1843" y="1124"/>
                </a:cubicBezTo>
                <a:cubicBezTo>
                  <a:pt x="1843" y="1126"/>
                  <a:pt x="1845" y="1128"/>
                  <a:pt x="1847" y="1128"/>
                </a:cubicBezTo>
                <a:cubicBezTo>
                  <a:pt x="1849" y="1128"/>
                  <a:pt x="1851" y="1126"/>
                  <a:pt x="1851" y="1124"/>
                </a:cubicBezTo>
                <a:cubicBezTo>
                  <a:pt x="1851" y="1121"/>
                  <a:pt x="1849" y="1120"/>
                  <a:pt x="1847" y="1120"/>
                </a:cubicBezTo>
                <a:close/>
                <a:moveTo>
                  <a:pt x="1860" y="1120"/>
                </a:moveTo>
                <a:cubicBezTo>
                  <a:pt x="1858" y="1120"/>
                  <a:pt x="1856" y="1121"/>
                  <a:pt x="1856" y="1124"/>
                </a:cubicBezTo>
                <a:cubicBezTo>
                  <a:pt x="1856" y="1126"/>
                  <a:pt x="1858" y="1128"/>
                  <a:pt x="1860" y="1128"/>
                </a:cubicBezTo>
                <a:cubicBezTo>
                  <a:pt x="1862" y="1128"/>
                  <a:pt x="1864" y="1126"/>
                  <a:pt x="1864" y="1124"/>
                </a:cubicBezTo>
                <a:cubicBezTo>
                  <a:pt x="1864" y="1121"/>
                  <a:pt x="1862" y="1120"/>
                  <a:pt x="1860" y="1120"/>
                </a:cubicBezTo>
                <a:close/>
                <a:moveTo>
                  <a:pt x="1873" y="1120"/>
                </a:moveTo>
                <a:cubicBezTo>
                  <a:pt x="1871" y="1120"/>
                  <a:pt x="1869" y="1121"/>
                  <a:pt x="1869" y="1124"/>
                </a:cubicBezTo>
                <a:cubicBezTo>
                  <a:pt x="1869" y="1126"/>
                  <a:pt x="1871" y="1128"/>
                  <a:pt x="1873" y="1128"/>
                </a:cubicBezTo>
                <a:cubicBezTo>
                  <a:pt x="1875" y="1128"/>
                  <a:pt x="1877" y="1126"/>
                  <a:pt x="1877" y="1124"/>
                </a:cubicBezTo>
                <a:cubicBezTo>
                  <a:pt x="1877" y="1121"/>
                  <a:pt x="1875" y="1120"/>
                  <a:pt x="1873" y="1120"/>
                </a:cubicBezTo>
                <a:close/>
                <a:moveTo>
                  <a:pt x="1886" y="1120"/>
                </a:moveTo>
                <a:cubicBezTo>
                  <a:pt x="1884" y="1120"/>
                  <a:pt x="1882" y="1121"/>
                  <a:pt x="1882" y="1124"/>
                </a:cubicBezTo>
                <a:cubicBezTo>
                  <a:pt x="1882" y="1126"/>
                  <a:pt x="1884" y="1128"/>
                  <a:pt x="1886" y="1128"/>
                </a:cubicBezTo>
                <a:cubicBezTo>
                  <a:pt x="1888" y="1128"/>
                  <a:pt x="1890" y="1126"/>
                  <a:pt x="1890" y="1124"/>
                </a:cubicBezTo>
                <a:cubicBezTo>
                  <a:pt x="1890" y="1121"/>
                  <a:pt x="1888" y="1120"/>
                  <a:pt x="1886" y="1120"/>
                </a:cubicBezTo>
                <a:close/>
                <a:moveTo>
                  <a:pt x="1899" y="1120"/>
                </a:moveTo>
                <a:cubicBezTo>
                  <a:pt x="1897" y="1120"/>
                  <a:pt x="1895" y="1121"/>
                  <a:pt x="1895" y="1124"/>
                </a:cubicBezTo>
                <a:cubicBezTo>
                  <a:pt x="1895" y="1126"/>
                  <a:pt x="1897" y="1128"/>
                  <a:pt x="1899" y="1128"/>
                </a:cubicBezTo>
                <a:cubicBezTo>
                  <a:pt x="1901" y="1128"/>
                  <a:pt x="1903" y="1126"/>
                  <a:pt x="1903" y="1124"/>
                </a:cubicBezTo>
                <a:cubicBezTo>
                  <a:pt x="1903" y="1121"/>
                  <a:pt x="1901" y="1120"/>
                  <a:pt x="1899" y="1120"/>
                </a:cubicBezTo>
                <a:close/>
                <a:moveTo>
                  <a:pt x="1912" y="1120"/>
                </a:moveTo>
                <a:cubicBezTo>
                  <a:pt x="1909" y="1120"/>
                  <a:pt x="1908" y="1121"/>
                  <a:pt x="1908" y="1124"/>
                </a:cubicBezTo>
                <a:cubicBezTo>
                  <a:pt x="1908" y="1126"/>
                  <a:pt x="1909" y="1128"/>
                  <a:pt x="1912" y="1128"/>
                </a:cubicBezTo>
                <a:cubicBezTo>
                  <a:pt x="1914" y="1128"/>
                  <a:pt x="1916" y="1126"/>
                  <a:pt x="1916" y="1124"/>
                </a:cubicBezTo>
                <a:cubicBezTo>
                  <a:pt x="1916" y="1121"/>
                  <a:pt x="1914" y="1120"/>
                  <a:pt x="1912" y="1120"/>
                </a:cubicBezTo>
                <a:close/>
                <a:moveTo>
                  <a:pt x="1925" y="1120"/>
                </a:moveTo>
                <a:cubicBezTo>
                  <a:pt x="1922" y="1120"/>
                  <a:pt x="1920" y="1121"/>
                  <a:pt x="1920" y="1124"/>
                </a:cubicBezTo>
                <a:cubicBezTo>
                  <a:pt x="1920" y="1126"/>
                  <a:pt x="1922" y="1128"/>
                  <a:pt x="1925" y="1128"/>
                </a:cubicBezTo>
                <a:cubicBezTo>
                  <a:pt x="1927" y="1128"/>
                  <a:pt x="1929" y="1126"/>
                  <a:pt x="1929" y="1124"/>
                </a:cubicBezTo>
                <a:cubicBezTo>
                  <a:pt x="1929" y="1121"/>
                  <a:pt x="1927" y="1120"/>
                  <a:pt x="1925" y="1120"/>
                </a:cubicBezTo>
                <a:close/>
                <a:moveTo>
                  <a:pt x="1938" y="1120"/>
                </a:moveTo>
                <a:cubicBezTo>
                  <a:pt x="1935" y="1120"/>
                  <a:pt x="1933" y="1121"/>
                  <a:pt x="1933" y="1124"/>
                </a:cubicBezTo>
                <a:cubicBezTo>
                  <a:pt x="1933" y="1126"/>
                  <a:pt x="1935" y="1128"/>
                  <a:pt x="1938" y="1128"/>
                </a:cubicBezTo>
                <a:cubicBezTo>
                  <a:pt x="1940" y="1128"/>
                  <a:pt x="1942" y="1126"/>
                  <a:pt x="1942" y="1124"/>
                </a:cubicBezTo>
                <a:cubicBezTo>
                  <a:pt x="1942" y="1121"/>
                  <a:pt x="1940" y="1120"/>
                  <a:pt x="1938" y="1120"/>
                </a:cubicBezTo>
                <a:close/>
                <a:moveTo>
                  <a:pt x="1950" y="1120"/>
                </a:moveTo>
                <a:cubicBezTo>
                  <a:pt x="1948" y="1120"/>
                  <a:pt x="1946" y="1121"/>
                  <a:pt x="1946" y="1124"/>
                </a:cubicBezTo>
                <a:cubicBezTo>
                  <a:pt x="1946" y="1126"/>
                  <a:pt x="1948" y="1128"/>
                  <a:pt x="1950" y="1128"/>
                </a:cubicBezTo>
                <a:cubicBezTo>
                  <a:pt x="1953" y="1128"/>
                  <a:pt x="1955" y="1126"/>
                  <a:pt x="1955" y="1124"/>
                </a:cubicBezTo>
                <a:cubicBezTo>
                  <a:pt x="1955" y="1121"/>
                  <a:pt x="1953" y="1120"/>
                  <a:pt x="1950" y="1120"/>
                </a:cubicBezTo>
                <a:close/>
                <a:moveTo>
                  <a:pt x="1963" y="1120"/>
                </a:moveTo>
                <a:cubicBezTo>
                  <a:pt x="1961" y="1120"/>
                  <a:pt x="1959" y="1121"/>
                  <a:pt x="1959" y="1124"/>
                </a:cubicBezTo>
                <a:cubicBezTo>
                  <a:pt x="1959" y="1126"/>
                  <a:pt x="1961" y="1128"/>
                  <a:pt x="1963" y="1128"/>
                </a:cubicBezTo>
                <a:cubicBezTo>
                  <a:pt x="1966" y="1128"/>
                  <a:pt x="1968" y="1126"/>
                  <a:pt x="1968" y="1124"/>
                </a:cubicBezTo>
                <a:cubicBezTo>
                  <a:pt x="1968" y="1121"/>
                  <a:pt x="1966" y="1120"/>
                  <a:pt x="1963" y="1120"/>
                </a:cubicBezTo>
                <a:close/>
                <a:moveTo>
                  <a:pt x="1976" y="1120"/>
                </a:moveTo>
                <a:cubicBezTo>
                  <a:pt x="1974" y="1120"/>
                  <a:pt x="1972" y="1121"/>
                  <a:pt x="1972" y="1124"/>
                </a:cubicBezTo>
                <a:cubicBezTo>
                  <a:pt x="1972" y="1126"/>
                  <a:pt x="1974" y="1128"/>
                  <a:pt x="1976" y="1128"/>
                </a:cubicBezTo>
                <a:cubicBezTo>
                  <a:pt x="1979" y="1128"/>
                  <a:pt x="1980" y="1126"/>
                  <a:pt x="1980" y="1124"/>
                </a:cubicBezTo>
                <a:cubicBezTo>
                  <a:pt x="1980" y="1121"/>
                  <a:pt x="1979" y="1120"/>
                  <a:pt x="1976" y="1120"/>
                </a:cubicBezTo>
                <a:close/>
                <a:moveTo>
                  <a:pt x="1989" y="1120"/>
                </a:moveTo>
                <a:cubicBezTo>
                  <a:pt x="1987" y="1120"/>
                  <a:pt x="1985" y="1121"/>
                  <a:pt x="1985" y="1124"/>
                </a:cubicBezTo>
                <a:cubicBezTo>
                  <a:pt x="1985" y="1126"/>
                  <a:pt x="1987" y="1128"/>
                  <a:pt x="1989" y="1128"/>
                </a:cubicBezTo>
                <a:cubicBezTo>
                  <a:pt x="1992" y="1128"/>
                  <a:pt x="1993" y="1126"/>
                  <a:pt x="1993" y="1124"/>
                </a:cubicBezTo>
                <a:cubicBezTo>
                  <a:pt x="1993" y="1121"/>
                  <a:pt x="1992" y="1120"/>
                  <a:pt x="1989" y="1120"/>
                </a:cubicBezTo>
                <a:close/>
                <a:moveTo>
                  <a:pt x="2002" y="1120"/>
                </a:moveTo>
                <a:cubicBezTo>
                  <a:pt x="2000" y="1120"/>
                  <a:pt x="1998" y="1121"/>
                  <a:pt x="1998" y="1124"/>
                </a:cubicBezTo>
                <a:cubicBezTo>
                  <a:pt x="1998" y="1126"/>
                  <a:pt x="2000" y="1128"/>
                  <a:pt x="2002" y="1128"/>
                </a:cubicBezTo>
                <a:cubicBezTo>
                  <a:pt x="2004" y="1128"/>
                  <a:pt x="2006" y="1126"/>
                  <a:pt x="2006" y="1124"/>
                </a:cubicBezTo>
                <a:cubicBezTo>
                  <a:pt x="2006" y="1121"/>
                  <a:pt x="2004" y="1120"/>
                  <a:pt x="2002" y="1120"/>
                </a:cubicBezTo>
                <a:close/>
                <a:moveTo>
                  <a:pt x="2015" y="1120"/>
                </a:moveTo>
                <a:cubicBezTo>
                  <a:pt x="2013" y="1120"/>
                  <a:pt x="2011" y="1121"/>
                  <a:pt x="2011" y="1124"/>
                </a:cubicBezTo>
                <a:cubicBezTo>
                  <a:pt x="2011" y="1126"/>
                  <a:pt x="2013" y="1128"/>
                  <a:pt x="2015" y="1128"/>
                </a:cubicBezTo>
                <a:cubicBezTo>
                  <a:pt x="2017" y="1128"/>
                  <a:pt x="2019" y="1126"/>
                  <a:pt x="2019" y="1124"/>
                </a:cubicBezTo>
                <a:cubicBezTo>
                  <a:pt x="2019" y="1121"/>
                  <a:pt x="2017" y="1120"/>
                  <a:pt x="2015" y="1120"/>
                </a:cubicBezTo>
                <a:close/>
                <a:moveTo>
                  <a:pt x="2028" y="1120"/>
                </a:moveTo>
                <a:cubicBezTo>
                  <a:pt x="2026" y="1120"/>
                  <a:pt x="2024" y="1121"/>
                  <a:pt x="2024" y="1124"/>
                </a:cubicBezTo>
                <a:cubicBezTo>
                  <a:pt x="2024" y="1126"/>
                  <a:pt x="2026" y="1128"/>
                  <a:pt x="2028" y="1128"/>
                </a:cubicBezTo>
                <a:cubicBezTo>
                  <a:pt x="2030" y="1128"/>
                  <a:pt x="2032" y="1126"/>
                  <a:pt x="2032" y="1124"/>
                </a:cubicBezTo>
                <a:cubicBezTo>
                  <a:pt x="2032" y="1121"/>
                  <a:pt x="2030" y="1120"/>
                  <a:pt x="2028" y="1120"/>
                </a:cubicBezTo>
                <a:close/>
                <a:moveTo>
                  <a:pt x="2041" y="1120"/>
                </a:moveTo>
                <a:cubicBezTo>
                  <a:pt x="2039" y="1120"/>
                  <a:pt x="2037" y="1121"/>
                  <a:pt x="2037" y="1124"/>
                </a:cubicBezTo>
                <a:cubicBezTo>
                  <a:pt x="2037" y="1126"/>
                  <a:pt x="2039" y="1128"/>
                  <a:pt x="2041" y="1128"/>
                </a:cubicBezTo>
                <a:cubicBezTo>
                  <a:pt x="2043" y="1128"/>
                  <a:pt x="2045" y="1126"/>
                  <a:pt x="2045" y="1124"/>
                </a:cubicBezTo>
                <a:cubicBezTo>
                  <a:pt x="2045" y="1121"/>
                  <a:pt x="2043" y="1120"/>
                  <a:pt x="2041" y="1120"/>
                </a:cubicBezTo>
                <a:close/>
                <a:moveTo>
                  <a:pt x="2054" y="1120"/>
                </a:moveTo>
                <a:cubicBezTo>
                  <a:pt x="2051" y="1120"/>
                  <a:pt x="2050" y="1121"/>
                  <a:pt x="2050" y="1124"/>
                </a:cubicBezTo>
                <a:cubicBezTo>
                  <a:pt x="2050" y="1126"/>
                  <a:pt x="2051" y="1128"/>
                  <a:pt x="2054" y="1128"/>
                </a:cubicBezTo>
                <a:cubicBezTo>
                  <a:pt x="2056" y="1128"/>
                  <a:pt x="2058" y="1126"/>
                  <a:pt x="2058" y="1124"/>
                </a:cubicBezTo>
                <a:cubicBezTo>
                  <a:pt x="2058" y="1121"/>
                  <a:pt x="2056" y="1120"/>
                  <a:pt x="2054" y="1120"/>
                </a:cubicBezTo>
                <a:close/>
                <a:moveTo>
                  <a:pt x="2067" y="1120"/>
                </a:moveTo>
                <a:cubicBezTo>
                  <a:pt x="2064" y="1120"/>
                  <a:pt x="2063" y="1121"/>
                  <a:pt x="2063" y="1124"/>
                </a:cubicBezTo>
                <a:cubicBezTo>
                  <a:pt x="2063" y="1126"/>
                  <a:pt x="2064" y="1128"/>
                  <a:pt x="2067" y="1128"/>
                </a:cubicBezTo>
                <a:cubicBezTo>
                  <a:pt x="2069" y="1128"/>
                  <a:pt x="2071" y="1126"/>
                  <a:pt x="2071" y="1124"/>
                </a:cubicBezTo>
                <a:cubicBezTo>
                  <a:pt x="2071" y="1121"/>
                  <a:pt x="2069" y="1120"/>
                  <a:pt x="2067" y="1120"/>
                </a:cubicBezTo>
                <a:close/>
                <a:moveTo>
                  <a:pt x="2080" y="1120"/>
                </a:moveTo>
                <a:cubicBezTo>
                  <a:pt x="2077" y="1120"/>
                  <a:pt x="2075" y="1121"/>
                  <a:pt x="2075" y="1124"/>
                </a:cubicBezTo>
                <a:cubicBezTo>
                  <a:pt x="2075" y="1126"/>
                  <a:pt x="2077" y="1128"/>
                  <a:pt x="2080" y="1128"/>
                </a:cubicBezTo>
                <a:cubicBezTo>
                  <a:pt x="2082" y="1128"/>
                  <a:pt x="2084" y="1126"/>
                  <a:pt x="2084" y="1124"/>
                </a:cubicBezTo>
                <a:cubicBezTo>
                  <a:pt x="2084" y="1121"/>
                  <a:pt x="2082" y="1120"/>
                  <a:pt x="2080" y="1120"/>
                </a:cubicBezTo>
                <a:close/>
                <a:moveTo>
                  <a:pt x="2093" y="1120"/>
                </a:moveTo>
                <a:cubicBezTo>
                  <a:pt x="2090" y="1120"/>
                  <a:pt x="2088" y="1121"/>
                  <a:pt x="2088" y="1124"/>
                </a:cubicBezTo>
                <a:cubicBezTo>
                  <a:pt x="2088" y="1126"/>
                  <a:pt x="2090" y="1128"/>
                  <a:pt x="2093" y="1128"/>
                </a:cubicBezTo>
                <a:cubicBezTo>
                  <a:pt x="2095" y="1128"/>
                  <a:pt x="2097" y="1126"/>
                  <a:pt x="2097" y="1124"/>
                </a:cubicBezTo>
                <a:cubicBezTo>
                  <a:pt x="2097" y="1121"/>
                  <a:pt x="2095" y="1120"/>
                  <a:pt x="2093" y="1120"/>
                </a:cubicBezTo>
                <a:close/>
                <a:moveTo>
                  <a:pt x="2105" y="1120"/>
                </a:moveTo>
                <a:cubicBezTo>
                  <a:pt x="2103" y="1120"/>
                  <a:pt x="2101" y="1121"/>
                  <a:pt x="2101" y="1124"/>
                </a:cubicBezTo>
                <a:cubicBezTo>
                  <a:pt x="2101" y="1126"/>
                  <a:pt x="2103" y="1128"/>
                  <a:pt x="2105" y="1128"/>
                </a:cubicBezTo>
                <a:cubicBezTo>
                  <a:pt x="2108" y="1128"/>
                  <a:pt x="2110" y="1126"/>
                  <a:pt x="2110" y="1124"/>
                </a:cubicBezTo>
                <a:cubicBezTo>
                  <a:pt x="2110" y="1121"/>
                  <a:pt x="2108" y="1120"/>
                  <a:pt x="2105" y="1120"/>
                </a:cubicBezTo>
                <a:close/>
                <a:moveTo>
                  <a:pt x="2118" y="1120"/>
                </a:moveTo>
                <a:cubicBezTo>
                  <a:pt x="2116" y="1120"/>
                  <a:pt x="2114" y="1121"/>
                  <a:pt x="2114" y="1124"/>
                </a:cubicBezTo>
                <a:cubicBezTo>
                  <a:pt x="2114" y="1126"/>
                  <a:pt x="2116" y="1128"/>
                  <a:pt x="2118" y="1128"/>
                </a:cubicBezTo>
                <a:cubicBezTo>
                  <a:pt x="2121" y="1128"/>
                  <a:pt x="2123" y="1126"/>
                  <a:pt x="2123" y="1124"/>
                </a:cubicBezTo>
                <a:cubicBezTo>
                  <a:pt x="2123" y="1121"/>
                  <a:pt x="2121" y="1120"/>
                  <a:pt x="2118" y="1120"/>
                </a:cubicBezTo>
                <a:close/>
                <a:moveTo>
                  <a:pt x="2674" y="1120"/>
                </a:moveTo>
                <a:cubicBezTo>
                  <a:pt x="2671" y="1120"/>
                  <a:pt x="2669" y="1121"/>
                  <a:pt x="2669" y="1124"/>
                </a:cubicBezTo>
                <a:cubicBezTo>
                  <a:pt x="2669" y="1126"/>
                  <a:pt x="2671" y="1128"/>
                  <a:pt x="2674" y="1128"/>
                </a:cubicBezTo>
                <a:cubicBezTo>
                  <a:pt x="2676" y="1128"/>
                  <a:pt x="2678" y="1126"/>
                  <a:pt x="2678" y="1124"/>
                </a:cubicBezTo>
                <a:cubicBezTo>
                  <a:pt x="2678" y="1121"/>
                  <a:pt x="2676" y="1120"/>
                  <a:pt x="2674" y="1120"/>
                </a:cubicBezTo>
                <a:close/>
                <a:moveTo>
                  <a:pt x="2687" y="1120"/>
                </a:moveTo>
                <a:cubicBezTo>
                  <a:pt x="2684" y="1120"/>
                  <a:pt x="2682" y="1121"/>
                  <a:pt x="2682" y="1124"/>
                </a:cubicBezTo>
                <a:cubicBezTo>
                  <a:pt x="2682" y="1126"/>
                  <a:pt x="2684" y="1128"/>
                  <a:pt x="2687" y="1128"/>
                </a:cubicBezTo>
                <a:cubicBezTo>
                  <a:pt x="2689" y="1128"/>
                  <a:pt x="2691" y="1126"/>
                  <a:pt x="2691" y="1124"/>
                </a:cubicBezTo>
                <a:cubicBezTo>
                  <a:pt x="2691" y="1121"/>
                  <a:pt x="2689" y="1120"/>
                  <a:pt x="2687" y="1120"/>
                </a:cubicBezTo>
                <a:close/>
                <a:moveTo>
                  <a:pt x="2699" y="1120"/>
                </a:moveTo>
                <a:cubicBezTo>
                  <a:pt x="2697" y="1120"/>
                  <a:pt x="2695" y="1121"/>
                  <a:pt x="2695" y="1124"/>
                </a:cubicBezTo>
                <a:cubicBezTo>
                  <a:pt x="2695" y="1126"/>
                  <a:pt x="2697" y="1128"/>
                  <a:pt x="2699" y="1128"/>
                </a:cubicBezTo>
                <a:cubicBezTo>
                  <a:pt x="2702" y="1128"/>
                  <a:pt x="2704" y="1126"/>
                  <a:pt x="2704" y="1124"/>
                </a:cubicBezTo>
                <a:cubicBezTo>
                  <a:pt x="2704" y="1121"/>
                  <a:pt x="2702" y="1120"/>
                  <a:pt x="2699" y="1120"/>
                </a:cubicBezTo>
                <a:close/>
                <a:moveTo>
                  <a:pt x="2712" y="1124"/>
                </a:moveTo>
                <a:cubicBezTo>
                  <a:pt x="2712" y="1124"/>
                  <a:pt x="2712" y="1124"/>
                  <a:pt x="2712" y="1124"/>
                </a:cubicBezTo>
                <a:cubicBezTo>
                  <a:pt x="2712" y="1124"/>
                  <a:pt x="2712" y="1124"/>
                  <a:pt x="2712" y="1124"/>
                </a:cubicBezTo>
                <a:cubicBezTo>
                  <a:pt x="2712" y="1124"/>
                  <a:pt x="2712" y="1124"/>
                  <a:pt x="2712" y="1124"/>
                </a:cubicBezTo>
                <a:cubicBezTo>
                  <a:pt x="2712" y="1124"/>
                  <a:pt x="2712" y="1124"/>
                  <a:pt x="2712" y="1124"/>
                </a:cubicBezTo>
                <a:close/>
                <a:moveTo>
                  <a:pt x="2725" y="1124"/>
                </a:moveTo>
                <a:cubicBezTo>
                  <a:pt x="2725" y="1124"/>
                  <a:pt x="2725" y="1124"/>
                  <a:pt x="2725" y="1124"/>
                </a:cubicBezTo>
                <a:cubicBezTo>
                  <a:pt x="2725" y="1124"/>
                  <a:pt x="2725" y="1124"/>
                  <a:pt x="2725" y="1124"/>
                </a:cubicBezTo>
                <a:cubicBezTo>
                  <a:pt x="2725" y="1124"/>
                  <a:pt x="2725" y="1124"/>
                  <a:pt x="2725" y="1124"/>
                </a:cubicBezTo>
                <a:cubicBezTo>
                  <a:pt x="2725" y="1124"/>
                  <a:pt x="2725" y="1124"/>
                  <a:pt x="2725" y="1124"/>
                </a:cubicBezTo>
                <a:close/>
                <a:moveTo>
                  <a:pt x="2777" y="1120"/>
                </a:moveTo>
                <a:cubicBezTo>
                  <a:pt x="2775" y="1120"/>
                  <a:pt x="2773" y="1121"/>
                  <a:pt x="2773" y="1124"/>
                </a:cubicBezTo>
                <a:cubicBezTo>
                  <a:pt x="2773" y="1126"/>
                  <a:pt x="2775" y="1128"/>
                  <a:pt x="2777" y="1128"/>
                </a:cubicBezTo>
                <a:cubicBezTo>
                  <a:pt x="2779" y="1128"/>
                  <a:pt x="2781" y="1126"/>
                  <a:pt x="2781" y="1124"/>
                </a:cubicBezTo>
                <a:cubicBezTo>
                  <a:pt x="2781" y="1121"/>
                  <a:pt x="2779" y="1120"/>
                  <a:pt x="2777" y="1120"/>
                </a:cubicBezTo>
                <a:close/>
                <a:moveTo>
                  <a:pt x="2790" y="1120"/>
                </a:moveTo>
                <a:cubicBezTo>
                  <a:pt x="2788" y="1120"/>
                  <a:pt x="2786" y="1121"/>
                  <a:pt x="2786" y="1124"/>
                </a:cubicBezTo>
                <a:cubicBezTo>
                  <a:pt x="2786" y="1126"/>
                  <a:pt x="2788" y="1128"/>
                  <a:pt x="2790" y="1128"/>
                </a:cubicBezTo>
                <a:cubicBezTo>
                  <a:pt x="2792" y="1128"/>
                  <a:pt x="2794" y="1126"/>
                  <a:pt x="2794" y="1124"/>
                </a:cubicBezTo>
                <a:cubicBezTo>
                  <a:pt x="2794" y="1121"/>
                  <a:pt x="2792" y="1120"/>
                  <a:pt x="2790" y="1120"/>
                </a:cubicBezTo>
                <a:close/>
                <a:moveTo>
                  <a:pt x="2803" y="1120"/>
                </a:moveTo>
                <a:cubicBezTo>
                  <a:pt x="2800" y="1120"/>
                  <a:pt x="2799" y="1121"/>
                  <a:pt x="2799" y="1124"/>
                </a:cubicBezTo>
                <a:cubicBezTo>
                  <a:pt x="2799" y="1126"/>
                  <a:pt x="2800" y="1128"/>
                  <a:pt x="2803" y="1128"/>
                </a:cubicBezTo>
                <a:cubicBezTo>
                  <a:pt x="2805" y="1128"/>
                  <a:pt x="2807" y="1126"/>
                  <a:pt x="2807" y="1124"/>
                </a:cubicBezTo>
                <a:cubicBezTo>
                  <a:pt x="2807" y="1121"/>
                  <a:pt x="2805" y="1120"/>
                  <a:pt x="2803" y="1120"/>
                </a:cubicBezTo>
                <a:close/>
                <a:moveTo>
                  <a:pt x="2816" y="1120"/>
                </a:moveTo>
                <a:cubicBezTo>
                  <a:pt x="2813" y="1120"/>
                  <a:pt x="2812" y="1121"/>
                  <a:pt x="2812" y="1124"/>
                </a:cubicBezTo>
                <a:cubicBezTo>
                  <a:pt x="2812" y="1126"/>
                  <a:pt x="2813" y="1128"/>
                  <a:pt x="2816" y="1128"/>
                </a:cubicBezTo>
                <a:cubicBezTo>
                  <a:pt x="2818" y="1128"/>
                  <a:pt x="2820" y="1126"/>
                  <a:pt x="2820" y="1124"/>
                </a:cubicBezTo>
                <a:cubicBezTo>
                  <a:pt x="2820" y="1121"/>
                  <a:pt x="2818" y="1120"/>
                  <a:pt x="2816" y="1120"/>
                </a:cubicBezTo>
                <a:close/>
                <a:moveTo>
                  <a:pt x="2829" y="1120"/>
                </a:moveTo>
                <a:cubicBezTo>
                  <a:pt x="2826" y="1120"/>
                  <a:pt x="2824" y="1121"/>
                  <a:pt x="2824" y="1124"/>
                </a:cubicBezTo>
                <a:cubicBezTo>
                  <a:pt x="2824" y="1126"/>
                  <a:pt x="2826" y="1128"/>
                  <a:pt x="2829" y="1128"/>
                </a:cubicBezTo>
                <a:cubicBezTo>
                  <a:pt x="2831" y="1128"/>
                  <a:pt x="2833" y="1126"/>
                  <a:pt x="2833" y="1124"/>
                </a:cubicBezTo>
                <a:cubicBezTo>
                  <a:pt x="2833" y="1121"/>
                  <a:pt x="2831" y="1120"/>
                  <a:pt x="2829" y="1120"/>
                </a:cubicBezTo>
                <a:close/>
                <a:moveTo>
                  <a:pt x="2842" y="1120"/>
                </a:moveTo>
                <a:cubicBezTo>
                  <a:pt x="2839" y="1120"/>
                  <a:pt x="2837" y="1121"/>
                  <a:pt x="2837" y="1124"/>
                </a:cubicBezTo>
                <a:cubicBezTo>
                  <a:pt x="2837" y="1126"/>
                  <a:pt x="2839" y="1128"/>
                  <a:pt x="2842" y="1128"/>
                </a:cubicBezTo>
                <a:cubicBezTo>
                  <a:pt x="2844" y="1128"/>
                  <a:pt x="2846" y="1126"/>
                  <a:pt x="2846" y="1124"/>
                </a:cubicBezTo>
                <a:cubicBezTo>
                  <a:pt x="2846" y="1121"/>
                  <a:pt x="2844" y="1120"/>
                  <a:pt x="2842" y="1120"/>
                </a:cubicBezTo>
                <a:close/>
                <a:moveTo>
                  <a:pt x="2854" y="1120"/>
                </a:moveTo>
                <a:cubicBezTo>
                  <a:pt x="2852" y="1120"/>
                  <a:pt x="2850" y="1121"/>
                  <a:pt x="2850" y="1124"/>
                </a:cubicBezTo>
                <a:cubicBezTo>
                  <a:pt x="2850" y="1126"/>
                  <a:pt x="2852" y="1128"/>
                  <a:pt x="2854" y="1128"/>
                </a:cubicBezTo>
                <a:cubicBezTo>
                  <a:pt x="2857" y="1128"/>
                  <a:pt x="2859" y="1126"/>
                  <a:pt x="2859" y="1124"/>
                </a:cubicBezTo>
                <a:cubicBezTo>
                  <a:pt x="2859" y="1121"/>
                  <a:pt x="2857" y="1120"/>
                  <a:pt x="2854" y="1120"/>
                </a:cubicBezTo>
                <a:close/>
                <a:moveTo>
                  <a:pt x="2867" y="1124"/>
                </a:moveTo>
                <a:cubicBezTo>
                  <a:pt x="2867" y="1124"/>
                  <a:pt x="2867" y="1124"/>
                  <a:pt x="2867" y="1124"/>
                </a:cubicBezTo>
                <a:cubicBezTo>
                  <a:pt x="2868" y="1124"/>
                  <a:pt x="2868" y="1124"/>
                  <a:pt x="2868" y="1124"/>
                </a:cubicBezTo>
                <a:cubicBezTo>
                  <a:pt x="2868" y="1124"/>
                  <a:pt x="2868" y="1123"/>
                  <a:pt x="2867" y="1123"/>
                </a:cubicBezTo>
                <a:cubicBezTo>
                  <a:pt x="2867" y="1123"/>
                  <a:pt x="2867" y="1124"/>
                  <a:pt x="2867" y="1124"/>
                </a:cubicBezTo>
                <a:close/>
                <a:moveTo>
                  <a:pt x="2890" y="1124"/>
                </a:moveTo>
                <a:cubicBezTo>
                  <a:pt x="2890" y="1125"/>
                  <a:pt x="2892" y="1127"/>
                  <a:pt x="2893" y="1127"/>
                </a:cubicBezTo>
                <a:cubicBezTo>
                  <a:pt x="2895" y="1127"/>
                  <a:pt x="2896" y="1125"/>
                  <a:pt x="2896" y="1124"/>
                </a:cubicBezTo>
                <a:cubicBezTo>
                  <a:pt x="2896" y="1122"/>
                  <a:pt x="2895" y="1121"/>
                  <a:pt x="2893" y="1121"/>
                </a:cubicBezTo>
                <a:cubicBezTo>
                  <a:pt x="2892" y="1121"/>
                  <a:pt x="2890" y="1122"/>
                  <a:pt x="2890" y="1124"/>
                </a:cubicBezTo>
                <a:close/>
                <a:moveTo>
                  <a:pt x="2906" y="1124"/>
                </a:moveTo>
                <a:cubicBezTo>
                  <a:pt x="2906" y="1124"/>
                  <a:pt x="2906" y="1124"/>
                  <a:pt x="2906" y="1124"/>
                </a:cubicBezTo>
                <a:cubicBezTo>
                  <a:pt x="2906" y="1124"/>
                  <a:pt x="2906" y="1124"/>
                  <a:pt x="2906" y="1124"/>
                </a:cubicBezTo>
                <a:cubicBezTo>
                  <a:pt x="2906" y="1124"/>
                  <a:pt x="2906" y="1124"/>
                  <a:pt x="2906" y="1124"/>
                </a:cubicBezTo>
                <a:cubicBezTo>
                  <a:pt x="2906" y="1124"/>
                  <a:pt x="2906" y="1124"/>
                  <a:pt x="2906" y="1124"/>
                </a:cubicBezTo>
                <a:close/>
                <a:moveTo>
                  <a:pt x="2932" y="1124"/>
                </a:moveTo>
                <a:cubicBezTo>
                  <a:pt x="2932" y="1124"/>
                  <a:pt x="2932" y="1123"/>
                  <a:pt x="2932" y="1123"/>
                </a:cubicBezTo>
                <a:cubicBezTo>
                  <a:pt x="2932" y="1123"/>
                  <a:pt x="2932" y="1124"/>
                  <a:pt x="2932" y="1124"/>
                </a:cubicBezTo>
                <a:cubicBezTo>
                  <a:pt x="2932" y="1124"/>
                  <a:pt x="2932" y="1124"/>
                  <a:pt x="2932" y="1124"/>
                </a:cubicBezTo>
                <a:cubicBezTo>
                  <a:pt x="2932" y="1124"/>
                  <a:pt x="2932" y="1124"/>
                  <a:pt x="2932" y="1124"/>
                </a:cubicBezTo>
                <a:close/>
                <a:moveTo>
                  <a:pt x="2958" y="1120"/>
                </a:moveTo>
                <a:cubicBezTo>
                  <a:pt x="2955" y="1120"/>
                  <a:pt x="2954" y="1121"/>
                  <a:pt x="2954" y="1124"/>
                </a:cubicBezTo>
                <a:cubicBezTo>
                  <a:pt x="2954" y="1126"/>
                  <a:pt x="2955" y="1128"/>
                  <a:pt x="2958" y="1128"/>
                </a:cubicBezTo>
                <a:cubicBezTo>
                  <a:pt x="2960" y="1128"/>
                  <a:pt x="2962" y="1126"/>
                  <a:pt x="2962" y="1124"/>
                </a:cubicBezTo>
                <a:cubicBezTo>
                  <a:pt x="2962" y="1121"/>
                  <a:pt x="2960" y="1120"/>
                  <a:pt x="2958" y="1120"/>
                </a:cubicBezTo>
                <a:close/>
                <a:moveTo>
                  <a:pt x="892" y="1132"/>
                </a:moveTo>
                <a:cubicBezTo>
                  <a:pt x="889" y="1132"/>
                  <a:pt x="887" y="1134"/>
                  <a:pt x="887" y="1137"/>
                </a:cubicBezTo>
                <a:cubicBezTo>
                  <a:pt x="887" y="1139"/>
                  <a:pt x="889" y="1141"/>
                  <a:pt x="892" y="1141"/>
                </a:cubicBezTo>
                <a:cubicBezTo>
                  <a:pt x="894" y="1141"/>
                  <a:pt x="896" y="1139"/>
                  <a:pt x="896" y="1137"/>
                </a:cubicBezTo>
                <a:cubicBezTo>
                  <a:pt x="896" y="1134"/>
                  <a:pt x="894" y="1132"/>
                  <a:pt x="892" y="1132"/>
                </a:cubicBezTo>
                <a:close/>
                <a:moveTo>
                  <a:pt x="904" y="1132"/>
                </a:moveTo>
                <a:cubicBezTo>
                  <a:pt x="902" y="1132"/>
                  <a:pt x="900" y="1134"/>
                  <a:pt x="900" y="1137"/>
                </a:cubicBezTo>
                <a:cubicBezTo>
                  <a:pt x="900" y="1139"/>
                  <a:pt x="902" y="1141"/>
                  <a:pt x="904" y="1141"/>
                </a:cubicBezTo>
                <a:cubicBezTo>
                  <a:pt x="907" y="1141"/>
                  <a:pt x="909" y="1139"/>
                  <a:pt x="909" y="1137"/>
                </a:cubicBezTo>
                <a:cubicBezTo>
                  <a:pt x="909" y="1134"/>
                  <a:pt x="907" y="1132"/>
                  <a:pt x="904" y="1132"/>
                </a:cubicBezTo>
                <a:close/>
                <a:moveTo>
                  <a:pt x="917" y="1132"/>
                </a:moveTo>
                <a:cubicBezTo>
                  <a:pt x="915" y="1132"/>
                  <a:pt x="913" y="1134"/>
                  <a:pt x="913" y="1137"/>
                </a:cubicBezTo>
                <a:cubicBezTo>
                  <a:pt x="913" y="1139"/>
                  <a:pt x="915" y="1141"/>
                  <a:pt x="917" y="1141"/>
                </a:cubicBezTo>
                <a:cubicBezTo>
                  <a:pt x="920" y="1141"/>
                  <a:pt x="922" y="1139"/>
                  <a:pt x="922" y="1137"/>
                </a:cubicBezTo>
                <a:cubicBezTo>
                  <a:pt x="922" y="1134"/>
                  <a:pt x="920" y="1132"/>
                  <a:pt x="917" y="1132"/>
                </a:cubicBezTo>
                <a:close/>
                <a:moveTo>
                  <a:pt x="930" y="1132"/>
                </a:moveTo>
                <a:cubicBezTo>
                  <a:pt x="928" y="1132"/>
                  <a:pt x="926" y="1134"/>
                  <a:pt x="926" y="1137"/>
                </a:cubicBezTo>
                <a:cubicBezTo>
                  <a:pt x="926" y="1139"/>
                  <a:pt x="928" y="1141"/>
                  <a:pt x="930" y="1141"/>
                </a:cubicBezTo>
                <a:cubicBezTo>
                  <a:pt x="933" y="1141"/>
                  <a:pt x="934" y="1139"/>
                  <a:pt x="934" y="1137"/>
                </a:cubicBezTo>
                <a:cubicBezTo>
                  <a:pt x="934" y="1134"/>
                  <a:pt x="933" y="1132"/>
                  <a:pt x="930" y="1132"/>
                </a:cubicBezTo>
                <a:close/>
                <a:moveTo>
                  <a:pt x="943" y="1132"/>
                </a:moveTo>
                <a:cubicBezTo>
                  <a:pt x="941" y="1132"/>
                  <a:pt x="939" y="1134"/>
                  <a:pt x="939" y="1137"/>
                </a:cubicBezTo>
                <a:cubicBezTo>
                  <a:pt x="939" y="1139"/>
                  <a:pt x="941" y="1141"/>
                  <a:pt x="943" y="1141"/>
                </a:cubicBezTo>
                <a:cubicBezTo>
                  <a:pt x="946" y="1141"/>
                  <a:pt x="947" y="1139"/>
                  <a:pt x="947" y="1137"/>
                </a:cubicBezTo>
                <a:cubicBezTo>
                  <a:pt x="947" y="1134"/>
                  <a:pt x="946" y="1132"/>
                  <a:pt x="943" y="1132"/>
                </a:cubicBezTo>
                <a:close/>
                <a:moveTo>
                  <a:pt x="956" y="1132"/>
                </a:moveTo>
                <a:cubicBezTo>
                  <a:pt x="954" y="1132"/>
                  <a:pt x="952" y="1134"/>
                  <a:pt x="952" y="1137"/>
                </a:cubicBezTo>
                <a:cubicBezTo>
                  <a:pt x="952" y="1139"/>
                  <a:pt x="954" y="1141"/>
                  <a:pt x="956" y="1141"/>
                </a:cubicBezTo>
                <a:cubicBezTo>
                  <a:pt x="958" y="1141"/>
                  <a:pt x="960" y="1139"/>
                  <a:pt x="960" y="1137"/>
                </a:cubicBezTo>
                <a:cubicBezTo>
                  <a:pt x="960" y="1134"/>
                  <a:pt x="958" y="1132"/>
                  <a:pt x="956" y="1132"/>
                </a:cubicBezTo>
                <a:close/>
                <a:moveTo>
                  <a:pt x="969" y="1132"/>
                </a:moveTo>
                <a:cubicBezTo>
                  <a:pt x="967" y="1132"/>
                  <a:pt x="965" y="1134"/>
                  <a:pt x="965" y="1137"/>
                </a:cubicBezTo>
                <a:cubicBezTo>
                  <a:pt x="965" y="1139"/>
                  <a:pt x="967" y="1141"/>
                  <a:pt x="969" y="1141"/>
                </a:cubicBezTo>
                <a:cubicBezTo>
                  <a:pt x="971" y="1141"/>
                  <a:pt x="973" y="1139"/>
                  <a:pt x="973" y="1137"/>
                </a:cubicBezTo>
                <a:cubicBezTo>
                  <a:pt x="973" y="1134"/>
                  <a:pt x="971" y="1132"/>
                  <a:pt x="969" y="1132"/>
                </a:cubicBezTo>
                <a:close/>
                <a:moveTo>
                  <a:pt x="982" y="1132"/>
                </a:moveTo>
                <a:cubicBezTo>
                  <a:pt x="980" y="1132"/>
                  <a:pt x="978" y="1134"/>
                  <a:pt x="978" y="1137"/>
                </a:cubicBezTo>
                <a:cubicBezTo>
                  <a:pt x="978" y="1139"/>
                  <a:pt x="980" y="1141"/>
                  <a:pt x="982" y="1141"/>
                </a:cubicBezTo>
                <a:cubicBezTo>
                  <a:pt x="984" y="1141"/>
                  <a:pt x="986" y="1139"/>
                  <a:pt x="986" y="1137"/>
                </a:cubicBezTo>
                <a:cubicBezTo>
                  <a:pt x="986" y="1134"/>
                  <a:pt x="984" y="1132"/>
                  <a:pt x="982" y="1132"/>
                </a:cubicBezTo>
                <a:close/>
                <a:moveTo>
                  <a:pt x="995" y="1132"/>
                </a:moveTo>
                <a:cubicBezTo>
                  <a:pt x="993" y="1132"/>
                  <a:pt x="991" y="1134"/>
                  <a:pt x="991" y="1137"/>
                </a:cubicBezTo>
                <a:cubicBezTo>
                  <a:pt x="991" y="1139"/>
                  <a:pt x="993" y="1141"/>
                  <a:pt x="995" y="1141"/>
                </a:cubicBezTo>
                <a:cubicBezTo>
                  <a:pt x="997" y="1141"/>
                  <a:pt x="999" y="1139"/>
                  <a:pt x="999" y="1137"/>
                </a:cubicBezTo>
                <a:cubicBezTo>
                  <a:pt x="999" y="1134"/>
                  <a:pt x="997" y="1132"/>
                  <a:pt x="995" y="1132"/>
                </a:cubicBezTo>
                <a:close/>
                <a:moveTo>
                  <a:pt x="1008" y="1132"/>
                </a:moveTo>
                <a:cubicBezTo>
                  <a:pt x="1005" y="1132"/>
                  <a:pt x="1004" y="1134"/>
                  <a:pt x="1004" y="1137"/>
                </a:cubicBezTo>
                <a:cubicBezTo>
                  <a:pt x="1004" y="1139"/>
                  <a:pt x="1005" y="1141"/>
                  <a:pt x="1008" y="1141"/>
                </a:cubicBezTo>
                <a:cubicBezTo>
                  <a:pt x="1010" y="1141"/>
                  <a:pt x="1012" y="1139"/>
                  <a:pt x="1012" y="1137"/>
                </a:cubicBezTo>
                <a:cubicBezTo>
                  <a:pt x="1012" y="1134"/>
                  <a:pt x="1010" y="1132"/>
                  <a:pt x="1008" y="1132"/>
                </a:cubicBezTo>
                <a:close/>
                <a:moveTo>
                  <a:pt x="1021" y="1132"/>
                </a:moveTo>
                <a:cubicBezTo>
                  <a:pt x="1018" y="1132"/>
                  <a:pt x="1017" y="1134"/>
                  <a:pt x="1017" y="1137"/>
                </a:cubicBezTo>
                <a:cubicBezTo>
                  <a:pt x="1017" y="1139"/>
                  <a:pt x="1018" y="1141"/>
                  <a:pt x="1021" y="1141"/>
                </a:cubicBezTo>
                <a:cubicBezTo>
                  <a:pt x="1023" y="1141"/>
                  <a:pt x="1025" y="1139"/>
                  <a:pt x="1025" y="1137"/>
                </a:cubicBezTo>
                <a:cubicBezTo>
                  <a:pt x="1025" y="1134"/>
                  <a:pt x="1023" y="1132"/>
                  <a:pt x="1021" y="1132"/>
                </a:cubicBezTo>
                <a:close/>
                <a:moveTo>
                  <a:pt x="1034" y="1132"/>
                </a:moveTo>
                <a:cubicBezTo>
                  <a:pt x="1031" y="1132"/>
                  <a:pt x="1029" y="1134"/>
                  <a:pt x="1029" y="1137"/>
                </a:cubicBezTo>
                <a:cubicBezTo>
                  <a:pt x="1029" y="1139"/>
                  <a:pt x="1031" y="1141"/>
                  <a:pt x="1034" y="1141"/>
                </a:cubicBezTo>
                <a:cubicBezTo>
                  <a:pt x="1036" y="1141"/>
                  <a:pt x="1038" y="1139"/>
                  <a:pt x="1038" y="1137"/>
                </a:cubicBezTo>
                <a:cubicBezTo>
                  <a:pt x="1038" y="1134"/>
                  <a:pt x="1036" y="1132"/>
                  <a:pt x="1034" y="1132"/>
                </a:cubicBezTo>
                <a:close/>
                <a:moveTo>
                  <a:pt x="1047" y="1132"/>
                </a:moveTo>
                <a:cubicBezTo>
                  <a:pt x="1044" y="1132"/>
                  <a:pt x="1042" y="1134"/>
                  <a:pt x="1042" y="1137"/>
                </a:cubicBezTo>
                <a:cubicBezTo>
                  <a:pt x="1042" y="1139"/>
                  <a:pt x="1044" y="1141"/>
                  <a:pt x="1047" y="1141"/>
                </a:cubicBezTo>
                <a:cubicBezTo>
                  <a:pt x="1049" y="1141"/>
                  <a:pt x="1051" y="1139"/>
                  <a:pt x="1051" y="1137"/>
                </a:cubicBezTo>
                <a:cubicBezTo>
                  <a:pt x="1051" y="1134"/>
                  <a:pt x="1049" y="1132"/>
                  <a:pt x="1047" y="1132"/>
                </a:cubicBezTo>
                <a:close/>
                <a:moveTo>
                  <a:pt x="1059" y="1132"/>
                </a:moveTo>
                <a:cubicBezTo>
                  <a:pt x="1057" y="1132"/>
                  <a:pt x="1055" y="1134"/>
                  <a:pt x="1055" y="1137"/>
                </a:cubicBezTo>
                <a:cubicBezTo>
                  <a:pt x="1055" y="1139"/>
                  <a:pt x="1057" y="1141"/>
                  <a:pt x="1059" y="1141"/>
                </a:cubicBezTo>
                <a:cubicBezTo>
                  <a:pt x="1062" y="1141"/>
                  <a:pt x="1064" y="1139"/>
                  <a:pt x="1064" y="1137"/>
                </a:cubicBezTo>
                <a:cubicBezTo>
                  <a:pt x="1064" y="1134"/>
                  <a:pt x="1062" y="1132"/>
                  <a:pt x="1059" y="1132"/>
                </a:cubicBezTo>
                <a:close/>
                <a:moveTo>
                  <a:pt x="1072" y="1132"/>
                </a:moveTo>
                <a:cubicBezTo>
                  <a:pt x="1070" y="1132"/>
                  <a:pt x="1068" y="1134"/>
                  <a:pt x="1068" y="1137"/>
                </a:cubicBezTo>
                <a:cubicBezTo>
                  <a:pt x="1068" y="1139"/>
                  <a:pt x="1070" y="1141"/>
                  <a:pt x="1072" y="1141"/>
                </a:cubicBezTo>
                <a:cubicBezTo>
                  <a:pt x="1075" y="1141"/>
                  <a:pt x="1077" y="1139"/>
                  <a:pt x="1077" y="1137"/>
                </a:cubicBezTo>
                <a:cubicBezTo>
                  <a:pt x="1077" y="1134"/>
                  <a:pt x="1075" y="1132"/>
                  <a:pt x="1072" y="1132"/>
                </a:cubicBezTo>
                <a:close/>
                <a:moveTo>
                  <a:pt x="1085" y="1132"/>
                </a:moveTo>
                <a:cubicBezTo>
                  <a:pt x="1083" y="1132"/>
                  <a:pt x="1081" y="1134"/>
                  <a:pt x="1081" y="1137"/>
                </a:cubicBezTo>
                <a:cubicBezTo>
                  <a:pt x="1081" y="1139"/>
                  <a:pt x="1083" y="1141"/>
                  <a:pt x="1085" y="1141"/>
                </a:cubicBezTo>
                <a:cubicBezTo>
                  <a:pt x="1088" y="1141"/>
                  <a:pt x="1089" y="1139"/>
                  <a:pt x="1089" y="1137"/>
                </a:cubicBezTo>
                <a:cubicBezTo>
                  <a:pt x="1089" y="1134"/>
                  <a:pt x="1088" y="1132"/>
                  <a:pt x="1085" y="1132"/>
                </a:cubicBezTo>
                <a:close/>
                <a:moveTo>
                  <a:pt x="1098" y="1132"/>
                </a:moveTo>
                <a:cubicBezTo>
                  <a:pt x="1096" y="1132"/>
                  <a:pt x="1094" y="1134"/>
                  <a:pt x="1094" y="1137"/>
                </a:cubicBezTo>
                <a:cubicBezTo>
                  <a:pt x="1094" y="1139"/>
                  <a:pt x="1096" y="1141"/>
                  <a:pt x="1098" y="1141"/>
                </a:cubicBezTo>
                <a:cubicBezTo>
                  <a:pt x="1100" y="1141"/>
                  <a:pt x="1102" y="1139"/>
                  <a:pt x="1102" y="1137"/>
                </a:cubicBezTo>
                <a:cubicBezTo>
                  <a:pt x="1102" y="1134"/>
                  <a:pt x="1100" y="1132"/>
                  <a:pt x="1098" y="1132"/>
                </a:cubicBezTo>
                <a:close/>
                <a:moveTo>
                  <a:pt x="1111" y="1132"/>
                </a:moveTo>
                <a:cubicBezTo>
                  <a:pt x="1109" y="1132"/>
                  <a:pt x="1107" y="1134"/>
                  <a:pt x="1107" y="1137"/>
                </a:cubicBezTo>
                <a:cubicBezTo>
                  <a:pt x="1107" y="1139"/>
                  <a:pt x="1109" y="1141"/>
                  <a:pt x="1111" y="1141"/>
                </a:cubicBezTo>
                <a:cubicBezTo>
                  <a:pt x="1113" y="1141"/>
                  <a:pt x="1115" y="1139"/>
                  <a:pt x="1115" y="1137"/>
                </a:cubicBezTo>
                <a:cubicBezTo>
                  <a:pt x="1115" y="1134"/>
                  <a:pt x="1113" y="1132"/>
                  <a:pt x="1111" y="1132"/>
                </a:cubicBezTo>
                <a:close/>
                <a:moveTo>
                  <a:pt x="1124" y="1132"/>
                </a:moveTo>
                <a:cubicBezTo>
                  <a:pt x="1122" y="1132"/>
                  <a:pt x="1120" y="1134"/>
                  <a:pt x="1120" y="1137"/>
                </a:cubicBezTo>
                <a:cubicBezTo>
                  <a:pt x="1120" y="1139"/>
                  <a:pt x="1122" y="1141"/>
                  <a:pt x="1124" y="1141"/>
                </a:cubicBezTo>
                <a:cubicBezTo>
                  <a:pt x="1126" y="1141"/>
                  <a:pt x="1128" y="1139"/>
                  <a:pt x="1128" y="1137"/>
                </a:cubicBezTo>
                <a:cubicBezTo>
                  <a:pt x="1128" y="1134"/>
                  <a:pt x="1126" y="1132"/>
                  <a:pt x="1124" y="1132"/>
                </a:cubicBezTo>
                <a:close/>
                <a:moveTo>
                  <a:pt x="1137" y="1132"/>
                </a:moveTo>
                <a:cubicBezTo>
                  <a:pt x="1135" y="1132"/>
                  <a:pt x="1133" y="1134"/>
                  <a:pt x="1133" y="1137"/>
                </a:cubicBezTo>
                <a:cubicBezTo>
                  <a:pt x="1133" y="1139"/>
                  <a:pt x="1135" y="1141"/>
                  <a:pt x="1137" y="1141"/>
                </a:cubicBezTo>
                <a:cubicBezTo>
                  <a:pt x="1139" y="1141"/>
                  <a:pt x="1141" y="1139"/>
                  <a:pt x="1141" y="1137"/>
                </a:cubicBezTo>
                <a:cubicBezTo>
                  <a:pt x="1141" y="1134"/>
                  <a:pt x="1139" y="1132"/>
                  <a:pt x="1137" y="1132"/>
                </a:cubicBezTo>
                <a:close/>
                <a:moveTo>
                  <a:pt x="1150" y="1132"/>
                </a:moveTo>
                <a:cubicBezTo>
                  <a:pt x="1148" y="1132"/>
                  <a:pt x="1146" y="1134"/>
                  <a:pt x="1146" y="1137"/>
                </a:cubicBezTo>
                <a:cubicBezTo>
                  <a:pt x="1146" y="1139"/>
                  <a:pt x="1148" y="1141"/>
                  <a:pt x="1150" y="1141"/>
                </a:cubicBezTo>
                <a:cubicBezTo>
                  <a:pt x="1152" y="1141"/>
                  <a:pt x="1154" y="1139"/>
                  <a:pt x="1154" y="1137"/>
                </a:cubicBezTo>
                <a:cubicBezTo>
                  <a:pt x="1154" y="1134"/>
                  <a:pt x="1152" y="1132"/>
                  <a:pt x="1150" y="1132"/>
                </a:cubicBezTo>
                <a:close/>
                <a:moveTo>
                  <a:pt x="1163" y="1132"/>
                </a:moveTo>
                <a:cubicBezTo>
                  <a:pt x="1160" y="1132"/>
                  <a:pt x="1159" y="1134"/>
                  <a:pt x="1159" y="1137"/>
                </a:cubicBezTo>
                <a:cubicBezTo>
                  <a:pt x="1159" y="1139"/>
                  <a:pt x="1160" y="1141"/>
                  <a:pt x="1163" y="1141"/>
                </a:cubicBezTo>
                <a:cubicBezTo>
                  <a:pt x="1165" y="1141"/>
                  <a:pt x="1167" y="1139"/>
                  <a:pt x="1167" y="1137"/>
                </a:cubicBezTo>
                <a:cubicBezTo>
                  <a:pt x="1167" y="1134"/>
                  <a:pt x="1165" y="1132"/>
                  <a:pt x="1163" y="1132"/>
                </a:cubicBezTo>
                <a:close/>
                <a:moveTo>
                  <a:pt x="1176" y="1137"/>
                </a:moveTo>
                <a:cubicBezTo>
                  <a:pt x="1176" y="1136"/>
                  <a:pt x="1176" y="1136"/>
                  <a:pt x="1176" y="1136"/>
                </a:cubicBezTo>
                <a:cubicBezTo>
                  <a:pt x="1175" y="1136"/>
                  <a:pt x="1175" y="1136"/>
                  <a:pt x="1175" y="1137"/>
                </a:cubicBezTo>
                <a:cubicBezTo>
                  <a:pt x="1175" y="1137"/>
                  <a:pt x="1175" y="1137"/>
                  <a:pt x="1176" y="1137"/>
                </a:cubicBezTo>
                <a:cubicBezTo>
                  <a:pt x="1176" y="1137"/>
                  <a:pt x="1176" y="1137"/>
                  <a:pt x="1176" y="1137"/>
                </a:cubicBezTo>
                <a:close/>
                <a:moveTo>
                  <a:pt x="1185" y="1137"/>
                </a:moveTo>
                <a:cubicBezTo>
                  <a:pt x="1185" y="1139"/>
                  <a:pt x="1187" y="1140"/>
                  <a:pt x="1189" y="1140"/>
                </a:cubicBezTo>
                <a:cubicBezTo>
                  <a:pt x="1191" y="1140"/>
                  <a:pt x="1192" y="1139"/>
                  <a:pt x="1192" y="1137"/>
                </a:cubicBezTo>
                <a:cubicBezTo>
                  <a:pt x="1192" y="1135"/>
                  <a:pt x="1191" y="1133"/>
                  <a:pt x="1189" y="1133"/>
                </a:cubicBezTo>
                <a:cubicBezTo>
                  <a:pt x="1187" y="1133"/>
                  <a:pt x="1185" y="1135"/>
                  <a:pt x="1185" y="1137"/>
                </a:cubicBezTo>
                <a:close/>
                <a:moveTo>
                  <a:pt x="1201" y="1137"/>
                </a:moveTo>
                <a:cubicBezTo>
                  <a:pt x="1201" y="1137"/>
                  <a:pt x="1202" y="1137"/>
                  <a:pt x="1202" y="1137"/>
                </a:cubicBezTo>
                <a:cubicBezTo>
                  <a:pt x="1202" y="1137"/>
                  <a:pt x="1201" y="1137"/>
                  <a:pt x="1201" y="1137"/>
                </a:cubicBezTo>
                <a:cubicBezTo>
                  <a:pt x="1201" y="1137"/>
                  <a:pt x="1201" y="1137"/>
                  <a:pt x="1201" y="1137"/>
                </a:cubicBezTo>
                <a:cubicBezTo>
                  <a:pt x="1201" y="1137"/>
                  <a:pt x="1201" y="1137"/>
                  <a:pt x="1201" y="1137"/>
                </a:cubicBezTo>
                <a:close/>
                <a:moveTo>
                  <a:pt x="1783" y="1132"/>
                </a:moveTo>
                <a:cubicBezTo>
                  <a:pt x="1780" y="1132"/>
                  <a:pt x="1778" y="1134"/>
                  <a:pt x="1778" y="1137"/>
                </a:cubicBezTo>
                <a:cubicBezTo>
                  <a:pt x="1778" y="1139"/>
                  <a:pt x="1780" y="1141"/>
                  <a:pt x="1783" y="1141"/>
                </a:cubicBezTo>
                <a:cubicBezTo>
                  <a:pt x="1785" y="1141"/>
                  <a:pt x="1787" y="1139"/>
                  <a:pt x="1787" y="1137"/>
                </a:cubicBezTo>
                <a:cubicBezTo>
                  <a:pt x="1787" y="1134"/>
                  <a:pt x="1785" y="1132"/>
                  <a:pt x="1783" y="1132"/>
                </a:cubicBezTo>
                <a:close/>
                <a:moveTo>
                  <a:pt x="1796" y="1132"/>
                </a:moveTo>
                <a:cubicBezTo>
                  <a:pt x="1793" y="1132"/>
                  <a:pt x="1791" y="1134"/>
                  <a:pt x="1791" y="1137"/>
                </a:cubicBezTo>
                <a:cubicBezTo>
                  <a:pt x="1791" y="1139"/>
                  <a:pt x="1793" y="1141"/>
                  <a:pt x="1796" y="1141"/>
                </a:cubicBezTo>
                <a:cubicBezTo>
                  <a:pt x="1798" y="1141"/>
                  <a:pt x="1800" y="1139"/>
                  <a:pt x="1800" y="1137"/>
                </a:cubicBezTo>
                <a:cubicBezTo>
                  <a:pt x="1800" y="1134"/>
                  <a:pt x="1798" y="1132"/>
                  <a:pt x="1796" y="1132"/>
                </a:cubicBezTo>
                <a:close/>
                <a:moveTo>
                  <a:pt x="1808" y="1132"/>
                </a:moveTo>
                <a:cubicBezTo>
                  <a:pt x="1806" y="1132"/>
                  <a:pt x="1804" y="1134"/>
                  <a:pt x="1804" y="1137"/>
                </a:cubicBezTo>
                <a:cubicBezTo>
                  <a:pt x="1804" y="1139"/>
                  <a:pt x="1806" y="1141"/>
                  <a:pt x="1808" y="1141"/>
                </a:cubicBezTo>
                <a:cubicBezTo>
                  <a:pt x="1811" y="1141"/>
                  <a:pt x="1813" y="1139"/>
                  <a:pt x="1813" y="1137"/>
                </a:cubicBezTo>
                <a:cubicBezTo>
                  <a:pt x="1813" y="1134"/>
                  <a:pt x="1811" y="1132"/>
                  <a:pt x="1808" y="1132"/>
                </a:cubicBezTo>
                <a:close/>
                <a:moveTo>
                  <a:pt x="1821" y="1132"/>
                </a:moveTo>
                <a:cubicBezTo>
                  <a:pt x="1819" y="1132"/>
                  <a:pt x="1817" y="1134"/>
                  <a:pt x="1817" y="1137"/>
                </a:cubicBezTo>
                <a:cubicBezTo>
                  <a:pt x="1817" y="1139"/>
                  <a:pt x="1819" y="1141"/>
                  <a:pt x="1821" y="1141"/>
                </a:cubicBezTo>
                <a:cubicBezTo>
                  <a:pt x="1824" y="1141"/>
                  <a:pt x="1826" y="1139"/>
                  <a:pt x="1826" y="1137"/>
                </a:cubicBezTo>
                <a:cubicBezTo>
                  <a:pt x="1826" y="1134"/>
                  <a:pt x="1824" y="1132"/>
                  <a:pt x="1821" y="1132"/>
                </a:cubicBezTo>
                <a:close/>
                <a:moveTo>
                  <a:pt x="1834" y="1132"/>
                </a:moveTo>
                <a:cubicBezTo>
                  <a:pt x="1832" y="1132"/>
                  <a:pt x="1830" y="1134"/>
                  <a:pt x="1830" y="1137"/>
                </a:cubicBezTo>
                <a:cubicBezTo>
                  <a:pt x="1830" y="1139"/>
                  <a:pt x="1832" y="1141"/>
                  <a:pt x="1834" y="1141"/>
                </a:cubicBezTo>
                <a:cubicBezTo>
                  <a:pt x="1837" y="1141"/>
                  <a:pt x="1838" y="1139"/>
                  <a:pt x="1838" y="1137"/>
                </a:cubicBezTo>
                <a:cubicBezTo>
                  <a:pt x="1838" y="1134"/>
                  <a:pt x="1837" y="1132"/>
                  <a:pt x="1834" y="1132"/>
                </a:cubicBezTo>
                <a:close/>
                <a:moveTo>
                  <a:pt x="1847" y="1132"/>
                </a:moveTo>
                <a:cubicBezTo>
                  <a:pt x="1845" y="1132"/>
                  <a:pt x="1843" y="1134"/>
                  <a:pt x="1843" y="1137"/>
                </a:cubicBezTo>
                <a:cubicBezTo>
                  <a:pt x="1843" y="1139"/>
                  <a:pt x="1845" y="1141"/>
                  <a:pt x="1847" y="1141"/>
                </a:cubicBezTo>
                <a:cubicBezTo>
                  <a:pt x="1849" y="1141"/>
                  <a:pt x="1851" y="1139"/>
                  <a:pt x="1851" y="1137"/>
                </a:cubicBezTo>
                <a:cubicBezTo>
                  <a:pt x="1851" y="1134"/>
                  <a:pt x="1849" y="1132"/>
                  <a:pt x="1847" y="1132"/>
                </a:cubicBezTo>
                <a:close/>
                <a:moveTo>
                  <a:pt x="1860" y="1132"/>
                </a:moveTo>
                <a:cubicBezTo>
                  <a:pt x="1858" y="1132"/>
                  <a:pt x="1856" y="1134"/>
                  <a:pt x="1856" y="1137"/>
                </a:cubicBezTo>
                <a:cubicBezTo>
                  <a:pt x="1856" y="1139"/>
                  <a:pt x="1858" y="1141"/>
                  <a:pt x="1860" y="1141"/>
                </a:cubicBezTo>
                <a:cubicBezTo>
                  <a:pt x="1862" y="1141"/>
                  <a:pt x="1864" y="1139"/>
                  <a:pt x="1864" y="1137"/>
                </a:cubicBezTo>
                <a:cubicBezTo>
                  <a:pt x="1864" y="1134"/>
                  <a:pt x="1862" y="1132"/>
                  <a:pt x="1860" y="1132"/>
                </a:cubicBezTo>
                <a:close/>
                <a:moveTo>
                  <a:pt x="1873" y="1132"/>
                </a:moveTo>
                <a:cubicBezTo>
                  <a:pt x="1871" y="1132"/>
                  <a:pt x="1869" y="1134"/>
                  <a:pt x="1869" y="1137"/>
                </a:cubicBezTo>
                <a:cubicBezTo>
                  <a:pt x="1869" y="1139"/>
                  <a:pt x="1871" y="1141"/>
                  <a:pt x="1873" y="1141"/>
                </a:cubicBezTo>
                <a:cubicBezTo>
                  <a:pt x="1875" y="1141"/>
                  <a:pt x="1877" y="1139"/>
                  <a:pt x="1877" y="1137"/>
                </a:cubicBezTo>
                <a:cubicBezTo>
                  <a:pt x="1877" y="1134"/>
                  <a:pt x="1875" y="1132"/>
                  <a:pt x="1873" y="1132"/>
                </a:cubicBezTo>
                <a:close/>
                <a:moveTo>
                  <a:pt x="1886" y="1132"/>
                </a:moveTo>
                <a:cubicBezTo>
                  <a:pt x="1884" y="1132"/>
                  <a:pt x="1882" y="1134"/>
                  <a:pt x="1882" y="1137"/>
                </a:cubicBezTo>
                <a:cubicBezTo>
                  <a:pt x="1882" y="1139"/>
                  <a:pt x="1884" y="1141"/>
                  <a:pt x="1886" y="1141"/>
                </a:cubicBezTo>
                <a:cubicBezTo>
                  <a:pt x="1888" y="1141"/>
                  <a:pt x="1890" y="1139"/>
                  <a:pt x="1890" y="1137"/>
                </a:cubicBezTo>
                <a:cubicBezTo>
                  <a:pt x="1890" y="1134"/>
                  <a:pt x="1888" y="1132"/>
                  <a:pt x="1886" y="1132"/>
                </a:cubicBezTo>
                <a:close/>
                <a:moveTo>
                  <a:pt x="1899" y="1132"/>
                </a:moveTo>
                <a:cubicBezTo>
                  <a:pt x="1897" y="1132"/>
                  <a:pt x="1895" y="1134"/>
                  <a:pt x="1895" y="1137"/>
                </a:cubicBezTo>
                <a:cubicBezTo>
                  <a:pt x="1895" y="1139"/>
                  <a:pt x="1897" y="1141"/>
                  <a:pt x="1899" y="1141"/>
                </a:cubicBezTo>
                <a:cubicBezTo>
                  <a:pt x="1901" y="1141"/>
                  <a:pt x="1903" y="1139"/>
                  <a:pt x="1903" y="1137"/>
                </a:cubicBezTo>
                <a:cubicBezTo>
                  <a:pt x="1903" y="1134"/>
                  <a:pt x="1901" y="1132"/>
                  <a:pt x="1899" y="1132"/>
                </a:cubicBezTo>
                <a:close/>
                <a:moveTo>
                  <a:pt x="1912" y="1132"/>
                </a:moveTo>
                <a:cubicBezTo>
                  <a:pt x="1909" y="1132"/>
                  <a:pt x="1908" y="1134"/>
                  <a:pt x="1908" y="1137"/>
                </a:cubicBezTo>
                <a:cubicBezTo>
                  <a:pt x="1908" y="1139"/>
                  <a:pt x="1909" y="1141"/>
                  <a:pt x="1912" y="1141"/>
                </a:cubicBezTo>
                <a:cubicBezTo>
                  <a:pt x="1914" y="1141"/>
                  <a:pt x="1916" y="1139"/>
                  <a:pt x="1916" y="1137"/>
                </a:cubicBezTo>
                <a:cubicBezTo>
                  <a:pt x="1916" y="1134"/>
                  <a:pt x="1914" y="1132"/>
                  <a:pt x="1912" y="1132"/>
                </a:cubicBezTo>
                <a:close/>
                <a:moveTo>
                  <a:pt x="1925" y="1132"/>
                </a:moveTo>
                <a:cubicBezTo>
                  <a:pt x="1922" y="1132"/>
                  <a:pt x="1920" y="1134"/>
                  <a:pt x="1920" y="1137"/>
                </a:cubicBezTo>
                <a:cubicBezTo>
                  <a:pt x="1920" y="1139"/>
                  <a:pt x="1922" y="1141"/>
                  <a:pt x="1925" y="1141"/>
                </a:cubicBezTo>
                <a:cubicBezTo>
                  <a:pt x="1927" y="1141"/>
                  <a:pt x="1929" y="1139"/>
                  <a:pt x="1929" y="1137"/>
                </a:cubicBezTo>
                <a:cubicBezTo>
                  <a:pt x="1929" y="1134"/>
                  <a:pt x="1927" y="1132"/>
                  <a:pt x="1925" y="1132"/>
                </a:cubicBezTo>
                <a:close/>
                <a:moveTo>
                  <a:pt x="1938" y="1132"/>
                </a:moveTo>
                <a:cubicBezTo>
                  <a:pt x="1935" y="1132"/>
                  <a:pt x="1933" y="1134"/>
                  <a:pt x="1933" y="1137"/>
                </a:cubicBezTo>
                <a:cubicBezTo>
                  <a:pt x="1933" y="1139"/>
                  <a:pt x="1935" y="1141"/>
                  <a:pt x="1938" y="1141"/>
                </a:cubicBezTo>
                <a:cubicBezTo>
                  <a:pt x="1940" y="1141"/>
                  <a:pt x="1942" y="1139"/>
                  <a:pt x="1942" y="1137"/>
                </a:cubicBezTo>
                <a:cubicBezTo>
                  <a:pt x="1942" y="1134"/>
                  <a:pt x="1940" y="1132"/>
                  <a:pt x="1938" y="1132"/>
                </a:cubicBezTo>
                <a:close/>
                <a:moveTo>
                  <a:pt x="1950" y="1132"/>
                </a:moveTo>
                <a:cubicBezTo>
                  <a:pt x="1948" y="1132"/>
                  <a:pt x="1946" y="1134"/>
                  <a:pt x="1946" y="1137"/>
                </a:cubicBezTo>
                <a:cubicBezTo>
                  <a:pt x="1946" y="1139"/>
                  <a:pt x="1948" y="1141"/>
                  <a:pt x="1950" y="1141"/>
                </a:cubicBezTo>
                <a:cubicBezTo>
                  <a:pt x="1953" y="1141"/>
                  <a:pt x="1955" y="1139"/>
                  <a:pt x="1955" y="1137"/>
                </a:cubicBezTo>
                <a:cubicBezTo>
                  <a:pt x="1955" y="1134"/>
                  <a:pt x="1953" y="1132"/>
                  <a:pt x="1950" y="1132"/>
                </a:cubicBezTo>
                <a:close/>
                <a:moveTo>
                  <a:pt x="1963" y="1132"/>
                </a:moveTo>
                <a:cubicBezTo>
                  <a:pt x="1961" y="1132"/>
                  <a:pt x="1959" y="1134"/>
                  <a:pt x="1959" y="1137"/>
                </a:cubicBezTo>
                <a:cubicBezTo>
                  <a:pt x="1959" y="1139"/>
                  <a:pt x="1961" y="1141"/>
                  <a:pt x="1963" y="1141"/>
                </a:cubicBezTo>
                <a:cubicBezTo>
                  <a:pt x="1966" y="1141"/>
                  <a:pt x="1968" y="1139"/>
                  <a:pt x="1968" y="1137"/>
                </a:cubicBezTo>
                <a:cubicBezTo>
                  <a:pt x="1968" y="1134"/>
                  <a:pt x="1966" y="1132"/>
                  <a:pt x="1963" y="1132"/>
                </a:cubicBezTo>
                <a:close/>
                <a:moveTo>
                  <a:pt x="1976" y="1132"/>
                </a:moveTo>
                <a:cubicBezTo>
                  <a:pt x="1974" y="1132"/>
                  <a:pt x="1972" y="1134"/>
                  <a:pt x="1972" y="1137"/>
                </a:cubicBezTo>
                <a:cubicBezTo>
                  <a:pt x="1972" y="1139"/>
                  <a:pt x="1974" y="1141"/>
                  <a:pt x="1976" y="1141"/>
                </a:cubicBezTo>
                <a:cubicBezTo>
                  <a:pt x="1979" y="1141"/>
                  <a:pt x="1980" y="1139"/>
                  <a:pt x="1980" y="1137"/>
                </a:cubicBezTo>
                <a:cubicBezTo>
                  <a:pt x="1980" y="1134"/>
                  <a:pt x="1979" y="1132"/>
                  <a:pt x="1976" y="1132"/>
                </a:cubicBezTo>
                <a:close/>
                <a:moveTo>
                  <a:pt x="1989" y="1132"/>
                </a:moveTo>
                <a:cubicBezTo>
                  <a:pt x="1987" y="1132"/>
                  <a:pt x="1985" y="1134"/>
                  <a:pt x="1985" y="1137"/>
                </a:cubicBezTo>
                <a:cubicBezTo>
                  <a:pt x="1985" y="1139"/>
                  <a:pt x="1987" y="1141"/>
                  <a:pt x="1989" y="1141"/>
                </a:cubicBezTo>
                <a:cubicBezTo>
                  <a:pt x="1992" y="1141"/>
                  <a:pt x="1993" y="1139"/>
                  <a:pt x="1993" y="1137"/>
                </a:cubicBezTo>
                <a:cubicBezTo>
                  <a:pt x="1993" y="1134"/>
                  <a:pt x="1992" y="1132"/>
                  <a:pt x="1989" y="1132"/>
                </a:cubicBezTo>
                <a:close/>
                <a:moveTo>
                  <a:pt x="2002" y="1132"/>
                </a:moveTo>
                <a:cubicBezTo>
                  <a:pt x="2000" y="1132"/>
                  <a:pt x="1998" y="1134"/>
                  <a:pt x="1998" y="1137"/>
                </a:cubicBezTo>
                <a:cubicBezTo>
                  <a:pt x="1998" y="1139"/>
                  <a:pt x="2000" y="1141"/>
                  <a:pt x="2002" y="1141"/>
                </a:cubicBezTo>
                <a:cubicBezTo>
                  <a:pt x="2004" y="1141"/>
                  <a:pt x="2006" y="1139"/>
                  <a:pt x="2006" y="1137"/>
                </a:cubicBezTo>
                <a:cubicBezTo>
                  <a:pt x="2006" y="1134"/>
                  <a:pt x="2004" y="1132"/>
                  <a:pt x="2002" y="1132"/>
                </a:cubicBezTo>
                <a:close/>
                <a:moveTo>
                  <a:pt x="2015" y="1132"/>
                </a:moveTo>
                <a:cubicBezTo>
                  <a:pt x="2013" y="1132"/>
                  <a:pt x="2011" y="1134"/>
                  <a:pt x="2011" y="1137"/>
                </a:cubicBezTo>
                <a:cubicBezTo>
                  <a:pt x="2011" y="1139"/>
                  <a:pt x="2013" y="1141"/>
                  <a:pt x="2015" y="1141"/>
                </a:cubicBezTo>
                <a:cubicBezTo>
                  <a:pt x="2017" y="1141"/>
                  <a:pt x="2019" y="1139"/>
                  <a:pt x="2019" y="1137"/>
                </a:cubicBezTo>
                <a:cubicBezTo>
                  <a:pt x="2019" y="1134"/>
                  <a:pt x="2017" y="1132"/>
                  <a:pt x="2015" y="1132"/>
                </a:cubicBezTo>
                <a:close/>
                <a:moveTo>
                  <a:pt x="2028" y="1132"/>
                </a:moveTo>
                <a:cubicBezTo>
                  <a:pt x="2026" y="1132"/>
                  <a:pt x="2024" y="1134"/>
                  <a:pt x="2024" y="1137"/>
                </a:cubicBezTo>
                <a:cubicBezTo>
                  <a:pt x="2024" y="1139"/>
                  <a:pt x="2026" y="1141"/>
                  <a:pt x="2028" y="1141"/>
                </a:cubicBezTo>
                <a:cubicBezTo>
                  <a:pt x="2030" y="1141"/>
                  <a:pt x="2032" y="1139"/>
                  <a:pt x="2032" y="1137"/>
                </a:cubicBezTo>
                <a:cubicBezTo>
                  <a:pt x="2032" y="1134"/>
                  <a:pt x="2030" y="1132"/>
                  <a:pt x="2028" y="1132"/>
                </a:cubicBezTo>
                <a:close/>
                <a:moveTo>
                  <a:pt x="2041" y="1132"/>
                </a:moveTo>
                <a:cubicBezTo>
                  <a:pt x="2039" y="1132"/>
                  <a:pt x="2037" y="1134"/>
                  <a:pt x="2037" y="1137"/>
                </a:cubicBezTo>
                <a:cubicBezTo>
                  <a:pt x="2037" y="1139"/>
                  <a:pt x="2039" y="1141"/>
                  <a:pt x="2041" y="1141"/>
                </a:cubicBezTo>
                <a:cubicBezTo>
                  <a:pt x="2043" y="1141"/>
                  <a:pt x="2045" y="1139"/>
                  <a:pt x="2045" y="1137"/>
                </a:cubicBezTo>
                <a:cubicBezTo>
                  <a:pt x="2045" y="1134"/>
                  <a:pt x="2043" y="1132"/>
                  <a:pt x="2041" y="1132"/>
                </a:cubicBezTo>
                <a:close/>
                <a:moveTo>
                  <a:pt x="2054" y="1132"/>
                </a:moveTo>
                <a:cubicBezTo>
                  <a:pt x="2051" y="1132"/>
                  <a:pt x="2050" y="1134"/>
                  <a:pt x="2050" y="1137"/>
                </a:cubicBezTo>
                <a:cubicBezTo>
                  <a:pt x="2050" y="1139"/>
                  <a:pt x="2051" y="1141"/>
                  <a:pt x="2054" y="1141"/>
                </a:cubicBezTo>
                <a:cubicBezTo>
                  <a:pt x="2056" y="1141"/>
                  <a:pt x="2058" y="1139"/>
                  <a:pt x="2058" y="1137"/>
                </a:cubicBezTo>
                <a:cubicBezTo>
                  <a:pt x="2058" y="1134"/>
                  <a:pt x="2056" y="1132"/>
                  <a:pt x="2054" y="1132"/>
                </a:cubicBezTo>
                <a:close/>
                <a:moveTo>
                  <a:pt x="2067" y="1132"/>
                </a:moveTo>
                <a:cubicBezTo>
                  <a:pt x="2064" y="1132"/>
                  <a:pt x="2063" y="1134"/>
                  <a:pt x="2063" y="1137"/>
                </a:cubicBezTo>
                <a:cubicBezTo>
                  <a:pt x="2063" y="1139"/>
                  <a:pt x="2064" y="1141"/>
                  <a:pt x="2067" y="1141"/>
                </a:cubicBezTo>
                <a:cubicBezTo>
                  <a:pt x="2069" y="1141"/>
                  <a:pt x="2071" y="1139"/>
                  <a:pt x="2071" y="1137"/>
                </a:cubicBezTo>
                <a:cubicBezTo>
                  <a:pt x="2071" y="1134"/>
                  <a:pt x="2069" y="1132"/>
                  <a:pt x="2067" y="1132"/>
                </a:cubicBezTo>
                <a:close/>
                <a:moveTo>
                  <a:pt x="2080" y="1132"/>
                </a:moveTo>
                <a:cubicBezTo>
                  <a:pt x="2077" y="1132"/>
                  <a:pt x="2075" y="1134"/>
                  <a:pt x="2075" y="1137"/>
                </a:cubicBezTo>
                <a:cubicBezTo>
                  <a:pt x="2075" y="1139"/>
                  <a:pt x="2077" y="1141"/>
                  <a:pt x="2080" y="1141"/>
                </a:cubicBezTo>
                <a:cubicBezTo>
                  <a:pt x="2082" y="1141"/>
                  <a:pt x="2084" y="1139"/>
                  <a:pt x="2084" y="1137"/>
                </a:cubicBezTo>
                <a:cubicBezTo>
                  <a:pt x="2084" y="1134"/>
                  <a:pt x="2082" y="1132"/>
                  <a:pt x="2080" y="1132"/>
                </a:cubicBezTo>
                <a:close/>
                <a:moveTo>
                  <a:pt x="2093" y="1132"/>
                </a:moveTo>
                <a:cubicBezTo>
                  <a:pt x="2090" y="1132"/>
                  <a:pt x="2088" y="1134"/>
                  <a:pt x="2088" y="1137"/>
                </a:cubicBezTo>
                <a:cubicBezTo>
                  <a:pt x="2088" y="1139"/>
                  <a:pt x="2090" y="1141"/>
                  <a:pt x="2093" y="1141"/>
                </a:cubicBezTo>
                <a:cubicBezTo>
                  <a:pt x="2095" y="1141"/>
                  <a:pt x="2097" y="1139"/>
                  <a:pt x="2097" y="1137"/>
                </a:cubicBezTo>
                <a:cubicBezTo>
                  <a:pt x="2097" y="1134"/>
                  <a:pt x="2095" y="1132"/>
                  <a:pt x="2093" y="1132"/>
                </a:cubicBezTo>
                <a:close/>
                <a:moveTo>
                  <a:pt x="2105" y="1132"/>
                </a:moveTo>
                <a:cubicBezTo>
                  <a:pt x="2103" y="1132"/>
                  <a:pt x="2101" y="1134"/>
                  <a:pt x="2101" y="1137"/>
                </a:cubicBezTo>
                <a:cubicBezTo>
                  <a:pt x="2101" y="1139"/>
                  <a:pt x="2103" y="1141"/>
                  <a:pt x="2105" y="1141"/>
                </a:cubicBezTo>
                <a:cubicBezTo>
                  <a:pt x="2108" y="1141"/>
                  <a:pt x="2110" y="1139"/>
                  <a:pt x="2110" y="1137"/>
                </a:cubicBezTo>
                <a:cubicBezTo>
                  <a:pt x="2110" y="1134"/>
                  <a:pt x="2108" y="1132"/>
                  <a:pt x="2105" y="1132"/>
                </a:cubicBezTo>
                <a:close/>
                <a:moveTo>
                  <a:pt x="2118" y="1137"/>
                </a:moveTo>
                <a:cubicBezTo>
                  <a:pt x="2118" y="1137"/>
                  <a:pt x="2118" y="1137"/>
                  <a:pt x="2118" y="1137"/>
                </a:cubicBezTo>
                <a:cubicBezTo>
                  <a:pt x="2118" y="1137"/>
                  <a:pt x="2118" y="1137"/>
                  <a:pt x="2118" y="1137"/>
                </a:cubicBezTo>
                <a:cubicBezTo>
                  <a:pt x="2118" y="1137"/>
                  <a:pt x="2118" y="1137"/>
                  <a:pt x="2118" y="1137"/>
                </a:cubicBezTo>
                <a:cubicBezTo>
                  <a:pt x="2118" y="1137"/>
                  <a:pt x="2118" y="1137"/>
                  <a:pt x="2118" y="1137"/>
                </a:cubicBezTo>
                <a:close/>
                <a:moveTo>
                  <a:pt x="2687" y="1132"/>
                </a:moveTo>
                <a:cubicBezTo>
                  <a:pt x="2684" y="1132"/>
                  <a:pt x="2682" y="1134"/>
                  <a:pt x="2682" y="1137"/>
                </a:cubicBezTo>
                <a:cubicBezTo>
                  <a:pt x="2682" y="1139"/>
                  <a:pt x="2684" y="1141"/>
                  <a:pt x="2687" y="1141"/>
                </a:cubicBezTo>
                <a:cubicBezTo>
                  <a:pt x="2689" y="1141"/>
                  <a:pt x="2691" y="1139"/>
                  <a:pt x="2691" y="1137"/>
                </a:cubicBezTo>
                <a:cubicBezTo>
                  <a:pt x="2691" y="1134"/>
                  <a:pt x="2689" y="1132"/>
                  <a:pt x="2687" y="1132"/>
                </a:cubicBezTo>
                <a:close/>
                <a:moveTo>
                  <a:pt x="2699" y="1132"/>
                </a:moveTo>
                <a:cubicBezTo>
                  <a:pt x="2697" y="1132"/>
                  <a:pt x="2695" y="1134"/>
                  <a:pt x="2695" y="1137"/>
                </a:cubicBezTo>
                <a:cubicBezTo>
                  <a:pt x="2695" y="1139"/>
                  <a:pt x="2697" y="1141"/>
                  <a:pt x="2699" y="1141"/>
                </a:cubicBezTo>
                <a:cubicBezTo>
                  <a:pt x="2702" y="1141"/>
                  <a:pt x="2704" y="1139"/>
                  <a:pt x="2704" y="1137"/>
                </a:cubicBezTo>
                <a:cubicBezTo>
                  <a:pt x="2704" y="1134"/>
                  <a:pt x="2702" y="1132"/>
                  <a:pt x="2699" y="1132"/>
                </a:cubicBezTo>
                <a:close/>
                <a:moveTo>
                  <a:pt x="2712" y="1132"/>
                </a:moveTo>
                <a:cubicBezTo>
                  <a:pt x="2710" y="1132"/>
                  <a:pt x="2708" y="1134"/>
                  <a:pt x="2708" y="1137"/>
                </a:cubicBezTo>
                <a:cubicBezTo>
                  <a:pt x="2708" y="1139"/>
                  <a:pt x="2710" y="1141"/>
                  <a:pt x="2712" y="1141"/>
                </a:cubicBezTo>
                <a:cubicBezTo>
                  <a:pt x="2715" y="1141"/>
                  <a:pt x="2717" y="1139"/>
                  <a:pt x="2717" y="1137"/>
                </a:cubicBezTo>
                <a:cubicBezTo>
                  <a:pt x="2717" y="1134"/>
                  <a:pt x="2715" y="1132"/>
                  <a:pt x="2712" y="1132"/>
                </a:cubicBezTo>
                <a:close/>
                <a:moveTo>
                  <a:pt x="2727" y="1137"/>
                </a:moveTo>
                <a:cubicBezTo>
                  <a:pt x="2727" y="1136"/>
                  <a:pt x="2726" y="1135"/>
                  <a:pt x="2725" y="1135"/>
                </a:cubicBezTo>
                <a:cubicBezTo>
                  <a:pt x="2724" y="1135"/>
                  <a:pt x="2723" y="1136"/>
                  <a:pt x="2723" y="1137"/>
                </a:cubicBezTo>
                <a:cubicBezTo>
                  <a:pt x="2723" y="1138"/>
                  <a:pt x="2724" y="1139"/>
                  <a:pt x="2725" y="1139"/>
                </a:cubicBezTo>
                <a:cubicBezTo>
                  <a:pt x="2726" y="1139"/>
                  <a:pt x="2727" y="1138"/>
                  <a:pt x="2727" y="1137"/>
                </a:cubicBezTo>
                <a:close/>
                <a:moveTo>
                  <a:pt x="2777" y="1132"/>
                </a:moveTo>
                <a:cubicBezTo>
                  <a:pt x="2775" y="1132"/>
                  <a:pt x="2773" y="1134"/>
                  <a:pt x="2773" y="1137"/>
                </a:cubicBezTo>
                <a:cubicBezTo>
                  <a:pt x="2773" y="1139"/>
                  <a:pt x="2775" y="1141"/>
                  <a:pt x="2777" y="1141"/>
                </a:cubicBezTo>
                <a:cubicBezTo>
                  <a:pt x="2779" y="1141"/>
                  <a:pt x="2781" y="1139"/>
                  <a:pt x="2781" y="1137"/>
                </a:cubicBezTo>
                <a:cubicBezTo>
                  <a:pt x="2781" y="1134"/>
                  <a:pt x="2779" y="1132"/>
                  <a:pt x="2777" y="1132"/>
                </a:cubicBezTo>
                <a:close/>
                <a:moveTo>
                  <a:pt x="2790" y="1132"/>
                </a:moveTo>
                <a:cubicBezTo>
                  <a:pt x="2788" y="1132"/>
                  <a:pt x="2786" y="1134"/>
                  <a:pt x="2786" y="1137"/>
                </a:cubicBezTo>
                <a:cubicBezTo>
                  <a:pt x="2786" y="1139"/>
                  <a:pt x="2788" y="1141"/>
                  <a:pt x="2790" y="1141"/>
                </a:cubicBezTo>
                <a:cubicBezTo>
                  <a:pt x="2792" y="1141"/>
                  <a:pt x="2794" y="1139"/>
                  <a:pt x="2794" y="1137"/>
                </a:cubicBezTo>
                <a:cubicBezTo>
                  <a:pt x="2794" y="1134"/>
                  <a:pt x="2792" y="1132"/>
                  <a:pt x="2790" y="1132"/>
                </a:cubicBezTo>
                <a:close/>
                <a:moveTo>
                  <a:pt x="2803" y="1132"/>
                </a:moveTo>
                <a:cubicBezTo>
                  <a:pt x="2800" y="1132"/>
                  <a:pt x="2799" y="1134"/>
                  <a:pt x="2799" y="1137"/>
                </a:cubicBezTo>
                <a:cubicBezTo>
                  <a:pt x="2799" y="1139"/>
                  <a:pt x="2800" y="1141"/>
                  <a:pt x="2803" y="1141"/>
                </a:cubicBezTo>
                <a:cubicBezTo>
                  <a:pt x="2805" y="1141"/>
                  <a:pt x="2807" y="1139"/>
                  <a:pt x="2807" y="1137"/>
                </a:cubicBezTo>
                <a:cubicBezTo>
                  <a:pt x="2807" y="1134"/>
                  <a:pt x="2805" y="1132"/>
                  <a:pt x="2803" y="1132"/>
                </a:cubicBezTo>
                <a:close/>
                <a:moveTo>
                  <a:pt x="2816" y="1132"/>
                </a:moveTo>
                <a:cubicBezTo>
                  <a:pt x="2813" y="1132"/>
                  <a:pt x="2812" y="1134"/>
                  <a:pt x="2812" y="1137"/>
                </a:cubicBezTo>
                <a:cubicBezTo>
                  <a:pt x="2812" y="1139"/>
                  <a:pt x="2813" y="1141"/>
                  <a:pt x="2816" y="1141"/>
                </a:cubicBezTo>
                <a:cubicBezTo>
                  <a:pt x="2818" y="1141"/>
                  <a:pt x="2820" y="1139"/>
                  <a:pt x="2820" y="1137"/>
                </a:cubicBezTo>
                <a:cubicBezTo>
                  <a:pt x="2820" y="1134"/>
                  <a:pt x="2818" y="1132"/>
                  <a:pt x="2816" y="1132"/>
                </a:cubicBezTo>
                <a:close/>
                <a:moveTo>
                  <a:pt x="2829" y="1132"/>
                </a:moveTo>
                <a:cubicBezTo>
                  <a:pt x="2826" y="1132"/>
                  <a:pt x="2824" y="1134"/>
                  <a:pt x="2824" y="1137"/>
                </a:cubicBezTo>
                <a:cubicBezTo>
                  <a:pt x="2824" y="1139"/>
                  <a:pt x="2826" y="1141"/>
                  <a:pt x="2829" y="1141"/>
                </a:cubicBezTo>
                <a:cubicBezTo>
                  <a:pt x="2831" y="1141"/>
                  <a:pt x="2833" y="1139"/>
                  <a:pt x="2833" y="1137"/>
                </a:cubicBezTo>
                <a:cubicBezTo>
                  <a:pt x="2833" y="1134"/>
                  <a:pt x="2831" y="1132"/>
                  <a:pt x="2829" y="1132"/>
                </a:cubicBezTo>
                <a:close/>
                <a:moveTo>
                  <a:pt x="2842" y="1132"/>
                </a:moveTo>
                <a:cubicBezTo>
                  <a:pt x="2839" y="1132"/>
                  <a:pt x="2837" y="1134"/>
                  <a:pt x="2837" y="1137"/>
                </a:cubicBezTo>
                <a:cubicBezTo>
                  <a:pt x="2837" y="1139"/>
                  <a:pt x="2839" y="1141"/>
                  <a:pt x="2842" y="1141"/>
                </a:cubicBezTo>
                <a:cubicBezTo>
                  <a:pt x="2844" y="1141"/>
                  <a:pt x="2846" y="1139"/>
                  <a:pt x="2846" y="1137"/>
                </a:cubicBezTo>
                <a:cubicBezTo>
                  <a:pt x="2846" y="1134"/>
                  <a:pt x="2844" y="1132"/>
                  <a:pt x="2842" y="1132"/>
                </a:cubicBezTo>
                <a:close/>
                <a:moveTo>
                  <a:pt x="2854" y="1140"/>
                </a:moveTo>
                <a:cubicBezTo>
                  <a:pt x="2856" y="1140"/>
                  <a:pt x="2857" y="1138"/>
                  <a:pt x="2857" y="1137"/>
                </a:cubicBezTo>
                <a:cubicBezTo>
                  <a:pt x="2857" y="1135"/>
                  <a:pt x="2856" y="1134"/>
                  <a:pt x="2854" y="1134"/>
                </a:cubicBezTo>
                <a:cubicBezTo>
                  <a:pt x="2853" y="1134"/>
                  <a:pt x="2851" y="1135"/>
                  <a:pt x="2851" y="1137"/>
                </a:cubicBezTo>
                <a:cubicBezTo>
                  <a:pt x="2851" y="1138"/>
                  <a:pt x="2853" y="1140"/>
                  <a:pt x="2854" y="1140"/>
                </a:cubicBezTo>
                <a:close/>
                <a:moveTo>
                  <a:pt x="2880" y="1134"/>
                </a:moveTo>
                <a:cubicBezTo>
                  <a:pt x="2879" y="1134"/>
                  <a:pt x="2877" y="1135"/>
                  <a:pt x="2877" y="1137"/>
                </a:cubicBezTo>
                <a:cubicBezTo>
                  <a:pt x="2877" y="1138"/>
                  <a:pt x="2879" y="1139"/>
                  <a:pt x="2880" y="1139"/>
                </a:cubicBezTo>
                <a:cubicBezTo>
                  <a:pt x="2882" y="1139"/>
                  <a:pt x="2883" y="1138"/>
                  <a:pt x="2883" y="1137"/>
                </a:cubicBezTo>
                <a:cubicBezTo>
                  <a:pt x="2883" y="1135"/>
                  <a:pt x="2882" y="1134"/>
                  <a:pt x="2880" y="1134"/>
                </a:cubicBezTo>
                <a:close/>
                <a:moveTo>
                  <a:pt x="2958" y="1132"/>
                </a:moveTo>
                <a:cubicBezTo>
                  <a:pt x="2955" y="1132"/>
                  <a:pt x="2954" y="1134"/>
                  <a:pt x="2954" y="1137"/>
                </a:cubicBezTo>
                <a:cubicBezTo>
                  <a:pt x="2954" y="1139"/>
                  <a:pt x="2955" y="1141"/>
                  <a:pt x="2958" y="1141"/>
                </a:cubicBezTo>
                <a:cubicBezTo>
                  <a:pt x="2960" y="1141"/>
                  <a:pt x="2962" y="1139"/>
                  <a:pt x="2962" y="1137"/>
                </a:cubicBezTo>
                <a:cubicBezTo>
                  <a:pt x="2962" y="1134"/>
                  <a:pt x="2960" y="1132"/>
                  <a:pt x="2958" y="1132"/>
                </a:cubicBezTo>
                <a:close/>
                <a:moveTo>
                  <a:pt x="2971" y="1137"/>
                </a:moveTo>
                <a:cubicBezTo>
                  <a:pt x="2971" y="1137"/>
                  <a:pt x="2971" y="1137"/>
                  <a:pt x="2971" y="1137"/>
                </a:cubicBezTo>
                <a:cubicBezTo>
                  <a:pt x="2971" y="1137"/>
                  <a:pt x="2971" y="1137"/>
                  <a:pt x="2971" y="1137"/>
                </a:cubicBezTo>
                <a:cubicBezTo>
                  <a:pt x="2971" y="1137"/>
                  <a:pt x="2971" y="1137"/>
                  <a:pt x="2971" y="1137"/>
                </a:cubicBezTo>
                <a:cubicBezTo>
                  <a:pt x="2971" y="1137"/>
                  <a:pt x="2971" y="1137"/>
                  <a:pt x="2971" y="1137"/>
                </a:cubicBezTo>
                <a:close/>
                <a:moveTo>
                  <a:pt x="883" y="1150"/>
                </a:moveTo>
                <a:cubicBezTo>
                  <a:pt x="883" y="1147"/>
                  <a:pt x="881" y="1145"/>
                  <a:pt x="879" y="1145"/>
                </a:cubicBezTo>
                <a:cubicBezTo>
                  <a:pt x="876" y="1145"/>
                  <a:pt x="874" y="1147"/>
                  <a:pt x="874" y="1150"/>
                </a:cubicBezTo>
                <a:cubicBezTo>
                  <a:pt x="874" y="1152"/>
                  <a:pt x="876" y="1154"/>
                  <a:pt x="879" y="1154"/>
                </a:cubicBezTo>
                <a:cubicBezTo>
                  <a:pt x="881" y="1154"/>
                  <a:pt x="883" y="1152"/>
                  <a:pt x="883" y="1150"/>
                </a:cubicBezTo>
                <a:close/>
                <a:moveTo>
                  <a:pt x="892" y="1145"/>
                </a:moveTo>
                <a:cubicBezTo>
                  <a:pt x="889" y="1145"/>
                  <a:pt x="887" y="1147"/>
                  <a:pt x="887" y="1150"/>
                </a:cubicBezTo>
                <a:cubicBezTo>
                  <a:pt x="887" y="1152"/>
                  <a:pt x="889" y="1154"/>
                  <a:pt x="892" y="1154"/>
                </a:cubicBezTo>
                <a:cubicBezTo>
                  <a:pt x="894" y="1154"/>
                  <a:pt x="896" y="1152"/>
                  <a:pt x="896" y="1150"/>
                </a:cubicBezTo>
                <a:cubicBezTo>
                  <a:pt x="896" y="1147"/>
                  <a:pt x="894" y="1145"/>
                  <a:pt x="892" y="1145"/>
                </a:cubicBezTo>
                <a:close/>
                <a:moveTo>
                  <a:pt x="904" y="1145"/>
                </a:moveTo>
                <a:cubicBezTo>
                  <a:pt x="902" y="1145"/>
                  <a:pt x="900" y="1147"/>
                  <a:pt x="900" y="1150"/>
                </a:cubicBezTo>
                <a:cubicBezTo>
                  <a:pt x="900" y="1152"/>
                  <a:pt x="902" y="1154"/>
                  <a:pt x="904" y="1154"/>
                </a:cubicBezTo>
                <a:cubicBezTo>
                  <a:pt x="907" y="1154"/>
                  <a:pt x="909" y="1152"/>
                  <a:pt x="909" y="1150"/>
                </a:cubicBezTo>
                <a:cubicBezTo>
                  <a:pt x="909" y="1147"/>
                  <a:pt x="907" y="1145"/>
                  <a:pt x="904" y="1145"/>
                </a:cubicBezTo>
                <a:close/>
                <a:moveTo>
                  <a:pt x="917" y="1145"/>
                </a:moveTo>
                <a:cubicBezTo>
                  <a:pt x="915" y="1145"/>
                  <a:pt x="913" y="1147"/>
                  <a:pt x="913" y="1150"/>
                </a:cubicBezTo>
                <a:cubicBezTo>
                  <a:pt x="913" y="1152"/>
                  <a:pt x="915" y="1154"/>
                  <a:pt x="917" y="1154"/>
                </a:cubicBezTo>
                <a:cubicBezTo>
                  <a:pt x="920" y="1154"/>
                  <a:pt x="922" y="1152"/>
                  <a:pt x="922" y="1150"/>
                </a:cubicBezTo>
                <a:cubicBezTo>
                  <a:pt x="922" y="1147"/>
                  <a:pt x="920" y="1145"/>
                  <a:pt x="917" y="1145"/>
                </a:cubicBezTo>
                <a:close/>
                <a:moveTo>
                  <a:pt x="930" y="1145"/>
                </a:moveTo>
                <a:cubicBezTo>
                  <a:pt x="928" y="1145"/>
                  <a:pt x="926" y="1147"/>
                  <a:pt x="926" y="1150"/>
                </a:cubicBezTo>
                <a:cubicBezTo>
                  <a:pt x="926" y="1152"/>
                  <a:pt x="928" y="1154"/>
                  <a:pt x="930" y="1154"/>
                </a:cubicBezTo>
                <a:cubicBezTo>
                  <a:pt x="933" y="1154"/>
                  <a:pt x="934" y="1152"/>
                  <a:pt x="934" y="1150"/>
                </a:cubicBezTo>
                <a:cubicBezTo>
                  <a:pt x="934" y="1147"/>
                  <a:pt x="933" y="1145"/>
                  <a:pt x="930" y="1145"/>
                </a:cubicBezTo>
                <a:close/>
                <a:moveTo>
                  <a:pt x="943" y="1145"/>
                </a:moveTo>
                <a:cubicBezTo>
                  <a:pt x="941" y="1145"/>
                  <a:pt x="939" y="1147"/>
                  <a:pt x="939" y="1150"/>
                </a:cubicBezTo>
                <a:cubicBezTo>
                  <a:pt x="939" y="1152"/>
                  <a:pt x="941" y="1154"/>
                  <a:pt x="943" y="1154"/>
                </a:cubicBezTo>
                <a:cubicBezTo>
                  <a:pt x="946" y="1154"/>
                  <a:pt x="947" y="1152"/>
                  <a:pt x="947" y="1150"/>
                </a:cubicBezTo>
                <a:cubicBezTo>
                  <a:pt x="947" y="1147"/>
                  <a:pt x="946" y="1145"/>
                  <a:pt x="943" y="1145"/>
                </a:cubicBezTo>
                <a:close/>
                <a:moveTo>
                  <a:pt x="956" y="1145"/>
                </a:moveTo>
                <a:cubicBezTo>
                  <a:pt x="954" y="1145"/>
                  <a:pt x="952" y="1147"/>
                  <a:pt x="952" y="1150"/>
                </a:cubicBezTo>
                <a:cubicBezTo>
                  <a:pt x="952" y="1152"/>
                  <a:pt x="954" y="1154"/>
                  <a:pt x="956" y="1154"/>
                </a:cubicBezTo>
                <a:cubicBezTo>
                  <a:pt x="958" y="1154"/>
                  <a:pt x="960" y="1152"/>
                  <a:pt x="960" y="1150"/>
                </a:cubicBezTo>
                <a:cubicBezTo>
                  <a:pt x="960" y="1147"/>
                  <a:pt x="958" y="1145"/>
                  <a:pt x="956" y="1145"/>
                </a:cubicBezTo>
                <a:close/>
                <a:moveTo>
                  <a:pt x="969" y="1145"/>
                </a:moveTo>
                <a:cubicBezTo>
                  <a:pt x="967" y="1145"/>
                  <a:pt x="965" y="1147"/>
                  <a:pt x="965" y="1150"/>
                </a:cubicBezTo>
                <a:cubicBezTo>
                  <a:pt x="965" y="1152"/>
                  <a:pt x="967" y="1154"/>
                  <a:pt x="969" y="1154"/>
                </a:cubicBezTo>
                <a:cubicBezTo>
                  <a:pt x="971" y="1154"/>
                  <a:pt x="973" y="1152"/>
                  <a:pt x="973" y="1150"/>
                </a:cubicBezTo>
                <a:cubicBezTo>
                  <a:pt x="973" y="1147"/>
                  <a:pt x="971" y="1145"/>
                  <a:pt x="969" y="1145"/>
                </a:cubicBezTo>
                <a:close/>
                <a:moveTo>
                  <a:pt x="982" y="1145"/>
                </a:moveTo>
                <a:cubicBezTo>
                  <a:pt x="980" y="1145"/>
                  <a:pt x="978" y="1147"/>
                  <a:pt x="978" y="1150"/>
                </a:cubicBezTo>
                <a:cubicBezTo>
                  <a:pt x="978" y="1152"/>
                  <a:pt x="980" y="1154"/>
                  <a:pt x="982" y="1154"/>
                </a:cubicBezTo>
                <a:cubicBezTo>
                  <a:pt x="984" y="1154"/>
                  <a:pt x="986" y="1152"/>
                  <a:pt x="986" y="1150"/>
                </a:cubicBezTo>
                <a:cubicBezTo>
                  <a:pt x="986" y="1147"/>
                  <a:pt x="984" y="1145"/>
                  <a:pt x="982" y="1145"/>
                </a:cubicBezTo>
                <a:close/>
                <a:moveTo>
                  <a:pt x="995" y="1145"/>
                </a:moveTo>
                <a:cubicBezTo>
                  <a:pt x="993" y="1145"/>
                  <a:pt x="991" y="1147"/>
                  <a:pt x="991" y="1150"/>
                </a:cubicBezTo>
                <a:cubicBezTo>
                  <a:pt x="991" y="1152"/>
                  <a:pt x="993" y="1154"/>
                  <a:pt x="995" y="1154"/>
                </a:cubicBezTo>
                <a:cubicBezTo>
                  <a:pt x="997" y="1154"/>
                  <a:pt x="999" y="1152"/>
                  <a:pt x="999" y="1150"/>
                </a:cubicBezTo>
                <a:cubicBezTo>
                  <a:pt x="999" y="1147"/>
                  <a:pt x="997" y="1145"/>
                  <a:pt x="995" y="1145"/>
                </a:cubicBezTo>
                <a:close/>
                <a:moveTo>
                  <a:pt x="1008" y="1145"/>
                </a:moveTo>
                <a:cubicBezTo>
                  <a:pt x="1005" y="1145"/>
                  <a:pt x="1004" y="1147"/>
                  <a:pt x="1004" y="1150"/>
                </a:cubicBezTo>
                <a:cubicBezTo>
                  <a:pt x="1004" y="1152"/>
                  <a:pt x="1005" y="1154"/>
                  <a:pt x="1008" y="1154"/>
                </a:cubicBezTo>
                <a:cubicBezTo>
                  <a:pt x="1010" y="1154"/>
                  <a:pt x="1012" y="1152"/>
                  <a:pt x="1012" y="1150"/>
                </a:cubicBezTo>
                <a:cubicBezTo>
                  <a:pt x="1012" y="1147"/>
                  <a:pt x="1010" y="1145"/>
                  <a:pt x="1008" y="1145"/>
                </a:cubicBezTo>
                <a:close/>
                <a:moveTo>
                  <a:pt x="1021" y="1145"/>
                </a:moveTo>
                <a:cubicBezTo>
                  <a:pt x="1018" y="1145"/>
                  <a:pt x="1017" y="1147"/>
                  <a:pt x="1017" y="1150"/>
                </a:cubicBezTo>
                <a:cubicBezTo>
                  <a:pt x="1017" y="1152"/>
                  <a:pt x="1018" y="1154"/>
                  <a:pt x="1021" y="1154"/>
                </a:cubicBezTo>
                <a:cubicBezTo>
                  <a:pt x="1023" y="1154"/>
                  <a:pt x="1025" y="1152"/>
                  <a:pt x="1025" y="1150"/>
                </a:cubicBezTo>
                <a:cubicBezTo>
                  <a:pt x="1025" y="1147"/>
                  <a:pt x="1023" y="1145"/>
                  <a:pt x="1021" y="1145"/>
                </a:cubicBezTo>
                <a:close/>
                <a:moveTo>
                  <a:pt x="1034" y="1145"/>
                </a:moveTo>
                <a:cubicBezTo>
                  <a:pt x="1031" y="1145"/>
                  <a:pt x="1029" y="1147"/>
                  <a:pt x="1029" y="1150"/>
                </a:cubicBezTo>
                <a:cubicBezTo>
                  <a:pt x="1029" y="1152"/>
                  <a:pt x="1031" y="1154"/>
                  <a:pt x="1034" y="1154"/>
                </a:cubicBezTo>
                <a:cubicBezTo>
                  <a:pt x="1036" y="1154"/>
                  <a:pt x="1038" y="1152"/>
                  <a:pt x="1038" y="1150"/>
                </a:cubicBezTo>
                <a:cubicBezTo>
                  <a:pt x="1038" y="1147"/>
                  <a:pt x="1036" y="1145"/>
                  <a:pt x="1034" y="1145"/>
                </a:cubicBezTo>
                <a:close/>
                <a:moveTo>
                  <a:pt x="1047" y="1145"/>
                </a:moveTo>
                <a:cubicBezTo>
                  <a:pt x="1044" y="1145"/>
                  <a:pt x="1042" y="1147"/>
                  <a:pt x="1042" y="1150"/>
                </a:cubicBezTo>
                <a:cubicBezTo>
                  <a:pt x="1042" y="1152"/>
                  <a:pt x="1044" y="1154"/>
                  <a:pt x="1047" y="1154"/>
                </a:cubicBezTo>
                <a:cubicBezTo>
                  <a:pt x="1049" y="1154"/>
                  <a:pt x="1051" y="1152"/>
                  <a:pt x="1051" y="1150"/>
                </a:cubicBezTo>
                <a:cubicBezTo>
                  <a:pt x="1051" y="1147"/>
                  <a:pt x="1049" y="1145"/>
                  <a:pt x="1047" y="1145"/>
                </a:cubicBezTo>
                <a:close/>
                <a:moveTo>
                  <a:pt x="1059" y="1145"/>
                </a:moveTo>
                <a:cubicBezTo>
                  <a:pt x="1057" y="1145"/>
                  <a:pt x="1055" y="1147"/>
                  <a:pt x="1055" y="1150"/>
                </a:cubicBezTo>
                <a:cubicBezTo>
                  <a:pt x="1055" y="1152"/>
                  <a:pt x="1057" y="1154"/>
                  <a:pt x="1059" y="1154"/>
                </a:cubicBezTo>
                <a:cubicBezTo>
                  <a:pt x="1062" y="1154"/>
                  <a:pt x="1064" y="1152"/>
                  <a:pt x="1064" y="1150"/>
                </a:cubicBezTo>
                <a:cubicBezTo>
                  <a:pt x="1064" y="1147"/>
                  <a:pt x="1062" y="1145"/>
                  <a:pt x="1059" y="1145"/>
                </a:cubicBezTo>
                <a:close/>
                <a:moveTo>
                  <a:pt x="1072" y="1145"/>
                </a:moveTo>
                <a:cubicBezTo>
                  <a:pt x="1070" y="1145"/>
                  <a:pt x="1068" y="1147"/>
                  <a:pt x="1068" y="1150"/>
                </a:cubicBezTo>
                <a:cubicBezTo>
                  <a:pt x="1068" y="1152"/>
                  <a:pt x="1070" y="1154"/>
                  <a:pt x="1072" y="1154"/>
                </a:cubicBezTo>
                <a:cubicBezTo>
                  <a:pt x="1075" y="1154"/>
                  <a:pt x="1077" y="1152"/>
                  <a:pt x="1077" y="1150"/>
                </a:cubicBezTo>
                <a:cubicBezTo>
                  <a:pt x="1077" y="1147"/>
                  <a:pt x="1075" y="1145"/>
                  <a:pt x="1072" y="1145"/>
                </a:cubicBezTo>
                <a:close/>
                <a:moveTo>
                  <a:pt x="1085" y="1145"/>
                </a:moveTo>
                <a:cubicBezTo>
                  <a:pt x="1083" y="1145"/>
                  <a:pt x="1081" y="1147"/>
                  <a:pt x="1081" y="1150"/>
                </a:cubicBezTo>
                <a:cubicBezTo>
                  <a:pt x="1081" y="1152"/>
                  <a:pt x="1083" y="1154"/>
                  <a:pt x="1085" y="1154"/>
                </a:cubicBezTo>
                <a:cubicBezTo>
                  <a:pt x="1088" y="1154"/>
                  <a:pt x="1089" y="1152"/>
                  <a:pt x="1089" y="1150"/>
                </a:cubicBezTo>
                <a:cubicBezTo>
                  <a:pt x="1089" y="1147"/>
                  <a:pt x="1088" y="1145"/>
                  <a:pt x="1085" y="1145"/>
                </a:cubicBezTo>
                <a:close/>
                <a:moveTo>
                  <a:pt x="1098" y="1145"/>
                </a:moveTo>
                <a:cubicBezTo>
                  <a:pt x="1096" y="1145"/>
                  <a:pt x="1094" y="1147"/>
                  <a:pt x="1094" y="1150"/>
                </a:cubicBezTo>
                <a:cubicBezTo>
                  <a:pt x="1094" y="1152"/>
                  <a:pt x="1096" y="1154"/>
                  <a:pt x="1098" y="1154"/>
                </a:cubicBezTo>
                <a:cubicBezTo>
                  <a:pt x="1100" y="1154"/>
                  <a:pt x="1102" y="1152"/>
                  <a:pt x="1102" y="1150"/>
                </a:cubicBezTo>
                <a:cubicBezTo>
                  <a:pt x="1102" y="1147"/>
                  <a:pt x="1100" y="1145"/>
                  <a:pt x="1098" y="1145"/>
                </a:cubicBezTo>
                <a:close/>
                <a:moveTo>
                  <a:pt x="1111" y="1145"/>
                </a:moveTo>
                <a:cubicBezTo>
                  <a:pt x="1109" y="1145"/>
                  <a:pt x="1107" y="1147"/>
                  <a:pt x="1107" y="1150"/>
                </a:cubicBezTo>
                <a:cubicBezTo>
                  <a:pt x="1107" y="1152"/>
                  <a:pt x="1109" y="1154"/>
                  <a:pt x="1111" y="1154"/>
                </a:cubicBezTo>
                <a:cubicBezTo>
                  <a:pt x="1113" y="1154"/>
                  <a:pt x="1115" y="1152"/>
                  <a:pt x="1115" y="1150"/>
                </a:cubicBezTo>
                <a:cubicBezTo>
                  <a:pt x="1115" y="1147"/>
                  <a:pt x="1113" y="1145"/>
                  <a:pt x="1111" y="1145"/>
                </a:cubicBezTo>
                <a:close/>
                <a:moveTo>
                  <a:pt x="1124" y="1145"/>
                </a:moveTo>
                <a:cubicBezTo>
                  <a:pt x="1122" y="1145"/>
                  <a:pt x="1120" y="1147"/>
                  <a:pt x="1120" y="1150"/>
                </a:cubicBezTo>
                <a:cubicBezTo>
                  <a:pt x="1120" y="1152"/>
                  <a:pt x="1122" y="1154"/>
                  <a:pt x="1124" y="1154"/>
                </a:cubicBezTo>
                <a:cubicBezTo>
                  <a:pt x="1126" y="1154"/>
                  <a:pt x="1128" y="1152"/>
                  <a:pt x="1128" y="1150"/>
                </a:cubicBezTo>
                <a:cubicBezTo>
                  <a:pt x="1128" y="1147"/>
                  <a:pt x="1126" y="1145"/>
                  <a:pt x="1124" y="1145"/>
                </a:cubicBezTo>
                <a:close/>
                <a:moveTo>
                  <a:pt x="1137" y="1145"/>
                </a:moveTo>
                <a:cubicBezTo>
                  <a:pt x="1135" y="1145"/>
                  <a:pt x="1133" y="1147"/>
                  <a:pt x="1133" y="1150"/>
                </a:cubicBezTo>
                <a:cubicBezTo>
                  <a:pt x="1133" y="1152"/>
                  <a:pt x="1135" y="1154"/>
                  <a:pt x="1137" y="1154"/>
                </a:cubicBezTo>
                <a:cubicBezTo>
                  <a:pt x="1139" y="1154"/>
                  <a:pt x="1141" y="1152"/>
                  <a:pt x="1141" y="1150"/>
                </a:cubicBezTo>
                <a:cubicBezTo>
                  <a:pt x="1141" y="1147"/>
                  <a:pt x="1139" y="1145"/>
                  <a:pt x="1137" y="1145"/>
                </a:cubicBezTo>
                <a:close/>
                <a:moveTo>
                  <a:pt x="1150" y="1145"/>
                </a:moveTo>
                <a:cubicBezTo>
                  <a:pt x="1148" y="1145"/>
                  <a:pt x="1146" y="1147"/>
                  <a:pt x="1146" y="1150"/>
                </a:cubicBezTo>
                <a:cubicBezTo>
                  <a:pt x="1146" y="1152"/>
                  <a:pt x="1148" y="1154"/>
                  <a:pt x="1150" y="1154"/>
                </a:cubicBezTo>
                <a:cubicBezTo>
                  <a:pt x="1152" y="1154"/>
                  <a:pt x="1154" y="1152"/>
                  <a:pt x="1154" y="1150"/>
                </a:cubicBezTo>
                <a:cubicBezTo>
                  <a:pt x="1154" y="1147"/>
                  <a:pt x="1152" y="1145"/>
                  <a:pt x="1150" y="1145"/>
                </a:cubicBezTo>
                <a:close/>
                <a:moveTo>
                  <a:pt x="1163" y="1154"/>
                </a:moveTo>
                <a:cubicBezTo>
                  <a:pt x="1165" y="1154"/>
                  <a:pt x="1167" y="1152"/>
                  <a:pt x="1167" y="1150"/>
                </a:cubicBezTo>
                <a:cubicBezTo>
                  <a:pt x="1167" y="1147"/>
                  <a:pt x="1165" y="1146"/>
                  <a:pt x="1163" y="1146"/>
                </a:cubicBezTo>
                <a:cubicBezTo>
                  <a:pt x="1161" y="1146"/>
                  <a:pt x="1159" y="1147"/>
                  <a:pt x="1159" y="1150"/>
                </a:cubicBezTo>
                <a:cubicBezTo>
                  <a:pt x="1159" y="1152"/>
                  <a:pt x="1161" y="1154"/>
                  <a:pt x="1163" y="1154"/>
                </a:cubicBezTo>
                <a:close/>
                <a:moveTo>
                  <a:pt x="1172" y="1150"/>
                </a:moveTo>
                <a:cubicBezTo>
                  <a:pt x="1172" y="1152"/>
                  <a:pt x="1173" y="1154"/>
                  <a:pt x="1176" y="1154"/>
                </a:cubicBezTo>
                <a:cubicBezTo>
                  <a:pt x="1178" y="1154"/>
                  <a:pt x="1180" y="1152"/>
                  <a:pt x="1180" y="1150"/>
                </a:cubicBezTo>
                <a:cubicBezTo>
                  <a:pt x="1180" y="1147"/>
                  <a:pt x="1178" y="1146"/>
                  <a:pt x="1176" y="1146"/>
                </a:cubicBezTo>
                <a:cubicBezTo>
                  <a:pt x="1173" y="1146"/>
                  <a:pt x="1172" y="1147"/>
                  <a:pt x="1172" y="1150"/>
                </a:cubicBezTo>
                <a:close/>
                <a:moveTo>
                  <a:pt x="1189" y="1145"/>
                </a:moveTo>
                <a:cubicBezTo>
                  <a:pt x="1186" y="1145"/>
                  <a:pt x="1184" y="1147"/>
                  <a:pt x="1184" y="1150"/>
                </a:cubicBezTo>
                <a:cubicBezTo>
                  <a:pt x="1184" y="1152"/>
                  <a:pt x="1186" y="1154"/>
                  <a:pt x="1189" y="1154"/>
                </a:cubicBezTo>
                <a:cubicBezTo>
                  <a:pt x="1191" y="1154"/>
                  <a:pt x="1193" y="1152"/>
                  <a:pt x="1193" y="1150"/>
                </a:cubicBezTo>
                <a:cubicBezTo>
                  <a:pt x="1193" y="1147"/>
                  <a:pt x="1191" y="1145"/>
                  <a:pt x="1189" y="1145"/>
                </a:cubicBezTo>
                <a:close/>
                <a:moveTo>
                  <a:pt x="1201" y="1145"/>
                </a:moveTo>
                <a:cubicBezTo>
                  <a:pt x="1199" y="1145"/>
                  <a:pt x="1197" y="1147"/>
                  <a:pt x="1197" y="1150"/>
                </a:cubicBezTo>
                <a:cubicBezTo>
                  <a:pt x="1197" y="1152"/>
                  <a:pt x="1199" y="1154"/>
                  <a:pt x="1201" y="1154"/>
                </a:cubicBezTo>
                <a:cubicBezTo>
                  <a:pt x="1204" y="1154"/>
                  <a:pt x="1206" y="1152"/>
                  <a:pt x="1206" y="1150"/>
                </a:cubicBezTo>
                <a:cubicBezTo>
                  <a:pt x="1206" y="1147"/>
                  <a:pt x="1204" y="1145"/>
                  <a:pt x="1201" y="1145"/>
                </a:cubicBezTo>
                <a:close/>
                <a:moveTo>
                  <a:pt x="1214" y="1145"/>
                </a:moveTo>
                <a:cubicBezTo>
                  <a:pt x="1212" y="1145"/>
                  <a:pt x="1210" y="1147"/>
                  <a:pt x="1210" y="1150"/>
                </a:cubicBezTo>
                <a:cubicBezTo>
                  <a:pt x="1210" y="1152"/>
                  <a:pt x="1212" y="1154"/>
                  <a:pt x="1214" y="1154"/>
                </a:cubicBezTo>
                <a:cubicBezTo>
                  <a:pt x="1217" y="1154"/>
                  <a:pt x="1219" y="1152"/>
                  <a:pt x="1219" y="1150"/>
                </a:cubicBezTo>
                <a:cubicBezTo>
                  <a:pt x="1219" y="1147"/>
                  <a:pt x="1217" y="1145"/>
                  <a:pt x="1214" y="1145"/>
                </a:cubicBezTo>
                <a:close/>
                <a:moveTo>
                  <a:pt x="1225" y="1150"/>
                </a:moveTo>
                <a:cubicBezTo>
                  <a:pt x="1225" y="1151"/>
                  <a:pt x="1226" y="1152"/>
                  <a:pt x="1227" y="1152"/>
                </a:cubicBezTo>
                <a:cubicBezTo>
                  <a:pt x="1229" y="1152"/>
                  <a:pt x="1230" y="1151"/>
                  <a:pt x="1230" y="1150"/>
                </a:cubicBezTo>
                <a:cubicBezTo>
                  <a:pt x="1230" y="1148"/>
                  <a:pt x="1229" y="1147"/>
                  <a:pt x="1227" y="1147"/>
                </a:cubicBezTo>
                <a:cubicBezTo>
                  <a:pt x="1226" y="1147"/>
                  <a:pt x="1225" y="1148"/>
                  <a:pt x="1225" y="1150"/>
                </a:cubicBezTo>
                <a:close/>
                <a:moveTo>
                  <a:pt x="1783" y="1145"/>
                </a:moveTo>
                <a:cubicBezTo>
                  <a:pt x="1780" y="1145"/>
                  <a:pt x="1778" y="1147"/>
                  <a:pt x="1778" y="1150"/>
                </a:cubicBezTo>
                <a:cubicBezTo>
                  <a:pt x="1778" y="1152"/>
                  <a:pt x="1780" y="1154"/>
                  <a:pt x="1783" y="1154"/>
                </a:cubicBezTo>
                <a:cubicBezTo>
                  <a:pt x="1785" y="1154"/>
                  <a:pt x="1787" y="1152"/>
                  <a:pt x="1787" y="1150"/>
                </a:cubicBezTo>
                <a:cubicBezTo>
                  <a:pt x="1787" y="1147"/>
                  <a:pt x="1785" y="1145"/>
                  <a:pt x="1783" y="1145"/>
                </a:cubicBezTo>
                <a:close/>
                <a:moveTo>
                  <a:pt x="1796" y="1145"/>
                </a:moveTo>
                <a:cubicBezTo>
                  <a:pt x="1793" y="1145"/>
                  <a:pt x="1791" y="1147"/>
                  <a:pt x="1791" y="1150"/>
                </a:cubicBezTo>
                <a:cubicBezTo>
                  <a:pt x="1791" y="1152"/>
                  <a:pt x="1793" y="1154"/>
                  <a:pt x="1796" y="1154"/>
                </a:cubicBezTo>
                <a:cubicBezTo>
                  <a:pt x="1798" y="1154"/>
                  <a:pt x="1800" y="1152"/>
                  <a:pt x="1800" y="1150"/>
                </a:cubicBezTo>
                <a:cubicBezTo>
                  <a:pt x="1800" y="1147"/>
                  <a:pt x="1798" y="1145"/>
                  <a:pt x="1796" y="1145"/>
                </a:cubicBezTo>
                <a:close/>
                <a:moveTo>
                  <a:pt x="1808" y="1145"/>
                </a:moveTo>
                <a:cubicBezTo>
                  <a:pt x="1806" y="1145"/>
                  <a:pt x="1804" y="1147"/>
                  <a:pt x="1804" y="1150"/>
                </a:cubicBezTo>
                <a:cubicBezTo>
                  <a:pt x="1804" y="1152"/>
                  <a:pt x="1806" y="1154"/>
                  <a:pt x="1808" y="1154"/>
                </a:cubicBezTo>
                <a:cubicBezTo>
                  <a:pt x="1811" y="1154"/>
                  <a:pt x="1813" y="1152"/>
                  <a:pt x="1813" y="1150"/>
                </a:cubicBezTo>
                <a:cubicBezTo>
                  <a:pt x="1813" y="1147"/>
                  <a:pt x="1811" y="1145"/>
                  <a:pt x="1808" y="1145"/>
                </a:cubicBezTo>
                <a:close/>
                <a:moveTo>
                  <a:pt x="1821" y="1145"/>
                </a:moveTo>
                <a:cubicBezTo>
                  <a:pt x="1819" y="1145"/>
                  <a:pt x="1817" y="1147"/>
                  <a:pt x="1817" y="1150"/>
                </a:cubicBezTo>
                <a:cubicBezTo>
                  <a:pt x="1817" y="1152"/>
                  <a:pt x="1819" y="1154"/>
                  <a:pt x="1821" y="1154"/>
                </a:cubicBezTo>
                <a:cubicBezTo>
                  <a:pt x="1824" y="1154"/>
                  <a:pt x="1826" y="1152"/>
                  <a:pt x="1826" y="1150"/>
                </a:cubicBezTo>
                <a:cubicBezTo>
                  <a:pt x="1826" y="1147"/>
                  <a:pt x="1824" y="1145"/>
                  <a:pt x="1821" y="1145"/>
                </a:cubicBezTo>
                <a:close/>
                <a:moveTo>
                  <a:pt x="1834" y="1145"/>
                </a:moveTo>
                <a:cubicBezTo>
                  <a:pt x="1832" y="1145"/>
                  <a:pt x="1830" y="1147"/>
                  <a:pt x="1830" y="1150"/>
                </a:cubicBezTo>
                <a:cubicBezTo>
                  <a:pt x="1830" y="1152"/>
                  <a:pt x="1832" y="1154"/>
                  <a:pt x="1834" y="1154"/>
                </a:cubicBezTo>
                <a:cubicBezTo>
                  <a:pt x="1837" y="1154"/>
                  <a:pt x="1838" y="1152"/>
                  <a:pt x="1838" y="1150"/>
                </a:cubicBezTo>
                <a:cubicBezTo>
                  <a:pt x="1838" y="1147"/>
                  <a:pt x="1837" y="1145"/>
                  <a:pt x="1834" y="1145"/>
                </a:cubicBezTo>
                <a:close/>
                <a:moveTo>
                  <a:pt x="1847" y="1145"/>
                </a:moveTo>
                <a:cubicBezTo>
                  <a:pt x="1845" y="1145"/>
                  <a:pt x="1843" y="1147"/>
                  <a:pt x="1843" y="1150"/>
                </a:cubicBezTo>
                <a:cubicBezTo>
                  <a:pt x="1843" y="1152"/>
                  <a:pt x="1845" y="1154"/>
                  <a:pt x="1847" y="1154"/>
                </a:cubicBezTo>
                <a:cubicBezTo>
                  <a:pt x="1849" y="1154"/>
                  <a:pt x="1851" y="1152"/>
                  <a:pt x="1851" y="1150"/>
                </a:cubicBezTo>
                <a:cubicBezTo>
                  <a:pt x="1851" y="1147"/>
                  <a:pt x="1849" y="1145"/>
                  <a:pt x="1847" y="1145"/>
                </a:cubicBezTo>
                <a:close/>
                <a:moveTo>
                  <a:pt x="1860" y="1145"/>
                </a:moveTo>
                <a:cubicBezTo>
                  <a:pt x="1858" y="1145"/>
                  <a:pt x="1856" y="1147"/>
                  <a:pt x="1856" y="1150"/>
                </a:cubicBezTo>
                <a:cubicBezTo>
                  <a:pt x="1856" y="1152"/>
                  <a:pt x="1858" y="1154"/>
                  <a:pt x="1860" y="1154"/>
                </a:cubicBezTo>
                <a:cubicBezTo>
                  <a:pt x="1862" y="1154"/>
                  <a:pt x="1864" y="1152"/>
                  <a:pt x="1864" y="1150"/>
                </a:cubicBezTo>
                <a:cubicBezTo>
                  <a:pt x="1864" y="1147"/>
                  <a:pt x="1862" y="1145"/>
                  <a:pt x="1860" y="1145"/>
                </a:cubicBezTo>
                <a:close/>
                <a:moveTo>
                  <a:pt x="1873" y="1145"/>
                </a:moveTo>
                <a:cubicBezTo>
                  <a:pt x="1871" y="1145"/>
                  <a:pt x="1869" y="1147"/>
                  <a:pt x="1869" y="1150"/>
                </a:cubicBezTo>
                <a:cubicBezTo>
                  <a:pt x="1869" y="1152"/>
                  <a:pt x="1871" y="1154"/>
                  <a:pt x="1873" y="1154"/>
                </a:cubicBezTo>
                <a:cubicBezTo>
                  <a:pt x="1875" y="1154"/>
                  <a:pt x="1877" y="1152"/>
                  <a:pt x="1877" y="1150"/>
                </a:cubicBezTo>
                <a:cubicBezTo>
                  <a:pt x="1877" y="1147"/>
                  <a:pt x="1875" y="1145"/>
                  <a:pt x="1873" y="1145"/>
                </a:cubicBezTo>
                <a:close/>
                <a:moveTo>
                  <a:pt x="1886" y="1145"/>
                </a:moveTo>
                <a:cubicBezTo>
                  <a:pt x="1884" y="1145"/>
                  <a:pt x="1882" y="1147"/>
                  <a:pt x="1882" y="1150"/>
                </a:cubicBezTo>
                <a:cubicBezTo>
                  <a:pt x="1882" y="1152"/>
                  <a:pt x="1884" y="1154"/>
                  <a:pt x="1886" y="1154"/>
                </a:cubicBezTo>
                <a:cubicBezTo>
                  <a:pt x="1888" y="1154"/>
                  <a:pt x="1890" y="1152"/>
                  <a:pt x="1890" y="1150"/>
                </a:cubicBezTo>
                <a:cubicBezTo>
                  <a:pt x="1890" y="1147"/>
                  <a:pt x="1888" y="1145"/>
                  <a:pt x="1886" y="1145"/>
                </a:cubicBezTo>
                <a:close/>
                <a:moveTo>
                  <a:pt x="1899" y="1145"/>
                </a:moveTo>
                <a:cubicBezTo>
                  <a:pt x="1897" y="1145"/>
                  <a:pt x="1895" y="1147"/>
                  <a:pt x="1895" y="1150"/>
                </a:cubicBezTo>
                <a:cubicBezTo>
                  <a:pt x="1895" y="1152"/>
                  <a:pt x="1897" y="1154"/>
                  <a:pt x="1899" y="1154"/>
                </a:cubicBezTo>
                <a:cubicBezTo>
                  <a:pt x="1901" y="1154"/>
                  <a:pt x="1903" y="1152"/>
                  <a:pt x="1903" y="1150"/>
                </a:cubicBezTo>
                <a:cubicBezTo>
                  <a:pt x="1903" y="1147"/>
                  <a:pt x="1901" y="1145"/>
                  <a:pt x="1899" y="1145"/>
                </a:cubicBezTo>
                <a:close/>
                <a:moveTo>
                  <a:pt x="1912" y="1145"/>
                </a:moveTo>
                <a:cubicBezTo>
                  <a:pt x="1909" y="1145"/>
                  <a:pt x="1908" y="1147"/>
                  <a:pt x="1908" y="1150"/>
                </a:cubicBezTo>
                <a:cubicBezTo>
                  <a:pt x="1908" y="1152"/>
                  <a:pt x="1909" y="1154"/>
                  <a:pt x="1912" y="1154"/>
                </a:cubicBezTo>
                <a:cubicBezTo>
                  <a:pt x="1914" y="1154"/>
                  <a:pt x="1916" y="1152"/>
                  <a:pt x="1916" y="1150"/>
                </a:cubicBezTo>
                <a:cubicBezTo>
                  <a:pt x="1916" y="1147"/>
                  <a:pt x="1914" y="1145"/>
                  <a:pt x="1912" y="1145"/>
                </a:cubicBezTo>
                <a:close/>
                <a:moveTo>
                  <a:pt x="1925" y="1145"/>
                </a:moveTo>
                <a:cubicBezTo>
                  <a:pt x="1922" y="1145"/>
                  <a:pt x="1920" y="1147"/>
                  <a:pt x="1920" y="1150"/>
                </a:cubicBezTo>
                <a:cubicBezTo>
                  <a:pt x="1920" y="1152"/>
                  <a:pt x="1922" y="1154"/>
                  <a:pt x="1925" y="1154"/>
                </a:cubicBezTo>
                <a:cubicBezTo>
                  <a:pt x="1927" y="1154"/>
                  <a:pt x="1929" y="1152"/>
                  <a:pt x="1929" y="1150"/>
                </a:cubicBezTo>
                <a:cubicBezTo>
                  <a:pt x="1929" y="1147"/>
                  <a:pt x="1927" y="1145"/>
                  <a:pt x="1925" y="1145"/>
                </a:cubicBezTo>
                <a:close/>
                <a:moveTo>
                  <a:pt x="1938" y="1145"/>
                </a:moveTo>
                <a:cubicBezTo>
                  <a:pt x="1935" y="1145"/>
                  <a:pt x="1933" y="1147"/>
                  <a:pt x="1933" y="1150"/>
                </a:cubicBezTo>
                <a:cubicBezTo>
                  <a:pt x="1933" y="1152"/>
                  <a:pt x="1935" y="1154"/>
                  <a:pt x="1938" y="1154"/>
                </a:cubicBezTo>
                <a:cubicBezTo>
                  <a:pt x="1940" y="1154"/>
                  <a:pt x="1942" y="1152"/>
                  <a:pt x="1942" y="1150"/>
                </a:cubicBezTo>
                <a:cubicBezTo>
                  <a:pt x="1942" y="1147"/>
                  <a:pt x="1940" y="1145"/>
                  <a:pt x="1938" y="1145"/>
                </a:cubicBezTo>
                <a:close/>
                <a:moveTo>
                  <a:pt x="1950" y="1145"/>
                </a:moveTo>
                <a:cubicBezTo>
                  <a:pt x="1948" y="1145"/>
                  <a:pt x="1946" y="1147"/>
                  <a:pt x="1946" y="1150"/>
                </a:cubicBezTo>
                <a:cubicBezTo>
                  <a:pt x="1946" y="1152"/>
                  <a:pt x="1948" y="1154"/>
                  <a:pt x="1950" y="1154"/>
                </a:cubicBezTo>
                <a:cubicBezTo>
                  <a:pt x="1953" y="1154"/>
                  <a:pt x="1955" y="1152"/>
                  <a:pt x="1955" y="1150"/>
                </a:cubicBezTo>
                <a:cubicBezTo>
                  <a:pt x="1955" y="1147"/>
                  <a:pt x="1953" y="1145"/>
                  <a:pt x="1950" y="1145"/>
                </a:cubicBezTo>
                <a:close/>
                <a:moveTo>
                  <a:pt x="1963" y="1145"/>
                </a:moveTo>
                <a:cubicBezTo>
                  <a:pt x="1961" y="1145"/>
                  <a:pt x="1959" y="1147"/>
                  <a:pt x="1959" y="1150"/>
                </a:cubicBezTo>
                <a:cubicBezTo>
                  <a:pt x="1959" y="1152"/>
                  <a:pt x="1961" y="1154"/>
                  <a:pt x="1963" y="1154"/>
                </a:cubicBezTo>
                <a:cubicBezTo>
                  <a:pt x="1966" y="1154"/>
                  <a:pt x="1968" y="1152"/>
                  <a:pt x="1968" y="1150"/>
                </a:cubicBezTo>
                <a:cubicBezTo>
                  <a:pt x="1968" y="1147"/>
                  <a:pt x="1966" y="1145"/>
                  <a:pt x="1963" y="1145"/>
                </a:cubicBezTo>
                <a:close/>
                <a:moveTo>
                  <a:pt x="1976" y="1145"/>
                </a:moveTo>
                <a:cubicBezTo>
                  <a:pt x="1974" y="1145"/>
                  <a:pt x="1972" y="1147"/>
                  <a:pt x="1972" y="1150"/>
                </a:cubicBezTo>
                <a:cubicBezTo>
                  <a:pt x="1972" y="1152"/>
                  <a:pt x="1974" y="1154"/>
                  <a:pt x="1976" y="1154"/>
                </a:cubicBezTo>
                <a:cubicBezTo>
                  <a:pt x="1979" y="1154"/>
                  <a:pt x="1980" y="1152"/>
                  <a:pt x="1980" y="1150"/>
                </a:cubicBezTo>
                <a:cubicBezTo>
                  <a:pt x="1980" y="1147"/>
                  <a:pt x="1979" y="1145"/>
                  <a:pt x="1976" y="1145"/>
                </a:cubicBezTo>
                <a:close/>
                <a:moveTo>
                  <a:pt x="1989" y="1145"/>
                </a:moveTo>
                <a:cubicBezTo>
                  <a:pt x="1987" y="1145"/>
                  <a:pt x="1985" y="1147"/>
                  <a:pt x="1985" y="1150"/>
                </a:cubicBezTo>
                <a:cubicBezTo>
                  <a:pt x="1985" y="1152"/>
                  <a:pt x="1987" y="1154"/>
                  <a:pt x="1989" y="1154"/>
                </a:cubicBezTo>
                <a:cubicBezTo>
                  <a:pt x="1992" y="1154"/>
                  <a:pt x="1993" y="1152"/>
                  <a:pt x="1993" y="1150"/>
                </a:cubicBezTo>
                <a:cubicBezTo>
                  <a:pt x="1993" y="1147"/>
                  <a:pt x="1992" y="1145"/>
                  <a:pt x="1989" y="1145"/>
                </a:cubicBezTo>
                <a:close/>
                <a:moveTo>
                  <a:pt x="2002" y="1145"/>
                </a:moveTo>
                <a:cubicBezTo>
                  <a:pt x="2000" y="1145"/>
                  <a:pt x="1998" y="1147"/>
                  <a:pt x="1998" y="1150"/>
                </a:cubicBezTo>
                <a:cubicBezTo>
                  <a:pt x="1998" y="1152"/>
                  <a:pt x="2000" y="1154"/>
                  <a:pt x="2002" y="1154"/>
                </a:cubicBezTo>
                <a:cubicBezTo>
                  <a:pt x="2004" y="1154"/>
                  <a:pt x="2006" y="1152"/>
                  <a:pt x="2006" y="1150"/>
                </a:cubicBezTo>
                <a:cubicBezTo>
                  <a:pt x="2006" y="1147"/>
                  <a:pt x="2004" y="1145"/>
                  <a:pt x="2002" y="1145"/>
                </a:cubicBezTo>
                <a:close/>
                <a:moveTo>
                  <a:pt x="2015" y="1145"/>
                </a:moveTo>
                <a:cubicBezTo>
                  <a:pt x="2013" y="1145"/>
                  <a:pt x="2011" y="1147"/>
                  <a:pt x="2011" y="1150"/>
                </a:cubicBezTo>
                <a:cubicBezTo>
                  <a:pt x="2011" y="1152"/>
                  <a:pt x="2013" y="1154"/>
                  <a:pt x="2015" y="1154"/>
                </a:cubicBezTo>
                <a:cubicBezTo>
                  <a:pt x="2017" y="1154"/>
                  <a:pt x="2019" y="1152"/>
                  <a:pt x="2019" y="1150"/>
                </a:cubicBezTo>
                <a:cubicBezTo>
                  <a:pt x="2019" y="1147"/>
                  <a:pt x="2017" y="1145"/>
                  <a:pt x="2015" y="1145"/>
                </a:cubicBezTo>
                <a:close/>
                <a:moveTo>
                  <a:pt x="2028" y="1145"/>
                </a:moveTo>
                <a:cubicBezTo>
                  <a:pt x="2026" y="1145"/>
                  <a:pt x="2024" y="1147"/>
                  <a:pt x="2024" y="1150"/>
                </a:cubicBezTo>
                <a:cubicBezTo>
                  <a:pt x="2024" y="1152"/>
                  <a:pt x="2026" y="1154"/>
                  <a:pt x="2028" y="1154"/>
                </a:cubicBezTo>
                <a:cubicBezTo>
                  <a:pt x="2030" y="1154"/>
                  <a:pt x="2032" y="1152"/>
                  <a:pt x="2032" y="1150"/>
                </a:cubicBezTo>
                <a:cubicBezTo>
                  <a:pt x="2032" y="1147"/>
                  <a:pt x="2030" y="1145"/>
                  <a:pt x="2028" y="1145"/>
                </a:cubicBezTo>
                <a:close/>
                <a:moveTo>
                  <a:pt x="2041" y="1145"/>
                </a:moveTo>
                <a:cubicBezTo>
                  <a:pt x="2039" y="1145"/>
                  <a:pt x="2037" y="1147"/>
                  <a:pt x="2037" y="1150"/>
                </a:cubicBezTo>
                <a:cubicBezTo>
                  <a:pt x="2037" y="1152"/>
                  <a:pt x="2039" y="1154"/>
                  <a:pt x="2041" y="1154"/>
                </a:cubicBezTo>
                <a:cubicBezTo>
                  <a:pt x="2043" y="1154"/>
                  <a:pt x="2045" y="1152"/>
                  <a:pt x="2045" y="1150"/>
                </a:cubicBezTo>
                <a:cubicBezTo>
                  <a:pt x="2045" y="1147"/>
                  <a:pt x="2043" y="1145"/>
                  <a:pt x="2041" y="1145"/>
                </a:cubicBezTo>
                <a:close/>
                <a:moveTo>
                  <a:pt x="2054" y="1145"/>
                </a:moveTo>
                <a:cubicBezTo>
                  <a:pt x="2051" y="1145"/>
                  <a:pt x="2050" y="1147"/>
                  <a:pt x="2050" y="1150"/>
                </a:cubicBezTo>
                <a:cubicBezTo>
                  <a:pt x="2050" y="1152"/>
                  <a:pt x="2051" y="1154"/>
                  <a:pt x="2054" y="1154"/>
                </a:cubicBezTo>
                <a:cubicBezTo>
                  <a:pt x="2056" y="1154"/>
                  <a:pt x="2058" y="1152"/>
                  <a:pt x="2058" y="1150"/>
                </a:cubicBezTo>
                <a:cubicBezTo>
                  <a:pt x="2058" y="1147"/>
                  <a:pt x="2056" y="1145"/>
                  <a:pt x="2054" y="1145"/>
                </a:cubicBezTo>
                <a:close/>
                <a:moveTo>
                  <a:pt x="2067" y="1145"/>
                </a:moveTo>
                <a:cubicBezTo>
                  <a:pt x="2064" y="1145"/>
                  <a:pt x="2063" y="1147"/>
                  <a:pt x="2063" y="1150"/>
                </a:cubicBezTo>
                <a:cubicBezTo>
                  <a:pt x="2063" y="1152"/>
                  <a:pt x="2064" y="1154"/>
                  <a:pt x="2067" y="1154"/>
                </a:cubicBezTo>
                <a:cubicBezTo>
                  <a:pt x="2069" y="1154"/>
                  <a:pt x="2071" y="1152"/>
                  <a:pt x="2071" y="1150"/>
                </a:cubicBezTo>
                <a:cubicBezTo>
                  <a:pt x="2071" y="1147"/>
                  <a:pt x="2069" y="1145"/>
                  <a:pt x="2067" y="1145"/>
                </a:cubicBezTo>
                <a:close/>
                <a:moveTo>
                  <a:pt x="2080" y="1145"/>
                </a:moveTo>
                <a:cubicBezTo>
                  <a:pt x="2077" y="1145"/>
                  <a:pt x="2075" y="1147"/>
                  <a:pt x="2075" y="1150"/>
                </a:cubicBezTo>
                <a:cubicBezTo>
                  <a:pt x="2075" y="1152"/>
                  <a:pt x="2077" y="1154"/>
                  <a:pt x="2080" y="1154"/>
                </a:cubicBezTo>
                <a:cubicBezTo>
                  <a:pt x="2082" y="1154"/>
                  <a:pt x="2084" y="1152"/>
                  <a:pt x="2084" y="1150"/>
                </a:cubicBezTo>
                <a:cubicBezTo>
                  <a:pt x="2084" y="1147"/>
                  <a:pt x="2082" y="1145"/>
                  <a:pt x="2080" y="1145"/>
                </a:cubicBezTo>
                <a:close/>
                <a:moveTo>
                  <a:pt x="2093" y="1145"/>
                </a:moveTo>
                <a:cubicBezTo>
                  <a:pt x="2090" y="1145"/>
                  <a:pt x="2088" y="1147"/>
                  <a:pt x="2088" y="1150"/>
                </a:cubicBezTo>
                <a:cubicBezTo>
                  <a:pt x="2088" y="1152"/>
                  <a:pt x="2090" y="1154"/>
                  <a:pt x="2093" y="1154"/>
                </a:cubicBezTo>
                <a:cubicBezTo>
                  <a:pt x="2095" y="1154"/>
                  <a:pt x="2097" y="1152"/>
                  <a:pt x="2097" y="1150"/>
                </a:cubicBezTo>
                <a:cubicBezTo>
                  <a:pt x="2097" y="1147"/>
                  <a:pt x="2095" y="1145"/>
                  <a:pt x="2093" y="1145"/>
                </a:cubicBezTo>
                <a:close/>
                <a:moveTo>
                  <a:pt x="2687" y="1145"/>
                </a:moveTo>
                <a:cubicBezTo>
                  <a:pt x="2684" y="1145"/>
                  <a:pt x="2682" y="1147"/>
                  <a:pt x="2682" y="1150"/>
                </a:cubicBezTo>
                <a:cubicBezTo>
                  <a:pt x="2682" y="1152"/>
                  <a:pt x="2684" y="1154"/>
                  <a:pt x="2687" y="1154"/>
                </a:cubicBezTo>
                <a:cubicBezTo>
                  <a:pt x="2689" y="1154"/>
                  <a:pt x="2691" y="1152"/>
                  <a:pt x="2691" y="1150"/>
                </a:cubicBezTo>
                <a:cubicBezTo>
                  <a:pt x="2691" y="1147"/>
                  <a:pt x="2689" y="1145"/>
                  <a:pt x="2687" y="1145"/>
                </a:cubicBezTo>
                <a:close/>
                <a:moveTo>
                  <a:pt x="2699" y="1145"/>
                </a:moveTo>
                <a:cubicBezTo>
                  <a:pt x="2697" y="1145"/>
                  <a:pt x="2695" y="1147"/>
                  <a:pt x="2695" y="1150"/>
                </a:cubicBezTo>
                <a:cubicBezTo>
                  <a:pt x="2695" y="1152"/>
                  <a:pt x="2697" y="1154"/>
                  <a:pt x="2699" y="1154"/>
                </a:cubicBezTo>
                <a:cubicBezTo>
                  <a:pt x="2702" y="1154"/>
                  <a:pt x="2704" y="1152"/>
                  <a:pt x="2704" y="1150"/>
                </a:cubicBezTo>
                <a:cubicBezTo>
                  <a:pt x="2704" y="1147"/>
                  <a:pt x="2702" y="1145"/>
                  <a:pt x="2699" y="1145"/>
                </a:cubicBezTo>
                <a:close/>
                <a:moveTo>
                  <a:pt x="2712" y="1145"/>
                </a:moveTo>
                <a:cubicBezTo>
                  <a:pt x="2710" y="1145"/>
                  <a:pt x="2708" y="1147"/>
                  <a:pt x="2708" y="1150"/>
                </a:cubicBezTo>
                <a:cubicBezTo>
                  <a:pt x="2708" y="1152"/>
                  <a:pt x="2710" y="1154"/>
                  <a:pt x="2712" y="1154"/>
                </a:cubicBezTo>
                <a:cubicBezTo>
                  <a:pt x="2715" y="1154"/>
                  <a:pt x="2717" y="1152"/>
                  <a:pt x="2717" y="1150"/>
                </a:cubicBezTo>
                <a:cubicBezTo>
                  <a:pt x="2717" y="1147"/>
                  <a:pt x="2715" y="1145"/>
                  <a:pt x="2712" y="1145"/>
                </a:cubicBezTo>
                <a:close/>
                <a:moveTo>
                  <a:pt x="2725" y="1150"/>
                </a:moveTo>
                <a:cubicBezTo>
                  <a:pt x="2725" y="1150"/>
                  <a:pt x="2725" y="1150"/>
                  <a:pt x="2725" y="1150"/>
                </a:cubicBezTo>
                <a:cubicBezTo>
                  <a:pt x="2726" y="1150"/>
                  <a:pt x="2726" y="1150"/>
                  <a:pt x="2726" y="1150"/>
                </a:cubicBezTo>
                <a:cubicBezTo>
                  <a:pt x="2726" y="1149"/>
                  <a:pt x="2726" y="1149"/>
                  <a:pt x="2725" y="1149"/>
                </a:cubicBezTo>
                <a:cubicBezTo>
                  <a:pt x="2725" y="1149"/>
                  <a:pt x="2725" y="1149"/>
                  <a:pt x="2725" y="1150"/>
                </a:cubicBezTo>
                <a:close/>
                <a:moveTo>
                  <a:pt x="2777" y="1150"/>
                </a:moveTo>
                <a:cubicBezTo>
                  <a:pt x="2777" y="1150"/>
                  <a:pt x="2777" y="1150"/>
                  <a:pt x="2777" y="1150"/>
                </a:cubicBezTo>
                <a:cubicBezTo>
                  <a:pt x="2777" y="1150"/>
                  <a:pt x="2777" y="1150"/>
                  <a:pt x="2777" y="1150"/>
                </a:cubicBezTo>
                <a:cubicBezTo>
                  <a:pt x="2777" y="1150"/>
                  <a:pt x="2777" y="1150"/>
                  <a:pt x="2777" y="1150"/>
                </a:cubicBezTo>
                <a:cubicBezTo>
                  <a:pt x="2777" y="1150"/>
                  <a:pt x="2777" y="1150"/>
                  <a:pt x="2777" y="1150"/>
                </a:cubicBezTo>
                <a:close/>
                <a:moveTo>
                  <a:pt x="2790" y="1145"/>
                </a:moveTo>
                <a:cubicBezTo>
                  <a:pt x="2788" y="1145"/>
                  <a:pt x="2786" y="1147"/>
                  <a:pt x="2786" y="1150"/>
                </a:cubicBezTo>
                <a:cubicBezTo>
                  <a:pt x="2786" y="1152"/>
                  <a:pt x="2788" y="1154"/>
                  <a:pt x="2790" y="1154"/>
                </a:cubicBezTo>
                <a:cubicBezTo>
                  <a:pt x="2792" y="1154"/>
                  <a:pt x="2794" y="1152"/>
                  <a:pt x="2794" y="1150"/>
                </a:cubicBezTo>
                <a:cubicBezTo>
                  <a:pt x="2794" y="1147"/>
                  <a:pt x="2792" y="1145"/>
                  <a:pt x="2790" y="1145"/>
                </a:cubicBezTo>
                <a:close/>
                <a:moveTo>
                  <a:pt x="2803" y="1145"/>
                </a:moveTo>
                <a:cubicBezTo>
                  <a:pt x="2800" y="1145"/>
                  <a:pt x="2799" y="1147"/>
                  <a:pt x="2799" y="1150"/>
                </a:cubicBezTo>
                <a:cubicBezTo>
                  <a:pt x="2799" y="1152"/>
                  <a:pt x="2800" y="1154"/>
                  <a:pt x="2803" y="1154"/>
                </a:cubicBezTo>
                <a:cubicBezTo>
                  <a:pt x="2805" y="1154"/>
                  <a:pt x="2807" y="1152"/>
                  <a:pt x="2807" y="1150"/>
                </a:cubicBezTo>
                <a:cubicBezTo>
                  <a:pt x="2807" y="1147"/>
                  <a:pt x="2805" y="1145"/>
                  <a:pt x="2803" y="1145"/>
                </a:cubicBezTo>
                <a:close/>
                <a:moveTo>
                  <a:pt x="2816" y="1145"/>
                </a:moveTo>
                <a:cubicBezTo>
                  <a:pt x="2813" y="1145"/>
                  <a:pt x="2812" y="1147"/>
                  <a:pt x="2812" y="1150"/>
                </a:cubicBezTo>
                <a:cubicBezTo>
                  <a:pt x="2812" y="1152"/>
                  <a:pt x="2813" y="1154"/>
                  <a:pt x="2816" y="1154"/>
                </a:cubicBezTo>
                <a:cubicBezTo>
                  <a:pt x="2818" y="1154"/>
                  <a:pt x="2820" y="1152"/>
                  <a:pt x="2820" y="1150"/>
                </a:cubicBezTo>
                <a:cubicBezTo>
                  <a:pt x="2820" y="1147"/>
                  <a:pt x="2818" y="1145"/>
                  <a:pt x="2816" y="1145"/>
                </a:cubicBezTo>
                <a:close/>
                <a:moveTo>
                  <a:pt x="2829" y="1145"/>
                </a:moveTo>
                <a:cubicBezTo>
                  <a:pt x="2826" y="1145"/>
                  <a:pt x="2824" y="1147"/>
                  <a:pt x="2824" y="1150"/>
                </a:cubicBezTo>
                <a:cubicBezTo>
                  <a:pt x="2824" y="1152"/>
                  <a:pt x="2826" y="1154"/>
                  <a:pt x="2829" y="1154"/>
                </a:cubicBezTo>
                <a:cubicBezTo>
                  <a:pt x="2831" y="1154"/>
                  <a:pt x="2833" y="1152"/>
                  <a:pt x="2833" y="1150"/>
                </a:cubicBezTo>
                <a:cubicBezTo>
                  <a:pt x="2833" y="1147"/>
                  <a:pt x="2831" y="1145"/>
                  <a:pt x="2829" y="1145"/>
                </a:cubicBezTo>
                <a:close/>
                <a:moveTo>
                  <a:pt x="2842" y="1145"/>
                </a:moveTo>
                <a:cubicBezTo>
                  <a:pt x="2839" y="1145"/>
                  <a:pt x="2837" y="1147"/>
                  <a:pt x="2837" y="1150"/>
                </a:cubicBezTo>
                <a:cubicBezTo>
                  <a:pt x="2837" y="1152"/>
                  <a:pt x="2839" y="1154"/>
                  <a:pt x="2842" y="1154"/>
                </a:cubicBezTo>
                <a:cubicBezTo>
                  <a:pt x="2844" y="1154"/>
                  <a:pt x="2846" y="1152"/>
                  <a:pt x="2846" y="1150"/>
                </a:cubicBezTo>
                <a:cubicBezTo>
                  <a:pt x="2846" y="1147"/>
                  <a:pt x="2844" y="1145"/>
                  <a:pt x="2842" y="1145"/>
                </a:cubicBezTo>
                <a:close/>
                <a:moveTo>
                  <a:pt x="2880" y="1145"/>
                </a:moveTo>
                <a:cubicBezTo>
                  <a:pt x="2878" y="1145"/>
                  <a:pt x="2876" y="1147"/>
                  <a:pt x="2876" y="1150"/>
                </a:cubicBezTo>
                <a:cubicBezTo>
                  <a:pt x="2876" y="1152"/>
                  <a:pt x="2878" y="1154"/>
                  <a:pt x="2880" y="1154"/>
                </a:cubicBezTo>
                <a:cubicBezTo>
                  <a:pt x="2883" y="1154"/>
                  <a:pt x="2884" y="1152"/>
                  <a:pt x="2884" y="1150"/>
                </a:cubicBezTo>
                <a:cubicBezTo>
                  <a:pt x="2884" y="1147"/>
                  <a:pt x="2883" y="1145"/>
                  <a:pt x="2880" y="1145"/>
                </a:cubicBezTo>
                <a:close/>
                <a:moveTo>
                  <a:pt x="2893" y="1145"/>
                </a:moveTo>
                <a:cubicBezTo>
                  <a:pt x="2891" y="1145"/>
                  <a:pt x="2889" y="1147"/>
                  <a:pt x="2889" y="1150"/>
                </a:cubicBezTo>
                <a:cubicBezTo>
                  <a:pt x="2889" y="1152"/>
                  <a:pt x="2891" y="1154"/>
                  <a:pt x="2893" y="1154"/>
                </a:cubicBezTo>
                <a:cubicBezTo>
                  <a:pt x="2895" y="1154"/>
                  <a:pt x="2897" y="1152"/>
                  <a:pt x="2897" y="1150"/>
                </a:cubicBezTo>
                <a:cubicBezTo>
                  <a:pt x="2897" y="1147"/>
                  <a:pt x="2895" y="1145"/>
                  <a:pt x="2893" y="1145"/>
                </a:cubicBezTo>
                <a:close/>
                <a:moveTo>
                  <a:pt x="2906" y="1150"/>
                </a:moveTo>
                <a:cubicBezTo>
                  <a:pt x="2906" y="1150"/>
                  <a:pt x="2906" y="1150"/>
                  <a:pt x="2906" y="1150"/>
                </a:cubicBezTo>
                <a:cubicBezTo>
                  <a:pt x="2906" y="1150"/>
                  <a:pt x="2906" y="1150"/>
                  <a:pt x="2906" y="1150"/>
                </a:cubicBezTo>
                <a:cubicBezTo>
                  <a:pt x="2906" y="1149"/>
                  <a:pt x="2906" y="1149"/>
                  <a:pt x="2906" y="1149"/>
                </a:cubicBezTo>
                <a:cubicBezTo>
                  <a:pt x="2906" y="1149"/>
                  <a:pt x="2906" y="1149"/>
                  <a:pt x="2906" y="1150"/>
                </a:cubicBezTo>
                <a:close/>
                <a:moveTo>
                  <a:pt x="2958" y="1150"/>
                </a:moveTo>
                <a:cubicBezTo>
                  <a:pt x="2958" y="1150"/>
                  <a:pt x="2958" y="1150"/>
                  <a:pt x="2958" y="1150"/>
                </a:cubicBezTo>
                <a:cubicBezTo>
                  <a:pt x="2958" y="1150"/>
                  <a:pt x="2958" y="1150"/>
                  <a:pt x="2958" y="1150"/>
                </a:cubicBezTo>
                <a:cubicBezTo>
                  <a:pt x="2958" y="1150"/>
                  <a:pt x="2958" y="1150"/>
                  <a:pt x="2958" y="1150"/>
                </a:cubicBezTo>
                <a:cubicBezTo>
                  <a:pt x="2958" y="1150"/>
                  <a:pt x="2958" y="1150"/>
                  <a:pt x="2958" y="1150"/>
                </a:cubicBezTo>
                <a:close/>
                <a:moveTo>
                  <a:pt x="2996" y="1145"/>
                </a:moveTo>
                <a:cubicBezTo>
                  <a:pt x="2994" y="1145"/>
                  <a:pt x="2992" y="1147"/>
                  <a:pt x="2992" y="1150"/>
                </a:cubicBezTo>
                <a:cubicBezTo>
                  <a:pt x="2992" y="1152"/>
                  <a:pt x="2994" y="1154"/>
                  <a:pt x="2996" y="1154"/>
                </a:cubicBezTo>
                <a:cubicBezTo>
                  <a:pt x="2999" y="1154"/>
                  <a:pt x="3001" y="1152"/>
                  <a:pt x="3001" y="1150"/>
                </a:cubicBezTo>
                <a:cubicBezTo>
                  <a:pt x="3001" y="1147"/>
                  <a:pt x="2999" y="1145"/>
                  <a:pt x="2996" y="1145"/>
                </a:cubicBezTo>
                <a:close/>
                <a:moveTo>
                  <a:pt x="3009" y="1145"/>
                </a:moveTo>
                <a:cubicBezTo>
                  <a:pt x="3007" y="1145"/>
                  <a:pt x="3005" y="1147"/>
                  <a:pt x="3005" y="1150"/>
                </a:cubicBezTo>
                <a:cubicBezTo>
                  <a:pt x="3005" y="1152"/>
                  <a:pt x="3007" y="1154"/>
                  <a:pt x="3009" y="1154"/>
                </a:cubicBezTo>
                <a:cubicBezTo>
                  <a:pt x="3012" y="1154"/>
                  <a:pt x="3014" y="1152"/>
                  <a:pt x="3014" y="1150"/>
                </a:cubicBezTo>
                <a:cubicBezTo>
                  <a:pt x="3014" y="1147"/>
                  <a:pt x="3012" y="1145"/>
                  <a:pt x="3009" y="1145"/>
                </a:cubicBezTo>
                <a:close/>
                <a:moveTo>
                  <a:pt x="877" y="1162"/>
                </a:moveTo>
                <a:cubicBezTo>
                  <a:pt x="877" y="1163"/>
                  <a:pt x="878" y="1164"/>
                  <a:pt x="879" y="1164"/>
                </a:cubicBezTo>
                <a:cubicBezTo>
                  <a:pt x="879" y="1164"/>
                  <a:pt x="880" y="1163"/>
                  <a:pt x="880" y="1162"/>
                </a:cubicBezTo>
                <a:cubicBezTo>
                  <a:pt x="880" y="1162"/>
                  <a:pt x="879" y="1161"/>
                  <a:pt x="879" y="1161"/>
                </a:cubicBezTo>
                <a:cubicBezTo>
                  <a:pt x="878" y="1161"/>
                  <a:pt x="877" y="1162"/>
                  <a:pt x="877" y="1162"/>
                </a:cubicBezTo>
                <a:close/>
                <a:moveTo>
                  <a:pt x="892" y="1158"/>
                </a:moveTo>
                <a:cubicBezTo>
                  <a:pt x="889" y="1158"/>
                  <a:pt x="887" y="1160"/>
                  <a:pt x="887" y="1162"/>
                </a:cubicBezTo>
                <a:cubicBezTo>
                  <a:pt x="887" y="1165"/>
                  <a:pt x="889" y="1167"/>
                  <a:pt x="892" y="1167"/>
                </a:cubicBezTo>
                <a:cubicBezTo>
                  <a:pt x="894" y="1167"/>
                  <a:pt x="896" y="1165"/>
                  <a:pt x="896" y="1162"/>
                </a:cubicBezTo>
                <a:cubicBezTo>
                  <a:pt x="896" y="1160"/>
                  <a:pt x="894" y="1158"/>
                  <a:pt x="892" y="1158"/>
                </a:cubicBezTo>
                <a:close/>
                <a:moveTo>
                  <a:pt x="904" y="1158"/>
                </a:moveTo>
                <a:cubicBezTo>
                  <a:pt x="902" y="1158"/>
                  <a:pt x="900" y="1160"/>
                  <a:pt x="900" y="1162"/>
                </a:cubicBezTo>
                <a:cubicBezTo>
                  <a:pt x="900" y="1165"/>
                  <a:pt x="902" y="1167"/>
                  <a:pt x="904" y="1167"/>
                </a:cubicBezTo>
                <a:cubicBezTo>
                  <a:pt x="907" y="1167"/>
                  <a:pt x="909" y="1165"/>
                  <a:pt x="909" y="1162"/>
                </a:cubicBezTo>
                <a:cubicBezTo>
                  <a:pt x="909" y="1160"/>
                  <a:pt x="907" y="1158"/>
                  <a:pt x="904" y="1158"/>
                </a:cubicBezTo>
                <a:close/>
                <a:moveTo>
                  <a:pt x="917" y="1158"/>
                </a:moveTo>
                <a:cubicBezTo>
                  <a:pt x="915" y="1158"/>
                  <a:pt x="913" y="1160"/>
                  <a:pt x="913" y="1162"/>
                </a:cubicBezTo>
                <a:cubicBezTo>
                  <a:pt x="913" y="1165"/>
                  <a:pt x="915" y="1167"/>
                  <a:pt x="917" y="1167"/>
                </a:cubicBezTo>
                <a:cubicBezTo>
                  <a:pt x="920" y="1167"/>
                  <a:pt x="922" y="1165"/>
                  <a:pt x="922" y="1162"/>
                </a:cubicBezTo>
                <a:cubicBezTo>
                  <a:pt x="922" y="1160"/>
                  <a:pt x="920" y="1158"/>
                  <a:pt x="917" y="1158"/>
                </a:cubicBezTo>
                <a:close/>
                <a:moveTo>
                  <a:pt x="930" y="1158"/>
                </a:moveTo>
                <a:cubicBezTo>
                  <a:pt x="928" y="1158"/>
                  <a:pt x="926" y="1160"/>
                  <a:pt x="926" y="1162"/>
                </a:cubicBezTo>
                <a:cubicBezTo>
                  <a:pt x="926" y="1165"/>
                  <a:pt x="928" y="1167"/>
                  <a:pt x="930" y="1167"/>
                </a:cubicBezTo>
                <a:cubicBezTo>
                  <a:pt x="933" y="1167"/>
                  <a:pt x="934" y="1165"/>
                  <a:pt x="934" y="1162"/>
                </a:cubicBezTo>
                <a:cubicBezTo>
                  <a:pt x="934" y="1160"/>
                  <a:pt x="933" y="1158"/>
                  <a:pt x="930" y="1158"/>
                </a:cubicBezTo>
                <a:close/>
                <a:moveTo>
                  <a:pt x="943" y="1158"/>
                </a:moveTo>
                <a:cubicBezTo>
                  <a:pt x="941" y="1158"/>
                  <a:pt x="939" y="1160"/>
                  <a:pt x="939" y="1162"/>
                </a:cubicBezTo>
                <a:cubicBezTo>
                  <a:pt x="939" y="1165"/>
                  <a:pt x="941" y="1167"/>
                  <a:pt x="943" y="1167"/>
                </a:cubicBezTo>
                <a:cubicBezTo>
                  <a:pt x="946" y="1167"/>
                  <a:pt x="947" y="1165"/>
                  <a:pt x="947" y="1162"/>
                </a:cubicBezTo>
                <a:cubicBezTo>
                  <a:pt x="947" y="1160"/>
                  <a:pt x="946" y="1158"/>
                  <a:pt x="943" y="1158"/>
                </a:cubicBezTo>
                <a:close/>
                <a:moveTo>
                  <a:pt x="956" y="1158"/>
                </a:moveTo>
                <a:cubicBezTo>
                  <a:pt x="954" y="1158"/>
                  <a:pt x="952" y="1160"/>
                  <a:pt x="952" y="1162"/>
                </a:cubicBezTo>
                <a:cubicBezTo>
                  <a:pt x="952" y="1165"/>
                  <a:pt x="954" y="1167"/>
                  <a:pt x="956" y="1167"/>
                </a:cubicBezTo>
                <a:cubicBezTo>
                  <a:pt x="958" y="1167"/>
                  <a:pt x="960" y="1165"/>
                  <a:pt x="960" y="1162"/>
                </a:cubicBezTo>
                <a:cubicBezTo>
                  <a:pt x="960" y="1160"/>
                  <a:pt x="958" y="1158"/>
                  <a:pt x="956" y="1158"/>
                </a:cubicBezTo>
                <a:close/>
                <a:moveTo>
                  <a:pt x="969" y="1158"/>
                </a:moveTo>
                <a:cubicBezTo>
                  <a:pt x="967" y="1158"/>
                  <a:pt x="965" y="1160"/>
                  <a:pt x="965" y="1162"/>
                </a:cubicBezTo>
                <a:cubicBezTo>
                  <a:pt x="965" y="1165"/>
                  <a:pt x="967" y="1167"/>
                  <a:pt x="969" y="1167"/>
                </a:cubicBezTo>
                <a:cubicBezTo>
                  <a:pt x="971" y="1167"/>
                  <a:pt x="973" y="1165"/>
                  <a:pt x="973" y="1162"/>
                </a:cubicBezTo>
                <a:cubicBezTo>
                  <a:pt x="973" y="1160"/>
                  <a:pt x="971" y="1158"/>
                  <a:pt x="969" y="1158"/>
                </a:cubicBezTo>
                <a:close/>
                <a:moveTo>
                  <a:pt x="982" y="1158"/>
                </a:moveTo>
                <a:cubicBezTo>
                  <a:pt x="980" y="1158"/>
                  <a:pt x="978" y="1160"/>
                  <a:pt x="978" y="1162"/>
                </a:cubicBezTo>
                <a:cubicBezTo>
                  <a:pt x="978" y="1165"/>
                  <a:pt x="980" y="1167"/>
                  <a:pt x="982" y="1167"/>
                </a:cubicBezTo>
                <a:cubicBezTo>
                  <a:pt x="984" y="1167"/>
                  <a:pt x="986" y="1165"/>
                  <a:pt x="986" y="1162"/>
                </a:cubicBezTo>
                <a:cubicBezTo>
                  <a:pt x="986" y="1160"/>
                  <a:pt x="984" y="1158"/>
                  <a:pt x="982" y="1158"/>
                </a:cubicBezTo>
                <a:close/>
                <a:moveTo>
                  <a:pt x="995" y="1158"/>
                </a:moveTo>
                <a:cubicBezTo>
                  <a:pt x="993" y="1158"/>
                  <a:pt x="991" y="1160"/>
                  <a:pt x="991" y="1162"/>
                </a:cubicBezTo>
                <a:cubicBezTo>
                  <a:pt x="991" y="1165"/>
                  <a:pt x="993" y="1167"/>
                  <a:pt x="995" y="1167"/>
                </a:cubicBezTo>
                <a:cubicBezTo>
                  <a:pt x="997" y="1167"/>
                  <a:pt x="999" y="1165"/>
                  <a:pt x="999" y="1162"/>
                </a:cubicBezTo>
                <a:cubicBezTo>
                  <a:pt x="999" y="1160"/>
                  <a:pt x="997" y="1158"/>
                  <a:pt x="995" y="1158"/>
                </a:cubicBezTo>
                <a:close/>
                <a:moveTo>
                  <a:pt x="1008" y="1158"/>
                </a:moveTo>
                <a:cubicBezTo>
                  <a:pt x="1005" y="1158"/>
                  <a:pt x="1004" y="1160"/>
                  <a:pt x="1004" y="1162"/>
                </a:cubicBezTo>
                <a:cubicBezTo>
                  <a:pt x="1004" y="1165"/>
                  <a:pt x="1005" y="1167"/>
                  <a:pt x="1008" y="1167"/>
                </a:cubicBezTo>
                <a:cubicBezTo>
                  <a:pt x="1010" y="1167"/>
                  <a:pt x="1012" y="1165"/>
                  <a:pt x="1012" y="1162"/>
                </a:cubicBezTo>
                <a:cubicBezTo>
                  <a:pt x="1012" y="1160"/>
                  <a:pt x="1010" y="1158"/>
                  <a:pt x="1008" y="1158"/>
                </a:cubicBezTo>
                <a:close/>
                <a:moveTo>
                  <a:pt x="1021" y="1158"/>
                </a:moveTo>
                <a:cubicBezTo>
                  <a:pt x="1018" y="1158"/>
                  <a:pt x="1017" y="1160"/>
                  <a:pt x="1017" y="1162"/>
                </a:cubicBezTo>
                <a:cubicBezTo>
                  <a:pt x="1017" y="1165"/>
                  <a:pt x="1018" y="1167"/>
                  <a:pt x="1021" y="1167"/>
                </a:cubicBezTo>
                <a:cubicBezTo>
                  <a:pt x="1023" y="1167"/>
                  <a:pt x="1025" y="1165"/>
                  <a:pt x="1025" y="1162"/>
                </a:cubicBezTo>
                <a:cubicBezTo>
                  <a:pt x="1025" y="1160"/>
                  <a:pt x="1023" y="1158"/>
                  <a:pt x="1021" y="1158"/>
                </a:cubicBezTo>
                <a:close/>
                <a:moveTo>
                  <a:pt x="1034" y="1158"/>
                </a:moveTo>
                <a:cubicBezTo>
                  <a:pt x="1031" y="1158"/>
                  <a:pt x="1029" y="1160"/>
                  <a:pt x="1029" y="1162"/>
                </a:cubicBezTo>
                <a:cubicBezTo>
                  <a:pt x="1029" y="1165"/>
                  <a:pt x="1031" y="1167"/>
                  <a:pt x="1034" y="1167"/>
                </a:cubicBezTo>
                <a:cubicBezTo>
                  <a:pt x="1036" y="1167"/>
                  <a:pt x="1038" y="1165"/>
                  <a:pt x="1038" y="1162"/>
                </a:cubicBezTo>
                <a:cubicBezTo>
                  <a:pt x="1038" y="1160"/>
                  <a:pt x="1036" y="1158"/>
                  <a:pt x="1034" y="1158"/>
                </a:cubicBezTo>
                <a:close/>
                <a:moveTo>
                  <a:pt x="1047" y="1158"/>
                </a:moveTo>
                <a:cubicBezTo>
                  <a:pt x="1044" y="1158"/>
                  <a:pt x="1042" y="1160"/>
                  <a:pt x="1042" y="1162"/>
                </a:cubicBezTo>
                <a:cubicBezTo>
                  <a:pt x="1042" y="1165"/>
                  <a:pt x="1044" y="1167"/>
                  <a:pt x="1047" y="1167"/>
                </a:cubicBezTo>
                <a:cubicBezTo>
                  <a:pt x="1049" y="1167"/>
                  <a:pt x="1051" y="1165"/>
                  <a:pt x="1051" y="1162"/>
                </a:cubicBezTo>
                <a:cubicBezTo>
                  <a:pt x="1051" y="1160"/>
                  <a:pt x="1049" y="1158"/>
                  <a:pt x="1047" y="1158"/>
                </a:cubicBezTo>
                <a:close/>
                <a:moveTo>
                  <a:pt x="1059" y="1158"/>
                </a:moveTo>
                <a:cubicBezTo>
                  <a:pt x="1057" y="1158"/>
                  <a:pt x="1055" y="1160"/>
                  <a:pt x="1055" y="1162"/>
                </a:cubicBezTo>
                <a:cubicBezTo>
                  <a:pt x="1055" y="1165"/>
                  <a:pt x="1057" y="1167"/>
                  <a:pt x="1059" y="1167"/>
                </a:cubicBezTo>
                <a:cubicBezTo>
                  <a:pt x="1062" y="1167"/>
                  <a:pt x="1064" y="1165"/>
                  <a:pt x="1064" y="1162"/>
                </a:cubicBezTo>
                <a:cubicBezTo>
                  <a:pt x="1064" y="1160"/>
                  <a:pt x="1062" y="1158"/>
                  <a:pt x="1059" y="1158"/>
                </a:cubicBezTo>
                <a:close/>
                <a:moveTo>
                  <a:pt x="1072" y="1158"/>
                </a:moveTo>
                <a:cubicBezTo>
                  <a:pt x="1070" y="1158"/>
                  <a:pt x="1068" y="1160"/>
                  <a:pt x="1068" y="1162"/>
                </a:cubicBezTo>
                <a:cubicBezTo>
                  <a:pt x="1068" y="1165"/>
                  <a:pt x="1070" y="1167"/>
                  <a:pt x="1072" y="1167"/>
                </a:cubicBezTo>
                <a:cubicBezTo>
                  <a:pt x="1075" y="1167"/>
                  <a:pt x="1077" y="1165"/>
                  <a:pt x="1077" y="1162"/>
                </a:cubicBezTo>
                <a:cubicBezTo>
                  <a:pt x="1077" y="1160"/>
                  <a:pt x="1075" y="1158"/>
                  <a:pt x="1072" y="1158"/>
                </a:cubicBezTo>
                <a:close/>
                <a:moveTo>
                  <a:pt x="1085" y="1158"/>
                </a:moveTo>
                <a:cubicBezTo>
                  <a:pt x="1083" y="1158"/>
                  <a:pt x="1081" y="1160"/>
                  <a:pt x="1081" y="1162"/>
                </a:cubicBezTo>
                <a:cubicBezTo>
                  <a:pt x="1081" y="1165"/>
                  <a:pt x="1083" y="1167"/>
                  <a:pt x="1085" y="1167"/>
                </a:cubicBezTo>
                <a:cubicBezTo>
                  <a:pt x="1088" y="1167"/>
                  <a:pt x="1089" y="1165"/>
                  <a:pt x="1089" y="1162"/>
                </a:cubicBezTo>
                <a:cubicBezTo>
                  <a:pt x="1089" y="1160"/>
                  <a:pt x="1088" y="1158"/>
                  <a:pt x="1085" y="1158"/>
                </a:cubicBezTo>
                <a:close/>
                <a:moveTo>
                  <a:pt x="1098" y="1158"/>
                </a:moveTo>
                <a:cubicBezTo>
                  <a:pt x="1096" y="1158"/>
                  <a:pt x="1094" y="1160"/>
                  <a:pt x="1094" y="1162"/>
                </a:cubicBezTo>
                <a:cubicBezTo>
                  <a:pt x="1094" y="1165"/>
                  <a:pt x="1096" y="1167"/>
                  <a:pt x="1098" y="1167"/>
                </a:cubicBezTo>
                <a:cubicBezTo>
                  <a:pt x="1100" y="1167"/>
                  <a:pt x="1102" y="1165"/>
                  <a:pt x="1102" y="1162"/>
                </a:cubicBezTo>
                <a:cubicBezTo>
                  <a:pt x="1102" y="1160"/>
                  <a:pt x="1100" y="1158"/>
                  <a:pt x="1098" y="1158"/>
                </a:cubicBezTo>
                <a:close/>
                <a:moveTo>
                  <a:pt x="1111" y="1158"/>
                </a:moveTo>
                <a:cubicBezTo>
                  <a:pt x="1109" y="1158"/>
                  <a:pt x="1107" y="1160"/>
                  <a:pt x="1107" y="1162"/>
                </a:cubicBezTo>
                <a:cubicBezTo>
                  <a:pt x="1107" y="1165"/>
                  <a:pt x="1109" y="1167"/>
                  <a:pt x="1111" y="1167"/>
                </a:cubicBezTo>
                <a:cubicBezTo>
                  <a:pt x="1113" y="1167"/>
                  <a:pt x="1115" y="1165"/>
                  <a:pt x="1115" y="1162"/>
                </a:cubicBezTo>
                <a:cubicBezTo>
                  <a:pt x="1115" y="1160"/>
                  <a:pt x="1113" y="1158"/>
                  <a:pt x="1111" y="1158"/>
                </a:cubicBezTo>
                <a:close/>
                <a:moveTo>
                  <a:pt x="1124" y="1158"/>
                </a:moveTo>
                <a:cubicBezTo>
                  <a:pt x="1122" y="1158"/>
                  <a:pt x="1120" y="1160"/>
                  <a:pt x="1120" y="1162"/>
                </a:cubicBezTo>
                <a:cubicBezTo>
                  <a:pt x="1120" y="1165"/>
                  <a:pt x="1122" y="1167"/>
                  <a:pt x="1124" y="1167"/>
                </a:cubicBezTo>
                <a:cubicBezTo>
                  <a:pt x="1126" y="1167"/>
                  <a:pt x="1128" y="1165"/>
                  <a:pt x="1128" y="1162"/>
                </a:cubicBezTo>
                <a:cubicBezTo>
                  <a:pt x="1128" y="1160"/>
                  <a:pt x="1126" y="1158"/>
                  <a:pt x="1124" y="1158"/>
                </a:cubicBezTo>
                <a:close/>
                <a:moveTo>
                  <a:pt x="1137" y="1158"/>
                </a:moveTo>
                <a:cubicBezTo>
                  <a:pt x="1135" y="1158"/>
                  <a:pt x="1133" y="1160"/>
                  <a:pt x="1133" y="1162"/>
                </a:cubicBezTo>
                <a:cubicBezTo>
                  <a:pt x="1133" y="1165"/>
                  <a:pt x="1135" y="1167"/>
                  <a:pt x="1137" y="1167"/>
                </a:cubicBezTo>
                <a:cubicBezTo>
                  <a:pt x="1139" y="1167"/>
                  <a:pt x="1141" y="1165"/>
                  <a:pt x="1141" y="1162"/>
                </a:cubicBezTo>
                <a:cubicBezTo>
                  <a:pt x="1141" y="1160"/>
                  <a:pt x="1139" y="1158"/>
                  <a:pt x="1137" y="1158"/>
                </a:cubicBezTo>
                <a:close/>
                <a:moveTo>
                  <a:pt x="1150" y="1158"/>
                </a:moveTo>
                <a:cubicBezTo>
                  <a:pt x="1148" y="1158"/>
                  <a:pt x="1146" y="1160"/>
                  <a:pt x="1146" y="1162"/>
                </a:cubicBezTo>
                <a:cubicBezTo>
                  <a:pt x="1146" y="1165"/>
                  <a:pt x="1148" y="1167"/>
                  <a:pt x="1150" y="1167"/>
                </a:cubicBezTo>
                <a:cubicBezTo>
                  <a:pt x="1152" y="1167"/>
                  <a:pt x="1154" y="1165"/>
                  <a:pt x="1154" y="1162"/>
                </a:cubicBezTo>
                <a:cubicBezTo>
                  <a:pt x="1154" y="1160"/>
                  <a:pt x="1152" y="1158"/>
                  <a:pt x="1150" y="1158"/>
                </a:cubicBezTo>
                <a:close/>
                <a:moveTo>
                  <a:pt x="1163" y="1158"/>
                </a:moveTo>
                <a:cubicBezTo>
                  <a:pt x="1160" y="1158"/>
                  <a:pt x="1159" y="1160"/>
                  <a:pt x="1159" y="1162"/>
                </a:cubicBezTo>
                <a:cubicBezTo>
                  <a:pt x="1159" y="1165"/>
                  <a:pt x="1160" y="1167"/>
                  <a:pt x="1163" y="1167"/>
                </a:cubicBezTo>
                <a:cubicBezTo>
                  <a:pt x="1165" y="1167"/>
                  <a:pt x="1167" y="1165"/>
                  <a:pt x="1167" y="1162"/>
                </a:cubicBezTo>
                <a:cubicBezTo>
                  <a:pt x="1167" y="1160"/>
                  <a:pt x="1165" y="1158"/>
                  <a:pt x="1163" y="1158"/>
                </a:cubicBezTo>
                <a:close/>
                <a:moveTo>
                  <a:pt x="1176" y="1158"/>
                </a:moveTo>
                <a:cubicBezTo>
                  <a:pt x="1173" y="1158"/>
                  <a:pt x="1171" y="1160"/>
                  <a:pt x="1171" y="1162"/>
                </a:cubicBezTo>
                <a:cubicBezTo>
                  <a:pt x="1171" y="1165"/>
                  <a:pt x="1173" y="1167"/>
                  <a:pt x="1176" y="1167"/>
                </a:cubicBezTo>
                <a:cubicBezTo>
                  <a:pt x="1178" y="1167"/>
                  <a:pt x="1180" y="1165"/>
                  <a:pt x="1180" y="1162"/>
                </a:cubicBezTo>
                <a:cubicBezTo>
                  <a:pt x="1180" y="1160"/>
                  <a:pt x="1178" y="1158"/>
                  <a:pt x="1176" y="1158"/>
                </a:cubicBezTo>
                <a:close/>
                <a:moveTo>
                  <a:pt x="1189" y="1158"/>
                </a:moveTo>
                <a:cubicBezTo>
                  <a:pt x="1186" y="1158"/>
                  <a:pt x="1184" y="1160"/>
                  <a:pt x="1184" y="1162"/>
                </a:cubicBezTo>
                <a:cubicBezTo>
                  <a:pt x="1184" y="1165"/>
                  <a:pt x="1186" y="1167"/>
                  <a:pt x="1189" y="1167"/>
                </a:cubicBezTo>
                <a:cubicBezTo>
                  <a:pt x="1191" y="1167"/>
                  <a:pt x="1193" y="1165"/>
                  <a:pt x="1193" y="1162"/>
                </a:cubicBezTo>
                <a:cubicBezTo>
                  <a:pt x="1193" y="1160"/>
                  <a:pt x="1191" y="1158"/>
                  <a:pt x="1189" y="1158"/>
                </a:cubicBezTo>
                <a:close/>
                <a:moveTo>
                  <a:pt x="1201" y="1158"/>
                </a:moveTo>
                <a:cubicBezTo>
                  <a:pt x="1199" y="1158"/>
                  <a:pt x="1197" y="1160"/>
                  <a:pt x="1197" y="1162"/>
                </a:cubicBezTo>
                <a:cubicBezTo>
                  <a:pt x="1197" y="1165"/>
                  <a:pt x="1199" y="1167"/>
                  <a:pt x="1201" y="1167"/>
                </a:cubicBezTo>
                <a:cubicBezTo>
                  <a:pt x="1204" y="1167"/>
                  <a:pt x="1206" y="1165"/>
                  <a:pt x="1206" y="1162"/>
                </a:cubicBezTo>
                <a:cubicBezTo>
                  <a:pt x="1206" y="1160"/>
                  <a:pt x="1204" y="1158"/>
                  <a:pt x="1201" y="1158"/>
                </a:cubicBezTo>
                <a:close/>
                <a:moveTo>
                  <a:pt x="1214" y="1158"/>
                </a:moveTo>
                <a:cubicBezTo>
                  <a:pt x="1212" y="1158"/>
                  <a:pt x="1210" y="1160"/>
                  <a:pt x="1210" y="1162"/>
                </a:cubicBezTo>
                <a:cubicBezTo>
                  <a:pt x="1210" y="1165"/>
                  <a:pt x="1212" y="1167"/>
                  <a:pt x="1214" y="1167"/>
                </a:cubicBezTo>
                <a:cubicBezTo>
                  <a:pt x="1217" y="1167"/>
                  <a:pt x="1219" y="1165"/>
                  <a:pt x="1219" y="1162"/>
                </a:cubicBezTo>
                <a:cubicBezTo>
                  <a:pt x="1219" y="1160"/>
                  <a:pt x="1217" y="1158"/>
                  <a:pt x="1214" y="1158"/>
                </a:cubicBezTo>
                <a:close/>
                <a:moveTo>
                  <a:pt x="1227" y="1158"/>
                </a:moveTo>
                <a:cubicBezTo>
                  <a:pt x="1225" y="1158"/>
                  <a:pt x="1223" y="1160"/>
                  <a:pt x="1223" y="1162"/>
                </a:cubicBezTo>
                <a:cubicBezTo>
                  <a:pt x="1223" y="1165"/>
                  <a:pt x="1225" y="1167"/>
                  <a:pt x="1227" y="1167"/>
                </a:cubicBezTo>
                <a:cubicBezTo>
                  <a:pt x="1230" y="1167"/>
                  <a:pt x="1231" y="1165"/>
                  <a:pt x="1231" y="1162"/>
                </a:cubicBezTo>
                <a:cubicBezTo>
                  <a:pt x="1231" y="1160"/>
                  <a:pt x="1230" y="1158"/>
                  <a:pt x="1227" y="1158"/>
                </a:cubicBezTo>
                <a:close/>
                <a:moveTo>
                  <a:pt x="1240" y="1160"/>
                </a:moveTo>
                <a:cubicBezTo>
                  <a:pt x="1239" y="1160"/>
                  <a:pt x="1238" y="1161"/>
                  <a:pt x="1238" y="1162"/>
                </a:cubicBezTo>
                <a:cubicBezTo>
                  <a:pt x="1238" y="1164"/>
                  <a:pt x="1239" y="1165"/>
                  <a:pt x="1240" y="1165"/>
                </a:cubicBezTo>
                <a:cubicBezTo>
                  <a:pt x="1242" y="1165"/>
                  <a:pt x="1243" y="1164"/>
                  <a:pt x="1243" y="1162"/>
                </a:cubicBezTo>
                <a:cubicBezTo>
                  <a:pt x="1243" y="1161"/>
                  <a:pt x="1242" y="1160"/>
                  <a:pt x="1240" y="1160"/>
                </a:cubicBezTo>
                <a:close/>
                <a:moveTo>
                  <a:pt x="1253" y="1158"/>
                </a:moveTo>
                <a:cubicBezTo>
                  <a:pt x="1251" y="1158"/>
                  <a:pt x="1249" y="1160"/>
                  <a:pt x="1249" y="1162"/>
                </a:cubicBezTo>
                <a:cubicBezTo>
                  <a:pt x="1249" y="1165"/>
                  <a:pt x="1251" y="1167"/>
                  <a:pt x="1253" y="1167"/>
                </a:cubicBezTo>
                <a:cubicBezTo>
                  <a:pt x="1255" y="1167"/>
                  <a:pt x="1257" y="1165"/>
                  <a:pt x="1257" y="1162"/>
                </a:cubicBezTo>
                <a:cubicBezTo>
                  <a:pt x="1257" y="1160"/>
                  <a:pt x="1255" y="1158"/>
                  <a:pt x="1253" y="1158"/>
                </a:cubicBezTo>
                <a:close/>
                <a:moveTo>
                  <a:pt x="1266" y="1162"/>
                </a:moveTo>
                <a:cubicBezTo>
                  <a:pt x="1266" y="1162"/>
                  <a:pt x="1266" y="1162"/>
                  <a:pt x="1266" y="1162"/>
                </a:cubicBezTo>
                <a:cubicBezTo>
                  <a:pt x="1266" y="1162"/>
                  <a:pt x="1266" y="1162"/>
                  <a:pt x="1266" y="1162"/>
                </a:cubicBezTo>
                <a:cubicBezTo>
                  <a:pt x="1266" y="1162"/>
                  <a:pt x="1266" y="1162"/>
                  <a:pt x="1266" y="1162"/>
                </a:cubicBezTo>
                <a:cubicBezTo>
                  <a:pt x="1266" y="1162"/>
                  <a:pt x="1266" y="1162"/>
                  <a:pt x="1266" y="1162"/>
                </a:cubicBezTo>
                <a:close/>
                <a:moveTo>
                  <a:pt x="1279" y="1162"/>
                </a:moveTo>
                <a:cubicBezTo>
                  <a:pt x="1279" y="1162"/>
                  <a:pt x="1279" y="1162"/>
                  <a:pt x="1279" y="1162"/>
                </a:cubicBezTo>
                <a:cubicBezTo>
                  <a:pt x="1279" y="1162"/>
                  <a:pt x="1279" y="1162"/>
                  <a:pt x="1279" y="1162"/>
                </a:cubicBezTo>
                <a:cubicBezTo>
                  <a:pt x="1279" y="1162"/>
                  <a:pt x="1279" y="1162"/>
                  <a:pt x="1279" y="1162"/>
                </a:cubicBezTo>
                <a:cubicBezTo>
                  <a:pt x="1279" y="1162"/>
                  <a:pt x="1279" y="1162"/>
                  <a:pt x="1279" y="1162"/>
                </a:cubicBezTo>
                <a:close/>
                <a:moveTo>
                  <a:pt x="1783" y="1158"/>
                </a:moveTo>
                <a:cubicBezTo>
                  <a:pt x="1780" y="1158"/>
                  <a:pt x="1778" y="1160"/>
                  <a:pt x="1778" y="1162"/>
                </a:cubicBezTo>
                <a:cubicBezTo>
                  <a:pt x="1778" y="1165"/>
                  <a:pt x="1780" y="1167"/>
                  <a:pt x="1783" y="1167"/>
                </a:cubicBezTo>
                <a:cubicBezTo>
                  <a:pt x="1785" y="1167"/>
                  <a:pt x="1787" y="1165"/>
                  <a:pt x="1787" y="1162"/>
                </a:cubicBezTo>
                <a:cubicBezTo>
                  <a:pt x="1787" y="1160"/>
                  <a:pt x="1785" y="1158"/>
                  <a:pt x="1783" y="1158"/>
                </a:cubicBezTo>
                <a:close/>
                <a:moveTo>
                  <a:pt x="1796" y="1158"/>
                </a:moveTo>
                <a:cubicBezTo>
                  <a:pt x="1793" y="1158"/>
                  <a:pt x="1791" y="1160"/>
                  <a:pt x="1791" y="1162"/>
                </a:cubicBezTo>
                <a:cubicBezTo>
                  <a:pt x="1791" y="1165"/>
                  <a:pt x="1793" y="1167"/>
                  <a:pt x="1796" y="1167"/>
                </a:cubicBezTo>
                <a:cubicBezTo>
                  <a:pt x="1798" y="1167"/>
                  <a:pt x="1800" y="1165"/>
                  <a:pt x="1800" y="1162"/>
                </a:cubicBezTo>
                <a:cubicBezTo>
                  <a:pt x="1800" y="1160"/>
                  <a:pt x="1798" y="1158"/>
                  <a:pt x="1796" y="1158"/>
                </a:cubicBezTo>
                <a:close/>
                <a:moveTo>
                  <a:pt x="1808" y="1158"/>
                </a:moveTo>
                <a:cubicBezTo>
                  <a:pt x="1806" y="1158"/>
                  <a:pt x="1804" y="1160"/>
                  <a:pt x="1804" y="1162"/>
                </a:cubicBezTo>
                <a:cubicBezTo>
                  <a:pt x="1804" y="1165"/>
                  <a:pt x="1806" y="1167"/>
                  <a:pt x="1808" y="1167"/>
                </a:cubicBezTo>
                <a:cubicBezTo>
                  <a:pt x="1811" y="1167"/>
                  <a:pt x="1813" y="1165"/>
                  <a:pt x="1813" y="1162"/>
                </a:cubicBezTo>
                <a:cubicBezTo>
                  <a:pt x="1813" y="1160"/>
                  <a:pt x="1811" y="1158"/>
                  <a:pt x="1808" y="1158"/>
                </a:cubicBezTo>
                <a:close/>
                <a:moveTo>
                  <a:pt x="1821" y="1158"/>
                </a:moveTo>
                <a:cubicBezTo>
                  <a:pt x="1819" y="1158"/>
                  <a:pt x="1817" y="1160"/>
                  <a:pt x="1817" y="1162"/>
                </a:cubicBezTo>
                <a:cubicBezTo>
                  <a:pt x="1817" y="1165"/>
                  <a:pt x="1819" y="1167"/>
                  <a:pt x="1821" y="1167"/>
                </a:cubicBezTo>
                <a:cubicBezTo>
                  <a:pt x="1824" y="1167"/>
                  <a:pt x="1826" y="1165"/>
                  <a:pt x="1826" y="1162"/>
                </a:cubicBezTo>
                <a:cubicBezTo>
                  <a:pt x="1826" y="1160"/>
                  <a:pt x="1824" y="1158"/>
                  <a:pt x="1821" y="1158"/>
                </a:cubicBezTo>
                <a:close/>
                <a:moveTo>
                  <a:pt x="1834" y="1158"/>
                </a:moveTo>
                <a:cubicBezTo>
                  <a:pt x="1832" y="1158"/>
                  <a:pt x="1830" y="1160"/>
                  <a:pt x="1830" y="1162"/>
                </a:cubicBezTo>
                <a:cubicBezTo>
                  <a:pt x="1830" y="1165"/>
                  <a:pt x="1832" y="1167"/>
                  <a:pt x="1834" y="1167"/>
                </a:cubicBezTo>
                <a:cubicBezTo>
                  <a:pt x="1837" y="1167"/>
                  <a:pt x="1838" y="1165"/>
                  <a:pt x="1838" y="1162"/>
                </a:cubicBezTo>
                <a:cubicBezTo>
                  <a:pt x="1838" y="1160"/>
                  <a:pt x="1837" y="1158"/>
                  <a:pt x="1834" y="1158"/>
                </a:cubicBezTo>
                <a:close/>
                <a:moveTo>
                  <a:pt x="1847" y="1158"/>
                </a:moveTo>
                <a:cubicBezTo>
                  <a:pt x="1845" y="1158"/>
                  <a:pt x="1843" y="1160"/>
                  <a:pt x="1843" y="1162"/>
                </a:cubicBezTo>
                <a:cubicBezTo>
                  <a:pt x="1843" y="1165"/>
                  <a:pt x="1845" y="1167"/>
                  <a:pt x="1847" y="1167"/>
                </a:cubicBezTo>
                <a:cubicBezTo>
                  <a:pt x="1849" y="1167"/>
                  <a:pt x="1851" y="1165"/>
                  <a:pt x="1851" y="1162"/>
                </a:cubicBezTo>
                <a:cubicBezTo>
                  <a:pt x="1851" y="1160"/>
                  <a:pt x="1849" y="1158"/>
                  <a:pt x="1847" y="1158"/>
                </a:cubicBezTo>
                <a:close/>
                <a:moveTo>
                  <a:pt x="1860" y="1158"/>
                </a:moveTo>
                <a:cubicBezTo>
                  <a:pt x="1858" y="1158"/>
                  <a:pt x="1856" y="1160"/>
                  <a:pt x="1856" y="1162"/>
                </a:cubicBezTo>
                <a:cubicBezTo>
                  <a:pt x="1856" y="1165"/>
                  <a:pt x="1858" y="1167"/>
                  <a:pt x="1860" y="1167"/>
                </a:cubicBezTo>
                <a:cubicBezTo>
                  <a:pt x="1862" y="1167"/>
                  <a:pt x="1864" y="1165"/>
                  <a:pt x="1864" y="1162"/>
                </a:cubicBezTo>
                <a:cubicBezTo>
                  <a:pt x="1864" y="1160"/>
                  <a:pt x="1862" y="1158"/>
                  <a:pt x="1860" y="1158"/>
                </a:cubicBezTo>
                <a:close/>
                <a:moveTo>
                  <a:pt x="1873" y="1158"/>
                </a:moveTo>
                <a:cubicBezTo>
                  <a:pt x="1871" y="1158"/>
                  <a:pt x="1869" y="1160"/>
                  <a:pt x="1869" y="1162"/>
                </a:cubicBezTo>
                <a:cubicBezTo>
                  <a:pt x="1869" y="1165"/>
                  <a:pt x="1871" y="1167"/>
                  <a:pt x="1873" y="1167"/>
                </a:cubicBezTo>
                <a:cubicBezTo>
                  <a:pt x="1875" y="1167"/>
                  <a:pt x="1877" y="1165"/>
                  <a:pt x="1877" y="1162"/>
                </a:cubicBezTo>
                <a:cubicBezTo>
                  <a:pt x="1877" y="1160"/>
                  <a:pt x="1875" y="1158"/>
                  <a:pt x="1873" y="1158"/>
                </a:cubicBezTo>
                <a:close/>
                <a:moveTo>
                  <a:pt x="1886" y="1158"/>
                </a:moveTo>
                <a:cubicBezTo>
                  <a:pt x="1884" y="1158"/>
                  <a:pt x="1882" y="1160"/>
                  <a:pt x="1882" y="1162"/>
                </a:cubicBezTo>
                <a:cubicBezTo>
                  <a:pt x="1882" y="1165"/>
                  <a:pt x="1884" y="1167"/>
                  <a:pt x="1886" y="1167"/>
                </a:cubicBezTo>
                <a:cubicBezTo>
                  <a:pt x="1888" y="1167"/>
                  <a:pt x="1890" y="1165"/>
                  <a:pt x="1890" y="1162"/>
                </a:cubicBezTo>
                <a:cubicBezTo>
                  <a:pt x="1890" y="1160"/>
                  <a:pt x="1888" y="1158"/>
                  <a:pt x="1886" y="1158"/>
                </a:cubicBezTo>
                <a:close/>
                <a:moveTo>
                  <a:pt x="1899" y="1158"/>
                </a:moveTo>
                <a:cubicBezTo>
                  <a:pt x="1897" y="1158"/>
                  <a:pt x="1895" y="1160"/>
                  <a:pt x="1895" y="1162"/>
                </a:cubicBezTo>
                <a:cubicBezTo>
                  <a:pt x="1895" y="1165"/>
                  <a:pt x="1897" y="1167"/>
                  <a:pt x="1899" y="1167"/>
                </a:cubicBezTo>
                <a:cubicBezTo>
                  <a:pt x="1901" y="1167"/>
                  <a:pt x="1903" y="1165"/>
                  <a:pt x="1903" y="1162"/>
                </a:cubicBezTo>
                <a:cubicBezTo>
                  <a:pt x="1903" y="1160"/>
                  <a:pt x="1901" y="1158"/>
                  <a:pt x="1899" y="1158"/>
                </a:cubicBezTo>
                <a:close/>
                <a:moveTo>
                  <a:pt x="1912" y="1158"/>
                </a:moveTo>
                <a:cubicBezTo>
                  <a:pt x="1909" y="1158"/>
                  <a:pt x="1908" y="1160"/>
                  <a:pt x="1908" y="1162"/>
                </a:cubicBezTo>
                <a:cubicBezTo>
                  <a:pt x="1908" y="1165"/>
                  <a:pt x="1909" y="1167"/>
                  <a:pt x="1912" y="1167"/>
                </a:cubicBezTo>
                <a:cubicBezTo>
                  <a:pt x="1914" y="1167"/>
                  <a:pt x="1916" y="1165"/>
                  <a:pt x="1916" y="1162"/>
                </a:cubicBezTo>
                <a:cubicBezTo>
                  <a:pt x="1916" y="1160"/>
                  <a:pt x="1914" y="1158"/>
                  <a:pt x="1912" y="1158"/>
                </a:cubicBezTo>
                <a:close/>
                <a:moveTo>
                  <a:pt x="1925" y="1158"/>
                </a:moveTo>
                <a:cubicBezTo>
                  <a:pt x="1922" y="1158"/>
                  <a:pt x="1920" y="1160"/>
                  <a:pt x="1920" y="1162"/>
                </a:cubicBezTo>
                <a:cubicBezTo>
                  <a:pt x="1920" y="1165"/>
                  <a:pt x="1922" y="1167"/>
                  <a:pt x="1925" y="1167"/>
                </a:cubicBezTo>
                <a:cubicBezTo>
                  <a:pt x="1927" y="1167"/>
                  <a:pt x="1929" y="1165"/>
                  <a:pt x="1929" y="1162"/>
                </a:cubicBezTo>
                <a:cubicBezTo>
                  <a:pt x="1929" y="1160"/>
                  <a:pt x="1927" y="1158"/>
                  <a:pt x="1925" y="1158"/>
                </a:cubicBezTo>
                <a:close/>
                <a:moveTo>
                  <a:pt x="1938" y="1158"/>
                </a:moveTo>
                <a:cubicBezTo>
                  <a:pt x="1935" y="1158"/>
                  <a:pt x="1933" y="1160"/>
                  <a:pt x="1933" y="1162"/>
                </a:cubicBezTo>
                <a:cubicBezTo>
                  <a:pt x="1933" y="1165"/>
                  <a:pt x="1935" y="1167"/>
                  <a:pt x="1938" y="1167"/>
                </a:cubicBezTo>
                <a:cubicBezTo>
                  <a:pt x="1940" y="1167"/>
                  <a:pt x="1942" y="1165"/>
                  <a:pt x="1942" y="1162"/>
                </a:cubicBezTo>
                <a:cubicBezTo>
                  <a:pt x="1942" y="1160"/>
                  <a:pt x="1940" y="1158"/>
                  <a:pt x="1938" y="1158"/>
                </a:cubicBezTo>
                <a:close/>
                <a:moveTo>
                  <a:pt x="1950" y="1158"/>
                </a:moveTo>
                <a:cubicBezTo>
                  <a:pt x="1948" y="1158"/>
                  <a:pt x="1946" y="1160"/>
                  <a:pt x="1946" y="1162"/>
                </a:cubicBezTo>
                <a:cubicBezTo>
                  <a:pt x="1946" y="1165"/>
                  <a:pt x="1948" y="1167"/>
                  <a:pt x="1950" y="1167"/>
                </a:cubicBezTo>
                <a:cubicBezTo>
                  <a:pt x="1953" y="1167"/>
                  <a:pt x="1955" y="1165"/>
                  <a:pt x="1955" y="1162"/>
                </a:cubicBezTo>
                <a:cubicBezTo>
                  <a:pt x="1955" y="1160"/>
                  <a:pt x="1953" y="1158"/>
                  <a:pt x="1950" y="1158"/>
                </a:cubicBezTo>
                <a:close/>
                <a:moveTo>
                  <a:pt x="1963" y="1158"/>
                </a:moveTo>
                <a:cubicBezTo>
                  <a:pt x="1961" y="1158"/>
                  <a:pt x="1959" y="1160"/>
                  <a:pt x="1959" y="1162"/>
                </a:cubicBezTo>
                <a:cubicBezTo>
                  <a:pt x="1959" y="1165"/>
                  <a:pt x="1961" y="1167"/>
                  <a:pt x="1963" y="1167"/>
                </a:cubicBezTo>
                <a:cubicBezTo>
                  <a:pt x="1966" y="1167"/>
                  <a:pt x="1968" y="1165"/>
                  <a:pt x="1968" y="1162"/>
                </a:cubicBezTo>
                <a:cubicBezTo>
                  <a:pt x="1968" y="1160"/>
                  <a:pt x="1966" y="1158"/>
                  <a:pt x="1963" y="1158"/>
                </a:cubicBezTo>
                <a:close/>
                <a:moveTo>
                  <a:pt x="1976" y="1158"/>
                </a:moveTo>
                <a:cubicBezTo>
                  <a:pt x="1974" y="1158"/>
                  <a:pt x="1972" y="1160"/>
                  <a:pt x="1972" y="1162"/>
                </a:cubicBezTo>
                <a:cubicBezTo>
                  <a:pt x="1972" y="1165"/>
                  <a:pt x="1974" y="1167"/>
                  <a:pt x="1976" y="1167"/>
                </a:cubicBezTo>
                <a:cubicBezTo>
                  <a:pt x="1979" y="1167"/>
                  <a:pt x="1980" y="1165"/>
                  <a:pt x="1980" y="1162"/>
                </a:cubicBezTo>
                <a:cubicBezTo>
                  <a:pt x="1980" y="1160"/>
                  <a:pt x="1979" y="1158"/>
                  <a:pt x="1976" y="1158"/>
                </a:cubicBezTo>
                <a:close/>
                <a:moveTo>
                  <a:pt x="1989" y="1158"/>
                </a:moveTo>
                <a:cubicBezTo>
                  <a:pt x="1987" y="1158"/>
                  <a:pt x="1985" y="1160"/>
                  <a:pt x="1985" y="1162"/>
                </a:cubicBezTo>
                <a:cubicBezTo>
                  <a:pt x="1985" y="1165"/>
                  <a:pt x="1987" y="1167"/>
                  <a:pt x="1989" y="1167"/>
                </a:cubicBezTo>
                <a:cubicBezTo>
                  <a:pt x="1992" y="1167"/>
                  <a:pt x="1993" y="1165"/>
                  <a:pt x="1993" y="1162"/>
                </a:cubicBezTo>
                <a:cubicBezTo>
                  <a:pt x="1993" y="1160"/>
                  <a:pt x="1992" y="1158"/>
                  <a:pt x="1989" y="1158"/>
                </a:cubicBezTo>
                <a:close/>
                <a:moveTo>
                  <a:pt x="2002" y="1158"/>
                </a:moveTo>
                <a:cubicBezTo>
                  <a:pt x="2000" y="1158"/>
                  <a:pt x="1998" y="1160"/>
                  <a:pt x="1998" y="1162"/>
                </a:cubicBezTo>
                <a:cubicBezTo>
                  <a:pt x="1998" y="1165"/>
                  <a:pt x="2000" y="1167"/>
                  <a:pt x="2002" y="1167"/>
                </a:cubicBezTo>
                <a:cubicBezTo>
                  <a:pt x="2004" y="1167"/>
                  <a:pt x="2006" y="1165"/>
                  <a:pt x="2006" y="1162"/>
                </a:cubicBezTo>
                <a:cubicBezTo>
                  <a:pt x="2006" y="1160"/>
                  <a:pt x="2004" y="1158"/>
                  <a:pt x="2002" y="1158"/>
                </a:cubicBezTo>
                <a:close/>
                <a:moveTo>
                  <a:pt x="2015" y="1158"/>
                </a:moveTo>
                <a:cubicBezTo>
                  <a:pt x="2013" y="1158"/>
                  <a:pt x="2011" y="1160"/>
                  <a:pt x="2011" y="1162"/>
                </a:cubicBezTo>
                <a:cubicBezTo>
                  <a:pt x="2011" y="1165"/>
                  <a:pt x="2013" y="1167"/>
                  <a:pt x="2015" y="1167"/>
                </a:cubicBezTo>
                <a:cubicBezTo>
                  <a:pt x="2017" y="1167"/>
                  <a:pt x="2019" y="1165"/>
                  <a:pt x="2019" y="1162"/>
                </a:cubicBezTo>
                <a:cubicBezTo>
                  <a:pt x="2019" y="1160"/>
                  <a:pt x="2017" y="1158"/>
                  <a:pt x="2015" y="1158"/>
                </a:cubicBezTo>
                <a:close/>
                <a:moveTo>
                  <a:pt x="2028" y="1158"/>
                </a:moveTo>
                <a:cubicBezTo>
                  <a:pt x="2026" y="1158"/>
                  <a:pt x="2024" y="1160"/>
                  <a:pt x="2024" y="1162"/>
                </a:cubicBezTo>
                <a:cubicBezTo>
                  <a:pt x="2024" y="1165"/>
                  <a:pt x="2026" y="1167"/>
                  <a:pt x="2028" y="1167"/>
                </a:cubicBezTo>
                <a:cubicBezTo>
                  <a:pt x="2030" y="1167"/>
                  <a:pt x="2032" y="1165"/>
                  <a:pt x="2032" y="1162"/>
                </a:cubicBezTo>
                <a:cubicBezTo>
                  <a:pt x="2032" y="1160"/>
                  <a:pt x="2030" y="1158"/>
                  <a:pt x="2028" y="1158"/>
                </a:cubicBezTo>
                <a:close/>
                <a:moveTo>
                  <a:pt x="2041" y="1158"/>
                </a:moveTo>
                <a:cubicBezTo>
                  <a:pt x="2039" y="1158"/>
                  <a:pt x="2037" y="1160"/>
                  <a:pt x="2037" y="1162"/>
                </a:cubicBezTo>
                <a:cubicBezTo>
                  <a:pt x="2037" y="1165"/>
                  <a:pt x="2039" y="1167"/>
                  <a:pt x="2041" y="1167"/>
                </a:cubicBezTo>
                <a:cubicBezTo>
                  <a:pt x="2043" y="1167"/>
                  <a:pt x="2045" y="1165"/>
                  <a:pt x="2045" y="1162"/>
                </a:cubicBezTo>
                <a:cubicBezTo>
                  <a:pt x="2045" y="1160"/>
                  <a:pt x="2043" y="1158"/>
                  <a:pt x="2041" y="1158"/>
                </a:cubicBezTo>
                <a:close/>
                <a:moveTo>
                  <a:pt x="2054" y="1158"/>
                </a:moveTo>
                <a:cubicBezTo>
                  <a:pt x="2051" y="1158"/>
                  <a:pt x="2050" y="1160"/>
                  <a:pt x="2050" y="1162"/>
                </a:cubicBezTo>
                <a:cubicBezTo>
                  <a:pt x="2050" y="1165"/>
                  <a:pt x="2051" y="1167"/>
                  <a:pt x="2054" y="1167"/>
                </a:cubicBezTo>
                <a:cubicBezTo>
                  <a:pt x="2056" y="1167"/>
                  <a:pt x="2058" y="1165"/>
                  <a:pt x="2058" y="1162"/>
                </a:cubicBezTo>
                <a:cubicBezTo>
                  <a:pt x="2058" y="1160"/>
                  <a:pt x="2056" y="1158"/>
                  <a:pt x="2054" y="1158"/>
                </a:cubicBezTo>
                <a:close/>
                <a:moveTo>
                  <a:pt x="2067" y="1158"/>
                </a:moveTo>
                <a:cubicBezTo>
                  <a:pt x="2064" y="1158"/>
                  <a:pt x="2063" y="1160"/>
                  <a:pt x="2063" y="1162"/>
                </a:cubicBezTo>
                <a:cubicBezTo>
                  <a:pt x="2063" y="1165"/>
                  <a:pt x="2064" y="1167"/>
                  <a:pt x="2067" y="1167"/>
                </a:cubicBezTo>
                <a:cubicBezTo>
                  <a:pt x="2069" y="1167"/>
                  <a:pt x="2071" y="1165"/>
                  <a:pt x="2071" y="1162"/>
                </a:cubicBezTo>
                <a:cubicBezTo>
                  <a:pt x="2071" y="1160"/>
                  <a:pt x="2069" y="1158"/>
                  <a:pt x="2067" y="1158"/>
                </a:cubicBezTo>
                <a:close/>
                <a:moveTo>
                  <a:pt x="2084" y="1162"/>
                </a:moveTo>
                <a:cubicBezTo>
                  <a:pt x="2084" y="1160"/>
                  <a:pt x="2082" y="1158"/>
                  <a:pt x="2080" y="1158"/>
                </a:cubicBezTo>
                <a:cubicBezTo>
                  <a:pt x="2077" y="1158"/>
                  <a:pt x="2075" y="1160"/>
                  <a:pt x="2075" y="1162"/>
                </a:cubicBezTo>
                <a:cubicBezTo>
                  <a:pt x="2075" y="1165"/>
                  <a:pt x="2077" y="1167"/>
                  <a:pt x="2080" y="1167"/>
                </a:cubicBezTo>
                <a:cubicBezTo>
                  <a:pt x="2082" y="1167"/>
                  <a:pt x="2084" y="1165"/>
                  <a:pt x="2084" y="1162"/>
                </a:cubicBezTo>
                <a:close/>
                <a:moveTo>
                  <a:pt x="2674" y="1162"/>
                </a:moveTo>
                <a:cubicBezTo>
                  <a:pt x="2674" y="1162"/>
                  <a:pt x="2674" y="1162"/>
                  <a:pt x="2674" y="1162"/>
                </a:cubicBezTo>
                <a:cubicBezTo>
                  <a:pt x="2674" y="1162"/>
                  <a:pt x="2674" y="1162"/>
                  <a:pt x="2674" y="1162"/>
                </a:cubicBezTo>
                <a:cubicBezTo>
                  <a:pt x="2674" y="1162"/>
                  <a:pt x="2674" y="1162"/>
                  <a:pt x="2674" y="1162"/>
                </a:cubicBezTo>
                <a:cubicBezTo>
                  <a:pt x="2674" y="1162"/>
                  <a:pt x="2674" y="1162"/>
                  <a:pt x="2674" y="1162"/>
                </a:cubicBezTo>
                <a:close/>
                <a:moveTo>
                  <a:pt x="2699" y="1158"/>
                </a:moveTo>
                <a:cubicBezTo>
                  <a:pt x="2697" y="1158"/>
                  <a:pt x="2695" y="1160"/>
                  <a:pt x="2695" y="1162"/>
                </a:cubicBezTo>
                <a:cubicBezTo>
                  <a:pt x="2695" y="1165"/>
                  <a:pt x="2697" y="1167"/>
                  <a:pt x="2699" y="1167"/>
                </a:cubicBezTo>
                <a:cubicBezTo>
                  <a:pt x="2702" y="1167"/>
                  <a:pt x="2704" y="1165"/>
                  <a:pt x="2704" y="1162"/>
                </a:cubicBezTo>
                <a:cubicBezTo>
                  <a:pt x="2704" y="1160"/>
                  <a:pt x="2702" y="1158"/>
                  <a:pt x="2699" y="1158"/>
                </a:cubicBezTo>
                <a:close/>
                <a:moveTo>
                  <a:pt x="2712" y="1158"/>
                </a:moveTo>
                <a:cubicBezTo>
                  <a:pt x="2710" y="1158"/>
                  <a:pt x="2708" y="1160"/>
                  <a:pt x="2708" y="1162"/>
                </a:cubicBezTo>
                <a:cubicBezTo>
                  <a:pt x="2708" y="1165"/>
                  <a:pt x="2710" y="1167"/>
                  <a:pt x="2712" y="1167"/>
                </a:cubicBezTo>
                <a:cubicBezTo>
                  <a:pt x="2715" y="1167"/>
                  <a:pt x="2717" y="1165"/>
                  <a:pt x="2717" y="1162"/>
                </a:cubicBezTo>
                <a:cubicBezTo>
                  <a:pt x="2717" y="1160"/>
                  <a:pt x="2715" y="1158"/>
                  <a:pt x="2712" y="1158"/>
                </a:cubicBezTo>
                <a:close/>
                <a:moveTo>
                  <a:pt x="2725" y="1158"/>
                </a:moveTo>
                <a:cubicBezTo>
                  <a:pt x="2723" y="1158"/>
                  <a:pt x="2721" y="1160"/>
                  <a:pt x="2721" y="1162"/>
                </a:cubicBezTo>
                <a:cubicBezTo>
                  <a:pt x="2721" y="1165"/>
                  <a:pt x="2723" y="1167"/>
                  <a:pt x="2725" y="1167"/>
                </a:cubicBezTo>
                <a:cubicBezTo>
                  <a:pt x="2728" y="1167"/>
                  <a:pt x="2729" y="1165"/>
                  <a:pt x="2729" y="1162"/>
                </a:cubicBezTo>
                <a:cubicBezTo>
                  <a:pt x="2729" y="1160"/>
                  <a:pt x="2728" y="1158"/>
                  <a:pt x="2725" y="1158"/>
                </a:cubicBezTo>
                <a:close/>
                <a:moveTo>
                  <a:pt x="2751" y="1162"/>
                </a:moveTo>
                <a:cubicBezTo>
                  <a:pt x="2751" y="1162"/>
                  <a:pt x="2751" y="1162"/>
                  <a:pt x="2751" y="1162"/>
                </a:cubicBezTo>
                <a:cubicBezTo>
                  <a:pt x="2751" y="1162"/>
                  <a:pt x="2751" y="1162"/>
                  <a:pt x="2751" y="1162"/>
                </a:cubicBezTo>
                <a:cubicBezTo>
                  <a:pt x="2751" y="1162"/>
                  <a:pt x="2751" y="1162"/>
                  <a:pt x="2751" y="1162"/>
                </a:cubicBezTo>
                <a:cubicBezTo>
                  <a:pt x="2751" y="1162"/>
                  <a:pt x="2751" y="1162"/>
                  <a:pt x="2751" y="1162"/>
                </a:cubicBezTo>
                <a:close/>
                <a:moveTo>
                  <a:pt x="2790" y="1158"/>
                </a:moveTo>
                <a:cubicBezTo>
                  <a:pt x="2788" y="1158"/>
                  <a:pt x="2786" y="1160"/>
                  <a:pt x="2786" y="1162"/>
                </a:cubicBezTo>
                <a:cubicBezTo>
                  <a:pt x="2786" y="1165"/>
                  <a:pt x="2788" y="1167"/>
                  <a:pt x="2790" y="1167"/>
                </a:cubicBezTo>
                <a:cubicBezTo>
                  <a:pt x="2792" y="1167"/>
                  <a:pt x="2794" y="1165"/>
                  <a:pt x="2794" y="1162"/>
                </a:cubicBezTo>
                <a:cubicBezTo>
                  <a:pt x="2794" y="1160"/>
                  <a:pt x="2792" y="1158"/>
                  <a:pt x="2790" y="1158"/>
                </a:cubicBezTo>
                <a:close/>
                <a:moveTo>
                  <a:pt x="2803" y="1158"/>
                </a:moveTo>
                <a:cubicBezTo>
                  <a:pt x="2800" y="1158"/>
                  <a:pt x="2799" y="1160"/>
                  <a:pt x="2799" y="1162"/>
                </a:cubicBezTo>
                <a:cubicBezTo>
                  <a:pt x="2799" y="1165"/>
                  <a:pt x="2800" y="1167"/>
                  <a:pt x="2803" y="1167"/>
                </a:cubicBezTo>
                <a:cubicBezTo>
                  <a:pt x="2805" y="1167"/>
                  <a:pt x="2807" y="1165"/>
                  <a:pt x="2807" y="1162"/>
                </a:cubicBezTo>
                <a:cubicBezTo>
                  <a:pt x="2807" y="1160"/>
                  <a:pt x="2805" y="1158"/>
                  <a:pt x="2803" y="1158"/>
                </a:cubicBezTo>
                <a:close/>
                <a:moveTo>
                  <a:pt x="2816" y="1158"/>
                </a:moveTo>
                <a:cubicBezTo>
                  <a:pt x="2813" y="1158"/>
                  <a:pt x="2812" y="1160"/>
                  <a:pt x="2812" y="1162"/>
                </a:cubicBezTo>
                <a:cubicBezTo>
                  <a:pt x="2812" y="1165"/>
                  <a:pt x="2813" y="1167"/>
                  <a:pt x="2816" y="1167"/>
                </a:cubicBezTo>
                <a:cubicBezTo>
                  <a:pt x="2818" y="1167"/>
                  <a:pt x="2820" y="1165"/>
                  <a:pt x="2820" y="1162"/>
                </a:cubicBezTo>
                <a:cubicBezTo>
                  <a:pt x="2820" y="1160"/>
                  <a:pt x="2818" y="1158"/>
                  <a:pt x="2816" y="1158"/>
                </a:cubicBezTo>
                <a:close/>
                <a:moveTo>
                  <a:pt x="2829" y="1158"/>
                </a:moveTo>
                <a:cubicBezTo>
                  <a:pt x="2826" y="1158"/>
                  <a:pt x="2824" y="1160"/>
                  <a:pt x="2824" y="1162"/>
                </a:cubicBezTo>
                <a:cubicBezTo>
                  <a:pt x="2824" y="1165"/>
                  <a:pt x="2826" y="1167"/>
                  <a:pt x="2829" y="1167"/>
                </a:cubicBezTo>
                <a:cubicBezTo>
                  <a:pt x="2831" y="1167"/>
                  <a:pt x="2833" y="1165"/>
                  <a:pt x="2833" y="1162"/>
                </a:cubicBezTo>
                <a:cubicBezTo>
                  <a:pt x="2833" y="1160"/>
                  <a:pt x="2831" y="1158"/>
                  <a:pt x="2829" y="1158"/>
                </a:cubicBezTo>
                <a:close/>
                <a:moveTo>
                  <a:pt x="2842" y="1158"/>
                </a:moveTo>
                <a:cubicBezTo>
                  <a:pt x="2839" y="1158"/>
                  <a:pt x="2837" y="1160"/>
                  <a:pt x="2837" y="1162"/>
                </a:cubicBezTo>
                <a:cubicBezTo>
                  <a:pt x="2837" y="1165"/>
                  <a:pt x="2839" y="1167"/>
                  <a:pt x="2842" y="1167"/>
                </a:cubicBezTo>
                <a:cubicBezTo>
                  <a:pt x="2844" y="1167"/>
                  <a:pt x="2846" y="1165"/>
                  <a:pt x="2846" y="1162"/>
                </a:cubicBezTo>
                <a:cubicBezTo>
                  <a:pt x="2846" y="1160"/>
                  <a:pt x="2844" y="1158"/>
                  <a:pt x="2842" y="1158"/>
                </a:cubicBezTo>
                <a:close/>
                <a:moveTo>
                  <a:pt x="2880" y="1158"/>
                </a:moveTo>
                <a:cubicBezTo>
                  <a:pt x="2878" y="1158"/>
                  <a:pt x="2876" y="1160"/>
                  <a:pt x="2876" y="1162"/>
                </a:cubicBezTo>
                <a:cubicBezTo>
                  <a:pt x="2876" y="1165"/>
                  <a:pt x="2878" y="1167"/>
                  <a:pt x="2880" y="1167"/>
                </a:cubicBezTo>
                <a:cubicBezTo>
                  <a:pt x="2883" y="1167"/>
                  <a:pt x="2884" y="1165"/>
                  <a:pt x="2884" y="1162"/>
                </a:cubicBezTo>
                <a:cubicBezTo>
                  <a:pt x="2884" y="1160"/>
                  <a:pt x="2883" y="1158"/>
                  <a:pt x="2880" y="1158"/>
                </a:cubicBezTo>
                <a:close/>
                <a:moveTo>
                  <a:pt x="2893" y="1158"/>
                </a:moveTo>
                <a:cubicBezTo>
                  <a:pt x="2891" y="1158"/>
                  <a:pt x="2889" y="1160"/>
                  <a:pt x="2889" y="1162"/>
                </a:cubicBezTo>
                <a:cubicBezTo>
                  <a:pt x="2889" y="1165"/>
                  <a:pt x="2891" y="1167"/>
                  <a:pt x="2893" y="1167"/>
                </a:cubicBezTo>
                <a:cubicBezTo>
                  <a:pt x="2895" y="1167"/>
                  <a:pt x="2897" y="1165"/>
                  <a:pt x="2897" y="1162"/>
                </a:cubicBezTo>
                <a:cubicBezTo>
                  <a:pt x="2897" y="1160"/>
                  <a:pt x="2895" y="1158"/>
                  <a:pt x="2893" y="1158"/>
                </a:cubicBezTo>
                <a:close/>
                <a:moveTo>
                  <a:pt x="3009" y="1166"/>
                </a:moveTo>
                <a:cubicBezTo>
                  <a:pt x="3012" y="1166"/>
                  <a:pt x="3013" y="1165"/>
                  <a:pt x="3013" y="1162"/>
                </a:cubicBezTo>
                <a:cubicBezTo>
                  <a:pt x="3013" y="1160"/>
                  <a:pt x="3012" y="1159"/>
                  <a:pt x="3009" y="1159"/>
                </a:cubicBezTo>
                <a:cubicBezTo>
                  <a:pt x="3007" y="1159"/>
                  <a:pt x="3005" y="1160"/>
                  <a:pt x="3005" y="1162"/>
                </a:cubicBezTo>
                <a:cubicBezTo>
                  <a:pt x="3005" y="1165"/>
                  <a:pt x="3007" y="1166"/>
                  <a:pt x="3009" y="1166"/>
                </a:cubicBezTo>
                <a:close/>
                <a:moveTo>
                  <a:pt x="3022" y="1166"/>
                </a:moveTo>
                <a:cubicBezTo>
                  <a:pt x="3024" y="1166"/>
                  <a:pt x="3026" y="1164"/>
                  <a:pt x="3026" y="1162"/>
                </a:cubicBezTo>
                <a:cubicBezTo>
                  <a:pt x="3026" y="1161"/>
                  <a:pt x="3024" y="1159"/>
                  <a:pt x="3022" y="1159"/>
                </a:cubicBezTo>
                <a:cubicBezTo>
                  <a:pt x="3020" y="1159"/>
                  <a:pt x="3019" y="1161"/>
                  <a:pt x="3019" y="1162"/>
                </a:cubicBezTo>
                <a:cubicBezTo>
                  <a:pt x="3019" y="1164"/>
                  <a:pt x="3020" y="1166"/>
                  <a:pt x="3022" y="1166"/>
                </a:cubicBezTo>
                <a:close/>
                <a:moveTo>
                  <a:pt x="3035" y="1162"/>
                </a:moveTo>
                <a:cubicBezTo>
                  <a:pt x="3035" y="1162"/>
                  <a:pt x="3035" y="1162"/>
                  <a:pt x="3035" y="1162"/>
                </a:cubicBezTo>
                <a:cubicBezTo>
                  <a:pt x="3035" y="1162"/>
                  <a:pt x="3035" y="1162"/>
                  <a:pt x="3035" y="1162"/>
                </a:cubicBezTo>
                <a:cubicBezTo>
                  <a:pt x="3035" y="1162"/>
                  <a:pt x="3035" y="1162"/>
                  <a:pt x="3035" y="1162"/>
                </a:cubicBezTo>
                <a:cubicBezTo>
                  <a:pt x="3035" y="1162"/>
                  <a:pt x="3035" y="1162"/>
                  <a:pt x="3035" y="1162"/>
                </a:cubicBezTo>
                <a:close/>
                <a:moveTo>
                  <a:pt x="3048" y="1158"/>
                </a:moveTo>
                <a:cubicBezTo>
                  <a:pt x="3046" y="1158"/>
                  <a:pt x="3044" y="1160"/>
                  <a:pt x="3044" y="1162"/>
                </a:cubicBezTo>
                <a:cubicBezTo>
                  <a:pt x="3044" y="1165"/>
                  <a:pt x="3046" y="1167"/>
                  <a:pt x="3048" y="1167"/>
                </a:cubicBezTo>
                <a:cubicBezTo>
                  <a:pt x="3050" y="1167"/>
                  <a:pt x="3052" y="1165"/>
                  <a:pt x="3052" y="1162"/>
                </a:cubicBezTo>
                <a:cubicBezTo>
                  <a:pt x="3052" y="1160"/>
                  <a:pt x="3050" y="1158"/>
                  <a:pt x="3048" y="1158"/>
                </a:cubicBezTo>
                <a:close/>
                <a:moveTo>
                  <a:pt x="3061" y="1158"/>
                </a:moveTo>
                <a:cubicBezTo>
                  <a:pt x="3059" y="1158"/>
                  <a:pt x="3057" y="1160"/>
                  <a:pt x="3057" y="1162"/>
                </a:cubicBezTo>
                <a:cubicBezTo>
                  <a:pt x="3057" y="1165"/>
                  <a:pt x="3059" y="1167"/>
                  <a:pt x="3061" y="1167"/>
                </a:cubicBezTo>
                <a:cubicBezTo>
                  <a:pt x="3063" y="1167"/>
                  <a:pt x="3065" y="1165"/>
                  <a:pt x="3065" y="1162"/>
                </a:cubicBezTo>
                <a:cubicBezTo>
                  <a:pt x="3065" y="1160"/>
                  <a:pt x="3063" y="1158"/>
                  <a:pt x="3061" y="1158"/>
                </a:cubicBezTo>
                <a:close/>
                <a:moveTo>
                  <a:pt x="3074" y="1158"/>
                </a:moveTo>
                <a:cubicBezTo>
                  <a:pt x="3072" y="1158"/>
                  <a:pt x="3070" y="1160"/>
                  <a:pt x="3070" y="1162"/>
                </a:cubicBezTo>
                <a:cubicBezTo>
                  <a:pt x="3070" y="1165"/>
                  <a:pt x="3072" y="1167"/>
                  <a:pt x="3074" y="1167"/>
                </a:cubicBezTo>
                <a:cubicBezTo>
                  <a:pt x="3076" y="1167"/>
                  <a:pt x="3078" y="1165"/>
                  <a:pt x="3078" y="1162"/>
                </a:cubicBezTo>
                <a:cubicBezTo>
                  <a:pt x="3078" y="1160"/>
                  <a:pt x="3076" y="1158"/>
                  <a:pt x="3074" y="1158"/>
                </a:cubicBezTo>
                <a:close/>
                <a:moveTo>
                  <a:pt x="3083" y="1162"/>
                </a:moveTo>
                <a:cubicBezTo>
                  <a:pt x="3083" y="1165"/>
                  <a:pt x="3085" y="1166"/>
                  <a:pt x="3087" y="1166"/>
                </a:cubicBezTo>
                <a:cubicBezTo>
                  <a:pt x="3089" y="1166"/>
                  <a:pt x="3091" y="1165"/>
                  <a:pt x="3091" y="1162"/>
                </a:cubicBezTo>
                <a:cubicBezTo>
                  <a:pt x="3091" y="1160"/>
                  <a:pt x="3089" y="1159"/>
                  <a:pt x="3087" y="1159"/>
                </a:cubicBezTo>
                <a:cubicBezTo>
                  <a:pt x="3085" y="1159"/>
                  <a:pt x="3083" y="1160"/>
                  <a:pt x="3083" y="1162"/>
                </a:cubicBezTo>
                <a:close/>
                <a:moveTo>
                  <a:pt x="3100" y="1162"/>
                </a:moveTo>
                <a:cubicBezTo>
                  <a:pt x="3100" y="1162"/>
                  <a:pt x="3100" y="1162"/>
                  <a:pt x="3100" y="1162"/>
                </a:cubicBezTo>
                <a:cubicBezTo>
                  <a:pt x="3100" y="1162"/>
                  <a:pt x="3100" y="1162"/>
                  <a:pt x="3100" y="1162"/>
                </a:cubicBezTo>
                <a:cubicBezTo>
                  <a:pt x="3100" y="1162"/>
                  <a:pt x="3100" y="1162"/>
                  <a:pt x="3100" y="1162"/>
                </a:cubicBezTo>
                <a:cubicBezTo>
                  <a:pt x="3100" y="1162"/>
                  <a:pt x="3100" y="1162"/>
                  <a:pt x="3100" y="1162"/>
                </a:cubicBezTo>
                <a:close/>
                <a:moveTo>
                  <a:pt x="3190" y="1162"/>
                </a:moveTo>
                <a:cubicBezTo>
                  <a:pt x="3190" y="1162"/>
                  <a:pt x="3190" y="1162"/>
                  <a:pt x="3190" y="1162"/>
                </a:cubicBezTo>
                <a:cubicBezTo>
                  <a:pt x="3190" y="1162"/>
                  <a:pt x="3190" y="1162"/>
                  <a:pt x="3190" y="1162"/>
                </a:cubicBezTo>
                <a:cubicBezTo>
                  <a:pt x="3190" y="1162"/>
                  <a:pt x="3190" y="1162"/>
                  <a:pt x="3190" y="1162"/>
                </a:cubicBezTo>
                <a:cubicBezTo>
                  <a:pt x="3190" y="1162"/>
                  <a:pt x="3190" y="1162"/>
                  <a:pt x="3190" y="1162"/>
                </a:cubicBezTo>
                <a:close/>
                <a:moveTo>
                  <a:pt x="879" y="1171"/>
                </a:moveTo>
                <a:cubicBezTo>
                  <a:pt x="876" y="1171"/>
                  <a:pt x="874" y="1173"/>
                  <a:pt x="874" y="1175"/>
                </a:cubicBezTo>
                <a:cubicBezTo>
                  <a:pt x="874" y="1178"/>
                  <a:pt x="876" y="1180"/>
                  <a:pt x="879" y="1180"/>
                </a:cubicBezTo>
                <a:cubicBezTo>
                  <a:pt x="881" y="1180"/>
                  <a:pt x="883" y="1178"/>
                  <a:pt x="883" y="1175"/>
                </a:cubicBezTo>
                <a:cubicBezTo>
                  <a:pt x="883" y="1173"/>
                  <a:pt x="881" y="1171"/>
                  <a:pt x="879" y="1171"/>
                </a:cubicBezTo>
                <a:close/>
                <a:moveTo>
                  <a:pt x="892" y="1171"/>
                </a:moveTo>
                <a:cubicBezTo>
                  <a:pt x="889" y="1171"/>
                  <a:pt x="887" y="1173"/>
                  <a:pt x="887" y="1175"/>
                </a:cubicBezTo>
                <a:cubicBezTo>
                  <a:pt x="887" y="1178"/>
                  <a:pt x="889" y="1180"/>
                  <a:pt x="892" y="1180"/>
                </a:cubicBezTo>
                <a:cubicBezTo>
                  <a:pt x="894" y="1180"/>
                  <a:pt x="896" y="1178"/>
                  <a:pt x="896" y="1175"/>
                </a:cubicBezTo>
                <a:cubicBezTo>
                  <a:pt x="896" y="1173"/>
                  <a:pt x="894" y="1171"/>
                  <a:pt x="892" y="1171"/>
                </a:cubicBezTo>
                <a:close/>
                <a:moveTo>
                  <a:pt x="904" y="1171"/>
                </a:moveTo>
                <a:cubicBezTo>
                  <a:pt x="902" y="1171"/>
                  <a:pt x="900" y="1173"/>
                  <a:pt x="900" y="1175"/>
                </a:cubicBezTo>
                <a:cubicBezTo>
                  <a:pt x="900" y="1178"/>
                  <a:pt x="902" y="1180"/>
                  <a:pt x="904" y="1180"/>
                </a:cubicBezTo>
                <a:cubicBezTo>
                  <a:pt x="907" y="1180"/>
                  <a:pt x="909" y="1178"/>
                  <a:pt x="909" y="1175"/>
                </a:cubicBezTo>
                <a:cubicBezTo>
                  <a:pt x="909" y="1173"/>
                  <a:pt x="907" y="1171"/>
                  <a:pt x="904" y="1171"/>
                </a:cubicBezTo>
                <a:close/>
                <a:moveTo>
                  <a:pt x="917" y="1171"/>
                </a:moveTo>
                <a:cubicBezTo>
                  <a:pt x="915" y="1171"/>
                  <a:pt x="913" y="1173"/>
                  <a:pt x="913" y="1175"/>
                </a:cubicBezTo>
                <a:cubicBezTo>
                  <a:pt x="913" y="1178"/>
                  <a:pt x="915" y="1180"/>
                  <a:pt x="917" y="1180"/>
                </a:cubicBezTo>
                <a:cubicBezTo>
                  <a:pt x="920" y="1180"/>
                  <a:pt x="922" y="1178"/>
                  <a:pt x="922" y="1175"/>
                </a:cubicBezTo>
                <a:cubicBezTo>
                  <a:pt x="922" y="1173"/>
                  <a:pt x="920" y="1171"/>
                  <a:pt x="917" y="1171"/>
                </a:cubicBezTo>
                <a:close/>
                <a:moveTo>
                  <a:pt x="930" y="1171"/>
                </a:moveTo>
                <a:cubicBezTo>
                  <a:pt x="928" y="1171"/>
                  <a:pt x="926" y="1173"/>
                  <a:pt x="926" y="1175"/>
                </a:cubicBezTo>
                <a:cubicBezTo>
                  <a:pt x="926" y="1178"/>
                  <a:pt x="928" y="1180"/>
                  <a:pt x="930" y="1180"/>
                </a:cubicBezTo>
                <a:cubicBezTo>
                  <a:pt x="933" y="1180"/>
                  <a:pt x="934" y="1178"/>
                  <a:pt x="934" y="1175"/>
                </a:cubicBezTo>
                <a:cubicBezTo>
                  <a:pt x="934" y="1173"/>
                  <a:pt x="933" y="1171"/>
                  <a:pt x="930" y="1171"/>
                </a:cubicBezTo>
                <a:close/>
                <a:moveTo>
                  <a:pt x="943" y="1171"/>
                </a:moveTo>
                <a:cubicBezTo>
                  <a:pt x="941" y="1171"/>
                  <a:pt x="939" y="1173"/>
                  <a:pt x="939" y="1175"/>
                </a:cubicBezTo>
                <a:cubicBezTo>
                  <a:pt x="939" y="1178"/>
                  <a:pt x="941" y="1180"/>
                  <a:pt x="943" y="1180"/>
                </a:cubicBezTo>
                <a:cubicBezTo>
                  <a:pt x="946" y="1180"/>
                  <a:pt x="947" y="1178"/>
                  <a:pt x="947" y="1175"/>
                </a:cubicBezTo>
                <a:cubicBezTo>
                  <a:pt x="947" y="1173"/>
                  <a:pt x="946" y="1171"/>
                  <a:pt x="943" y="1171"/>
                </a:cubicBezTo>
                <a:close/>
                <a:moveTo>
                  <a:pt x="956" y="1171"/>
                </a:moveTo>
                <a:cubicBezTo>
                  <a:pt x="954" y="1171"/>
                  <a:pt x="952" y="1173"/>
                  <a:pt x="952" y="1175"/>
                </a:cubicBezTo>
                <a:cubicBezTo>
                  <a:pt x="952" y="1178"/>
                  <a:pt x="954" y="1180"/>
                  <a:pt x="956" y="1180"/>
                </a:cubicBezTo>
                <a:cubicBezTo>
                  <a:pt x="958" y="1180"/>
                  <a:pt x="960" y="1178"/>
                  <a:pt x="960" y="1175"/>
                </a:cubicBezTo>
                <a:cubicBezTo>
                  <a:pt x="960" y="1173"/>
                  <a:pt x="958" y="1171"/>
                  <a:pt x="956" y="1171"/>
                </a:cubicBezTo>
                <a:close/>
                <a:moveTo>
                  <a:pt x="969" y="1171"/>
                </a:moveTo>
                <a:cubicBezTo>
                  <a:pt x="967" y="1171"/>
                  <a:pt x="965" y="1173"/>
                  <a:pt x="965" y="1175"/>
                </a:cubicBezTo>
                <a:cubicBezTo>
                  <a:pt x="965" y="1178"/>
                  <a:pt x="967" y="1180"/>
                  <a:pt x="969" y="1180"/>
                </a:cubicBezTo>
                <a:cubicBezTo>
                  <a:pt x="971" y="1180"/>
                  <a:pt x="973" y="1178"/>
                  <a:pt x="973" y="1175"/>
                </a:cubicBezTo>
                <a:cubicBezTo>
                  <a:pt x="973" y="1173"/>
                  <a:pt x="971" y="1171"/>
                  <a:pt x="969" y="1171"/>
                </a:cubicBezTo>
                <a:close/>
                <a:moveTo>
                  <a:pt x="982" y="1171"/>
                </a:moveTo>
                <a:cubicBezTo>
                  <a:pt x="980" y="1171"/>
                  <a:pt x="978" y="1173"/>
                  <a:pt x="978" y="1175"/>
                </a:cubicBezTo>
                <a:cubicBezTo>
                  <a:pt x="978" y="1178"/>
                  <a:pt x="980" y="1180"/>
                  <a:pt x="982" y="1180"/>
                </a:cubicBezTo>
                <a:cubicBezTo>
                  <a:pt x="984" y="1180"/>
                  <a:pt x="986" y="1178"/>
                  <a:pt x="986" y="1175"/>
                </a:cubicBezTo>
                <a:cubicBezTo>
                  <a:pt x="986" y="1173"/>
                  <a:pt x="984" y="1171"/>
                  <a:pt x="982" y="1171"/>
                </a:cubicBezTo>
                <a:close/>
                <a:moveTo>
                  <a:pt x="995" y="1171"/>
                </a:moveTo>
                <a:cubicBezTo>
                  <a:pt x="993" y="1171"/>
                  <a:pt x="991" y="1173"/>
                  <a:pt x="991" y="1175"/>
                </a:cubicBezTo>
                <a:cubicBezTo>
                  <a:pt x="991" y="1178"/>
                  <a:pt x="993" y="1180"/>
                  <a:pt x="995" y="1180"/>
                </a:cubicBezTo>
                <a:cubicBezTo>
                  <a:pt x="997" y="1180"/>
                  <a:pt x="999" y="1178"/>
                  <a:pt x="999" y="1175"/>
                </a:cubicBezTo>
                <a:cubicBezTo>
                  <a:pt x="999" y="1173"/>
                  <a:pt x="997" y="1171"/>
                  <a:pt x="995" y="1171"/>
                </a:cubicBezTo>
                <a:close/>
                <a:moveTo>
                  <a:pt x="1008" y="1171"/>
                </a:moveTo>
                <a:cubicBezTo>
                  <a:pt x="1005" y="1171"/>
                  <a:pt x="1004" y="1173"/>
                  <a:pt x="1004" y="1175"/>
                </a:cubicBezTo>
                <a:cubicBezTo>
                  <a:pt x="1004" y="1178"/>
                  <a:pt x="1005" y="1180"/>
                  <a:pt x="1008" y="1180"/>
                </a:cubicBezTo>
                <a:cubicBezTo>
                  <a:pt x="1010" y="1180"/>
                  <a:pt x="1012" y="1178"/>
                  <a:pt x="1012" y="1175"/>
                </a:cubicBezTo>
                <a:cubicBezTo>
                  <a:pt x="1012" y="1173"/>
                  <a:pt x="1010" y="1171"/>
                  <a:pt x="1008" y="1171"/>
                </a:cubicBezTo>
                <a:close/>
                <a:moveTo>
                  <a:pt x="1021" y="1171"/>
                </a:moveTo>
                <a:cubicBezTo>
                  <a:pt x="1018" y="1171"/>
                  <a:pt x="1017" y="1173"/>
                  <a:pt x="1017" y="1175"/>
                </a:cubicBezTo>
                <a:cubicBezTo>
                  <a:pt x="1017" y="1178"/>
                  <a:pt x="1018" y="1180"/>
                  <a:pt x="1021" y="1180"/>
                </a:cubicBezTo>
                <a:cubicBezTo>
                  <a:pt x="1023" y="1180"/>
                  <a:pt x="1025" y="1178"/>
                  <a:pt x="1025" y="1175"/>
                </a:cubicBezTo>
                <a:cubicBezTo>
                  <a:pt x="1025" y="1173"/>
                  <a:pt x="1023" y="1171"/>
                  <a:pt x="1021" y="1171"/>
                </a:cubicBezTo>
                <a:close/>
                <a:moveTo>
                  <a:pt x="1034" y="1171"/>
                </a:moveTo>
                <a:cubicBezTo>
                  <a:pt x="1031" y="1171"/>
                  <a:pt x="1029" y="1173"/>
                  <a:pt x="1029" y="1175"/>
                </a:cubicBezTo>
                <a:cubicBezTo>
                  <a:pt x="1029" y="1178"/>
                  <a:pt x="1031" y="1180"/>
                  <a:pt x="1034" y="1180"/>
                </a:cubicBezTo>
                <a:cubicBezTo>
                  <a:pt x="1036" y="1180"/>
                  <a:pt x="1038" y="1178"/>
                  <a:pt x="1038" y="1175"/>
                </a:cubicBezTo>
                <a:cubicBezTo>
                  <a:pt x="1038" y="1173"/>
                  <a:pt x="1036" y="1171"/>
                  <a:pt x="1034" y="1171"/>
                </a:cubicBezTo>
                <a:close/>
                <a:moveTo>
                  <a:pt x="1047" y="1171"/>
                </a:moveTo>
                <a:cubicBezTo>
                  <a:pt x="1044" y="1171"/>
                  <a:pt x="1042" y="1173"/>
                  <a:pt x="1042" y="1175"/>
                </a:cubicBezTo>
                <a:cubicBezTo>
                  <a:pt x="1042" y="1178"/>
                  <a:pt x="1044" y="1180"/>
                  <a:pt x="1047" y="1180"/>
                </a:cubicBezTo>
                <a:cubicBezTo>
                  <a:pt x="1049" y="1180"/>
                  <a:pt x="1051" y="1178"/>
                  <a:pt x="1051" y="1175"/>
                </a:cubicBezTo>
                <a:cubicBezTo>
                  <a:pt x="1051" y="1173"/>
                  <a:pt x="1049" y="1171"/>
                  <a:pt x="1047" y="1171"/>
                </a:cubicBezTo>
                <a:close/>
                <a:moveTo>
                  <a:pt x="1059" y="1171"/>
                </a:moveTo>
                <a:cubicBezTo>
                  <a:pt x="1057" y="1171"/>
                  <a:pt x="1055" y="1173"/>
                  <a:pt x="1055" y="1175"/>
                </a:cubicBezTo>
                <a:cubicBezTo>
                  <a:pt x="1055" y="1178"/>
                  <a:pt x="1057" y="1180"/>
                  <a:pt x="1059" y="1180"/>
                </a:cubicBezTo>
                <a:cubicBezTo>
                  <a:pt x="1062" y="1180"/>
                  <a:pt x="1064" y="1178"/>
                  <a:pt x="1064" y="1175"/>
                </a:cubicBezTo>
                <a:cubicBezTo>
                  <a:pt x="1064" y="1173"/>
                  <a:pt x="1062" y="1171"/>
                  <a:pt x="1059" y="1171"/>
                </a:cubicBezTo>
                <a:close/>
                <a:moveTo>
                  <a:pt x="1072" y="1171"/>
                </a:moveTo>
                <a:cubicBezTo>
                  <a:pt x="1070" y="1171"/>
                  <a:pt x="1068" y="1173"/>
                  <a:pt x="1068" y="1175"/>
                </a:cubicBezTo>
                <a:cubicBezTo>
                  <a:pt x="1068" y="1178"/>
                  <a:pt x="1070" y="1180"/>
                  <a:pt x="1072" y="1180"/>
                </a:cubicBezTo>
                <a:cubicBezTo>
                  <a:pt x="1075" y="1180"/>
                  <a:pt x="1077" y="1178"/>
                  <a:pt x="1077" y="1175"/>
                </a:cubicBezTo>
                <a:cubicBezTo>
                  <a:pt x="1077" y="1173"/>
                  <a:pt x="1075" y="1171"/>
                  <a:pt x="1072" y="1171"/>
                </a:cubicBezTo>
                <a:close/>
                <a:moveTo>
                  <a:pt x="1085" y="1171"/>
                </a:moveTo>
                <a:cubicBezTo>
                  <a:pt x="1083" y="1171"/>
                  <a:pt x="1081" y="1173"/>
                  <a:pt x="1081" y="1175"/>
                </a:cubicBezTo>
                <a:cubicBezTo>
                  <a:pt x="1081" y="1178"/>
                  <a:pt x="1083" y="1180"/>
                  <a:pt x="1085" y="1180"/>
                </a:cubicBezTo>
                <a:cubicBezTo>
                  <a:pt x="1088" y="1180"/>
                  <a:pt x="1089" y="1178"/>
                  <a:pt x="1089" y="1175"/>
                </a:cubicBezTo>
                <a:cubicBezTo>
                  <a:pt x="1089" y="1173"/>
                  <a:pt x="1088" y="1171"/>
                  <a:pt x="1085" y="1171"/>
                </a:cubicBezTo>
                <a:close/>
                <a:moveTo>
                  <a:pt x="1098" y="1171"/>
                </a:moveTo>
                <a:cubicBezTo>
                  <a:pt x="1096" y="1171"/>
                  <a:pt x="1094" y="1173"/>
                  <a:pt x="1094" y="1175"/>
                </a:cubicBezTo>
                <a:cubicBezTo>
                  <a:pt x="1094" y="1178"/>
                  <a:pt x="1096" y="1180"/>
                  <a:pt x="1098" y="1180"/>
                </a:cubicBezTo>
                <a:cubicBezTo>
                  <a:pt x="1100" y="1180"/>
                  <a:pt x="1102" y="1178"/>
                  <a:pt x="1102" y="1175"/>
                </a:cubicBezTo>
                <a:cubicBezTo>
                  <a:pt x="1102" y="1173"/>
                  <a:pt x="1100" y="1171"/>
                  <a:pt x="1098" y="1171"/>
                </a:cubicBezTo>
                <a:close/>
                <a:moveTo>
                  <a:pt x="1111" y="1171"/>
                </a:moveTo>
                <a:cubicBezTo>
                  <a:pt x="1109" y="1171"/>
                  <a:pt x="1107" y="1173"/>
                  <a:pt x="1107" y="1175"/>
                </a:cubicBezTo>
                <a:cubicBezTo>
                  <a:pt x="1107" y="1178"/>
                  <a:pt x="1109" y="1180"/>
                  <a:pt x="1111" y="1180"/>
                </a:cubicBezTo>
                <a:cubicBezTo>
                  <a:pt x="1113" y="1180"/>
                  <a:pt x="1115" y="1178"/>
                  <a:pt x="1115" y="1175"/>
                </a:cubicBezTo>
                <a:cubicBezTo>
                  <a:pt x="1115" y="1173"/>
                  <a:pt x="1113" y="1171"/>
                  <a:pt x="1111" y="1171"/>
                </a:cubicBezTo>
                <a:close/>
                <a:moveTo>
                  <a:pt x="1124" y="1171"/>
                </a:moveTo>
                <a:cubicBezTo>
                  <a:pt x="1122" y="1171"/>
                  <a:pt x="1120" y="1173"/>
                  <a:pt x="1120" y="1175"/>
                </a:cubicBezTo>
                <a:cubicBezTo>
                  <a:pt x="1120" y="1178"/>
                  <a:pt x="1122" y="1180"/>
                  <a:pt x="1124" y="1180"/>
                </a:cubicBezTo>
                <a:cubicBezTo>
                  <a:pt x="1126" y="1180"/>
                  <a:pt x="1128" y="1178"/>
                  <a:pt x="1128" y="1175"/>
                </a:cubicBezTo>
                <a:cubicBezTo>
                  <a:pt x="1128" y="1173"/>
                  <a:pt x="1126" y="1171"/>
                  <a:pt x="1124" y="1171"/>
                </a:cubicBezTo>
                <a:close/>
                <a:moveTo>
                  <a:pt x="1137" y="1171"/>
                </a:moveTo>
                <a:cubicBezTo>
                  <a:pt x="1135" y="1171"/>
                  <a:pt x="1133" y="1173"/>
                  <a:pt x="1133" y="1175"/>
                </a:cubicBezTo>
                <a:cubicBezTo>
                  <a:pt x="1133" y="1178"/>
                  <a:pt x="1135" y="1180"/>
                  <a:pt x="1137" y="1180"/>
                </a:cubicBezTo>
                <a:cubicBezTo>
                  <a:pt x="1139" y="1180"/>
                  <a:pt x="1141" y="1178"/>
                  <a:pt x="1141" y="1175"/>
                </a:cubicBezTo>
                <a:cubicBezTo>
                  <a:pt x="1141" y="1173"/>
                  <a:pt x="1139" y="1171"/>
                  <a:pt x="1137" y="1171"/>
                </a:cubicBezTo>
                <a:close/>
                <a:moveTo>
                  <a:pt x="1150" y="1171"/>
                </a:moveTo>
                <a:cubicBezTo>
                  <a:pt x="1148" y="1171"/>
                  <a:pt x="1146" y="1173"/>
                  <a:pt x="1146" y="1175"/>
                </a:cubicBezTo>
                <a:cubicBezTo>
                  <a:pt x="1146" y="1178"/>
                  <a:pt x="1148" y="1180"/>
                  <a:pt x="1150" y="1180"/>
                </a:cubicBezTo>
                <a:cubicBezTo>
                  <a:pt x="1152" y="1180"/>
                  <a:pt x="1154" y="1178"/>
                  <a:pt x="1154" y="1175"/>
                </a:cubicBezTo>
                <a:cubicBezTo>
                  <a:pt x="1154" y="1173"/>
                  <a:pt x="1152" y="1171"/>
                  <a:pt x="1150" y="1171"/>
                </a:cubicBezTo>
                <a:close/>
                <a:moveTo>
                  <a:pt x="1163" y="1171"/>
                </a:moveTo>
                <a:cubicBezTo>
                  <a:pt x="1160" y="1171"/>
                  <a:pt x="1159" y="1173"/>
                  <a:pt x="1159" y="1175"/>
                </a:cubicBezTo>
                <a:cubicBezTo>
                  <a:pt x="1159" y="1178"/>
                  <a:pt x="1160" y="1180"/>
                  <a:pt x="1163" y="1180"/>
                </a:cubicBezTo>
                <a:cubicBezTo>
                  <a:pt x="1165" y="1180"/>
                  <a:pt x="1167" y="1178"/>
                  <a:pt x="1167" y="1175"/>
                </a:cubicBezTo>
                <a:cubicBezTo>
                  <a:pt x="1167" y="1173"/>
                  <a:pt x="1165" y="1171"/>
                  <a:pt x="1163" y="1171"/>
                </a:cubicBezTo>
                <a:close/>
                <a:moveTo>
                  <a:pt x="1176" y="1171"/>
                </a:moveTo>
                <a:cubicBezTo>
                  <a:pt x="1173" y="1171"/>
                  <a:pt x="1171" y="1173"/>
                  <a:pt x="1171" y="1175"/>
                </a:cubicBezTo>
                <a:cubicBezTo>
                  <a:pt x="1171" y="1178"/>
                  <a:pt x="1173" y="1180"/>
                  <a:pt x="1176" y="1180"/>
                </a:cubicBezTo>
                <a:cubicBezTo>
                  <a:pt x="1178" y="1180"/>
                  <a:pt x="1180" y="1178"/>
                  <a:pt x="1180" y="1175"/>
                </a:cubicBezTo>
                <a:cubicBezTo>
                  <a:pt x="1180" y="1173"/>
                  <a:pt x="1178" y="1171"/>
                  <a:pt x="1176" y="1171"/>
                </a:cubicBezTo>
                <a:close/>
                <a:moveTo>
                  <a:pt x="1189" y="1171"/>
                </a:moveTo>
                <a:cubicBezTo>
                  <a:pt x="1186" y="1171"/>
                  <a:pt x="1184" y="1173"/>
                  <a:pt x="1184" y="1175"/>
                </a:cubicBezTo>
                <a:cubicBezTo>
                  <a:pt x="1184" y="1178"/>
                  <a:pt x="1186" y="1180"/>
                  <a:pt x="1189" y="1180"/>
                </a:cubicBezTo>
                <a:cubicBezTo>
                  <a:pt x="1191" y="1180"/>
                  <a:pt x="1193" y="1178"/>
                  <a:pt x="1193" y="1175"/>
                </a:cubicBezTo>
                <a:cubicBezTo>
                  <a:pt x="1193" y="1173"/>
                  <a:pt x="1191" y="1171"/>
                  <a:pt x="1189" y="1171"/>
                </a:cubicBezTo>
                <a:close/>
                <a:moveTo>
                  <a:pt x="1201" y="1171"/>
                </a:moveTo>
                <a:cubicBezTo>
                  <a:pt x="1199" y="1171"/>
                  <a:pt x="1197" y="1173"/>
                  <a:pt x="1197" y="1175"/>
                </a:cubicBezTo>
                <a:cubicBezTo>
                  <a:pt x="1197" y="1178"/>
                  <a:pt x="1199" y="1180"/>
                  <a:pt x="1201" y="1180"/>
                </a:cubicBezTo>
                <a:cubicBezTo>
                  <a:pt x="1204" y="1180"/>
                  <a:pt x="1206" y="1178"/>
                  <a:pt x="1206" y="1175"/>
                </a:cubicBezTo>
                <a:cubicBezTo>
                  <a:pt x="1206" y="1173"/>
                  <a:pt x="1204" y="1171"/>
                  <a:pt x="1201" y="1171"/>
                </a:cubicBezTo>
                <a:close/>
                <a:moveTo>
                  <a:pt x="1214" y="1171"/>
                </a:moveTo>
                <a:cubicBezTo>
                  <a:pt x="1212" y="1171"/>
                  <a:pt x="1210" y="1173"/>
                  <a:pt x="1210" y="1175"/>
                </a:cubicBezTo>
                <a:cubicBezTo>
                  <a:pt x="1210" y="1178"/>
                  <a:pt x="1212" y="1180"/>
                  <a:pt x="1214" y="1180"/>
                </a:cubicBezTo>
                <a:cubicBezTo>
                  <a:pt x="1217" y="1180"/>
                  <a:pt x="1219" y="1178"/>
                  <a:pt x="1219" y="1175"/>
                </a:cubicBezTo>
                <a:cubicBezTo>
                  <a:pt x="1219" y="1173"/>
                  <a:pt x="1217" y="1171"/>
                  <a:pt x="1214" y="1171"/>
                </a:cubicBezTo>
                <a:close/>
                <a:moveTo>
                  <a:pt x="1227" y="1171"/>
                </a:moveTo>
                <a:cubicBezTo>
                  <a:pt x="1225" y="1171"/>
                  <a:pt x="1223" y="1173"/>
                  <a:pt x="1223" y="1175"/>
                </a:cubicBezTo>
                <a:cubicBezTo>
                  <a:pt x="1223" y="1178"/>
                  <a:pt x="1225" y="1180"/>
                  <a:pt x="1227" y="1180"/>
                </a:cubicBezTo>
                <a:cubicBezTo>
                  <a:pt x="1230" y="1180"/>
                  <a:pt x="1231" y="1178"/>
                  <a:pt x="1231" y="1175"/>
                </a:cubicBezTo>
                <a:cubicBezTo>
                  <a:pt x="1231" y="1173"/>
                  <a:pt x="1230" y="1171"/>
                  <a:pt x="1227" y="1171"/>
                </a:cubicBezTo>
                <a:close/>
                <a:moveTo>
                  <a:pt x="1240" y="1171"/>
                </a:moveTo>
                <a:cubicBezTo>
                  <a:pt x="1238" y="1171"/>
                  <a:pt x="1236" y="1173"/>
                  <a:pt x="1236" y="1175"/>
                </a:cubicBezTo>
                <a:cubicBezTo>
                  <a:pt x="1236" y="1178"/>
                  <a:pt x="1238" y="1180"/>
                  <a:pt x="1240" y="1180"/>
                </a:cubicBezTo>
                <a:cubicBezTo>
                  <a:pt x="1243" y="1180"/>
                  <a:pt x="1244" y="1178"/>
                  <a:pt x="1244" y="1175"/>
                </a:cubicBezTo>
                <a:cubicBezTo>
                  <a:pt x="1244" y="1173"/>
                  <a:pt x="1243" y="1171"/>
                  <a:pt x="1240" y="1171"/>
                </a:cubicBezTo>
                <a:close/>
                <a:moveTo>
                  <a:pt x="1253" y="1171"/>
                </a:moveTo>
                <a:cubicBezTo>
                  <a:pt x="1251" y="1171"/>
                  <a:pt x="1249" y="1173"/>
                  <a:pt x="1249" y="1175"/>
                </a:cubicBezTo>
                <a:cubicBezTo>
                  <a:pt x="1249" y="1178"/>
                  <a:pt x="1251" y="1180"/>
                  <a:pt x="1253" y="1180"/>
                </a:cubicBezTo>
                <a:cubicBezTo>
                  <a:pt x="1255" y="1180"/>
                  <a:pt x="1257" y="1178"/>
                  <a:pt x="1257" y="1175"/>
                </a:cubicBezTo>
                <a:cubicBezTo>
                  <a:pt x="1257" y="1173"/>
                  <a:pt x="1255" y="1171"/>
                  <a:pt x="1253" y="1171"/>
                </a:cubicBezTo>
                <a:close/>
                <a:moveTo>
                  <a:pt x="1266" y="1171"/>
                </a:moveTo>
                <a:cubicBezTo>
                  <a:pt x="1264" y="1171"/>
                  <a:pt x="1262" y="1173"/>
                  <a:pt x="1262" y="1175"/>
                </a:cubicBezTo>
                <a:cubicBezTo>
                  <a:pt x="1262" y="1178"/>
                  <a:pt x="1264" y="1180"/>
                  <a:pt x="1266" y="1180"/>
                </a:cubicBezTo>
                <a:cubicBezTo>
                  <a:pt x="1268" y="1180"/>
                  <a:pt x="1270" y="1178"/>
                  <a:pt x="1270" y="1175"/>
                </a:cubicBezTo>
                <a:cubicBezTo>
                  <a:pt x="1270" y="1173"/>
                  <a:pt x="1268" y="1171"/>
                  <a:pt x="1266" y="1171"/>
                </a:cubicBezTo>
                <a:close/>
                <a:moveTo>
                  <a:pt x="1279" y="1171"/>
                </a:moveTo>
                <a:cubicBezTo>
                  <a:pt x="1277" y="1171"/>
                  <a:pt x="1275" y="1173"/>
                  <a:pt x="1275" y="1175"/>
                </a:cubicBezTo>
                <a:cubicBezTo>
                  <a:pt x="1275" y="1178"/>
                  <a:pt x="1277" y="1180"/>
                  <a:pt x="1279" y="1180"/>
                </a:cubicBezTo>
                <a:cubicBezTo>
                  <a:pt x="1281" y="1180"/>
                  <a:pt x="1283" y="1178"/>
                  <a:pt x="1283" y="1175"/>
                </a:cubicBezTo>
                <a:cubicBezTo>
                  <a:pt x="1283" y="1173"/>
                  <a:pt x="1281" y="1171"/>
                  <a:pt x="1279" y="1171"/>
                </a:cubicBezTo>
                <a:close/>
                <a:moveTo>
                  <a:pt x="1292" y="1171"/>
                </a:moveTo>
                <a:cubicBezTo>
                  <a:pt x="1290" y="1171"/>
                  <a:pt x="1288" y="1173"/>
                  <a:pt x="1288" y="1175"/>
                </a:cubicBezTo>
                <a:cubicBezTo>
                  <a:pt x="1288" y="1178"/>
                  <a:pt x="1290" y="1180"/>
                  <a:pt x="1292" y="1180"/>
                </a:cubicBezTo>
                <a:cubicBezTo>
                  <a:pt x="1294" y="1180"/>
                  <a:pt x="1296" y="1178"/>
                  <a:pt x="1296" y="1175"/>
                </a:cubicBezTo>
                <a:cubicBezTo>
                  <a:pt x="1296" y="1173"/>
                  <a:pt x="1294" y="1171"/>
                  <a:pt x="1292" y="1171"/>
                </a:cubicBezTo>
                <a:close/>
                <a:moveTo>
                  <a:pt x="1796" y="1171"/>
                </a:moveTo>
                <a:cubicBezTo>
                  <a:pt x="1793" y="1171"/>
                  <a:pt x="1791" y="1173"/>
                  <a:pt x="1791" y="1175"/>
                </a:cubicBezTo>
                <a:cubicBezTo>
                  <a:pt x="1791" y="1178"/>
                  <a:pt x="1793" y="1180"/>
                  <a:pt x="1796" y="1180"/>
                </a:cubicBezTo>
                <a:cubicBezTo>
                  <a:pt x="1798" y="1180"/>
                  <a:pt x="1800" y="1178"/>
                  <a:pt x="1800" y="1175"/>
                </a:cubicBezTo>
                <a:cubicBezTo>
                  <a:pt x="1800" y="1173"/>
                  <a:pt x="1798" y="1171"/>
                  <a:pt x="1796" y="1171"/>
                </a:cubicBezTo>
                <a:close/>
                <a:moveTo>
                  <a:pt x="1808" y="1171"/>
                </a:moveTo>
                <a:cubicBezTo>
                  <a:pt x="1806" y="1171"/>
                  <a:pt x="1804" y="1173"/>
                  <a:pt x="1804" y="1175"/>
                </a:cubicBezTo>
                <a:cubicBezTo>
                  <a:pt x="1804" y="1178"/>
                  <a:pt x="1806" y="1180"/>
                  <a:pt x="1808" y="1180"/>
                </a:cubicBezTo>
                <a:cubicBezTo>
                  <a:pt x="1811" y="1180"/>
                  <a:pt x="1813" y="1178"/>
                  <a:pt x="1813" y="1175"/>
                </a:cubicBezTo>
                <a:cubicBezTo>
                  <a:pt x="1813" y="1173"/>
                  <a:pt x="1811" y="1171"/>
                  <a:pt x="1808" y="1171"/>
                </a:cubicBezTo>
                <a:close/>
                <a:moveTo>
                  <a:pt x="1821" y="1171"/>
                </a:moveTo>
                <a:cubicBezTo>
                  <a:pt x="1819" y="1171"/>
                  <a:pt x="1817" y="1173"/>
                  <a:pt x="1817" y="1175"/>
                </a:cubicBezTo>
                <a:cubicBezTo>
                  <a:pt x="1817" y="1178"/>
                  <a:pt x="1819" y="1180"/>
                  <a:pt x="1821" y="1180"/>
                </a:cubicBezTo>
                <a:cubicBezTo>
                  <a:pt x="1824" y="1180"/>
                  <a:pt x="1826" y="1178"/>
                  <a:pt x="1826" y="1175"/>
                </a:cubicBezTo>
                <a:cubicBezTo>
                  <a:pt x="1826" y="1173"/>
                  <a:pt x="1824" y="1171"/>
                  <a:pt x="1821" y="1171"/>
                </a:cubicBezTo>
                <a:close/>
                <a:moveTo>
                  <a:pt x="1834" y="1171"/>
                </a:moveTo>
                <a:cubicBezTo>
                  <a:pt x="1832" y="1171"/>
                  <a:pt x="1830" y="1173"/>
                  <a:pt x="1830" y="1175"/>
                </a:cubicBezTo>
                <a:cubicBezTo>
                  <a:pt x="1830" y="1178"/>
                  <a:pt x="1832" y="1180"/>
                  <a:pt x="1834" y="1180"/>
                </a:cubicBezTo>
                <a:cubicBezTo>
                  <a:pt x="1837" y="1180"/>
                  <a:pt x="1838" y="1178"/>
                  <a:pt x="1838" y="1175"/>
                </a:cubicBezTo>
                <a:cubicBezTo>
                  <a:pt x="1838" y="1173"/>
                  <a:pt x="1837" y="1171"/>
                  <a:pt x="1834" y="1171"/>
                </a:cubicBezTo>
                <a:close/>
                <a:moveTo>
                  <a:pt x="1847" y="1171"/>
                </a:moveTo>
                <a:cubicBezTo>
                  <a:pt x="1845" y="1171"/>
                  <a:pt x="1843" y="1173"/>
                  <a:pt x="1843" y="1175"/>
                </a:cubicBezTo>
                <a:cubicBezTo>
                  <a:pt x="1843" y="1178"/>
                  <a:pt x="1845" y="1180"/>
                  <a:pt x="1847" y="1180"/>
                </a:cubicBezTo>
                <a:cubicBezTo>
                  <a:pt x="1849" y="1180"/>
                  <a:pt x="1851" y="1178"/>
                  <a:pt x="1851" y="1175"/>
                </a:cubicBezTo>
                <a:cubicBezTo>
                  <a:pt x="1851" y="1173"/>
                  <a:pt x="1849" y="1171"/>
                  <a:pt x="1847" y="1171"/>
                </a:cubicBezTo>
                <a:close/>
                <a:moveTo>
                  <a:pt x="1860" y="1171"/>
                </a:moveTo>
                <a:cubicBezTo>
                  <a:pt x="1858" y="1171"/>
                  <a:pt x="1856" y="1173"/>
                  <a:pt x="1856" y="1175"/>
                </a:cubicBezTo>
                <a:cubicBezTo>
                  <a:pt x="1856" y="1178"/>
                  <a:pt x="1858" y="1180"/>
                  <a:pt x="1860" y="1180"/>
                </a:cubicBezTo>
                <a:cubicBezTo>
                  <a:pt x="1862" y="1180"/>
                  <a:pt x="1864" y="1178"/>
                  <a:pt x="1864" y="1175"/>
                </a:cubicBezTo>
                <a:cubicBezTo>
                  <a:pt x="1864" y="1173"/>
                  <a:pt x="1862" y="1171"/>
                  <a:pt x="1860" y="1171"/>
                </a:cubicBezTo>
                <a:close/>
                <a:moveTo>
                  <a:pt x="1873" y="1171"/>
                </a:moveTo>
                <a:cubicBezTo>
                  <a:pt x="1871" y="1171"/>
                  <a:pt x="1869" y="1173"/>
                  <a:pt x="1869" y="1175"/>
                </a:cubicBezTo>
                <a:cubicBezTo>
                  <a:pt x="1869" y="1178"/>
                  <a:pt x="1871" y="1180"/>
                  <a:pt x="1873" y="1180"/>
                </a:cubicBezTo>
                <a:cubicBezTo>
                  <a:pt x="1875" y="1180"/>
                  <a:pt x="1877" y="1178"/>
                  <a:pt x="1877" y="1175"/>
                </a:cubicBezTo>
                <a:cubicBezTo>
                  <a:pt x="1877" y="1173"/>
                  <a:pt x="1875" y="1171"/>
                  <a:pt x="1873" y="1171"/>
                </a:cubicBezTo>
                <a:close/>
                <a:moveTo>
                  <a:pt x="1886" y="1171"/>
                </a:moveTo>
                <a:cubicBezTo>
                  <a:pt x="1884" y="1171"/>
                  <a:pt x="1882" y="1173"/>
                  <a:pt x="1882" y="1175"/>
                </a:cubicBezTo>
                <a:cubicBezTo>
                  <a:pt x="1882" y="1178"/>
                  <a:pt x="1884" y="1180"/>
                  <a:pt x="1886" y="1180"/>
                </a:cubicBezTo>
                <a:cubicBezTo>
                  <a:pt x="1888" y="1180"/>
                  <a:pt x="1890" y="1178"/>
                  <a:pt x="1890" y="1175"/>
                </a:cubicBezTo>
                <a:cubicBezTo>
                  <a:pt x="1890" y="1173"/>
                  <a:pt x="1888" y="1171"/>
                  <a:pt x="1886" y="1171"/>
                </a:cubicBezTo>
                <a:close/>
                <a:moveTo>
                  <a:pt x="1899" y="1171"/>
                </a:moveTo>
                <a:cubicBezTo>
                  <a:pt x="1897" y="1171"/>
                  <a:pt x="1895" y="1173"/>
                  <a:pt x="1895" y="1175"/>
                </a:cubicBezTo>
                <a:cubicBezTo>
                  <a:pt x="1895" y="1178"/>
                  <a:pt x="1897" y="1180"/>
                  <a:pt x="1899" y="1180"/>
                </a:cubicBezTo>
                <a:cubicBezTo>
                  <a:pt x="1901" y="1180"/>
                  <a:pt x="1903" y="1178"/>
                  <a:pt x="1903" y="1175"/>
                </a:cubicBezTo>
                <a:cubicBezTo>
                  <a:pt x="1903" y="1173"/>
                  <a:pt x="1901" y="1171"/>
                  <a:pt x="1899" y="1171"/>
                </a:cubicBezTo>
                <a:close/>
                <a:moveTo>
                  <a:pt x="1912" y="1171"/>
                </a:moveTo>
                <a:cubicBezTo>
                  <a:pt x="1909" y="1171"/>
                  <a:pt x="1908" y="1173"/>
                  <a:pt x="1908" y="1175"/>
                </a:cubicBezTo>
                <a:cubicBezTo>
                  <a:pt x="1908" y="1178"/>
                  <a:pt x="1909" y="1180"/>
                  <a:pt x="1912" y="1180"/>
                </a:cubicBezTo>
                <a:cubicBezTo>
                  <a:pt x="1914" y="1180"/>
                  <a:pt x="1916" y="1178"/>
                  <a:pt x="1916" y="1175"/>
                </a:cubicBezTo>
                <a:cubicBezTo>
                  <a:pt x="1916" y="1173"/>
                  <a:pt x="1914" y="1171"/>
                  <a:pt x="1912" y="1171"/>
                </a:cubicBezTo>
                <a:close/>
                <a:moveTo>
                  <a:pt x="1925" y="1171"/>
                </a:moveTo>
                <a:cubicBezTo>
                  <a:pt x="1922" y="1171"/>
                  <a:pt x="1920" y="1173"/>
                  <a:pt x="1920" y="1175"/>
                </a:cubicBezTo>
                <a:cubicBezTo>
                  <a:pt x="1920" y="1178"/>
                  <a:pt x="1922" y="1180"/>
                  <a:pt x="1925" y="1180"/>
                </a:cubicBezTo>
                <a:cubicBezTo>
                  <a:pt x="1927" y="1180"/>
                  <a:pt x="1929" y="1178"/>
                  <a:pt x="1929" y="1175"/>
                </a:cubicBezTo>
                <a:cubicBezTo>
                  <a:pt x="1929" y="1173"/>
                  <a:pt x="1927" y="1171"/>
                  <a:pt x="1925" y="1171"/>
                </a:cubicBezTo>
                <a:close/>
                <a:moveTo>
                  <a:pt x="1938" y="1171"/>
                </a:moveTo>
                <a:cubicBezTo>
                  <a:pt x="1935" y="1171"/>
                  <a:pt x="1933" y="1173"/>
                  <a:pt x="1933" y="1175"/>
                </a:cubicBezTo>
                <a:cubicBezTo>
                  <a:pt x="1933" y="1178"/>
                  <a:pt x="1935" y="1180"/>
                  <a:pt x="1938" y="1180"/>
                </a:cubicBezTo>
                <a:cubicBezTo>
                  <a:pt x="1940" y="1180"/>
                  <a:pt x="1942" y="1178"/>
                  <a:pt x="1942" y="1175"/>
                </a:cubicBezTo>
                <a:cubicBezTo>
                  <a:pt x="1942" y="1173"/>
                  <a:pt x="1940" y="1171"/>
                  <a:pt x="1938" y="1171"/>
                </a:cubicBezTo>
                <a:close/>
                <a:moveTo>
                  <a:pt x="1950" y="1171"/>
                </a:moveTo>
                <a:cubicBezTo>
                  <a:pt x="1948" y="1171"/>
                  <a:pt x="1946" y="1173"/>
                  <a:pt x="1946" y="1175"/>
                </a:cubicBezTo>
                <a:cubicBezTo>
                  <a:pt x="1946" y="1178"/>
                  <a:pt x="1948" y="1180"/>
                  <a:pt x="1950" y="1180"/>
                </a:cubicBezTo>
                <a:cubicBezTo>
                  <a:pt x="1953" y="1180"/>
                  <a:pt x="1955" y="1178"/>
                  <a:pt x="1955" y="1175"/>
                </a:cubicBezTo>
                <a:cubicBezTo>
                  <a:pt x="1955" y="1173"/>
                  <a:pt x="1953" y="1171"/>
                  <a:pt x="1950" y="1171"/>
                </a:cubicBezTo>
                <a:close/>
                <a:moveTo>
                  <a:pt x="1963" y="1171"/>
                </a:moveTo>
                <a:cubicBezTo>
                  <a:pt x="1961" y="1171"/>
                  <a:pt x="1959" y="1173"/>
                  <a:pt x="1959" y="1175"/>
                </a:cubicBezTo>
                <a:cubicBezTo>
                  <a:pt x="1959" y="1178"/>
                  <a:pt x="1961" y="1180"/>
                  <a:pt x="1963" y="1180"/>
                </a:cubicBezTo>
                <a:cubicBezTo>
                  <a:pt x="1966" y="1180"/>
                  <a:pt x="1968" y="1178"/>
                  <a:pt x="1968" y="1175"/>
                </a:cubicBezTo>
                <a:cubicBezTo>
                  <a:pt x="1968" y="1173"/>
                  <a:pt x="1966" y="1171"/>
                  <a:pt x="1963" y="1171"/>
                </a:cubicBezTo>
                <a:close/>
                <a:moveTo>
                  <a:pt x="1980" y="1175"/>
                </a:moveTo>
                <a:cubicBezTo>
                  <a:pt x="1980" y="1173"/>
                  <a:pt x="1978" y="1172"/>
                  <a:pt x="1976" y="1172"/>
                </a:cubicBezTo>
                <a:cubicBezTo>
                  <a:pt x="1974" y="1172"/>
                  <a:pt x="1973" y="1173"/>
                  <a:pt x="1973" y="1175"/>
                </a:cubicBezTo>
                <a:cubicBezTo>
                  <a:pt x="1973" y="1177"/>
                  <a:pt x="1974" y="1179"/>
                  <a:pt x="1976" y="1179"/>
                </a:cubicBezTo>
                <a:cubicBezTo>
                  <a:pt x="1978" y="1179"/>
                  <a:pt x="1980" y="1177"/>
                  <a:pt x="1980" y="1175"/>
                </a:cubicBezTo>
                <a:close/>
                <a:moveTo>
                  <a:pt x="1989" y="1171"/>
                </a:moveTo>
                <a:cubicBezTo>
                  <a:pt x="1987" y="1171"/>
                  <a:pt x="1985" y="1173"/>
                  <a:pt x="1985" y="1175"/>
                </a:cubicBezTo>
                <a:cubicBezTo>
                  <a:pt x="1985" y="1178"/>
                  <a:pt x="1987" y="1180"/>
                  <a:pt x="1989" y="1180"/>
                </a:cubicBezTo>
                <a:cubicBezTo>
                  <a:pt x="1992" y="1180"/>
                  <a:pt x="1993" y="1178"/>
                  <a:pt x="1993" y="1175"/>
                </a:cubicBezTo>
                <a:cubicBezTo>
                  <a:pt x="1993" y="1173"/>
                  <a:pt x="1992" y="1171"/>
                  <a:pt x="1989" y="1171"/>
                </a:cubicBezTo>
                <a:close/>
                <a:moveTo>
                  <a:pt x="2002" y="1171"/>
                </a:moveTo>
                <a:cubicBezTo>
                  <a:pt x="2000" y="1171"/>
                  <a:pt x="1998" y="1173"/>
                  <a:pt x="1998" y="1175"/>
                </a:cubicBezTo>
                <a:cubicBezTo>
                  <a:pt x="1998" y="1178"/>
                  <a:pt x="2000" y="1180"/>
                  <a:pt x="2002" y="1180"/>
                </a:cubicBezTo>
                <a:cubicBezTo>
                  <a:pt x="2004" y="1180"/>
                  <a:pt x="2006" y="1178"/>
                  <a:pt x="2006" y="1175"/>
                </a:cubicBezTo>
                <a:cubicBezTo>
                  <a:pt x="2006" y="1173"/>
                  <a:pt x="2004" y="1171"/>
                  <a:pt x="2002" y="1171"/>
                </a:cubicBezTo>
                <a:close/>
                <a:moveTo>
                  <a:pt x="2015" y="1171"/>
                </a:moveTo>
                <a:cubicBezTo>
                  <a:pt x="2013" y="1171"/>
                  <a:pt x="2011" y="1173"/>
                  <a:pt x="2011" y="1175"/>
                </a:cubicBezTo>
                <a:cubicBezTo>
                  <a:pt x="2011" y="1178"/>
                  <a:pt x="2013" y="1180"/>
                  <a:pt x="2015" y="1180"/>
                </a:cubicBezTo>
                <a:cubicBezTo>
                  <a:pt x="2017" y="1180"/>
                  <a:pt x="2019" y="1178"/>
                  <a:pt x="2019" y="1175"/>
                </a:cubicBezTo>
                <a:cubicBezTo>
                  <a:pt x="2019" y="1173"/>
                  <a:pt x="2017" y="1171"/>
                  <a:pt x="2015" y="1171"/>
                </a:cubicBezTo>
                <a:close/>
                <a:moveTo>
                  <a:pt x="2028" y="1171"/>
                </a:moveTo>
                <a:cubicBezTo>
                  <a:pt x="2026" y="1171"/>
                  <a:pt x="2024" y="1173"/>
                  <a:pt x="2024" y="1175"/>
                </a:cubicBezTo>
                <a:cubicBezTo>
                  <a:pt x="2024" y="1178"/>
                  <a:pt x="2026" y="1180"/>
                  <a:pt x="2028" y="1180"/>
                </a:cubicBezTo>
                <a:cubicBezTo>
                  <a:pt x="2030" y="1180"/>
                  <a:pt x="2032" y="1178"/>
                  <a:pt x="2032" y="1175"/>
                </a:cubicBezTo>
                <a:cubicBezTo>
                  <a:pt x="2032" y="1173"/>
                  <a:pt x="2030" y="1171"/>
                  <a:pt x="2028" y="1171"/>
                </a:cubicBezTo>
                <a:close/>
                <a:moveTo>
                  <a:pt x="2041" y="1171"/>
                </a:moveTo>
                <a:cubicBezTo>
                  <a:pt x="2039" y="1171"/>
                  <a:pt x="2037" y="1173"/>
                  <a:pt x="2037" y="1175"/>
                </a:cubicBezTo>
                <a:cubicBezTo>
                  <a:pt x="2037" y="1178"/>
                  <a:pt x="2039" y="1180"/>
                  <a:pt x="2041" y="1180"/>
                </a:cubicBezTo>
                <a:cubicBezTo>
                  <a:pt x="2043" y="1180"/>
                  <a:pt x="2045" y="1178"/>
                  <a:pt x="2045" y="1175"/>
                </a:cubicBezTo>
                <a:cubicBezTo>
                  <a:pt x="2045" y="1173"/>
                  <a:pt x="2043" y="1171"/>
                  <a:pt x="2041" y="1171"/>
                </a:cubicBezTo>
                <a:close/>
                <a:moveTo>
                  <a:pt x="2054" y="1171"/>
                </a:moveTo>
                <a:cubicBezTo>
                  <a:pt x="2051" y="1171"/>
                  <a:pt x="2050" y="1173"/>
                  <a:pt x="2050" y="1175"/>
                </a:cubicBezTo>
                <a:cubicBezTo>
                  <a:pt x="2050" y="1178"/>
                  <a:pt x="2051" y="1180"/>
                  <a:pt x="2054" y="1180"/>
                </a:cubicBezTo>
                <a:cubicBezTo>
                  <a:pt x="2056" y="1180"/>
                  <a:pt x="2058" y="1178"/>
                  <a:pt x="2058" y="1175"/>
                </a:cubicBezTo>
                <a:cubicBezTo>
                  <a:pt x="2058" y="1173"/>
                  <a:pt x="2056" y="1171"/>
                  <a:pt x="2054" y="1171"/>
                </a:cubicBezTo>
                <a:close/>
                <a:moveTo>
                  <a:pt x="2067" y="1171"/>
                </a:moveTo>
                <a:cubicBezTo>
                  <a:pt x="2064" y="1171"/>
                  <a:pt x="2063" y="1173"/>
                  <a:pt x="2063" y="1175"/>
                </a:cubicBezTo>
                <a:cubicBezTo>
                  <a:pt x="2063" y="1178"/>
                  <a:pt x="2064" y="1180"/>
                  <a:pt x="2067" y="1180"/>
                </a:cubicBezTo>
                <a:cubicBezTo>
                  <a:pt x="2069" y="1180"/>
                  <a:pt x="2071" y="1178"/>
                  <a:pt x="2071" y="1175"/>
                </a:cubicBezTo>
                <a:cubicBezTo>
                  <a:pt x="2071" y="1173"/>
                  <a:pt x="2069" y="1171"/>
                  <a:pt x="2067" y="1171"/>
                </a:cubicBezTo>
                <a:close/>
                <a:moveTo>
                  <a:pt x="2078" y="1175"/>
                </a:moveTo>
                <a:cubicBezTo>
                  <a:pt x="2078" y="1176"/>
                  <a:pt x="2079" y="1177"/>
                  <a:pt x="2080" y="1177"/>
                </a:cubicBezTo>
                <a:cubicBezTo>
                  <a:pt x="2081" y="1177"/>
                  <a:pt x="2081" y="1176"/>
                  <a:pt x="2081" y="1175"/>
                </a:cubicBezTo>
                <a:cubicBezTo>
                  <a:pt x="2081" y="1174"/>
                  <a:pt x="2081" y="1174"/>
                  <a:pt x="2080" y="1174"/>
                </a:cubicBezTo>
                <a:cubicBezTo>
                  <a:pt x="2079" y="1174"/>
                  <a:pt x="2078" y="1174"/>
                  <a:pt x="2078" y="1175"/>
                </a:cubicBezTo>
                <a:close/>
                <a:moveTo>
                  <a:pt x="2687" y="1175"/>
                </a:moveTo>
                <a:cubicBezTo>
                  <a:pt x="2687" y="1175"/>
                  <a:pt x="2687" y="1175"/>
                  <a:pt x="2687" y="1175"/>
                </a:cubicBezTo>
                <a:cubicBezTo>
                  <a:pt x="2687" y="1175"/>
                  <a:pt x="2687" y="1175"/>
                  <a:pt x="2687" y="1175"/>
                </a:cubicBezTo>
                <a:cubicBezTo>
                  <a:pt x="2687" y="1175"/>
                  <a:pt x="2687" y="1175"/>
                  <a:pt x="2687" y="1175"/>
                </a:cubicBezTo>
                <a:cubicBezTo>
                  <a:pt x="2687" y="1175"/>
                  <a:pt x="2687" y="1175"/>
                  <a:pt x="2687" y="1175"/>
                </a:cubicBezTo>
                <a:close/>
                <a:moveTo>
                  <a:pt x="2712" y="1171"/>
                </a:moveTo>
                <a:cubicBezTo>
                  <a:pt x="2710" y="1171"/>
                  <a:pt x="2708" y="1173"/>
                  <a:pt x="2708" y="1175"/>
                </a:cubicBezTo>
                <a:cubicBezTo>
                  <a:pt x="2708" y="1178"/>
                  <a:pt x="2710" y="1180"/>
                  <a:pt x="2712" y="1180"/>
                </a:cubicBezTo>
                <a:cubicBezTo>
                  <a:pt x="2715" y="1180"/>
                  <a:pt x="2717" y="1178"/>
                  <a:pt x="2717" y="1175"/>
                </a:cubicBezTo>
                <a:cubicBezTo>
                  <a:pt x="2717" y="1173"/>
                  <a:pt x="2715" y="1171"/>
                  <a:pt x="2712" y="1171"/>
                </a:cubicBezTo>
                <a:close/>
                <a:moveTo>
                  <a:pt x="2725" y="1171"/>
                </a:moveTo>
                <a:cubicBezTo>
                  <a:pt x="2723" y="1171"/>
                  <a:pt x="2721" y="1173"/>
                  <a:pt x="2721" y="1175"/>
                </a:cubicBezTo>
                <a:cubicBezTo>
                  <a:pt x="2721" y="1178"/>
                  <a:pt x="2723" y="1180"/>
                  <a:pt x="2725" y="1180"/>
                </a:cubicBezTo>
                <a:cubicBezTo>
                  <a:pt x="2728" y="1180"/>
                  <a:pt x="2729" y="1178"/>
                  <a:pt x="2729" y="1175"/>
                </a:cubicBezTo>
                <a:cubicBezTo>
                  <a:pt x="2729" y="1173"/>
                  <a:pt x="2728" y="1171"/>
                  <a:pt x="2725" y="1171"/>
                </a:cubicBezTo>
                <a:close/>
                <a:moveTo>
                  <a:pt x="2741" y="1175"/>
                </a:moveTo>
                <a:cubicBezTo>
                  <a:pt x="2741" y="1174"/>
                  <a:pt x="2740" y="1173"/>
                  <a:pt x="2738" y="1173"/>
                </a:cubicBezTo>
                <a:cubicBezTo>
                  <a:pt x="2737" y="1173"/>
                  <a:pt x="2736" y="1174"/>
                  <a:pt x="2736" y="1175"/>
                </a:cubicBezTo>
                <a:cubicBezTo>
                  <a:pt x="2736" y="1177"/>
                  <a:pt x="2737" y="1178"/>
                  <a:pt x="2738" y="1178"/>
                </a:cubicBezTo>
                <a:cubicBezTo>
                  <a:pt x="2740" y="1178"/>
                  <a:pt x="2741" y="1177"/>
                  <a:pt x="2741" y="1175"/>
                </a:cubicBezTo>
                <a:close/>
                <a:moveTo>
                  <a:pt x="2829" y="1171"/>
                </a:moveTo>
                <a:cubicBezTo>
                  <a:pt x="2826" y="1171"/>
                  <a:pt x="2824" y="1173"/>
                  <a:pt x="2824" y="1175"/>
                </a:cubicBezTo>
                <a:cubicBezTo>
                  <a:pt x="2824" y="1178"/>
                  <a:pt x="2826" y="1180"/>
                  <a:pt x="2829" y="1180"/>
                </a:cubicBezTo>
                <a:cubicBezTo>
                  <a:pt x="2831" y="1180"/>
                  <a:pt x="2833" y="1178"/>
                  <a:pt x="2833" y="1175"/>
                </a:cubicBezTo>
                <a:cubicBezTo>
                  <a:pt x="2833" y="1173"/>
                  <a:pt x="2831" y="1171"/>
                  <a:pt x="2829" y="1171"/>
                </a:cubicBezTo>
                <a:close/>
                <a:moveTo>
                  <a:pt x="2842" y="1171"/>
                </a:moveTo>
                <a:cubicBezTo>
                  <a:pt x="2839" y="1171"/>
                  <a:pt x="2837" y="1173"/>
                  <a:pt x="2837" y="1175"/>
                </a:cubicBezTo>
                <a:cubicBezTo>
                  <a:pt x="2837" y="1178"/>
                  <a:pt x="2839" y="1180"/>
                  <a:pt x="2842" y="1180"/>
                </a:cubicBezTo>
                <a:cubicBezTo>
                  <a:pt x="2844" y="1180"/>
                  <a:pt x="2846" y="1178"/>
                  <a:pt x="2846" y="1175"/>
                </a:cubicBezTo>
                <a:cubicBezTo>
                  <a:pt x="2846" y="1173"/>
                  <a:pt x="2844" y="1171"/>
                  <a:pt x="2842" y="1171"/>
                </a:cubicBezTo>
                <a:close/>
                <a:moveTo>
                  <a:pt x="2880" y="1171"/>
                </a:moveTo>
                <a:cubicBezTo>
                  <a:pt x="2878" y="1171"/>
                  <a:pt x="2876" y="1173"/>
                  <a:pt x="2876" y="1175"/>
                </a:cubicBezTo>
                <a:cubicBezTo>
                  <a:pt x="2876" y="1178"/>
                  <a:pt x="2878" y="1180"/>
                  <a:pt x="2880" y="1180"/>
                </a:cubicBezTo>
                <a:cubicBezTo>
                  <a:pt x="2883" y="1180"/>
                  <a:pt x="2884" y="1178"/>
                  <a:pt x="2884" y="1175"/>
                </a:cubicBezTo>
                <a:cubicBezTo>
                  <a:pt x="2884" y="1173"/>
                  <a:pt x="2883" y="1171"/>
                  <a:pt x="2880" y="1171"/>
                </a:cubicBezTo>
                <a:close/>
                <a:moveTo>
                  <a:pt x="2893" y="1171"/>
                </a:moveTo>
                <a:cubicBezTo>
                  <a:pt x="2891" y="1171"/>
                  <a:pt x="2889" y="1173"/>
                  <a:pt x="2889" y="1175"/>
                </a:cubicBezTo>
                <a:cubicBezTo>
                  <a:pt x="2889" y="1178"/>
                  <a:pt x="2891" y="1180"/>
                  <a:pt x="2893" y="1180"/>
                </a:cubicBezTo>
                <a:cubicBezTo>
                  <a:pt x="2895" y="1180"/>
                  <a:pt x="2897" y="1178"/>
                  <a:pt x="2897" y="1175"/>
                </a:cubicBezTo>
                <a:cubicBezTo>
                  <a:pt x="2897" y="1173"/>
                  <a:pt x="2895" y="1171"/>
                  <a:pt x="2893" y="1171"/>
                </a:cubicBezTo>
                <a:close/>
                <a:moveTo>
                  <a:pt x="2906" y="1176"/>
                </a:moveTo>
                <a:cubicBezTo>
                  <a:pt x="2906" y="1176"/>
                  <a:pt x="2906" y="1176"/>
                  <a:pt x="2906" y="1175"/>
                </a:cubicBezTo>
                <a:cubicBezTo>
                  <a:pt x="2906" y="1175"/>
                  <a:pt x="2906" y="1175"/>
                  <a:pt x="2906" y="1175"/>
                </a:cubicBezTo>
                <a:cubicBezTo>
                  <a:pt x="2906" y="1175"/>
                  <a:pt x="2906" y="1175"/>
                  <a:pt x="2906" y="1175"/>
                </a:cubicBezTo>
                <a:cubicBezTo>
                  <a:pt x="2906" y="1176"/>
                  <a:pt x="2906" y="1176"/>
                  <a:pt x="2906" y="1176"/>
                </a:cubicBezTo>
                <a:close/>
                <a:moveTo>
                  <a:pt x="2919" y="1175"/>
                </a:moveTo>
                <a:cubicBezTo>
                  <a:pt x="2919" y="1175"/>
                  <a:pt x="2919" y="1175"/>
                  <a:pt x="2919" y="1175"/>
                </a:cubicBezTo>
                <a:cubicBezTo>
                  <a:pt x="2919" y="1175"/>
                  <a:pt x="2919" y="1175"/>
                  <a:pt x="2919" y="1175"/>
                </a:cubicBezTo>
                <a:cubicBezTo>
                  <a:pt x="2919" y="1175"/>
                  <a:pt x="2919" y="1175"/>
                  <a:pt x="2919" y="1175"/>
                </a:cubicBezTo>
                <a:cubicBezTo>
                  <a:pt x="2919" y="1175"/>
                  <a:pt x="2919" y="1175"/>
                  <a:pt x="2919" y="1175"/>
                </a:cubicBezTo>
                <a:close/>
                <a:moveTo>
                  <a:pt x="3009" y="1171"/>
                </a:moveTo>
                <a:cubicBezTo>
                  <a:pt x="3007" y="1171"/>
                  <a:pt x="3005" y="1173"/>
                  <a:pt x="3005" y="1175"/>
                </a:cubicBezTo>
                <a:cubicBezTo>
                  <a:pt x="3005" y="1178"/>
                  <a:pt x="3007" y="1180"/>
                  <a:pt x="3009" y="1180"/>
                </a:cubicBezTo>
                <a:cubicBezTo>
                  <a:pt x="3012" y="1180"/>
                  <a:pt x="3014" y="1178"/>
                  <a:pt x="3014" y="1175"/>
                </a:cubicBezTo>
                <a:cubicBezTo>
                  <a:pt x="3014" y="1173"/>
                  <a:pt x="3012" y="1171"/>
                  <a:pt x="3009" y="1171"/>
                </a:cubicBezTo>
                <a:close/>
                <a:moveTo>
                  <a:pt x="3022" y="1171"/>
                </a:moveTo>
                <a:cubicBezTo>
                  <a:pt x="3020" y="1171"/>
                  <a:pt x="3018" y="1173"/>
                  <a:pt x="3018" y="1175"/>
                </a:cubicBezTo>
                <a:cubicBezTo>
                  <a:pt x="3018" y="1178"/>
                  <a:pt x="3020" y="1180"/>
                  <a:pt x="3022" y="1180"/>
                </a:cubicBezTo>
                <a:cubicBezTo>
                  <a:pt x="3025" y="1180"/>
                  <a:pt x="3026" y="1178"/>
                  <a:pt x="3026" y="1175"/>
                </a:cubicBezTo>
                <a:cubicBezTo>
                  <a:pt x="3026" y="1173"/>
                  <a:pt x="3025" y="1171"/>
                  <a:pt x="3022" y="1171"/>
                </a:cubicBezTo>
                <a:close/>
                <a:moveTo>
                  <a:pt x="3035" y="1171"/>
                </a:moveTo>
                <a:cubicBezTo>
                  <a:pt x="3033" y="1171"/>
                  <a:pt x="3031" y="1173"/>
                  <a:pt x="3031" y="1175"/>
                </a:cubicBezTo>
                <a:cubicBezTo>
                  <a:pt x="3031" y="1178"/>
                  <a:pt x="3033" y="1180"/>
                  <a:pt x="3035" y="1180"/>
                </a:cubicBezTo>
                <a:cubicBezTo>
                  <a:pt x="3038" y="1180"/>
                  <a:pt x="3039" y="1178"/>
                  <a:pt x="3039" y="1175"/>
                </a:cubicBezTo>
                <a:cubicBezTo>
                  <a:pt x="3039" y="1173"/>
                  <a:pt x="3038" y="1171"/>
                  <a:pt x="3035" y="1171"/>
                </a:cubicBezTo>
                <a:close/>
                <a:moveTo>
                  <a:pt x="3048" y="1171"/>
                </a:moveTo>
                <a:cubicBezTo>
                  <a:pt x="3046" y="1171"/>
                  <a:pt x="3044" y="1173"/>
                  <a:pt x="3044" y="1175"/>
                </a:cubicBezTo>
                <a:cubicBezTo>
                  <a:pt x="3044" y="1178"/>
                  <a:pt x="3046" y="1180"/>
                  <a:pt x="3048" y="1180"/>
                </a:cubicBezTo>
                <a:cubicBezTo>
                  <a:pt x="3050" y="1180"/>
                  <a:pt x="3052" y="1178"/>
                  <a:pt x="3052" y="1175"/>
                </a:cubicBezTo>
                <a:cubicBezTo>
                  <a:pt x="3052" y="1173"/>
                  <a:pt x="3050" y="1171"/>
                  <a:pt x="3048" y="1171"/>
                </a:cubicBezTo>
                <a:close/>
                <a:moveTo>
                  <a:pt x="3061" y="1171"/>
                </a:moveTo>
                <a:cubicBezTo>
                  <a:pt x="3059" y="1171"/>
                  <a:pt x="3057" y="1173"/>
                  <a:pt x="3057" y="1175"/>
                </a:cubicBezTo>
                <a:cubicBezTo>
                  <a:pt x="3057" y="1178"/>
                  <a:pt x="3059" y="1180"/>
                  <a:pt x="3061" y="1180"/>
                </a:cubicBezTo>
                <a:cubicBezTo>
                  <a:pt x="3063" y="1180"/>
                  <a:pt x="3065" y="1178"/>
                  <a:pt x="3065" y="1175"/>
                </a:cubicBezTo>
                <a:cubicBezTo>
                  <a:pt x="3065" y="1173"/>
                  <a:pt x="3063" y="1171"/>
                  <a:pt x="3061" y="1171"/>
                </a:cubicBezTo>
                <a:close/>
                <a:moveTo>
                  <a:pt x="3074" y="1171"/>
                </a:moveTo>
                <a:cubicBezTo>
                  <a:pt x="3072" y="1171"/>
                  <a:pt x="3070" y="1173"/>
                  <a:pt x="3070" y="1175"/>
                </a:cubicBezTo>
                <a:cubicBezTo>
                  <a:pt x="3070" y="1178"/>
                  <a:pt x="3072" y="1180"/>
                  <a:pt x="3074" y="1180"/>
                </a:cubicBezTo>
                <a:cubicBezTo>
                  <a:pt x="3076" y="1180"/>
                  <a:pt x="3078" y="1178"/>
                  <a:pt x="3078" y="1175"/>
                </a:cubicBezTo>
                <a:cubicBezTo>
                  <a:pt x="3078" y="1173"/>
                  <a:pt x="3076" y="1171"/>
                  <a:pt x="3074" y="1171"/>
                </a:cubicBezTo>
                <a:close/>
                <a:moveTo>
                  <a:pt x="3087" y="1171"/>
                </a:moveTo>
                <a:cubicBezTo>
                  <a:pt x="3085" y="1171"/>
                  <a:pt x="3083" y="1173"/>
                  <a:pt x="3083" y="1175"/>
                </a:cubicBezTo>
                <a:cubicBezTo>
                  <a:pt x="3083" y="1178"/>
                  <a:pt x="3085" y="1180"/>
                  <a:pt x="3087" y="1180"/>
                </a:cubicBezTo>
                <a:cubicBezTo>
                  <a:pt x="3089" y="1180"/>
                  <a:pt x="3091" y="1178"/>
                  <a:pt x="3091" y="1175"/>
                </a:cubicBezTo>
                <a:cubicBezTo>
                  <a:pt x="3091" y="1173"/>
                  <a:pt x="3089" y="1171"/>
                  <a:pt x="3087" y="1171"/>
                </a:cubicBezTo>
                <a:close/>
                <a:moveTo>
                  <a:pt x="3100" y="1171"/>
                </a:moveTo>
                <a:cubicBezTo>
                  <a:pt x="3097" y="1171"/>
                  <a:pt x="3096" y="1173"/>
                  <a:pt x="3096" y="1175"/>
                </a:cubicBezTo>
                <a:cubicBezTo>
                  <a:pt x="3096" y="1178"/>
                  <a:pt x="3097" y="1180"/>
                  <a:pt x="3100" y="1180"/>
                </a:cubicBezTo>
                <a:cubicBezTo>
                  <a:pt x="3102" y="1180"/>
                  <a:pt x="3104" y="1178"/>
                  <a:pt x="3104" y="1175"/>
                </a:cubicBezTo>
                <a:cubicBezTo>
                  <a:pt x="3104" y="1173"/>
                  <a:pt x="3102" y="1171"/>
                  <a:pt x="3100" y="1171"/>
                </a:cubicBezTo>
                <a:close/>
                <a:moveTo>
                  <a:pt x="3113" y="1180"/>
                </a:moveTo>
                <a:cubicBezTo>
                  <a:pt x="3115" y="1180"/>
                  <a:pt x="3117" y="1178"/>
                  <a:pt x="3117" y="1175"/>
                </a:cubicBezTo>
                <a:cubicBezTo>
                  <a:pt x="3117" y="1173"/>
                  <a:pt x="3115" y="1171"/>
                  <a:pt x="3113" y="1171"/>
                </a:cubicBezTo>
                <a:cubicBezTo>
                  <a:pt x="3110" y="1171"/>
                  <a:pt x="3109" y="1173"/>
                  <a:pt x="3109" y="1175"/>
                </a:cubicBezTo>
                <a:cubicBezTo>
                  <a:pt x="3109" y="1178"/>
                  <a:pt x="3110" y="1180"/>
                  <a:pt x="3113" y="1180"/>
                </a:cubicBezTo>
                <a:close/>
                <a:moveTo>
                  <a:pt x="3206" y="1175"/>
                </a:moveTo>
                <a:cubicBezTo>
                  <a:pt x="3206" y="1174"/>
                  <a:pt x="3205" y="1172"/>
                  <a:pt x="3203" y="1172"/>
                </a:cubicBezTo>
                <a:cubicBezTo>
                  <a:pt x="3201" y="1172"/>
                  <a:pt x="3200" y="1174"/>
                  <a:pt x="3200" y="1175"/>
                </a:cubicBezTo>
                <a:cubicBezTo>
                  <a:pt x="3200" y="1177"/>
                  <a:pt x="3201" y="1179"/>
                  <a:pt x="3203" y="1179"/>
                </a:cubicBezTo>
                <a:cubicBezTo>
                  <a:pt x="3205" y="1179"/>
                  <a:pt x="3206" y="1177"/>
                  <a:pt x="3206" y="1175"/>
                </a:cubicBezTo>
                <a:close/>
                <a:moveTo>
                  <a:pt x="879" y="1184"/>
                </a:moveTo>
                <a:cubicBezTo>
                  <a:pt x="876" y="1184"/>
                  <a:pt x="874" y="1186"/>
                  <a:pt x="874" y="1188"/>
                </a:cubicBezTo>
                <a:cubicBezTo>
                  <a:pt x="874" y="1191"/>
                  <a:pt x="876" y="1192"/>
                  <a:pt x="879" y="1192"/>
                </a:cubicBezTo>
                <a:cubicBezTo>
                  <a:pt x="881" y="1192"/>
                  <a:pt x="883" y="1191"/>
                  <a:pt x="883" y="1188"/>
                </a:cubicBezTo>
                <a:cubicBezTo>
                  <a:pt x="883" y="1186"/>
                  <a:pt x="881" y="1184"/>
                  <a:pt x="879" y="1184"/>
                </a:cubicBezTo>
                <a:close/>
                <a:moveTo>
                  <a:pt x="892" y="1184"/>
                </a:moveTo>
                <a:cubicBezTo>
                  <a:pt x="889" y="1184"/>
                  <a:pt x="887" y="1186"/>
                  <a:pt x="887" y="1188"/>
                </a:cubicBezTo>
                <a:cubicBezTo>
                  <a:pt x="887" y="1191"/>
                  <a:pt x="889" y="1192"/>
                  <a:pt x="892" y="1192"/>
                </a:cubicBezTo>
                <a:cubicBezTo>
                  <a:pt x="894" y="1192"/>
                  <a:pt x="896" y="1191"/>
                  <a:pt x="896" y="1188"/>
                </a:cubicBezTo>
                <a:cubicBezTo>
                  <a:pt x="896" y="1186"/>
                  <a:pt x="894" y="1184"/>
                  <a:pt x="892" y="1184"/>
                </a:cubicBezTo>
                <a:close/>
                <a:moveTo>
                  <a:pt x="904" y="1184"/>
                </a:moveTo>
                <a:cubicBezTo>
                  <a:pt x="902" y="1184"/>
                  <a:pt x="900" y="1186"/>
                  <a:pt x="900" y="1188"/>
                </a:cubicBezTo>
                <a:cubicBezTo>
                  <a:pt x="900" y="1191"/>
                  <a:pt x="902" y="1192"/>
                  <a:pt x="904" y="1192"/>
                </a:cubicBezTo>
                <a:cubicBezTo>
                  <a:pt x="907" y="1192"/>
                  <a:pt x="909" y="1191"/>
                  <a:pt x="909" y="1188"/>
                </a:cubicBezTo>
                <a:cubicBezTo>
                  <a:pt x="909" y="1186"/>
                  <a:pt x="907" y="1184"/>
                  <a:pt x="904" y="1184"/>
                </a:cubicBezTo>
                <a:close/>
                <a:moveTo>
                  <a:pt x="917" y="1184"/>
                </a:moveTo>
                <a:cubicBezTo>
                  <a:pt x="915" y="1184"/>
                  <a:pt x="913" y="1186"/>
                  <a:pt x="913" y="1188"/>
                </a:cubicBezTo>
                <a:cubicBezTo>
                  <a:pt x="913" y="1191"/>
                  <a:pt x="915" y="1192"/>
                  <a:pt x="917" y="1192"/>
                </a:cubicBezTo>
                <a:cubicBezTo>
                  <a:pt x="920" y="1192"/>
                  <a:pt x="922" y="1191"/>
                  <a:pt x="922" y="1188"/>
                </a:cubicBezTo>
                <a:cubicBezTo>
                  <a:pt x="922" y="1186"/>
                  <a:pt x="920" y="1184"/>
                  <a:pt x="917" y="1184"/>
                </a:cubicBezTo>
                <a:close/>
                <a:moveTo>
                  <a:pt x="930" y="1184"/>
                </a:moveTo>
                <a:cubicBezTo>
                  <a:pt x="928" y="1184"/>
                  <a:pt x="926" y="1186"/>
                  <a:pt x="926" y="1188"/>
                </a:cubicBezTo>
                <a:cubicBezTo>
                  <a:pt x="926" y="1191"/>
                  <a:pt x="928" y="1192"/>
                  <a:pt x="930" y="1192"/>
                </a:cubicBezTo>
                <a:cubicBezTo>
                  <a:pt x="933" y="1192"/>
                  <a:pt x="934" y="1191"/>
                  <a:pt x="934" y="1188"/>
                </a:cubicBezTo>
                <a:cubicBezTo>
                  <a:pt x="934" y="1186"/>
                  <a:pt x="933" y="1184"/>
                  <a:pt x="930" y="1184"/>
                </a:cubicBezTo>
                <a:close/>
                <a:moveTo>
                  <a:pt x="943" y="1184"/>
                </a:moveTo>
                <a:cubicBezTo>
                  <a:pt x="941" y="1184"/>
                  <a:pt x="939" y="1186"/>
                  <a:pt x="939" y="1188"/>
                </a:cubicBezTo>
                <a:cubicBezTo>
                  <a:pt x="939" y="1191"/>
                  <a:pt x="941" y="1192"/>
                  <a:pt x="943" y="1192"/>
                </a:cubicBezTo>
                <a:cubicBezTo>
                  <a:pt x="946" y="1192"/>
                  <a:pt x="947" y="1191"/>
                  <a:pt x="947" y="1188"/>
                </a:cubicBezTo>
                <a:cubicBezTo>
                  <a:pt x="947" y="1186"/>
                  <a:pt x="946" y="1184"/>
                  <a:pt x="943" y="1184"/>
                </a:cubicBezTo>
                <a:close/>
                <a:moveTo>
                  <a:pt x="956" y="1184"/>
                </a:moveTo>
                <a:cubicBezTo>
                  <a:pt x="954" y="1184"/>
                  <a:pt x="952" y="1186"/>
                  <a:pt x="952" y="1188"/>
                </a:cubicBezTo>
                <a:cubicBezTo>
                  <a:pt x="952" y="1191"/>
                  <a:pt x="954" y="1192"/>
                  <a:pt x="956" y="1192"/>
                </a:cubicBezTo>
                <a:cubicBezTo>
                  <a:pt x="958" y="1192"/>
                  <a:pt x="960" y="1191"/>
                  <a:pt x="960" y="1188"/>
                </a:cubicBezTo>
                <a:cubicBezTo>
                  <a:pt x="960" y="1186"/>
                  <a:pt x="958" y="1184"/>
                  <a:pt x="956" y="1184"/>
                </a:cubicBezTo>
                <a:close/>
                <a:moveTo>
                  <a:pt x="969" y="1184"/>
                </a:moveTo>
                <a:cubicBezTo>
                  <a:pt x="967" y="1184"/>
                  <a:pt x="965" y="1186"/>
                  <a:pt x="965" y="1188"/>
                </a:cubicBezTo>
                <a:cubicBezTo>
                  <a:pt x="965" y="1191"/>
                  <a:pt x="967" y="1192"/>
                  <a:pt x="969" y="1192"/>
                </a:cubicBezTo>
                <a:cubicBezTo>
                  <a:pt x="971" y="1192"/>
                  <a:pt x="973" y="1191"/>
                  <a:pt x="973" y="1188"/>
                </a:cubicBezTo>
                <a:cubicBezTo>
                  <a:pt x="973" y="1186"/>
                  <a:pt x="971" y="1184"/>
                  <a:pt x="969" y="1184"/>
                </a:cubicBezTo>
                <a:close/>
                <a:moveTo>
                  <a:pt x="982" y="1184"/>
                </a:moveTo>
                <a:cubicBezTo>
                  <a:pt x="980" y="1184"/>
                  <a:pt x="978" y="1186"/>
                  <a:pt x="978" y="1188"/>
                </a:cubicBezTo>
                <a:cubicBezTo>
                  <a:pt x="978" y="1191"/>
                  <a:pt x="980" y="1192"/>
                  <a:pt x="982" y="1192"/>
                </a:cubicBezTo>
                <a:cubicBezTo>
                  <a:pt x="984" y="1192"/>
                  <a:pt x="986" y="1191"/>
                  <a:pt x="986" y="1188"/>
                </a:cubicBezTo>
                <a:cubicBezTo>
                  <a:pt x="986" y="1186"/>
                  <a:pt x="984" y="1184"/>
                  <a:pt x="982" y="1184"/>
                </a:cubicBezTo>
                <a:close/>
                <a:moveTo>
                  <a:pt x="995" y="1184"/>
                </a:moveTo>
                <a:cubicBezTo>
                  <a:pt x="993" y="1184"/>
                  <a:pt x="991" y="1186"/>
                  <a:pt x="991" y="1188"/>
                </a:cubicBezTo>
                <a:cubicBezTo>
                  <a:pt x="991" y="1191"/>
                  <a:pt x="993" y="1192"/>
                  <a:pt x="995" y="1192"/>
                </a:cubicBezTo>
                <a:cubicBezTo>
                  <a:pt x="997" y="1192"/>
                  <a:pt x="999" y="1191"/>
                  <a:pt x="999" y="1188"/>
                </a:cubicBezTo>
                <a:cubicBezTo>
                  <a:pt x="999" y="1186"/>
                  <a:pt x="997" y="1184"/>
                  <a:pt x="995" y="1184"/>
                </a:cubicBezTo>
                <a:close/>
                <a:moveTo>
                  <a:pt x="1008" y="1184"/>
                </a:moveTo>
                <a:cubicBezTo>
                  <a:pt x="1005" y="1184"/>
                  <a:pt x="1004" y="1186"/>
                  <a:pt x="1004" y="1188"/>
                </a:cubicBezTo>
                <a:cubicBezTo>
                  <a:pt x="1004" y="1191"/>
                  <a:pt x="1005" y="1192"/>
                  <a:pt x="1008" y="1192"/>
                </a:cubicBezTo>
                <a:cubicBezTo>
                  <a:pt x="1010" y="1192"/>
                  <a:pt x="1012" y="1191"/>
                  <a:pt x="1012" y="1188"/>
                </a:cubicBezTo>
                <a:cubicBezTo>
                  <a:pt x="1012" y="1186"/>
                  <a:pt x="1010" y="1184"/>
                  <a:pt x="1008" y="1184"/>
                </a:cubicBezTo>
                <a:close/>
                <a:moveTo>
                  <a:pt x="1021" y="1184"/>
                </a:moveTo>
                <a:cubicBezTo>
                  <a:pt x="1018" y="1184"/>
                  <a:pt x="1017" y="1186"/>
                  <a:pt x="1017" y="1188"/>
                </a:cubicBezTo>
                <a:cubicBezTo>
                  <a:pt x="1017" y="1191"/>
                  <a:pt x="1018" y="1192"/>
                  <a:pt x="1021" y="1192"/>
                </a:cubicBezTo>
                <a:cubicBezTo>
                  <a:pt x="1023" y="1192"/>
                  <a:pt x="1025" y="1191"/>
                  <a:pt x="1025" y="1188"/>
                </a:cubicBezTo>
                <a:cubicBezTo>
                  <a:pt x="1025" y="1186"/>
                  <a:pt x="1023" y="1184"/>
                  <a:pt x="1021" y="1184"/>
                </a:cubicBezTo>
                <a:close/>
                <a:moveTo>
                  <a:pt x="1034" y="1184"/>
                </a:moveTo>
                <a:cubicBezTo>
                  <a:pt x="1031" y="1184"/>
                  <a:pt x="1029" y="1186"/>
                  <a:pt x="1029" y="1188"/>
                </a:cubicBezTo>
                <a:cubicBezTo>
                  <a:pt x="1029" y="1191"/>
                  <a:pt x="1031" y="1192"/>
                  <a:pt x="1034" y="1192"/>
                </a:cubicBezTo>
                <a:cubicBezTo>
                  <a:pt x="1036" y="1192"/>
                  <a:pt x="1038" y="1191"/>
                  <a:pt x="1038" y="1188"/>
                </a:cubicBezTo>
                <a:cubicBezTo>
                  <a:pt x="1038" y="1186"/>
                  <a:pt x="1036" y="1184"/>
                  <a:pt x="1034" y="1184"/>
                </a:cubicBezTo>
                <a:close/>
                <a:moveTo>
                  <a:pt x="1047" y="1184"/>
                </a:moveTo>
                <a:cubicBezTo>
                  <a:pt x="1044" y="1184"/>
                  <a:pt x="1042" y="1186"/>
                  <a:pt x="1042" y="1188"/>
                </a:cubicBezTo>
                <a:cubicBezTo>
                  <a:pt x="1042" y="1191"/>
                  <a:pt x="1044" y="1192"/>
                  <a:pt x="1047" y="1192"/>
                </a:cubicBezTo>
                <a:cubicBezTo>
                  <a:pt x="1049" y="1192"/>
                  <a:pt x="1051" y="1191"/>
                  <a:pt x="1051" y="1188"/>
                </a:cubicBezTo>
                <a:cubicBezTo>
                  <a:pt x="1051" y="1186"/>
                  <a:pt x="1049" y="1184"/>
                  <a:pt x="1047" y="1184"/>
                </a:cubicBezTo>
                <a:close/>
                <a:moveTo>
                  <a:pt x="1059" y="1184"/>
                </a:moveTo>
                <a:cubicBezTo>
                  <a:pt x="1057" y="1184"/>
                  <a:pt x="1055" y="1186"/>
                  <a:pt x="1055" y="1188"/>
                </a:cubicBezTo>
                <a:cubicBezTo>
                  <a:pt x="1055" y="1191"/>
                  <a:pt x="1057" y="1192"/>
                  <a:pt x="1059" y="1192"/>
                </a:cubicBezTo>
                <a:cubicBezTo>
                  <a:pt x="1062" y="1192"/>
                  <a:pt x="1064" y="1191"/>
                  <a:pt x="1064" y="1188"/>
                </a:cubicBezTo>
                <a:cubicBezTo>
                  <a:pt x="1064" y="1186"/>
                  <a:pt x="1062" y="1184"/>
                  <a:pt x="1059" y="1184"/>
                </a:cubicBezTo>
                <a:close/>
                <a:moveTo>
                  <a:pt x="1072" y="1184"/>
                </a:moveTo>
                <a:cubicBezTo>
                  <a:pt x="1070" y="1184"/>
                  <a:pt x="1068" y="1186"/>
                  <a:pt x="1068" y="1188"/>
                </a:cubicBezTo>
                <a:cubicBezTo>
                  <a:pt x="1068" y="1191"/>
                  <a:pt x="1070" y="1192"/>
                  <a:pt x="1072" y="1192"/>
                </a:cubicBezTo>
                <a:cubicBezTo>
                  <a:pt x="1075" y="1192"/>
                  <a:pt x="1077" y="1191"/>
                  <a:pt x="1077" y="1188"/>
                </a:cubicBezTo>
                <a:cubicBezTo>
                  <a:pt x="1077" y="1186"/>
                  <a:pt x="1075" y="1184"/>
                  <a:pt x="1072" y="1184"/>
                </a:cubicBezTo>
                <a:close/>
                <a:moveTo>
                  <a:pt x="1085" y="1184"/>
                </a:moveTo>
                <a:cubicBezTo>
                  <a:pt x="1083" y="1184"/>
                  <a:pt x="1081" y="1186"/>
                  <a:pt x="1081" y="1188"/>
                </a:cubicBezTo>
                <a:cubicBezTo>
                  <a:pt x="1081" y="1191"/>
                  <a:pt x="1083" y="1192"/>
                  <a:pt x="1085" y="1192"/>
                </a:cubicBezTo>
                <a:cubicBezTo>
                  <a:pt x="1088" y="1192"/>
                  <a:pt x="1089" y="1191"/>
                  <a:pt x="1089" y="1188"/>
                </a:cubicBezTo>
                <a:cubicBezTo>
                  <a:pt x="1089" y="1186"/>
                  <a:pt x="1088" y="1184"/>
                  <a:pt x="1085" y="1184"/>
                </a:cubicBezTo>
                <a:close/>
                <a:moveTo>
                  <a:pt x="1098" y="1184"/>
                </a:moveTo>
                <a:cubicBezTo>
                  <a:pt x="1096" y="1184"/>
                  <a:pt x="1094" y="1186"/>
                  <a:pt x="1094" y="1188"/>
                </a:cubicBezTo>
                <a:cubicBezTo>
                  <a:pt x="1094" y="1191"/>
                  <a:pt x="1096" y="1192"/>
                  <a:pt x="1098" y="1192"/>
                </a:cubicBezTo>
                <a:cubicBezTo>
                  <a:pt x="1100" y="1192"/>
                  <a:pt x="1102" y="1191"/>
                  <a:pt x="1102" y="1188"/>
                </a:cubicBezTo>
                <a:cubicBezTo>
                  <a:pt x="1102" y="1186"/>
                  <a:pt x="1100" y="1184"/>
                  <a:pt x="1098" y="1184"/>
                </a:cubicBezTo>
                <a:close/>
                <a:moveTo>
                  <a:pt x="1111" y="1184"/>
                </a:moveTo>
                <a:cubicBezTo>
                  <a:pt x="1109" y="1184"/>
                  <a:pt x="1107" y="1186"/>
                  <a:pt x="1107" y="1188"/>
                </a:cubicBezTo>
                <a:cubicBezTo>
                  <a:pt x="1107" y="1191"/>
                  <a:pt x="1109" y="1192"/>
                  <a:pt x="1111" y="1192"/>
                </a:cubicBezTo>
                <a:cubicBezTo>
                  <a:pt x="1113" y="1192"/>
                  <a:pt x="1115" y="1191"/>
                  <a:pt x="1115" y="1188"/>
                </a:cubicBezTo>
                <a:cubicBezTo>
                  <a:pt x="1115" y="1186"/>
                  <a:pt x="1113" y="1184"/>
                  <a:pt x="1111" y="1184"/>
                </a:cubicBezTo>
                <a:close/>
                <a:moveTo>
                  <a:pt x="1124" y="1184"/>
                </a:moveTo>
                <a:cubicBezTo>
                  <a:pt x="1122" y="1184"/>
                  <a:pt x="1120" y="1186"/>
                  <a:pt x="1120" y="1188"/>
                </a:cubicBezTo>
                <a:cubicBezTo>
                  <a:pt x="1120" y="1191"/>
                  <a:pt x="1122" y="1192"/>
                  <a:pt x="1124" y="1192"/>
                </a:cubicBezTo>
                <a:cubicBezTo>
                  <a:pt x="1126" y="1192"/>
                  <a:pt x="1128" y="1191"/>
                  <a:pt x="1128" y="1188"/>
                </a:cubicBezTo>
                <a:cubicBezTo>
                  <a:pt x="1128" y="1186"/>
                  <a:pt x="1126" y="1184"/>
                  <a:pt x="1124" y="1184"/>
                </a:cubicBezTo>
                <a:close/>
                <a:moveTo>
                  <a:pt x="1137" y="1184"/>
                </a:moveTo>
                <a:cubicBezTo>
                  <a:pt x="1135" y="1184"/>
                  <a:pt x="1133" y="1186"/>
                  <a:pt x="1133" y="1188"/>
                </a:cubicBezTo>
                <a:cubicBezTo>
                  <a:pt x="1133" y="1191"/>
                  <a:pt x="1135" y="1192"/>
                  <a:pt x="1137" y="1192"/>
                </a:cubicBezTo>
                <a:cubicBezTo>
                  <a:pt x="1139" y="1192"/>
                  <a:pt x="1141" y="1191"/>
                  <a:pt x="1141" y="1188"/>
                </a:cubicBezTo>
                <a:cubicBezTo>
                  <a:pt x="1141" y="1186"/>
                  <a:pt x="1139" y="1184"/>
                  <a:pt x="1137" y="1184"/>
                </a:cubicBezTo>
                <a:close/>
                <a:moveTo>
                  <a:pt x="1150" y="1184"/>
                </a:moveTo>
                <a:cubicBezTo>
                  <a:pt x="1148" y="1184"/>
                  <a:pt x="1146" y="1186"/>
                  <a:pt x="1146" y="1188"/>
                </a:cubicBezTo>
                <a:cubicBezTo>
                  <a:pt x="1146" y="1191"/>
                  <a:pt x="1148" y="1192"/>
                  <a:pt x="1150" y="1192"/>
                </a:cubicBezTo>
                <a:cubicBezTo>
                  <a:pt x="1152" y="1192"/>
                  <a:pt x="1154" y="1191"/>
                  <a:pt x="1154" y="1188"/>
                </a:cubicBezTo>
                <a:cubicBezTo>
                  <a:pt x="1154" y="1186"/>
                  <a:pt x="1152" y="1184"/>
                  <a:pt x="1150" y="1184"/>
                </a:cubicBezTo>
                <a:close/>
                <a:moveTo>
                  <a:pt x="1163" y="1184"/>
                </a:moveTo>
                <a:cubicBezTo>
                  <a:pt x="1160" y="1184"/>
                  <a:pt x="1159" y="1186"/>
                  <a:pt x="1159" y="1188"/>
                </a:cubicBezTo>
                <a:cubicBezTo>
                  <a:pt x="1159" y="1191"/>
                  <a:pt x="1160" y="1192"/>
                  <a:pt x="1163" y="1192"/>
                </a:cubicBezTo>
                <a:cubicBezTo>
                  <a:pt x="1165" y="1192"/>
                  <a:pt x="1167" y="1191"/>
                  <a:pt x="1167" y="1188"/>
                </a:cubicBezTo>
                <a:cubicBezTo>
                  <a:pt x="1167" y="1186"/>
                  <a:pt x="1165" y="1184"/>
                  <a:pt x="1163" y="1184"/>
                </a:cubicBezTo>
                <a:close/>
                <a:moveTo>
                  <a:pt x="1176" y="1184"/>
                </a:moveTo>
                <a:cubicBezTo>
                  <a:pt x="1173" y="1184"/>
                  <a:pt x="1171" y="1186"/>
                  <a:pt x="1171" y="1188"/>
                </a:cubicBezTo>
                <a:cubicBezTo>
                  <a:pt x="1171" y="1191"/>
                  <a:pt x="1173" y="1192"/>
                  <a:pt x="1176" y="1192"/>
                </a:cubicBezTo>
                <a:cubicBezTo>
                  <a:pt x="1178" y="1192"/>
                  <a:pt x="1180" y="1191"/>
                  <a:pt x="1180" y="1188"/>
                </a:cubicBezTo>
                <a:cubicBezTo>
                  <a:pt x="1180" y="1186"/>
                  <a:pt x="1178" y="1184"/>
                  <a:pt x="1176" y="1184"/>
                </a:cubicBezTo>
                <a:close/>
                <a:moveTo>
                  <a:pt x="1189" y="1184"/>
                </a:moveTo>
                <a:cubicBezTo>
                  <a:pt x="1186" y="1184"/>
                  <a:pt x="1184" y="1186"/>
                  <a:pt x="1184" y="1188"/>
                </a:cubicBezTo>
                <a:cubicBezTo>
                  <a:pt x="1184" y="1191"/>
                  <a:pt x="1186" y="1192"/>
                  <a:pt x="1189" y="1192"/>
                </a:cubicBezTo>
                <a:cubicBezTo>
                  <a:pt x="1191" y="1192"/>
                  <a:pt x="1193" y="1191"/>
                  <a:pt x="1193" y="1188"/>
                </a:cubicBezTo>
                <a:cubicBezTo>
                  <a:pt x="1193" y="1186"/>
                  <a:pt x="1191" y="1184"/>
                  <a:pt x="1189" y="1184"/>
                </a:cubicBezTo>
                <a:close/>
                <a:moveTo>
                  <a:pt x="1201" y="1184"/>
                </a:moveTo>
                <a:cubicBezTo>
                  <a:pt x="1199" y="1184"/>
                  <a:pt x="1197" y="1186"/>
                  <a:pt x="1197" y="1188"/>
                </a:cubicBezTo>
                <a:cubicBezTo>
                  <a:pt x="1197" y="1191"/>
                  <a:pt x="1199" y="1192"/>
                  <a:pt x="1201" y="1192"/>
                </a:cubicBezTo>
                <a:cubicBezTo>
                  <a:pt x="1204" y="1192"/>
                  <a:pt x="1206" y="1191"/>
                  <a:pt x="1206" y="1188"/>
                </a:cubicBezTo>
                <a:cubicBezTo>
                  <a:pt x="1206" y="1186"/>
                  <a:pt x="1204" y="1184"/>
                  <a:pt x="1201" y="1184"/>
                </a:cubicBezTo>
                <a:close/>
                <a:moveTo>
                  <a:pt x="1214" y="1184"/>
                </a:moveTo>
                <a:cubicBezTo>
                  <a:pt x="1212" y="1184"/>
                  <a:pt x="1210" y="1186"/>
                  <a:pt x="1210" y="1188"/>
                </a:cubicBezTo>
                <a:cubicBezTo>
                  <a:pt x="1210" y="1191"/>
                  <a:pt x="1212" y="1192"/>
                  <a:pt x="1214" y="1192"/>
                </a:cubicBezTo>
                <a:cubicBezTo>
                  <a:pt x="1217" y="1192"/>
                  <a:pt x="1219" y="1191"/>
                  <a:pt x="1219" y="1188"/>
                </a:cubicBezTo>
                <a:cubicBezTo>
                  <a:pt x="1219" y="1186"/>
                  <a:pt x="1217" y="1184"/>
                  <a:pt x="1214" y="1184"/>
                </a:cubicBezTo>
                <a:close/>
                <a:moveTo>
                  <a:pt x="1227" y="1184"/>
                </a:moveTo>
                <a:cubicBezTo>
                  <a:pt x="1225" y="1184"/>
                  <a:pt x="1223" y="1186"/>
                  <a:pt x="1223" y="1188"/>
                </a:cubicBezTo>
                <a:cubicBezTo>
                  <a:pt x="1223" y="1191"/>
                  <a:pt x="1225" y="1192"/>
                  <a:pt x="1227" y="1192"/>
                </a:cubicBezTo>
                <a:cubicBezTo>
                  <a:pt x="1230" y="1192"/>
                  <a:pt x="1231" y="1191"/>
                  <a:pt x="1231" y="1188"/>
                </a:cubicBezTo>
                <a:cubicBezTo>
                  <a:pt x="1231" y="1186"/>
                  <a:pt x="1230" y="1184"/>
                  <a:pt x="1227" y="1184"/>
                </a:cubicBezTo>
                <a:close/>
                <a:moveTo>
                  <a:pt x="1240" y="1184"/>
                </a:moveTo>
                <a:cubicBezTo>
                  <a:pt x="1238" y="1184"/>
                  <a:pt x="1236" y="1186"/>
                  <a:pt x="1236" y="1188"/>
                </a:cubicBezTo>
                <a:cubicBezTo>
                  <a:pt x="1236" y="1191"/>
                  <a:pt x="1238" y="1192"/>
                  <a:pt x="1240" y="1192"/>
                </a:cubicBezTo>
                <a:cubicBezTo>
                  <a:pt x="1243" y="1192"/>
                  <a:pt x="1244" y="1191"/>
                  <a:pt x="1244" y="1188"/>
                </a:cubicBezTo>
                <a:cubicBezTo>
                  <a:pt x="1244" y="1186"/>
                  <a:pt x="1243" y="1184"/>
                  <a:pt x="1240" y="1184"/>
                </a:cubicBezTo>
                <a:close/>
                <a:moveTo>
                  <a:pt x="1253" y="1184"/>
                </a:moveTo>
                <a:cubicBezTo>
                  <a:pt x="1251" y="1184"/>
                  <a:pt x="1249" y="1186"/>
                  <a:pt x="1249" y="1188"/>
                </a:cubicBezTo>
                <a:cubicBezTo>
                  <a:pt x="1249" y="1191"/>
                  <a:pt x="1251" y="1192"/>
                  <a:pt x="1253" y="1192"/>
                </a:cubicBezTo>
                <a:cubicBezTo>
                  <a:pt x="1255" y="1192"/>
                  <a:pt x="1257" y="1191"/>
                  <a:pt x="1257" y="1188"/>
                </a:cubicBezTo>
                <a:cubicBezTo>
                  <a:pt x="1257" y="1186"/>
                  <a:pt x="1255" y="1184"/>
                  <a:pt x="1253" y="1184"/>
                </a:cubicBezTo>
                <a:close/>
                <a:moveTo>
                  <a:pt x="1266" y="1184"/>
                </a:moveTo>
                <a:cubicBezTo>
                  <a:pt x="1264" y="1184"/>
                  <a:pt x="1262" y="1186"/>
                  <a:pt x="1262" y="1188"/>
                </a:cubicBezTo>
                <a:cubicBezTo>
                  <a:pt x="1262" y="1191"/>
                  <a:pt x="1264" y="1192"/>
                  <a:pt x="1266" y="1192"/>
                </a:cubicBezTo>
                <a:cubicBezTo>
                  <a:pt x="1268" y="1192"/>
                  <a:pt x="1270" y="1191"/>
                  <a:pt x="1270" y="1188"/>
                </a:cubicBezTo>
                <a:cubicBezTo>
                  <a:pt x="1270" y="1186"/>
                  <a:pt x="1268" y="1184"/>
                  <a:pt x="1266" y="1184"/>
                </a:cubicBezTo>
                <a:close/>
                <a:moveTo>
                  <a:pt x="1279" y="1184"/>
                </a:moveTo>
                <a:cubicBezTo>
                  <a:pt x="1277" y="1184"/>
                  <a:pt x="1275" y="1186"/>
                  <a:pt x="1275" y="1188"/>
                </a:cubicBezTo>
                <a:cubicBezTo>
                  <a:pt x="1275" y="1191"/>
                  <a:pt x="1277" y="1192"/>
                  <a:pt x="1279" y="1192"/>
                </a:cubicBezTo>
                <a:cubicBezTo>
                  <a:pt x="1281" y="1192"/>
                  <a:pt x="1283" y="1191"/>
                  <a:pt x="1283" y="1188"/>
                </a:cubicBezTo>
                <a:cubicBezTo>
                  <a:pt x="1283" y="1186"/>
                  <a:pt x="1281" y="1184"/>
                  <a:pt x="1279" y="1184"/>
                </a:cubicBezTo>
                <a:close/>
                <a:moveTo>
                  <a:pt x="1292" y="1184"/>
                </a:moveTo>
                <a:cubicBezTo>
                  <a:pt x="1290" y="1184"/>
                  <a:pt x="1288" y="1186"/>
                  <a:pt x="1288" y="1188"/>
                </a:cubicBezTo>
                <a:cubicBezTo>
                  <a:pt x="1288" y="1191"/>
                  <a:pt x="1290" y="1192"/>
                  <a:pt x="1292" y="1192"/>
                </a:cubicBezTo>
                <a:cubicBezTo>
                  <a:pt x="1294" y="1192"/>
                  <a:pt x="1296" y="1191"/>
                  <a:pt x="1296" y="1188"/>
                </a:cubicBezTo>
                <a:cubicBezTo>
                  <a:pt x="1296" y="1186"/>
                  <a:pt x="1294" y="1184"/>
                  <a:pt x="1292" y="1184"/>
                </a:cubicBezTo>
                <a:close/>
                <a:moveTo>
                  <a:pt x="1305" y="1184"/>
                </a:moveTo>
                <a:cubicBezTo>
                  <a:pt x="1302" y="1184"/>
                  <a:pt x="1301" y="1186"/>
                  <a:pt x="1301" y="1188"/>
                </a:cubicBezTo>
                <a:cubicBezTo>
                  <a:pt x="1301" y="1191"/>
                  <a:pt x="1302" y="1192"/>
                  <a:pt x="1305" y="1192"/>
                </a:cubicBezTo>
                <a:cubicBezTo>
                  <a:pt x="1307" y="1192"/>
                  <a:pt x="1309" y="1191"/>
                  <a:pt x="1309" y="1188"/>
                </a:cubicBezTo>
                <a:cubicBezTo>
                  <a:pt x="1309" y="1186"/>
                  <a:pt x="1307" y="1184"/>
                  <a:pt x="1305" y="1184"/>
                </a:cubicBezTo>
                <a:close/>
                <a:moveTo>
                  <a:pt x="1318" y="1184"/>
                </a:moveTo>
                <a:cubicBezTo>
                  <a:pt x="1315" y="1184"/>
                  <a:pt x="1314" y="1186"/>
                  <a:pt x="1314" y="1188"/>
                </a:cubicBezTo>
                <a:cubicBezTo>
                  <a:pt x="1314" y="1191"/>
                  <a:pt x="1315" y="1192"/>
                  <a:pt x="1318" y="1192"/>
                </a:cubicBezTo>
                <a:cubicBezTo>
                  <a:pt x="1320" y="1192"/>
                  <a:pt x="1322" y="1191"/>
                  <a:pt x="1322" y="1188"/>
                </a:cubicBezTo>
                <a:cubicBezTo>
                  <a:pt x="1322" y="1186"/>
                  <a:pt x="1320" y="1184"/>
                  <a:pt x="1318" y="1184"/>
                </a:cubicBezTo>
                <a:close/>
                <a:moveTo>
                  <a:pt x="1795" y="1188"/>
                </a:moveTo>
                <a:cubicBezTo>
                  <a:pt x="1795" y="1188"/>
                  <a:pt x="1795" y="1188"/>
                  <a:pt x="1796" y="1188"/>
                </a:cubicBezTo>
                <a:cubicBezTo>
                  <a:pt x="1796" y="1188"/>
                  <a:pt x="1796" y="1188"/>
                  <a:pt x="1796" y="1188"/>
                </a:cubicBezTo>
                <a:cubicBezTo>
                  <a:pt x="1796" y="1188"/>
                  <a:pt x="1796" y="1188"/>
                  <a:pt x="1796" y="1188"/>
                </a:cubicBezTo>
                <a:cubicBezTo>
                  <a:pt x="1795" y="1188"/>
                  <a:pt x="1795" y="1188"/>
                  <a:pt x="1795" y="1188"/>
                </a:cubicBezTo>
                <a:close/>
                <a:moveTo>
                  <a:pt x="1808" y="1184"/>
                </a:moveTo>
                <a:cubicBezTo>
                  <a:pt x="1806" y="1184"/>
                  <a:pt x="1804" y="1186"/>
                  <a:pt x="1804" y="1188"/>
                </a:cubicBezTo>
                <a:cubicBezTo>
                  <a:pt x="1804" y="1191"/>
                  <a:pt x="1806" y="1192"/>
                  <a:pt x="1808" y="1192"/>
                </a:cubicBezTo>
                <a:cubicBezTo>
                  <a:pt x="1811" y="1192"/>
                  <a:pt x="1813" y="1191"/>
                  <a:pt x="1813" y="1188"/>
                </a:cubicBezTo>
                <a:cubicBezTo>
                  <a:pt x="1813" y="1186"/>
                  <a:pt x="1811" y="1184"/>
                  <a:pt x="1808" y="1184"/>
                </a:cubicBezTo>
                <a:close/>
                <a:moveTo>
                  <a:pt x="1821" y="1184"/>
                </a:moveTo>
                <a:cubicBezTo>
                  <a:pt x="1819" y="1184"/>
                  <a:pt x="1817" y="1186"/>
                  <a:pt x="1817" y="1188"/>
                </a:cubicBezTo>
                <a:cubicBezTo>
                  <a:pt x="1817" y="1191"/>
                  <a:pt x="1819" y="1192"/>
                  <a:pt x="1821" y="1192"/>
                </a:cubicBezTo>
                <a:cubicBezTo>
                  <a:pt x="1824" y="1192"/>
                  <a:pt x="1826" y="1191"/>
                  <a:pt x="1826" y="1188"/>
                </a:cubicBezTo>
                <a:cubicBezTo>
                  <a:pt x="1826" y="1186"/>
                  <a:pt x="1824" y="1184"/>
                  <a:pt x="1821" y="1184"/>
                </a:cubicBezTo>
                <a:close/>
                <a:moveTo>
                  <a:pt x="1834" y="1184"/>
                </a:moveTo>
                <a:cubicBezTo>
                  <a:pt x="1832" y="1184"/>
                  <a:pt x="1830" y="1186"/>
                  <a:pt x="1830" y="1188"/>
                </a:cubicBezTo>
                <a:cubicBezTo>
                  <a:pt x="1830" y="1191"/>
                  <a:pt x="1832" y="1192"/>
                  <a:pt x="1834" y="1192"/>
                </a:cubicBezTo>
                <a:cubicBezTo>
                  <a:pt x="1837" y="1192"/>
                  <a:pt x="1838" y="1191"/>
                  <a:pt x="1838" y="1188"/>
                </a:cubicBezTo>
                <a:cubicBezTo>
                  <a:pt x="1838" y="1186"/>
                  <a:pt x="1837" y="1184"/>
                  <a:pt x="1834" y="1184"/>
                </a:cubicBezTo>
                <a:close/>
                <a:moveTo>
                  <a:pt x="1847" y="1184"/>
                </a:moveTo>
                <a:cubicBezTo>
                  <a:pt x="1845" y="1184"/>
                  <a:pt x="1843" y="1186"/>
                  <a:pt x="1843" y="1188"/>
                </a:cubicBezTo>
                <a:cubicBezTo>
                  <a:pt x="1843" y="1191"/>
                  <a:pt x="1845" y="1192"/>
                  <a:pt x="1847" y="1192"/>
                </a:cubicBezTo>
                <a:cubicBezTo>
                  <a:pt x="1849" y="1192"/>
                  <a:pt x="1851" y="1191"/>
                  <a:pt x="1851" y="1188"/>
                </a:cubicBezTo>
                <a:cubicBezTo>
                  <a:pt x="1851" y="1186"/>
                  <a:pt x="1849" y="1184"/>
                  <a:pt x="1847" y="1184"/>
                </a:cubicBezTo>
                <a:close/>
                <a:moveTo>
                  <a:pt x="1860" y="1184"/>
                </a:moveTo>
                <a:cubicBezTo>
                  <a:pt x="1858" y="1184"/>
                  <a:pt x="1856" y="1186"/>
                  <a:pt x="1856" y="1188"/>
                </a:cubicBezTo>
                <a:cubicBezTo>
                  <a:pt x="1856" y="1191"/>
                  <a:pt x="1858" y="1192"/>
                  <a:pt x="1860" y="1192"/>
                </a:cubicBezTo>
                <a:cubicBezTo>
                  <a:pt x="1862" y="1192"/>
                  <a:pt x="1864" y="1191"/>
                  <a:pt x="1864" y="1188"/>
                </a:cubicBezTo>
                <a:cubicBezTo>
                  <a:pt x="1864" y="1186"/>
                  <a:pt x="1862" y="1184"/>
                  <a:pt x="1860" y="1184"/>
                </a:cubicBezTo>
                <a:close/>
                <a:moveTo>
                  <a:pt x="1873" y="1184"/>
                </a:moveTo>
                <a:cubicBezTo>
                  <a:pt x="1871" y="1184"/>
                  <a:pt x="1869" y="1186"/>
                  <a:pt x="1869" y="1188"/>
                </a:cubicBezTo>
                <a:cubicBezTo>
                  <a:pt x="1869" y="1191"/>
                  <a:pt x="1871" y="1192"/>
                  <a:pt x="1873" y="1192"/>
                </a:cubicBezTo>
                <a:cubicBezTo>
                  <a:pt x="1875" y="1192"/>
                  <a:pt x="1877" y="1191"/>
                  <a:pt x="1877" y="1188"/>
                </a:cubicBezTo>
                <a:cubicBezTo>
                  <a:pt x="1877" y="1186"/>
                  <a:pt x="1875" y="1184"/>
                  <a:pt x="1873" y="1184"/>
                </a:cubicBezTo>
                <a:close/>
                <a:moveTo>
                  <a:pt x="1886" y="1184"/>
                </a:moveTo>
                <a:cubicBezTo>
                  <a:pt x="1884" y="1184"/>
                  <a:pt x="1882" y="1186"/>
                  <a:pt x="1882" y="1188"/>
                </a:cubicBezTo>
                <a:cubicBezTo>
                  <a:pt x="1882" y="1191"/>
                  <a:pt x="1884" y="1192"/>
                  <a:pt x="1886" y="1192"/>
                </a:cubicBezTo>
                <a:cubicBezTo>
                  <a:pt x="1888" y="1192"/>
                  <a:pt x="1890" y="1191"/>
                  <a:pt x="1890" y="1188"/>
                </a:cubicBezTo>
                <a:cubicBezTo>
                  <a:pt x="1890" y="1186"/>
                  <a:pt x="1888" y="1184"/>
                  <a:pt x="1886" y="1184"/>
                </a:cubicBezTo>
                <a:close/>
                <a:moveTo>
                  <a:pt x="1899" y="1184"/>
                </a:moveTo>
                <a:cubicBezTo>
                  <a:pt x="1897" y="1184"/>
                  <a:pt x="1895" y="1186"/>
                  <a:pt x="1895" y="1188"/>
                </a:cubicBezTo>
                <a:cubicBezTo>
                  <a:pt x="1895" y="1191"/>
                  <a:pt x="1897" y="1192"/>
                  <a:pt x="1899" y="1192"/>
                </a:cubicBezTo>
                <a:cubicBezTo>
                  <a:pt x="1901" y="1192"/>
                  <a:pt x="1903" y="1191"/>
                  <a:pt x="1903" y="1188"/>
                </a:cubicBezTo>
                <a:cubicBezTo>
                  <a:pt x="1903" y="1186"/>
                  <a:pt x="1901" y="1184"/>
                  <a:pt x="1899" y="1184"/>
                </a:cubicBezTo>
                <a:close/>
                <a:moveTo>
                  <a:pt x="1912" y="1184"/>
                </a:moveTo>
                <a:cubicBezTo>
                  <a:pt x="1909" y="1184"/>
                  <a:pt x="1908" y="1186"/>
                  <a:pt x="1908" y="1188"/>
                </a:cubicBezTo>
                <a:cubicBezTo>
                  <a:pt x="1908" y="1191"/>
                  <a:pt x="1909" y="1192"/>
                  <a:pt x="1912" y="1192"/>
                </a:cubicBezTo>
                <a:cubicBezTo>
                  <a:pt x="1914" y="1192"/>
                  <a:pt x="1916" y="1191"/>
                  <a:pt x="1916" y="1188"/>
                </a:cubicBezTo>
                <a:cubicBezTo>
                  <a:pt x="1916" y="1186"/>
                  <a:pt x="1914" y="1184"/>
                  <a:pt x="1912" y="1184"/>
                </a:cubicBezTo>
                <a:close/>
                <a:moveTo>
                  <a:pt x="1925" y="1184"/>
                </a:moveTo>
                <a:cubicBezTo>
                  <a:pt x="1922" y="1184"/>
                  <a:pt x="1920" y="1186"/>
                  <a:pt x="1920" y="1188"/>
                </a:cubicBezTo>
                <a:cubicBezTo>
                  <a:pt x="1920" y="1191"/>
                  <a:pt x="1922" y="1192"/>
                  <a:pt x="1925" y="1192"/>
                </a:cubicBezTo>
                <a:cubicBezTo>
                  <a:pt x="1927" y="1192"/>
                  <a:pt x="1929" y="1191"/>
                  <a:pt x="1929" y="1188"/>
                </a:cubicBezTo>
                <a:cubicBezTo>
                  <a:pt x="1929" y="1186"/>
                  <a:pt x="1927" y="1184"/>
                  <a:pt x="1925" y="1184"/>
                </a:cubicBezTo>
                <a:close/>
                <a:moveTo>
                  <a:pt x="1938" y="1184"/>
                </a:moveTo>
                <a:cubicBezTo>
                  <a:pt x="1935" y="1184"/>
                  <a:pt x="1933" y="1186"/>
                  <a:pt x="1933" y="1188"/>
                </a:cubicBezTo>
                <a:cubicBezTo>
                  <a:pt x="1933" y="1191"/>
                  <a:pt x="1935" y="1192"/>
                  <a:pt x="1938" y="1192"/>
                </a:cubicBezTo>
                <a:cubicBezTo>
                  <a:pt x="1940" y="1192"/>
                  <a:pt x="1942" y="1191"/>
                  <a:pt x="1942" y="1188"/>
                </a:cubicBezTo>
                <a:cubicBezTo>
                  <a:pt x="1942" y="1186"/>
                  <a:pt x="1940" y="1184"/>
                  <a:pt x="1938" y="1184"/>
                </a:cubicBezTo>
                <a:close/>
                <a:moveTo>
                  <a:pt x="1950" y="1184"/>
                </a:moveTo>
                <a:cubicBezTo>
                  <a:pt x="1948" y="1184"/>
                  <a:pt x="1946" y="1186"/>
                  <a:pt x="1946" y="1188"/>
                </a:cubicBezTo>
                <a:cubicBezTo>
                  <a:pt x="1946" y="1191"/>
                  <a:pt x="1948" y="1192"/>
                  <a:pt x="1950" y="1192"/>
                </a:cubicBezTo>
                <a:cubicBezTo>
                  <a:pt x="1953" y="1192"/>
                  <a:pt x="1955" y="1191"/>
                  <a:pt x="1955" y="1188"/>
                </a:cubicBezTo>
                <a:cubicBezTo>
                  <a:pt x="1955" y="1186"/>
                  <a:pt x="1953" y="1184"/>
                  <a:pt x="1950" y="1184"/>
                </a:cubicBezTo>
                <a:close/>
                <a:moveTo>
                  <a:pt x="1963" y="1184"/>
                </a:moveTo>
                <a:cubicBezTo>
                  <a:pt x="1961" y="1184"/>
                  <a:pt x="1959" y="1186"/>
                  <a:pt x="1959" y="1188"/>
                </a:cubicBezTo>
                <a:cubicBezTo>
                  <a:pt x="1959" y="1191"/>
                  <a:pt x="1961" y="1192"/>
                  <a:pt x="1963" y="1192"/>
                </a:cubicBezTo>
                <a:cubicBezTo>
                  <a:pt x="1966" y="1192"/>
                  <a:pt x="1968" y="1191"/>
                  <a:pt x="1968" y="1188"/>
                </a:cubicBezTo>
                <a:cubicBezTo>
                  <a:pt x="1968" y="1186"/>
                  <a:pt x="1966" y="1184"/>
                  <a:pt x="1963" y="1184"/>
                </a:cubicBezTo>
                <a:close/>
                <a:moveTo>
                  <a:pt x="1989" y="1184"/>
                </a:moveTo>
                <a:cubicBezTo>
                  <a:pt x="1987" y="1184"/>
                  <a:pt x="1985" y="1186"/>
                  <a:pt x="1985" y="1188"/>
                </a:cubicBezTo>
                <a:cubicBezTo>
                  <a:pt x="1985" y="1191"/>
                  <a:pt x="1987" y="1192"/>
                  <a:pt x="1989" y="1192"/>
                </a:cubicBezTo>
                <a:cubicBezTo>
                  <a:pt x="1992" y="1192"/>
                  <a:pt x="1993" y="1191"/>
                  <a:pt x="1993" y="1188"/>
                </a:cubicBezTo>
                <a:cubicBezTo>
                  <a:pt x="1993" y="1186"/>
                  <a:pt x="1992" y="1184"/>
                  <a:pt x="1989" y="1184"/>
                </a:cubicBezTo>
                <a:close/>
                <a:moveTo>
                  <a:pt x="2002" y="1184"/>
                </a:moveTo>
                <a:cubicBezTo>
                  <a:pt x="2000" y="1184"/>
                  <a:pt x="1998" y="1186"/>
                  <a:pt x="1998" y="1188"/>
                </a:cubicBezTo>
                <a:cubicBezTo>
                  <a:pt x="1998" y="1191"/>
                  <a:pt x="2000" y="1192"/>
                  <a:pt x="2002" y="1192"/>
                </a:cubicBezTo>
                <a:cubicBezTo>
                  <a:pt x="2004" y="1192"/>
                  <a:pt x="2006" y="1191"/>
                  <a:pt x="2006" y="1188"/>
                </a:cubicBezTo>
                <a:cubicBezTo>
                  <a:pt x="2006" y="1186"/>
                  <a:pt x="2004" y="1184"/>
                  <a:pt x="2002" y="1184"/>
                </a:cubicBezTo>
                <a:close/>
                <a:moveTo>
                  <a:pt x="2015" y="1184"/>
                </a:moveTo>
                <a:cubicBezTo>
                  <a:pt x="2013" y="1184"/>
                  <a:pt x="2011" y="1186"/>
                  <a:pt x="2011" y="1188"/>
                </a:cubicBezTo>
                <a:cubicBezTo>
                  <a:pt x="2011" y="1191"/>
                  <a:pt x="2013" y="1192"/>
                  <a:pt x="2015" y="1192"/>
                </a:cubicBezTo>
                <a:cubicBezTo>
                  <a:pt x="2017" y="1192"/>
                  <a:pt x="2019" y="1191"/>
                  <a:pt x="2019" y="1188"/>
                </a:cubicBezTo>
                <a:cubicBezTo>
                  <a:pt x="2019" y="1186"/>
                  <a:pt x="2017" y="1184"/>
                  <a:pt x="2015" y="1184"/>
                </a:cubicBezTo>
                <a:close/>
                <a:moveTo>
                  <a:pt x="2028" y="1184"/>
                </a:moveTo>
                <a:cubicBezTo>
                  <a:pt x="2026" y="1184"/>
                  <a:pt x="2024" y="1186"/>
                  <a:pt x="2024" y="1188"/>
                </a:cubicBezTo>
                <a:cubicBezTo>
                  <a:pt x="2024" y="1191"/>
                  <a:pt x="2026" y="1192"/>
                  <a:pt x="2028" y="1192"/>
                </a:cubicBezTo>
                <a:cubicBezTo>
                  <a:pt x="2030" y="1192"/>
                  <a:pt x="2032" y="1191"/>
                  <a:pt x="2032" y="1188"/>
                </a:cubicBezTo>
                <a:cubicBezTo>
                  <a:pt x="2032" y="1186"/>
                  <a:pt x="2030" y="1184"/>
                  <a:pt x="2028" y="1184"/>
                </a:cubicBezTo>
                <a:close/>
                <a:moveTo>
                  <a:pt x="2041" y="1184"/>
                </a:moveTo>
                <a:cubicBezTo>
                  <a:pt x="2039" y="1184"/>
                  <a:pt x="2037" y="1186"/>
                  <a:pt x="2037" y="1188"/>
                </a:cubicBezTo>
                <a:cubicBezTo>
                  <a:pt x="2037" y="1191"/>
                  <a:pt x="2039" y="1192"/>
                  <a:pt x="2041" y="1192"/>
                </a:cubicBezTo>
                <a:cubicBezTo>
                  <a:pt x="2043" y="1192"/>
                  <a:pt x="2045" y="1191"/>
                  <a:pt x="2045" y="1188"/>
                </a:cubicBezTo>
                <a:cubicBezTo>
                  <a:pt x="2045" y="1186"/>
                  <a:pt x="2043" y="1184"/>
                  <a:pt x="2041" y="1184"/>
                </a:cubicBezTo>
                <a:close/>
                <a:moveTo>
                  <a:pt x="2054" y="1184"/>
                </a:moveTo>
                <a:cubicBezTo>
                  <a:pt x="2051" y="1184"/>
                  <a:pt x="2050" y="1186"/>
                  <a:pt x="2050" y="1188"/>
                </a:cubicBezTo>
                <a:cubicBezTo>
                  <a:pt x="2050" y="1191"/>
                  <a:pt x="2051" y="1192"/>
                  <a:pt x="2054" y="1192"/>
                </a:cubicBezTo>
                <a:cubicBezTo>
                  <a:pt x="2056" y="1192"/>
                  <a:pt x="2058" y="1191"/>
                  <a:pt x="2058" y="1188"/>
                </a:cubicBezTo>
                <a:cubicBezTo>
                  <a:pt x="2058" y="1186"/>
                  <a:pt x="2056" y="1184"/>
                  <a:pt x="2054" y="1184"/>
                </a:cubicBezTo>
                <a:close/>
                <a:moveTo>
                  <a:pt x="2067" y="1184"/>
                </a:moveTo>
                <a:cubicBezTo>
                  <a:pt x="2064" y="1184"/>
                  <a:pt x="2063" y="1186"/>
                  <a:pt x="2063" y="1188"/>
                </a:cubicBezTo>
                <a:cubicBezTo>
                  <a:pt x="2063" y="1191"/>
                  <a:pt x="2064" y="1192"/>
                  <a:pt x="2067" y="1192"/>
                </a:cubicBezTo>
                <a:cubicBezTo>
                  <a:pt x="2069" y="1192"/>
                  <a:pt x="2071" y="1191"/>
                  <a:pt x="2071" y="1188"/>
                </a:cubicBezTo>
                <a:cubicBezTo>
                  <a:pt x="2071" y="1186"/>
                  <a:pt x="2069" y="1184"/>
                  <a:pt x="2067" y="1184"/>
                </a:cubicBezTo>
                <a:close/>
                <a:moveTo>
                  <a:pt x="2080" y="1184"/>
                </a:moveTo>
                <a:cubicBezTo>
                  <a:pt x="2077" y="1184"/>
                  <a:pt x="2075" y="1186"/>
                  <a:pt x="2075" y="1188"/>
                </a:cubicBezTo>
                <a:cubicBezTo>
                  <a:pt x="2075" y="1191"/>
                  <a:pt x="2077" y="1192"/>
                  <a:pt x="2080" y="1192"/>
                </a:cubicBezTo>
                <a:cubicBezTo>
                  <a:pt x="2082" y="1192"/>
                  <a:pt x="2084" y="1191"/>
                  <a:pt x="2084" y="1188"/>
                </a:cubicBezTo>
                <a:cubicBezTo>
                  <a:pt x="2084" y="1186"/>
                  <a:pt x="2082" y="1184"/>
                  <a:pt x="2080" y="1184"/>
                </a:cubicBezTo>
                <a:close/>
                <a:moveTo>
                  <a:pt x="2725" y="1184"/>
                </a:moveTo>
                <a:cubicBezTo>
                  <a:pt x="2723" y="1184"/>
                  <a:pt x="2721" y="1186"/>
                  <a:pt x="2721" y="1188"/>
                </a:cubicBezTo>
                <a:cubicBezTo>
                  <a:pt x="2721" y="1191"/>
                  <a:pt x="2723" y="1192"/>
                  <a:pt x="2725" y="1192"/>
                </a:cubicBezTo>
                <a:cubicBezTo>
                  <a:pt x="2728" y="1192"/>
                  <a:pt x="2729" y="1191"/>
                  <a:pt x="2729" y="1188"/>
                </a:cubicBezTo>
                <a:cubicBezTo>
                  <a:pt x="2729" y="1186"/>
                  <a:pt x="2728" y="1184"/>
                  <a:pt x="2725" y="1184"/>
                </a:cubicBezTo>
                <a:close/>
                <a:moveTo>
                  <a:pt x="2734" y="1188"/>
                </a:moveTo>
                <a:cubicBezTo>
                  <a:pt x="2734" y="1191"/>
                  <a:pt x="2736" y="1192"/>
                  <a:pt x="2738" y="1192"/>
                </a:cubicBezTo>
                <a:cubicBezTo>
                  <a:pt x="2741" y="1192"/>
                  <a:pt x="2742" y="1191"/>
                  <a:pt x="2742" y="1188"/>
                </a:cubicBezTo>
                <a:cubicBezTo>
                  <a:pt x="2742" y="1186"/>
                  <a:pt x="2741" y="1184"/>
                  <a:pt x="2738" y="1184"/>
                </a:cubicBezTo>
                <a:cubicBezTo>
                  <a:pt x="2736" y="1184"/>
                  <a:pt x="2734" y="1186"/>
                  <a:pt x="2734" y="1188"/>
                </a:cubicBezTo>
                <a:close/>
                <a:moveTo>
                  <a:pt x="2880" y="1184"/>
                </a:moveTo>
                <a:cubicBezTo>
                  <a:pt x="2878" y="1184"/>
                  <a:pt x="2876" y="1186"/>
                  <a:pt x="2876" y="1188"/>
                </a:cubicBezTo>
                <a:cubicBezTo>
                  <a:pt x="2876" y="1191"/>
                  <a:pt x="2878" y="1192"/>
                  <a:pt x="2880" y="1192"/>
                </a:cubicBezTo>
                <a:cubicBezTo>
                  <a:pt x="2883" y="1192"/>
                  <a:pt x="2884" y="1191"/>
                  <a:pt x="2884" y="1188"/>
                </a:cubicBezTo>
                <a:cubicBezTo>
                  <a:pt x="2884" y="1186"/>
                  <a:pt x="2883" y="1184"/>
                  <a:pt x="2880" y="1184"/>
                </a:cubicBezTo>
                <a:close/>
                <a:moveTo>
                  <a:pt x="2893" y="1188"/>
                </a:moveTo>
                <a:cubicBezTo>
                  <a:pt x="2893" y="1188"/>
                  <a:pt x="2893" y="1188"/>
                  <a:pt x="2893" y="1188"/>
                </a:cubicBezTo>
                <a:cubicBezTo>
                  <a:pt x="2893" y="1188"/>
                  <a:pt x="2893" y="1188"/>
                  <a:pt x="2893" y="1188"/>
                </a:cubicBezTo>
                <a:cubicBezTo>
                  <a:pt x="2893" y="1188"/>
                  <a:pt x="2893" y="1188"/>
                  <a:pt x="2893" y="1188"/>
                </a:cubicBezTo>
                <a:cubicBezTo>
                  <a:pt x="2893" y="1188"/>
                  <a:pt x="2893" y="1188"/>
                  <a:pt x="2893" y="1188"/>
                </a:cubicBezTo>
                <a:close/>
                <a:moveTo>
                  <a:pt x="2909" y="1188"/>
                </a:moveTo>
                <a:cubicBezTo>
                  <a:pt x="2909" y="1187"/>
                  <a:pt x="2908" y="1185"/>
                  <a:pt x="2906" y="1185"/>
                </a:cubicBezTo>
                <a:cubicBezTo>
                  <a:pt x="2904" y="1185"/>
                  <a:pt x="2903" y="1187"/>
                  <a:pt x="2903" y="1188"/>
                </a:cubicBezTo>
                <a:cubicBezTo>
                  <a:pt x="2903" y="1190"/>
                  <a:pt x="2904" y="1192"/>
                  <a:pt x="2906" y="1192"/>
                </a:cubicBezTo>
                <a:cubicBezTo>
                  <a:pt x="2908" y="1192"/>
                  <a:pt x="2909" y="1190"/>
                  <a:pt x="2909" y="1188"/>
                </a:cubicBezTo>
                <a:close/>
                <a:moveTo>
                  <a:pt x="3022" y="1188"/>
                </a:moveTo>
                <a:cubicBezTo>
                  <a:pt x="3022" y="1188"/>
                  <a:pt x="3022" y="1188"/>
                  <a:pt x="3022" y="1188"/>
                </a:cubicBezTo>
                <a:cubicBezTo>
                  <a:pt x="3022" y="1188"/>
                  <a:pt x="3022" y="1188"/>
                  <a:pt x="3022" y="1188"/>
                </a:cubicBezTo>
                <a:cubicBezTo>
                  <a:pt x="3022" y="1188"/>
                  <a:pt x="3022" y="1188"/>
                  <a:pt x="3022" y="1188"/>
                </a:cubicBezTo>
                <a:cubicBezTo>
                  <a:pt x="3022" y="1188"/>
                  <a:pt x="3022" y="1188"/>
                  <a:pt x="3022" y="1188"/>
                </a:cubicBezTo>
                <a:close/>
                <a:moveTo>
                  <a:pt x="3061" y="1184"/>
                </a:moveTo>
                <a:cubicBezTo>
                  <a:pt x="3059" y="1184"/>
                  <a:pt x="3057" y="1186"/>
                  <a:pt x="3057" y="1188"/>
                </a:cubicBezTo>
                <a:cubicBezTo>
                  <a:pt x="3057" y="1191"/>
                  <a:pt x="3059" y="1192"/>
                  <a:pt x="3061" y="1192"/>
                </a:cubicBezTo>
                <a:cubicBezTo>
                  <a:pt x="3063" y="1192"/>
                  <a:pt x="3065" y="1191"/>
                  <a:pt x="3065" y="1188"/>
                </a:cubicBezTo>
                <a:cubicBezTo>
                  <a:pt x="3065" y="1186"/>
                  <a:pt x="3063" y="1184"/>
                  <a:pt x="3061" y="1184"/>
                </a:cubicBezTo>
                <a:close/>
                <a:moveTo>
                  <a:pt x="3074" y="1184"/>
                </a:moveTo>
                <a:cubicBezTo>
                  <a:pt x="3072" y="1184"/>
                  <a:pt x="3070" y="1186"/>
                  <a:pt x="3070" y="1188"/>
                </a:cubicBezTo>
                <a:cubicBezTo>
                  <a:pt x="3070" y="1191"/>
                  <a:pt x="3072" y="1192"/>
                  <a:pt x="3074" y="1192"/>
                </a:cubicBezTo>
                <a:cubicBezTo>
                  <a:pt x="3076" y="1192"/>
                  <a:pt x="3078" y="1191"/>
                  <a:pt x="3078" y="1188"/>
                </a:cubicBezTo>
                <a:cubicBezTo>
                  <a:pt x="3078" y="1186"/>
                  <a:pt x="3076" y="1184"/>
                  <a:pt x="3074" y="1184"/>
                </a:cubicBezTo>
                <a:close/>
                <a:moveTo>
                  <a:pt x="3087" y="1184"/>
                </a:moveTo>
                <a:cubicBezTo>
                  <a:pt x="3085" y="1184"/>
                  <a:pt x="3083" y="1186"/>
                  <a:pt x="3083" y="1188"/>
                </a:cubicBezTo>
                <a:cubicBezTo>
                  <a:pt x="3083" y="1191"/>
                  <a:pt x="3085" y="1192"/>
                  <a:pt x="3087" y="1192"/>
                </a:cubicBezTo>
                <a:cubicBezTo>
                  <a:pt x="3089" y="1192"/>
                  <a:pt x="3091" y="1191"/>
                  <a:pt x="3091" y="1188"/>
                </a:cubicBezTo>
                <a:cubicBezTo>
                  <a:pt x="3091" y="1186"/>
                  <a:pt x="3089" y="1184"/>
                  <a:pt x="3087" y="1184"/>
                </a:cubicBezTo>
                <a:close/>
                <a:moveTo>
                  <a:pt x="3100" y="1184"/>
                </a:moveTo>
                <a:cubicBezTo>
                  <a:pt x="3097" y="1184"/>
                  <a:pt x="3096" y="1186"/>
                  <a:pt x="3096" y="1188"/>
                </a:cubicBezTo>
                <a:cubicBezTo>
                  <a:pt x="3096" y="1191"/>
                  <a:pt x="3097" y="1192"/>
                  <a:pt x="3100" y="1192"/>
                </a:cubicBezTo>
                <a:cubicBezTo>
                  <a:pt x="3102" y="1192"/>
                  <a:pt x="3104" y="1191"/>
                  <a:pt x="3104" y="1188"/>
                </a:cubicBezTo>
                <a:cubicBezTo>
                  <a:pt x="3104" y="1186"/>
                  <a:pt x="3102" y="1184"/>
                  <a:pt x="3100" y="1184"/>
                </a:cubicBezTo>
                <a:close/>
                <a:moveTo>
                  <a:pt x="3113" y="1184"/>
                </a:moveTo>
                <a:cubicBezTo>
                  <a:pt x="3110" y="1184"/>
                  <a:pt x="3109" y="1186"/>
                  <a:pt x="3109" y="1188"/>
                </a:cubicBezTo>
                <a:cubicBezTo>
                  <a:pt x="3109" y="1191"/>
                  <a:pt x="3110" y="1192"/>
                  <a:pt x="3113" y="1192"/>
                </a:cubicBezTo>
                <a:cubicBezTo>
                  <a:pt x="3115" y="1192"/>
                  <a:pt x="3117" y="1191"/>
                  <a:pt x="3117" y="1188"/>
                </a:cubicBezTo>
                <a:cubicBezTo>
                  <a:pt x="3117" y="1186"/>
                  <a:pt x="3115" y="1184"/>
                  <a:pt x="3113" y="1184"/>
                </a:cubicBezTo>
                <a:close/>
                <a:moveTo>
                  <a:pt x="3126" y="1184"/>
                </a:moveTo>
                <a:cubicBezTo>
                  <a:pt x="3123" y="1184"/>
                  <a:pt x="3121" y="1186"/>
                  <a:pt x="3121" y="1188"/>
                </a:cubicBezTo>
                <a:cubicBezTo>
                  <a:pt x="3121" y="1191"/>
                  <a:pt x="3123" y="1192"/>
                  <a:pt x="3126" y="1192"/>
                </a:cubicBezTo>
                <a:cubicBezTo>
                  <a:pt x="3128" y="1192"/>
                  <a:pt x="3130" y="1191"/>
                  <a:pt x="3130" y="1188"/>
                </a:cubicBezTo>
                <a:cubicBezTo>
                  <a:pt x="3130" y="1186"/>
                  <a:pt x="3128" y="1184"/>
                  <a:pt x="3126" y="1184"/>
                </a:cubicBezTo>
                <a:close/>
                <a:moveTo>
                  <a:pt x="3193" y="1188"/>
                </a:moveTo>
                <a:cubicBezTo>
                  <a:pt x="3193" y="1187"/>
                  <a:pt x="3192" y="1185"/>
                  <a:pt x="3190" y="1185"/>
                </a:cubicBezTo>
                <a:cubicBezTo>
                  <a:pt x="3188" y="1185"/>
                  <a:pt x="3187" y="1187"/>
                  <a:pt x="3187" y="1188"/>
                </a:cubicBezTo>
                <a:cubicBezTo>
                  <a:pt x="3187" y="1190"/>
                  <a:pt x="3188" y="1191"/>
                  <a:pt x="3190" y="1191"/>
                </a:cubicBezTo>
                <a:cubicBezTo>
                  <a:pt x="3192" y="1191"/>
                  <a:pt x="3193" y="1190"/>
                  <a:pt x="3193" y="1188"/>
                </a:cubicBezTo>
                <a:close/>
                <a:moveTo>
                  <a:pt x="3203" y="1188"/>
                </a:moveTo>
                <a:cubicBezTo>
                  <a:pt x="3203" y="1188"/>
                  <a:pt x="3203" y="1188"/>
                  <a:pt x="3203" y="1188"/>
                </a:cubicBezTo>
                <a:cubicBezTo>
                  <a:pt x="3203" y="1188"/>
                  <a:pt x="3203" y="1188"/>
                  <a:pt x="3203" y="1188"/>
                </a:cubicBezTo>
                <a:cubicBezTo>
                  <a:pt x="3203" y="1188"/>
                  <a:pt x="3203" y="1188"/>
                  <a:pt x="3203" y="1188"/>
                </a:cubicBezTo>
                <a:cubicBezTo>
                  <a:pt x="3203" y="1188"/>
                  <a:pt x="3203" y="1188"/>
                  <a:pt x="3203" y="1188"/>
                </a:cubicBezTo>
                <a:close/>
                <a:moveTo>
                  <a:pt x="879" y="1199"/>
                </a:moveTo>
                <a:cubicBezTo>
                  <a:pt x="877" y="1199"/>
                  <a:pt x="876" y="1200"/>
                  <a:pt x="876" y="1201"/>
                </a:cubicBezTo>
                <a:cubicBezTo>
                  <a:pt x="876" y="1203"/>
                  <a:pt x="877" y="1204"/>
                  <a:pt x="879" y="1204"/>
                </a:cubicBezTo>
                <a:cubicBezTo>
                  <a:pt x="880" y="1204"/>
                  <a:pt x="881" y="1203"/>
                  <a:pt x="881" y="1201"/>
                </a:cubicBezTo>
                <a:cubicBezTo>
                  <a:pt x="881" y="1200"/>
                  <a:pt x="880" y="1199"/>
                  <a:pt x="879" y="1199"/>
                </a:cubicBezTo>
                <a:close/>
                <a:moveTo>
                  <a:pt x="892" y="1197"/>
                </a:moveTo>
                <a:cubicBezTo>
                  <a:pt x="889" y="1197"/>
                  <a:pt x="887" y="1199"/>
                  <a:pt x="887" y="1201"/>
                </a:cubicBezTo>
                <a:cubicBezTo>
                  <a:pt x="887" y="1204"/>
                  <a:pt x="889" y="1205"/>
                  <a:pt x="892" y="1205"/>
                </a:cubicBezTo>
                <a:cubicBezTo>
                  <a:pt x="894" y="1205"/>
                  <a:pt x="896" y="1204"/>
                  <a:pt x="896" y="1201"/>
                </a:cubicBezTo>
                <a:cubicBezTo>
                  <a:pt x="896" y="1199"/>
                  <a:pt x="894" y="1197"/>
                  <a:pt x="892" y="1197"/>
                </a:cubicBezTo>
                <a:close/>
                <a:moveTo>
                  <a:pt x="904" y="1197"/>
                </a:moveTo>
                <a:cubicBezTo>
                  <a:pt x="902" y="1197"/>
                  <a:pt x="900" y="1199"/>
                  <a:pt x="900" y="1201"/>
                </a:cubicBezTo>
                <a:cubicBezTo>
                  <a:pt x="900" y="1204"/>
                  <a:pt x="902" y="1205"/>
                  <a:pt x="904" y="1205"/>
                </a:cubicBezTo>
                <a:cubicBezTo>
                  <a:pt x="907" y="1205"/>
                  <a:pt x="909" y="1204"/>
                  <a:pt x="909" y="1201"/>
                </a:cubicBezTo>
                <a:cubicBezTo>
                  <a:pt x="909" y="1199"/>
                  <a:pt x="907" y="1197"/>
                  <a:pt x="904" y="1197"/>
                </a:cubicBezTo>
                <a:close/>
                <a:moveTo>
                  <a:pt x="917" y="1197"/>
                </a:moveTo>
                <a:cubicBezTo>
                  <a:pt x="915" y="1197"/>
                  <a:pt x="913" y="1199"/>
                  <a:pt x="913" y="1201"/>
                </a:cubicBezTo>
                <a:cubicBezTo>
                  <a:pt x="913" y="1204"/>
                  <a:pt x="915" y="1205"/>
                  <a:pt x="917" y="1205"/>
                </a:cubicBezTo>
                <a:cubicBezTo>
                  <a:pt x="920" y="1205"/>
                  <a:pt x="922" y="1204"/>
                  <a:pt x="922" y="1201"/>
                </a:cubicBezTo>
                <a:cubicBezTo>
                  <a:pt x="922" y="1199"/>
                  <a:pt x="920" y="1197"/>
                  <a:pt x="917" y="1197"/>
                </a:cubicBezTo>
                <a:close/>
                <a:moveTo>
                  <a:pt x="930" y="1197"/>
                </a:moveTo>
                <a:cubicBezTo>
                  <a:pt x="928" y="1197"/>
                  <a:pt x="926" y="1199"/>
                  <a:pt x="926" y="1201"/>
                </a:cubicBezTo>
                <a:cubicBezTo>
                  <a:pt x="926" y="1204"/>
                  <a:pt x="928" y="1205"/>
                  <a:pt x="930" y="1205"/>
                </a:cubicBezTo>
                <a:cubicBezTo>
                  <a:pt x="933" y="1205"/>
                  <a:pt x="934" y="1204"/>
                  <a:pt x="934" y="1201"/>
                </a:cubicBezTo>
                <a:cubicBezTo>
                  <a:pt x="934" y="1199"/>
                  <a:pt x="933" y="1197"/>
                  <a:pt x="930" y="1197"/>
                </a:cubicBezTo>
                <a:close/>
                <a:moveTo>
                  <a:pt x="943" y="1197"/>
                </a:moveTo>
                <a:cubicBezTo>
                  <a:pt x="941" y="1197"/>
                  <a:pt x="939" y="1199"/>
                  <a:pt x="939" y="1201"/>
                </a:cubicBezTo>
                <a:cubicBezTo>
                  <a:pt x="939" y="1204"/>
                  <a:pt x="941" y="1205"/>
                  <a:pt x="943" y="1205"/>
                </a:cubicBezTo>
                <a:cubicBezTo>
                  <a:pt x="946" y="1205"/>
                  <a:pt x="947" y="1204"/>
                  <a:pt x="947" y="1201"/>
                </a:cubicBezTo>
                <a:cubicBezTo>
                  <a:pt x="947" y="1199"/>
                  <a:pt x="946" y="1197"/>
                  <a:pt x="943" y="1197"/>
                </a:cubicBezTo>
                <a:close/>
                <a:moveTo>
                  <a:pt x="956" y="1197"/>
                </a:moveTo>
                <a:cubicBezTo>
                  <a:pt x="954" y="1197"/>
                  <a:pt x="952" y="1199"/>
                  <a:pt x="952" y="1201"/>
                </a:cubicBezTo>
                <a:cubicBezTo>
                  <a:pt x="952" y="1204"/>
                  <a:pt x="954" y="1205"/>
                  <a:pt x="956" y="1205"/>
                </a:cubicBezTo>
                <a:cubicBezTo>
                  <a:pt x="958" y="1205"/>
                  <a:pt x="960" y="1204"/>
                  <a:pt x="960" y="1201"/>
                </a:cubicBezTo>
                <a:cubicBezTo>
                  <a:pt x="960" y="1199"/>
                  <a:pt x="958" y="1197"/>
                  <a:pt x="956" y="1197"/>
                </a:cubicBezTo>
                <a:close/>
                <a:moveTo>
                  <a:pt x="969" y="1197"/>
                </a:moveTo>
                <a:cubicBezTo>
                  <a:pt x="967" y="1197"/>
                  <a:pt x="965" y="1199"/>
                  <a:pt x="965" y="1201"/>
                </a:cubicBezTo>
                <a:cubicBezTo>
                  <a:pt x="965" y="1204"/>
                  <a:pt x="967" y="1205"/>
                  <a:pt x="969" y="1205"/>
                </a:cubicBezTo>
                <a:cubicBezTo>
                  <a:pt x="971" y="1205"/>
                  <a:pt x="973" y="1204"/>
                  <a:pt x="973" y="1201"/>
                </a:cubicBezTo>
                <a:cubicBezTo>
                  <a:pt x="973" y="1199"/>
                  <a:pt x="971" y="1197"/>
                  <a:pt x="969" y="1197"/>
                </a:cubicBezTo>
                <a:close/>
                <a:moveTo>
                  <a:pt x="982" y="1197"/>
                </a:moveTo>
                <a:cubicBezTo>
                  <a:pt x="980" y="1197"/>
                  <a:pt x="978" y="1199"/>
                  <a:pt x="978" y="1201"/>
                </a:cubicBezTo>
                <a:cubicBezTo>
                  <a:pt x="978" y="1204"/>
                  <a:pt x="980" y="1205"/>
                  <a:pt x="982" y="1205"/>
                </a:cubicBezTo>
                <a:cubicBezTo>
                  <a:pt x="984" y="1205"/>
                  <a:pt x="986" y="1204"/>
                  <a:pt x="986" y="1201"/>
                </a:cubicBezTo>
                <a:cubicBezTo>
                  <a:pt x="986" y="1199"/>
                  <a:pt x="984" y="1197"/>
                  <a:pt x="982" y="1197"/>
                </a:cubicBezTo>
                <a:close/>
                <a:moveTo>
                  <a:pt x="995" y="1197"/>
                </a:moveTo>
                <a:cubicBezTo>
                  <a:pt x="993" y="1197"/>
                  <a:pt x="991" y="1199"/>
                  <a:pt x="991" y="1201"/>
                </a:cubicBezTo>
                <a:cubicBezTo>
                  <a:pt x="991" y="1204"/>
                  <a:pt x="993" y="1205"/>
                  <a:pt x="995" y="1205"/>
                </a:cubicBezTo>
                <a:cubicBezTo>
                  <a:pt x="997" y="1205"/>
                  <a:pt x="999" y="1204"/>
                  <a:pt x="999" y="1201"/>
                </a:cubicBezTo>
                <a:cubicBezTo>
                  <a:pt x="999" y="1199"/>
                  <a:pt x="997" y="1197"/>
                  <a:pt x="995" y="1197"/>
                </a:cubicBezTo>
                <a:close/>
                <a:moveTo>
                  <a:pt x="1008" y="1197"/>
                </a:moveTo>
                <a:cubicBezTo>
                  <a:pt x="1005" y="1197"/>
                  <a:pt x="1004" y="1199"/>
                  <a:pt x="1004" y="1201"/>
                </a:cubicBezTo>
                <a:cubicBezTo>
                  <a:pt x="1004" y="1204"/>
                  <a:pt x="1005" y="1205"/>
                  <a:pt x="1008" y="1205"/>
                </a:cubicBezTo>
                <a:cubicBezTo>
                  <a:pt x="1010" y="1205"/>
                  <a:pt x="1012" y="1204"/>
                  <a:pt x="1012" y="1201"/>
                </a:cubicBezTo>
                <a:cubicBezTo>
                  <a:pt x="1012" y="1199"/>
                  <a:pt x="1010" y="1197"/>
                  <a:pt x="1008" y="1197"/>
                </a:cubicBezTo>
                <a:close/>
                <a:moveTo>
                  <a:pt x="1021" y="1197"/>
                </a:moveTo>
                <a:cubicBezTo>
                  <a:pt x="1018" y="1197"/>
                  <a:pt x="1017" y="1199"/>
                  <a:pt x="1017" y="1201"/>
                </a:cubicBezTo>
                <a:cubicBezTo>
                  <a:pt x="1017" y="1204"/>
                  <a:pt x="1018" y="1205"/>
                  <a:pt x="1021" y="1205"/>
                </a:cubicBezTo>
                <a:cubicBezTo>
                  <a:pt x="1023" y="1205"/>
                  <a:pt x="1025" y="1204"/>
                  <a:pt x="1025" y="1201"/>
                </a:cubicBezTo>
                <a:cubicBezTo>
                  <a:pt x="1025" y="1199"/>
                  <a:pt x="1023" y="1197"/>
                  <a:pt x="1021" y="1197"/>
                </a:cubicBezTo>
                <a:close/>
                <a:moveTo>
                  <a:pt x="1034" y="1197"/>
                </a:moveTo>
                <a:cubicBezTo>
                  <a:pt x="1031" y="1197"/>
                  <a:pt x="1029" y="1199"/>
                  <a:pt x="1029" y="1201"/>
                </a:cubicBezTo>
                <a:cubicBezTo>
                  <a:pt x="1029" y="1204"/>
                  <a:pt x="1031" y="1205"/>
                  <a:pt x="1034" y="1205"/>
                </a:cubicBezTo>
                <a:cubicBezTo>
                  <a:pt x="1036" y="1205"/>
                  <a:pt x="1038" y="1204"/>
                  <a:pt x="1038" y="1201"/>
                </a:cubicBezTo>
                <a:cubicBezTo>
                  <a:pt x="1038" y="1199"/>
                  <a:pt x="1036" y="1197"/>
                  <a:pt x="1034" y="1197"/>
                </a:cubicBezTo>
                <a:close/>
                <a:moveTo>
                  <a:pt x="1047" y="1197"/>
                </a:moveTo>
                <a:cubicBezTo>
                  <a:pt x="1044" y="1197"/>
                  <a:pt x="1042" y="1199"/>
                  <a:pt x="1042" y="1201"/>
                </a:cubicBezTo>
                <a:cubicBezTo>
                  <a:pt x="1042" y="1204"/>
                  <a:pt x="1044" y="1205"/>
                  <a:pt x="1047" y="1205"/>
                </a:cubicBezTo>
                <a:cubicBezTo>
                  <a:pt x="1049" y="1205"/>
                  <a:pt x="1051" y="1204"/>
                  <a:pt x="1051" y="1201"/>
                </a:cubicBezTo>
                <a:cubicBezTo>
                  <a:pt x="1051" y="1199"/>
                  <a:pt x="1049" y="1197"/>
                  <a:pt x="1047" y="1197"/>
                </a:cubicBezTo>
                <a:close/>
                <a:moveTo>
                  <a:pt x="1059" y="1197"/>
                </a:moveTo>
                <a:cubicBezTo>
                  <a:pt x="1057" y="1197"/>
                  <a:pt x="1055" y="1199"/>
                  <a:pt x="1055" y="1201"/>
                </a:cubicBezTo>
                <a:cubicBezTo>
                  <a:pt x="1055" y="1204"/>
                  <a:pt x="1057" y="1205"/>
                  <a:pt x="1059" y="1205"/>
                </a:cubicBezTo>
                <a:cubicBezTo>
                  <a:pt x="1062" y="1205"/>
                  <a:pt x="1064" y="1204"/>
                  <a:pt x="1064" y="1201"/>
                </a:cubicBezTo>
                <a:cubicBezTo>
                  <a:pt x="1064" y="1199"/>
                  <a:pt x="1062" y="1197"/>
                  <a:pt x="1059" y="1197"/>
                </a:cubicBezTo>
                <a:close/>
                <a:moveTo>
                  <a:pt x="1072" y="1197"/>
                </a:moveTo>
                <a:cubicBezTo>
                  <a:pt x="1070" y="1197"/>
                  <a:pt x="1068" y="1199"/>
                  <a:pt x="1068" y="1201"/>
                </a:cubicBezTo>
                <a:cubicBezTo>
                  <a:pt x="1068" y="1204"/>
                  <a:pt x="1070" y="1205"/>
                  <a:pt x="1072" y="1205"/>
                </a:cubicBezTo>
                <a:cubicBezTo>
                  <a:pt x="1075" y="1205"/>
                  <a:pt x="1077" y="1204"/>
                  <a:pt x="1077" y="1201"/>
                </a:cubicBezTo>
                <a:cubicBezTo>
                  <a:pt x="1077" y="1199"/>
                  <a:pt x="1075" y="1197"/>
                  <a:pt x="1072" y="1197"/>
                </a:cubicBezTo>
                <a:close/>
                <a:moveTo>
                  <a:pt x="1085" y="1197"/>
                </a:moveTo>
                <a:cubicBezTo>
                  <a:pt x="1083" y="1197"/>
                  <a:pt x="1081" y="1199"/>
                  <a:pt x="1081" y="1201"/>
                </a:cubicBezTo>
                <a:cubicBezTo>
                  <a:pt x="1081" y="1204"/>
                  <a:pt x="1083" y="1205"/>
                  <a:pt x="1085" y="1205"/>
                </a:cubicBezTo>
                <a:cubicBezTo>
                  <a:pt x="1088" y="1205"/>
                  <a:pt x="1089" y="1204"/>
                  <a:pt x="1089" y="1201"/>
                </a:cubicBezTo>
                <a:cubicBezTo>
                  <a:pt x="1089" y="1199"/>
                  <a:pt x="1088" y="1197"/>
                  <a:pt x="1085" y="1197"/>
                </a:cubicBezTo>
                <a:close/>
                <a:moveTo>
                  <a:pt x="1098" y="1197"/>
                </a:moveTo>
                <a:cubicBezTo>
                  <a:pt x="1096" y="1197"/>
                  <a:pt x="1094" y="1199"/>
                  <a:pt x="1094" y="1201"/>
                </a:cubicBezTo>
                <a:cubicBezTo>
                  <a:pt x="1094" y="1204"/>
                  <a:pt x="1096" y="1205"/>
                  <a:pt x="1098" y="1205"/>
                </a:cubicBezTo>
                <a:cubicBezTo>
                  <a:pt x="1100" y="1205"/>
                  <a:pt x="1102" y="1204"/>
                  <a:pt x="1102" y="1201"/>
                </a:cubicBezTo>
                <a:cubicBezTo>
                  <a:pt x="1102" y="1199"/>
                  <a:pt x="1100" y="1197"/>
                  <a:pt x="1098" y="1197"/>
                </a:cubicBezTo>
                <a:close/>
                <a:moveTo>
                  <a:pt x="1111" y="1197"/>
                </a:moveTo>
                <a:cubicBezTo>
                  <a:pt x="1109" y="1197"/>
                  <a:pt x="1107" y="1199"/>
                  <a:pt x="1107" y="1201"/>
                </a:cubicBezTo>
                <a:cubicBezTo>
                  <a:pt x="1107" y="1204"/>
                  <a:pt x="1109" y="1205"/>
                  <a:pt x="1111" y="1205"/>
                </a:cubicBezTo>
                <a:cubicBezTo>
                  <a:pt x="1113" y="1205"/>
                  <a:pt x="1115" y="1204"/>
                  <a:pt x="1115" y="1201"/>
                </a:cubicBezTo>
                <a:cubicBezTo>
                  <a:pt x="1115" y="1199"/>
                  <a:pt x="1113" y="1197"/>
                  <a:pt x="1111" y="1197"/>
                </a:cubicBezTo>
                <a:close/>
                <a:moveTo>
                  <a:pt x="1124" y="1197"/>
                </a:moveTo>
                <a:cubicBezTo>
                  <a:pt x="1122" y="1197"/>
                  <a:pt x="1120" y="1199"/>
                  <a:pt x="1120" y="1201"/>
                </a:cubicBezTo>
                <a:cubicBezTo>
                  <a:pt x="1120" y="1204"/>
                  <a:pt x="1122" y="1205"/>
                  <a:pt x="1124" y="1205"/>
                </a:cubicBezTo>
                <a:cubicBezTo>
                  <a:pt x="1126" y="1205"/>
                  <a:pt x="1128" y="1204"/>
                  <a:pt x="1128" y="1201"/>
                </a:cubicBezTo>
                <a:cubicBezTo>
                  <a:pt x="1128" y="1199"/>
                  <a:pt x="1126" y="1197"/>
                  <a:pt x="1124" y="1197"/>
                </a:cubicBezTo>
                <a:close/>
                <a:moveTo>
                  <a:pt x="1137" y="1197"/>
                </a:moveTo>
                <a:cubicBezTo>
                  <a:pt x="1135" y="1197"/>
                  <a:pt x="1133" y="1199"/>
                  <a:pt x="1133" y="1201"/>
                </a:cubicBezTo>
                <a:cubicBezTo>
                  <a:pt x="1133" y="1204"/>
                  <a:pt x="1135" y="1205"/>
                  <a:pt x="1137" y="1205"/>
                </a:cubicBezTo>
                <a:cubicBezTo>
                  <a:pt x="1139" y="1205"/>
                  <a:pt x="1141" y="1204"/>
                  <a:pt x="1141" y="1201"/>
                </a:cubicBezTo>
                <a:cubicBezTo>
                  <a:pt x="1141" y="1199"/>
                  <a:pt x="1139" y="1197"/>
                  <a:pt x="1137" y="1197"/>
                </a:cubicBezTo>
                <a:close/>
                <a:moveTo>
                  <a:pt x="1150" y="1197"/>
                </a:moveTo>
                <a:cubicBezTo>
                  <a:pt x="1148" y="1197"/>
                  <a:pt x="1146" y="1199"/>
                  <a:pt x="1146" y="1201"/>
                </a:cubicBezTo>
                <a:cubicBezTo>
                  <a:pt x="1146" y="1204"/>
                  <a:pt x="1148" y="1205"/>
                  <a:pt x="1150" y="1205"/>
                </a:cubicBezTo>
                <a:cubicBezTo>
                  <a:pt x="1152" y="1205"/>
                  <a:pt x="1154" y="1204"/>
                  <a:pt x="1154" y="1201"/>
                </a:cubicBezTo>
                <a:cubicBezTo>
                  <a:pt x="1154" y="1199"/>
                  <a:pt x="1152" y="1197"/>
                  <a:pt x="1150" y="1197"/>
                </a:cubicBezTo>
                <a:close/>
                <a:moveTo>
                  <a:pt x="1163" y="1197"/>
                </a:moveTo>
                <a:cubicBezTo>
                  <a:pt x="1160" y="1197"/>
                  <a:pt x="1159" y="1199"/>
                  <a:pt x="1159" y="1201"/>
                </a:cubicBezTo>
                <a:cubicBezTo>
                  <a:pt x="1159" y="1204"/>
                  <a:pt x="1160" y="1205"/>
                  <a:pt x="1163" y="1205"/>
                </a:cubicBezTo>
                <a:cubicBezTo>
                  <a:pt x="1165" y="1205"/>
                  <a:pt x="1167" y="1204"/>
                  <a:pt x="1167" y="1201"/>
                </a:cubicBezTo>
                <a:cubicBezTo>
                  <a:pt x="1167" y="1199"/>
                  <a:pt x="1165" y="1197"/>
                  <a:pt x="1163" y="1197"/>
                </a:cubicBezTo>
                <a:close/>
                <a:moveTo>
                  <a:pt x="1176" y="1197"/>
                </a:moveTo>
                <a:cubicBezTo>
                  <a:pt x="1173" y="1197"/>
                  <a:pt x="1171" y="1199"/>
                  <a:pt x="1171" y="1201"/>
                </a:cubicBezTo>
                <a:cubicBezTo>
                  <a:pt x="1171" y="1204"/>
                  <a:pt x="1173" y="1205"/>
                  <a:pt x="1176" y="1205"/>
                </a:cubicBezTo>
                <a:cubicBezTo>
                  <a:pt x="1178" y="1205"/>
                  <a:pt x="1180" y="1204"/>
                  <a:pt x="1180" y="1201"/>
                </a:cubicBezTo>
                <a:cubicBezTo>
                  <a:pt x="1180" y="1199"/>
                  <a:pt x="1178" y="1197"/>
                  <a:pt x="1176" y="1197"/>
                </a:cubicBezTo>
                <a:close/>
                <a:moveTo>
                  <a:pt x="1189" y="1197"/>
                </a:moveTo>
                <a:cubicBezTo>
                  <a:pt x="1186" y="1197"/>
                  <a:pt x="1184" y="1199"/>
                  <a:pt x="1184" y="1201"/>
                </a:cubicBezTo>
                <a:cubicBezTo>
                  <a:pt x="1184" y="1204"/>
                  <a:pt x="1186" y="1205"/>
                  <a:pt x="1189" y="1205"/>
                </a:cubicBezTo>
                <a:cubicBezTo>
                  <a:pt x="1191" y="1205"/>
                  <a:pt x="1193" y="1204"/>
                  <a:pt x="1193" y="1201"/>
                </a:cubicBezTo>
                <a:cubicBezTo>
                  <a:pt x="1193" y="1199"/>
                  <a:pt x="1191" y="1197"/>
                  <a:pt x="1189" y="1197"/>
                </a:cubicBezTo>
                <a:close/>
                <a:moveTo>
                  <a:pt x="1201" y="1197"/>
                </a:moveTo>
                <a:cubicBezTo>
                  <a:pt x="1199" y="1197"/>
                  <a:pt x="1197" y="1199"/>
                  <a:pt x="1197" y="1201"/>
                </a:cubicBezTo>
                <a:cubicBezTo>
                  <a:pt x="1197" y="1204"/>
                  <a:pt x="1199" y="1205"/>
                  <a:pt x="1201" y="1205"/>
                </a:cubicBezTo>
                <a:cubicBezTo>
                  <a:pt x="1204" y="1205"/>
                  <a:pt x="1206" y="1204"/>
                  <a:pt x="1206" y="1201"/>
                </a:cubicBezTo>
                <a:cubicBezTo>
                  <a:pt x="1206" y="1199"/>
                  <a:pt x="1204" y="1197"/>
                  <a:pt x="1201" y="1197"/>
                </a:cubicBezTo>
                <a:close/>
                <a:moveTo>
                  <a:pt x="1214" y="1197"/>
                </a:moveTo>
                <a:cubicBezTo>
                  <a:pt x="1212" y="1197"/>
                  <a:pt x="1210" y="1199"/>
                  <a:pt x="1210" y="1201"/>
                </a:cubicBezTo>
                <a:cubicBezTo>
                  <a:pt x="1210" y="1204"/>
                  <a:pt x="1212" y="1205"/>
                  <a:pt x="1214" y="1205"/>
                </a:cubicBezTo>
                <a:cubicBezTo>
                  <a:pt x="1217" y="1205"/>
                  <a:pt x="1219" y="1204"/>
                  <a:pt x="1219" y="1201"/>
                </a:cubicBezTo>
                <a:cubicBezTo>
                  <a:pt x="1219" y="1199"/>
                  <a:pt x="1217" y="1197"/>
                  <a:pt x="1214" y="1197"/>
                </a:cubicBezTo>
                <a:close/>
                <a:moveTo>
                  <a:pt x="1227" y="1197"/>
                </a:moveTo>
                <a:cubicBezTo>
                  <a:pt x="1225" y="1197"/>
                  <a:pt x="1223" y="1199"/>
                  <a:pt x="1223" y="1201"/>
                </a:cubicBezTo>
                <a:cubicBezTo>
                  <a:pt x="1223" y="1204"/>
                  <a:pt x="1225" y="1205"/>
                  <a:pt x="1227" y="1205"/>
                </a:cubicBezTo>
                <a:cubicBezTo>
                  <a:pt x="1230" y="1205"/>
                  <a:pt x="1231" y="1204"/>
                  <a:pt x="1231" y="1201"/>
                </a:cubicBezTo>
                <a:cubicBezTo>
                  <a:pt x="1231" y="1199"/>
                  <a:pt x="1230" y="1197"/>
                  <a:pt x="1227" y="1197"/>
                </a:cubicBezTo>
                <a:close/>
                <a:moveTo>
                  <a:pt x="1240" y="1197"/>
                </a:moveTo>
                <a:cubicBezTo>
                  <a:pt x="1238" y="1197"/>
                  <a:pt x="1236" y="1199"/>
                  <a:pt x="1236" y="1201"/>
                </a:cubicBezTo>
                <a:cubicBezTo>
                  <a:pt x="1236" y="1204"/>
                  <a:pt x="1238" y="1205"/>
                  <a:pt x="1240" y="1205"/>
                </a:cubicBezTo>
                <a:cubicBezTo>
                  <a:pt x="1243" y="1205"/>
                  <a:pt x="1244" y="1204"/>
                  <a:pt x="1244" y="1201"/>
                </a:cubicBezTo>
                <a:cubicBezTo>
                  <a:pt x="1244" y="1199"/>
                  <a:pt x="1243" y="1197"/>
                  <a:pt x="1240" y="1197"/>
                </a:cubicBezTo>
                <a:close/>
                <a:moveTo>
                  <a:pt x="1253" y="1197"/>
                </a:moveTo>
                <a:cubicBezTo>
                  <a:pt x="1251" y="1197"/>
                  <a:pt x="1249" y="1199"/>
                  <a:pt x="1249" y="1201"/>
                </a:cubicBezTo>
                <a:cubicBezTo>
                  <a:pt x="1249" y="1204"/>
                  <a:pt x="1251" y="1205"/>
                  <a:pt x="1253" y="1205"/>
                </a:cubicBezTo>
                <a:cubicBezTo>
                  <a:pt x="1255" y="1205"/>
                  <a:pt x="1257" y="1204"/>
                  <a:pt x="1257" y="1201"/>
                </a:cubicBezTo>
                <a:cubicBezTo>
                  <a:pt x="1257" y="1199"/>
                  <a:pt x="1255" y="1197"/>
                  <a:pt x="1253" y="1197"/>
                </a:cubicBezTo>
                <a:close/>
                <a:moveTo>
                  <a:pt x="1266" y="1197"/>
                </a:moveTo>
                <a:cubicBezTo>
                  <a:pt x="1264" y="1197"/>
                  <a:pt x="1262" y="1199"/>
                  <a:pt x="1262" y="1201"/>
                </a:cubicBezTo>
                <a:cubicBezTo>
                  <a:pt x="1262" y="1204"/>
                  <a:pt x="1264" y="1205"/>
                  <a:pt x="1266" y="1205"/>
                </a:cubicBezTo>
                <a:cubicBezTo>
                  <a:pt x="1268" y="1205"/>
                  <a:pt x="1270" y="1204"/>
                  <a:pt x="1270" y="1201"/>
                </a:cubicBezTo>
                <a:cubicBezTo>
                  <a:pt x="1270" y="1199"/>
                  <a:pt x="1268" y="1197"/>
                  <a:pt x="1266" y="1197"/>
                </a:cubicBezTo>
                <a:close/>
                <a:moveTo>
                  <a:pt x="1279" y="1197"/>
                </a:moveTo>
                <a:cubicBezTo>
                  <a:pt x="1277" y="1197"/>
                  <a:pt x="1275" y="1199"/>
                  <a:pt x="1275" y="1201"/>
                </a:cubicBezTo>
                <a:cubicBezTo>
                  <a:pt x="1275" y="1204"/>
                  <a:pt x="1277" y="1205"/>
                  <a:pt x="1279" y="1205"/>
                </a:cubicBezTo>
                <a:cubicBezTo>
                  <a:pt x="1281" y="1205"/>
                  <a:pt x="1283" y="1204"/>
                  <a:pt x="1283" y="1201"/>
                </a:cubicBezTo>
                <a:cubicBezTo>
                  <a:pt x="1283" y="1199"/>
                  <a:pt x="1281" y="1197"/>
                  <a:pt x="1279" y="1197"/>
                </a:cubicBezTo>
                <a:close/>
                <a:moveTo>
                  <a:pt x="1292" y="1197"/>
                </a:moveTo>
                <a:cubicBezTo>
                  <a:pt x="1290" y="1197"/>
                  <a:pt x="1288" y="1199"/>
                  <a:pt x="1288" y="1201"/>
                </a:cubicBezTo>
                <a:cubicBezTo>
                  <a:pt x="1288" y="1204"/>
                  <a:pt x="1290" y="1205"/>
                  <a:pt x="1292" y="1205"/>
                </a:cubicBezTo>
                <a:cubicBezTo>
                  <a:pt x="1294" y="1205"/>
                  <a:pt x="1296" y="1204"/>
                  <a:pt x="1296" y="1201"/>
                </a:cubicBezTo>
                <a:cubicBezTo>
                  <a:pt x="1296" y="1199"/>
                  <a:pt x="1294" y="1197"/>
                  <a:pt x="1292" y="1197"/>
                </a:cubicBezTo>
                <a:close/>
                <a:moveTo>
                  <a:pt x="1305" y="1197"/>
                </a:moveTo>
                <a:cubicBezTo>
                  <a:pt x="1302" y="1197"/>
                  <a:pt x="1301" y="1199"/>
                  <a:pt x="1301" y="1201"/>
                </a:cubicBezTo>
                <a:cubicBezTo>
                  <a:pt x="1301" y="1204"/>
                  <a:pt x="1302" y="1205"/>
                  <a:pt x="1305" y="1205"/>
                </a:cubicBezTo>
                <a:cubicBezTo>
                  <a:pt x="1307" y="1205"/>
                  <a:pt x="1309" y="1204"/>
                  <a:pt x="1309" y="1201"/>
                </a:cubicBezTo>
                <a:cubicBezTo>
                  <a:pt x="1309" y="1199"/>
                  <a:pt x="1307" y="1197"/>
                  <a:pt x="1305" y="1197"/>
                </a:cubicBezTo>
                <a:close/>
                <a:moveTo>
                  <a:pt x="1318" y="1197"/>
                </a:moveTo>
                <a:cubicBezTo>
                  <a:pt x="1315" y="1197"/>
                  <a:pt x="1314" y="1199"/>
                  <a:pt x="1314" y="1201"/>
                </a:cubicBezTo>
                <a:cubicBezTo>
                  <a:pt x="1314" y="1204"/>
                  <a:pt x="1315" y="1205"/>
                  <a:pt x="1318" y="1205"/>
                </a:cubicBezTo>
                <a:cubicBezTo>
                  <a:pt x="1320" y="1205"/>
                  <a:pt x="1322" y="1204"/>
                  <a:pt x="1322" y="1201"/>
                </a:cubicBezTo>
                <a:cubicBezTo>
                  <a:pt x="1322" y="1199"/>
                  <a:pt x="1320" y="1197"/>
                  <a:pt x="1318" y="1197"/>
                </a:cubicBezTo>
                <a:close/>
                <a:moveTo>
                  <a:pt x="1331" y="1197"/>
                </a:moveTo>
                <a:cubicBezTo>
                  <a:pt x="1328" y="1197"/>
                  <a:pt x="1326" y="1199"/>
                  <a:pt x="1326" y="1201"/>
                </a:cubicBezTo>
                <a:cubicBezTo>
                  <a:pt x="1326" y="1204"/>
                  <a:pt x="1328" y="1205"/>
                  <a:pt x="1331" y="1205"/>
                </a:cubicBezTo>
                <a:cubicBezTo>
                  <a:pt x="1333" y="1205"/>
                  <a:pt x="1335" y="1204"/>
                  <a:pt x="1335" y="1201"/>
                </a:cubicBezTo>
                <a:cubicBezTo>
                  <a:pt x="1335" y="1199"/>
                  <a:pt x="1333" y="1197"/>
                  <a:pt x="1331" y="1197"/>
                </a:cubicBezTo>
                <a:close/>
                <a:moveTo>
                  <a:pt x="1808" y="1205"/>
                </a:moveTo>
                <a:cubicBezTo>
                  <a:pt x="1811" y="1205"/>
                  <a:pt x="1813" y="1204"/>
                  <a:pt x="1813" y="1201"/>
                </a:cubicBezTo>
                <a:cubicBezTo>
                  <a:pt x="1813" y="1199"/>
                  <a:pt x="1811" y="1197"/>
                  <a:pt x="1808" y="1197"/>
                </a:cubicBezTo>
                <a:cubicBezTo>
                  <a:pt x="1806" y="1197"/>
                  <a:pt x="1804" y="1199"/>
                  <a:pt x="1804" y="1201"/>
                </a:cubicBezTo>
                <a:cubicBezTo>
                  <a:pt x="1804" y="1204"/>
                  <a:pt x="1806" y="1205"/>
                  <a:pt x="1808" y="1205"/>
                </a:cubicBezTo>
                <a:close/>
                <a:moveTo>
                  <a:pt x="1821" y="1197"/>
                </a:moveTo>
                <a:cubicBezTo>
                  <a:pt x="1819" y="1197"/>
                  <a:pt x="1817" y="1199"/>
                  <a:pt x="1817" y="1201"/>
                </a:cubicBezTo>
                <a:cubicBezTo>
                  <a:pt x="1817" y="1204"/>
                  <a:pt x="1819" y="1205"/>
                  <a:pt x="1821" y="1205"/>
                </a:cubicBezTo>
                <a:cubicBezTo>
                  <a:pt x="1824" y="1205"/>
                  <a:pt x="1826" y="1204"/>
                  <a:pt x="1826" y="1201"/>
                </a:cubicBezTo>
                <a:cubicBezTo>
                  <a:pt x="1826" y="1199"/>
                  <a:pt x="1824" y="1197"/>
                  <a:pt x="1821" y="1197"/>
                </a:cubicBezTo>
                <a:close/>
                <a:moveTo>
                  <a:pt x="1834" y="1197"/>
                </a:moveTo>
                <a:cubicBezTo>
                  <a:pt x="1832" y="1197"/>
                  <a:pt x="1830" y="1199"/>
                  <a:pt x="1830" y="1201"/>
                </a:cubicBezTo>
                <a:cubicBezTo>
                  <a:pt x="1830" y="1204"/>
                  <a:pt x="1832" y="1205"/>
                  <a:pt x="1834" y="1205"/>
                </a:cubicBezTo>
                <a:cubicBezTo>
                  <a:pt x="1837" y="1205"/>
                  <a:pt x="1838" y="1204"/>
                  <a:pt x="1838" y="1201"/>
                </a:cubicBezTo>
                <a:cubicBezTo>
                  <a:pt x="1838" y="1199"/>
                  <a:pt x="1837" y="1197"/>
                  <a:pt x="1834" y="1197"/>
                </a:cubicBezTo>
                <a:close/>
                <a:moveTo>
                  <a:pt x="1847" y="1197"/>
                </a:moveTo>
                <a:cubicBezTo>
                  <a:pt x="1845" y="1197"/>
                  <a:pt x="1843" y="1199"/>
                  <a:pt x="1843" y="1201"/>
                </a:cubicBezTo>
                <a:cubicBezTo>
                  <a:pt x="1843" y="1204"/>
                  <a:pt x="1845" y="1205"/>
                  <a:pt x="1847" y="1205"/>
                </a:cubicBezTo>
                <a:cubicBezTo>
                  <a:pt x="1849" y="1205"/>
                  <a:pt x="1851" y="1204"/>
                  <a:pt x="1851" y="1201"/>
                </a:cubicBezTo>
                <a:cubicBezTo>
                  <a:pt x="1851" y="1199"/>
                  <a:pt x="1849" y="1197"/>
                  <a:pt x="1847" y="1197"/>
                </a:cubicBezTo>
                <a:close/>
                <a:moveTo>
                  <a:pt x="1860" y="1197"/>
                </a:moveTo>
                <a:cubicBezTo>
                  <a:pt x="1858" y="1197"/>
                  <a:pt x="1856" y="1199"/>
                  <a:pt x="1856" y="1201"/>
                </a:cubicBezTo>
                <a:cubicBezTo>
                  <a:pt x="1856" y="1204"/>
                  <a:pt x="1858" y="1205"/>
                  <a:pt x="1860" y="1205"/>
                </a:cubicBezTo>
                <a:cubicBezTo>
                  <a:pt x="1862" y="1205"/>
                  <a:pt x="1864" y="1204"/>
                  <a:pt x="1864" y="1201"/>
                </a:cubicBezTo>
                <a:cubicBezTo>
                  <a:pt x="1864" y="1199"/>
                  <a:pt x="1862" y="1197"/>
                  <a:pt x="1860" y="1197"/>
                </a:cubicBezTo>
                <a:close/>
                <a:moveTo>
                  <a:pt x="1873" y="1197"/>
                </a:moveTo>
                <a:cubicBezTo>
                  <a:pt x="1871" y="1197"/>
                  <a:pt x="1869" y="1199"/>
                  <a:pt x="1869" y="1201"/>
                </a:cubicBezTo>
                <a:cubicBezTo>
                  <a:pt x="1869" y="1204"/>
                  <a:pt x="1871" y="1205"/>
                  <a:pt x="1873" y="1205"/>
                </a:cubicBezTo>
                <a:cubicBezTo>
                  <a:pt x="1875" y="1205"/>
                  <a:pt x="1877" y="1204"/>
                  <a:pt x="1877" y="1201"/>
                </a:cubicBezTo>
                <a:cubicBezTo>
                  <a:pt x="1877" y="1199"/>
                  <a:pt x="1875" y="1197"/>
                  <a:pt x="1873" y="1197"/>
                </a:cubicBezTo>
                <a:close/>
                <a:moveTo>
                  <a:pt x="1886" y="1197"/>
                </a:moveTo>
                <a:cubicBezTo>
                  <a:pt x="1884" y="1197"/>
                  <a:pt x="1882" y="1199"/>
                  <a:pt x="1882" y="1201"/>
                </a:cubicBezTo>
                <a:cubicBezTo>
                  <a:pt x="1882" y="1204"/>
                  <a:pt x="1884" y="1205"/>
                  <a:pt x="1886" y="1205"/>
                </a:cubicBezTo>
                <a:cubicBezTo>
                  <a:pt x="1888" y="1205"/>
                  <a:pt x="1890" y="1204"/>
                  <a:pt x="1890" y="1201"/>
                </a:cubicBezTo>
                <a:cubicBezTo>
                  <a:pt x="1890" y="1199"/>
                  <a:pt x="1888" y="1197"/>
                  <a:pt x="1886" y="1197"/>
                </a:cubicBezTo>
                <a:close/>
                <a:moveTo>
                  <a:pt x="1899" y="1197"/>
                </a:moveTo>
                <a:cubicBezTo>
                  <a:pt x="1897" y="1197"/>
                  <a:pt x="1895" y="1199"/>
                  <a:pt x="1895" y="1201"/>
                </a:cubicBezTo>
                <a:cubicBezTo>
                  <a:pt x="1895" y="1204"/>
                  <a:pt x="1897" y="1205"/>
                  <a:pt x="1899" y="1205"/>
                </a:cubicBezTo>
                <a:cubicBezTo>
                  <a:pt x="1901" y="1205"/>
                  <a:pt x="1903" y="1204"/>
                  <a:pt x="1903" y="1201"/>
                </a:cubicBezTo>
                <a:cubicBezTo>
                  <a:pt x="1903" y="1199"/>
                  <a:pt x="1901" y="1197"/>
                  <a:pt x="1899" y="1197"/>
                </a:cubicBezTo>
                <a:close/>
                <a:moveTo>
                  <a:pt x="1912" y="1197"/>
                </a:moveTo>
                <a:cubicBezTo>
                  <a:pt x="1909" y="1197"/>
                  <a:pt x="1908" y="1199"/>
                  <a:pt x="1908" y="1201"/>
                </a:cubicBezTo>
                <a:cubicBezTo>
                  <a:pt x="1908" y="1204"/>
                  <a:pt x="1909" y="1205"/>
                  <a:pt x="1912" y="1205"/>
                </a:cubicBezTo>
                <a:cubicBezTo>
                  <a:pt x="1914" y="1205"/>
                  <a:pt x="1916" y="1204"/>
                  <a:pt x="1916" y="1201"/>
                </a:cubicBezTo>
                <a:cubicBezTo>
                  <a:pt x="1916" y="1199"/>
                  <a:pt x="1914" y="1197"/>
                  <a:pt x="1912" y="1197"/>
                </a:cubicBezTo>
                <a:close/>
                <a:moveTo>
                  <a:pt x="1925" y="1197"/>
                </a:moveTo>
                <a:cubicBezTo>
                  <a:pt x="1922" y="1197"/>
                  <a:pt x="1920" y="1199"/>
                  <a:pt x="1920" y="1201"/>
                </a:cubicBezTo>
                <a:cubicBezTo>
                  <a:pt x="1920" y="1204"/>
                  <a:pt x="1922" y="1205"/>
                  <a:pt x="1925" y="1205"/>
                </a:cubicBezTo>
                <a:cubicBezTo>
                  <a:pt x="1927" y="1205"/>
                  <a:pt x="1929" y="1204"/>
                  <a:pt x="1929" y="1201"/>
                </a:cubicBezTo>
                <a:cubicBezTo>
                  <a:pt x="1929" y="1199"/>
                  <a:pt x="1927" y="1197"/>
                  <a:pt x="1925" y="1197"/>
                </a:cubicBezTo>
                <a:close/>
                <a:moveTo>
                  <a:pt x="1938" y="1197"/>
                </a:moveTo>
                <a:cubicBezTo>
                  <a:pt x="1935" y="1197"/>
                  <a:pt x="1933" y="1199"/>
                  <a:pt x="1933" y="1201"/>
                </a:cubicBezTo>
                <a:cubicBezTo>
                  <a:pt x="1933" y="1204"/>
                  <a:pt x="1935" y="1205"/>
                  <a:pt x="1938" y="1205"/>
                </a:cubicBezTo>
                <a:cubicBezTo>
                  <a:pt x="1940" y="1205"/>
                  <a:pt x="1942" y="1204"/>
                  <a:pt x="1942" y="1201"/>
                </a:cubicBezTo>
                <a:cubicBezTo>
                  <a:pt x="1942" y="1199"/>
                  <a:pt x="1940" y="1197"/>
                  <a:pt x="1938" y="1197"/>
                </a:cubicBezTo>
                <a:close/>
                <a:moveTo>
                  <a:pt x="1950" y="1197"/>
                </a:moveTo>
                <a:cubicBezTo>
                  <a:pt x="1948" y="1197"/>
                  <a:pt x="1946" y="1199"/>
                  <a:pt x="1946" y="1201"/>
                </a:cubicBezTo>
                <a:cubicBezTo>
                  <a:pt x="1946" y="1204"/>
                  <a:pt x="1948" y="1205"/>
                  <a:pt x="1950" y="1205"/>
                </a:cubicBezTo>
                <a:cubicBezTo>
                  <a:pt x="1953" y="1205"/>
                  <a:pt x="1955" y="1204"/>
                  <a:pt x="1955" y="1201"/>
                </a:cubicBezTo>
                <a:cubicBezTo>
                  <a:pt x="1955" y="1199"/>
                  <a:pt x="1953" y="1197"/>
                  <a:pt x="1950" y="1197"/>
                </a:cubicBezTo>
                <a:close/>
                <a:moveTo>
                  <a:pt x="1963" y="1197"/>
                </a:moveTo>
                <a:cubicBezTo>
                  <a:pt x="1961" y="1197"/>
                  <a:pt x="1959" y="1199"/>
                  <a:pt x="1959" y="1201"/>
                </a:cubicBezTo>
                <a:cubicBezTo>
                  <a:pt x="1959" y="1204"/>
                  <a:pt x="1961" y="1205"/>
                  <a:pt x="1963" y="1205"/>
                </a:cubicBezTo>
                <a:cubicBezTo>
                  <a:pt x="1966" y="1205"/>
                  <a:pt x="1968" y="1204"/>
                  <a:pt x="1968" y="1201"/>
                </a:cubicBezTo>
                <a:cubicBezTo>
                  <a:pt x="1968" y="1199"/>
                  <a:pt x="1966" y="1197"/>
                  <a:pt x="1963" y="1197"/>
                </a:cubicBezTo>
                <a:close/>
                <a:moveTo>
                  <a:pt x="1976" y="1201"/>
                </a:moveTo>
                <a:cubicBezTo>
                  <a:pt x="1976" y="1201"/>
                  <a:pt x="1976" y="1202"/>
                  <a:pt x="1976" y="1202"/>
                </a:cubicBezTo>
                <a:cubicBezTo>
                  <a:pt x="1976" y="1202"/>
                  <a:pt x="1977" y="1201"/>
                  <a:pt x="1977" y="1201"/>
                </a:cubicBezTo>
                <a:cubicBezTo>
                  <a:pt x="1977" y="1201"/>
                  <a:pt x="1976" y="1201"/>
                  <a:pt x="1976" y="1201"/>
                </a:cubicBezTo>
                <a:cubicBezTo>
                  <a:pt x="1976" y="1201"/>
                  <a:pt x="1976" y="1201"/>
                  <a:pt x="1976" y="1201"/>
                </a:cubicBezTo>
                <a:close/>
                <a:moveTo>
                  <a:pt x="1993" y="1201"/>
                </a:moveTo>
                <a:cubicBezTo>
                  <a:pt x="1993" y="1199"/>
                  <a:pt x="1992" y="1197"/>
                  <a:pt x="1989" y="1197"/>
                </a:cubicBezTo>
                <a:cubicBezTo>
                  <a:pt x="1987" y="1197"/>
                  <a:pt x="1985" y="1199"/>
                  <a:pt x="1985" y="1201"/>
                </a:cubicBezTo>
                <a:cubicBezTo>
                  <a:pt x="1985" y="1204"/>
                  <a:pt x="1987" y="1205"/>
                  <a:pt x="1989" y="1205"/>
                </a:cubicBezTo>
                <a:cubicBezTo>
                  <a:pt x="1992" y="1205"/>
                  <a:pt x="1993" y="1204"/>
                  <a:pt x="1993" y="1201"/>
                </a:cubicBezTo>
                <a:close/>
                <a:moveTo>
                  <a:pt x="2002" y="1197"/>
                </a:moveTo>
                <a:cubicBezTo>
                  <a:pt x="2000" y="1197"/>
                  <a:pt x="1998" y="1199"/>
                  <a:pt x="1998" y="1201"/>
                </a:cubicBezTo>
                <a:cubicBezTo>
                  <a:pt x="1998" y="1204"/>
                  <a:pt x="2000" y="1205"/>
                  <a:pt x="2002" y="1205"/>
                </a:cubicBezTo>
                <a:cubicBezTo>
                  <a:pt x="2004" y="1205"/>
                  <a:pt x="2006" y="1204"/>
                  <a:pt x="2006" y="1201"/>
                </a:cubicBezTo>
                <a:cubicBezTo>
                  <a:pt x="2006" y="1199"/>
                  <a:pt x="2004" y="1197"/>
                  <a:pt x="2002" y="1197"/>
                </a:cubicBezTo>
                <a:close/>
                <a:moveTo>
                  <a:pt x="2015" y="1197"/>
                </a:moveTo>
                <a:cubicBezTo>
                  <a:pt x="2013" y="1197"/>
                  <a:pt x="2011" y="1199"/>
                  <a:pt x="2011" y="1201"/>
                </a:cubicBezTo>
                <a:cubicBezTo>
                  <a:pt x="2011" y="1204"/>
                  <a:pt x="2013" y="1205"/>
                  <a:pt x="2015" y="1205"/>
                </a:cubicBezTo>
                <a:cubicBezTo>
                  <a:pt x="2017" y="1205"/>
                  <a:pt x="2019" y="1204"/>
                  <a:pt x="2019" y="1201"/>
                </a:cubicBezTo>
                <a:cubicBezTo>
                  <a:pt x="2019" y="1199"/>
                  <a:pt x="2017" y="1197"/>
                  <a:pt x="2015" y="1197"/>
                </a:cubicBezTo>
                <a:close/>
                <a:moveTo>
                  <a:pt x="2028" y="1197"/>
                </a:moveTo>
                <a:cubicBezTo>
                  <a:pt x="2026" y="1197"/>
                  <a:pt x="2024" y="1199"/>
                  <a:pt x="2024" y="1201"/>
                </a:cubicBezTo>
                <a:cubicBezTo>
                  <a:pt x="2024" y="1204"/>
                  <a:pt x="2026" y="1205"/>
                  <a:pt x="2028" y="1205"/>
                </a:cubicBezTo>
                <a:cubicBezTo>
                  <a:pt x="2030" y="1205"/>
                  <a:pt x="2032" y="1204"/>
                  <a:pt x="2032" y="1201"/>
                </a:cubicBezTo>
                <a:cubicBezTo>
                  <a:pt x="2032" y="1199"/>
                  <a:pt x="2030" y="1197"/>
                  <a:pt x="2028" y="1197"/>
                </a:cubicBezTo>
                <a:close/>
                <a:moveTo>
                  <a:pt x="2041" y="1197"/>
                </a:moveTo>
                <a:cubicBezTo>
                  <a:pt x="2039" y="1197"/>
                  <a:pt x="2037" y="1199"/>
                  <a:pt x="2037" y="1201"/>
                </a:cubicBezTo>
                <a:cubicBezTo>
                  <a:pt x="2037" y="1204"/>
                  <a:pt x="2039" y="1205"/>
                  <a:pt x="2041" y="1205"/>
                </a:cubicBezTo>
                <a:cubicBezTo>
                  <a:pt x="2043" y="1205"/>
                  <a:pt x="2045" y="1204"/>
                  <a:pt x="2045" y="1201"/>
                </a:cubicBezTo>
                <a:cubicBezTo>
                  <a:pt x="2045" y="1199"/>
                  <a:pt x="2043" y="1197"/>
                  <a:pt x="2041" y="1197"/>
                </a:cubicBezTo>
                <a:close/>
                <a:moveTo>
                  <a:pt x="2054" y="1197"/>
                </a:moveTo>
                <a:cubicBezTo>
                  <a:pt x="2051" y="1197"/>
                  <a:pt x="2050" y="1199"/>
                  <a:pt x="2050" y="1201"/>
                </a:cubicBezTo>
                <a:cubicBezTo>
                  <a:pt x="2050" y="1204"/>
                  <a:pt x="2051" y="1205"/>
                  <a:pt x="2054" y="1205"/>
                </a:cubicBezTo>
                <a:cubicBezTo>
                  <a:pt x="2056" y="1205"/>
                  <a:pt x="2058" y="1204"/>
                  <a:pt x="2058" y="1201"/>
                </a:cubicBezTo>
                <a:cubicBezTo>
                  <a:pt x="2058" y="1199"/>
                  <a:pt x="2056" y="1197"/>
                  <a:pt x="2054" y="1197"/>
                </a:cubicBezTo>
                <a:close/>
                <a:moveTo>
                  <a:pt x="2067" y="1197"/>
                </a:moveTo>
                <a:cubicBezTo>
                  <a:pt x="2064" y="1197"/>
                  <a:pt x="2063" y="1199"/>
                  <a:pt x="2063" y="1201"/>
                </a:cubicBezTo>
                <a:cubicBezTo>
                  <a:pt x="2063" y="1204"/>
                  <a:pt x="2064" y="1205"/>
                  <a:pt x="2067" y="1205"/>
                </a:cubicBezTo>
                <a:cubicBezTo>
                  <a:pt x="2069" y="1205"/>
                  <a:pt x="2071" y="1204"/>
                  <a:pt x="2071" y="1201"/>
                </a:cubicBezTo>
                <a:cubicBezTo>
                  <a:pt x="2071" y="1199"/>
                  <a:pt x="2069" y="1197"/>
                  <a:pt x="2067" y="1197"/>
                </a:cubicBezTo>
                <a:close/>
                <a:moveTo>
                  <a:pt x="2738" y="1197"/>
                </a:moveTo>
                <a:cubicBezTo>
                  <a:pt x="2736" y="1197"/>
                  <a:pt x="2734" y="1199"/>
                  <a:pt x="2734" y="1201"/>
                </a:cubicBezTo>
                <a:cubicBezTo>
                  <a:pt x="2734" y="1204"/>
                  <a:pt x="2736" y="1205"/>
                  <a:pt x="2738" y="1205"/>
                </a:cubicBezTo>
                <a:cubicBezTo>
                  <a:pt x="2741" y="1205"/>
                  <a:pt x="2742" y="1204"/>
                  <a:pt x="2742" y="1201"/>
                </a:cubicBezTo>
                <a:cubicBezTo>
                  <a:pt x="2742" y="1199"/>
                  <a:pt x="2741" y="1197"/>
                  <a:pt x="2738" y="1197"/>
                </a:cubicBezTo>
                <a:close/>
                <a:moveTo>
                  <a:pt x="2751" y="1197"/>
                </a:moveTo>
                <a:cubicBezTo>
                  <a:pt x="2749" y="1197"/>
                  <a:pt x="2747" y="1199"/>
                  <a:pt x="2747" y="1201"/>
                </a:cubicBezTo>
                <a:cubicBezTo>
                  <a:pt x="2747" y="1204"/>
                  <a:pt x="2749" y="1205"/>
                  <a:pt x="2751" y="1205"/>
                </a:cubicBezTo>
                <a:cubicBezTo>
                  <a:pt x="2753" y="1205"/>
                  <a:pt x="2755" y="1204"/>
                  <a:pt x="2755" y="1201"/>
                </a:cubicBezTo>
                <a:cubicBezTo>
                  <a:pt x="2755" y="1199"/>
                  <a:pt x="2753" y="1197"/>
                  <a:pt x="2751" y="1197"/>
                </a:cubicBezTo>
                <a:close/>
                <a:moveTo>
                  <a:pt x="2764" y="1197"/>
                </a:moveTo>
                <a:cubicBezTo>
                  <a:pt x="2762" y="1197"/>
                  <a:pt x="2760" y="1199"/>
                  <a:pt x="2760" y="1201"/>
                </a:cubicBezTo>
                <a:cubicBezTo>
                  <a:pt x="2760" y="1204"/>
                  <a:pt x="2762" y="1205"/>
                  <a:pt x="2764" y="1205"/>
                </a:cubicBezTo>
                <a:cubicBezTo>
                  <a:pt x="2766" y="1205"/>
                  <a:pt x="2768" y="1204"/>
                  <a:pt x="2768" y="1201"/>
                </a:cubicBezTo>
                <a:cubicBezTo>
                  <a:pt x="2768" y="1199"/>
                  <a:pt x="2766" y="1197"/>
                  <a:pt x="2764" y="1197"/>
                </a:cubicBezTo>
                <a:close/>
                <a:moveTo>
                  <a:pt x="2790" y="1204"/>
                </a:moveTo>
                <a:cubicBezTo>
                  <a:pt x="2792" y="1204"/>
                  <a:pt x="2793" y="1203"/>
                  <a:pt x="2793" y="1201"/>
                </a:cubicBezTo>
                <a:cubicBezTo>
                  <a:pt x="2793" y="1199"/>
                  <a:pt x="2792" y="1198"/>
                  <a:pt x="2790" y="1198"/>
                </a:cubicBezTo>
                <a:cubicBezTo>
                  <a:pt x="2788" y="1198"/>
                  <a:pt x="2787" y="1199"/>
                  <a:pt x="2787" y="1201"/>
                </a:cubicBezTo>
                <a:cubicBezTo>
                  <a:pt x="2787" y="1203"/>
                  <a:pt x="2788" y="1204"/>
                  <a:pt x="2790" y="1204"/>
                </a:cubicBezTo>
                <a:close/>
                <a:moveTo>
                  <a:pt x="3022" y="1197"/>
                </a:moveTo>
                <a:cubicBezTo>
                  <a:pt x="3020" y="1197"/>
                  <a:pt x="3018" y="1199"/>
                  <a:pt x="3018" y="1201"/>
                </a:cubicBezTo>
                <a:cubicBezTo>
                  <a:pt x="3018" y="1204"/>
                  <a:pt x="3020" y="1205"/>
                  <a:pt x="3022" y="1205"/>
                </a:cubicBezTo>
                <a:cubicBezTo>
                  <a:pt x="3025" y="1205"/>
                  <a:pt x="3026" y="1204"/>
                  <a:pt x="3026" y="1201"/>
                </a:cubicBezTo>
                <a:cubicBezTo>
                  <a:pt x="3026" y="1199"/>
                  <a:pt x="3025" y="1197"/>
                  <a:pt x="3022" y="1197"/>
                </a:cubicBezTo>
                <a:close/>
                <a:moveTo>
                  <a:pt x="3074" y="1197"/>
                </a:moveTo>
                <a:cubicBezTo>
                  <a:pt x="3072" y="1197"/>
                  <a:pt x="3070" y="1199"/>
                  <a:pt x="3070" y="1201"/>
                </a:cubicBezTo>
                <a:cubicBezTo>
                  <a:pt x="3070" y="1204"/>
                  <a:pt x="3072" y="1205"/>
                  <a:pt x="3074" y="1205"/>
                </a:cubicBezTo>
                <a:cubicBezTo>
                  <a:pt x="3076" y="1205"/>
                  <a:pt x="3078" y="1204"/>
                  <a:pt x="3078" y="1201"/>
                </a:cubicBezTo>
                <a:cubicBezTo>
                  <a:pt x="3078" y="1199"/>
                  <a:pt x="3076" y="1197"/>
                  <a:pt x="3074" y="1197"/>
                </a:cubicBezTo>
                <a:close/>
                <a:moveTo>
                  <a:pt x="3087" y="1197"/>
                </a:moveTo>
                <a:cubicBezTo>
                  <a:pt x="3085" y="1197"/>
                  <a:pt x="3083" y="1199"/>
                  <a:pt x="3083" y="1201"/>
                </a:cubicBezTo>
                <a:cubicBezTo>
                  <a:pt x="3083" y="1204"/>
                  <a:pt x="3085" y="1205"/>
                  <a:pt x="3087" y="1205"/>
                </a:cubicBezTo>
                <a:cubicBezTo>
                  <a:pt x="3089" y="1205"/>
                  <a:pt x="3091" y="1204"/>
                  <a:pt x="3091" y="1201"/>
                </a:cubicBezTo>
                <a:cubicBezTo>
                  <a:pt x="3091" y="1199"/>
                  <a:pt x="3089" y="1197"/>
                  <a:pt x="3087" y="1197"/>
                </a:cubicBezTo>
                <a:close/>
                <a:moveTo>
                  <a:pt x="3100" y="1197"/>
                </a:moveTo>
                <a:cubicBezTo>
                  <a:pt x="3097" y="1197"/>
                  <a:pt x="3096" y="1199"/>
                  <a:pt x="3096" y="1201"/>
                </a:cubicBezTo>
                <a:cubicBezTo>
                  <a:pt x="3096" y="1204"/>
                  <a:pt x="3097" y="1205"/>
                  <a:pt x="3100" y="1205"/>
                </a:cubicBezTo>
                <a:cubicBezTo>
                  <a:pt x="3102" y="1205"/>
                  <a:pt x="3104" y="1204"/>
                  <a:pt x="3104" y="1201"/>
                </a:cubicBezTo>
                <a:cubicBezTo>
                  <a:pt x="3104" y="1199"/>
                  <a:pt x="3102" y="1197"/>
                  <a:pt x="3100" y="1197"/>
                </a:cubicBezTo>
                <a:close/>
                <a:moveTo>
                  <a:pt x="3113" y="1197"/>
                </a:moveTo>
                <a:cubicBezTo>
                  <a:pt x="3110" y="1197"/>
                  <a:pt x="3109" y="1199"/>
                  <a:pt x="3109" y="1201"/>
                </a:cubicBezTo>
                <a:cubicBezTo>
                  <a:pt x="3109" y="1204"/>
                  <a:pt x="3110" y="1205"/>
                  <a:pt x="3113" y="1205"/>
                </a:cubicBezTo>
                <a:cubicBezTo>
                  <a:pt x="3115" y="1205"/>
                  <a:pt x="3117" y="1204"/>
                  <a:pt x="3117" y="1201"/>
                </a:cubicBezTo>
                <a:cubicBezTo>
                  <a:pt x="3117" y="1199"/>
                  <a:pt x="3115" y="1197"/>
                  <a:pt x="3113" y="1197"/>
                </a:cubicBezTo>
                <a:close/>
                <a:moveTo>
                  <a:pt x="3126" y="1197"/>
                </a:moveTo>
                <a:cubicBezTo>
                  <a:pt x="3123" y="1197"/>
                  <a:pt x="3121" y="1199"/>
                  <a:pt x="3121" y="1201"/>
                </a:cubicBezTo>
                <a:cubicBezTo>
                  <a:pt x="3121" y="1204"/>
                  <a:pt x="3123" y="1205"/>
                  <a:pt x="3126" y="1205"/>
                </a:cubicBezTo>
                <a:cubicBezTo>
                  <a:pt x="3128" y="1205"/>
                  <a:pt x="3130" y="1204"/>
                  <a:pt x="3130" y="1201"/>
                </a:cubicBezTo>
                <a:cubicBezTo>
                  <a:pt x="3130" y="1199"/>
                  <a:pt x="3128" y="1197"/>
                  <a:pt x="3126" y="1197"/>
                </a:cubicBezTo>
                <a:close/>
                <a:moveTo>
                  <a:pt x="3139" y="1197"/>
                </a:moveTo>
                <a:cubicBezTo>
                  <a:pt x="3136" y="1197"/>
                  <a:pt x="3134" y="1199"/>
                  <a:pt x="3134" y="1201"/>
                </a:cubicBezTo>
                <a:cubicBezTo>
                  <a:pt x="3134" y="1204"/>
                  <a:pt x="3136" y="1205"/>
                  <a:pt x="3139" y="1205"/>
                </a:cubicBezTo>
                <a:cubicBezTo>
                  <a:pt x="3141" y="1205"/>
                  <a:pt x="3143" y="1204"/>
                  <a:pt x="3143" y="1201"/>
                </a:cubicBezTo>
                <a:cubicBezTo>
                  <a:pt x="3143" y="1199"/>
                  <a:pt x="3141" y="1197"/>
                  <a:pt x="3139" y="1197"/>
                </a:cubicBezTo>
                <a:close/>
                <a:moveTo>
                  <a:pt x="3147" y="1201"/>
                </a:moveTo>
                <a:cubicBezTo>
                  <a:pt x="3147" y="1204"/>
                  <a:pt x="3149" y="1205"/>
                  <a:pt x="3151" y="1205"/>
                </a:cubicBezTo>
                <a:cubicBezTo>
                  <a:pt x="3154" y="1205"/>
                  <a:pt x="3156" y="1204"/>
                  <a:pt x="3156" y="1201"/>
                </a:cubicBezTo>
                <a:cubicBezTo>
                  <a:pt x="3156" y="1199"/>
                  <a:pt x="3154" y="1197"/>
                  <a:pt x="3151" y="1197"/>
                </a:cubicBezTo>
                <a:cubicBezTo>
                  <a:pt x="3149" y="1197"/>
                  <a:pt x="3147" y="1199"/>
                  <a:pt x="3147" y="1201"/>
                </a:cubicBezTo>
                <a:close/>
                <a:moveTo>
                  <a:pt x="3229" y="1200"/>
                </a:moveTo>
                <a:cubicBezTo>
                  <a:pt x="3228" y="1200"/>
                  <a:pt x="3228" y="1201"/>
                  <a:pt x="3228" y="1201"/>
                </a:cubicBezTo>
                <a:cubicBezTo>
                  <a:pt x="3228" y="1202"/>
                  <a:pt x="3228" y="1202"/>
                  <a:pt x="3229" y="1202"/>
                </a:cubicBezTo>
                <a:cubicBezTo>
                  <a:pt x="3229" y="1202"/>
                  <a:pt x="3230" y="1202"/>
                  <a:pt x="3230" y="1201"/>
                </a:cubicBezTo>
                <a:cubicBezTo>
                  <a:pt x="3230" y="1201"/>
                  <a:pt x="3229" y="1200"/>
                  <a:pt x="3229" y="1200"/>
                </a:cubicBezTo>
                <a:close/>
                <a:moveTo>
                  <a:pt x="892" y="1210"/>
                </a:moveTo>
                <a:cubicBezTo>
                  <a:pt x="889" y="1210"/>
                  <a:pt x="887" y="1212"/>
                  <a:pt x="887" y="1214"/>
                </a:cubicBezTo>
                <a:cubicBezTo>
                  <a:pt x="887" y="1216"/>
                  <a:pt x="889" y="1218"/>
                  <a:pt x="892" y="1218"/>
                </a:cubicBezTo>
                <a:cubicBezTo>
                  <a:pt x="894" y="1218"/>
                  <a:pt x="896" y="1216"/>
                  <a:pt x="896" y="1214"/>
                </a:cubicBezTo>
                <a:cubicBezTo>
                  <a:pt x="896" y="1212"/>
                  <a:pt x="894" y="1210"/>
                  <a:pt x="892" y="1210"/>
                </a:cubicBezTo>
                <a:close/>
                <a:moveTo>
                  <a:pt x="904" y="1210"/>
                </a:moveTo>
                <a:cubicBezTo>
                  <a:pt x="902" y="1210"/>
                  <a:pt x="900" y="1212"/>
                  <a:pt x="900" y="1214"/>
                </a:cubicBezTo>
                <a:cubicBezTo>
                  <a:pt x="900" y="1216"/>
                  <a:pt x="902" y="1218"/>
                  <a:pt x="904" y="1218"/>
                </a:cubicBezTo>
                <a:cubicBezTo>
                  <a:pt x="907" y="1218"/>
                  <a:pt x="909" y="1216"/>
                  <a:pt x="909" y="1214"/>
                </a:cubicBezTo>
                <a:cubicBezTo>
                  <a:pt x="909" y="1212"/>
                  <a:pt x="907" y="1210"/>
                  <a:pt x="904" y="1210"/>
                </a:cubicBezTo>
                <a:close/>
                <a:moveTo>
                  <a:pt x="917" y="1210"/>
                </a:moveTo>
                <a:cubicBezTo>
                  <a:pt x="915" y="1210"/>
                  <a:pt x="913" y="1212"/>
                  <a:pt x="913" y="1214"/>
                </a:cubicBezTo>
                <a:cubicBezTo>
                  <a:pt x="913" y="1216"/>
                  <a:pt x="915" y="1218"/>
                  <a:pt x="917" y="1218"/>
                </a:cubicBezTo>
                <a:cubicBezTo>
                  <a:pt x="920" y="1218"/>
                  <a:pt x="922" y="1216"/>
                  <a:pt x="922" y="1214"/>
                </a:cubicBezTo>
                <a:cubicBezTo>
                  <a:pt x="922" y="1212"/>
                  <a:pt x="920" y="1210"/>
                  <a:pt x="917" y="1210"/>
                </a:cubicBezTo>
                <a:close/>
                <a:moveTo>
                  <a:pt x="930" y="1210"/>
                </a:moveTo>
                <a:cubicBezTo>
                  <a:pt x="928" y="1210"/>
                  <a:pt x="926" y="1212"/>
                  <a:pt x="926" y="1214"/>
                </a:cubicBezTo>
                <a:cubicBezTo>
                  <a:pt x="926" y="1216"/>
                  <a:pt x="928" y="1218"/>
                  <a:pt x="930" y="1218"/>
                </a:cubicBezTo>
                <a:cubicBezTo>
                  <a:pt x="933" y="1218"/>
                  <a:pt x="934" y="1216"/>
                  <a:pt x="934" y="1214"/>
                </a:cubicBezTo>
                <a:cubicBezTo>
                  <a:pt x="934" y="1212"/>
                  <a:pt x="933" y="1210"/>
                  <a:pt x="930" y="1210"/>
                </a:cubicBezTo>
                <a:close/>
                <a:moveTo>
                  <a:pt x="943" y="1210"/>
                </a:moveTo>
                <a:cubicBezTo>
                  <a:pt x="941" y="1210"/>
                  <a:pt x="939" y="1212"/>
                  <a:pt x="939" y="1214"/>
                </a:cubicBezTo>
                <a:cubicBezTo>
                  <a:pt x="939" y="1216"/>
                  <a:pt x="941" y="1218"/>
                  <a:pt x="943" y="1218"/>
                </a:cubicBezTo>
                <a:cubicBezTo>
                  <a:pt x="946" y="1218"/>
                  <a:pt x="947" y="1216"/>
                  <a:pt x="947" y="1214"/>
                </a:cubicBezTo>
                <a:cubicBezTo>
                  <a:pt x="947" y="1212"/>
                  <a:pt x="946" y="1210"/>
                  <a:pt x="943" y="1210"/>
                </a:cubicBezTo>
                <a:close/>
                <a:moveTo>
                  <a:pt x="956" y="1210"/>
                </a:moveTo>
                <a:cubicBezTo>
                  <a:pt x="954" y="1210"/>
                  <a:pt x="952" y="1212"/>
                  <a:pt x="952" y="1214"/>
                </a:cubicBezTo>
                <a:cubicBezTo>
                  <a:pt x="952" y="1216"/>
                  <a:pt x="954" y="1218"/>
                  <a:pt x="956" y="1218"/>
                </a:cubicBezTo>
                <a:cubicBezTo>
                  <a:pt x="958" y="1218"/>
                  <a:pt x="960" y="1216"/>
                  <a:pt x="960" y="1214"/>
                </a:cubicBezTo>
                <a:cubicBezTo>
                  <a:pt x="960" y="1212"/>
                  <a:pt x="958" y="1210"/>
                  <a:pt x="956" y="1210"/>
                </a:cubicBezTo>
                <a:close/>
                <a:moveTo>
                  <a:pt x="969" y="1210"/>
                </a:moveTo>
                <a:cubicBezTo>
                  <a:pt x="967" y="1210"/>
                  <a:pt x="965" y="1212"/>
                  <a:pt x="965" y="1214"/>
                </a:cubicBezTo>
                <a:cubicBezTo>
                  <a:pt x="965" y="1216"/>
                  <a:pt x="967" y="1218"/>
                  <a:pt x="969" y="1218"/>
                </a:cubicBezTo>
                <a:cubicBezTo>
                  <a:pt x="971" y="1218"/>
                  <a:pt x="973" y="1216"/>
                  <a:pt x="973" y="1214"/>
                </a:cubicBezTo>
                <a:cubicBezTo>
                  <a:pt x="973" y="1212"/>
                  <a:pt x="971" y="1210"/>
                  <a:pt x="969" y="1210"/>
                </a:cubicBezTo>
                <a:close/>
                <a:moveTo>
                  <a:pt x="982" y="1210"/>
                </a:moveTo>
                <a:cubicBezTo>
                  <a:pt x="980" y="1210"/>
                  <a:pt x="978" y="1212"/>
                  <a:pt x="978" y="1214"/>
                </a:cubicBezTo>
                <a:cubicBezTo>
                  <a:pt x="978" y="1216"/>
                  <a:pt x="980" y="1218"/>
                  <a:pt x="982" y="1218"/>
                </a:cubicBezTo>
                <a:cubicBezTo>
                  <a:pt x="984" y="1218"/>
                  <a:pt x="986" y="1216"/>
                  <a:pt x="986" y="1214"/>
                </a:cubicBezTo>
                <a:cubicBezTo>
                  <a:pt x="986" y="1212"/>
                  <a:pt x="984" y="1210"/>
                  <a:pt x="982" y="1210"/>
                </a:cubicBezTo>
                <a:close/>
                <a:moveTo>
                  <a:pt x="995" y="1210"/>
                </a:moveTo>
                <a:cubicBezTo>
                  <a:pt x="993" y="1210"/>
                  <a:pt x="991" y="1212"/>
                  <a:pt x="991" y="1214"/>
                </a:cubicBezTo>
                <a:cubicBezTo>
                  <a:pt x="991" y="1216"/>
                  <a:pt x="993" y="1218"/>
                  <a:pt x="995" y="1218"/>
                </a:cubicBezTo>
                <a:cubicBezTo>
                  <a:pt x="997" y="1218"/>
                  <a:pt x="999" y="1216"/>
                  <a:pt x="999" y="1214"/>
                </a:cubicBezTo>
                <a:cubicBezTo>
                  <a:pt x="999" y="1212"/>
                  <a:pt x="997" y="1210"/>
                  <a:pt x="995" y="1210"/>
                </a:cubicBezTo>
                <a:close/>
                <a:moveTo>
                  <a:pt x="1008" y="1210"/>
                </a:moveTo>
                <a:cubicBezTo>
                  <a:pt x="1005" y="1210"/>
                  <a:pt x="1004" y="1212"/>
                  <a:pt x="1004" y="1214"/>
                </a:cubicBezTo>
                <a:cubicBezTo>
                  <a:pt x="1004" y="1216"/>
                  <a:pt x="1005" y="1218"/>
                  <a:pt x="1008" y="1218"/>
                </a:cubicBezTo>
                <a:cubicBezTo>
                  <a:pt x="1010" y="1218"/>
                  <a:pt x="1012" y="1216"/>
                  <a:pt x="1012" y="1214"/>
                </a:cubicBezTo>
                <a:cubicBezTo>
                  <a:pt x="1012" y="1212"/>
                  <a:pt x="1010" y="1210"/>
                  <a:pt x="1008" y="1210"/>
                </a:cubicBezTo>
                <a:close/>
                <a:moveTo>
                  <a:pt x="1021" y="1210"/>
                </a:moveTo>
                <a:cubicBezTo>
                  <a:pt x="1018" y="1210"/>
                  <a:pt x="1017" y="1212"/>
                  <a:pt x="1017" y="1214"/>
                </a:cubicBezTo>
                <a:cubicBezTo>
                  <a:pt x="1017" y="1216"/>
                  <a:pt x="1018" y="1218"/>
                  <a:pt x="1021" y="1218"/>
                </a:cubicBezTo>
                <a:cubicBezTo>
                  <a:pt x="1023" y="1218"/>
                  <a:pt x="1025" y="1216"/>
                  <a:pt x="1025" y="1214"/>
                </a:cubicBezTo>
                <a:cubicBezTo>
                  <a:pt x="1025" y="1212"/>
                  <a:pt x="1023" y="1210"/>
                  <a:pt x="1021" y="1210"/>
                </a:cubicBezTo>
                <a:close/>
                <a:moveTo>
                  <a:pt x="1034" y="1210"/>
                </a:moveTo>
                <a:cubicBezTo>
                  <a:pt x="1031" y="1210"/>
                  <a:pt x="1029" y="1212"/>
                  <a:pt x="1029" y="1214"/>
                </a:cubicBezTo>
                <a:cubicBezTo>
                  <a:pt x="1029" y="1216"/>
                  <a:pt x="1031" y="1218"/>
                  <a:pt x="1034" y="1218"/>
                </a:cubicBezTo>
                <a:cubicBezTo>
                  <a:pt x="1036" y="1218"/>
                  <a:pt x="1038" y="1216"/>
                  <a:pt x="1038" y="1214"/>
                </a:cubicBezTo>
                <a:cubicBezTo>
                  <a:pt x="1038" y="1212"/>
                  <a:pt x="1036" y="1210"/>
                  <a:pt x="1034" y="1210"/>
                </a:cubicBezTo>
                <a:close/>
                <a:moveTo>
                  <a:pt x="1047" y="1210"/>
                </a:moveTo>
                <a:cubicBezTo>
                  <a:pt x="1044" y="1210"/>
                  <a:pt x="1042" y="1212"/>
                  <a:pt x="1042" y="1214"/>
                </a:cubicBezTo>
                <a:cubicBezTo>
                  <a:pt x="1042" y="1216"/>
                  <a:pt x="1044" y="1218"/>
                  <a:pt x="1047" y="1218"/>
                </a:cubicBezTo>
                <a:cubicBezTo>
                  <a:pt x="1049" y="1218"/>
                  <a:pt x="1051" y="1216"/>
                  <a:pt x="1051" y="1214"/>
                </a:cubicBezTo>
                <a:cubicBezTo>
                  <a:pt x="1051" y="1212"/>
                  <a:pt x="1049" y="1210"/>
                  <a:pt x="1047" y="1210"/>
                </a:cubicBezTo>
                <a:close/>
                <a:moveTo>
                  <a:pt x="1059" y="1210"/>
                </a:moveTo>
                <a:cubicBezTo>
                  <a:pt x="1057" y="1210"/>
                  <a:pt x="1055" y="1212"/>
                  <a:pt x="1055" y="1214"/>
                </a:cubicBezTo>
                <a:cubicBezTo>
                  <a:pt x="1055" y="1216"/>
                  <a:pt x="1057" y="1218"/>
                  <a:pt x="1059" y="1218"/>
                </a:cubicBezTo>
                <a:cubicBezTo>
                  <a:pt x="1062" y="1218"/>
                  <a:pt x="1064" y="1216"/>
                  <a:pt x="1064" y="1214"/>
                </a:cubicBezTo>
                <a:cubicBezTo>
                  <a:pt x="1064" y="1212"/>
                  <a:pt x="1062" y="1210"/>
                  <a:pt x="1059" y="1210"/>
                </a:cubicBezTo>
                <a:close/>
                <a:moveTo>
                  <a:pt x="1072" y="1210"/>
                </a:moveTo>
                <a:cubicBezTo>
                  <a:pt x="1070" y="1210"/>
                  <a:pt x="1068" y="1212"/>
                  <a:pt x="1068" y="1214"/>
                </a:cubicBezTo>
                <a:cubicBezTo>
                  <a:pt x="1068" y="1216"/>
                  <a:pt x="1070" y="1218"/>
                  <a:pt x="1072" y="1218"/>
                </a:cubicBezTo>
                <a:cubicBezTo>
                  <a:pt x="1075" y="1218"/>
                  <a:pt x="1077" y="1216"/>
                  <a:pt x="1077" y="1214"/>
                </a:cubicBezTo>
                <a:cubicBezTo>
                  <a:pt x="1077" y="1212"/>
                  <a:pt x="1075" y="1210"/>
                  <a:pt x="1072" y="1210"/>
                </a:cubicBezTo>
                <a:close/>
                <a:moveTo>
                  <a:pt x="1085" y="1210"/>
                </a:moveTo>
                <a:cubicBezTo>
                  <a:pt x="1083" y="1210"/>
                  <a:pt x="1081" y="1212"/>
                  <a:pt x="1081" y="1214"/>
                </a:cubicBezTo>
                <a:cubicBezTo>
                  <a:pt x="1081" y="1216"/>
                  <a:pt x="1083" y="1218"/>
                  <a:pt x="1085" y="1218"/>
                </a:cubicBezTo>
                <a:cubicBezTo>
                  <a:pt x="1088" y="1218"/>
                  <a:pt x="1089" y="1216"/>
                  <a:pt x="1089" y="1214"/>
                </a:cubicBezTo>
                <a:cubicBezTo>
                  <a:pt x="1089" y="1212"/>
                  <a:pt x="1088" y="1210"/>
                  <a:pt x="1085" y="1210"/>
                </a:cubicBezTo>
                <a:close/>
                <a:moveTo>
                  <a:pt x="1098" y="1210"/>
                </a:moveTo>
                <a:cubicBezTo>
                  <a:pt x="1096" y="1210"/>
                  <a:pt x="1094" y="1212"/>
                  <a:pt x="1094" y="1214"/>
                </a:cubicBezTo>
                <a:cubicBezTo>
                  <a:pt x="1094" y="1216"/>
                  <a:pt x="1096" y="1218"/>
                  <a:pt x="1098" y="1218"/>
                </a:cubicBezTo>
                <a:cubicBezTo>
                  <a:pt x="1100" y="1218"/>
                  <a:pt x="1102" y="1216"/>
                  <a:pt x="1102" y="1214"/>
                </a:cubicBezTo>
                <a:cubicBezTo>
                  <a:pt x="1102" y="1212"/>
                  <a:pt x="1100" y="1210"/>
                  <a:pt x="1098" y="1210"/>
                </a:cubicBezTo>
                <a:close/>
                <a:moveTo>
                  <a:pt x="1111" y="1210"/>
                </a:moveTo>
                <a:cubicBezTo>
                  <a:pt x="1109" y="1210"/>
                  <a:pt x="1107" y="1212"/>
                  <a:pt x="1107" y="1214"/>
                </a:cubicBezTo>
                <a:cubicBezTo>
                  <a:pt x="1107" y="1216"/>
                  <a:pt x="1109" y="1218"/>
                  <a:pt x="1111" y="1218"/>
                </a:cubicBezTo>
                <a:cubicBezTo>
                  <a:pt x="1113" y="1218"/>
                  <a:pt x="1115" y="1216"/>
                  <a:pt x="1115" y="1214"/>
                </a:cubicBezTo>
                <a:cubicBezTo>
                  <a:pt x="1115" y="1212"/>
                  <a:pt x="1113" y="1210"/>
                  <a:pt x="1111" y="1210"/>
                </a:cubicBezTo>
                <a:close/>
                <a:moveTo>
                  <a:pt x="1124" y="1210"/>
                </a:moveTo>
                <a:cubicBezTo>
                  <a:pt x="1122" y="1210"/>
                  <a:pt x="1120" y="1212"/>
                  <a:pt x="1120" y="1214"/>
                </a:cubicBezTo>
                <a:cubicBezTo>
                  <a:pt x="1120" y="1216"/>
                  <a:pt x="1122" y="1218"/>
                  <a:pt x="1124" y="1218"/>
                </a:cubicBezTo>
                <a:cubicBezTo>
                  <a:pt x="1126" y="1218"/>
                  <a:pt x="1128" y="1216"/>
                  <a:pt x="1128" y="1214"/>
                </a:cubicBezTo>
                <a:cubicBezTo>
                  <a:pt x="1128" y="1212"/>
                  <a:pt x="1126" y="1210"/>
                  <a:pt x="1124" y="1210"/>
                </a:cubicBezTo>
                <a:close/>
                <a:moveTo>
                  <a:pt x="1137" y="1210"/>
                </a:moveTo>
                <a:cubicBezTo>
                  <a:pt x="1135" y="1210"/>
                  <a:pt x="1133" y="1212"/>
                  <a:pt x="1133" y="1214"/>
                </a:cubicBezTo>
                <a:cubicBezTo>
                  <a:pt x="1133" y="1216"/>
                  <a:pt x="1135" y="1218"/>
                  <a:pt x="1137" y="1218"/>
                </a:cubicBezTo>
                <a:cubicBezTo>
                  <a:pt x="1139" y="1218"/>
                  <a:pt x="1141" y="1216"/>
                  <a:pt x="1141" y="1214"/>
                </a:cubicBezTo>
                <a:cubicBezTo>
                  <a:pt x="1141" y="1212"/>
                  <a:pt x="1139" y="1210"/>
                  <a:pt x="1137" y="1210"/>
                </a:cubicBezTo>
                <a:close/>
                <a:moveTo>
                  <a:pt x="1150" y="1210"/>
                </a:moveTo>
                <a:cubicBezTo>
                  <a:pt x="1148" y="1210"/>
                  <a:pt x="1146" y="1212"/>
                  <a:pt x="1146" y="1214"/>
                </a:cubicBezTo>
                <a:cubicBezTo>
                  <a:pt x="1146" y="1216"/>
                  <a:pt x="1148" y="1218"/>
                  <a:pt x="1150" y="1218"/>
                </a:cubicBezTo>
                <a:cubicBezTo>
                  <a:pt x="1152" y="1218"/>
                  <a:pt x="1154" y="1216"/>
                  <a:pt x="1154" y="1214"/>
                </a:cubicBezTo>
                <a:cubicBezTo>
                  <a:pt x="1154" y="1212"/>
                  <a:pt x="1152" y="1210"/>
                  <a:pt x="1150" y="1210"/>
                </a:cubicBezTo>
                <a:close/>
                <a:moveTo>
                  <a:pt x="1163" y="1210"/>
                </a:moveTo>
                <a:cubicBezTo>
                  <a:pt x="1160" y="1210"/>
                  <a:pt x="1159" y="1212"/>
                  <a:pt x="1159" y="1214"/>
                </a:cubicBezTo>
                <a:cubicBezTo>
                  <a:pt x="1159" y="1216"/>
                  <a:pt x="1160" y="1218"/>
                  <a:pt x="1163" y="1218"/>
                </a:cubicBezTo>
                <a:cubicBezTo>
                  <a:pt x="1165" y="1218"/>
                  <a:pt x="1167" y="1216"/>
                  <a:pt x="1167" y="1214"/>
                </a:cubicBezTo>
                <a:cubicBezTo>
                  <a:pt x="1167" y="1212"/>
                  <a:pt x="1165" y="1210"/>
                  <a:pt x="1163" y="1210"/>
                </a:cubicBezTo>
                <a:close/>
                <a:moveTo>
                  <a:pt x="1176" y="1210"/>
                </a:moveTo>
                <a:cubicBezTo>
                  <a:pt x="1173" y="1210"/>
                  <a:pt x="1171" y="1212"/>
                  <a:pt x="1171" y="1214"/>
                </a:cubicBezTo>
                <a:cubicBezTo>
                  <a:pt x="1171" y="1216"/>
                  <a:pt x="1173" y="1218"/>
                  <a:pt x="1176" y="1218"/>
                </a:cubicBezTo>
                <a:cubicBezTo>
                  <a:pt x="1178" y="1218"/>
                  <a:pt x="1180" y="1216"/>
                  <a:pt x="1180" y="1214"/>
                </a:cubicBezTo>
                <a:cubicBezTo>
                  <a:pt x="1180" y="1212"/>
                  <a:pt x="1178" y="1210"/>
                  <a:pt x="1176" y="1210"/>
                </a:cubicBezTo>
                <a:close/>
                <a:moveTo>
                  <a:pt x="1189" y="1210"/>
                </a:moveTo>
                <a:cubicBezTo>
                  <a:pt x="1186" y="1210"/>
                  <a:pt x="1184" y="1212"/>
                  <a:pt x="1184" y="1214"/>
                </a:cubicBezTo>
                <a:cubicBezTo>
                  <a:pt x="1184" y="1216"/>
                  <a:pt x="1186" y="1218"/>
                  <a:pt x="1189" y="1218"/>
                </a:cubicBezTo>
                <a:cubicBezTo>
                  <a:pt x="1191" y="1218"/>
                  <a:pt x="1193" y="1216"/>
                  <a:pt x="1193" y="1214"/>
                </a:cubicBezTo>
                <a:cubicBezTo>
                  <a:pt x="1193" y="1212"/>
                  <a:pt x="1191" y="1210"/>
                  <a:pt x="1189" y="1210"/>
                </a:cubicBezTo>
                <a:close/>
                <a:moveTo>
                  <a:pt x="1201" y="1210"/>
                </a:moveTo>
                <a:cubicBezTo>
                  <a:pt x="1199" y="1210"/>
                  <a:pt x="1197" y="1212"/>
                  <a:pt x="1197" y="1214"/>
                </a:cubicBezTo>
                <a:cubicBezTo>
                  <a:pt x="1197" y="1216"/>
                  <a:pt x="1199" y="1218"/>
                  <a:pt x="1201" y="1218"/>
                </a:cubicBezTo>
                <a:cubicBezTo>
                  <a:pt x="1204" y="1218"/>
                  <a:pt x="1206" y="1216"/>
                  <a:pt x="1206" y="1214"/>
                </a:cubicBezTo>
                <a:cubicBezTo>
                  <a:pt x="1206" y="1212"/>
                  <a:pt x="1204" y="1210"/>
                  <a:pt x="1201" y="1210"/>
                </a:cubicBezTo>
                <a:close/>
                <a:moveTo>
                  <a:pt x="1214" y="1210"/>
                </a:moveTo>
                <a:cubicBezTo>
                  <a:pt x="1212" y="1210"/>
                  <a:pt x="1210" y="1212"/>
                  <a:pt x="1210" y="1214"/>
                </a:cubicBezTo>
                <a:cubicBezTo>
                  <a:pt x="1210" y="1216"/>
                  <a:pt x="1212" y="1218"/>
                  <a:pt x="1214" y="1218"/>
                </a:cubicBezTo>
                <a:cubicBezTo>
                  <a:pt x="1217" y="1218"/>
                  <a:pt x="1219" y="1216"/>
                  <a:pt x="1219" y="1214"/>
                </a:cubicBezTo>
                <a:cubicBezTo>
                  <a:pt x="1219" y="1212"/>
                  <a:pt x="1217" y="1210"/>
                  <a:pt x="1214" y="1210"/>
                </a:cubicBezTo>
                <a:close/>
                <a:moveTo>
                  <a:pt x="1227" y="1210"/>
                </a:moveTo>
                <a:cubicBezTo>
                  <a:pt x="1225" y="1210"/>
                  <a:pt x="1223" y="1212"/>
                  <a:pt x="1223" y="1214"/>
                </a:cubicBezTo>
                <a:cubicBezTo>
                  <a:pt x="1223" y="1216"/>
                  <a:pt x="1225" y="1218"/>
                  <a:pt x="1227" y="1218"/>
                </a:cubicBezTo>
                <a:cubicBezTo>
                  <a:pt x="1230" y="1218"/>
                  <a:pt x="1231" y="1216"/>
                  <a:pt x="1231" y="1214"/>
                </a:cubicBezTo>
                <a:cubicBezTo>
                  <a:pt x="1231" y="1212"/>
                  <a:pt x="1230" y="1210"/>
                  <a:pt x="1227" y="1210"/>
                </a:cubicBezTo>
                <a:close/>
                <a:moveTo>
                  <a:pt x="1240" y="1210"/>
                </a:moveTo>
                <a:cubicBezTo>
                  <a:pt x="1238" y="1210"/>
                  <a:pt x="1236" y="1212"/>
                  <a:pt x="1236" y="1214"/>
                </a:cubicBezTo>
                <a:cubicBezTo>
                  <a:pt x="1236" y="1216"/>
                  <a:pt x="1238" y="1218"/>
                  <a:pt x="1240" y="1218"/>
                </a:cubicBezTo>
                <a:cubicBezTo>
                  <a:pt x="1243" y="1218"/>
                  <a:pt x="1244" y="1216"/>
                  <a:pt x="1244" y="1214"/>
                </a:cubicBezTo>
                <a:cubicBezTo>
                  <a:pt x="1244" y="1212"/>
                  <a:pt x="1243" y="1210"/>
                  <a:pt x="1240" y="1210"/>
                </a:cubicBezTo>
                <a:close/>
                <a:moveTo>
                  <a:pt x="1253" y="1210"/>
                </a:moveTo>
                <a:cubicBezTo>
                  <a:pt x="1251" y="1210"/>
                  <a:pt x="1249" y="1212"/>
                  <a:pt x="1249" y="1214"/>
                </a:cubicBezTo>
                <a:cubicBezTo>
                  <a:pt x="1249" y="1216"/>
                  <a:pt x="1251" y="1218"/>
                  <a:pt x="1253" y="1218"/>
                </a:cubicBezTo>
                <a:cubicBezTo>
                  <a:pt x="1255" y="1218"/>
                  <a:pt x="1257" y="1216"/>
                  <a:pt x="1257" y="1214"/>
                </a:cubicBezTo>
                <a:cubicBezTo>
                  <a:pt x="1257" y="1212"/>
                  <a:pt x="1255" y="1210"/>
                  <a:pt x="1253" y="1210"/>
                </a:cubicBezTo>
                <a:close/>
                <a:moveTo>
                  <a:pt x="1266" y="1210"/>
                </a:moveTo>
                <a:cubicBezTo>
                  <a:pt x="1264" y="1210"/>
                  <a:pt x="1262" y="1212"/>
                  <a:pt x="1262" y="1214"/>
                </a:cubicBezTo>
                <a:cubicBezTo>
                  <a:pt x="1262" y="1216"/>
                  <a:pt x="1264" y="1218"/>
                  <a:pt x="1266" y="1218"/>
                </a:cubicBezTo>
                <a:cubicBezTo>
                  <a:pt x="1268" y="1218"/>
                  <a:pt x="1270" y="1216"/>
                  <a:pt x="1270" y="1214"/>
                </a:cubicBezTo>
                <a:cubicBezTo>
                  <a:pt x="1270" y="1212"/>
                  <a:pt x="1268" y="1210"/>
                  <a:pt x="1266" y="1210"/>
                </a:cubicBezTo>
                <a:close/>
                <a:moveTo>
                  <a:pt x="1279" y="1210"/>
                </a:moveTo>
                <a:cubicBezTo>
                  <a:pt x="1277" y="1210"/>
                  <a:pt x="1275" y="1212"/>
                  <a:pt x="1275" y="1214"/>
                </a:cubicBezTo>
                <a:cubicBezTo>
                  <a:pt x="1275" y="1216"/>
                  <a:pt x="1277" y="1218"/>
                  <a:pt x="1279" y="1218"/>
                </a:cubicBezTo>
                <a:cubicBezTo>
                  <a:pt x="1281" y="1218"/>
                  <a:pt x="1283" y="1216"/>
                  <a:pt x="1283" y="1214"/>
                </a:cubicBezTo>
                <a:cubicBezTo>
                  <a:pt x="1283" y="1212"/>
                  <a:pt x="1281" y="1210"/>
                  <a:pt x="1279" y="1210"/>
                </a:cubicBezTo>
                <a:close/>
                <a:moveTo>
                  <a:pt x="1292" y="1210"/>
                </a:moveTo>
                <a:cubicBezTo>
                  <a:pt x="1290" y="1210"/>
                  <a:pt x="1288" y="1212"/>
                  <a:pt x="1288" y="1214"/>
                </a:cubicBezTo>
                <a:cubicBezTo>
                  <a:pt x="1288" y="1216"/>
                  <a:pt x="1290" y="1218"/>
                  <a:pt x="1292" y="1218"/>
                </a:cubicBezTo>
                <a:cubicBezTo>
                  <a:pt x="1294" y="1218"/>
                  <a:pt x="1296" y="1216"/>
                  <a:pt x="1296" y="1214"/>
                </a:cubicBezTo>
                <a:cubicBezTo>
                  <a:pt x="1296" y="1212"/>
                  <a:pt x="1294" y="1210"/>
                  <a:pt x="1292" y="1210"/>
                </a:cubicBezTo>
                <a:close/>
                <a:moveTo>
                  <a:pt x="1305" y="1210"/>
                </a:moveTo>
                <a:cubicBezTo>
                  <a:pt x="1302" y="1210"/>
                  <a:pt x="1301" y="1212"/>
                  <a:pt x="1301" y="1214"/>
                </a:cubicBezTo>
                <a:cubicBezTo>
                  <a:pt x="1301" y="1216"/>
                  <a:pt x="1302" y="1218"/>
                  <a:pt x="1305" y="1218"/>
                </a:cubicBezTo>
                <a:cubicBezTo>
                  <a:pt x="1307" y="1218"/>
                  <a:pt x="1309" y="1216"/>
                  <a:pt x="1309" y="1214"/>
                </a:cubicBezTo>
                <a:cubicBezTo>
                  <a:pt x="1309" y="1212"/>
                  <a:pt x="1307" y="1210"/>
                  <a:pt x="1305" y="1210"/>
                </a:cubicBezTo>
                <a:close/>
                <a:moveTo>
                  <a:pt x="1318" y="1210"/>
                </a:moveTo>
                <a:cubicBezTo>
                  <a:pt x="1315" y="1210"/>
                  <a:pt x="1314" y="1212"/>
                  <a:pt x="1314" y="1214"/>
                </a:cubicBezTo>
                <a:cubicBezTo>
                  <a:pt x="1314" y="1216"/>
                  <a:pt x="1315" y="1218"/>
                  <a:pt x="1318" y="1218"/>
                </a:cubicBezTo>
                <a:cubicBezTo>
                  <a:pt x="1320" y="1218"/>
                  <a:pt x="1322" y="1216"/>
                  <a:pt x="1322" y="1214"/>
                </a:cubicBezTo>
                <a:cubicBezTo>
                  <a:pt x="1322" y="1212"/>
                  <a:pt x="1320" y="1210"/>
                  <a:pt x="1318" y="1210"/>
                </a:cubicBezTo>
                <a:close/>
                <a:moveTo>
                  <a:pt x="1331" y="1210"/>
                </a:moveTo>
                <a:cubicBezTo>
                  <a:pt x="1328" y="1210"/>
                  <a:pt x="1326" y="1212"/>
                  <a:pt x="1326" y="1214"/>
                </a:cubicBezTo>
                <a:cubicBezTo>
                  <a:pt x="1326" y="1216"/>
                  <a:pt x="1328" y="1218"/>
                  <a:pt x="1331" y="1218"/>
                </a:cubicBezTo>
                <a:cubicBezTo>
                  <a:pt x="1333" y="1218"/>
                  <a:pt x="1335" y="1216"/>
                  <a:pt x="1335" y="1214"/>
                </a:cubicBezTo>
                <a:cubicBezTo>
                  <a:pt x="1335" y="1212"/>
                  <a:pt x="1333" y="1210"/>
                  <a:pt x="1331" y="1210"/>
                </a:cubicBezTo>
                <a:close/>
                <a:moveTo>
                  <a:pt x="1821" y="1210"/>
                </a:moveTo>
                <a:cubicBezTo>
                  <a:pt x="1819" y="1210"/>
                  <a:pt x="1817" y="1212"/>
                  <a:pt x="1817" y="1214"/>
                </a:cubicBezTo>
                <a:cubicBezTo>
                  <a:pt x="1817" y="1216"/>
                  <a:pt x="1819" y="1218"/>
                  <a:pt x="1821" y="1218"/>
                </a:cubicBezTo>
                <a:cubicBezTo>
                  <a:pt x="1824" y="1218"/>
                  <a:pt x="1826" y="1216"/>
                  <a:pt x="1826" y="1214"/>
                </a:cubicBezTo>
                <a:cubicBezTo>
                  <a:pt x="1826" y="1212"/>
                  <a:pt x="1824" y="1210"/>
                  <a:pt x="1821" y="1210"/>
                </a:cubicBezTo>
                <a:close/>
                <a:moveTo>
                  <a:pt x="1834" y="1210"/>
                </a:moveTo>
                <a:cubicBezTo>
                  <a:pt x="1832" y="1210"/>
                  <a:pt x="1830" y="1212"/>
                  <a:pt x="1830" y="1214"/>
                </a:cubicBezTo>
                <a:cubicBezTo>
                  <a:pt x="1830" y="1216"/>
                  <a:pt x="1832" y="1218"/>
                  <a:pt x="1834" y="1218"/>
                </a:cubicBezTo>
                <a:cubicBezTo>
                  <a:pt x="1837" y="1218"/>
                  <a:pt x="1838" y="1216"/>
                  <a:pt x="1838" y="1214"/>
                </a:cubicBezTo>
                <a:cubicBezTo>
                  <a:pt x="1838" y="1212"/>
                  <a:pt x="1837" y="1210"/>
                  <a:pt x="1834" y="1210"/>
                </a:cubicBezTo>
                <a:close/>
                <a:moveTo>
                  <a:pt x="1847" y="1210"/>
                </a:moveTo>
                <a:cubicBezTo>
                  <a:pt x="1845" y="1210"/>
                  <a:pt x="1843" y="1212"/>
                  <a:pt x="1843" y="1214"/>
                </a:cubicBezTo>
                <a:cubicBezTo>
                  <a:pt x="1843" y="1216"/>
                  <a:pt x="1845" y="1218"/>
                  <a:pt x="1847" y="1218"/>
                </a:cubicBezTo>
                <a:cubicBezTo>
                  <a:pt x="1849" y="1218"/>
                  <a:pt x="1851" y="1216"/>
                  <a:pt x="1851" y="1214"/>
                </a:cubicBezTo>
                <a:cubicBezTo>
                  <a:pt x="1851" y="1212"/>
                  <a:pt x="1849" y="1210"/>
                  <a:pt x="1847" y="1210"/>
                </a:cubicBezTo>
                <a:close/>
                <a:moveTo>
                  <a:pt x="1860" y="1210"/>
                </a:moveTo>
                <a:cubicBezTo>
                  <a:pt x="1858" y="1210"/>
                  <a:pt x="1856" y="1212"/>
                  <a:pt x="1856" y="1214"/>
                </a:cubicBezTo>
                <a:cubicBezTo>
                  <a:pt x="1856" y="1216"/>
                  <a:pt x="1858" y="1218"/>
                  <a:pt x="1860" y="1218"/>
                </a:cubicBezTo>
                <a:cubicBezTo>
                  <a:pt x="1862" y="1218"/>
                  <a:pt x="1864" y="1216"/>
                  <a:pt x="1864" y="1214"/>
                </a:cubicBezTo>
                <a:cubicBezTo>
                  <a:pt x="1864" y="1212"/>
                  <a:pt x="1862" y="1210"/>
                  <a:pt x="1860" y="1210"/>
                </a:cubicBezTo>
                <a:close/>
                <a:moveTo>
                  <a:pt x="1873" y="1210"/>
                </a:moveTo>
                <a:cubicBezTo>
                  <a:pt x="1871" y="1210"/>
                  <a:pt x="1869" y="1212"/>
                  <a:pt x="1869" y="1214"/>
                </a:cubicBezTo>
                <a:cubicBezTo>
                  <a:pt x="1869" y="1216"/>
                  <a:pt x="1871" y="1218"/>
                  <a:pt x="1873" y="1218"/>
                </a:cubicBezTo>
                <a:cubicBezTo>
                  <a:pt x="1875" y="1218"/>
                  <a:pt x="1877" y="1216"/>
                  <a:pt x="1877" y="1214"/>
                </a:cubicBezTo>
                <a:cubicBezTo>
                  <a:pt x="1877" y="1212"/>
                  <a:pt x="1875" y="1210"/>
                  <a:pt x="1873" y="1210"/>
                </a:cubicBezTo>
                <a:close/>
                <a:moveTo>
                  <a:pt x="1886" y="1210"/>
                </a:moveTo>
                <a:cubicBezTo>
                  <a:pt x="1884" y="1210"/>
                  <a:pt x="1882" y="1212"/>
                  <a:pt x="1882" y="1214"/>
                </a:cubicBezTo>
                <a:cubicBezTo>
                  <a:pt x="1882" y="1216"/>
                  <a:pt x="1884" y="1218"/>
                  <a:pt x="1886" y="1218"/>
                </a:cubicBezTo>
                <a:cubicBezTo>
                  <a:pt x="1888" y="1218"/>
                  <a:pt x="1890" y="1216"/>
                  <a:pt x="1890" y="1214"/>
                </a:cubicBezTo>
                <a:cubicBezTo>
                  <a:pt x="1890" y="1212"/>
                  <a:pt x="1888" y="1210"/>
                  <a:pt x="1886" y="1210"/>
                </a:cubicBezTo>
                <a:close/>
                <a:moveTo>
                  <a:pt x="1899" y="1210"/>
                </a:moveTo>
                <a:cubicBezTo>
                  <a:pt x="1897" y="1210"/>
                  <a:pt x="1895" y="1212"/>
                  <a:pt x="1895" y="1214"/>
                </a:cubicBezTo>
                <a:cubicBezTo>
                  <a:pt x="1895" y="1216"/>
                  <a:pt x="1897" y="1218"/>
                  <a:pt x="1899" y="1218"/>
                </a:cubicBezTo>
                <a:cubicBezTo>
                  <a:pt x="1901" y="1218"/>
                  <a:pt x="1903" y="1216"/>
                  <a:pt x="1903" y="1214"/>
                </a:cubicBezTo>
                <a:cubicBezTo>
                  <a:pt x="1903" y="1212"/>
                  <a:pt x="1901" y="1210"/>
                  <a:pt x="1899" y="1210"/>
                </a:cubicBezTo>
                <a:close/>
                <a:moveTo>
                  <a:pt x="1912" y="1210"/>
                </a:moveTo>
                <a:cubicBezTo>
                  <a:pt x="1909" y="1210"/>
                  <a:pt x="1908" y="1212"/>
                  <a:pt x="1908" y="1214"/>
                </a:cubicBezTo>
                <a:cubicBezTo>
                  <a:pt x="1908" y="1216"/>
                  <a:pt x="1909" y="1218"/>
                  <a:pt x="1912" y="1218"/>
                </a:cubicBezTo>
                <a:cubicBezTo>
                  <a:pt x="1914" y="1218"/>
                  <a:pt x="1916" y="1216"/>
                  <a:pt x="1916" y="1214"/>
                </a:cubicBezTo>
                <a:cubicBezTo>
                  <a:pt x="1916" y="1212"/>
                  <a:pt x="1914" y="1210"/>
                  <a:pt x="1912" y="1210"/>
                </a:cubicBezTo>
                <a:close/>
                <a:moveTo>
                  <a:pt x="1925" y="1210"/>
                </a:moveTo>
                <a:cubicBezTo>
                  <a:pt x="1922" y="1210"/>
                  <a:pt x="1920" y="1212"/>
                  <a:pt x="1920" y="1214"/>
                </a:cubicBezTo>
                <a:cubicBezTo>
                  <a:pt x="1920" y="1216"/>
                  <a:pt x="1922" y="1218"/>
                  <a:pt x="1925" y="1218"/>
                </a:cubicBezTo>
                <a:cubicBezTo>
                  <a:pt x="1927" y="1218"/>
                  <a:pt x="1929" y="1216"/>
                  <a:pt x="1929" y="1214"/>
                </a:cubicBezTo>
                <a:cubicBezTo>
                  <a:pt x="1929" y="1212"/>
                  <a:pt x="1927" y="1210"/>
                  <a:pt x="1925" y="1210"/>
                </a:cubicBezTo>
                <a:close/>
                <a:moveTo>
                  <a:pt x="1938" y="1210"/>
                </a:moveTo>
                <a:cubicBezTo>
                  <a:pt x="1935" y="1210"/>
                  <a:pt x="1933" y="1212"/>
                  <a:pt x="1933" y="1214"/>
                </a:cubicBezTo>
                <a:cubicBezTo>
                  <a:pt x="1933" y="1216"/>
                  <a:pt x="1935" y="1218"/>
                  <a:pt x="1938" y="1218"/>
                </a:cubicBezTo>
                <a:cubicBezTo>
                  <a:pt x="1940" y="1218"/>
                  <a:pt x="1942" y="1216"/>
                  <a:pt x="1942" y="1214"/>
                </a:cubicBezTo>
                <a:cubicBezTo>
                  <a:pt x="1942" y="1212"/>
                  <a:pt x="1940" y="1210"/>
                  <a:pt x="1938" y="1210"/>
                </a:cubicBezTo>
                <a:close/>
                <a:moveTo>
                  <a:pt x="1950" y="1210"/>
                </a:moveTo>
                <a:cubicBezTo>
                  <a:pt x="1948" y="1210"/>
                  <a:pt x="1946" y="1212"/>
                  <a:pt x="1946" y="1214"/>
                </a:cubicBezTo>
                <a:cubicBezTo>
                  <a:pt x="1946" y="1216"/>
                  <a:pt x="1948" y="1218"/>
                  <a:pt x="1950" y="1218"/>
                </a:cubicBezTo>
                <a:cubicBezTo>
                  <a:pt x="1953" y="1218"/>
                  <a:pt x="1955" y="1216"/>
                  <a:pt x="1955" y="1214"/>
                </a:cubicBezTo>
                <a:cubicBezTo>
                  <a:pt x="1955" y="1212"/>
                  <a:pt x="1953" y="1210"/>
                  <a:pt x="1950" y="1210"/>
                </a:cubicBezTo>
                <a:close/>
                <a:moveTo>
                  <a:pt x="1963" y="1210"/>
                </a:moveTo>
                <a:cubicBezTo>
                  <a:pt x="1961" y="1210"/>
                  <a:pt x="1959" y="1212"/>
                  <a:pt x="1959" y="1214"/>
                </a:cubicBezTo>
                <a:cubicBezTo>
                  <a:pt x="1959" y="1216"/>
                  <a:pt x="1961" y="1218"/>
                  <a:pt x="1963" y="1218"/>
                </a:cubicBezTo>
                <a:cubicBezTo>
                  <a:pt x="1966" y="1218"/>
                  <a:pt x="1968" y="1216"/>
                  <a:pt x="1968" y="1214"/>
                </a:cubicBezTo>
                <a:cubicBezTo>
                  <a:pt x="1968" y="1212"/>
                  <a:pt x="1966" y="1210"/>
                  <a:pt x="1963" y="1210"/>
                </a:cubicBezTo>
                <a:close/>
                <a:moveTo>
                  <a:pt x="1976" y="1210"/>
                </a:moveTo>
                <a:cubicBezTo>
                  <a:pt x="1974" y="1210"/>
                  <a:pt x="1972" y="1212"/>
                  <a:pt x="1972" y="1214"/>
                </a:cubicBezTo>
                <a:cubicBezTo>
                  <a:pt x="1972" y="1216"/>
                  <a:pt x="1974" y="1218"/>
                  <a:pt x="1976" y="1218"/>
                </a:cubicBezTo>
                <a:cubicBezTo>
                  <a:pt x="1979" y="1218"/>
                  <a:pt x="1980" y="1216"/>
                  <a:pt x="1980" y="1214"/>
                </a:cubicBezTo>
                <a:cubicBezTo>
                  <a:pt x="1980" y="1212"/>
                  <a:pt x="1979" y="1210"/>
                  <a:pt x="1976" y="1210"/>
                </a:cubicBezTo>
                <a:close/>
                <a:moveTo>
                  <a:pt x="1987" y="1214"/>
                </a:moveTo>
                <a:cubicBezTo>
                  <a:pt x="1987" y="1215"/>
                  <a:pt x="1988" y="1217"/>
                  <a:pt x="1989" y="1217"/>
                </a:cubicBezTo>
                <a:cubicBezTo>
                  <a:pt x="1991" y="1217"/>
                  <a:pt x="1992" y="1215"/>
                  <a:pt x="1992" y="1214"/>
                </a:cubicBezTo>
                <a:cubicBezTo>
                  <a:pt x="1992" y="1213"/>
                  <a:pt x="1991" y="1212"/>
                  <a:pt x="1989" y="1212"/>
                </a:cubicBezTo>
                <a:cubicBezTo>
                  <a:pt x="1988" y="1212"/>
                  <a:pt x="1987" y="1213"/>
                  <a:pt x="1987" y="1214"/>
                </a:cubicBezTo>
                <a:close/>
                <a:moveTo>
                  <a:pt x="2002" y="1210"/>
                </a:moveTo>
                <a:cubicBezTo>
                  <a:pt x="2000" y="1210"/>
                  <a:pt x="1998" y="1212"/>
                  <a:pt x="1998" y="1214"/>
                </a:cubicBezTo>
                <a:cubicBezTo>
                  <a:pt x="1998" y="1216"/>
                  <a:pt x="2000" y="1218"/>
                  <a:pt x="2002" y="1218"/>
                </a:cubicBezTo>
                <a:cubicBezTo>
                  <a:pt x="2004" y="1218"/>
                  <a:pt x="2006" y="1216"/>
                  <a:pt x="2006" y="1214"/>
                </a:cubicBezTo>
                <a:cubicBezTo>
                  <a:pt x="2006" y="1212"/>
                  <a:pt x="2004" y="1210"/>
                  <a:pt x="2002" y="1210"/>
                </a:cubicBezTo>
                <a:close/>
                <a:moveTo>
                  <a:pt x="2015" y="1210"/>
                </a:moveTo>
                <a:cubicBezTo>
                  <a:pt x="2013" y="1210"/>
                  <a:pt x="2011" y="1212"/>
                  <a:pt x="2011" y="1214"/>
                </a:cubicBezTo>
                <a:cubicBezTo>
                  <a:pt x="2011" y="1216"/>
                  <a:pt x="2013" y="1218"/>
                  <a:pt x="2015" y="1218"/>
                </a:cubicBezTo>
                <a:cubicBezTo>
                  <a:pt x="2017" y="1218"/>
                  <a:pt x="2019" y="1216"/>
                  <a:pt x="2019" y="1214"/>
                </a:cubicBezTo>
                <a:cubicBezTo>
                  <a:pt x="2019" y="1212"/>
                  <a:pt x="2017" y="1210"/>
                  <a:pt x="2015" y="1210"/>
                </a:cubicBezTo>
                <a:close/>
                <a:moveTo>
                  <a:pt x="2028" y="1210"/>
                </a:moveTo>
                <a:cubicBezTo>
                  <a:pt x="2026" y="1210"/>
                  <a:pt x="2024" y="1212"/>
                  <a:pt x="2024" y="1214"/>
                </a:cubicBezTo>
                <a:cubicBezTo>
                  <a:pt x="2024" y="1216"/>
                  <a:pt x="2026" y="1218"/>
                  <a:pt x="2028" y="1218"/>
                </a:cubicBezTo>
                <a:cubicBezTo>
                  <a:pt x="2030" y="1218"/>
                  <a:pt x="2032" y="1216"/>
                  <a:pt x="2032" y="1214"/>
                </a:cubicBezTo>
                <a:cubicBezTo>
                  <a:pt x="2032" y="1212"/>
                  <a:pt x="2030" y="1210"/>
                  <a:pt x="2028" y="1210"/>
                </a:cubicBezTo>
                <a:close/>
                <a:moveTo>
                  <a:pt x="2041" y="1210"/>
                </a:moveTo>
                <a:cubicBezTo>
                  <a:pt x="2039" y="1210"/>
                  <a:pt x="2037" y="1212"/>
                  <a:pt x="2037" y="1214"/>
                </a:cubicBezTo>
                <a:cubicBezTo>
                  <a:pt x="2037" y="1216"/>
                  <a:pt x="2039" y="1218"/>
                  <a:pt x="2041" y="1218"/>
                </a:cubicBezTo>
                <a:cubicBezTo>
                  <a:pt x="2043" y="1218"/>
                  <a:pt x="2045" y="1216"/>
                  <a:pt x="2045" y="1214"/>
                </a:cubicBezTo>
                <a:cubicBezTo>
                  <a:pt x="2045" y="1212"/>
                  <a:pt x="2043" y="1210"/>
                  <a:pt x="2041" y="1210"/>
                </a:cubicBezTo>
                <a:close/>
                <a:moveTo>
                  <a:pt x="2054" y="1210"/>
                </a:moveTo>
                <a:cubicBezTo>
                  <a:pt x="2051" y="1210"/>
                  <a:pt x="2050" y="1212"/>
                  <a:pt x="2050" y="1214"/>
                </a:cubicBezTo>
                <a:cubicBezTo>
                  <a:pt x="2050" y="1216"/>
                  <a:pt x="2051" y="1218"/>
                  <a:pt x="2054" y="1218"/>
                </a:cubicBezTo>
                <a:cubicBezTo>
                  <a:pt x="2056" y="1218"/>
                  <a:pt x="2058" y="1216"/>
                  <a:pt x="2058" y="1214"/>
                </a:cubicBezTo>
                <a:cubicBezTo>
                  <a:pt x="2058" y="1212"/>
                  <a:pt x="2056" y="1210"/>
                  <a:pt x="2054" y="1210"/>
                </a:cubicBezTo>
                <a:close/>
                <a:moveTo>
                  <a:pt x="2067" y="1210"/>
                </a:moveTo>
                <a:cubicBezTo>
                  <a:pt x="2064" y="1210"/>
                  <a:pt x="2063" y="1212"/>
                  <a:pt x="2063" y="1214"/>
                </a:cubicBezTo>
                <a:cubicBezTo>
                  <a:pt x="2063" y="1216"/>
                  <a:pt x="2064" y="1218"/>
                  <a:pt x="2067" y="1218"/>
                </a:cubicBezTo>
                <a:cubicBezTo>
                  <a:pt x="2069" y="1218"/>
                  <a:pt x="2071" y="1216"/>
                  <a:pt x="2071" y="1214"/>
                </a:cubicBezTo>
                <a:cubicBezTo>
                  <a:pt x="2071" y="1212"/>
                  <a:pt x="2069" y="1210"/>
                  <a:pt x="2067" y="1210"/>
                </a:cubicBezTo>
                <a:close/>
                <a:moveTo>
                  <a:pt x="2080" y="1214"/>
                </a:moveTo>
                <a:cubicBezTo>
                  <a:pt x="2080" y="1214"/>
                  <a:pt x="2080" y="1214"/>
                  <a:pt x="2080" y="1214"/>
                </a:cubicBezTo>
                <a:cubicBezTo>
                  <a:pt x="2080" y="1214"/>
                  <a:pt x="2080" y="1214"/>
                  <a:pt x="2080" y="1214"/>
                </a:cubicBezTo>
                <a:cubicBezTo>
                  <a:pt x="2080" y="1214"/>
                  <a:pt x="2080" y="1214"/>
                  <a:pt x="2080" y="1214"/>
                </a:cubicBezTo>
                <a:cubicBezTo>
                  <a:pt x="2080" y="1214"/>
                  <a:pt x="2080" y="1214"/>
                  <a:pt x="2080" y="1214"/>
                </a:cubicBezTo>
                <a:close/>
                <a:moveTo>
                  <a:pt x="2764" y="1210"/>
                </a:moveTo>
                <a:cubicBezTo>
                  <a:pt x="2762" y="1210"/>
                  <a:pt x="2760" y="1212"/>
                  <a:pt x="2760" y="1214"/>
                </a:cubicBezTo>
                <a:cubicBezTo>
                  <a:pt x="2760" y="1216"/>
                  <a:pt x="2762" y="1218"/>
                  <a:pt x="2764" y="1218"/>
                </a:cubicBezTo>
                <a:cubicBezTo>
                  <a:pt x="2766" y="1218"/>
                  <a:pt x="2768" y="1216"/>
                  <a:pt x="2768" y="1214"/>
                </a:cubicBezTo>
                <a:cubicBezTo>
                  <a:pt x="2768" y="1212"/>
                  <a:pt x="2766" y="1210"/>
                  <a:pt x="2764" y="1210"/>
                </a:cubicBezTo>
                <a:close/>
                <a:moveTo>
                  <a:pt x="2777" y="1210"/>
                </a:moveTo>
                <a:cubicBezTo>
                  <a:pt x="2775" y="1210"/>
                  <a:pt x="2773" y="1212"/>
                  <a:pt x="2773" y="1214"/>
                </a:cubicBezTo>
                <a:cubicBezTo>
                  <a:pt x="2773" y="1216"/>
                  <a:pt x="2775" y="1218"/>
                  <a:pt x="2777" y="1218"/>
                </a:cubicBezTo>
                <a:cubicBezTo>
                  <a:pt x="2779" y="1218"/>
                  <a:pt x="2781" y="1216"/>
                  <a:pt x="2781" y="1214"/>
                </a:cubicBezTo>
                <a:cubicBezTo>
                  <a:pt x="2781" y="1212"/>
                  <a:pt x="2779" y="1210"/>
                  <a:pt x="2777" y="1210"/>
                </a:cubicBezTo>
                <a:close/>
                <a:moveTo>
                  <a:pt x="2790" y="1210"/>
                </a:moveTo>
                <a:cubicBezTo>
                  <a:pt x="2788" y="1210"/>
                  <a:pt x="2786" y="1212"/>
                  <a:pt x="2786" y="1214"/>
                </a:cubicBezTo>
                <a:cubicBezTo>
                  <a:pt x="2786" y="1216"/>
                  <a:pt x="2788" y="1218"/>
                  <a:pt x="2790" y="1218"/>
                </a:cubicBezTo>
                <a:cubicBezTo>
                  <a:pt x="2792" y="1218"/>
                  <a:pt x="2794" y="1216"/>
                  <a:pt x="2794" y="1214"/>
                </a:cubicBezTo>
                <a:cubicBezTo>
                  <a:pt x="2794" y="1212"/>
                  <a:pt x="2792" y="1210"/>
                  <a:pt x="2790" y="1210"/>
                </a:cubicBezTo>
                <a:close/>
                <a:moveTo>
                  <a:pt x="2803" y="1210"/>
                </a:moveTo>
                <a:cubicBezTo>
                  <a:pt x="2800" y="1210"/>
                  <a:pt x="2799" y="1212"/>
                  <a:pt x="2799" y="1214"/>
                </a:cubicBezTo>
                <a:cubicBezTo>
                  <a:pt x="2799" y="1216"/>
                  <a:pt x="2800" y="1218"/>
                  <a:pt x="2803" y="1218"/>
                </a:cubicBezTo>
                <a:cubicBezTo>
                  <a:pt x="2805" y="1218"/>
                  <a:pt x="2807" y="1216"/>
                  <a:pt x="2807" y="1214"/>
                </a:cubicBezTo>
                <a:cubicBezTo>
                  <a:pt x="2807" y="1212"/>
                  <a:pt x="2805" y="1210"/>
                  <a:pt x="2803" y="1210"/>
                </a:cubicBezTo>
                <a:close/>
                <a:moveTo>
                  <a:pt x="2816" y="1217"/>
                </a:moveTo>
                <a:cubicBezTo>
                  <a:pt x="2817" y="1217"/>
                  <a:pt x="2819" y="1216"/>
                  <a:pt x="2819" y="1214"/>
                </a:cubicBezTo>
                <a:cubicBezTo>
                  <a:pt x="2819" y="1212"/>
                  <a:pt x="2817" y="1211"/>
                  <a:pt x="2816" y="1211"/>
                </a:cubicBezTo>
                <a:cubicBezTo>
                  <a:pt x="2814" y="1211"/>
                  <a:pt x="2812" y="1212"/>
                  <a:pt x="2812" y="1214"/>
                </a:cubicBezTo>
                <a:cubicBezTo>
                  <a:pt x="2812" y="1216"/>
                  <a:pt x="2814" y="1217"/>
                  <a:pt x="2816" y="1217"/>
                </a:cubicBezTo>
                <a:close/>
                <a:moveTo>
                  <a:pt x="2867" y="1214"/>
                </a:moveTo>
                <a:cubicBezTo>
                  <a:pt x="2867" y="1214"/>
                  <a:pt x="2867" y="1214"/>
                  <a:pt x="2867" y="1214"/>
                </a:cubicBezTo>
                <a:cubicBezTo>
                  <a:pt x="2867" y="1214"/>
                  <a:pt x="2867" y="1214"/>
                  <a:pt x="2867" y="1214"/>
                </a:cubicBezTo>
                <a:cubicBezTo>
                  <a:pt x="2867" y="1214"/>
                  <a:pt x="2867" y="1214"/>
                  <a:pt x="2867" y="1214"/>
                </a:cubicBezTo>
                <a:cubicBezTo>
                  <a:pt x="2867" y="1214"/>
                  <a:pt x="2867" y="1214"/>
                  <a:pt x="2867" y="1214"/>
                </a:cubicBezTo>
                <a:close/>
                <a:moveTo>
                  <a:pt x="2906" y="1214"/>
                </a:moveTo>
                <a:cubicBezTo>
                  <a:pt x="2906" y="1214"/>
                  <a:pt x="2906" y="1214"/>
                  <a:pt x="2906" y="1214"/>
                </a:cubicBezTo>
                <a:cubicBezTo>
                  <a:pt x="2906" y="1214"/>
                  <a:pt x="2906" y="1214"/>
                  <a:pt x="2906" y="1214"/>
                </a:cubicBezTo>
                <a:cubicBezTo>
                  <a:pt x="2906" y="1214"/>
                  <a:pt x="2906" y="1214"/>
                  <a:pt x="2906" y="1214"/>
                </a:cubicBezTo>
                <a:cubicBezTo>
                  <a:pt x="2906" y="1214"/>
                  <a:pt x="2906" y="1214"/>
                  <a:pt x="2906" y="1214"/>
                </a:cubicBezTo>
                <a:close/>
                <a:moveTo>
                  <a:pt x="2919" y="1214"/>
                </a:moveTo>
                <a:cubicBezTo>
                  <a:pt x="2919" y="1214"/>
                  <a:pt x="2919" y="1214"/>
                  <a:pt x="2919" y="1214"/>
                </a:cubicBezTo>
                <a:cubicBezTo>
                  <a:pt x="2919" y="1214"/>
                  <a:pt x="2919" y="1214"/>
                  <a:pt x="2919" y="1214"/>
                </a:cubicBezTo>
                <a:cubicBezTo>
                  <a:pt x="2919" y="1214"/>
                  <a:pt x="2919" y="1214"/>
                  <a:pt x="2919" y="1214"/>
                </a:cubicBezTo>
                <a:cubicBezTo>
                  <a:pt x="2919" y="1214"/>
                  <a:pt x="2919" y="1214"/>
                  <a:pt x="2919" y="1214"/>
                </a:cubicBezTo>
                <a:close/>
                <a:moveTo>
                  <a:pt x="2932" y="1214"/>
                </a:moveTo>
                <a:cubicBezTo>
                  <a:pt x="2932" y="1214"/>
                  <a:pt x="2932" y="1214"/>
                  <a:pt x="2932" y="1214"/>
                </a:cubicBezTo>
                <a:cubicBezTo>
                  <a:pt x="2932" y="1214"/>
                  <a:pt x="2932" y="1214"/>
                  <a:pt x="2932" y="1214"/>
                </a:cubicBezTo>
                <a:cubicBezTo>
                  <a:pt x="2932" y="1214"/>
                  <a:pt x="2932" y="1214"/>
                  <a:pt x="2932" y="1214"/>
                </a:cubicBezTo>
                <a:cubicBezTo>
                  <a:pt x="2932" y="1214"/>
                  <a:pt x="2932" y="1214"/>
                  <a:pt x="2932" y="1214"/>
                </a:cubicBezTo>
                <a:close/>
                <a:moveTo>
                  <a:pt x="2941" y="1214"/>
                </a:moveTo>
                <a:cubicBezTo>
                  <a:pt x="2941" y="1216"/>
                  <a:pt x="2943" y="1218"/>
                  <a:pt x="2945" y="1218"/>
                </a:cubicBezTo>
                <a:cubicBezTo>
                  <a:pt x="2947" y="1218"/>
                  <a:pt x="2949" y="1216"/>
                  <a:pt x="2949" y="1214"/>
                </a:cubicBezTo>
                <a:cubicBezTo>
                  <a:pt x="2949" y="1212"/>
                  <a:pt x="2947" y="1210"/>
                  <a:pt x="2945" y="1210"/>
                </a:cubicBezTo>
                <a:cubicBezTo>
                  <a:pt x="2943" y="1210"/>
                  <a:pt x="2941" y="1212"/>
                  <a:pt x="2941" y="1214"/>
                </a:cubicBezTo>
                <a:close/>
                <a:moveTo>
                  <a:pt x="3061" y="1210"/>
                </a:moveTo>
                <a:cubicBezTo>
                  <a:pt x="3059" y="1210"/>
                  <a:pt x="3057" y="1212"/>
                  <a:pt x="3057" y="1214"/>
                </a:cubicBezTo>
                <a:cubicBezTo>
                  <a:pt x="3057" y="1216"/>
                  <a:pt x="3059" y="1218"/>
                  <a:pt x="3061" y="1218"/>
                </a:cubicBezTo>
                <a:cubicBezTo>
                  <a:pt x="3063" y="1218"/>
                  <a:pt x="3065" y="1216"/>
                  <a:pt x="3065" y="1214"/>
                </a:cubicBezTo>
                <a:cubicBezTo>
                  <a:pt x="3065" y="1212"/>
                  <a:pt x="3063" y="1210"/>
                  <a:pt x="3061" y="1210"/>
                </a:cubicBezTo>
                <a:close/>
                <a:moveTo>
                  <a:pt x="3074" y="1210"/>
                </a:moveTo>
                <a:cubicBezTo>
                  <a:pt x="3072" y="1210"/>
                  <a:pt x="3070" y="1212"/>
                  <a:pt x="3070" y="1214"/>
                </a:cubicBezTo>
                <a:cubicBezTo>
                  <a:pt x="3070" y="1216"/>
                  <a:pt x="3072" y="1218"/>
                  <a:pt x="3074" y="1218"/>
                </a:cubicBezTo>
                <a:cubicBezTo>
                  <a:pt x="3076" y="1218"/>
                  <a:pt x="3078" y="1216"/>
                  <a:pt x="3078" y="1214"/>
                </a:cubicBezTo>
                <a:cubicBezTo>
                  <a:pt x="3078" y="1212"/>
                  <a:pt x="3076" y="1210"/>
                  <a:pt x="3074" y="1210"/>
                </a:cubicBezTo>
                <a:close/>
                <a:moveTo>
                  <a:pt x="3087" y="1210"/>
                </a:moveTo>
                <a:cubicBezTo>
                  <a:pt x="3085" y="1210"/>
                  <a:pt x="3083" y="1212"/>
                  <a:pt x="3083" y="1214"/>
                </a:cubicBezTo>
                <a:cubicBezTo>
                  <a:pt x="3083" y="1216"/>
                  <a:pt x="3085" y="1218"/>
                  <a:pt x="3087" y="1218"/>
                </a:cubicBezTo>
                <a:cubicBezTo>
                  <a:pt x="3089" y="1218"/>
                  <a:pt x="3091" y="1216"/>
                  <a:pt x="3091" y="1214"/>
                </a:cubicBezTo>
                <a:cubicBezTo>
                  <a:pt x="3091" y="1212"/>
                  <a:pt x="3089" y="1210"/>
                  <a:pt x="3087" y="1210"/>
                </a:cubicBezTo>
                <a:close/>
                <a:moveTo>
                  <a:pt x="3100" y="1210"/>
                </a:moveTo>
                <a:cubicBezTo>
                  <a:pt x="3097" y="1210"/>
                  <a:pt x="3096" y="1212"/>
                  <a:pt x="3096" y="1214"/>
                </a:cubicBezTo>
                <a:cubicBezTo>
                  <a:pt x="3096" y="1216"/>
                  <a:pt x="3097" y="1218"/>
                  <a:pt x="3100" y="1218"/>
                </a:cubicBezTo>
                <a:cubicBezTo>
                  <a:pt x="3102" y="1218"/>
                  <a:pt x="3104" y="1216"/>
                  <a:pt x="3104" y="1214"/>
                </a:cubicBezTo>
                <a:cubicBezTo>
                  <a:pt x="3104" y="1212"/>
                  <a:pt x="3102" y="1210"/>
                  <a:pt x="3100" y="1210"/>
                </a:cubicBezTo>
                <a:close/>
                <a:moveTo>
                  <a:pt x="3113" y="1210"/>
                </a:moveTo>
                <a:cubicBezTo>
                  <a:pt x="3110" y="1210"/>
                  <a:pt x="3109" y="1212"/>
                  <a:pt x="3109" y="1214"/>
                </a:cubicBezTo>
                <a:cubicBezTo>
                  <a:pt x="3109" y="1216"/>
                  <a:pt x="3110" y="1218"/>
                  <a:pt x="3113" y="1218"/>
                </a:cubicBezTo>
                <a:cubicBezTo>
                  <a:pt x="3115" y="1218"/>
                  <a:pt x="3117" y="1216"/>
                  <a:pt x="3117" y="1214"/>
                </a:cubicBezTo>
                <a:cubicBezTo>
                  <a:pt x="3117" y="1212"/>
                  <a:pt x="3115" y="1210"/>
                  <a:pt x="3113" y="1210"/>
                </a:cubicBezTo>
                <a:close/>
                <a:moveTo>
                  <a:pt x="3139" y="1210"/>
                </a:moveTo>
                <a:cubicBezTo>
                  <a:pt x="3136" y="1210"/>
                  <a:pt x="3134" y="1212"/>
                  <a:pt x="3134" y="1214"/>
                </a:cubicBezTo>
                <a:cubicBezTo>
                  <a:pt x="3134" y="1216"/>
                  <a:pt x="3136" y="1218"/>
                  <a:pt x="3139" y="1218"/>
                </a:cubicBezTo>
                <a:cubicBezTo>
                  <a:pt x="3141" y="1218"/>
                  <a:pt x="3143" y="1216"/>
                  <a:pt x="3143" y="1214"/>
                </a:cubicBezTo>
                <a:cubicBezTo>
                  <a:pt x="3143" y="1212"/>
                  <a:pt x="3141" y="1210"/>
                  <a:pt x="3139" y="1210"/>
                </a:cubicBezTo>
                <a:close/>
                <a:moveTo>
                  <a:pt x="3151" y="1210"/>
                </a:moveTo>
                <a:cubicBezTo>
                  <a:pt x="3149" y="1210"/>
                  <a:pt x="3147" y="1212"/>
                  <a:pt x="3147" y="1214"/>
                </a:cubicBezTo>
                <a:cubicBezTo>
                  <a:pt x="3147" y="1216"/>
                  <a:pt x="3149" y="1218"/>
                  <a:pt x="3151" y="1218"/>
                </a:cubicBezTo>
                <a:cubicBezTo>
                  <a:pt x="3154" y="1218"/>
                  <a:pt x="3156" y="1216"/>
                  <a:pt x="3156" y="1214"/>
                </a:cubicBezTo>
                <a:cubicBezTo>
                  <a:pt x="3156" y="1212"/>
                  <a:pt x="3154" y="1210"/>
                  <a:pt x="3151" y="1210"/>
                </a:cubicBezTo>
                <a:close/>
                <a:moveTo>
                  <a:pt x="3190" y="1214"/>
                </a:moveTo>
                <a:cubicBezTo>
                  <a:pt x="3190" y="1214"/>
                  <a:pt x="3190" y="1214"/>
                  <a:pt x="3190" y="1214"/>
                </a:cubicBezTo>
                <a:cubicBezTo>
                  <a:pt x="3190" y="1214"/>
                  <a:pt x="3190" y="1214"/>
                  <a:pt x="3190" y="1214"/>
                </a:cubicBezTo>
                <a:cubicBezTo>
                  <a:pt x="3190" y="1214"/>
                  <a:pt x="3190" y="1214"/>
                  <a:pt x="3190" y="1214"/>
                </a:cubicBezTo>
                <a:cubicBezTo>
                  <a:pt x="3190" y="1214"/>
                  <a:pt x="3190" y="1214"/>
                  <a:pt x="3190" y="1214"/>
                </a:cubicBezTo>
                <a:close/>
                <a:moveTo>
                  <a:pt x="3242" y="1214"/>
                </a:moveTo>
                <a:cubicBezTo>
                  <a:pt x="3242" y="1214"/>
                  <a:pt x="3242" y="1214"/>
                  <a:pt x="3242" y="1214"/>
                </a:cubicBezTo>
                <a:cubicBezTo>
                  <a:pt x="3242" y="1214"/>
                  <a:pt x="3242" y="1214"/>
                  <a:pt x="3242" y="1214"/>
                </a:cubicBezTo>
                <a:cubicBezTo>
                  <a:pt x="3242" y="1214"/>
                  <a:pt x="3242" y="1214"/>
                  <a:pt x="3242" y="1214"/>
                </a:cubicBezTo>
                <a:cubicBezTo>
                  <a:pt x="3242" y="1214"/>
                  <a:pt x="3242" y="1214"/>
                  <a:pt x="3242" y="1214"/>
                </a:cubicBezTo>
                <a:close/>
                <a:moveTo>
                  <a:pt x="3268" y="1211"/>
                </a:moveTo>
                <a:cubicBezTo>
                  <a:pt x="3266" y="1211"/>
                  <a:pt x="3264" y="1212"/>
                  <a:pt x="3264" y="1214"/>
                </a:cubicBezTo>
                <a:cubicBezTo>
                  <a:pt x="3264" y="1216"/>
                  <a:pt x="3266" y="1217"/>
                  <a:pt x="3268" y="1217"/>
                </a:cubicBezTo>
                <a:cubicBezTo>
                  <a:pt x="3269" y="1217"/>
                  <a:pt x="3271" y="1216"/>
                  <a:pt x="3271" y="1214"/>
                </a:cubicBezTo>
                <a:cubicBezTo>
                  <a:pt x="3271" y="1212"/>
                  <a:pt x="3269" y="1211"/>
                  <a:pt x="3268" y="1211"/>
                </a:cubicBezTo>
                <a:close/>
                <a:moveTo>
                  <a:pt x="904" y="1223"/>
                </a:moveTo>
                <a:cubicBezTo>
                  <a:pt x="902" y="1223"/>
                  <a:pt x="900" y="1225"/>
                  <a:pt x="900" y="1227"/>
                </a:cubicBezTo>
                <a:cubicBezTo>
                  <a:pt x="900" y="1229"/>
                  <a:pt x="902" y="1231"/>
                  <a:pt x="904" y="1231"/>
                </a:cubicBezTo>
                <a:cubicBezTo>
                  <a:pt x="907" y="1231"/>
                  <a:pt x="909" y="1229"/>
                  <a:pt x="909" y="1227"/>
                </a:cubicBezTo>
                <a:cubicBezTo>
                  <a:pt x="909" y="1225"/>
                  <a:pt x="907" y="1223"/>
                  <a:pt x="904" y="1223"/>
                </a:cubicBezTo>
                <a:close/>
                <a:moveTo>
                  <a:pt x="917" y="1223"/>
                </a:moveTo>
                <a:cubicBezTo>
                  <a:pt x="915" y="1223"/>
                  <a:pt x="913" y="1225"/>
                  <a:pt x="913" y="1227"/>
                </a:cubicBezTo>
                <a:cubicBezTo>
                  <a:pt x="913" y="1229"/>
                  <a:pt x="915" y="1231"/>
                  <a:pt x="917" y="1231"/>
                </a:cubicBezTo>
                <a:cubicBezTo>
                  <a:pt x="920" y="1231"/>
                  <a:pt x="922" y="1229"/>
                  <a:pt x="922" y="1227"/>
                </a:cubicBezTo>
                <a:cubicBezTo>
                  <a:pt x="922" y="1225"/>
                  <a:pt x="920" y="1223"/>
                  <a:pt x="917" y="1223"/>
                </a:cubicBezTo>
                <a:close/>
                <a:moveTo>
                  <a:pt x="930" y="1223"/>
                </a:moveTo>
                <a:cubicBezTo>
                  <a:pt x="928" y="1223"/>
                  <a:pt x="926" y="1225"/>
                  <a:pt x="926" y="1227"/>
                </a:cubicBezTo>
                <a:cubicBezTo>
                  <a:pt x="926" y="1229"/>
                  <a:pt x="928" y="1231"/>
                  <a:pt x="930" y="1231"/>
                </a:cubicBezTo>
                <a:cubicBezTo>
                  <a:pt x="933" y="1231"/>
                  <a:pt x="934" y="1229"/>
                  <a:pt x="934" y="1227"/>
                </a:cubicBezTo>
                <a:cubicBezTo>
                  <a:pt x="934" y="1225"/>
                  <a:pt x="933" y="1223"/>
                  <a:pt x="930" y="1223"/>
                </a:cubicBezTo>
                <a:close/>
                <a:moveTo>
                  <a:pt x="943" y="1223"/>
                </a:moveTo>
                <a:cubicBezTo>
                  <a:pt x="941" y="1223"/>
                  <a:pt x="939" y="1225"/>
                  <a:pt x="939" y="1227"/>
                </a:cubicBezTo>
                <a:cubicBezTo>
                  <a:pt x="939" y="1229"/>
                  <a:pt x="941" y="1231"/>
                  <a:pt x="943" y="1231"/>
                </a:cubicBezTo>
                <a:cubicBezTo>
                  <a:pt x="946" y="1231"/>
                  <a:pt x="947" y="1229"/>
                  <a:pt x="947" y="1227"/>
                </a:cubicBezTo>
                <a:cubicBezTo>
                  <a:pt x="947" y="1225"/>
                  <a:pt x="946" y="1223"/>
                  <a:pt x="943" y="1223"/>
                </a:cubicBezTo>
                <a:close/>
                <a:moveTo>
                  <a:pt x="956" y="1223"/>
                </a:moveTo>
                <a:cubicBezTo>
                  <a:pt x="954" y="1223"/>
                  <a:pt x="952" y="1225"/>
                  <a:pt x="952" y="1227"/>
                </a:cubicBezTo>
                <a:cubicBezTo>
                  <a:pt x="952" y="1229"/>
                  <a:pt x="954" y="1231"/>
                  <a:pt x="956" y="1231"/>
                </a:cubicBezTo>
                <a:cubicBezTo>
                  <a:pt x="958" y="1231"/>
                  <a:pt x="960" y="1229"/>
                  <a:pt x="960" y="1227"/>
                </a:cubicBezTo>
                <a:cubicBezTo>
                  <a:pt x="960" y="1225"/>
                  <a:pt x="958" y="1223"/>
                  <a:pt x="956" y="1223"/>
                </a:cubicBezTo>
                <a:close/>
                <a:moveTo>
                  <a:pt x="969" y="1223"/>
                </a:moveTo>
                <a:cubicBezTo>
                  <a:pt x="967" y="1223"/>
                  <a:pt x="965" y="1225"/>
                  <a:pt x="965" y="1227"/>
                </a:cubicBezTo>
                <a:cubicBezTo>
                  <a:pt x="965" y="1229"/>
                  <a:pt x="967" y="1231"/>
                  <a:pt x="969" y="1231"/>
                </a:cubicBezTo>
                <a:cubicBezTo>
                  <a:pt x="971" y="1231"/>
                  <a:pt x="973" y="1229"/>
                  <a:pt x="973" y="1227"/>
                </a:cubicBezTo>
                <a:cubicBezTo>
                  <a:pt x="973" y="1225"/>
                  <a:pt x="971" y="1223"/>
                  <a:pt x="969" y="1223"/>
                </a:cubicBezTo>
                <a:close/>
                <a:moveTo>
                  <a:pt x="982" y="1223"/>
                </a:moveTo>
                <a:cubicBezTo>
                  <a:pt x="980" y="1223"/>
                  <a:pt x="978" y="1225"/>
                  <a:pt x="978" y="1227"/>
                </a:cubicBezTo>
                <a:cubicBezTo>
                  <a:pt x="978" y="1229"/>
                  <a:pt x="980" y="1231"/>
                  <a:pt x="982" y="1231"/>
                </a:cubicBezTo>
                <a:cubicBezTo>
                  <a:pt x="984" y="1231"/>
                  <a:pt x="986" y="1229"/>
                  <a:pt x="986" y="1227"/>
                </a:cubicBezTo>
                <a:cubicBezTo>
                  <a:pt x="986" y="1225"/>
                  <a:pt x="984" y="1223"/>
                  <a:pt x="982" y="1223"/>
                </a:cubicBezTo>
                <a:close/>
                <a:moveTo>
                  <a:pt x="995" y="1223"/>
                </a:moveTo>
                <a:cubicBezTo>
                  <a:pt x="993" y="1223"/>
                  <a:pt x="991" y="1225"/>
                  <a:pt x="991" y="1227"/>
                </a:cubicBezTo>
                <a:cubicBezTo>
                  <a:pt x="991" y="1229"/>
                  <a:pt x="993" y="1231"/>
                  <a:pt x="995" y="1231"/>
                </a:cubicBezTo>
                <a:cubicBezTo>
                  <a:pt x="997" y="1231"/>
                  <a:pt x="999" y="1229"/>
                  <a:pt x="999" y="1227"/>
                </a:cubicBezTo>
                <a:cubicBezTo>
                  <a:pt x="999" y="1225"/>
                  <a:pt x="997" y="1223"/>
                  <a:pt x="995" y="1223"/>
                </a:cubicBezTo>
                <a:close/>
                <a:moveTo>
                  <a:pt x="1008" y="1223"/>
                </a:moveTo>
                <a:cubicBezTo>
                  <a:pt x="1005" y="1223"/>
                  <a:pt x="1004" y="1225"/>
                  <a:pt x="1004" y="1227"/>
                </a:cubicBezTo>
                <a:cubicBezTo>
                  <a:pt x="1004" y="1229"/>
                  <a:pt x="1005" y="1231"/>
                  <a:pt x="1008" y="1231"/>
                </a:cubicBezTo>
                <a:cubicBezTo>
                  <a:pt x="1010" y="1231"/>
                  <a:pt x="1012" y="1229"/>
                  <a:pt x="1012" y="1227"/>
                </a:cubicBezTo>
                <a:cubicBezTo>
                  <a:pt x="1012" y="1225"/>
                  <a:pt x="1010" y="1223"/>
                  <a:pt x="1008" y="1223"/>
                </a:cubicBezTo>
                <a:close/>
                <a:moveTo>
                  <a:pt x="1021" y="1223"/>
                </a:moveTo>
                <a:cubicBezTo>
                  <a:pt x="1018" y="1223"/>
                  <a:pt x="1017" y="1225"/>
                  <a:pt x="1017" y="1227"/>
                </a:cubicBezTo>
                <a:cubicBezTo>
                  <a:pt x="1017" y="1229"/>
                  <a:pt x="1018" y="1231"/>
                  <a:pt x="1021" y="1231"/>
                </a:cubicBezTo>
                <a:cubicBezTo>
                  <a:pt x="1023" y="1231"/>
                  <a:pt x="1025" y="1229"/>
                  <a:pt x="1025" y="1227"/>
                </a:cubicBezTo>
                <a:cubicBezTo>
                  <a:pt x="1025" y="1225"/>
                  <a:pt x="1023" y="1223"/>
                  <a:pt x="1021" y="1223"/>
                </a:cubicBezTo>
                <a:close/>
                <a:moveTo>
                  <a:pt x="1034" y="1223"/>
                </a:moveTo>
                <a:cubicBezTo>
                  <a:pt x="1031" y="1223"/>
                  <a:pt x="1029" y="1225"/>
                  <a:pt x="1029" y="1227"/>
                </a:cubicBezTo>
                <a:cubicBezTo>
                  <a:pt x="1029" y="1229"/>
                  <a:pt x="1031" y="1231"/>
                  <a:pt x="1034" y="1231"/>
                </a:cubicBezTo>
                <a:cubicBezTo>
                  <a:pt x="1036" y="1231"/>
                  <a:pt x="1038" y="1229"/>
                  <a:pt x="1038" y="1227"/>
                </a:cubicBezTo>
                <a:cubicBezTo>
                  <a:pt x="1038" y="1225"/>
                  <a:pt x="1036" y="1223"/>
                  <a:pt x="1034" y="1223"/>
                </a:cubicBezTo>
                <a:close/>
                <a:moveTo>
                  <a:pt x="1047" y="1223"/>
                </a:moveTo>
                <a:cubicBezTo>
                  <a:pt x="1044" y="1223"/>
                  <a:pt x="1042" y="1225"/>
                  <a:pt x="1042" y="1227"/>
                </a:cubicBezTo>
                <a:cubicBezTo>
                  <a:pt x="1042" y="1229"/>
                  <a:pt x="1044" y="1231"/>
                  <a:pt x="1047" y="1231"/>
                </a:cubicBezTo>
                <a:cubicBezTo>
                  <a:pt x="1049" y="1231"/>
                  <a:pt x="1051" y="1229"/>
                  <a:pt x="1051" y="1227"/>
                </a:cubicBezTo>
                <a:cubicBezTo>
                  <a:pt x="1051" y="1225"/>
                  <a:pt x="1049" y="1223"/>
                  <a:pt x="1047" y="1223"/>
                </a:cubicBezTo>
                <a:close/>
                <a:moveTo>
                  <a:pt x="1059" y="1223"/>
                </a:moveTo>
                <a:cubicBezTo>
                  <a:pt x="1057" y="1223"/>
                  <a:pt x="1055" y="1225"/>
                  <a:pt x="1055" y="1227"/>
                </a:cubicBezTo>
                <a:cubicBezTo>
                  <a:pt x="1055" y="1229"/>
                  <a:pt x="1057" y="1231"/>
                  <a:pt x="1059" y="1231"/>
                </a:cubicBezTo>
                <a:cubicBezTo>
                  <a:pt x="1062" y="1231"/>
                  <a:pt x="1064" y="1229"/>
                  <a:pt x="1064" y="1227"/>
                </a:cubicBezTo>
                <a:cubicBezTo>
                  <a:pt x="1064" y="1225"/>
                  <a:pt x="1062" y="1223"/>
                  <a:pt x="1059" y="1223"/>
                </a:cubicBezTo>
                <a:close/>
                <a:moveTo>
                  <a:pt x="1072" y="1223"/>
                </a:moveTo>
                <a:cubicBezTo>
                  <a:pt x="1070" y="1223"/>
                  <a:pt x="1068" y="1225"/>
                  <a:pt x="1068" y="1227"/>
                </a:cubicBezTo>
                <a:cubicBezTo>
                  <a:pt x="1068" y="1229"/>
                  <a:pt x="1070" y="1231"/>
                  <a:pt x="1072" y="1231"/>
                </a:cubicBezTo>
                <a:cubicBezTo>
                  <a:pt x="1075" y="1231"/>
                  <a:pt x="1077" y="1229"/>
                  <a:pt x="1077" y="1227"/>
                </a:cubicBezTo>
                <a:cubicBezTo>
                  <a:pt x="1077" y="1225"/>
                  <a:pt x="1075" y="1223"/>
                  <a:pt x="1072" y="1223"/>
                </a:cubicBezTo>
                <a:close/>
                <a:moveTo>
                  <a:pt x="1085" y="1223"/>
                </a:moveTo>
                <a:cubicBezTo>
                  <a:pt x="1083" y="1223"/>
                  <a:pt x="1081" y="1225"/>
                  <a:pt x="1081" y="1227"/>
                </a:cubicBezTo>
                <a:cubicBezTo>
                  <a:pt x="1081" y="1229"/>
                  <a:pt x="1083" y="1231"/>
                  <a:pt x="1085" y="1231"/>
                </a:cubicBezTo>
                <a:cubicBezTo>
                  <a:pt x="1088" y="1231"/>
                  <a:pt x="1089" y="1229"/>
                  <a:pt x="1089" y="1227"/>
                </a:cubicBezTo>
                <a:cubicBezTo>
                  <a:pt x="1089" y="1225"/>
                  <a:pt x="1088" y="1223"/>
                  <a:pt x="1085" y="1223"/>
                </a:cubicBezTo>
                <a:close/>
                <a:moveTo>
                  <a:pt x="1098" y="1223"/>
                </a:moveTo>
                <a:cubicBezTo>
                  <a:pt x="1096" y="1223"/>
                  <a:pt x="1094" y="1225"/>
                  <a:pt x="1094" y="1227"/>
                </a:cubicBezTo>
                <a:cubicBezTo>
                  <a:pt x="1094" y="1229"/>
                  <a:pt x="1096" y="1231"/>
                  <a:pt x="1098" y="1231"/>
                </a:cubicBezTo>
                <a:cubicBezTo>
                  <a:pt x="1100" y="1231"/>
                  <a:pt x="1102" y="1229"/>
                  <a:pt x="1102" y="1227"/>
                </a:cubicBezTo>
                <a:cubicBezTo>
                  <a:pt x="1102" y="1225"/>
                  <a:pt x="1100" y="1223"/>
                  <a:pt x="1098" y="1223"/>
                </a:cubicBezTo>
                <a:close/>
                <a:moveTo>
                  <a:pt x="1111" y="1223"/>
                </a:moveTo>
                <a:cubicBezTo>
                  <a:pt x="1109" y="1223"/>
                  <a:pt x="1107" y="1225"/>
                  <a:pt x="1107" y="1227"/>
                </a:cubicBezTo>
                <a:cubicBezTo>
                  <a:pt x="1107" y="1229"/>
                  <a:pt x="1109" y="1231"/>
                  <a:pt x="1111" y="1231"/>
                </a:cubicBezTo>
                <a:cubicBezTo>
                  <a:pt x="1113" y="1231"/>
                  <a:pt x="1115" y="1229"/>
                  <a:pt x="1115" y="1227"/>
                </a:cubicBezTo>
                <a:cubicBezTo>
                  <a:pt x="1115" y="1225"/>
                  <a:pt x="1113" y="1223"/>
                  <a:pt x="1111" y="1223"/>
                </a:cubicBezTo>
                <a:close/>
                <a:moveTo>
                  <a:pt x="1124" y="1223"/>
                </a:moveTo>
                <a:cubicBezTo>
                  <a:pt x="1122" y="1223"/>
                  <a:pt x="1120" y="1225"/>
                  <a:pt x="1120" y="1227"/>
                </a:cubicBezTo>
                <a:cubicBezTo>
                  <a:pt x="1120" y="1229"/>
                  <a:pt x="1122" y="1231"/>
                  <a:pt x="1124" y="1231"/>
                </a:cubicBezTo>
                <a:cubicBezTo>
                  <a:pt x="1126" y="1231"/>
                  <a:pt x="1128" y="1229"/>
                  <a:pt x="1128" y="1227"/>
                </a:cubicBezTo>
                <a:cubicBezTo>
                  <a:pt x="1128" y="1225"/>
                  <a:pt x="1126" y="1223"/>
                  <a:pt x="1124" y="1223"/>
                </a:cubicBezTo>
                <a:close/>
                <a:moveTo>
                  <a:pt x="1137" y="1223"/>
                </a:moveTo>
                <a:cubicBezTo>
                  <a:pt x="1135" y="1223"/>
                  <a:pt x="1133" y="1225"/>
                  <a:pt x="1133" y="1227"/>
                </a:cubicBezTo>
                <a:cubicBezTo>
                  <a:pt x="1133" y="1229"/>
                  <a:pt x="1135" y="1231"/>
                  <a:pt x="1137" y="1231"/>
                </a:cubicBezTo>
                <a:cubicBezTo>
                  <a:pt x="1139" y="1231"/>
                  <a:pt x="1141" y="1229"/>
                  <a:pt x="1141" y="1227"/>
                </a:cubicBezTo>
                <a:cubicBezTo>
                  <a:pt x="1141" y="1225"/>
                  <a:pt x="1139" y="1223"/>
                  <a:pt x="1137" y="1223"/>
                </a:cubicBezTo>
                <a:close/>
                <a:moveTo>
                  <a:pt x="1150" y="1223"/>
                </a:moveTo>
                <a:cubicBezTo>
                  <a:pt x="1148" y="1223"/>
                  <a:pt x="1146" y="1225"/>
                  <a:pt x="1146" y="1227"/>
                </a:cubicBezTo>
                <a:cubicBezTo>
                  <a:pt x="1146" y="1229"/>
                  <a:pt x="1148" y="1231"/>
                  <a:pt x="1150" y="1231"/>
                </a:cubicBezTo>
                <a:cubicBezTo>
                  <a:pt x="1152" y="1231"/>
                  <a:pt x="1154" y="1229"/>
                  <a:pt x="1154" y="1227"/>
                </a:cubicBezTo>
                <a:cubicBezTo>
                  <a:pt x="1154" y="1225"/>
                  <a:pt x="1152" y="1223"/>
                  <a:pt x="1150" y="1223"/>
                </a:cubicBezTo>
                <a:close/>
                <a:moveTo>
                  <a:pt x="1163" y="1223"/>
                </a:moveTo>
                <a:cubicBezTo>
                  <a:pt x="1160" y="1223"/>
                  <a:pt x="1159" y="1225"/>
                  <a:pt x="1159" y="1227"/>
                </a:cubicBezTo>
                <a:cubicBezTo>
                  <a:pt x="1159" y="1229"/>
                  <a:pt x="1160" y="1231"/>
                  <a:pt x="1163" y="1231"/>
                </a:cubicBezTo>
                <a:cubicBezTo>
                  <a:pt x="1165" y="1231"/>
                  <a:pt x="1167" y="1229"/>
                  <a:pt x="1167" y="1227"/>
                </a:cubicBezTo>
                <a:cubicBezTo>
                  <a:pt x="1167" y="1225"/>
                  <a:pt x="1165" y="1223"/>
                  <a:pt x="1163" y="1223"/>
                </a:cubicBezTo>
                <a:close/>
                <a:moveTo>
                  <a:pt x="1176" y="1223"/>
                </a:moveTo>
                <a:cubicBezTo>
                  <a:pt x="1173" y="1223"/>
                  <a:pt x="1171" y="1225"/>
                  <a:pt x="1171" y="1227"/>
                </a:cubicBezTo>
                <a:cubicBezTo>
                  <a:pt x="1171" y="1229"/>
                  <a:pt x="1173" y="1231"/>
                  <a:pt x="1176" y="1231"/>
                </a:cubicBezTo>
                <a:cubicBezTo>
                  <a:pt x="1178" y="1231"/>
                  <a:pt x="1180" y="1229"/>
                  <a:pt x="1180" y="1227"/>
                </a:cubicBezTo>
                <a:cubicBezTo>
                  <a:pt x="1180" y="1225"/>
                  <a:pt x="1178" y="1223"/>
                  <a:pt x="1176" y="1223"/>
                </a:cubicBezTo>
                <a:close/>
                <a:moveTo>
                  <a:pt x="1189" y="1223"/>
                </a:moveTo>
                <a:cubicBezTo>
                  <a:pt x="1186" y="1223"/>
                  <a:pt x="1184" y="1225"/>
                  <a:pt x="1184" y="1227"/>
                </a:cubicBezTo>
                <a:cubicBezTo>
                  <a:pt x="1184" y="1229"/>
                  <a:pt x="1186" y="1231"/>
                  <a:pt x="1189" y="1231"/>
                </a:cubicBezTo>
                <a:cubicBezTo>
                  <a:pt x="1191" y="1231"/>
                  <a:pt x="1193" y="1229"/>
                  <a:pt x="1193" y="1227"/>
                </a:cubicBezTo>
                <a:cubicBezTo>
                  <a:pt x="1193" y="1225"/>
                  <a:pt x="1191" y="1223"/>
                  <a:pt x="1189" y="1223"/>
                </a:cubicBezTo>
                <a:close/>
                <a:moveTo>
                  <a:pt x="1201" y="1223"/>
                </a:moveTo>
                <a:cubicBezTo>
                  <a:pt x="1199" y="1223"/>
                  <a:pt x="1197" y="1225"/>
                  <a:pt x="1197" y="1227"/>
                </a:cubicBezTo>
                <a:cubicBezTo>
                  <a:pt x="1197" y="1229"/>
                  <a:pt x="1199" y="1231"/>
                  <a:pt x="1201" y="1231"/>
                </a:cubicBezTo>
                <a:cubicBezTo>
                  <a:pt x="1204" y="1231"/>
                  <a:pt x="1206" y="1229"/>
                  <a:pt x="1206" y="1227"/>
                </a:cubicBezTo>
                <a:cubicBezTo>
                  <a:pt x="1206" y="1225"/>
                  <a:pt x="1204" y="1223"/>
                  <a:pt x="1201" y="1223"/>
                </a:cubicBezTo>
                <a:close/>
                <a:moveTo>
                  <a:pt x="1214" y="1223"/>
                </a:moveTo>
                <a:cubicBezTo>
                  <a:pt x="1212" y="1223"/>
                  <a:pt x="1210" y="1225"/>
                  <a:pt x="1210" y="1227"/>
                </a:cubicBezTo>
                <a:cubicBezTo>
                  <a:pt x="1210" y="1229"/>
                  <a:pt x="1212" y="1231"/>
                  <a:pt x="1214" y="1231"/>
                </a:cubicBezTo>
                <a:cubicBezTo>
                  <a:pt x="1217" y="1231"/>
                  <a:pt x="1219" y="1229"/>
                  <a:pt x="1219" y="1227"/>
                </a:cubicBezTo>
                <a:cubicBezTo>
                  <a:pt x="1219" y="1225"/>
                  <a:pt x="1217" y="1223"/>
                  <a:pt x="1214" y="1223"/>
                </a:cubicBezTo>
                <a:close/>
                <a:moveTo>
                  <a:pt x="1227" y="1223"/>
                </a:moveTo>
                <a:cubicBezTo>
                  <a:pt x="1225" y="1223"/>
                  <a:pt x="1223" y="1225"/>
                  <a:pt x="1223" y="1227"/>
                </a:cubicBezTo>
                <a:cubicBezTo>
                  <a:pt x="1223" y="1229"/>
                  <a:pt x="1225" y="1231"/>
                  <a:pt x="1227" y="1231"/>
                </a:cubicBezTo>
                <a:cubicBezTo>
                  <a:pt x="1230" y="1231"/>
                  <a:pt x="1231" y="1229"/>
                  <a:pt x="1231" y="1227"/>
                </a:cubicBezTo>
                <a:cubicBezTo>
                  <a:pt x="1231" y="1225"/>
                  <a:pt x="1230" y="1223"/>
                  <a:pt x="1227" y="1223"/>
                </a:cubicBezTo>
                <a:close/>
                <a:moveTo>
                  <a:pt x="1240" y="1223"/>
                </a:moveTo>
                <a:cubicBezTo>
                  <a:pt x="1238" y="1223"/>
                  <a:pt x="1236" y="1225"/>
                  <a:pt x="1236" y="1227"/>
                </a:cubicBezTo>
                <a:cubicBezTo>
                  <a:pt x="1236" y="1229"/>
                  <a:pt x="1238" y="1231"/>
                  <a:pt x="1240" y="1231"/>
                </a:cubicBezTo>
                <a:cubicBezTo>
                  <a:pt x="1243" y="1231"/>
                  <a:pt x="1244" y="1229"/>
                  <a:pt x="1244" y="1227"/>
                </a:cubicBezTo>
                <a:cubicBezTo>
                  <a:pt x="1244" y="1225"/>
                  <a:pt x="1243" y="1223"/>
                  <a:pt x="1240" y="1223"/>
                </a:cubicBezTo>
                <a:close/>
                <a:moveTo>
                  <a:pt x="1253" y="1223"/>
                </a:moveTo>
                <a:cubicBezTo>
                  <a:pt x="1251" y="1223"/>
                  <a:pt x="1249" y="1225"/>
                  <a:pt x="1249" y="1227"/>
                </a:cubicBezTo>
                <a:cubicBezTo>
                  <a:pt x="1249" y="1229"/>
                  <a:pt x="1251" y="1231"/>
                  <a:pt x="1253" y="1231"/>
                </a:cubicBezTo>
                <a:cubicBezTo>
                  <a:pt x="1255" y="1231"/>
                  <a:pt x="1257" y="1229"/>
                  <a:pt x="1257" y="1227"/>
                </a:cubicBezTo>
                <a:cubicBezTo>
                  <a:pt x="1257" y="1225"/>
                  <a:pt x="1255" y="1223"/>
                  <a:pt x="1253" y="1223"/>
                </a:cubicBezTo>
                <a:close/>
                <a:moveTo>
                  <a:pt x="1266" y="1223"/>
                </a:moveTo>
                <a:cubicBezTo>
                  <a:pt x="1264" y="1223"/>
                  <a:pt x="1262" y="1225"/>
                  <a:pt x="1262" y="1227"/>
                </a:cubicBezTo>
                <a:cubicBezTo>
                  <a:pt x="1262" y="1229"/>
                  <a:pt x="1264" y="1231"/>
                  <a:pt x="1266" y="1231"/>
                </a:cubicBezTo>
                <a:cubicBezTo>
                  <a:pt x="1268" y="1231"/>
                  <a:pt x="1270" y="1229"/>
                  <a:pt x="1270" y="1227"/>
                </a:cubicBezTo>
                <a:cubicBezTo>
                  <a:pt x="1270" y="1225"/>
                  <a:pt x="1268" y="1223"/>
                  <a:pt x="1266" y="1223"/>
                </a:cubicBezTo>
                <a:close/>
                <a:moveTo>
                  <a:pt x="1279" y="1223"/>
                </a:moveTo>
                <a:cubicBezTo>
                  <a:pt x="1277" y="1223"/>
                  <a:pt x="1275" y="1225"/>
                  <a:pt x="1275" y="1227"/>
                </a:cubicBezTo>
                <a:cubicBezTo>
                  <a:pt x="1275" y="1229"/>
                  <a:pt x="1277" y="1231"/>
                  <a:pt x="1279" y="1231"/>
                </a:cubicBezTo>
                <a:cubicBezTo>
                  <a:pt x="1281" y="1231"/>
                  <a:pt x="1283" y="1229"/>
                  <a:pt x="1283" y="1227"/>
                </a:cubicBezTo>
                <a:cubicBezTo>
                  <a:pt x="1283" y="1225"/>
                  <a:pt x="1281" y="1223"/>
                  <a:pt x="1279" y="1223"/>
                </a:cubicBezTo>
                <a:close/>
                <a:moveTo>
                  <a:pt x="1292" y="1223"/>
                </a:moveTo>
                <a:cubicBezTo>
                  <a:pt x="1290" y="1223"/>
                  <a:pt x="1288" y="1225"/>
                  <a:pt x="1288" y="1227"/>
                </a:cubicBezTo>
                <a:cubicBezTo>
                  <a:pt x="1288" y="1229"/>
                  <a:pt x="1290" y="1231"/>
                  <a:pt x="1292" y="1231"/>
                </a:cubicBezTo>
                <a:cubicBezTo>
                  <a:pt x="1294" y="1231"/>
                  <a:pt x="1296" y="1229"/>
                  <a:pt x="1296" y="1227"/>
                </a:cubicBezTo>
                <a:cubicBezTo>
                  <a:pt x="1296" y="1225"/>
                  <a:pt x="1294" y="1223"/>
                  <a:pt x="1292" y="1223"/>
                </a:cubicBezTo>
                <a:close/>
                <a:moveTo>
                  <a:pt x="1305" y="1223"/>
                </a:moveTo>
                <a:cubicBezTo>
                  <a:pt x="1302" y="1223"/>
                  <a:pt x="1301" y="1225"/>
                  <a:pt x="1301" y="1227"/>
                </a:cubicBezTo>
                <a:cubicBezTo>
                  <a:pt x="1301" y="1229"/>
                  <a:pt x="1302" y="1231"/>
                  <a:pt x="1305" y="1231"/>
                </a:cubicBezTo>
                <a:cubicBezTo>
                  <a:pt x="1307" y="1231"/>
                  <a:pt x="1309" y="1229"/>
                  <a:pt x="1309" y="1227"/>
                </a:cubicBezTo>
                <a:cubicBezTo>
                  <a:pt x="1309" y="1225"/>
                  <a:pt x="1307" y="1223"/>
                  <a:pt x="1305" y="1223"/>
                </a:cubicBezTo>
                <a:close/>
                <a:moveTo>
                  <a:pt x="1318" y="1223"/>
                </a:moveTo>
                <a:cubicBezTo>
                  <a:pt x="1315" y="1223"/>
                  <a:pt x="1314" y="1225"/>
                  <a:pt x="1314" y="1227"/>
                </a:cubicBezTo>
                <a:cubicBezTo>
                  <a:pt x="1314" y="1229"/>
                  <a:pt x="1315" y="1231"/>
                  <a:pt x="1318" y="1231"/>
                </a:cubicBezTo>
                <a:cubicBezTo>
                  <a:pt x="1320" y="1231"/>
                  <a:pt x="1322" y="1229"/>
                  <a:pt x="1322" y="1227"/>
                </a:cubicBezTo>
                <a:cubicBezTo>
                  <a:pt x="1322" y="1225"/>
                  <a:pt x="1320" y="1223"/>
                  <a:pt x="1318" y="1223"/>
                </a:cubicBezTo>
                <a:close/>
                <a:moveTo>
                  <a:pt x="1331" y="1223"/>
                </a:moveTo>
                <a:cubicBezTo>
                  <a:pt x="1328" y="1223"/>
                  <a:pt x="1326" y="1225"/>
                  <a:pt x="1326" y="1227"/>
                </a:cubicBezTo>
                <a:cubicBezTo>
                  <a:pt x="1326" y="1229"/>
                  <a:pt x="1328" y="1231"/>
                  <a:pt x="1331" y="1231"/>
                </a:cubicBezTo>
                <a:cubicBezTo>
                  <a:pt x="1333" y="1231"/>
                  <a:pt x="1335" y="1229"/>
                  <a:pt x="1335" y="1227"/>
                </a:cubicBezTo>
                <a:cubicBezTo>
                  <a:pt x="1335" y="1225"/>
                  <a:pt x="1333" y="1223"/>
                  <a:pt x="1331" y="1223"/>
                </a:cubicBezTo>
                <a:close/>
                <a:moveTo>
                  <a:pt x="1821" y="1223"/>
                </a:moveTo>
                <a:cubicBezTo>
                  <a:pt x="1819" y="1223"/>
                  <a:pt x="1817" y="1225"/>
                  <a:pt x="1817" y="1227"/>
                </a:cubicBezTo>
                <a:cubicBezTo>
                  <a:pt x="1817" y="1229"/>
                  <a:pt x="1819" y="1231"/>
                  <a:pt x="1821" y="1231"/>
                </a:cubicBezTo>
                <a:cubicBezTo>
                  <a:pt x="1824" y="1231"/>
                  <a:pt x="1826" y="1229"/>
                  <a:pt x="1826" y="1227"/>
                </a:cubicBezTo>
                <a:cubicBezTo>
                  <a:pt x="1826" y="1225"/>
                  <a:pt x="1824" y="1223"/>
                  <a:pt x="1821" y="1223"/>
                </a:cubicBezTo>
                <a:close/>
                <a:moveTo>
                  <a:pt x="1834" y="1223"/>
                </a:moveTo>
                <a:cubicBezTo>
                  <a:pt x="1832" y="1223"/>
                  <a:pt x="1830" y="1225"/>
                  <a:pt x="1830" y="1227"/>
                </a:cubicBezTo>
                <a:cubicBezTo>
                  <a:pt x="1830" y="1229"/>
                  <a:pt x="1832" y="1231"/>
                  <a:pt x="1834" y="1231"/>
                </a:cubicBezTo>
                <a:cubicBezTo>
                  <a:pt x="1837" y="1231"/>
                  <a:pt x="1838" y="1229"/>
                  <a:pt x="1838" y="1227"/>
                </a:cubicBezTo>
                <a:cubicBezTo>
                  <a:pt x="1838" y="1225"/>
                  <a:pt x="1837" y="1223"/>
                  <a:pt x="1834" y="1223"/>
                </a:cubicBezTo>
                <a:close/>
                <a:moveTo>
                  <a:pt x="1847" y="1223"/>
                </a:moveTo>
                <a:cubicBezTo>
                  <a:pt x="1845" y="1223"/>
                  <a:pt x="1843" y="1225"/>
                  <a:pt x="1843" y="1227"/>
                </a:cubicBezTo>
                <a:cubicBezTo>
                  <a:pt x="1843" y="1229"/>
                  <a:pt x="1845" y="1231"/>
                  <a:pt x="1847" y="1231"/>
                </a:cubicBezTo>
                <a:cubicBezTo>
                  <a:pt x="1849" y="1231"/>
                  <a:pt x="1851" y="1229"/>
                  <a:pt x="1851" y="1227"/>
                </a:cubicBezTo>
                <a:cubicBezTo>
                  <a:pt x="1851" y="1225"/>
                  <a:pt x="1849" y="1223"/>
                  <a:pt x="1847" y="1223"/>
                </a:cubicBezTo>
                <a:close/>
                <a:moveTo>
                  <a:pt x="1860" y="1223"/>
                </a:moveTo>
                <a:cubicBezTo>
                  <a:pt x="1858" y="1223"/>
                  <a:pt x="1856" y="1225"/>
                  <a:pt x="1856" y="1227"/>
                </a:cubicBezTo>
                <a:cubicBezTo>
                  <a:pt x="1856" y="1229"/>
                  <a:pt x="1858" y="1231"/>
                  <a:pt x="1860" y="1231"/>
                </a:cubicBezTo>
                <a:cubicBezTo>
                  <a:pt x="1862" y="1231"/>
                  <a:pt x="1864" y="1229"/>
                  <a:pt x="1864" y="1227"/>
                </a:cubicBezTo>
                <a:cubicBezTo>
                  <a:pt x="1864" y="1225"/>
                  <a:pt x="1862" y="1223"/>
                  <a:pt x="1860" y="1223"/>
                </a:cubicBezTo>
                <a:close/>
                <a:moveTo>
                  <a:pt x="1873" y="1223"/>
                </a:moveTo>
                <a:cubicBezTo>
                  <a:pt x="1871" y="1223"/>
                  <a:pt x="1869" y="1225"/>
                  <a:pt x="1869" y="1227"/>
                </a:cubicBezTo>
                <a:cubicBezTo>
                  <a:pt x="1869" y="1229"/>
                  <a:pt x="1871" y="1231"/>
                  <a:pt x="1873" y="1231"/>
                </a:cubicBezTo>
                <a:cubicBezTo>
                  <a:pt x="1875" y="1231"/>
                  <a:pt x="1877" y="1229"/>
                  <a:pt x="1877" y="1227"/>
                </a:cubicBezTo>
                <a:cubicBezTo>
                  <a:pt x="1877" y="1225"/>
                  <a:pt x="1875" y="1223"/>
                  <a:pt x="1873" y="1223"/>
                </a:cubicBezTo>
                <a:close/>
                <a:moveTo>
                  <a:pt x="1886" y="1223"/>
                </a:moveTo>
                <a:cubicBezTo>
                  <a:pt x="1884" y="1223"/>
                  <a:pt x="1882" y="1225"/>
                  <a:pt x="1882" y="1227"/>
                </a:cubicBezTo>
                <a:cubicBezTo>
                  <a:pt x="1882" y="1229"/>
                  <a:pt x="1884" y="1231"/>
                  <a:pt x="1886" y="1231"/>
                </a:cubicBezTo>
                <a:cubicBezTo>
                  <a:pt x="1888" y="1231"/>
                  <a:pt x="1890" y="1229"/>
                  <a:pt x="1890" y="1227"/>
                </a:cubicBezTo>
                <a:cubicBezTo>
                  <a:pt x="1890" y="1225"/>
                  <a:pt x="1888" y="1223"/>
                  <a:pt x="1886" y="1223"/>
                </a:cubicBezTo>
                <a:close/>
                <a:moveTo>
                  <a:pt x="1899" y="1223"/>
                </a:moveTo>
                <a:cubicBezTo>
                  <a:pt x="1897" y="1223"/>
                  <a:pt x="1895" y="1225"/>
                  <a:pt x="1895" y="1227"/>
                </a:cubicBezTo>
                <a:cubicBezTo>
                  <a:pt x="1895" y="1229"/>
                  <a:pt x="1897" y="1231"/>
                  <a:pt x="1899" y="1231"/>
                </a:cubicBezTo>
                <a:cubicBezTo>
                  <a:pt x="1901" y="1231"/>
                  <a:pt x="1903" y="1229"/>
                  <a:pt x="1903" y="1227"/>
                </a:cubicBezTo>
                <a:cubicBezTo>
                  <a:pt x="1903" y="1225"/>
                  <a:pt x="1901" y="1223"/>
                  <a:pt x="1899" y="1223"/>
                </a:cubicBezTo>
                <a:close/>
                <a:moveTo>
                  <a:pt x="1912" y="1223"/>
                </a:moveTo>
                <a:cubicBezTo>
                  <a:pt x="1909" y="1223"/>
                  <a:pt x="1908" y="1225"/>
                  <a:pt x="1908" y="1227"/>
                </a:cubicBezTo>
                <a:cubicBezTo>
                  <a:pt x="1908" y="1229"/>
                  <a:pt x="1909" y="1231"/>
                  <a:pt x="1912" y="1231"/>
                </a:cubicBezTo>
                <a:cubicBezTo>
                  <a:pt x="1914" y="1231"/>
                  <a:pt x="1916" y="1229"/>
                  <a:pt x="1916" y="1227"/>
                </a:cubicBezTo>
                <a:cubicBezTo>
                  <a:pt x="1916" y="1225"/>
                  <a:pt x="1914" y="1223"/>
                  <a:pt x="1912" y="1223"/>
                </a:cubicBezTo>
                <a:close/>
                <a:moveTo>
                  <a:pt x="1925" y="1223"/>
                </a:moveTo>
                <a:cubicBezTo>
                  <a:pt x="1922" y="1223"/>
                  <a:pt x="1920" y="1225"/>
                  <a:pt x="1920" y="1227"/>
                </a:cubicBezTo>
                <a:cubicBezTo>
                  <a:pt x="1920" y="1229"/>
                  <a:pt x="1922" y="1231"/>
                  <a:pt x="1925" y="1231"/>
                </a:cubicBezTo>
                <a:cubicBezTo>
                  <a:pt x="1927" y="1231"/>
                  <a:pt x="1929" y="1229"/>
                  <a:pt x="1929" y="1227"/>
                </a:cubicBezTo>
                <a:cubicBezTo>
                  <a:pt x="1929" y="1225"/>
                  <a:pt x="1927" y="1223"/>
                  <a:pt x="1925" y="1223"/>
                </a:cubicBezTo>
                <a:close/>
                <a:moveTo>
                  <a:pt x="1938" y="1223"/>
                </a:moveTo>
                <a:cubicBezTo>
                  <a:pt x="1935" y="1223"/>
                  <a:pt x="1933" y="1225"/>
                  <a:pt x="1933" y="1227"/>
                </a:cubicBezTo>
                <a:cubicBezTo>
                  <a:pt x="1933" y="1229"/>
                  <a:pt x="1935" y="1231"/>
                  <a:pt x="1938" y="1231"/>
                </a:cubicBezTo>
                <a:cubicBezTo>
                  <a:pt x="1940" y="1231"/>
                  <a:pt x="1942" y="1229"/>
                  <a:pt x="1942" y="1227"/>
                </a:cubicBezTo>
                <a:cubicBezTo>
                  <a:pt x="1942" y="1225"/>
                  <a:pt x="1940" y="1223"/>
                  <a:pt x="1938" y="1223"/>
                </a:cubicBezTo>
                <a:close/>
                <a:moveTo>
                  <a:pt x="1950" y="1223"/>
                </a:moveTo>
                <a:cubicBezTo>
                  <a:pt x="1948" y="1223"/>
                  <a:pt x="1946" y="1225"/>
                  <a:pt x="1946" y="1227"/>
                </a:cubicBezTo>
                <a:cubicBezTo>
                  <a:pt x="1946" y="1229"/>
                  <a:pt x="1948" y="1231"/>
                  <a:pt x="1950" y="1231"/>
                </a:cubicBezTo>
                <a:cubicBezTo>
                  <a:pt x="1953" y="1231"/>
                  <a:pt x="1955" y="1229"/>
                  <a:pt x="1955" y="1227"/>
                </a:cubicBezTo>
                <a:cubicBezTo>
                  <a:pt x="1955" y="1225"/>
                  <a:pt x="1953" y="1223"/>
                  <a:pt x="1950" y="1223"/>
                </a:cubicBezTo>
                <a:close/>
                <a:moveTo>
                  <a:pt x="1963" y="1223"/>
                </a:moveTo>
                <a:cubicBezTo>
                  <a:pt x="1961" y="1223"/>
                  <a:pt x="1959" y="1225"/>
                  <a:pt x="1959" y="1227"/>
                </a:cubicBezTo>
                <a:cubicBezTo>
                  <a:pt x="1959" y="1229"/>
                  <a:pt x="1961" y="1231"/>
                  <a:pt x="1963" y="1231"/>
                </a:cubicBezTo>
                <a:cubicBezTo>
                  <a:pt x="1966" y="1231"/>
                  <a:pt x="1968" y="1229"/>
                  <a:pt x="1968" y="1227"/>
                </a:cubicBezTo>
                <a:cubicBezTo>
                  <a:pt x="1968" y="1225"/>
                  <a:pt x="1966" y="1223"/>
                  <a:pt x="1963" y="1223"/>
                </a:cubicBezTo>
                <a:close/>
                <a:moveTo>
                  <a:pt x="1976" y="1223"/>
                </a:moveTo>
                <a:cubicBezTo>
                  <a:pt x="1974" y="1223"/>
                  <a:pt x="1972" y="1225"/>
                  <a:pt x="1972" y="1227"/>
                </a:cubicBezTo>
                <a:cubicBezTo>
                  <a:pt x="1972" y="1229"/>
                  <a:pt x="1974" y="1231"/>
                  <a:pt x="1976" y="1231"/>
                </a:cubicBezTo>
                <a:cubicBezTo>
                  <a:pt x="1979" y="1231"/>
                  <a:pt x="1980" y="1229"/>
                  <a:pt x="1980" y="1227"/>
                </a:cubicBezTo>
                <a:cubicBezTo>
                  <a:pt x="1980" y="1225"/>
                  <a:pt x="1979" y="1223"/>
                  <a:pt x="1976" y="1223"/>
                </a:cubicBezTo>
                <a:close/>
                <a:moveTo>
                  <a:pt x="1989" y="1223"/>
                </a:moveTo>
                <a:cubicBezTo>
                  <a:pt x="1987" y="1223"/>
                  <a:pt x="1985" y="1225"/>
                  <a:pt x="1985" y="1227"/>
                </a:cubicBezTo>
                <a:cubicBezTo>
                  <a:pt x="1985" y="1229"/>
                  <a:pt x="1987" y="1231"/>
                  <a:pt x="1989" y="1231"/>
                </a:cubicBezTo>
                <a:cubicBezTo>
                  <a:pt x="1992" y="1231"/>
                  <a:pt x="1993" y="1229"/>
                  <a:pt x="1993" y="1227"/>
                </a:cubicBezTo>
                <a:cubicBezTo>
                  <a:pt x="1993" y="1225"/>
                  <a:pt x="1992" y="1223"/>
                  <a:pt x="1989" y="1223"/>
                </a:cubicBezTo>
                <a:close/>
                <a:moveTo>
                  <a:pt x="2002" y="1223"/>
                </a:moveTo>
                <a:cubicBezTo>
                  <a:pt x="2000" y="1223"/>
                  <a:pt x="1998" y="1225"/>
                  <a:pt x="1998" y="1227"/>
                </a:cubicBezTo>
                <a:cubicBezTo>
                  <a:pt x="1998" y="1229"/>
                  <a:pt x="2000" y="1231"/>
                  <a:pt x="2002" y="1231"/>
                </a:cubicBezTo>
                <a:cubicBezTo>
                  <a:pt x="2004" y="1231"/>
                  <a:pt x="2006" y="1229"/>
                  <a:pt x="2006" y="1227"/>
                </a:cubicBezTo>
                <a:cubicBezTo>
                  <a:pt x="2006" y="1225"/>
                  <a:pt x="2004" y="1223"/>
                  <a:pt x="2002" y="1223"/>
                </a:cubicBezTo>
                <a:close/>
                <a:moveTo>
                  <a:pt x="2015" y="1223"/>
                </a:moveTo>
                <a:cubicBezTo>
                  <a:pt x="2013" y="1223"/>
                  <a:pt x="2011" y="1225"/>
                  <a:pt x="2011" y="1227"/>
                </a:cubicBezTo>
                <a:cubicBezTo>
                  <a:pt x="2011" y="1229"/>
                  <a:pt x="2013" y="1231"/>
                  <a:pt x="2015" y="1231"/>
                </a:cubicBezTo>
                <a:cubicBezTo>
                  <a:pt x="2017" y="1231"/>
                  <a:pt x="2019" y="1229"/>
                  <a:pt x="2019" y="1227"/>
                </a:cubicBezTo>
                <a:cubicBezTo>
                  <a:pt x="2019" y="1225"/>
                  <a:pt x="2017" y="1223"/>
                  <a:pt x="2015" y="1223"/>
                </a:cubicBezTo>
                <a:close/>
                <a:moveTo>
                  <a:pt x="2028" y="1223"/>
                </a:moveTo>
                <a:cubicBezTo>
                  <a:pt x="2026" y="1223"/>
                  <a:pt x="2024" y="1225"/>
                  <a:pt x="2024" y="1227"/>
                </a:cubicBezTo>
                <a:cubicBezTo>
                  <a:pt x="2024" y="1229"/>
                  <a:pt x="2026" y="1231"/>
                  <a:pt x="2028" y="1231"/>
                </a:cubicBezTo>
                <a:cubicBezTo>
                  <a:pt x="2030" y="1231"/>
                  <a:pt x="2032" y="1229"/>
                  <a:pt x="2032" y="1227"/>
                </a:cubicBezTo>
                <a:cubicBezTo>
                  <a:pt x="2032" y="1225"/>
                  <a:pt x="2030" y="1223"/>
                  <a:pt x="2028" y="1223"/>
                </a:cubicBezTo>
                <a:close/>
                <a:moveTo>
                  <a:pt x="2041" y="1223"/>
                </a:moveTo>
                <a:cubicBezTo>
                  <a:pt x="2039" y="1223"/>
                  <a:pt x="2037" y="1225"/>
                  <a:pt x="2037" y="1227"/>
                </a:cubicBezTo>
                <a:cubicBezTo>
                  <a:pt x="2037" y="1229"/>
                  <a:pt x="2039" y="1231"/>
                  <a:pt x="2041" y="1231"/>
                </a:cubicBezTo>
                <a:cubicBezTo>
                  <a:pt x="2043" y="1231"/>
                  <a:pt x="2045" y="1229"/>
                  <a:pt x="2045" y="1227"/>
                </a:cubicBezTo>
                <a:cubicBezTo>
                  <a:pt x="2045" y="1225"/>
                  <a:pt x="2043" y="1223"/>
                  <a:pt x="2041" y="1223"/>
                </a:cubicBezTo>
                <a:close/>
                <a:moveTo>
                  <a:pt x="2054" y="1223"/>
                </a:moveTo>
                <a:cubicBezTo>
                  <a:pt x="2051" y="1223"/>
                  <a:pt x="2050" y="1225"/>
                  <a:pt x="2050" y="1227"/>
                </a:cubicBezTo>
                <a:cubicBezTo>
                  <a:pt x="2050" y="1229"/>
                  <a:pt x="2051" y="1231"/>
                  <a:pt x="2054" y="1231"/>
                </a:cubicBezTo>
                <a:cubicBezTo>
                  <a:pt x="2056" y="1231"/>
                  <a:pt x="2058" y="1229"/>
                  <a:pt x="2058" y="1227"/>
                </a:cubicBezTo>
                <a:cubicBezTo>
                  <a:pt x="2058" y="1225"/>
                  <a:pt x="2056" y="1223"/>
                  <a:pt x="2054" y="1223"/>
                </a:cubicBezTo>
                <a:close/>
                <a:moveTo>
                  <a:pt x="2067" y="1223"/>
                </a:moveTo>
                <a:cubicBezTo>
                  <a:pt x="2064" y="1223"/>
                  <a:pt x="2063" y="1225"/>
                  <a:pt x="2063" y="1227"/>
                </a:cubicBezTo>
                <a:cubicBezTo>
                  <a:pt x="2063" y="1229"/>
                  <a:pt x="2064" y="1231"/>
                  <a:pt x="2067" y="1231"/>
                </a:cubicBezTo>
                <a:cubicBezTo>
                  <a:pt x="2069" y="1231"/>
                  <a:pt x="2071" y="1229"/>
                  <a:pt x="2071" y="1227"/>
                </a:cubicBezTo>
                <a:cubicBezTo>
                  <a:pt x="2071" y="1225"/>
                  <a:pt x="2069" y="1223"/>
                  <a:pt x="2067" y="1223"/>
                </a:cubicBezTo>
                <a:close/>
                <a:moveTo>
                  <a:pt x="2854" y="1230"/>
                </a:moveTo>
                <a:cubicBezTo>
                  <a:pt x="2856" y="1230"/>
                  <a:pt x="2858" y="1229"/>
                  <a:pt x="2858" y="1227"/>
                </a:cubicBezTo>
                <a:cubicBezTo>
                  <a:pt x="2858" y="1225"/>
                  <a:pt x="2856" y="1224"/>
                  <a:pt x="2854" y="1224"/>
                </a:cubicBezTo>
                <a:cubicBezTo>
                  <a:pt x="2853" y="1224"/>
                  <a:pt x="2851" y="1225"/>
                  <a:pt x="2851" y="1227"/>
                </a:cubicBezTo>
                <a:cubicBezTo>
                  <a:pt x="2851" y="1229"/>
                  <a:pt x="2853" y="1230"/>
                  <a:pt x="2854" y="1230"/>
                </a:cubicBezTo>
                <a:close/>
                <a:moveTo>
                  <a:pt x="2932" y="1223"/>
                </a:moveTo>
                <a:cubicBezTo>
                  <a:pt x="2930" y="1223"/>
                  <a:pt x="2928" y="1225"/>
                  <a:pt x="2928" y="1227"/>
                </a:cubicBezTo>
                <a:cubicBezTo>
                  <a:pt x="2928" y="1229"/>
                  <a:pt x="2930" y="1231"/>
                  <a:pt x="2932" y="1231"/>
                </a:cubicBezTo>
                <a:cubicBezTo>
                  <a:pt x="2934" y="1231"/>
                  <a:pt x="2936" y="1229"/>
                  <a:pt x="2936" y="1227"/>
                </a:cubicBezTo>
                <a:cubicBezTo>
                  <a:pt x="2936" y="1225"/>
                  <a:pt x="2934" y="1223"/>
                  <a:pt x="2932" y="1223"/>
                </a:cubicBezTo>
                <a:close/>
                <a:moveTo>
                  <a:pt x="2945" y="1227"/>
                </a:moveTo>
                <a:cubicBezTo>
                  <a:pt x="2945" y="1227"/>
                  <a:pt x="2945" y="1227"/>
                  <a:pt x="2945" y="1227"/>
                </a:cubicBezTo>
                <a:cubicBezTo>
                  <a:pt x="2945" y="1227"/>
                  <a:pt x="2945" y="1227"/>
                  <a:pt x="2945" y="1227"/>
                </a:cubicBezTo>
                <a:cubicBezTo>
                  <a:pt x="2945" y="1227"/>
                  <a:pt x="2945" y="1227"/>
                  <a:pt x="2945" y="1227"/>
                </a:cubicBezTo>
                <a:cubicBezTo>
                  <a:pt x="2945" y="1227"/>
                  <a:pt x="2945" y="1227"/>
                  <a:pt x="2945" y="1227"/>
                </a:cubicBezTo>
                <a:close/>
                <a:moveTo>
                  <a:pt x="3089" y="1227"/>
                </a:moveTo>
                <a:cubicBezTo>
                  <a:pt x="3089" y="1226"/>
                  <a:pt x="3088" y="1225"/>
                  <a:pt x="3087" y="1225"/>
                </a:cubicBezTo>
                <a:cubicBezTo>
                  <a:pt x="3086" y="1225"/>
                  <a:pt x="3085" y="1226"/>
                  <a:pt x="3085" y="1227"/>
                </a:cubicBezTo>
                <a:cubicBezTo>
                  <a:pt x="3085" y="1228"/>
                  <a:pt x="3086" y="1229"/>
                  <a:pt x="3087" y="1229"/>
                </a:cubicBezTo>
                <a:cubicBezTo>
                  <a:pt x="3088" y="1229"/>
                  <a:pt x="3089" y="1228"/>
                  <a:pt x="3089" y="1227"/>
                </a:cubicBezTo>
                <a:close/>
                <a:moveTo>
                  <a:pt x="3100" y="1223"/>
                </a:moveTo>
                <a:cubicBezTo>
                  <a:pt x="3097" y="1223"/>
                  <a:pt x="3096" y="1225"/>
                  <a:pt x="3096" y="1227"/>
                </a:cubicBezTo>
                <a:cubicBezTo>
                  <a:pt x="3096" y="1229"/>
                  <a:pt x="3097" y="1231"/>
                  <a:pt x="3100" y="1231"/>
                </a:cubicBezTo>
                <a:cubicBezTo>
                  <a:pt x="3102" y="1231"/>
                  <a:pt x="3104" y="1229"/>
                  <a:pt x="3104" y="1227"/>
                </a:cubicBezTo>
                <a:cubicBezTo>
                  <a:pt x="3104" y="1225"/>
                  <a:pt x="3102" y="1223"/>
                  <a:pt x="3100" y="1223"/>
                </a:cubicBezTo>
                <a:close/>
                <a:moveTo>
                  <a:pt x="3114" y="1227"/>
                </a:moveTo>
                <a:cubicBezTo>
                  <a:pt x="3114" y="1226"/>
                  <a:pt x="3114" y="1225"/>
                  <a:pt x="3113" y="1225"/>
                </a:cubicBezTo>
                <a:cubicBezTo>
                  <a:pt x="3112" y="1225"/>
                  <a:pt x="3111" y="1226"/>
                  <a:pt x="3111" y="1227"/>
                </a:cubicBezTo>
                <a:cubicBezTo>
                  <a:pt x="3111" y="1228"/>
                  <a:pt x="3112" y="1229"/>
                  <a:pt x="3113" y="1229"/>
                </a:cubicBezTo>
                <a:cubicBezTo>
                  <a:pt x="3114" y="1229"/>
                  <a:pt x="3114" y="1228"/>
                  <a:pt x="3114" y="1227"/>
                </a:cubicBezTo>
                <a:close/>
                <a:moveTo>
                  <a:pt x="3151" y="1223"/>
                </a:moveTo>
                <a:cubicBezTo>
                  <a:pt x="3149" y="1223"/>
                  <a:pt x="3147" y="1225"/>
                  <a:pt x="3147" y="1227"/>
                </a:cubicBezTo>
                <a:cubicBezTo>
                  <a:pt x="3147" y="1229"/>
                  <a:pt x="3149" y="1231"/>
                  <a:pt x="3151" y="1231"/>
                </a:cubicBezTo>
                <a:cubicBezTo>
                  <a:pt x="3154" y="1231"/>
                  <a:pt x="3156" y="1229"/>
                  <a:pt x="3156" y="1227"/>
                </a:cubicBezTo>
                <a:cubicBezTo>
                  <a:pt x="3156" y="1225"/>
                  <a:pt x="3154" y="1223"/>
                  <a:pt x="3151" y="1223"/>
                </a:cubicBezTo>
                <a:close/>
                <a:moveTo>
                  <a:pt x="3164" y="1223"/>
                </a:moveTo>
                <a:cubicBezTo>
                  <a:pt x="3162" y="1223"/>
                  <a:pt x="3160" y="1225"/>
                  <a:pt x="3160" y="1227"/>
                </a:cubicBezTo>
                <a:cubicBezTo>
                  <a:pt x="3160" y="1229"/>
                  <a:pt x="3162" y="1231"/>
                  <a:pt x="3164" y="1231"/>
                </a:cubicBezTo>
                <a:cubicBezTo>
                  <a:pt x="3167" y="1231"/>
                  <a:pt x="3169" y="1229"/>
                  <a:pt x="3169" y="1227"/>
                </a:cubicBezTo>
                <a:cubicBezTo>
                  <a:pt x="3169" y="1225"/>
                  <a:pt x="3167" y="1223"/>
                  <a:pt x="3164" y="1223"/>
                </a:cubicBezTo>
                <a:close/>
                <a:moveTo>
                  <a:pt x="3177" y="1227"/>
                </a:moveTo>
                <a:cubicBezTo>
                  <a:pt x="3177" y="1227"/>
                  <a:pt x="3177" y="1227"/>
                  <a:pt x="3177" y="1227"/>
                </a:cubicBezTo>
                <a:cubicBezTo>
                  <a:pt x="3177" y="1227"/>
                  <a:pt x="3177" y="1227"/>
                  <a:pt x="3177" y="1227"/>
                </a:cubicBezTo>
                <a:cubicBezTo>
                  <a:pt x="3177" y="1227"/>
                  <a:pt x="3177" y="1227"/>
                  <a:pt x="3177" y="1227"/>
                </a:cubicBezTo>
                <a:cubicBezTo>
                  <a:pt x="3177" y="1227"/>
                  <a:pt x="3177" y="1227"/>
                  <a:pt x="3177" y="1227"/>
                </a:cubicBezTo>
                <a:close/>
                <a:moveTo>
                  <a:pt x="3255" y="1227"/>
                </a:moveTo>
                <a:cubicBezTo>
                  <a:pt x="3255" y="1227"/>
                  <a:pt x="3255" y="1227"/>
                  <a:pt x="3255" y="1227"/>
                </a:cubicBezTo>
                <a:cubicBezTo>
                  <a:pt x="3255" y="1227"/>
                  <a:pt x="3255" y="1227"/>
                  <a:pt x="3255" y="1227"/>
                </a:cubicBezTo>
                <a:cubicBezTo>
                  <a:pt x="3255" y="1227"/>
                  <a:pt x="3255" y="1227"/>
                  <a:pt x="3255" y="1227"/>
                </a:cubicBezTo>
                <a:cubicBezTo>
                  <a:pt x="3255" y="1227"/>
                  <a:pt x="3255" y="1227"/>
                  <a:pt x="3255" y="1227"/>
                </a:cubicBezTo>
                <a:close/>
                <a:moveTo>
                  <a:pt x="904" y="1236"/>
                </a:moveTo>
                <a:cubicBezTo>
                  <a:pt x="902" y="1236"/>
                  <a:pt x="900" y="1238"/>
                  <a:pt x="900" y="1240"/>
                </a:cubicBezTo>
                <a:cubicBezTo>
                  <a:pt x="900" y="1242"/>
                  <a:pt x="902" y="1244"/>
                  <a:pt x="904" y="1244"/>
                </a:cubicBezTo>
                <a:cubicBezTo>
                  <a:pt x="907" y="1244"/>
                  <a:pt x="908" y="1242"/>
                  <a:pt x="908" y="1240"/>
                </a:cubicBezTo>
                <a:cubicBezTo>
                  <a:pt x="908" y="1238"/>
                  <a:pt x="907" y="1236"/>
                  <a:pt x="904" y="1236"/>
                </a:cubicBezTo>
                <a:close/>
                <a:moveTo>
                  <a:pt x="917" y="1236"/>
                </a:moveTo>
                <a:cubicBezTo>
                  <a:pt x="915" y="1236"/>
                  <a:pt x="913" y="1238"/>
                  <a:pt x="913" y="1240"/>
                </a:cubicBezTo>
                <a:cubicBezTo>
                  <a:pt x="913" y="1242"/>
                  <a:pt x="915" y="1244"/>
                  <a:pt x="917" y="1244"/>
                </a:cubicBezTo>
                <a:cubicBezTo>
                  <a:pt x="920" y="1244"/>
                  <a:pt x="922" y="1242"/>
                  <a:pt x="922" y="1240"/>
                </a:cubicBezTo>
                <a:cubicBezTo>
                  <a:pt x="922" y="1238"/>
                  <a:pt x="920" y="1236"/>
                  <a:pt x="917" y="1236"/>
                </a:cubicBezTo>
                <a:close/>
                <a:moveTo>
                  <a:pt x="930" y="1236"/>
                </a:moveTo>
                <a:cubicBezTo>
                  <a:pt x="928" y="1236"/>
                  <a:pt x="926" y="1238"/>
                  <a:pt x="926" y="1240"/>
                </a:cubicBezTo>
                <a:cubicBezTo>
                  <a:pt x="926" y="1242"/>
                  <a:pt x="928" y="1244"/>
                  <a:pt x="930" y="1244"/>
                </a:cubicBezTo>
                <a:cubicBezTo>
                  <a:pt x="933" y="1244"/>
                  <a:pt x="934" y="1242"/>
                  <a:pt x="934" y="1240"/>
                </a:cubicBezTo>
                <a:cubicBezTo>
                  <a:pt x="934" y="1238"/>
                  <a:pt x="933" y="1236"/>
                  <a:pt x="930" y="1236"/>
                </a:cubicBezTo>
                <a:close/>
                <a:moveTo>
                  <a:pt x="943" y="1236"/>
                </a:moveTo>
                <a:cubicBezTo>
                  <a:pt x="941" y="1236"/>
                  <a:pt x="939" y="1238"/>
                  <a:pt x="939" y="1240"/>
                </a:cubicBezTo>
                <a:cubicBezTo>
                  <a:pt x="939" y="1242"/>
                  <a:pt x="941" y="1244"/>
                  <a:pt x="943" y="1244"/>
                </a:cubicBezTo>
                <a:cubicBezTo>
                  <a:pt x="945" y="1244"/>
                  <a:pt x="947" y="1242"/>
                  <a:pt x="947" y="1240"/>
                </a:cubicBezTo>
                <a:cubicBezTo>
                  <a:pt x="947" y="1238"/>
                  <a:pt x="945" y="1236"/>
                  <a:pt x="943" y="1236"/>
                </a:cubicBezTo>
                <a:close/>
                <a:moveTo>
                  <a:pt x="956" y="1236"/>
                </a:moveTo>
                <a:cubicBezTo>
                  <a:pt x="954" y="1236"/>
                  <a:pt x="952" y="1238"/>
                  <a:pt x="952" y="1240"/>
                </a:cubicBezTo>
                <a:cubicBezTo>
                  <a:pt x="952" y="1242"/>
                  <a:pt x="954" y="1244"/>
                  <a:pt x="956" y="1244"/>
                </a:cubicBezTo>
                <a:cubicBezTo>
                  <a:pt x="958" y="1244"/>
                  <a:pt x="960" y="1242"/>
                  <a:pt x="960" y="1240"/>
                </a:cubicBezTo>
                <a:cubicBezTo>
                  <a:pt x="960" y="1238"/>
                  <a:pt x="958" y="1236"/>
                  <a:pt x="956" y="1236"/>
                </a:cubicBezTo>
                <a:close/>
                <a:moveTo>
                  <a:pt x="969" y="1236"/>
                </a:moveTo>
                <a:cubicBezTo>
                  <a:pt x="967" y="1236"/>
                  <a:pt x="965" y="1238"/>
                  <a:pt x="965" y="1240"/>
                </a:cubicBezTo>
                <a:cubicBezTo>
                  <a:pt x="965" y="1242"/>
                  <a:pt x="967" y="1244"/>
                  <a:pt x="969" y="1244"/>
                </a:cubicBezTo>
                <a:cubicBezTo>
                  <a:pt x="971" y="1244"/>
                  <a:pt x="973" y="1242"/>
                  <a:pt x="973" y="1240"/>
                </a:cubicBezTo>
                <a:cubicBezTo>
                  <a:pt x="973" y="1238"/>
                  <a:pt x="971" y="1236"/>
                  <a:pt x="969" y="1236"/>
                </a:cubicBezTo>
                <a:close/>
                <a:moveTo>
                  <a:pt x="982" y="1236"/>
                </a:moveTo>
                <a:cubicBezTo>
                  <a:pt x="980" y="1236"/>
                  <a:pt x="978" y="1238"/>
                  <a:pt x="978" y="1240"/>
                </a:cubicBezTo>
                <a:cubicBezTo>
                  <a:pt x="978" y="1242"/>
                  <a:pt x="980" y="1244"/>
                  <a:pt x="982" y="1244"/>
                </a:cubicBezTo>
                <a:cubicBezTo>
                  <a:pt x="984" y="1244"/>
                  <a:pt x="986" y="1242"/>
                  <a:pt x="986" y="1240"/>
                </a:cubicBezTo>
                <a:cubicBezTo>
                  <a:pt x="986" y="1238"/>
                  <a:pt x="984" y="1236"/>
                  <a:pt x="982" y="1236"/>
                </a:cubicBezTo>
                <a:close/>
                <a:moveTo>
                  <a:pt x="995" y="1236"/>
                </a:moveTo>
                <a:cubicBezTo>
                  <a:pt x="993" y="1236"/>
                  <a:pt x="991" y="1238"/>
                  <a:pt x="991" y="1240"/>
                </a:cubicBezTo>
                <a:cubicBezTo>
                  <a:pt x="991" y="1242"/>
                  <a:pt x="993" y="1244"/>
                  <a:pt x="995" y="1244"/>
                </a:cubicBezTo>
                <a:cubicBezTo>
                  <a:pt x="997" y="1244"/>
                  <a:pt x="999" y="1242"/>
                  <a:pt x="999" y="1240"/>
                </a:cubicBezTo>
                <a:cubicBezTo>
                  <a:pt x="999" y="1238"/>
                  <a:pt x="997" y="1236"/>
                  <a:pt x="995" y="1236"/>
                </a:cubicBezTo>
                <a:close/>
                <a:moveTo>
                  <a:pt x="1008" y="1236"/>
                </a:moveTo>
                <a:cubicBezTo>
                  <a:pt x="1005" y="1236"/>
                  <a:pt x="1004" y="1238"/>
                  <a:pt x="1004" y="1240"/>
                </a:cubicBezTo>
                <a:cubicBezTo>
                  <a:pt x="1004" y="1242"/>
                  <a:pt x="1005" y="1244"/>
                  <a:pt x="1008" y="1244"/>
                </a:cubicBezTo>
                <a:cubicBezTo>
                  <a:pt x="1010" y="1244"/>
                  <a:pt x="1012" y="1242"/>
                  <a:pt x="1012" y="1240"/>
                </a:cubicBezTo>
                <a:cubicBezTo>
                  <a:pt x="1012" y="1238"/>
                  <a:pt x="1010" y="1236"/>
                  <a:pt x="1008" y="1236"/>
                </a:cubicBezTo>
                <a:close/>
                <a:moveTo>
                  <a:pt x="1021" y="1236"/>
                </a:moveTo>
                <a:cubicBezTo>
                  <a:pt x="1018" y="1236"/>
                  <a:pt x="1016" y="1238"/>
                  <a:pt x="1016" y="1240"/>
                </a:cubicBezTo>
                <a:cubicBezTo>
                  <a:pt x="1016" y="1242"/>
                  <a:pt x="1018" y="1244"/>
                  <a:pt x="1021" y="1244"/>
                </a:cubicBezTo>
                <a:cubicBezTo>
                  <a:pt x="1023" y="1244"/>
                  <a:pt x="1025" y="1242"/>
                  <a:pt x="1025" y="1240"/>
                </a:cubicBezTo>
                <a:cubicBezTo>
                  <a:pt x="1025" y="1238"/>
                  <a:pt x="1023" y="1236"/>
                  <a:pt x="1021" y="1236"/>
                </a:cubicBezTo>
                <a:close/>
                <a:moveTo>
                  <a:pt x="1034" y="1236"/>
                </a:moveTo>
                <a:cubicBezTo>
                  <a:pt x="1031" y="1236"/>
                  <a:pt x="1029" y="1238"/>
                  <a:pt x="1029" y="1240"/>
                </a:cubicBezTo>
                <a:cubicBezTo>
                  <a:pt x="1029" y="1242"/>
                  <a:pt x="1031" y="1244"/>
                  <a:pt x="1034" y="1244"/>
                </a:cubicBezTo>
                <a:cubicBezTo>
                  <a:pt x="1036" y="1244"/>
                  <a:pt x="1038" y="1242"/>
                  <a:pt x="1038" y="1240"/>
                </a:cubicBezTo>
                <a:cubicBezTo>
                  <a:pt x="1038" y="1238"/>
                  <a:pt x="1036" y="1236"/>
                  <a:pt x="1034" y="1236"/>
                </a:cubicBezTo>
                <a:close/>
                <a:moveTo>
                  <a:pt x="1047" y="1236"/>
                </a:moveTo>
                <a:cubicBezTo>
                  <a:pt x="1044" y="1236"/>
                  <a:pt x="1042" y="1238"/>
                  <a:pt x="1042" y="1240"/>
                </a:cubicBezTo>
                <a:cubicBezTo>
                  <a:pt x="1042" y="1242"/>
                  <a:pt x="1044" y="1244"/>
                  <a:pt x="1047" y="1244"/>
                </a:cubicBezTo>
                <a:cubicBezTo>
                  <a:pt x="1049" y="1244"/>
                  <a:pt x="1051" y="1242"/>
                  <a:pt x="1051" y="1240"/>
                </a:cubicBezTo>
                <a:cubicBezTo>
                  <a:pt x="1051" y="1238"/>
                  <a:pt x="1049" y="1236"/>
                  <a:pt x="1047" y="1236"/>
                </a:cubicBezTo>
                <a:close/>
                <a:moveTo>
                  <a:pt x="1059" y="1236"/>
                </a:moveTo>
                <a:cubicBezTo>
                  <a:pt x="1057" y="1236"/>
                  <a:pt x="1055" y="1238"/>
                  <a:pt x="1055" y="1240"/>
                </a:cubicBezTo>
                <a:cubicBezTo>
                  <a:pt x="1055" y="1242"/>
                  <a:pt x="1057" y="1244"/>
                  <a:pt x="1059" y="1244"/>
                </a:cubicBezTo>
                <a:cubicBezTo>
                  <a:pt x="1062" y="1244"/>
                  <a:pt x="1064" y="1242"/>
                  <a:pt x="1064" y="1240"/>
                </a:cubicBezTo>
                <a:cubicBezTo>
                  <a:pt x="1064" y="1238"/>
                  <a:pt x="1062" y="1236"/>
                  <a:pt x="1059" y="1236"/>
                </a:cubicBezTo>
                <a:close/>
                <a:moveTo>
                  <a:pt x="1072" y="1236"/>
                </a:moveTo>
                <a:cubicBezTo>
                  <a:pt x="1070" y="1236"/>
                  <a:pt x="1068" y="1238"/>
                  <a:pt x="1068" y="1240"/>
                </a:cubicBezTo>
                <a:cubicBezTo>
                  <a:pt x="1068" y="1242"/>
                  <a:pt x="1070" y="1244"/>
                  <a:pt x="1072" y="1244"/>
                </a:cubicBezTo>
                <a:cubicBezTo>
                  <a:pt x="1075" y="1244"/>
                  <a:pt x="1077" y="1242"/>
                  <a:pt x="1077" y="1240"/>
                </a:cubicBezTo>
                <a:cubicBezTo>
                  <a:pt x="1077" y="1238"/>
                  <a:pt x="1075" y="1236"/>
                  <a:pt x="1072" y="1236"/>
                </a:cubicBezTo>
                <a:close/>
                <a:moveTo>
                  <a:pt x="1085" y="1236"/>
                </a:moveTo>
                <a:cubicBezTo>
                  <a:pt x="1083" y="1236"/>
                  <a:pt x="1081" y="1238"/>
                  <a:pt x="1081" y="1240"/>
                </a:cubicBezTo>
                <a:cubicBezTo>
                  <a:pt x="1081" y="1242"/>
                  <a:pt x="1083" y="1244"/>
                  <a:pt x="1085" y="1244"/>
                </a:cubicBezTo>
                <a:cubicBezTo>
                  <a:pt x="1088" y="1244"/>
                  <a:pt x="1089" y="1242"/>
                  <a:pt x="1089" y="1240"/>
                </a:cubicBezTo>
                <a:cubicBezTo>
                  <a:pt x="1089" y="1238"/>
                  <a:pt x="1088" y="1236"/>
                  <a:pt x="1085" y="1236"/>
                </a:cubicBezTo>
                <a:close/>
                <a:moveTo>
                  <a:pt x="1098" y="1236"/>
                </a:moveTo>
                <a:cubicBezTo>
                  <a:pt x="1096" y="1236"/>
                  <a:pt x="1094" y="1238"/>
                  <a:pt x="1094" y="1240"/>
                </a:cubicBezTo>
                <a:cubicBezTo>
                  <a:pt x="1094" y="1242"/>
                  <a:pt x="1096" y="1244"/>
                  <a:pt x="1098" y="1244"/>
                </a:cubicBezTo>
                <a:cubicBezTo>
                  <a:pt x="1100" y="1244"/>
                  <a:pt x="1102" y="1242"/>
                  <a:pt x="1102" y="1240"/>
                </a:cubicBezTo>
                <a:cubicBezTo>
                  <a:pt x="1102" y="1238"/>
                  <a:pt x="1100" y="1236"/>
                  <a:pt x="1098" y="1236"/>
                </a:cubicBezTo>
                <a:close/>
                <a:moveTo>
                  <a:pt x="1111" y="1236"/>
                </a:moveTo>
                <a:cubicBezTo>
                  <a:pt x="1109" y="1236"/>
                  <a:pt x="1107" y="1238"/>
                  <a:pt x="1107" y="1240"/>
                </a:cubicBezTo>
                <a:cubicBezTo>
                  <a:pt x="1107" y="1242"/>
                  <a:pt x="1109" y="1244"/>
                  <a:pt x="1111" y="1244"/>
                </a:cubicBezTo>
                <a:cubicBezTo>
                  <a:pt x="1113" y="1244"/>
                  <a:pt x="1115" y="1242"/>
                  <a:pt x="1115" y="1240"/>
                </a:cubicBezTo>
                <a:cubicBezTo>
                  <a:pt x="1115" y="1238"/>
                  <a:pt x="1113" y="1236"/>
                  <a:pt x="1111" y="1236"/>
                </a:cubicBezTo>
                <a:close/>
                <a:moveTo>
                  <a:pt x="1124" y="1236"/>
                </a:moveTo>
                <a:cubicBezTo>
                  <a:pt x="1122" y="1236"/>
                  <a:pt x="1120" y="1238"/>
                  <a:pt x="1120" y="1240"/>
                </a:cubicBezTo>
                <a:cubicBezTo>
                  <a:pt x="1120" y="1242"/>
                  <a:pt x="1122" y="1244"/>
                  <a:pt x="1124" y="1244"/>
                </a:cubicBezTo>
                <a:cubicBezTo>
                  <a:pt x="1126" y="1244"/>
                  <a:pt x="1128" y="1242"/>
                  <a:pt x="1128" y="1240"/>
                </a:cubicBezTo>
                <a:cubicBezTo>
                  <a:pt x="1128" y="1238"/>
                  <a:pt x="1126" y="1236"/>
                  <a:pt x="1124" y="1236"/>
                </a:cubicBezTo>
                <a:close/>
                <a:moveTo>
                  <a:pt x="1137" y="1236"/>
                </a:moveTo>
                <a:cubicBezTo>
                  <a:pt x="1135" y="1236"/>
                  <a:pt x="1133" y="1238"/>
                  <a:pt x="1133" y="1240"/>
                </a:cubicBezTo>
                <a:cubicBezTo>
                  <a:pt x="1133" y="1242"/>
                  <a:pt x="1135" y="1244"/>
                  <a:pt x="1137" y="1244"/>
                </a:cubicBezTo>
                <a:cubicBezTo>
                  <a:pt x="1139" y="1244"/>
                  <a:pt x="1141" y="1242"/>
                  <a:pt x="1141" y="1240"/>
                </a:cubicBezTo>
                <a:cubicBezTo>
                  <a:pt x="1141" y="1238"/>
                  <a:pt x="1139" y="1236"/>
                  <a:pt x="1137" y="1236"/>
                </a:cubicBezTo>
                <a:close/>
                <a:moveTo>
                  <a:pt x="1150" y="1236"/>
                </a:moveTo>
                <a:cubicBezTo>
                  <a:pt x="1148" y="1236"/>
                  <a:pt x="1146" y="1238"/>
                  <a:pt x="1146" y="1240"/>
                </a:cubicBezTo>
                <a:cubicBezTo>
                  <a:pt x="1146" y="1242"/>
                  <a:pt x="1148" y="1244"/>
                  <a:pt x="1150" y="1244"/>
                </a:cubicBezTo>
                <a:cubicBezTo>
                  <a:pt x="1152" y="1244"/>
                  <a:pt x="1154" y="1242"/>
                  <a:pt x="1154" y="1240"/>
                </a:cubicBezTo>
                <a:cubicBezTo>
                  <a:pt x="1154" y="1238"/>
                  <a:pt x="1152" y="1236"/>
                  <a:pt x="1150" y="1236"/>
                </a:cubicBezTo>
                <a:close/>
                <a:moveTo>
                  <a:pt x="1163" y="1236"/>
                </a:moveTo>
                <a:cubicBezTo>
                  <a:pt x="1160" y="1236"/>
                  <a:pt x="1159" y="1238"/>
                  <a:pt x="1159" y="1240"/>
                </a:cubicBezTo>
                <a:cubicBezTo>
                  <a:pt x="1159" y="1242"/>
                  <a:pt x="1160" y="1244"/>
                  <a:pt x="1163" y="1244"/>
                </a:cubicBezTo>
                <a:cubicBezTo>
                  <a:pt x="1165" y="1244"/>
                  <a:pt x="1167" y="1242"/>
                  <a:pt x="1167" y="1240"/>
                </a:cubicBezTo>
                <a:cubicBezTo>
                  <a:pt x="1167" y="1238"/>
                  <a:pt x="1165" y="1236"/>
                  <a:pt x="1163" y="1236"/>
                </a:cubicBezTo>
                <a:close/>
                <a:moveTo>
                  <a:pt x="1176" y="1236"/>
                </a:moveTo>
                <a:cubicBezTo>
                  <a:pt x="1173" y="1236"/>
                  <a:pt x="1171" y="1238"/>
                  <a:pt x="1171" y="1240"/>
                </a:cubicBezTo>
                <a:cubicBezTo>
                  <a:pt x="1171" y="1242"/>
                  <a:pt x="1173" y="1244"/>
                  <a:pt x="1176" y="1244"/>
                </a:cubicBezTo>
                <a:cubicBezTo>
                  <a:pt x="1178" y="1244"/>
                  <a:pt x="1180" y="1242"/>
                  <a:pt x="1180" y="1240"/>
                </a:cubicBezTo>
                <a:cubicBezTo>
                  <a:pt x="1180" y="1238"/>
                  <a:pt x="1178" y="1236"/>
                  <a:pt x="1176" y="1236"/>
                </a:cubicBezTo>
                <a:close/>
                <a:moveTo>
                  <a:pt x="1189" y="1236"/>
                </a:moveTo>
                <a:cubicBezTo>
                  <a:pt x="1186" y="1236"/>
                  <a:pt x="1184" y="1238"/>
                  <a:pt x="1184" y="1240"/>
                </a:cubicBezTo>
                <a:cubicBezTo>
                  <a:pt x="1184" y="1242"/>
                  <a:pt x="1186" y="1244"/>
                  <a:pt x="1189" y="1244"/>
                </a:cubicBezTo>
                <a:cubicBezTo>
                  <a:pt x="1191" y="1244"/>
                  <a:pt x="1193" y="1242"/>
                  <a:pt x="1193" y="1240"/>
                </a:cubicBezTo>
                <a:cubicBezTo>
                  <a:pt x="1193" y="1238"/>
                  <a:pt x="1191" y="1236"/>
                  <a:pt x="1189" y="1236"/>
                </a:cubicBezTo>
                <a:close/>
                <a:moveTo>
                  <a:pt x="1201" y="1236"/>
                </a:moveTo>
                <a:cubicBezTo>
                  <a:pt x="1199" y="1236"/>
                  <a:pt x="1197" y="1238"/>
                  <a:pt x="1197" y="1240"/>
                </a:cubicBezTo>
                <a:cubicBezTo>
                  <a:pt x="1197" y="1242"/>
                  <a:pt x="1199" y="1244"/>
                  <a:pt x="1201" y="1244"/>
                </a:cubicBezTo>
                <a:cubicBezTo>
                  <a:pt x="1204" y="1244"/>
                  <a:pt x="1206" y="1242"/>
                  <a:pt x="1206" y="1240"/>
                </a:cubicBezTo>
                <a:cubicBezTo>
                  <a:pt x="1206" y="1238"/>
                  <a:pt x="1204" y="1236"/>
                  <a:pt x="1201" y="1236"/>
                </a:cubicBezTo>
                <a:close/>
                <a:moveTo>
                  <a:pt x="1214" y="1236"/>
                </a:moveTo>
                <a:cubicBezTo>
                  <a:pt x="1212" y="1236"/>
                  <a:pt x="1210" y="1238"/>
                  <a:pt x="1210" y="1240"/>
                </a:cubicBezTo>
                <a:cubicBezTo>
                  <a:pt x="1210" y="1242"/>
                  <a:pt x="1212" y="1244"/>
                  <a:pt x="1214" y="1244"/>
                </a:cubicBezTo>
                <a:cubicBezTo>
                  <a:pt x="1217" y="1244"/>
                  <a:pt x="1219" y="1242"/>
                  <a:pt x="1219" y="1240"/>
                </a:cubicBezTo>
                <a:cubicBezTo>
                  <a:pt x="1219" y="1238"/>
                  <a:pt x="1217" y="1236"/>
                  <a:pt x="1214" y="1236"/>
                </a:cubicBezTo>
                <a:close/>
                <a:moveTo>
                  <a:pt x="1227" y="1236"/>
                </a:moveTo>
                <a:cubicBezTo>
                  <a:pt x="1225" y="1236"/>
                  <a:pt x="1223" y="1238"/>
                  <a:pt x="1223" y="1240"/>
                </a:cubicBezTo>
                <a:cubicBezTo>
                  <a:pt x="1223" y="1242"/>
                  <a:pt x="1225" y="1244"/>
                  <a:pt x="1227" y="1244"/>
                </a:cubicBezTo>
                <a:cubicBezTo>
                  <a:pt x="1230" y="1244"/>
                  <a:pt x="1231" y="1242"/>
                  <a:pt x="1231" y="1240"/>
                </a:cubicBezTo>
                <a:cubicBezTo>
                  <a:pt x="1231" y="1238"/>
                  <a:pt x="1230" y="1236"/>
                  <a:pt x="1227" y="1236"/>
                </a:cubicBezTo>
                <a:close/>
                <a:moveTo>
                  <a:pt x="1240" y="1236"/>
                </a:moveTo>
                <a:cubicBezTo>
                  <a:pt x="1238" y="1236"/>
                  <a:pt x="1236" y="1238"/>
                  <a:pt x="1236" y="1240"/>
                </a:cubicBezTo>
                <a:cubicBezTo>
                  <a:pt x="1236" y="1242"/>
                  <a:pt x="1238" y="1244"/>
                  <a:pt x="1240" y="1244"/>
                </a:cubicBezTo>
                <a:cubicBezTo>
                  <a:pt x="1243" y="1244"/>
                  <a:pt x="1244" y="1242"/>
                  <a:pt x="1244" y="1240"/>
                </a:cubicBezTo>
                <a:cubicBezTo>
                  <a:pt x="1244" y="1238"/>
                  <a:pt x="1243" y="1236"/>
                  <a:pt x="1240" y="1236"/>
                </a:cubicBezTo>
                <a:close/>
                <a:moveTo>
                  <a:pt x="1253" y="1236"/>
                </a:moveTo>
                <a:cubicBezTo>
                  <a:pt x="1251" y="1236"/>
                  <a:pt x="1249" y="1238"/>
                  <a:pt x="1249" y="1240"/>
                </a:cubicBezTo>
                <a:cubicBezTo>
                  <a:pt x="1249" y="1242"/>
                  <a:pt x="1251" y="1244"/>
                  <a:pt x="1253" y="1244"/>
                </a:cubicBezTo>
                <a:cubicBezTo>
                  <a:pt x="1255" y="1244"/>
                  <a:pt x="1257" y="1242"/>
                  <a:pt x="1257" y="1240"/>
                </a:cubicBezTo>
                <a:cubicBezTo>
                  <a:pt x="1257" y="1238"/>
                  <a:pt x="1255" y="1236"/>
                  <a:pt x="1253" y="1236"/>
                </a:cubicBezTo>
                <a:close/>
                <a:moveTo>
                  <a:pt x="1266" y="1236"/>
                </a:moveTo>
                <a:cubicBezTo>
                  <a:pt x="1264" y="1236"/>
                  <a:pt x="1262" y="1238"/>
                  <a:pt x="1262" y="1240"/>
                </a:cubicBezTo>
                <a:cubicBezTo>
                  <a:pt x="1262" y="1242"/>
                  <a:pt x="1264" y="1244"/>
                  <a:pt x="1266" y="1244"/>
                </a:cubicBezTo>
                <a:cubicBezTo>
                  <a:pt x="1268" y="1244"/>
                  <a:pt x="1270" y="1242"/>
                  <a:pt x="1270" y="1240"/>
                </a:cubicBezTo>
                <a:cubicBezTo>
                  <a:pt x="1270" y="1238"/>
                  <a:pt x="1268" y="1236"/>
                  <a:pt x="1266" y="1236"/>
                </a:cubicBezTo>
                <a:close/>
                <a:moveTo>
                  <a:pt x="1279" y="1236"/>
                </a:moveTo>
                <a:cubicBezTo>
                  <a:pt x="1277" y="1236"/>
                  <a:pt x="1275" y="1238"/>
                  <a:pt x="1275" y="1240"/>
                </a:cubicBezTo>
                <a:cubicBezTo>
                  <a:pt x="1275" y="1242"/>
                  <a:pt x="1277" y="1244"/>
                  <a:pt x="1279" y="1244"/>
                </a:cubicBezTo>
                <a:cubicBezTo>
                  <a:pt x="1281" y="1244"/>
                  <a:pt x="1283" y="1242"/>
                  <a:pt x="1283" y="1240"/>
                </a:cubicBezTo>
                <a:cubicBezTo>
                  <a:pt x="1283" y="1238"/>
                  <a:pt x="1281" y="1236"/>
                  <a:pt x="1279" y="1236"/>
                </a:cubicBezTo>
                <a:close/>
                <a:moveTo>
                  <a:pt x="1292" y="1236"/>
                </a:moveTo>
                <a:cubicBezTo>
                  <a:pt x="1290" y="1236"/>
                  <a:pt x="1288" y="1238"/>
                  <a:pt x="1288" y="1240"/>
                </a:cubicBezTo>
                <a:cubicBezTo>
                  <a:pt x="1288" y="1242"/>
                  <a:pt x="1290" y="1244"/>
                  <a:pt x="1292" y="1244"/>
                </a:cubicBezTo>
                <a:cubicBezTo>
                  <a:pt x="1294" y="1244"/>
                  <a:pt x="1296" y="1242"/>
                  <a:pt x="1296" y="1240"/>
                </a:cubicBezTo>
                <a:cubicBezTo>
                  <a:pt x="1296" y="1238"/>
                  <a:pt x="1294" y="1236"/>
                  <a:pt x="1292" y="1236"/>
                </a:cubicBezTo>
                <a:close/>
                <a:moveTo>
                  <a:pt x="1305" y="1236"/>
                </a:moveTo>
                <a:cubicBezTo>
                  <a:pt x="1302" y="1236"/>
                  <a:pt x="1301" y="1238"/>
                  <a:pt x="1301" y="1240"/>
                </a:cubicBezTo>
                <a:cubicBezTo>
                  <a:pt x="1301" y="1242"/>
                  <a:pt x="1302" y="1244"/>
                  <a:pt x="1305" y="1244"/>
                </a:cubicBezTo>
                <a:cubicBezTo>
                  <a:pt x="1307" y="1244"/>
                  <a:pt x="1309" y="1242"/>
                  <a:pt x="1309" y="1240"/>
                </a:cubicBezTo>
                <a:cubicBezTo>
                  <a:pt x="1309" y="1238"/>
                  <a:pt x="1307" y="1236"/>
                  <a:pt x="1305" y="1236"/>
                </a:cubicBezTo>
                <a:close/>
                <a:moveTo>
                  <a:pt x="1318" y="1236"/>
                </a:moveTo>
                <a:cubicBezTo>
                  <a:pt x="1315" y="1236"/>
                  <a:pt x="1314" y="1238"/>
                  <a:pt x="1314" y="1240"/>
                </a:cubicBezTo>
                <a:cubicBezTo>
                  <a:pt x="1314" y="1242"/>
                  <a:pt x="1315" y="1244"/>
                  <a:pt x="1318" y="1244"/>
                </a:cubicBezTo>
                <a:cubicBezTo>
                  <a:pt x="1320" y="1244"/>
                  <a:pt x="1322" y="1242"/>
                  <a:pt x="1322" y="1240"/>
                </a:cubicBezTo>
                <a:cubicBezTo>
                  <a:pt x="1322" y="1238"/>
                  <a:pt x="1320" y="1236"/>
                  <a:pt x="1318" y="1236"/>
                </a:cubicBezTo>
                <a:close/>
                <a:moveTo>
                  <a:pt x="1821" y="1236"/>
                </a:moveTo>
                <a:cubicBezTo>
                  <a:pt x="1819" y="1236"/>
                  <a:pt x="1817" y="1238"/>
                  <a:pt x="1817" y="1240"/>
                </a:cubicBezTo>
                <a:cubicBezTo>
                  <a:pt x="1817" y="1242"/>
                  <a:pt x="1819" y="1244"/>
                  <a:pt x="1821" y="1244"/>
                </a:cubicBezTo>
                <a:cubicBezTo>
                  <a:pt x="1824" y="1244"/>
                  <a:pt x="1826" y="1242"/>
                  <a:pt x="1826" y="1240"/>
                </a:cubicBezTo>
                <a:cubicBezTo>
                  <a:pt x="1826" y="1238"/>
                  <a:pt x="1824" y="1236"/>
                  <a:pt x="1821" y="1236"/>
                </a:cubicBezTo>
                <a:close/>
                <a:moveTo>
                  <a:pt x="1834" y="1236"/>
                </a:moveTo>
                <a:cubicBezTo>
                  <a:pt x="1832" y="1236"/>
                  <a:pt x="1830" y="1238"/>
                  <a:pt x="1830" y="1240"/>
                </a:cubicBezTo>
                <a:cubicBezTo>
                  <a:pt x="1830" y="1242"/>
                  <a:pt x="1832" y="1244"/>
                  <a:pt x="1834" y="1244"/>
                </a:cubicBezTo>
                <a:cubicBezTo>
                  <a:pt x="1837" y="1244"/>
                  <a:pt x="1838" y="1242"/>
                  <a:pt x="1838" y="1240"/>
                </a:cubicBezTo>
                <a:cubicBezTo>
                  <a:pt x="1838" y="1238"/>
                  <a:pt x="1837" y="1236"/>
                  <a:pt x="1834" y="1236"/>
                </a:cubicBezTo>
                <a:close/>
                <a:moveTo>
                  <a:pt x="1847" y="1236"/>
                </a:moveTo>
                <a:cubicBezTo>
                  <a:pt x="1845" y="1236"/>
                  <a:pt x="1843" y="1238"/>
                  <a:pt x="1843" y="1240"/>
                </a:cubicBezTo>
                <a:cubicBezTo>
                  <a:pt x="1843" y="1242"/>
                  <a:pt x="1845" y="1244"/>
                  <a:pt x="1847" y="1244"/>
                </a:cubicBezTo>
                <a:cubicBezTo>
                  <a:pt x="1849" y="1244"/>
                  <a:pt x="1851" y="1242"/>
                  <a:pt x="1851" y="1240"/>
                </a:cubicBezTo>
                <a:cubicBezTo>
                  <a:pt x="1851" y="1238"/>
                  <a:pt x="1849" y="1236"/>
                  <a:pt x="1847" y="1236"/>
                </a:cubicBezTo>
                <a:close/>
                <a:moveTo>
                  <a:pt x="1860" y="1236"/>
                </a:moveTo>
                <a:cubicBezTo>
                  <a:pt x="1858" y="1236"/>
                  <a:pt x="1856" y="1238"/>
                  <a:pt x="1856" y="1240"/>
                </a:cubicBezTo>
                <a:cubicBezTo>
                  <a:pt x="1856" y="1242"/>
                  <a:pt x="1858" y="1244"/>
                  <a:pt x="1860" y="1244"/>
                </a:cubicBezTo>
                <a:cubicBezTo>
                  <a:pt x="1862" y="1244"/>
                  <a:pt x="1864" y="1242"/>
                  <a:pt x="1864" y="1240"/>
                </a:cubicBezTo>
                <a:cubicBezTo>
                  <a:pt x="1864" y="1238"/>
                  <a:pt x="1862" y="1236"/>
                  <a:pt x="1860" y="1236"/>
                </a:cubicBezTo>
                <a:close/>
                <a:moveTo>
                  <a:pt x="1873" y="1236"/>
                </a:moveTo>
                <a:cubicBezTo>
                  <a:pt x="1871" y="1236"/>
                  <a:pt x="1869" y="1238"/>
                  <a:pt x="1869" y="1240"/>
                </a:cubicBezTo>
                <a:cubicBezTo>
                  <a:pt x="1869" y="1242"/>
                  <a:pt x="1871" y="1244"/>
                  <a:pt x="1873" y="1244"/>
                </a:cubicBezTo>
                <a:cubicBezTo>
                  <a:pt x="1875" y="1244"/>
                  <a:pt x="1877" y="1242"/>
                  <a:pt x="1877" y="1240"/>
                </a:cubicBezTo>
                <a:cubicBezTo>
                  <a:pt x="1877" y="1238"/>
                  <a:pt x="1875" y="1236"/>
                  <a:pt x="1873" y="1236"/>
                </a:cubicBezTo>
                <a:close/>
                <a:moveTo>
                  <a:pt x="1886" y="1236"/>
                </a:moveTo>
                <a:cubicBezTo>
                  <a:pt x="1884" y="1236"/>
                  <a:pt x="1882" y="1238"/>
                  <a:pt x="1882" y="1240"/>
                </a:cubicBezTo>
                <a:cubicBezTo>
                  <a:pt x="1882" y="1242"/>
                  <a:pt x="1884" y="1244"/>
                  <a:pt x="1886" y="1244"/>
                </a:cubicBezTo>
                <a:cubicBezTo>
                  <a:pt x="1888" y="1244"/>
                  <a:pt x="1890" y="1242"/>
                  <a:pt x="1890" y="1240"/>
                </a:cubicBezTo>
                <a:cubicBezTo>
                  <a:pt x="1890" y="1238"/>
                  <a:pt x="1888" y="1236"/>
                  <a:pt x="1886" y="1236"/>
                </a:cubicBezTo>
                <a:close/>
                <a:moveTo>
                  <a:pt x="1899" y="1236"/>
                </a:moveTo>
                <a:cubicBezTo>
                  <a:pt x="1897" y="1236"/>
                  <a:pt x="1895" y="1238"/>
                  <a:pt x="1895" y="1240"/>
                </a:cubicBezTo>
                <a:cubicBezTo>
                  <a:pt x="1895" y="1242"/>
                  <a:pt x="1897" y="1244"/>
                  <a:pt x="1899" y="1244"/>
                </a:cubicBezTo>
                <a:cubicBezTo>
                  <a:pt x="1901" y="1244"/>
                  <a:pt x="1903" y="1242"/>
                  <a:pt x="1903" y="1240"/>
                </a:cubicBezTo>
                <a:cubicBezTo>
                  <a:pt x="1903" y="1238"/>
                  <a:pt x="1901" y="1236"/>
                  <a:pt x="1899" y="1236"/>
                </a:cubicBezTo>
                <a:close/>
                <a:moveTo>
                  <a:pt x="1912" y="1236"/>
                </a:moveTo>
                <a:cubicBezTo>
                  <a:pt x="1909" y="1236"/>
                  <a:pt x="1908" y="1238"/>
                  <a:pt x="1908" y="1240"/>
                </a:cubicBezTo>
                <a:cubicBezTo>
                  <a:pt x="1908" y="1242"/>
                  <a:pt x="1909" y="1244"/>
                  <a:pt x="1912" y="1244"/>
                </a:cubicBezTo>
                <a:cubicBezTo>
                  <a:pt x="1914" y="1244"/>
                  <a:pt x="1916" y="1242"/>
                  <a:pt x="1916" y="1240"/>
                </a:cubicBezTo>
                <a:cubicBezTo>
                  <a:pt x="1916" y="1238"/>
                  <a:pt x="1914" y="1236"/>
                  <a:pt x="1912" y="1236"/>
                </a:cubicBezTo>
                <a:close/>
                <a:moveTo>
                  <a:pt x="1925" y="1236"/>
                </a:moveTo>
                <a:cubicBezTo>
                  <a:pt x="1922" y="1236"/>
                  <a:pt x="1920" y="1238"/>
                  <a:pt x="1920" y="1240"/>
                </a:cubicBezTo>
                <a:cubicBezTo>
                  <a:pt x="1920" y="1242"/>
                  <a:pt x="1922" y="1244"/>
                  <a:pt x="1925" y="1244"/>
                </a:cubicBezTo>
                <a:cubicBezTo>
                  <a:pt x="1927" y="1244"/>
                  <a:pt x="1929" y="1242"/>
                  <a:pt x="1929" y="1240"/>
                </a:cubicBezTo>
                <a:cubicBezTo>
                  <a:pt x="1929" y="1238"/>
                  <a:pt x="1927" y="1236"/>
                  <a:pt x="1925" y="1236"/>
                </a:cubicBezTo>
                <a:close/>
                <a:moveTo>
                  <a:pt x="1938" y="1236"/>
                </a:moveTo>
                <a:cubicBezTo>
                  <a:pt x="1935" y="1236"/>
                  <a:pt x="1933" y="1238"/>
                  <a:pt x="1933" y="1240"/>
                </a:cubicBezTo>
                <a:cubicBezTo>
                  <a:pt x="1933" y="1242"/>
                  <a:pt x="1935" y="1244"/>
                  <a:pt x="1938" y="1244"/>
                </a:cubicBezTo>
                <a:cubicBezTo>
                  <a:pt x="1940" y="1244"/>
                  <a:pt x="1942" y="1242"/>
                  <a:pt x="1942" y="1240"/>
                </a:cubicBezTo>
                <a:cubicBezTo>
                  <a:pt x="1942" y="1238"/>
                  <a:pt x="1940" y="1236"/>
                  <a:pt x="1938" y="1236"/>
                </a:cubicBezTo>
                <a:close/>
                <a:moveTo>
                  <a:pt x="1950" y="1236"/>
                </a:moveTo>
                <a:cubicBezTo>
                  <a:pt x="1948" y="1236"/>
                  <a:pt x="1946" y="1238"/>
                  <a:pt x="1946" y="1240"/>
                </a:cubicBezTo>
                <a:cubicBezTo>
                  <a:pt x="1946" y="1242"/>
                  <a:pt x="1948" y="1244"/>
                  <a:pt x="1950" y="1244"/>
                </a:cubicBezTo>
                <a:cubicBezTo>
                  <a:pt x="1953" y="1244"/>
                  <a:pt x="1955" y="1242"/>
                  <a:pt x="1955" y="1240"/>
                </a:cubicBezTo>
                <a:cubicBezTo>
                  <a:pt x="1955" y="1238"/>
                  <a:pt x="1953" y="1236"/>
                  <a:pt x="1950" y="1236"/>
                </a:cubicBezTo>
                <a:close/>
                <a:moveTo>
                  <a:pt x="1963" y="1236"/>
                </a:moveTo>
                <a:cubicBezTo>
                  <a:pt x="1961" y="1236"/>
                  <a:pt x="1959" y="1238"/>
                  <a:pt x="1959" y="1240"/>
                </a:cubicBezTo>
                <a:cubicBezTo>
                  <a:pt x="1959" y="1242"/>
                  <a:pt x="1961" y="1244"/>
                  <a:pt x="1963" y="1244"/>
                </a:cubicBezTo>
                <a:cubicBezTo>
                  <a:pt x="1966" y="1244"/>
                  <a:pt x="1968" y="1242"/>
                  <a:pt x="1968" y="1240"/>
                </a:cubicBezTo>
                <a:cubicBezTo>
                  <a:pt x="1968" y="1238"/>
                  <a:pt x="1966" y="1236"/>
                  <a:pt x="1963" y="1236"/>
                </a:cubicBezTo>
                <a:close/>
                <a:moveTo>
                  <a:pt x="1976" y="1236"/>
                </a:moveTo>
                <a:cubicBezTo>
                  <a:pt x="1974" y="1236"/>
                  <a:pt x="1972" y="1238"/>
                  <a:pt x="1972" y="1240"/>
                </a:cubicBezTo>
                <a:cubicBezTo>
                  <a:pt x="1972" y="1242"/>
                  <a:pt x="1974" y="1244"/>
                  <a:pt x="1976" y="1244"/>
                </a:cubicBezTo>
                <a:cubicBezTo>
                  <a:pt x="1979" y="1244"/>
                  <a:pt x="1980" y="1242"/>
                  <a:pt x="1980" y="1240"/>
                </a:cubicBezTo>
                <a:cubicBezTo>
                  <a:pt x="1980" y="1238"/>
                  <a:pt x="1979" y="1236"/>
                  <a:pt x="1976" y="1236"/>
                </a:cubicBezTo>
                <a:close/>
                <a:moveTo>
                  <a:pt x="1989" y="1236"/>
                </a:moveTo>
                <a:cubicBezTo>
                  <a:pt x="1987" y="1236"/>
                  <a:pt x="1985" y="1238"/>
                  <a:pt x="1985" y="1240"/>
                </a:cubicBezTo>
                <a:cubicBezTo>
                  <a:pt x="1985" y="1242"/>
                  <a:pt x="1987" y="1244"/>
                  <a:pt x="1989" y="1244"/>
                </a:cubicBezTo>
                <a:cubicBezTo>
                  <a:pt x="1992" y="1244"/>
                  <a:pt x="1993" y="1242"/>
                  <a:pt x="1993" y="1240"/>
                </a:cubicBezTo>
                <a:cubicBezTo>
                  <a:pt x="1993" y="1238"/>
                  <a:pt x="1992" y="1236"/>
                  <a:pt x="1989" y="1236"/>
                </a:cubicBezTo>
                <a:close/>
                <a:moveTo>
                  <a:pt x="2002" y="1236"/>
                </a:moveTo>
                <a:cubicBezTo>
                  <a:pt x="2000" y="1236"/>
                  <a:pt x="1998" y="1238"/>
                  <a:pt x="1998" y="1240"/>
                </a:cubicBezTo>
                <a:cubicBezTo>
                  <a:pt x="1998" y="1242"/>
                  <a:pt x="2000" y="1244"/>
                  <a:pt x="2002" y="1244"/>
                </a:cubicBezTo>
                <a:cubicBezTo>
                  <a:pt x="2004" y="1244"/>
                  <a:pt x="2006" y="1242"/>
                  <a:pt x="2006" y="1240"/>
                </a:cubicBezTo>
                <a:cubicBezTo>
                  <a:pt x="2006" y="1238"/>
                  <a:pt x="2004" y="1236"/>
                  <a:pt x="2002" y="1236"/>
                </a:cubicBezTo>
                <a:close/>
                <a:moveTo>
                  <a:pt x="2015" y="1236"/>
                </a:moveTo>
                <a:cubicBezTo>
                  <a:pt x="2013" y="1236"/>
                  <a:pt x="2011" y="1238"/>
                  <a:pt x="2011" y="1240"/>
                </a:cubicBezTo>
                <a:cubicBezTo>
                  <a:pt x="2011" y="1242"/>
                  <a:pt x="2013" y="1244"/>
                  <a:pt x="2015" y="1244"/>
                </a:cubicBezTo>
                <a:cubicBezTo>
                  <a:pt x="2017" y="1244"/>
                  <a:pt x="2019" y="1242"/>
                  <a:pt x="2019" y="1240"/>
                </a:cubicBezTo>
                <a:cubicBezTo>
                  <a:pt x="2019" y="1238"/>
                  <a:pt x="2017" y="1236"/>
                  <a:pt x="2015" y="1236"/>
                </a:cubicBezTo>
                <a:close/>
                <a:moveTo>
                  <a:pt x="2028" y="1236"/>
                </a:moveTo>
                <a:cubicBezTo>
                  <a:pt x="2026" y="1236"/>
                  <a:pt x="2024" y="1238"/>
                  <a:pt x="2024" y="1240"/>
                </a:cubicBezTo>
                <a:cubicBezTo>
                  <a:pt x="2024" y="1242"/>
                  <a:pt x="2026" y="1244"/>
                  <a:pt x="2028" y="1244"/>
                </a:cubicBezTo>
                <a:cubicBezTo>
                  <a:pt x="2030" y="1244"/>
                  <a:pt x="2032" y="1242"/>
                  <a:pt x="2032" y="1240"/>
                </a:cubicBezTo>
                <a:cubicBezTo>
                  <a:pt x="2032" y="1238"/>
                  <a:pt x="2030" y="1236"/>
                  <a:pt x="2028" y="1236"/>
                </a:cubicBezTo>
                <a:close/>
                <a:moveTo>
                  <a:pt x="2041" y="1236"/>
                </a:moveTo>
                <a:cubicBezTo>
                  <a:pt x="2039" y="1236"/>
                  <a:pt x="2037" y="1238"/>
                  <a:pt x="2037" y="1240"/>
                </a:cubicBezTo>
                <a:cubicBezTo>
                  <a:pt x="2037" y="1242"/>
                  <a:pt x="2039" y="1244"/>
                  <a:pt x="2041" y="1244"/>
                </a:cubicBezTo>
                <a:cubicBezTo>
                  <a:pt x="2043" y="1244"/>
                  <a:pt x="2045" y="1242"/>
                  <a:pt x="2045" y="1240"/>
                </a:cubicBezTo>
                <a:cubicBezTo>
                  <a:pt x="2045" y="1238"/>
                  <a:pt x="2043" y="1236"/>
                  <a:pt x="2041" y="1236"/>
                </a:cubicBezTo>
                <a:close/>
                <a:moveTo>
                  <a:pt x="2054" y="1236"/>
                </a:moveTo>
                <a:cubicBezTo>
                  <a:pt x="2051" y="1236"/>
                  <a:pt x="2050" y="1238"/>
                  <a:pt x="2050" y="1240"/>
                </a:cubicBezTo>
                <a:cubicBezTo>
                  <a:pt x="2050" y="1242"/>
                  <a:pt x="2051" y="1244"/>
                  <a:pt x="2054" y="1244"/>
                </a:cubicBezTo>
                <a:cubicBezTo>
                  <a:pt x="2056" y="1244"/>
                  <a:pt x="2058" y="1242"/>
                  <a:pt x="2058" y="1240"/>
                </a:cubicBezTo>
                <a:cubicBezTo>
                  <a:pt x="2058" y="1238"/>
                  <a:pt x="2056" y="1236"/>
                  <a:pt x="2054" y="1236"/>
                </a:cubicBezTo>
                <a:close/>
                <a:moveTo>
                  <a:pt x="2067" y="1236"/>
                </a:moveTo>
                <a:cubicBezTo>
                  <a:pt x="2064" y="1236"/>
                  <a:pt x="2063" y="1238"/>
                  <a:pt x="2063" y="1240"/>
                </a:cubicBezTo>
                <a:cubicBezTo>
                  <a:pt x="2063" y="1242"/>
                  <a:pt x="2064" y="1244"/>
                  <a:pt x="2067" y="1244"/>
                </a:cubicBezTo>
                <a:cubicBezTo>
                  <a:pt x="2069" y="1244"/>
                  <a:pt x="2071" y="1242"/>
                  <a:pt x="2071" y="1240"/>
                </a:cubicBezTo>
                <a:cubicBezTo>
                  <a:pt x="2071" y="1238"/>
                  <a:pt x="2069" y="1236"/>
                  <a:pt x="2067" y="1236"/>
                </a:cubicBezTo>
                <a:close/>
                <a:moveTo>
                  <a:pt x="2080" y="1236"/>
                </a:moveTo>
                <a:cubicBezTo>
                  <a:pt x="2077" y="1236"/>
                  <a:pt x="2075" y="1238"/>
                  <a:pt x="2075" y="1240"/>
                </a:cubicBezTo>
                <a:cubicBezTo>
                  <a:pt x="2075" y="1242"/>
                  <a:pt x="2077" y="1244"/>
                  <a:pt x="2080" y="1244"/>
                </a:cubicBezTo>
                <a:cubicBezTo>
                  <a:pt x="2082" y="1244"/>
                  <a:pt x="2084" y="1242"/>
                  <a:pt x="2084" y="1240"/>
                </a:cubicBezTo>
                <a:cubicBezTo>
                  <a:pt x="2084" y="1238"/>
                  <a:pt x="2082" y="1236"/>
                  <a:pt x="2080" y="1236"/>
                </a:cubicBezTo>
                <a:close/>
                <a:moveTo>
                  <a:pt x="2917" y="1240"/>
                </a:moveTo>
                <a:cubicBezTo>
                  <a:pt x="2917" y="1241"/>
                  <a:pt x="2918" y="1242"/>
                  <a:pt x="2919" y="1242"/>
                </a:cubicBezTo>
                <a:cubicBezTo>
                  <a:pt x="2920" y="1242"/>
                  <a:pt x="2921" y="1241"/>
                  <a:pt x="2921" y="1240"/>
                </a:cubicBezTo>
                <a:cubicBezTo>
                  <a:pt x="2921" y="1239"/>
                  <a:pt x="2920" y="1238"/>
                  <a:pt x="2919" y="1238"/>
                </a:cubicBezTo>
                <a:cubicBezTo>
                  <a:pt x="2918" y="1238"/>
                  <a:pt x="2917" y="1239"/>
                  <a:pt x="2917" y="1240"/>
                </a:cubicBezTo>
                <a:close/>
                <a:moveTo>
                  <a:pt x="3177" y="1236"/>
                </a:moveTo>
                <a:cubicBezTo>
                  <a:pt x="3175" y="1236"/>
                  <a:pt x="3173" y="1238"/>
                  <a:pt x="3173" y="1240"/>
                </a:cubicBezTo>
                <a:cubicBezTo>
                  <a:pt x="3173" y="1242"/>
                  <a:pt x="3175" y="1244"/>
                  <a:pt x="3177" y="1244"/>
                </a:cubicBezTo>
                <a:cubicBezTo>
                  <a:pt x="3180" y="1244"/>
                  <a:pt x="3181" y="1242"/>
                  <a:pt x="3181" y="1240"/>
                </a:cubicBezTo>
                <a:cubicBezTo>
                  <a:pt x="3181" y="1238"/>
                  <a:pt x="3180" y="1236"/>
                  <a:pt x="3177" y="1236"/>
                </a:cubicBezTo>
                <a:close/>
                <a:moveTo>
                  <a:pt x="3190" y="1240"/>
                </a:moveTo>
                <a:cubicBezTo>
                  <a:pt x="3190" y="1240"/>
                  <a:pt x="3190" y="1240"/>
                  <a:pt x="3190" y="1240"/>
                </a:cubicBezTo>
                <a:cubicBezTo>
                  <a:pt x="3190" y="1240"/>
                  <a:pt x="3190" y="1240"/>
                  <a:pt x="3190" y="1240"/>
                </a:cubicBezTo>
                <a:cubicBezTo>
                  <a:pt x="3190" y="1240"/>
                  <a:pt x="3190" y="1240"/>
                  <a:pt x="3190" y="1240"/>
                </a:cubicBezTo>
                <a:cubicBezTo>
                  <a:pt x="3190" y="1240"/>
                  <a:pt x="3190" y="1240"/>
                  <a:pt x="3190" y="1240"/>
                </a:cubicBezTo>
                <a:close/>
                <a:moveTo>
                  <a:pt x="3281" y="1240"/>
                </a:moveTo>
                <a:cubicBezTo>
                  <a:pt x="3281" y="1240"/>
                  <a:pt x="3281" y="1240"/>
                  <a:pt x="3281" y="1240"/>
                </a:cubicBezTo>
                <a:cubicBezTo>
                  <a:pt x="3281" y="1240"/>
                  <a:pt x="3281" y="1240"/>
                  <a:pt x="3281" y="1240"/>
                </a:cubicBezTo>
                <a:cubicBezTo>
                  <a:pt x="3281" y="1240"/>
                  <a:pt x="3281" y="1240"/>
                  <a:pt x="3281" y="1240"/>
                </a:cubicBezTo>
                <a:cubicBezTo>
                  <a:pt x="3281" y="1240"/>
                  <a:pt x="3281" y="1240"/>
                  <a:pt x="3281" y="1240"/>
                </a:cubicBezTo>
                <a:close/>
                <a:moveTo>
                  <a:pt x="3293" y="1236"/>
                </a:moveTo>
                <a:cubicBezTo>
                  <a:pt x="3291" y="1236"/>
                  <a:pt x="3290" y="1238"/>
                  <a:pt x="3290" y="1240"/>
                </a:cubicBezTo>
                <a:cubicBezTo>
                  <a:pt x="3290" y="1242"/>
                  <a:pt x="3291" y="1244"/>
                  <a:pt x="3293" y="1244"/>
                </a:cubicBezTo>
                <a:cubicBezTo>
                  <a:pt x="3296" y="1244"/>
                  <a:pt x="3297" y="1242"/>
                  <a:pt x="3297" y="1240"/>
                </a:cubicBezTo>
                <a:cubicBezTo>
                  <a:pt x="3297" y="1238"/>
                  <a:pt x="3296" y="1236"/>
                  <a:pt x="3293" y="1236"/>
                </a:cubicBezTo>
                <a:close/>
                <a:moveTo>
                  <a:pt x="3306" y="1240"/>
                </a:moveTo>
                <a:cubicBezTo>
                  <a:pt x="3306" y="1240"/>
                  <a:pt x="3306" y="1240"/>
                  <a:pt x="3306" y="1240"/>
                </a:cubicBezTo>
                <a:cubicBezTo>
                  <a:pt x="3306" y="1240"/>
                  <a:pt x="3306" y="1240"/>
                  <a:pt x="3306" y="1240"/>
                </a:cubicBezTo>
                <a:cubicBezTo>
                  <a:pt x="3306" y="1240"/>
                  <a:pt x="3306" y="1240"/>
                  <a:pt x="3306" y="1240"/>
                </a:cubicBezTo>
                <a:cubicBezTo>
                  <a:pt x="3306" y="1240"/>
                  <a:pt x="3306" y="1240"/>
                  <a:pt x="3306" y="1240"/>
                </a:cubicBezTo>
                <a:close/>
                <a:moveTo>
                  <a:pt x="917" y="1249"/>
                </a:moveTo>
                <a:cubicBezTo>
                  <a:pt x="915" y="1249"/>
                  <a:pt x="913" y="1251"/>
                  <a:pt x="913" y="1253"/>
                </a:cubicBezTo>
                <a:cubicBezTo>
                  <a:pt x="913" y="1255"/>
                  <a:pt x="915" y="1257"/>
                  <a:pt x="917" y="1257"/>
                </a:cubicBezTo>
                <a:cubicBezTo>
                  <a:pt x="920" y="1257"/>
                  <a:pt x="922" y="1255"/>
                  <a:pt x="922" y="1253"/>
                </a:cubicBezTo>
                <a:cubicBezTo>
                  <a:pt x="922" y="1251"/>
                  <a:pt x="920" y="1249"/>
                  <a:pt x="917" y="1249"/>
                </a:cubicBezTo>
                <a:close/>
                <a:moveTo>
                  <a:pt x="930" y="1249"/>
                </a:moveTo>
                <a:cubicBezTo>
                  <a:pt x="928" y="1249"/>
                  <a:pt x="926" y="1251"/>
                  <a:pt x="926" y="1253"/>
                </a:cubicBezTo>
                <a:cubicBezTo>
                  <a:pt x="926" y="1255"/>
                  <a:pt x="928" y="1257"/>
                  <a:pt x="930" y="1257"/>
                </a:cubicBezTo>
                <a:cubicBezTo>
                  <a:pt x="933" y="1257"/>
                  <a:pt x="934" y="1255"/>
                  <a:pt x="934" y="1253"/>
                </a:cubicBezTo>
                <a:cubicBezTo>
                  <a:pt x="934" y="1251"/>
                  <a:pt x="933" y="1249"/>
                  <a:pt x="930" y="1249"/>
                </a:cubicBezTo>
                <a:close/>
                <a:moveTo>
                  <a:pt x="943" y="1249"/>
                </a:moveTo>
                <a:cubicBezTo>
                  <a:pt x="941" y="1249"/>
                  <a:pt x="939" y="1251"/>
                  <a:pt x="939" y="1253"/>
                </a:cubicBezTo>
                <a:cubicBezTo>
                  <a:pt x="939" y="1255"/>
                  <a:pt x="941" y="1257"/>
                  <a:pt x="943" y="1257"/>
                </a:cubicBezTo>
                <a:cubicBezTo>
                  <a:pt x="945" y="1257"/>
                  <a:pt x="947" y="1255"/>
                  <a:pt x="947" y="1253"/>
                </a:cubicBezTo>
                <a:cubicBezTo>
                  <a:pt x="947" y="1251"/>
                  <a:pt x="945" y="1249"/>
                  <a:pt x="943" y="1249"/>
                </a:cubicBezTo>
                <a:close/>
                <a:moveTo>
                  <a:pt x="956" y="1249"/>
                </a:moveTo>
                <a:cubicBezTo>
                  <a:pt x="954" y="1249"/>
                  <a:pt x="952" y="1251"/>
                  <a:pt x="952" y="1253"/>
                </a:cubicBezTo>
                <a:cubicBezTo>
                  <a:pt x="952" y="1255"/>
                  <a:pt x="954" y="1257"/>
                  <a:pt x="956" y="1257"/>
                </a:cubicBezTo>
                <a:cubicBezTo>
                  <a:pt x="958" y="1257"/>
                  <a:pt x="960" y="1255"/>
                  <a:pt x="960" y="1253"/>
                </a:cubicBezTo>
                <a:cubicBezTo>
                  <a:pt x="960" y="1251"/>
                  <a:pt x="958" y="1249"/>
                  <a:pt x="956" y="1249"/>
                </a:cubicBezTo>
                <a:close/>
                <a:moveTo>
                  <a:pt x="969" y="1249"/>
                </a:moveTo>
                <a:cubicBezTo>
                  <a:pt x="967" y="1249"/>
                  <a:pt x="965" y="1251"/>
                  <a:pt x="965" y="1253"/>
                </a:cubicBezTo>
                <a:cubicBezTo>
                  <a:pt x="965" y="1255"/>
                  <a:pt x="967" y="1257"/>
                  <a:pt x="969" y="1257"/>
                </a:cubicBezTo>
                <a:cubicBezTo>
                  <a:pt x="971" y="1257"/>
                  <a:pt x="973" y="1255"/>
                  <a:pt x="973" y="1253"/>
                </a:cubicBezTo>
                <a:cubicBezTo>
                  <a:pt x="973" y="1251"/>
                  <a:pt x="971" y="1249"/>
                  <a:pt x="969" y="1249"/>
                </a:cubicBezTo>
                <a:close/>
                <a:moveTo>
                  <a:pt x="982" y="1249"/>
                </a:moveTo>
                <a:cubicBezTo>
                  <a:pt x="980" y="1249"/>
                  <a:pt x="978" y="1251"/>
                  <a:pt x="978" y="1253"/>
                </a:cubicBezTo>
                <a:cubicBezTo>
                  <a:pt x="978" y="1255"/>
                  <a:pt x="980" y="1257"/>
                  <a:pt x="982" y="1257"/>
                </a:cubicBezTo>
                <a:cubicBezTo>
                  <a:pt x="984" y="1257"/>
                  <a:pt x="986" y="1255"/>
                  <a:pt x="986" y="1253"/>
                </a:cubicBezTo>
                <a:cubicBezTo>
                  <a:pt x="986" y="1251"/>
                  <a:pt x="984" y="1249"/>
                  <a:pt x="982" y="1249"/>
                </a:cubicBezTo>
                <a:close/>
                <a:moveTo>
                  <a:pt x="995" y="1249"/>
                </a:moveTo>
                <a:cubicBezTo>
                  <a:pt x="993" y="1249"/>
                  <a:pt x="991" y="1251"/>
                  <a:pt x="991" y="1253"/>
                </a:cubicBezTo>
                <a:cubicBezTo>
                  <a:pt x="991" y="1255"/>
                  <a:pt x="993" y="1257"/>
                  <a:pt x="995" y="1257"/>
                </a:cubicBezTo>
                <a:cubicBezTo>
                  <a:pt x="997" y="1257"/>
                  <a:pt x="999" y="1255"/>
                  <a:pt x="999" y="1253"/>
                </a:cubicBezTo>
                <a:cubicBezTo>
                  <a:pt x="999" y="1251"/>
                  <a:pt x="997" y="1249"/>
                  <a:pt x="995" y="1249"/>
                </a:cubicBezTo>
                <a:close/>
                <a:moveTo>
                  <a:pt x="1008" y="1249"/>
                </a:moveTo>
                <a:cubicBezTo>
                  <a:pt x="1005" y="1249"/>
                  <a:pt x="1004" y="1251"/>
                  <a:pt x="1004" y="1253"/>
                </a:cubicBezTo>
                <a:cubicBezTo>
                  <a:pt x="1004" y="1255"/>
                  <a:pt x="1005" y="1257"/>
                  <a:pt x="1008" y="1257"/>
                </a:cubicBezTo>
                <a:cubicBezTo>
                  <a:pt x="1010" y="1257"/>
                  <a:pt x="1012" y="1255"/>
                  <a:pt x="1012" y="1253"/>
                </a:cubicBezTo>
                <a:cubicBezTo>
                  <a:pt x="1012" y="1251"/>
                  <a:pt x="1010" y="1249"/>
                  <a:pt x="1008" y="1249"/>
                </a:cubicBezTo>
                <a:close/>
                <a:moveTo>
                  <a:pt x="1021" y="1249"/>
                </a:moveTo>
                <a:cubicBezTo>
                  <a:pt x="1018" y="1249"/>
                  <a:pt x="1016" y="1251"/>
                  <a:pt x="1016" y="1253"/>
                </a:cubicBezTo>
                <a:cubicBezTo>
                  <a:pt x="1016" y="1255"/>
                  <a:pt x="1018" y="1257"/>
                  <a:pt x="1021" y="1257"/>
                </a:cubicBezTo>
                <a:cubicBezTo>
                  <a:pt x="1023" y="1257"/>
                  <a:pt x="1025" y="1255"/>
                  <a:pt x="1025" y="1253"/>
                </a:cubicBezTo>
                <a:cubicBezTo>
                  <a:pt x="1025" y="1251"/>
                  <a:pt x="1023" y="1249"/>
                  <a:pt x="1021" y="1249"/>
                </a:cubicBezTo>
                <a:close/>
                <a:moveTo>
                  <a:pt x="1034" y="1249"/>
                </a:moveTo>
                <a:cubicBezTo>
                  <a:pt x="1031" y="1249"/>
                  <a:pt x="1029" y="1251"/>
                  <a:pt x="1029" y="1253"/>
                </a:cubicBezTo>
                <a:cubicBezTo>
                  <a:pt x="1029" y="1255"/>
                  <a:pt x="1031" y="1257"/>
                  <a:pt x="1034" y="1257"/>
                </a:cubicBezTo>
                <a:cubicBezTo>
                  <a:pt x="1036" y="1257"/>
                  <a:pt x="1038" y="1255"/>
                  <a:pt x="1038" y="1253"/>
                </a:cubicBezTo>
                <a:cubicBezTo>
                  <a:pt x="1038" y="1251"/>
                  <a:pt x="1036" y="1249"/>
                  <a:pt x="1034" y="1249"/>
                </a:cubicBezTo>
                <a:close/>
                <a:moveTo>
                  <a:pt x="1047" y="1249"/>
                </a:moveTo>
                <a:cubicBezTo>
                  <a:pt x="1044" y="1249"/>
                  <a:pt x="1042" y="1251"/>
                  <a:pt x="1042" y="1253"/>
                </a:cubicBezTo>
                <a:cubicBezTo>
                  <a:pt x="1042" y="1255"/>
                  <a:pt x="1044" y="1257"/>
                  <a:pt x="1047" y="1257"/>
                </a:cubicBezTo>
                <a:cubicBezTo>
                  <a:pt x="1049" y="1257"/>
                  <a:pt x="1051" y="1255"/>
                  <a:pt x="1051" y="1253"/>
                </a:cubicBezTo>
                <a:cubicBezTo>
                  <a:pt x="1051" y="1251"/>
                  <a:pt x="1049" y="1249"/>
                  <a:pt x="1047" y="1249"/>
                </a:cubicBezTo>
                <a:close/>
                <a:moveTo>
                  <a:pt x="1059" y="1249"/>
                </a:moveTo>
                <a:cubicBezTo>
                  <a:pt x="1057" y="1249"/>
                  <a:pt x="1055" y="1251"/>
                  <a:pt x="1055" y="1253"/>
                </a:cubicBezTo>
                <a:cubicBezTo>
                  <a:pt x="1055" y="1255"/>
                  <a:pt x="1057" y="1257"/>
                  <a:pt x="1059" y="1257"/>
                </a:cubicBezTo>
                <a:cubicBezTo>
                  <a:pt x="1062" y="1257"/>
                  <a:pt x="1064" y="1255"/>
                  <a:pt x="1064" y="1253"/>
                </a:cubicBezTo>
                <a:cubicBezTo>
                  <a:pt x="1064" y="1251"/>
                  <a:pt x="1062" y="1249"/>
                  <a:pt x="1059" y="1249"/>
                </a:cubicBezTo>
                <a:close/>
                <a:moveTo>
                  <a:pt x="1072" y="1249"/>
                </a:moveTo>
                <a:cubicBezTo>
                  <a:pt x="1070" y="1249"/>
                  <a:pt x="1068" y="1251"/>
                  <a:pt x="1068" y="1253"/>
                </a:cubicBezTo>
                <a:cubicBezTo>
                  <a:pt x="1068" y="1255"/>
                  <a:pt x="1070" y="1257"/>
                  <a:pt x="1072" y="1257"/>
                </a:cubicBezTo>
                <a:cubicBezTo>
                  <a:pt x="1075" y="1257"/>
                  <a:pt x="1077" y="1255"/>
                  <a:pt x="1077" y="1253"/>
                </a:cubicBezTo>
                <a:cubicBezTo>
                  <a:pt x="1077" y="1251"/>
                  <a:pt x="1075" y="1249"/>
                  <a:pt x="1072" y="1249"/>
                </a:cubicBezTo>
                <a:close/>
                <a:moveTo>
                  <a:pt x="1085" y="1249"/>
                </a:moveTo>
                <a:cubicBezTo>
                  <a:pt x="1083" y="1249"/>
                  <a:pt x="1081" y="1251"/>
                  <a:pt x="1081" y="1253"/>
                </a:cubicBezTo>
                <a:cubicBezTo>
                  <a:pt x="1081" y="1255"/>
                  <a:pt x="1083" y="1257"/>
                  <a:pt x="1085" y="1257"/>
                </a:cubicBezTo>
                <a:cubicBezTo>
                  <a:pt x="1088" y="1257"/>
                  <a:pt x="1089" y="1255"/>
                  <a:pt x="1089" y="1253"/>
                </a:cubicBezTo>
                <a:cubicBezTo>
                  <a:pt x="1089" y="1251"/>
                  <a:pt x="1088" y="1249"/>
                  <a:pt x="1085" y="1249"/>
                </a:cubicBezTo>
                <a:close/>
                <a:moveTo>
                  <a:pt x="1098" y="1249"/>
                </a:moveTo>
                <a:cubicBezTo>
                  <a:pt x="1096" y="1249"/>
                  <a:pt x="1094" y="1251"/>
                  <a:pt x="1094" y="1253"/>
                </a:cubicBezTo>
                <a:cubicBezTo>
                  <a:pt x="1094" y="1255"/>
                  <a:pt x="1096" y="1257"/>
                  <a:pt x="1098" y="1257"/>
                </a:cubicBezTo>
                <a:cubicBezTo>
                  <a:pt x="1100" y="1257"/>
                  <a:pt x="1102" y="1255"/>
                  <a:pt x="1102" y="1253"/>
                </a:cubicBezTo>
                <a:cubicBezTo>
                  <a:pt x="1102" y="1251"/>
                  <a:pt x="1100" y="1249"/>
                  <a:pt x="1098" y="1249"/>
                </a:cubicBezTo>
                <a:close/>
                <a:moveTo>
                  <a:pt x="1111" y="1249"/>
                </a:moveTo>
                <a:cubicBezTo>
                  <a:pt x="1109" y="1249"/>
                  <a:pt x="1107" y="1251"/>
                  <a:pt x="1107" y="1253"/>
                </a:cubicBezTo>
                <a:cubicBezTo>
                  <a:pt x="1107" y="1255"/>
                  <a:pt x="1109" y="1257"/>
                  <a:pt x="1111" y="1257"/>
                </a:cubicBezTo>
                <a:cubicBezTo>
                  <a:pt x="1113" y="1257"/>
                  <a:pt x="1115" y="1255"/>
                  <a:pt x="1115" y="1253"/>
                </a:cubicBezTo>
                <a:cubicBezTo>
                  <a:pt x="1115" y="1251"/>
                  <a:pt x="1113" y="1249"/>
                  <a:pt x="1111" y="1249"/>
                </a:cubicBezTo>
                <a:close/>
                <a:moveTo>
                  <a:pt x="1124" y="1249"/>
                </a:moveTo>
                <a:cubicBezTo>
                  <a:pt x="1122" y="1249"/>
                  <a:pt x="1120" y="1251"/>
                  <a:pt x="1120" y="1253"/>
                </a:cubicBezTo>
                <a:cubicBezTo>
                  <a:pt x="1120" y="1255"/>
                  <a:pt x="1122" y="1257"/>
                  <a:pt x="1124" y="1257"/>
                </a:cubicBezTo>
                <a:cubicBezTo>
                  <a:pt x="1126" y="1257"/>
                  <a:pt x="1128" y="1255"/>
                  <a:pt x="1128" y="1253"/>
                </a:cubicBezTo>
                <a:cubicBezTo>
                  <a:pt x="1128" y="1251"/>
                  <a:pt x="1126" y="1249"/>
                  <a:pt x="1124" y="1249"/>
                </a:cubicBezTo>
                <a:close/>
                <a:moveTo>
                  <a:pt x="1137" y="1249"/>
                </a:moveTo>
                <a:cubicBezTo>
                  <a:pt x="1135" y="1249"/>
                  <a:pt x="1133" y="1251"/>
                  <a:pt x="1133" y="1253"/>
                </a:cubicBezTo>
                <a:cubicBezTo>
                  <a:pt x="1133" y="1255"/>
                  <a:pt x="1135" y="1257"/>
                  <a:pt x="1137" y="1257"/>
                </a:cubicBezTo>
                <a:cubicBezTo>
                  <a:pt x="1139" y="1257"/>
                  <a:pt x="1141" y="1255"/>
                  <a:pt x="1141" y="1253"/>
                </a:cubicBezTo>
                <a:cubicBezTo>
                  <a:pt x="1141" y="1251"/>
                  <a:pt x="1139" y="1249"/>
                  <a:pt x="1137" y="1249"/>
                </a:cubicBezTo>
                <a:close/>
                <a:moveTo>
                  <a:pt x="1150" y="1249"/>
                </a:moveTo>
                <a:cubicBezTo>
                  <a:pt x="1148" y="1249"/>
                  <a:pt x="1146" y="1251"/>
                  <a:pt x="1146" y="1253"/>
                </a:cubicBezTo>
                <a:cubicBezTo>
                  <a:pt x="1146" y="1255"/>
                  <a:pt x="1148" y="1257"/>
                  <a:pt x="1150" y="1257"/>
                </a:cubicBezTo>
                <a:cubicBezTo>
                  <a:pt x="1152" y="1257"/>
                  <a:pt x="1154" y="1255"/>
                  <a:pt x="1154" y="1253"/>
                </a:cubicBezTo>
                <a:cubicBezTo>
                  <a:pt x="1154" y="1251"/>
                  <a:pt x="1152" y="1249"/>
                  <a:pt x="1150" y="1249"/>
                </a:cubicBezTo>
                <a:close/>
                <a:moveTo>
                  <a:pt x="1163" y="1249"/>
                </a:moveTo>
                <a:cubicBezTo>
                  <a:pt x="1160" y="1249"/>
                  <a:pt x="1159" y="1251"/>
                  <a:pt x="1159" y="1253"/>
                </a:cubicBezTo>
                <a:cubicBezTo>
                  <a:pt x="1159" y="1255"/>
                  <a:pt x="1160" y="1257"/>
                  <a:pt x="1163" y="1257"/>
                </a:cubicBezTo>
                <a:cubicBezTo>
                  <a:pt x="1165" y="1257"/>
                  <a:pt x="1167" y="1255"/>
                  <a:pt x="1167" y="1253"/>
                </a:cubicBezTo>
                <a:cubicBezTo>
                  <a:pt x="1167" y="1251"/>
                  <a:pt x="1165" y="1249"/>
                  <a:pt x="1163" y="1249"/>
                </a:cubicBezTo>
                <a:close/>
                <a:moveTo>
                  <a:pt x="1176" y="1249"/>
                </a:moveTo>
                <a:cubicBezTo>
                  <a:pt x="1173" y="1249"/>
                  <a:pt x="1171" y="1251"/>
                  <a:pt x="1171" y="1253"/>
                </a:cubicBezTo>
                <a:cubicBezTo>
                  <a:pt x="1171" y="1255"/>
                  <a:pt x="1173" y="1257"/>
                  <a:pt x="1176" y="1257"/>
                </a:cubicBezTo>
                <a:cubicBezTo>
                  <a:pt x="1178" y="1257"/>
                  <a:pt x="1180" y="1255"/>
                  <a:pt x="1180" y="1253"/>
                </a:cubicBezTo>
                <a:cubicBezTo>
                  <a:pt x="1180" y="1251"/>
                  <a:pt x="1178" y="1249"/>
                  <a:pt x="1176" y="1249"/>
                </a:cubicBezTo>
                <a:close/>
                <a:moveTo>
                  <a:pt x="1189" y="1249"/>
                </a:moveTo>
                <a:cubicBezTo>
                  <a:pt x="1186" y="1249"/>
                  <a:pt x="1184" y="1251"/>
                  <a:pt x="1184" y="1253"/>
                </a:cubicBezTo>
                <a:cubicBezTo>
                  <a:pt x="1184" y="1255"/>
                  <a:pt x="1186" y="1257"/>
                  <a:pt x="1189" y="1257"/>
                </a:cubicBezTo>
                <a:cubicBezTo>
                  <a:pt x="1191" y="1257"/>
                  <a:pt x="1193" y="1255"/>
                  <a:pt x="1193" y="1253"/>
                </a:cubicBezTo>
                <a:cubicBezTo>
                  <a:pt x="1193" y="1251"/>
                  <a:pt x="1191" y="1249"/>
                  <a:pt x="1189" y="1249"/>
                </a:cubicBezTo>
                <a:close/>
                <a:moveTo>
                  <a:pt x="1201" y="1249"/>
                </a:moveTo>
                <a:cubicBezTo>
                  <a:pt x="1199" y="1249"/>
                  <a:pt x="1197" y="1251"/>
                  <a:pt x="1197" y="1253"/>
                </a:cubicBezTo>
                <a:cubicBezTo>
                  <a:pt x="1197" y="1255"/>
                  <a:pt x="1199" y="1257"/>
                  <a:pt x="1201" y="1257"/>
                </a:cubicBezTo>
                <a:cubicBezTo>
                  <a:pt x="1204" y="1257"/>
                  <a:pt x="1206" y="1255"/>
                  <a:pt x="1206" y="1253"/>
                </a:cubicBezTo>
                <a:cubicBezTo>
                  <a:pt x="1206" y="1251"/>
                  <a:pt x="1204" y="1249"/>
                  <a:pt x="1201" y="1249"/>
                </a:cubicBezTo>
                <a:close/>
                <a:moveTo>
                  <a:pt x="1214" y="1249"/>
                </a:moveTo>
                <a:cubicBezTo>
                  <a:pt x="1212" y="1249"/>
                  <a:pt x="1210" y="1251"/>
                  <a:pt x="1210" y="1253"/>
                </a:cubicBezTo>
                <a:cubicBezTo>
                  <a:pt x="1210" y="1255"/>
                  <a:pt x="1212" y="1257"/>
                  <a:pt x="1214" y="1257"/>
                </a:cubicBezTo>
                <a:cubicBezTo>
                  <a:pt x="1217" y="1257"/>
                  <a:pt x="1219" y="1255"/>
                  <a:pt x="1219" y="1253"/>
                </a:cubicBezTo>
                <a:cubicBezTo>
                  <a:pt x="1219" y="1251"/>
                  <a:pt x="1217" y="1249"/>
                  <a:pt x="1214" y="1249"/>
                </a:cubicBezTo>
                <a:close/>
                <a:moveTo>
                  <a:pt x="1227" y="1249"/>
                </a:moveTo>
                <a:cubicBezTo>
                  <a:pt x="1225" y="1249"/>
                  <a:pt x="1223" y="1251"/>
                  <a:pt x="1223" y="1253"/>
                </a:cubicBezTo>
                <a:cubicBezTo>
                  <a:pt x="1223" y="1255"/>
                  <a:pt x="1225" y="1257"/>
                  <a:pt x="1227" y="1257"/>
                </a:cubicBezTo>
                <a:cubicBezTo>
                  <a:pt x="1230" y="1257"/>
                  <a:pt x="1231" y="1255"/>
                  <a:pt x="1231" y="1253"/>
                </a:cubicBezTo>
                <a:cubicBezTo>
                  <a:pt x="1231" y="1251"/>
                  <a:pt x="1230" y="1249"/>
                  <a:pt x="1227" y="1249"/>
                </a:cubicBezTo>
                <a:close/>
                <a:moveTo>
                  <a:pt x="1240" y="1249"/>
                </a:moveTo>
                <a:cubicBezTo>
                  <a:pt x="1238" y="1249"/>
                  <a:pt x="1236" y="1251"/>
                  <a:pt x="1236" y="1253"/>
                </a:cubicBezTo>
                <a:cubicBezTo>
                  <a:pt x="1236" y="1255"/>
                  <a:pt x="1238" y="1257"/>
                  <a:pt x="1240" y="1257"/>
                </a:cubicBezTo>
                <a:cubicBezTo>
                  <a:pt x="1243" y="1257"/>
                  <a:pt x="1244" y="1255"/>
                  <a:pt x="1244" y="1253"/>
                </a:cubicBezTo>
                <a:cubicBezTo>
                  <a:pt x="1244" y="1251"/>
                  <a:pt x="1243" y="1249"/>
                  <a:pt x="1240" y="1249"/>
                </a:cubicBezTo>
                <a:close/>
                <a:moveTo>
                  <a:pt x="1253" y="1249"/>
                </a:moveTo>
                <a:cubicBezTo>
                  <a:pt x="1251" y="1249"/>
                  <a:pt x="1249" y="1251"/>
                  <a:pt x="1249" y="1253"/>
                </a:cubicBezTo>
                <a:cubicBezTo>
                  <a:pt x="1249" y="1255"/>
                  <a:pt x="1251" y="1257"/>
                  <a:pt x="1253" y="1257"/>
                </a:cubicBezTo>
                <a:cubicBezTo>
                  <a:pt x="1255" y="1257"/>
                  <a:pt x="1257" y="1255"/>
                  <a:pt x="1257" y="1253"/>
                </a:cubicBezTo>
                <a:cubicBezTo>
                  <a:pt x="1257" y="1251"/>
                  <a:pt x="1255" y="1249"/>
                  <a:pt x="1253" y="1249"/>
                </a:cubicBezTo>
                <a:close/>
                <a:moveTo>
                  <a:pt x="1266" y="1249"/>
                </a:moveTo>
                <a:cubicBezTo>
                  <a:pt x="1264" y="1249"/>
                  <a:pt x="1262" y="1251"/>
                  <a:pt x="1262" y="1253"/>
                </a:cubicBezTo>
                <a:cubicBezTo>
                  <a:pt x="1262" y="1255"/>
                  <a:pt x="1264" y="1257"/>
                  <a:pt x="1266" y="1257"/>
                </a:cubicBezTo>
                <a:cubicBezTo>
                  <a:pt x="1268" y="1257"/>
                  <a:pt x="1270" y="1255"/>
                  <a:pt x="1270" y="1253"/>
                </a:cubicBezTo>
                <a:cubicBezTo>
                  <a:pt x="1270" y="1251"/>
                  <a:pt x="1268" y="1249"/>
                  <a:pt x="1266" y="1249"/>
                </a:cubicBezTo>
                <a:close/>
                <a:moveTo>
                  <a:pt x="1279" y="1249"/>
                </a:moveTo>
                <a:cubicBezTo>
                  <a:pt x="1277" y="1249"/>
                  <a:pt x="1275" y="1251"/>
                  <a:pt x="1275" y="1253"/>
                </a:cubicBezTo>
                <a:cubicBezTo>
                  <a:pt x="1275" y="1255"/>
                  <a:pt x="1277" y="1257"/>
                  <a:pt x="1279" y="1257"/>
                </a:cubicBezTo>
                <a:cubicBezTo>
                  <a:pt x="1281" y="1257"/>
                  <a:pt x="1283" y="1255"/>
                  <a:pt x="1283" y="1253"/>
                </a:cubicBezTo>
                <a:cubicBezTo>
                  <a:pt x="1283" y="1251"/>
                  <a:pt x="1281" y="1249"/>
                  <a:pt x="1279" y="1249"/>
                </a:cubicBezTo>
                <a:close/>
                <a:moveTo>
                  <a:pt x="1292" y="1249"/>
                </a:moveTo>
                <a:cubicBezTo>
                  <a:pt x="1290" y="1249"/>
                  <a:pt x="1288" y="1251"/>
                  <a:pt x="1288" y="1253"/>
                </a:cubicBezTo>
                <a:cubicBezTo>
                  <a:pt x="1288" y="1255"/>
                  <a:pt x="1290" y="1257"/>
                  <a:pt x="1292" y="1257"/>
                </a:cubicBezTo>
                <a:cubicBezTo>
                  <a:pt x="1294" y="1257"/>
                  <a:pt x="1296" y="1255"/>
                  <a:pt x="1296" y="1253"/>
                </a:cubicBezTo>
                <a:cubicBezTo>
                  <a:pt x="1296" y="1251"/>
                  <a:pt x="1294" y="1249"/>
                  <a:pt x="1292" y="1249"/>
                </a:cubicBezTo>
                <a:close/>
                <a:moveTo>
                  <a:pt x="1305" y="1249"/>
                </a:moveTo>
                <a:cubicBezTo>
                  <a:pt x="1302" y="1249"/>
                  <a:pt x="1301" y="1251"/>
                  <a:pt x="1301" y="1253"/>
                </a:cubicBezTo>
                <a:cubicBezTo>
                  <a:pt x="1301" y="1255"/>
                  <a:pt x="1302" y="1257"/>
                  <a:pt x="1305" y="1257"/>
                </a:cubicBezTo>
                <a:cubicBezTo>
                  <a:pt x="1307" y="1257"/>
                  <a:pt x="1309" y="1255"/>
                  <a:pt x="1309" y="1253"/>
                </a:cubicBezTo>
                <a:cubicBezTo>
                  <a:pt x="1309" y="1251"/>
                  <a:pt x="1307" y="1249"/>
                  <a:pt x="1305" y="1249"/>
                </a:cubicBezTo>
                <a:close/>
                <a:moveTo>
                  <a:pt x="1821" y="1249"/>
                </a:moveTo>
                <a:cubicBezTo>
                  <a:pt x="1819" y="1249"/>
                  <a:pt x="1817" y="1251"/>
                  <a:pt x="1817" y="1253"/>
                </a:cubicBezTo>
                <a:cubicBezTo>
                  <a:pt x="1817" y="1255"/>
                  <a:pt x="1819" y="1257"/>
                  <a:pt x="1821" y="1257"/>
                </a:cubicBezTo>
                <a:cubicBezTo>
                  <a:pt x="1824" y="1257"/>
                  <a:pt x="1826" y="1255"/>
                  <a:pt x="1826" y="1253"/>
                </a:cubicBezTo>
                <a:cubicBezTo>
                  <a:pt x="1826" y="1251"/>
                  <a:pt x="1824" y="1249"/>
                  <a:pt x="1821" y="1249"/>
                </a:cubicBezTo>
                <a:close/>
                <a:moveTo>
                  <a:pt x="1834" y="1249"/>
                </a:moveTo>
                <a:cubicBezTo>
                  <a:pt x="1832" y="1249"/>
                  <a:pt x="1830" y="1251"/>
                  <a:pt x="1830" y="1253"/>
                </a:cubicBezTo>
                <a:cubicBezTo>
                  <a:pt x="1830" y="1255"/>
                  <a:pt x="1832" y="1257"/>
                  <a:pt x="1834" y="1257"/>
                </a:cubicBezTo>
                <a:cubicBezTo>
                  <a:pt x="1837" y="1257"/>
                  <a:pt x="1838" y="1255"/>
                  <a:pt x="1838" y="1253"/>
                </a:cubicBezTo>
                <a:cubicBezTo>
                  <a:pt x="1838" y="1251"/>
                  <a:pt x="1837" y="1249"/>
                  <a:pt x="1834" y="1249"/>
                </a:cubicBezTo>
                <a:close/>
                <a:moveTo>
                  <a:pt x="1847" y="1249"/>
                </a:moveTo>
                <a:cubicBezTo>
                  <a:pt x="1845" y="1249"/>
                  <a:pt x="1843" y="1251"/>
                  <a:pt x="1843" y="1253"/>
                </a:cubicBezTo>
                <a:cubicBezTo>
                  <a:pt x="1843" y="1255"/>
                  <a:pt x="1845" y="1257"/>
                  <a:pt x="1847" y="1257"/>
                </a:cubicBezTo>
                <a:cubicBezTo>
                  <a:pt x="1849" y="1257"/>
                  <a:pt x="1851" y="1255"/>
                  <a:pt x="1851" y="1253"/>
                </a:cubicBezTo>
                <a:cubicBezTo>
                  <a:pt x="1851" y="1251"/>
                  <a:pt x="1849" y="1249"/>
                  <a:pt x="1847" y="1249"/>
                </a:cubicBezTo>
                <a:close/>
                <a:moveTo>
                  <a:pt x="1860" y="1249"/>
                </a:moveTo>
                <a:cubicBezTo>
                  <a:pt x="1858" y="1249"/>
                  <a:pt x="1856" y="1251"/>
                  <a:pt x="1856" y="1253"/>
                </a:cubicBezTo>
                <a:cubicBezTo>
                  <a:pt x="1856" y="1255"/>
                  <a:pt x="1858" y="1257"/>
                  <a:pt x="1860" y="1257"/>
                </a:cubicBezTo>
                <a:cubicBezTo>
                  <a:pt x="1862" y="1257"/>
                  <a:pt x="1864" y="1255"/>
                  <a:pt x="1864" y="1253"/>
                </a:cubicBezTo>
                <a:cubicBezTo>
                  <a:pt x="1864" y="1251"/>
                  <a:pt x="1862" y="1249"/>
                  <a:pt x="1860" y="1249"/>
                </a:cubicBezTo>
                <a:close/>
                <a:moveTo>
                  <a:pt x="1873" y="1249"/>
                </a:moveTo>
                <a:cubicBezTo>
                  <a:pt x="1871" y="1249"/>
                  <a:pt x="1869" y="1251"/>
                  <a:pt x="1869" y="1253"/>
                </a:cubicBezTo>
                <a:cubicBezTo>
                  <a:pt x="1869" y="1255"/>
                  <a:pt x="1871" y="1257"/>
                  <a:pt x="1873" y="1257"/>
                </a:cubicBezTo>
                <a:cubicBezTo>
                  <a:pt x="1875" y="1257"/>
                  <a:pt x="1877" y="1255"/>
                  <a:pt x="1877" y="1253"/>
                </a:cubicBezTo>
                <a:cubicBezTo>
                  <a:pt x="1877" y="1251"/>
                  <a:pt x="1875" y="1249"/>
                  <a:pt x="1873" y="1249"/>
                </a:cubicBezTo>
                <a:close/>
                <a:moveTo>
                  <a:pt x="1886" y="1249"/>
                </a:moveTo>
                <a:cubicBezTo>
                  <a:pt x="1884" y="1249"/>
                  <a:pt x="1882" y="1251"/>
                  <a:pt x="1882" y="1253"/>
                </a:cubicBezTo>
                <a:cubicBezTo>
                  <a:pt x="1882" y="1255"/>
                  <a:pt x="1884" y="1257"/>
                  <a:pt x="1886" y="1257"/>
                </a:cubicBezTo>
                <a:cubicBezTo>
                  <a:pt x="1888" y="1257"/>
                  <a:pt x="1890" y="1255"/>
                  <a:pt x="1890" y="1253"/>
                </a:cubicBezTo>
                <a:cubicBezTo>
                  <a:pt x="1890" y="1251"/>
                  <a:pt x="1888" y="1249"/>
                  <a:pt x="1886" y="1249"/>
                </a:cubicBezTo>
                <a:close/>
                <a:moveTo>
                  <a:pt x="1899" y="1249"/>
                </a:moveTo>
                <a:cubicBezTo>
                  <a:pt x="1896" y="1249"/>
                  <a:pt x="1895" y="1251"/>
                  <a:pt x="1895" y="1253"/>
                </a:cubicBezTo>
                <a:cubicBezTo>
                  <a:pt x="1895" y="1255"/>
                  <a:pt x="1896" y="1257"/>
                  <a:pt x="1899" y="1257"/>
                </a:cubicBezTo>
                <a:cubicBezTo>
                  <a:pt x="1901" y="1257"/>
                  <a:pt x="1903" y="1255"/>
                  <a:pt x="1903" y="1253"/>
                </a:cubicBezTo>
                <a:cubicBezTo>
                  <a:pt x="1903" y="1251"/>
                  <a:pt x="1901" y="1249"/>
                  <a:pt x="1899" y="1249"/>
                </a:cubicBezTo>
                <a:close/>
                <a:moveTo>
                  <a:pt x="1912" y="1249"/>
                </a:moveTo>
                <a:cubicBezTo>
                  <a:pt x="1909" y="1249"/>
                  <a:pt x="1908" y="1251"/>
                  <a:pt x="1908" y="1253"/>
                </a:cubicBezTo>
                <a:cubicBezTo>
                  <a:pt x="1908" y="1255"/>
                  <a:pt x="1909" y="1257"/>
                  <a:pt x="1912" y="1257"/>
                </a:cubicBezTo>
                <a:cubicBezTo>
                  <a:pt x="1914" y="1257"/>
                  <a:pt x="1916" y="1255"/>
                  <a:pt x="1916" y="1253"/>
                </a:cubicBezTo>
                <a:cubicBezTo>
                  <a:pt x="1916" y="1251"/>
                  <a:pt x="1914" y="1249"/>
                  <a:pt x="1912" y="1249"/>
                </a:cubicBezTo>
                <a:close/>
                <a:moveTo>
                  <a:pt x="1925" y="1249"/>
                </a:moveTo>
                <a:cubicBezTo>
                  <a:pt x="1922" y="1249"/>
                  <a:pt x="1920" y="1251"/>
                  <a:pt x="1920" y="1253"/>
                </a:cubicBezTo>
                <a:cubicBezTo>
                  <a:pt x="1920" y="1255"/>
                  <a:pt x="1922" y="1257"/>
                  <a:pt x="1925" y="1257"/>
                </a:cubicBezTo>
                <a:cubicBezTo>
                  <a:pt x="1927" y="1257"/>
                  <a:pt x="1929" y="1255"/>
                  <a:pt x="1929" y="1253"/>
                </a:cubicBezTo>
                <a:cubicBezTo>
                  <a:pt x="1929" y="1251"/>
                  <a:pt x="1927" y="1249"/>
                  <a:pt x="1925" y="1249"/>
                </a:cubicBezTo>
                <a:close/>
                <a:moveTo>
                  <a:pt x="1938" y="1249"/>
                </a:moveTo>
                <a:cubicBezTo>
                  <a:pt x="1935" y="1249"/>
                  <a:pt x="1933" y="1251"/>
                  <a:pt x="1933" y="1253"/>
                </a:cubicBezTo>
                <a:cubicBezTo>
                  <a:pt x="1933" y="1255"/>
                  <a:pt x="1935" y="1257"/>
                  <a:pt x="1938" y="1257"/>
                </a:cubicBezTo>
                <a:cubicBezTo>
                  <a:pt x="1940" y="1257"/>
                  <a:pt x="1942" y="1255"/>
                  <a:pt x="1942" y="1253"/>
                </a:cubicBezTo>
                <a:cubicBezTo>
                  <a:pt x="1942" y="1251"/>
                  <a:pt x="1940" y="1249"/>
                  <a:pt x="1938" y="1249"/>
                </a:cubicBezTo>
                <a:close/>
                <a:moveTo>
                  <a:pt x="1950" y="1249"/>
                </a:moveTo>
                <a:cubicBezTo>
                  <a:pt x="1948" y="1249"/>
                  <a:pt x="1946" y="1251"/>
                  <a:pt x="1946" y="1253"/>
                </a:cubicBezTo>
                <a:cubicBezTo>
                  <a:pt x="1946" y="1255"/>
                  <a:pt x="1948" y="1257"/>
                  <a:pt x="1950" y="1257"/>
                </a:cubicBezTo>
                <a:cubicBezTo>
                  <a:pt x="1953" y="1257"/>
                  <a:pt x="1955" y="1255"/>
                  <a:pt x="1955" y="1253"/>
                </a:cubicBezTo>
                <a:cubicBezTo>
                  <a:pt x="1955" y="1251"/>
                  <a:pt x="1953" y="1249"/>
                  <a:pt x="1950" y="1249"/>
                </a:cubicBezTo>
                <a:close/>
                <a:moveTo>
                  <a:pt x="1963" y="1249"/>
                </a:moveTo>
                <a:cubicBezTo>
                  <a:pt x="1961" y="1249"/>
                  <a:pt x="1959" y="1251"/>
                  <a:pt x="1959" y="1253"/>
                </a:cubicBezTo>
                <a:cubicBezTo>
                  <a:pt x="1959" y="1255"/>
                  <a:pt x="1961" y="1257"/>
                  <a:pt x="1963" y="1257"/>
                </a:cubicBezTo>
                <a:cubicBezTo>
                  <a:pt x="1966" y="1257"/>
                  <a:pt x="1968" y="1255"/>
                  <a:pt x="1968" y="1253"/>
                </a:cubicBezTo>
                <a:cubicBezTo>
                  <a:pt x="1968" y="1251"/>
                  <a:pt x="1966" y="1249"/>
                  <a:pt x="1963" y="1249"/>
                </a:cubicBezTo>
                <a:close/>
                <a:moveTo>
                  <a:pt x="1976" y="1249"/>
                </a:moveTo>
                <a:cubicBezTo>
                  <a:pt x="1974" y="1249"/>
                  <a:pt x="1972" y="1251"/>
                  <a:pt x="1972" y="1253"/>
                </a:cubicBezTo>
                <a:cubicBezTo>
                  <a:pt x="1972" y="1255"/>
                  <a:pt x="1974" y="1257"/>
                  <a:pt x="1976" y="1257"/>
                </a:cubicBezTo>
                <a:cubicBezTo>
                  <a:pt x="1979" y="1257"/>
                  <a:pt x="1980" y="1255"/>
                  <a:pt x="1980" y="1253"/>
                </a:cubicBezTo>
                <a:cubicBezTo>
                  <a:pt x="1980" y="1251"/>
                  <a:pt x="1979" y="1249"/>
                  <a:pt x="1976" y="1249"/>
                </a:cubicBezTo>
                <a:close/>
                <a:moveTo>
                  <a:pt x="1989" y="1249"/>
                </a:moveTo>
                <a:cubicBezTo>
                  <a:pt x="1987" y="1249"/>
                  <a:pt x="1985" y="1251"/>
                  <a:pt x="1985" y="1253"/>
                </a:cubicBezTo>
                <a:cubicBezTo>
                  <a:pt x="1985" y="1255"/>
                  <a:pt x="1987" y="1257"/>
                  <a:pt x="1989" y="1257"/>
                </a:cubicBezTo>
                <a:cubicBezTo>
                  <a:pt x="1992" y="1257"/>
                  <a:pt x="1993" y="1255"/>
                  <a:pt x="1993" y="1253"/>
                </a:cubicBezTo>
                <a:cubicBezTo>
                  <a:pt x="1993" y="1251"/>
                  <a:pt x="1992" y="1249"/>
                  <a:pt x="1989" y="1249"/>
                </a:cubicBezTo>
                <a:close/>
                <a:moveTo>
                  <a:pt x="2002" y="1249"/>
                </a:moveTo>
                <a:cubicBezTo>
                  <a:pt x="2000" y="1249"/>
                  <a:pt x="1998" y="1251"/>
                  <a:pt x="1998" y="1253"/>
                </a:cubicBezTo>
                <a:cubicBezTo>
                  <a:pt x="1998" y="1255"/>
                  <a:pt x="2000" y="1257"/>
                  <a:pt x="2002" y="1257"/>
                </a:cubicBezTo>
                <a:cubicBezTo>
                  <a:pt x="2004" y="1257"/>
                  <a:pt x="2006" y="1255"/>
                  <a:pt x="2006" y="1253"/>
                </a:cubicBezTo>
                <a:cubicBezTo>
                  <a:pt x="2006" y="1251"/>
                  <a:pt x="2004" y="1249"/>
                  <a:pt x="2002" y="1249"/>
                </a:cubicBezTo>
                <a:close/>
                <a:moveTo>
                  <a:pt x="2015" y="1249"/>
                </a:moveTo>
                <a:cubicBezTo>
                  <a:pt x="2013" y="1249"/>
                  <a:pt x="2011" y="1251"/>
                  <a:pt x="2011" y="1253"/>
                </a:cubicBezTo>
                <a:cubicBezTo>
                  <a:pt x="2011" y="1255"/>
                  <a:pt x="2013" y="1257"/>
                  <a:pt x="2015" y="1257"/>
                </a:cubicBezTo>
                <a:cubicBezTo>
                  <a:pt x="2017" y="1257"/>
                  <a:pt x="2019" y="1255"/>
                  <a:pt x="2019" y="1253"/>
                </a:cubicBezTo>
                <a:cubicBezTo>
                  <a:pt x="2019" y="1251"/>
                  <a:pt x="2017" y="1249"/>
                  <a:pt x="2015" y="1249"/>
                </a:cubicBezTo>
                <a:close/>
                <a:moveTo>
                  <a:pt x="2041" y="1249"/>
                </a:moveTo>
                <a:cubicBezTo>
                  <a:pt x="2039" y="1249"/>
                  <a:pt x="2037" y="1251"/>
                  <a:pt x="2037" y="1253"/>
                </a:cubicBezTo>
                <a:cubicBezTo>
                  <a:pt x="2037" y="1255"/>
                  <a:pt x="2039" y="1257"/>
                  <a:pt x="2041" y="1257"/>
                </a:cubicBezTo>
                <a:cubicBezTo>
                  <a:pt x="2043" y="1257"/>
                  <a:pt x="2045" y="1255"/>
                  <a:pt x="2045" y="1253"/>
                </a:cubicBezTo>
                <a:cubicBezTo>
                  <a:pt x="2045" y="1251"/>
                  <a:pt x="2043" y="1249"/>
                  <a:pt x="2041" y="1249"/>
                </a:cubicBezTo>
                <a:close/>
                <a:moveTo>
                  <a:pt x="2054" y="1249"/>
                </a:moveTo>
                <a:cubicBezTo>
                  <a:pt x="2051" y="1249"/>
                  <a:pt x="2050" y="1251"/>
                  <a:pt x="2050" y="1253"/>
                </a:cubicBezTo>
                <a:cubicBezTo>
                  <a:pt x="2050" y="1255"/>
                  <a:pt x="2051" y="1257"/>
                  <a:pt x="2054" y="1257"/>
                </a:cubicBezTo>
                <a:cubicBezTo>
                  <a:pt x="2056" y="1257"/>
                  <a:pt x="2058" y="1255"/>
                  <a:pt x="2058" y="1253"/>
                </a:cubicBezTo>
                <a:cubicBezTo>
                  <a:pt x="2058" y="1251"/>
                  <a:pt x="2056" y="1249"/>
                  <a:pt x="2054" y="1249"/>
                </a:cubicBezTo>
                <a:close/>
                <a:moveTo>
                  <a:pt x="2067" y="1249"/>
                </a:moveTo>
                <a:cubicBezTo>
                  <a:pt x="2064" y="1249"/>
                  <a:pt x="2063" y="1251"/>
                  <a:pt x="2063" y="1253"/>
                </a:cubicBezTo>
                <a:cubicBezTo>
                  <a:pt x="2063" y="1255"/>
                  <a:pt x="2064" y="1257"/>
                  <a:pt x="2067" y="1257"/>
                </a:cubicBezTo>
                <a:cubicBezTo>
                  <a:pt x="2069" y="1257"/>
                  <a:pt x="2071" y="1255"/>
                  <a:pt x="2071" y="1253"/>
                </a:cubicBezTo>
                <a:cubicBezTo>
                  <a:pt x="2071" y="1251"/>
                  <a:pt x="2069" y="1249"/>
                  <a:pt x="2067" y="1249"/>
                </a:cubicBezTo>
                <a:close/>
                <a:moveTo>
                  <a:pt x="2080" y="1249"/>
                </a:moveTo>
                <a:cubicBezTo>
                  <a:pt x="2077" y="1249"/>
                  <a:pt x="2075" y="1251"/>
                  <a:pt x="2075" y="1253"/>
                </a:cubicBezTo>
                <a:cubicBezTo>
                  <a:pt x="2075" y="1255"/>
                  <a:pt x="2077" y="1257"/>
                  <a:pt x="2080" y="1257"/>
                </a:cubicBezTo>
                <a:cubicBezTo>
                  <a:pt x="2082" y="1257"/>
                  <a:pt x="2084" y="1255"/>
                  <a:pt x="2084" y="1253"/>
                </a:cubicBezTo>
                <a:cubicBezTo>
                  <a:pt x="2084" y="1251"/>
                  <a:pt x="2082" y="1249"/>
                  <a:pt x="2080" y="1249"/>
                </a:cubicBezTo>
                <a:close/>
                <a:moveTo>
                  <a:pt x="2092" y="1253"/>
                </a:moveTo>
                <a:cubicBezTo>
                  <a:pt x="2092" y="1253"/>
                  <a:pt x="2093" y="1253"/>
                  <a:pt x="2093" y="1253"/>
                </a:cubicBezTo>
                <a:cubicBezTo>
                  <a:pt x="2093" y="1253"/>
                  <a:pt x="2093" y="1253"/>
                  <a:pt x="2093" y="1253"/>
                </a:cubicBezTo>
                <a:cubicBezTo>
                  <a:pt x="2093" y="1253"/>
                  <a:pt x="2093" y="1253"/>
                  <a:pt x="2093" y="1253"/>
                </a:cubicBezTo>
                <a:cubicBezTo>
                  <a:pt x="2093" y="1253"/>
                  <a:pt x="2092" y="1253"/>
                  <a:pt x="2092" y="1253"/>
                </a:cubicBezTo>
                <a:close/>
                <a:moveTo>
                  <a:pt x="2984" y="1249"/>
                </a:moveTo>
                <a:cubicBezTo>
                  <a:pt x="2981" y="1249"/>
                  <a:pt x="2979" y="1251"/>
                  <a:pt x="2979" y="1253"/>
                </a:cubicBezTo>
                <a:cubicBezTo>
                  <a:pt x="2979" y="1255"/>
                  <a:pt x="2981" y="1257"/>
                  <a:pt x="2984" y="1257"/>
                </a:cubicBezTo>
                <a:cubicBezTo>
                  <a:pt x="2986" y="1257"/>
                  <a:pt x="2988" y="1255"/>
                  <a:pt x="2988" y="1253"/>
                </a:cubicBezTo>
                <a:cubicBezTo>
                  <a:pt x="2988" y="1251"/>
                  <a:pt x="2986" y="1249"/>
                  <a:pt x="2984" y="1249"/>
                </a:cubicBezTo>
                <a:close/>
                <a:moveTo>
                  <a:pt x="3009" y="1257"/>
                </a:moveTo>
                <a:cubicBezTo>
                  <a:pt x="3012" y="1257"/>
                  <a:pt x="3013" y="1255"/>
                  <a:pt x="3013" y="1253"/>
                </a:cubicBezTo>
                <a:cubicBezTo>
                  <a:pt x="3013" y="1251"/>
                  <a:pt x="3012" y="1249"/>
                  <a:pt x="3009" y="1249"/>
                </a:cubicBezTo>
                <a:cubicBezTo>
                  <a:pt x="3007" y="1249"/>
                  <a:pt x="3005" y="1251"/>
                  <a:pt x="3005" y="1253"/>
                </a:cubicBezTo>
                <a:cubicBezTo>
                  <a:pt x="3005" y="1255"/>
                  <a:pt x="3007" y="1257"/>
                  <a:pt x="3009" y="1257"/>
                </a:cubicBezTo>
                <a:close/>
                <a:moveTo>
                  <a:pt x="3100" y="1257"/>
                </a:moveTo>
                <a:cubicBezTo>
                  <a:pt x="3102" y="1257"/>
                  <a:pt x="3104" y="1255"/>
                  <a:pt x="3104" y="1253"/>
                </a:cubicBezTo>
                <a:cubicBezTo>
                  <a:pt x="3104" y="1251"/>
                  <a:pt x="3102" y="1249"/>
                  <a:pt x="3100" y="1249"/>
                </a:cubicBezTo>
                <a:cubicBezTo>
                  <a:pt x="3098" y="1249"/>
                  <a:pt x="3096" y="1251"/>
                  <a:pt x="3096" y="1253"/>
                </a:cubicBezTo>
                <a:cubicBezTo>
                  <a:pt x="3096" y="1255"/>
                  <a:pt x="3098" y="1257"/>
                  <a:pt x="3100" y="1257"/>
                </a:cubicBezTo>
                <a:close/>
                <a:moveTo>
                  <a:pt x="3216" y="1250"/>
                </a:moveTo>
                <a:cubicBezTo>
                  <a:pt x="3214" y="1250"/>
                  <a:pt x="3213" y="1251"/>
                  <a:pt x="3213" y="1253"/>
                </a:cubicBezTo>
                <a:cubicBezTo>
                  <a:pt x="3213" y="1254"/>
                  <a:pt x="3214" y="1256"/>
                  <a:pt x="3216" y="1256"/>
                </a:cubicBezTo>
                <a:cubicBezTo>
                  <a:pt x="3218" y="1256"/>
                  <a:pt x="3219" y="1254"/>
                  <a:pt x="3219" y="1253"/>
                </a:cubicBezTo>
                <a:cubicBezTo>
                  <a:pt x="3219" y="1251"/>
                  <a:pt x="3218" y="1250"/>
                  <a:pt x="3216" y="1250"/>
                </a:cubicBezTo>
                <a:close/>
                <a:moveTo>
                  <a:pt x="3281" y="1249"/>
                </a:moveTo>
                <a:cubicBezTo>
                  <a:pt x="3278" y="1249"/>
                  <a:pt x="3277" y="1251"/>
                  <a:pt x="3277" y="1253"/>
                </a:cubicBezTo>
                <a:cubicBezTo>
                  <a:pt x="3277" y="1255"/>
                  <a:pt x="3278" y="1257"/>
                  <a:pt x="3281" y="1257"/>
                </a:cubicBezTo>
                <a:cubicBezTo>
                  <a:pt x="3283" y="1257"/>
                  <a:pt x="3285" y="1255"/>
                  <a:pt x="3285" y="1253"/>
                </a:cubicBezTo>
                <a:cubicBezTo>
                  <a:pt x="3285" y="1251"/>
                  <a:pt x="3283" y="1249"/>
                  <a:pt x="3281" y="1249"/>
                </a:cubicBezTo>
                <a:close/>
                <a:moveTo>
                  <a:pt x="917" y="1266"/>
                </a:moveTo>
                <a:cubicBezTo>
                  <a:pt x="917" y="1266"/>
                  <a:pt x="917" y="1266"/>
                  <a:pt x="917" y="1266"/>
                </a:cubicBezTo>
                <a:cubicBezTo>
                  <a:pt x="917" y="1266"/>
                  <a:pt x="917" y="1266"/>
                  <a:pt x="917" y="1266"/>
                </a:cubicBezTo>
                <a:cubicBezTo>
                  <a:pt x="917" y="1266"/>
                  <a:pt x="917" y="1266"/>
                  <a:pt x="917" y="1266"/>
                </a:cubicBezTo>
                <a:cubicBezTo>
                  <a:pt x="917" y="1266"/>
                  <a:pt x="917" y="1266"/>
                  <a:pt x="917" y="1266"/>
                </a:cubicBezTo>
                <a:close/>
                <a:moveTo>
                  <a:pt x="930" y="1262"/>
                </a:moveTo>
                <a:cubicBezTo>
                  <a:pt x="928" y="1262"/>
                  <a:pt x="926" y="1263"/>
                  <a:pt x="926" y="1266"/>
                </a:cubicBezTo>
                <a:cubicBezTo>
                  <a:pt x="926" y="1268"/>
                  <a:pt x="928" y="1270"/>
                  <a:pt x="930" y="1270"/>
                </a:cubicBezTo>
                <a:cubicBezTo>
                  <a:pt x="933" y="1270"/>
                  <a:pt x="934" y="1268"/>
                  <a:pt x="934" y="1266"/>
                </a:cubicBezTo>
                <a:cubicBezTo>
                  <a:pt x="934" y="1263"/>
                  <a:pt x="933" y="1262"/>
                  <a:pt x="930" y="1262"/>
                </a:cubicBezTo>
                <a:close/>
                <a:moveTo>
                  <a:pt x="943" y="1262"/>
                </a:moveTo>
                <a:cubicBezTo>
                  <a:pt x="941" y="1262"/>
                  <a:pt x="939" y="1263"/>
                  <a:pt x="939" y="1266"/>
                </a:cubicBezTo>
                <a:cubicBezTo>
                  <a:pt x="939" y="1268"/>
                  <a:pt x="941" y="1270"/>
                  <a:pt x="943" y="1270"/>
                </a:cubicBezTo>
                <a:cubicBezTo>
                  <a:pt x="945" y="1270"/>
                  <a:pt x="947" y="1268"/>
                  <a:pt x="947" y="1266"/>
                </a:cubicBezTo>
                <a:cubicBezTo>
                  <a:pt x="947" y="1263"/>
                  <a:pt x="945" y="1262"/>
                  <a:pt x="943" y="1262"/>
                </a:cubicBezTo>
                <a:close/>
                <a:moveTo>
                  <a:pt x="956" y="1262"/>
                </a:moveTo>
                <a:cubicBezTo>
                  <a:pt x="954" y="1262"/>
                  <a:pt x="952" y="1263"/>
                  <a:pt x="952" y="1266"/>
                </a:cubicBezTo>
                <a:cubicBezTo>
                  <a:pt x="952" y="1268"/>
                  <a:pt x="954" y="1270"/>
                  <a:pt x="956" y="1270"/>
                </a:cubicBezTo>
                <a:cubicBezTo>
                  <a:pt x="958" y="1270"/>
                  <a:pt x="960" y="1268"/>
                  <a:pt x="960" y="1266"/>
                </a:cubicBezTo>
                <a:cubicBezTo>
                  <a:pt x="960" y="1263"/>
                  <a:pt x="958" y="1262"/>
                  <a:pt x="956" y="1262"/>
                </a:cubicBezTo>
                <a:close/>
                <a:moveTo>
                  <a:pt x="969" y="1262"/>
                </a:moveTo>
                <a:cubicBezTo>
                  <a:pt x="967" y="1262"/>
                  <a:pt x="965" y="1263"/>
                  <a:pt x="965" y="1266"/>
                </a:cubicBezTo>
                <a:cubicBezTo>
                  <a:pt x="965" y="1268"/>
                  <a:pt x="967" y="1270"/>
                  <a:pt x="969" y="1270"/>
                </a:cubicBezTo>
                <a:cubicBezTo>
                  <a:pt x="971" y="1270"/>
                  <a:pt x="973" y="1268"/>
                  <a:pt x="973" y="1266"/>
                </a:cubicBezTo>
                <a:cubicBezTo>
                  <a:pt x="973" y="1263"/>
                  <a:pt x="971" y="1262"/>
                  <a:pt x="969" y="1262"/>
                </a:cubicBezTo>
                <a:close/>
                <a:moveTo>
                  <a:pt x="982" y="1262"/>
                </a:moveTo>
                <a:cubicBezTo>
                  <a:pt x="980" y="1262"/>
                  <a:pt x="978" y="1263"/>
                  <a:pt x="978" y="1266"/>
                </a:cubicBezTo>
                <a:cubicBezTo>
                  <a:pt x="978" y="1268"/>
                  <a:pt x="980" y="1270"/>
                  <a:pt x="982" y="1270"/>
                </a:cubicBezTo>
                <a:cubicBezTo>
                  <a:pt x="984" y="1270"/>
                  <a:pt x="986" y="1268"/>
                  <a:pt x="986" y="1266"/>
                </a:cubicBezTo>
                <a:cubicBezTo>
                  <a:pt x="986" y="1263"/>
                  <a:pt x="984" y="1262"/>
                  <a:pt x="982" y="1262"/>
                </a:cubicBezTo>
                <a:close/>
                <a:moveTo>
                  <a:pt x="995" y="1262"/>
                </a:moveTo>
                <a:cubicBezTo>
                  <a:pt x="993" y="1262"/>
                  <a:pt x="991" y="1263"/>
                  <a:pt x="991" y="1266"/>
                </a:cubicBezTo>
                <a:cubicBezTo>
                  <a:pt x="991" y="1268"/>
                  <a:pt x="993" y="1270"/>
                  <a:pt x="995" y="1270"/>
                </a:cubicBezTo>
                <a:cubicBezTo>
                  <a:pt x="997" y="1270"/>
                  <a:pt x="999" y="1268"/>
                  <a:pt x="999" y="1266"/>
                </a:cubicBezTo>
                <a:cubicBezTo>
                  <a:pt x="999" y="1263"/>
                  <a:pt x="997" y="1262"/>
                  <a:pt x="995" y="1262"/>
                </a:cubicBezTo>
                <a:close/>
                <a:moveTo>
                  <a:pt x="1008" y="1262"/>
                </a:moveTo>
                <a:cubicBezTo>
                  <a:pt x="1005" y="1262"/>
                  <a:pt x="1004" y="1263"/>
                  <a:pt x="1004" y="1266"/>
                </a:cubicBezTo>
                <a:cubicBezTo>
                  <a:pt x="1004" y="1268"/>
                  <a:pt x="1005" y="1270"/>
                  <a:pt x="1008" y="1270"/>
                </a:cubicBezTo>
                <a:cubicBezTo>
                  <a:pt x="1010" y="1270"/>
                  <a:pt x="1012" y="1268"/>
                  <a:pt x="1012" y="1266"/>
                </a:cubicBezTo>
                <a:cubicBezTo>
                  <a:pt x="1012" y="1263"/>
                  <a:pt x="1010" y="1262"/>
                  <a:pt x="1008" y="1262"/>
                </a:cubicBezTo>
                <a:close/>
                <a:moveTo>
                  <a:pt x="1021" y="1262"/>
                </a:moveTo>
                <a:cubicBezTo>
                  <a:pt x="1018" y="1262"/>
                  <a:pt x="1016" y="1263"/>
                  <a:pt x="1016" y="1266"/>
                </a:cubicBezTo>
                <a:cubicBezTo>
                  <a:pt x="1016" y="1268"/>
                  <a:pt x="1018" y="1270"/>
                  <a:pt x="1021" y="1270"/>
                </a:cubicBezTo>
                <a:cubicBezTo>
                  <a:pt x="1023" y="1270"/>
                  <a:pt x="1025" y="1268"/>
                  <a:pt x="1025" y="1266"/>
                </a:cubicBezTo>
                <a:cubicBezTo>
                  <a:pt x="1025" y="1263"/>
                  <a:pt x="1023" y="1262"/>
                  <a:pt x="1021" y="1262"/>
                </a:cubicBezTo>
                <a:close/>
                <a:moveTo>
                  <a:pt x="1034" y="1262"/>
                </a:moveTo>
                <a:cubicBezTo>
                  <a:pt x="1031" y="1262"/>
                  <a:pt x="1029" y="1263"/>
                  <a:pt x="1029" y="1266"/>
                </a:cubicBezTo>
                <a:cubicBezTo>
                  <a:pt x="1029" y="1268"/>
                  <a:pt x="1031" y="1270"/>
                  <a:pt x="1034" y="1270"/>
                </a:cubicBezTo>
                <a:cubicBezTo>
                  <a:pt x="1036" y="1270"/>
                  <a:pt x="1038" y="1268"/>
                  <a:pt x="1038" y="1266"/>
                </a:cubicBezTo>
                <a:cubicBezTo>
                  <a:pt x="1038" y="1263"/>
                  <a:pt x="1036" y="1262"/>
                  <a:pt x="1034" y="1262"/>
                </a:cubicBezTo>
                <a:close/>
                <a:moveTo>
                  <a:pt x="1046" y="1262"/>
                </a:moveTo>
                <a:cubicBezTo>
                  <a:pt x="1044" y="1262"/>
                  <a:pt x="1042" y="1263"/>
                  <a:pt x="1042" y="1266"/>
                </a:cubicBezTo>
                <a:cubicBezTo>
                  <a:pt x="1042" y="1268"/>
                  <a:pt x="1044" y="1270"/>
                  <a:pt x="1046" y="1270"/>
                </a:cubicBezTo>
                <a:cubicBezTo>
                  <a:pt x="1049" y="1270"/>
                  <a:pt x="1051" y="1268"/>
                  <a:pt x="1051" y="1266"/>
                </a:cubicBezTo>
                <a:cubicBezTo>
                  <a:pt x="1051" y="1263"/>
                  <a:pt x="1049" y="1262"/>
                  <a:pt x="1046" y="1262"/>
                </a:cubicBezTo>
                <a:close/>
                <a:moveTo>
                  <a:pt x="1059" y="1262"/>
                </a:moveTo>
                <a:cubicBezTo>
                  <a:pt x="1057" y="1262"/>
                  <a:pt x="1055" y="1263"/>
                  <a:pt x="1055" y="1266"/>
                </a:cubicBezTo>
                <a:cubicBezTo>
                  <a:pt x="1055" y="1268"/>
                  <a:pt x="1057" y="1270"/>
                  <a:pt x="1059" y="1270"/>
                </a:cubicBezTo>
                <a:cubicBezTo>
                  <a:pt x="1062" y="1270"/>
                  <a:pt x="1064" y="1268"/>
                  <a:pt x="1064" y="1266"/>
                </a:cubicBezTo>
                <a:cubicBezTo>
                  <a:pt x="1064" y="1263"/>
                  <a:pt x="1062" y="1262"/>
                  <a:pt x="1059" y="1262"/>
                </a:cubicBezTo>
                <a:close/>
                <a:moveTo>
                  <a:pt x="1072" y="1262"/>
                </a:moveTo>
                <a:cubicBezTo>
                  <a:pt x="1070" y="1262"/>
                  <a:pt x="1068" y="1263"/>
                  <a:pt x="1068" y="1266"/>
                </a:cubicBezTo>
                <a:cubicBezTo>
                  <a:pt x="1068" y="1268"/>
                  <a:pt x="1070" y="1270"/>
                  <a:pt x="1072" y="1270"/>
                </a:cubicBezTo>
                <a:cubicBezTo>
                  <a:pt x="1075" y="1270"/>
                  <a:pt x="1077" y="1268"/>
                  <a:pt x="1077" y="1266"/>
                </a:cubicBezTo>
                <a:cubicBezTo>
                  <a:pt x="1077" y="1263"/>
                  <a:pt x="1075" y="1262"/>
                  <a:pt x="1072" y="1262"/>
                </a:cubicBezTo>
                <a:close/>
                <a:moveTo>
                  <a:pt x="1085" y="1262"/>
                </a:moveTo>
                <a:cubicBezTo>
                  <a:pt x="1083" y="1262"/>
                  <a:pt x="1081" y="1263"/>
                  <a:pt x="1081" y="1266"/>
                </a:cubicBezTo>
                <a:cubicBezTo>
                  <a:pt x="1081" y="1268"/>
                  <a:pt x="1083" y="1270"/>
                  <a:pt x="1085" y="1270"/>
                </a:cubicBezTo>
                <a:cubicBezTo>
                  <a:pt x="1088" y="1270"/>
                  <a:pt x="1089" y="1268"/>
                  <a:pt x="1089" y="1266"/>
                </a:cubicBezTo>
                <a:cubicBezTo>
                  <a:pt x="1089" y="1263"/>
                  <a:pt x="1088" y="1262"/>
                  <a:pt x="1085" y="1262"/>
                </a:cubicBezTo>
                <a:close/>
                <a:moveTo>
                  <a:pt x="1098" y="1262"/>
                </a:moveTo>
                <a:cubicBezTo>
                  <a:pt x="1096" y="1262"/>
                  <a:pt x="1094" y="1263"/>
                  <a:pt x="1094" y="1266"/>
                </a:cubicBezTo>
                <a:cubicBezTo>
                  <a:pt x="1094" y="1268"/>
                  <a:pt x="1096" y="1270"/>
                  <a:pt x="1098" y="1270"/>
                </a:cubicBezTo>
                <a:cubicBezTo>
                  <a:pt x="1100" y="1270"/>
                  <a:pt x="1102" y="1268"/>
                  <a:pt x="1102" y="1266"/>
                </a:cubicBezTo>
                <a:cubicBezTo>
                  <a:pt x="1102" y="1263"/>
                  <a:pt x="1100" y="1262"/>
                  <a:pt x="1098" y="1262"/>
                </a:cubicBezTo>
                <a:close/>
                <a:moveTo>
                  <a:pt x="1111" y="1262"/>
                </a:moveTo>
                <a:cubicBezTo>
                  <a:pt x="1109" y="1262"/>
                  <a:pt x="1107" y="1263"/>
                  <a:pt x="1107" y="1266"/>
                </a:cubicBezTo>
                <a:cubicBezTo>
                  <a:pt x="1107" y="1268"/>
                  <a:pt x="1109" y="1270"/>
                  <a:pt x="1111" y="1270"/>
                </a:cubicBezTo>
                <a:cubicBezTo>
                  <a:pt x="1113" y="1270"/>
                  <a:pt x="1115" y="1268"/>
                  <a:pt x="1115" y="1266"/>
                </a:cubicBezTo>
                <a:cubicBezTo>
                  <a:pt x="1115" y="1263"/>
                  <a:pt x="1113" y="1262"/>
                  <a:pt x="1111" y="1262"/>
                </a:cubicBezTo>
                <a:close/>
                <a:moveTo>
                  <a:pt x="1124" y="1262"/>
                </a:moveTo>
                <a:cubicBezTo>
                  <a:pt x="1122" y="1262"/>
                  <a:pt x="1120" y="1263"/>
                  <a:pt x="1120" y="1266"/>
                </a:cubicBezTo>
                <a:cubicBezTo>
                  <a:pt x="1120" y="1268"/>
                  <a:pt x="1122" y="1270"/>
                  <a:pt x="1124" y="1270"/>
                </a:cubicBezTo>
                <a:cubicBezTo>
                  <a:pt x="1126" y="1270"/>
                  <a:pt x="1128" y="1268"/>
                  <a:pt x="1128" y="1266"/>
                </a:cubicBezTo>
                <a:cubicBezTo>
                  <a:pt x="1128" y="1263"/>
                  <a:pt x="1126" y="1262"/>
                  <a:pt x="1124" y="1262"/>
                </a:cubicBezTo>
                <a:close/>
                <a:moveTo>
                  <a:pt x="1137" y="1262"/>
                </a:moveTo>
                <a:cubicBezTo>
                  <a:pt x="1135" y="1262"/>
                  <a:pt x="1133" y="1263"/>
                  <a:pt x="1133" y="1266"/>
                </a:cubicBezTo>
                <a:cubicBezTo>
                  <a:pt x="1133" y="1268"/>
                  <a:pt x="1135" y="1270"/>
                  <a:pt x="1137" y="1270"/>
                </a:cubicBezTo>
                <a:cubicBezTo>
                  <a:pt x="1139" y="1270"/>
                  <a:pt x="1141" y="1268"/>
                  <a:pt x="1141" y="1266"/>
                </a:cubicBezTo>
                <a:cubicBezTo>
                  <a:pt x="1141" y="1263"/>
                  <a:pt x="1139" y="1262"/>
                  <a:pt x="1137" y="1262"/>
                </a:cubicBezTo>
                <a:close/>
                <a:moveTo>
                  <a:pt x="1150" y="1262"/>
                </a:moveTo>
                <a:cubicBezTo>
                  <a:pt x="1148" y="1262"/>
                  <a:pt x="1146" y="1263"/>
                  <a:pt x="1146" y="1266"/>
                </a:cubicBezTo>
                <a:cubicBezTo>
                  <a:pt x="1146" y="1268"/>
                  <a:pt x="1148" y="1270"/>
                  <a:pt x="1150" y="1270"/>
                </a:cubicBezTo>
                <a:cubicBezTo>
                  <a:pt x="1152" y="1270"/>
                  <a:pt x="1154" y="1268"/>
                  <a:pt x="1154" y="1266"/>
                </a:cubicBezTo>
                <a:cubicBezTo>
                  <a:pt x="1154" y="1263"/>
                  <a:pt x="1152" y="1262"/>
                  <a:pt x="1150" y="1262"/>
                </a:cubicBezTo>
                <a:close/>
                <a:moveTo>
                  <a:pt x="1163" y="1262"/>
                </a:moveTo>
                <a:cubicBezTo>
                  <a:pt x="1160" y="1262"/>
                  <a:pt x="1159" y="1263"/>
                  <a:pt x="1159" y="1266"/>
                </a:cubicBezTo>
                <a:cubicBezTo>
                  <a:pt x="1159" y="1268"/>
                  <a:pt x="1160" y="1270"/>
                  <a:pt x="1163" y="1270"/>
                </a:cubicBezTo>
                <a:cubicBezTo>
                  <a:pt x="1165" y="1270"/>
                  <a:pt x="1167" y="1268"/>
                  <a:pt x="1167" y="1266"/>
                </a:cubicBezTo>
                <a:cubicBezTo>
                  <a:pt x="1167" y="1263"/>
                  <a:pt x="1165" y="1262"/>
                  <a:pt x="1163" y="1262"/>
                </a:cubicBezTo>
                <a:close/>
                <a:moveTo>
                  <a:pt x="1176" y="1262"/>
                </a:moveTo>
                <a:cubicBezTo>
                  <a:pt x="1173" y="1262"/>
                  <a:pt x="1171" y="1263"/>
                  <a:pt x="1171" y="1266"/>
                </a:cubicBezTo>
                <a:cubicBezTo>
                  <a:pt x="1171" y="1268"/>
                  <a:pt x="1173" y="1270"/>
                  <a:pt x="1176" y="1270"/>
                </a:cubicBezTo>
                <a:cubicBezTo>
                  <a:pt x="1178" y="1270"/>
                  <a:pt x="1180" y="1268"/>
                  <a:pt x="1180" y="1266"/>
                </a:cubicBezTo>
                <a:cubicBezTo>
                  <a:pt x="1180" y="1263"/>
                  <a:pt x="1178" y="1262"/>
                  <a:pt x="1176" y="1262"/>
                </a:cubicBezTo>
                <a:close/>
                <a:moveTo>
                  <a:pt x="1189" y="1262"/>
                </a:moveTo>
                <a:cubicBezTo>
                  <a:pt x="1186" y="1262"/>
                  <a:pt x="1184" y="1263"/>
                  <a:pt x="1184" y="1266"/>
                </a:cubicBezTo>
                <a:cubicBezTo>
                  <a:pt x="1184" y="1268"/>
                  <a:pt x="1186" y="1270"/>
                  <a:pt x="1189" y="1270"/>
                </a:cubicBezTo>
                <a:cubicBezTo>
                  <a:pt x="1191" y="1270"/>
                  <a:pt x="1193" y="1268"/>
                  <a:pt x="1193" y="1266"/>
                </a:cubicBezTo>
                <a:cubicBezTo>
                  <a:pt x="1193" y="1263"/>
                  <a:pt x="1191" y="1262"/>
                  <a:pt x="1189" y="1262"/>
                </a:cubicBezTo>
                <a:close/>
                <a:moveTo>
                  <a:pt x="1201" y="1262"/>
                </a:moveTo>
                <a:cubicBezTo>
                  <a:pt x="1199" y="1262"/>
                  <a:pt x="1197" y="1263"/>
                  <a:pt x="1197" y="1266"/>
                </a:cubicBezTo>
                <a:cubicBezTo>
                  <a:pt x="1197" y="1268"/>
                  <a:pt x="1199" y="1270"/>
                  <a:pt x="1201" y="1270"/>
                </a:cubicBezTo>
                <a:cubicBezTo>
                  <a:pt x="1204" y="1270"/>
                  <a:pt x="1206" y="1268"/>
                  <a:pt x="1206" y="1266"/>
                </a:cubicBezTo>
                <a:cubicBezTo>
                  <a:pt x="1206" y="1263"/>
                  <a:pt x="1204" y="1262"/>
                  <a:pt x="1201" y="1262"/>
                </a:cubicBezTo>
                <a:close/>
                <a:moveTo>
                  <a:pt x="1214" y="1262"/>
                </a:moveTo>
                <a:cubicBezTo>
                  <a:pt x="1212" y="1262"/>
                  <a:pt x="1210" y="1263"/>
                  <a:pt x="1210" y="1266"/>
                </a:cubicBezTo>
                <a:cubicBezTo>
                  <a:pt x="1210" y="1268"/>
                  <a:pt x="1212" y="1270"/>
                  <a:pt x="1214" y="1270"/>
                </a:cubicBezTo>
                <a:cubicBezTo>
                  <a:pt x="1217" y="1270"/>
                  <a:pt x="1219" y="1268"/>
                  <a:pt x="1219" y="1266"/>
                </a:cubicBezTo>
                <a:cubicBezTo>
                  <a:pt x="1219" y="1263"/>
                  <a:pt x="1217" y="1262"/>
                  <a:pt x="1214" y="1262"/>
                </a:cubicBezTo>
                <a:close/>
                <a:moveTo>
                  <a:pt x="1227" y="1262"/>
                </a:moveTo>
                <a:cubicBezTo>
                  <a:pt x="1225" y="1262"/>
                  <a:pt x="1223" y="1263"/>
                  <a:pt x="1223" y="1266"/>
                </a:cubicBezTo>
                <a:cubicBezTo>
                  <a:pt x="1223" y="1268"/>
                  <a:pt x="1225" y="1270"/>
                  <a:pt x="1227" y="1270"/>
                </a:cubicBezTo>
                <a:cubicBezTo>
                  <a:pt x="1230" y="1270"/>
                  <a:pt x="1231" y="1268"/>
                  <a:pt x="1231" y="1266"/>
                </a:cubicBezTo>
                <a:cubicBezTo>
                  <a:pt x="1231" y="1263"/>
                  <a:pt x="1230" y="1262"/>
                  <a:pt x="1227" y="1262"/>
                </a:cubicBezTo>
                <a:close/>
                <a:moveTo>
                  <a:pt x="1240" y="1262"/>
                </a:moveTo>
                <a:cubicBezTo>
                  <a:pt x="1238" y="1262"/>
                  <a:pt x="1236" y="1263"/>
                  <a:pt x="1236" y="1266"/>
                </a:cubicBezTo>
                <a:cubicBezTo>
                  <a:pt x="1236" y="1268"/>
                  <a:pt x="1238" y="1270"/>
                  <a:pt x="1240" y="1270"/>
                </a:cubicBezTo>
                <a:cubicBezTo>
                  <a:pt x="1243" y="1270"/>
                  <a:pt x="1244" y="1268"/>
                  <a:pt x="1244" y="1266"/>
                </a:cubicBezTo>
                <a:cubicBezTo>
                  <a:pt x="1244" y="1263"/>
                  <a:pt x="1243" y="1262"/>
                  <a:pt x="1240" y="1262"/>
                </a:cubicBezTo>
                <a:close/>
                <a:moveTo>
                  <a:pt x="1253" y="1262"/>
                </a:moveTo>
                <a:cubicBezTo>
                  <a:pt x="1251" y="1262"/>
                  <a:pt x="1249" y="1263"/>
                  <a:pt x="1249" y="1266"/>
                </a:cubicBezTo>
                <a:cubicBezTo>
                  <a:pt x="1249" y="1268"/>
                  <a:pt x="1251" y="1270"/>
                  <a:pt x="1253" y="1270"/>
                </a:cubicBezTo>
                <a:cubicBezTo>
                  <a:pt x="1255" y="1270"/>
                  <a:pt x="1257" y="1268"/>
                  <a:pt x="1257" y="1266"/>
                </a:cubicBezTo>
                <a:cubicBezTo>
                  <a:pt x="1257" y="1263"/>
                  <a:pt x="1255" y="1262"/>
                  <a:pt x="1253" y="1262"/>
                </a:cubicBezTo>
                <a:close/>
                <a:moveTo>
                  <a:pt x="1266" y="1262"/>
                </a:moveTo>
                <a:cubicBezTo>
                  <a:pt x="1264" y="1262"/>
                  <a:pt x="1262" y="1263"/>
                  <a:pt x="1262" y="1266"/>
                </a:cubicBezTo>
                <a:cubicBezTo>
                  <a:pt x="1262" y="1268"/>
                  <a:pt x="1264" y="1270"/>
                  <a:pt x="1266" y="1270"/>
                </a:cubicBezTo>
                <a:cubicBezTo>
                  <a:pt x="1268" y="1270"/>
                  <a:pt x="1270" y="1268"/>
                  <a:pt x="1270" y="1266"/>
                </a:cubicBezTo>
                <a:cubicBezTo>
                  <a:pt x="1270" y="1263"/>
                  <a:pt x="1268" y="1262"/>
                  <a:pt x="1266" y="1262"/>
                </a:cubicBezTo>
                <a:close/>
                <a:moveTo>
                  <a:pt x="1279" y="1262"/>
                </a:moveTo>
                <a:cubicBezTo>
                  <a:pt x="1277" y="1262"/>
                  <a:pt x="1275" y="1263"/>
                  <a:pt x="1275" y="1266"/>
                </a:cubicBezTo>
                <a:cubicBezTo>
                  <a:pt x="1275" y="1268"/>
                  <a:pt x="1277" y="1270"/>
                  <a:pt x="1279" y="1270"/>
                </a:cubicBezTo>
                <a:cubicBezTo>
                  <a:pt x="1281" y="1270"/>
                  <a:pt x="1283" y="1268"/>
                  <a:pt x="1283" y="1266"/>
                </a:cubicBezTo>
                <a:cubicBezTo>
                  <a:pt x="1283" y="1263"/>
                  <a:pt x="1281" y="1262"/>
                  <a:pt x="1279" y="1262"/>
                </a:cubicBezTo>
                <a:close/>
                <a:moveTo>
                  <a:pt x="1292" y="1262"/>
                </a:moveTo>
                <a:cubicBezTo>
                  <a:pt x="1290" y="1262"/>
                  <a:pt x="1288" y="1263"/>
                  <a:pt x="1288" y="1266"/>
                </a:cubicBezTo>
                <a:cubicBezTo>
                  <a:pt x="1288" y="1268"/>
                  <a:pt x="1290" y="1270"/>
                  <a:pt x="1292" y="1270"/>
                </a:cubicBezTo>
                <a:cubicBezTo>
                  <a:pt x="1294" y="1270"/>
                  <a:pt x="1296" y="1268"/>
                  <a:pt x="1296" y="1266"/>
                </a:cubicBezTo>
                <a:cubicBezTo>
                  <a:pt x="1296" y="1263"/>
                  <a:pt x="1294" y="1262"/>
                  <a:pt x="1292" y="1262"/>
                </a:cubicBezTo>
                <a:close/>
                <a:moveTo>
                  <a:pt x="1821" y="1262"/>
                </a:moveTo>
                <a:cubicBezTo>
                  <a:pt x="1819" y="1262"/>
                  <a:pt x="1817" y="1263"/>
                  <a:pt x="1817" y="1266"/>
                </a:cubicBezTo>
                <a:cubicBezTo>
                  <a:pt x="1817" y="1268"/>
                  <a:pt x="1819" y="1270"/>
                  <a:pt x="1821" y="1270"/>
                </a:cubicBezTo>
                <a:cubicBezTo>
                  <a:pt x="1824" y="1270"/>
                  <a:pt x="1826" y="1268"/>
                  <a:pt x="1826" y="1266"/>
                </a:cubicBezTo>
                <a:cubicBezTo>
                  <a:pt x="1826" y="1263"/>
                  <a:pt x="1824" y="1262"/>
                  <a:pt x="1821" y="1262"/>
                </a:cubicBezTo>
                <a:close/>
                <a:moveTo>
                  <a:pt x="1834" y="1262"/>
                </a:moveTo>
                <a:cubicBezTo>
                  <a:pt x="1832" y="1262"/>
                  <a:pt x="1830" y="1263"/>
                  <a:pt x="1830" y="1266"/>
                </a:cubicBezTo>
                <a:cubicBezTo>
                  <a:pt x="1830" y="1268"/>
                  <a:pt x="1832" y="1270"/>
                  <a:pt x="1834" y="1270"/>
                </a:cubicBezTo>
                <a:cubicBezTo>
                  <a:pt x="1837" y="1270"/>
                  <a:pt x="1838" y="1268"/>
                  <a:pt x="1838" y="1266"/>
                </a:cubicBezTo>
                <a:cubicBezTo>
                  <a:pt x="1838" y="1263"/>
                  <a:pt x="1837" y="1262"/>
                  <a:pt x="1834" y="1262"/>
                </a:cubicBezTo>
                <a:close/>
                <a:moveTo>
                  <a:pt x="1847" y="1262"/>
                </a:moveTo>
                <a:cubicBezTo>
                  <a:pt x="1845" y="1262"/>
                  <a:pt x="1843" y="1263"/>
                  <a:pt x="1843" y="1266"/>
                </a:cubicBezTo>
                <a:cubicBezTo>
                  <a:pt x="1843" y="1268"/>
                  <a:pt x="1845" y="1270"/>
                  <a:pt x="1847" y="1270"/>
                </a:cubicBezTo>
                <a:cubicBezTo>
                  <a:pt x="1849" y="1270"/>
                  <a:pt x="1851" y="1268"/>
                  <a:pt x="1851" y="1266"/>
                </a:cubicBezTo>
                <a:cubicBezTo>
                  <a:pt x="1851" y="1263"/>
                  <a:pt x="1849" y="1262"/>
                  <a:pt x="1847" y="1262"/>
                </a:cubicBezTo>
                <a:close/>
                <a:moveTo>
                  <a:pt x="1860" y="1262"/>
                </a:moveTo>
                <a:cubicBezTo>
                  <a:pt x="1858" y="1262"/>
                  <a:pt x="1856" y="1263"/>
                  <a:pt x="1856" y="1266"/>
                </a:cubicBezTo>
                <a:cubicBezTo>
                  <a:pt x="1856" y="1268"/>
                  <a:pt x="1858" y="1270"/>
                  <a:pt x="1860" y="1270"/>
                </a:cubicBezTo>
                <a:cubicBezTo>
                  <a:pt x="1862" y="1270"/>
                  <a:pt x="1864" y="1268"/>
                  <a:pt x="1864" y="1266"/>
                </a:cubicBezTo>
                <a:cubicBezTo>
                  <a:pt x="1864" y="1263"/>
                  <a:pt x="1862" y="1262"/>
                  <a:pt x="1860" y="1262"/>
                </a:cubicBezTo>
                <a:close/>
                <a:moveTo>
                  <a:pt x="1873" y="1262"/>
                </a:moveTo>
                <a:cubicBezTo>
                  <a:pt x="1871" y="1262"/>
                  <a:pt x="1869" y="1263"/>
                  <a:pt x="1869" y="1266"/>
                </a:cubicBezTo>
                <a:cubicBezTo>
                  <a:pt x="1869" y="1268"/>
                  <a:pt x="1871" y="1270"/>
                  <a:pt x="1873" y="1270"/>
                </a:cubicBezTo>
                <a:cubicBezTo>
                  <a:pt x="1875" y="1270"/>
                  <a:pt x="1877" y="1268"/>
                  <a:pt x="1877" y="1266"/>
                </a:cubicBezTo>
                <a:cubicBezTo>
                  <a:pt x="1877" y="1263"/>
                  <a:pt x="1875" y="1262"/>
                  <a:pt x="1873" y="1262"/>
                </a:cubicBezTo>
                <a:close/>
                <a:moveTo>
                  <a:pt x="1886" y="1262"/>
                </a:moveTo>
                <a:cubicBezTo>
                  <a:pt x="1884" y="1262"/>
                  <a:pt x="1882" y="1263"/>
                  <a:pt x="1882" y="1266"/>
                </a:cubicBezTo>
                <a:cubicBezTo>
                  <a:pt x="1882" y="1268"/>
                  <a:pt x="1884" y="1270"/>
                  <a:pt x="1886" y="1270"/>
                </a:cubicBezTo>
                <a:cubicBezTo>
                  <a:pt x="1888" y="1270"/>
                  <a:pt x="1890" y="1268"/>
                  <a:pt x="1890" y="1266"/>
                </a:cubicBezTo>
                <a:cubicBezTo>
                  <a:pt x="1890" y="1263"/>
                  <a:pt x="1888" y="1262"/>
                  <a:pt x="1886" y="1262"/>
                </a:cubicBezTo>
                <a:close/>
                <a:moveTo>
                  <a:pt x="1899" y="1262"/>
                </a:moveTo>
                <a:cubicBezTo>
                  <a:pt x="1896" y="1262"/>
                  <a:pt x="1895" y="1263"/>
                  <a:pt x="1895" y="1266"/>
                </a:cubicBezTo>
                <a:cubicBezTo>
                  <a:pt x="1895" y="1268"/>
                  <a:pt x="1896" y="1270"/>
                  <a:pt x="1899" y="1270"/>
                </a:cubicBezTo>
                <a:cubicBezTo>
                  <a:pt x="1901" y="1270"/>
                  <a:pt x="1903" y="1268"/>
                  <a:pt x="1903" y="1266"/>
                </a:cubicBezTo>
                <a:cubicBezTo>
                  <a:pt x="1903" y="1263"/>
                  <a:pt x="1901" y="1262"/>
                  <a:pt x="1899" y="1262"/>
                </a:cubicBezTo>
                <a:close/>
                <a:moveTo>
                  <a:pt x="1912" y="1262"/>
                </a:moveTo>
                <a:cubicBezTo>
                  <a:pt x="1909" y="1262"/>
                  <a:pt x="1908" y="1263"/>
                  <a:pt x="1908" y="1266"/>
                </a:cubicBezTo>
                <a:cubicBezTo>
                  <a:pt x="1908" y="1268"/>
                  <a:pt x="1909" y="1270"/>
                  <a:pt x="1912" y="1270"/>
                </a:cubicBezTo>
                <a:cubicBezTo>
                  <a:pt x="1914" y="1270"/>
                  <a:pt x="1916" y="1268"/>
                  <a:pt x="1916" y="1266"/>
                </a:cubicBezTo>
                <a:cubicBezTo>
                  <a:pt x="1916" y="1263"/>
                  <a:pt x="1914" y="1262"/>
                  <a:pt x="1912" y="1262"/>
                </a:cubicBezTo>
                <a:close/>
                <a:moveTo>
                  <a:pt x="1925" y="1262"/>
                </a:moveTo>
                <a:cubicBezTo>
                  <a:pt x="1922" y="1262"/>
                  <a:pt x="1920" y="1263"/>
                  <a:pt x="1920" y="1266"/>
                </a:cubicBezTo>
                <a:cubicBezTo>
                  <a:pt x="1920" y="1268"/>
                  <a:pt x="1922" y="1270"/>
                  <a:pt x="1925" y="1270"/>
                </a:cubicBezTo>
                <a:cubicBezTo>
                  <a:pt x="1927" y="1270"/>
                  <a:pt x="1929" y="1268"/>
                  <a:pt x="1929" y="1266"/>
                </a:cubicBezTo>
                <a:cubicBezTo>
                  <a:pt x="1929" y="1263"/>
                  <a:pt x="1927" y="1262"/>
                  <a:pt x="1925" y="1262"/>
                </a:cubicBezTo>
                <a:close/>
                <a:moveTo>
                  <a:pt x="1938" y="1262"/>
                </a:moveTo>
                <a:cubicBezTo>
                  <a:pt x="1935" y="1262"/>
                  <a:pt x="1933" y="1263"/>
                  <a:pt x="1933" y="1266"/>
                </a:cubicBezTo>
                <a:cubicBezTo>
                  <a:pt x="1933" y="1268"/>
                  <a:pt x="1935" y="1270"/>
                  <a:pt x="1938" y="1270"/>
                </a:cubicBezTo>
                <a:cubicBezTo>
                  <a:pt x="1940" y="1270"/>
                  <a:pt x="1942" y="1268"/>
                  <a:pt x="1942" y="1266"/>
                </a:cubicBezTo>
                <a:cubicBezTo>
                  <a:pt x="1942" y="1263"/>
                  <a:pt x="1940" y="1262"/>
                  <a:pt x="1938" y="1262"/>
                </a:cubicBezTo>
                <a:close/>
                <a:moveTo>
                  <a:pt x="1950" y="1262"/>
                </a:moveTo>
                <a:cubicBezTo>
                  <a:pt x="1948" y="1262"/>
                  <a:pt x="1946" y="1263"/>
                  <a:pt x="1946" y="1266"/>
                </a:cubicBezTo>
                <a:cubicBezTo>
                  <a:pt x="1946" y="1268"/>
                  <a:pt x="1948" y="1270"/>
                  <a:pt x="1950" y="1270"/>
                </a:cubicBezTo>
                <a:cubicBezTo>
                  <a:pt x="1953" y="1270"/>
                  <a:pt x="1955" y="1268"/>
                  <a:pt x="1955" y="1266"/>
                </a:cubicBezTo>
                <a:cubicBezTo>
                  <a:pt x="1955" y="1263"/>
                  <a:pt x="1953" y="1262"/>
                  <a:pt x="1950" y="1262"/>
                </a:cubicBezTo>
                <a:close/>
                <a:moveTo>
                  <a:pt x="1963" y="1262"/>
                </a:moveTo>
                <a:cubicBezTo>
                  <a:pt x="1961" y="1262"/>
                  <a:pt x="1959" y="1263"/>
                  <a:pt x="1959" y="1266"/>
                </a:cubicBezTo>
                <a:cubicBezTo>
                  <a:pt x="1959" y="1268"/>
                  <a:pt x="1961" y="1270"/>
                  <a:pt x="1963" y="1270"/>
                </a:cubicBezTo>
                <a:cubicBezTo>
                  <a:pt x="1966" y="1270"/>
                  <a:pt x="1968" y="1268"/>
                  <a:pt x="1968" y="1266"/>
                </a:cubicBezTo>
                <a:cubicBezTo>
                  <a:pt x="1968" y="1263"/>
                  <a:pt x="1966" y="1262"/>
                  <a:pt x="1963" y="1262"/>
                </a:cubicBezTo>
                <a:close/>
                <a:moveTo>
                  <a:pt x="1976" y="1262"/>
                </a:moveTo>
                <a:cubicBezTo>
                  <a:pt x="1974" y="1262"/>
                  <a:pt x="1972" y="1263"/>
                  <a:pt x="1972" y="1266"/>
                </a:cubicBezTo>
                <a:cubicBezTo>
                  <a:pt x="1972" y="1268"/>
                  <a:pt x="1974" y="1270"/>
                  <a:pt x="1976" y="1270"/>
                </a:cubicBezTo>
                <a:cubicBezTo>
                  <a:pt x="1979" y="1270"/>
                  <a:pt x="1980" y="1268"/>
                  <a:pt x="1980" y="1266"/>
                </a:cubicBezTo>
                <a:cubicBezTo>
                  <a:pt x="1980" y="1263"/>
                  <a:pt x="1979" y="1262"/>
                  <a:pt x="1976" y="1262"/>
                </a:cubicBezTo>
                <a:close/>
                <a:moveTo>
                  <a:pt x="1989" y="1262"/>
                </a:moveTo>
                <a:cubicBezTo>
                  <a:pt x="1987" y="1262"/>
                  <a:pt x="1985" y="1263"/>
                  <a:pt x="1985" y="1266"/>
                </a:cubicBezTo>
                <a:cubicBezTo>
                  <a:pt x="1985" y="1268"/>
                  <a:pt x="1987" y="1270"/>
                  <a:pt x="1989" y="1270"/>
                </a:cubicBezTo>
                <a:cubicBezTo>
                  <a:pt x="1992" y="1270"/>
                  <a:pt x="1993" y="1268"/>
                  <a:pt x="1993" y="1266"/>
                </a:cubicBezTo>
                <a:cubicBezTo>
                  <a:pt x="1993" y="1263"/>
                  <a:pt x="1992" y="1262"/>
                  <a:pt x="1989" y="1262"/>
                </a:cubicBezTo>
                <a:close/>
                <a:moveTo>
                  <a:pt x="2002" y="1262"/>
                </a:moveTo>
                <a:cubicBezTo>
                  <a:pt x="2000" y="1262"/>
                  <a:pt x="1998" y="1263"/>
                  <a:pt x="1998" y="1266"/>
                </a:cubicBezTo>
                <a:cubicBezTo>
                  <a:pt x="1998" y="1268"/>
                  <a:pt x="2000" y="1270"/>
                  <a:pt x="2002" y="1270"/>
                </a:cubicBezTo>
                <a:cubicBezTo>
                  <a:pt x="2004" y="1270"/>
                  <a:pt x="2006" y="1268"/>
                  <a:pt x="2006" y="1266"/>
                </a:cubicBezTo>
                <a:cubicBezTo>
                  <a:pt x="2006" y="1263"/>
                  <a:pt x="2004" y="1262"/>
                  <a:pt x="2002" y="1262"/>
                </a:cubicBezTo>
                <a:close/>
                <a:moveTo>
                  <a:pt x="2015" y="1262"/>
                </a:moveTo>
                <a:cubicBezTo>
                  <a:pt x="2013" y="1262"/>
                  <a:pt x="2011" y="1263"/>
                  <a:pt x="2011" y="1266"/>
                </a:cubicBezTo>
                <a:cubicBezTo>
                  <a:pt x="2011" y="1268"/>
                  <a:pt x="2013" y="1270"/>
                  <a:pt x="2015" y="1270"/>
                </a:cubicBezTo>
                <a:cubicBezTo>
                  <a:pt x="2017" y="1270"/>
                  <a:pt x="2019" y="1268"/>
                  <a:pt x="2019" y="1266"/>
                </a:cubicBezTo>
                <a:cubicBezTo>
                  <a:pt x="2019" y="1263"/>
                  <a:pt x="2017" y="1262"/>
                  <a:pt x="2015" y="1262"/>
                </a:cubicBezTo>
                <a:close/>
                <a:moveTo>
                  <a:pt x="2041" y="1262"/>
                </a:moveTo>
                <a:cubicBezTo>
                  <a:pt x="2039" y="1262"/>
                  <a:pt x="2037" y="1263"/>
                  <a:pt x="2037" y="1266"/>
                </a:cubicBezTo>
                <a:cubicBezTo>
                  <a:pt x="2037" y="1268"/>
                  <a:pt x="2039" y="1270"/>
                  <a:pt x="2041" y="1270"/>
                </a:cubicBezTo>
                <a:cubicBezTo>
                  <a:pt x="2043" y="1270"/>
                  <a:pt x="2045" y="1268"/>
                  <a:pt x="2045" y="1266"/>
                </a:cubicBezTo>
                <a:cubicBezTo>
                  <a:pt x="2045" y="1263"/>
                  <a:pt x="2043" y="1262"/>
                  <a:pt x="2041" y="1262"/>
                </a:cubicBezTo>
                <a:close/>
                <a:moveTo>
                  <a:pt x="2054" y="1262"/>
                </a:moveTo>
                <a:cubicBezTo>
                  <a:pt x="2051" y="1262"/>
                  <a:pt x="2050" y="1263"/>
                  <a:pt x="2050" y="1266"/>
                </a:cubicBezTo>
                <a:cubicBezTo>
                  <a:pt x="2050" y="1268"/>
                  <a:pt x="2051" y="1270"/>
                  <a:pt x="2054" y="1270"/>
                </a:cubicBezTo>
                <a:cubicBezTo>
                  <a:pt x="2056" y="1270"/>
                  <a:pt x="2058" y="1268"/>
                  <a:pt x="2058" y="1266"/>
                </a:cubicBezTo>
                <a:cubicBezTo>
                  <a:pt x="2058" y="1263"/>
                  <a:pt x="2056" y="1262"/>
                  <a:pt x="2054" y="1262"/>
                </a:cubicBezTo>
                <a:close/>
                <a:moveTo>
                  <a:pt x="2067" y="1262"/>
                </a:moveTo>
                <a:cubicBezTo>
                  <a:pt x="2064" y="1262"/>
                  <a:pt x="2063" y="1263"/>
                  <a:pt x="2063" y="1266"/>
                </a:cubicBezTo>
                <a:cubicBezTo>
                  <a:pt x="2063" y="1268"/>
                  <a:pt x="2064" y="1270"/>
                  <a:pt x="2067" y="1270"/>
                </a:cubicBezTo>
                <a:cubicBezTo>
                  <a:pt x="2069" y="1270"/>
                  <a:pt x="2071" y="1268"/>
                  <a:pt x="2071" y="1266"/>
                </a:cubicBezTo>
                <a:cubicBezTo>
                  <a:pt x="2071" y="1263"/>
                  <a:pt x="2069" y="1262"/>
                  <a:pt x="2067" y="1262"/>
                </a:cubicBezTo>
                <a:close/>
                <a:moveTo>
                  <a:pt x="2080" y="1262"/>
                </a:moveTo>
                <a:cubicBezTo>
                  <a:pt x="2077" y="1262"/>
                  <a:pt x="2075" y="1263"/>
                  <a:pt x="2075" y="1266"/>
                </a:cubicBezTo>
                <a:cubicBezTo>
                  <a:pt x="2075" y="1268"/>
                  <a:pt x="2077" y="1270"/>
                  <a:pt x="2080" y="1270"/>
                </a:cubicBezTo>
                <a:cubicBezTo>
                  <a:pt x="2082" y="1270"/>
                  <a:pt x="2084" y="1268"/>
                  <a:pt x="2084" y="1266"/>
                </a:cubicBezTo>
                <a:cubicBezTo>
                  <a:pt x="2084" y="1263"/>
                  <a:pt x="2082" y="1262"/>
                  <a:pt x="2080" y="1262"/>
                </a:cubicBezTo>
                <a:close/>
                <a:moveTo>
                  <a:pt x="2171" y="1266"/>
                </a:moveTo>
                <a:cubicBezTo>
                  <a:pt x="2171" y="1265"/>
                  <a:pt x="2170" y="1265"/>
                  <a:pt x="2170" y="1265"/>
                </a:cubicBezTo>
                <a:cubicBezTo>
                  <a:pt x="2170" y="1265"/>
                  <a:pt x="2169" y="1265"/>
                  <a:pt x="2169" y="1266"/>
                </a:cubicBezTo>
                <a:cubicBezTo>
                  <a:pt x="2169" y="1266"/>
                  <a:pt x="2170" y="1267"/>
                  <a:pt x="2170" y="1267"/>
                </a:cubicBezTo>
                <a:cubicBezTo>
                  <a:pt x="2170" y="1267"/>
                  <a:pt x="2171" y="1266"/>
                  <a:pt x="2171" y="1266"/>
                </a:cubicBezTo>
                <a:close/>
                <a:moveTo>
                  <a:pt x="2984" y="1262"/>
                </a:moveTo>
                <a:cubicBezTo>
                  <a:pt x="2981" y="1262"/>
                  <a:pt x="2979" y="1263"/>
                  <a:pt x="2979" y="1266"/>
                </a:cubicBezTo>
                <a:cubicBezTo>
                  <a:pt x="2979" y="1268"/>
                  <a:pt x="2981" y="1270"/>
                  <a:pt x="2984" y="1270"/>
                </a:cubicBezTo>
                <a:cubicBezTo>
                  <a:pt x="2986" y="1270"/>
                  <a:pt x="2988" y="1268"/>
                  <a:pt x="2988" y="1266"/>
                </a:cubicBezTo>
                <a:cubicBezTo>
                  <a:pt x="2988" y="1263"/>
                  <a:pt x="2986" y="1262"/>
                  <a:pt x="2984" y="1262"/>
                </a:cubicBezTo>
                <a:close/>
                <a:moveTo>
                  <a:pt x="2996" y="1262"/>
                </a:moveTo>
                <a:cubicBezTo>
                  <a:pt x="2994" y="1262"/>
                  <a:pt x="2992" y="1263"/>
                  <a:pt x="2992" y="1266"/>
                </a:cubicBezTo>
                <a:cubicBezTo>
                  <a:pt x="2992" y="1268"/>
                  <a:pt x="2994" y="1270"/>
                  <a:pt x="2996" y="1270"/>
                </a:cubicBezTo>
                <a:cubicBezTo>
                  <a:pt x="2999" y="1270"/>
                  <a:pt x="3001" y="1268"/>
                  <a:pt x="3001" y="1266"/>
                </a:cubicBezTo>
                <a:cubicBezTo>
                  <a:pt x="3001" y="1263"/>
                  <a:pt x="2999" y="1262"/>
                  <a:pt x="2996" y="1262"/>
                </a:cubicBezTo>
                <a:close/>
                <a:moveTo>
                  <a:pt x="3009" y="1262"/>
                </a:moveTo>
                <a:cubicBezTo>
                  <a:pt x="3007" y="1262"/>
                  <a:pt x="3005" y="1263"/>
                  <a:pt x="3005" y="1266"/>
                </a:cubicBezTo>
                <a:cubicBezTo>
                  <a:pt x="3005" y="1268"/>
                  <a:pt x="3007" y="1270"/>
                  <a:pt x="3009" y="1270"/>
                </a:cubicBezTo>
                <a:cubicBezTo>
                  <a:pt x="3012" y="1270"/>
                  <a:pt x="3014" y="1268"/>
                  <a:pt x="3014" y="1266"/>
                </a:cubicBezTo>
                <a:cubicBezTo>
                  <a:pt x="3014" y="1263"/>
                  <a:pt x="3012" y="1262"/>
                  <a:pt x="3009" y="1262"/>
                </a:cubicBezTo>
                <a:close/>
                <a:moveTo>
                  <a:pt x="3022" y="1262"/>
                </a:moveTo>
                <a:cubicBezTo>
                  <a:pt x="3020" y="1262"/>
                  <a:pt x="3018" y="1263"/>
                  <a:pt x="3018" y="1266"/>
                </a:cubicBezTo>
                <a:cubicBezTo>
                  <a:pt x="3018" y="1268"/>
                  <a:pt x="3020" y="1270"/>
                  <a:pt x="3022" y="1270"/>
                </a:cubicBezTo>
                <a:cubicBezTo>
                  <a:pt x="3025" y="1270"/>
                  <a:pt x="3026" y="1268"/>
                  <a:pt x="3026" y="1266"/>
                </a:cubicBezTo>
                <a:cubicBezTo>
                  <a:pt x="3026" y="1263"/>
                  <a:pt x="3025" y="1262"/>
                  <a:pt x="3022" y="1262"/>
                </a:cubicBezTo>
                <a:close/>
                <a:moveTo>
                  <a:pt x="3035" y="1262"/>
                </a:moveTo>
                <a:cubicBezTo>
                  <a:pt x="3033" y="1262"/>
                  <a:pt x="3031" y="1263"/>
                  <a:pt x="3031" y="1266"/>
                </a:cubicBezTo>
                <a:cubicBezTo>
                  <a:pt x="3031" y="1268"/>
                  <a:pt x="3033" y="1270"/>
                  <a:pt x="3035" y="1270"/>
                </a:cubicBezTo>
                <a:cubicBezTo>
                  <a:pt x="3038" y="1270"/>
                  <a:pt x="3039" y="1268"/>
                  <a:pt x="3039" y="1266"/>
                </a:cubicBezTo>
                <a:cubicBezTo>
                  <a:pt x="3039" y="1263"/>
                  <a:pt x="3038" y="1262"/>
                  <a:pt x="3035" y="1262"/>
                </a:cubicBezTo>
                <a:close/>
                <a:moveTo>
                  <a:pt x="3100" y="1262"/>
                </a:moveTo>
                <a:cubicBezTo>
                  <a:pt x="3097" y="1262"/>
                  <a:pt x="3096" y="1263"/>
                  <a:pt x="3096" y="1266"/>
                </a:cubicBezTo>
                <a:cubicBezTo>
                  <a:pt x="3096" y="1268"/>
                  <a:pt x="3097" y="1270"/>
                  <a:pt x="3100" y="1270"/>
                </a:cubicBezTo>
                <a:cubicBezTo>
                  <a:pt x="3102" y="1270"/>
                  <a:pt x="3104" y="1268"/>
                  <a:pt x="3104" y="1266"/>
                </a:cubicBezTo>
                <a:cubicBezTo>
                  <a:pt x="3104" y="1263"/>
                  <a:pt x="3102" y="1262"/>
                  <a:pt x="3100" y="1262"/>
                </a:cubicBezTo>
                <a:close/>
                <a:moveTo>
                  <a:pt x="3110" y="1266"/>
                </a:moveTo>
                <a:cubicBezTo>
                  <a:pt x="3110" y="1267"/>
                  <a:pt x="3111" y="1268"/>
                  <a:pt x="3113" y="1268"/>
                </a:cubicBezTo>
                <a:cubicBezTo>
                  <a:pt x="3114" y="1268"/>
                  <a:pt x="3115" y="1267"/>
                  <a:pt x="3115" y="1266"/>
                </a:cubicBezTo>
                <a:cubicBezTo>
                  <a:pt x="3115" y="1264"/>
                  <a:pt x="3114" y="1263"/>
                  <a:pt x="3113" y="1263"/>
                </a:cubicBezTo>
                <a:cubicBezTo>
                  <a:pt x="3111" y="1263"/>
                  <a:pt x="3110" y="1264"/>
                  <a:pt x="3110" y="1266"/>
                </a:cubicBezTo>
                <a:close/>
                <a:moveTo>
                  <a:pt x="930" y="1275"/>
                </a:moveTo>
                <a:cubicBezTo>
                  <a:pt x="928" y="1275"/>
                  <a:pt x="926" y="1276"/>
                  <a:pt x="926" y="1279"/>
                </a:cubicBezTo>
                <a:cubicBezTo>
                  <a:pt x="926" y="1281"/>
                  <a:pt x="928" y="1283"/>
                  <a:pt x="930" y="1283"/>
                </a:cubicBezTo>
                <a:cubicBezTo>
                  <a:pt x="933" y="1283"/>
                  <a:pt x="934" y="1281"/>
                  <a:pt x="934" y="1279"/>
                </a:cubicBezTo>
                <a:cubicBezTo>
                  <a:pt x="934" y="1276"/>
                  <a:pt x="933" y="1275"/>
                  <a:pt x="930" y="1275"/>
                </a:cubicBezTo>
                <a:close/>
                <a:moveTo>
                  <a:pt x="943" y="1275"/>
                </a:moveTo>
                <a:cubicBezTo>
                  <a:pt x="941" y="1275"/>
                  <a:pt x="939" y="1276"/>
                  <a:pt x="939" y="1279"/>
                </a:cubicBezTo>
                <a:cubicBezTo>
                  <a:pt x="939" y="1281"/>
                  <a:pt x="941" y="1283"/>
                  <a:pt x="943" y="1283"/>
                </a:cubicBezTo>
                <a:cubicBezTo>
                  <a:pt x="945" y="1283"/>
                  <a:pt x="947" y="1281"/>
                  <a:pt x="947" y="1279"/>
                </a:cubicBezTo>
                <a:cubicBezTo>
                  <a:pt x="947" y="1276"/>
                  <a:pt x="945" y="1275"/>
                  <a:pt x="943" y="1275"/>
                </a:cubicBezTo>
                <a:close/>
                <a:moveTo>
                  <a:pt x="956" y="1275"/>
                </a:moveTo>
                <a:cubicBezTo>
                  <a:pt x="954" y="1275"/>
                  <a:pt x="952" y="1276"/>
                  <a:pt x="952" y="1279"/>
                </a:cubicBezTo>
                <a:cubicBezTo>
                  <a:pt x="952" y="1281"/>
                  <a:pt x="954" y="1283"/>
                  <a:pt x="956" y="1283"/>
                </a:cubicBezTo>
                <a:cubicBezTo>
                  <a:pt x="958" y="1283"/>
                  <a:pt x="960" y="1281"/>
                  <a:pt x="960" y="1279"/>
                </a:cubicBezTo>
                <a:cubicBezTo>
                  <a:pt x="960" y="1276"/>
                  <a:pt x="958" y="1275"/>
                  <a:pt x="956" y="1275"/>
                </a:cubicBezTo>
                <a:close/>
                <a:moveTo>
                  <a:pt x="969" y="1275"/>
                </a:moveTo>
                <a:cubicBezTo>
                  <a:pt x="967" y="1275"/>
                  <a:pt x="965" y="1276"/>
                  <a:pt x="965" y="1279"/>
                </a:cubicBezTo>
                <a:cubicBezTo>
                  <a:pt x="965" y="1281"/>
                  <a:pt x="967" y="1283"/>
                  <a:pt x="969" y="1283"/>
                </a:cubicBezTo>
                <a:cubicBezTo>
                  <a:pt x="971" y="1283"/>
                  <a:pt x="973" y="1281"/>
                  <a:pt x="973" y="1279"/>
                </a:cubicBezTo>
                <a:cubicBezTo>
                  <a:pt x="973" y="1276"/>
                  <a:pt x="971" y="1275"/>
                  <a:pt x="969" y="1275"/>
                </a:cubicBezTo>
                <a:close/>
                <a:moveTo>
                  <a:pt x="982" y="1275"/>
                </a:moveTo>
                <a:cubicBezTo>
                  <a:pt x="980" y="1275"/>
                  <a:pt x="978" y="1276"/>
                  <a:pt x="978" y="1279"/>
                </a:cubicBezTo>
                <a:cubicBezTo>
                  <a:pt x="978" y="1281"/>
                  <a:pt x="980" y="1283"/>
                  <a:pt x="982" y="1283"/>
                </a:cubicBezTo>
                <a:cubicBezTo>
                  <a:pt x="984" y="1283"/>
                  <a:pt x="986" y="1281"/>
                  <a:pt x="986" y="1279"/>
                </a:cubicBezTo>
                <a:cubicBezTo>
                  <a:pt x="986" y="1276"/>
                  <a:pt x="984" y="1275"/>
                  <a:pt x="982" y="1275"/>
                </a:cubicBezTo>
                <a:close/>
                <a:moveTo>
                  <a:pt x="995" y="1275"/>
                </a:moveTo>
                <a:cubicBezTo>
                  <a:pt x="993" y="1275"/>
                  <a:pt x="991" y="1276"/>
                  <a:pt x="991" y="1279"/>
                </a:cubicBezTo>
                <a:cubicBezTo>
                  <a:pt x="991" y="1281"/>
                  <a:pt x="993" y="1283"/>
                  <a:pt x="995" y="1283"/>
                </a:cubicBezTo>
                <a:cubicBezTo>
                  <a:pt x="997" y="1283"/>
                  <a:pt x="999" y="1281"/>
                  <a:pt x="999" y="1279"/>
                </a:cubicBezTo>
                <a:cubicBezTo>
                  <a:pt x="999" y="1276"/>
                  <a:pt x="997" y="1275"/>
                  <a:pt x="995" y="1275"/>
                </a:cubicBezTo>
                <a:close/>
                <a:moveTo>
                  <a:pt x="1008" y="1275"/>
                </a:moveTo>
                <a:cubicBezTo>
                  <a:pt x="1005" y="1275"/>
                  <a:pt x="1004" y="1276"/>
                  <a:pt x="1004" y="1279"/>
                </a:cubicBezTo>
                <a:cubicBezTo>
                  <a:pt x="1004" y="1281"/>
                  <a:pt x="1005" y="1283"/>
                  <a:pt x="1008" y="1283"/>
                </a:cubicBezTo>
                <a:cubicBezTo>
                  <a:pt x="1010" y="1283"/>
                  <a:pt x="1012" y="1281"/>
                  <a:pt x="1012" y="1279"/>
                </a:cubicBezTo>
                <a:cubicBezTo>
                  <a:pt x="1012" y="1276"/>
                  <a:pt x="1010" y="1275"/>
                  <a:pt x="1008" y="1275"/>
                </a:cubicBezTo>
                <a:close/>
                <a:moveTo>
                  <a:pt x="1021" y="1275"/>
                </a:moveTo>
                <a:cubicBezTo>
                  <a:pt x="1018" y="1275"/>
                  <a:pt x="1016" y="1276"/>
                  <a:pt x="1016" y="1279"/>
                </a:cubicBezTo>
                <a:cubicBezTo>
                  <a:pt x="1016" y="1281"/>
                  <a:pt x="1018" y="1283"/>
                  <a:pt x="1021" y="1283"/>
                </a:cubicBezTo>
                <a:cubicBezTo>
                  <a:pt x="1023" y="1283"/>
                  <a:pt x="1025" y="1281"/>
                  <a:pt x="1025" y="1279"/>
                </a:cubicBezTo>
                <a:cubicBezTo>
                  <a:pt x="1025" y="1276"/>
                  <a:pt x="1023" y="1275"/>
                  <a:pt x="1021" y="1275"/>
                </a:cubicBezTo>
                <a:close/>
                <a:moveTo>
                  <a:pt x="1034" y="1275"/>
                </a:moveTo>
                <a:cubicBezTo>
                  <a:pt x="1031" y="1275"/>
                  <a:pt x="1029" y="1276"/>
                  <a:pt x="1029" y="1279"/>
                </a:cubicBezTo>
                <a:cubicBezTo>
                  <a:pt x="1029" y="1281"/>
                  <a:pt x="1031" y="1283"/>
                  <a:pt x="1034" y="1283"/>
                </a:cubicBezTo>
                <a:cubicBezTo>
                  <a:pt x="1036" y="1283"/>
                  <a:pt x="1038" y="1281"/>
                  <a:pt x="1038" y="1279"/>
                </a:cubicBezTo>
                <a:cubicBezTo>
                  <a:pt x="1038" y="1276"/>
                  <a:pt x="1036" y="1275"/>
                  <a:pt x="1034" y="1275"/>
                </a:cubicBezTo>
                <a:close/>
                <a:moveTo>
                  <a:pt x="1046" y="1275"/>
                </a:moveTo>
                <a:cubicBezTo>
                  <a:pt x="1044" y="1275"/>
                  <a:pt x="1042" y="1276"/>
                  <a:pt x="1042" y="1279"/>
                </a:cubicBezTo>
                <a:cubicBezTo>
                  <a:pt x="1042" y="1281"/>
                  <a:pt x="1044" y="1283"/>
                  <a:pt x="1046" y="1283"/>
                </a:cubicBezTo>
                <a:cubicBezTo>
                  <a:pt x="1049" y="1283"/>
                  <a:pt x="1051" y="1281"/>
                  <a:pt x="1051" y="1279"/>
                </a:cubicBezTo>
                <a:cubicBezTo>
                  <a:pt x="1051" y="1276"/>
                  <a:pt x="1049" y="1275"/>
                  <a:pt x="1046" y="1275"/>
                </a:cubicBezTo>
                <a:close/>
                <a:moveTo>
                  <a:pt x="1059" y="1275"/>
                </a:moveTo>
                <a:cubicBezTo>
                  <a:pt x="1057" y="1275"/>
                  <a:pt x="1055" y="1276"/>
                  <a:pt x="1055" y="1279"/>
                </a:cubicBezTo>
                <a:cubicBezTo>
                  <a:pt x="1055" y="1281"/>
                  <a:pt x="1057" y="1283"/>
                  <a:pt x="1059" y="1283"/>
                </a:cubicBezTo>
                <a:cubicBezTo>
                  <a:pt x="1062" y="1283"/>
                  <a:pt x="1064" y="1281"/>
                  <a:pt x="1064" y="1279"/>
                </a:cubicBezTo>
                <a:cubicBezTo>
                  <a:pt x="1064" y="1276"/>
                  <a:pt x="1062" y="1275"/>
                  <a:pt x="1059" y="1275"/>
                </a:cubicBezTo>
                <a:close/>
                <a:moveTo>
                  <a:pt x="1072" y="1275"/>
                </a:moveTo>
                <a:cubicBezTo>
                  <a:pt x="1070" y="1275"/>
                  <a:pt x="1068" y="1276"/>
                  <a:pt x="1068" y="1279"/>
                </a:cubicBezTo>
                <a:cubicBezTo>
                  <a:pt x="1068" y="1281"/>
                  <a:pt x="1070" y="1283"/>
                  <a:pt x="1072" y="1283"/>
                </a:cubicBezTo>
                <a:cubicBezTo>
                  <a:pt x="1075" y="1283"/>
                  <a:pt x="1077" y="1281"/>
                  <a:pt x="1077" y="1279"/>
                </a:cubicBezTo>
                <a:cubicBezTo>
                  <a:pt x="1077" y="1276"/>
                  <a:pt x="1075" y="1275"/>
                  <a:pt x="1072" y="1275"/>
                </a:cubicBezTo>
                <a:close/>
                <a:moveTo>
                  <a:pt x="1085" y="1275"/>
                </a:moveTo>
                <a:cubicBezTo>
                  <a:pt x="1083" y="1275"/>
                  <a:pt x="1081" y="1276"/>
                  <a:pt x="1081" y="1279"/>
                </a:cubicBezTo>
                <a:cubicBezTo>
                  <a:pt x="1081" y="1281"/>
                  <a:pt x="1083" y="1283"/>
                  <a:pt x="1085" y="1283"/>
                </a:cubicBezTo>
                <a:cubicBezTo>
                  <a:pt x="1088" y="1283"/>
                  <a:pt x="1089" y="1281"/>
                  <a:pt x="1089" y="1279"/>
                </a:cubicBezTo>
                <a:cubicBezTo>
                  <a:pt x="1089" y="1276"/>
                  <a:pt x="1088" y="1275"/>
                  <a:pt x="1085" y="1275"/>
                </a:cubicBezTo>
                <a:close/>
                <a:moveTo>
                  <a:pt x="1098" y="1275"/>
                </a:moveTo>
                <a:cubicBezTo>
                  <a:pt x="1096" y="1275"/>
                  <a:pt x="1094" y="1276"/>
                  <a:pt x="1094" y="1279"/>
                </a:cubicBezTo>
                <a:cubicBezTo>
                  <a:pt x="1094" y="1281"/>
                  <a:pt x="1096" y="1283"/>
                  <a:pt x="1098" y="1283"/>
                </a:cubicBezTo>
                <a:cubicBezTo>
                  <a:pt x="1100" y="1283"/>
                  <a:pt x="1102" y="1281"/>
                  <a:pt x="1102" y="1279"/>
                </a:cubicBezTo>
                <a:cubicBezTo>
                  <a:pt x="1102" y="1276"/>
                  <a:pt x="1100" y="1275"/>
                  <a:pt x="1098" y="1275"/>
                </a:cubicBezTo>
                <a:close/>
                <a:moveTo>
                  <a:pt x="1111" y="1275"/>
                </a:moveTo>
                <a:cubicBezTo>
                  <a:pt x="1109" y="1275"/>
                  <a:pt x="1107" y="1276"/>
                  <a:pt x="1107" y="1279"/>
                </a:cubicBezTo>
                <a:cubicBezTo>
                  <a:pt x="1107" y="1281"/>
                  <a:pt x="1109" y="1283"/>
                  <a:pt x="1111" y="1283"/>
                </a:cubicBezTo>
                <a:cubicBezTo>
                  <a:pt x="1113" y="1283"/>
                  <a:pt x="1115" y="1281"/>
                  <a:pt x="1115" y="1279"/>
                </a:cubicBezTo>
                <a:cubicBezTo>
                  <a:pt x="1115" y="1276"/>
                  <a:pt x="1113" y="1275"/>
                  <a:pt x="1111" y="1275"/>
                </a:cubicBezTo>
                <a:close/>
                <a:moveTo>
                  <a:pt x="1124" y="1275"/>
                </a:moveTo>
                <a:cubicBezTo>
                  <a:pt x="1122" y="1275"/>
                  <a:pt x="1120" y="1276"/>
                  <a:pt x="1120" y="1279"/>
                </a:cubicBezTo>
                <a:cubicBezTo>
                  <a:pt x="1120" y="1281"/>
                  <a:pt x="1122" y="1283"/>
                  <a:pt x="1124" y="1283"/>
                </a:cubicBezTo>
                <a:cubicBezTo>
                  <a:pt x="1126" y="1283"/>
                  <a:pt x="1128" y="1281"/>
                  <a:pt x="1128" y="1279"/>
                </a:cubicBezTo>
                <a:cubicBezTo>
                  <a:pt x="1128" y="1276"/>
                  <a:pt x="1126" y="1275"/>
                  <a:pt x="1124" y="1275"/>
                </a:cubicBezTo>
                <a:close/>
                <a:moveTo>
                  <a:pt x="1137" y="1275"/>
                </a:moveTo>
                <a:cubicBezTo>
                  <a:pt x="1135" y="1275"/>
                  <a:pt x="1133" y="1276"/>
                  <a:pt x="1133" y="1279"/>
                </a:cubicBezTo>
                <a:cubicBezTo>
                  <a:pt x="1133" y="1281"/>
                  <a:pt x="1135" y="1283"/>
                  <a:pt x="1137" y="1283"/>
                </a:cubicBezTo>
                <a:cubicBezTo>
                  <a:pt x="1139" y="1283"/>
                  <a:pt x="1141" y="1281"/>
                  <a:pt x="1141" y="1279"/>
                </a:cubicBezTo>
                <a:cubicBezTo>
                  <a:pt x="1141" y="1276"/>
                  <a:pt x="1139" y="1275"/>
                  <a:pt x="1137" y="1275"/>
                </a:cubicBezTo>
                <a:close/>
                <a:moveTo>
                  <a:pt x="1150" y="1275"/>
                </a:moveTo>
                <a:cubicBezTo>
                  <a:pt x="1148" y="1275"/>
                  <a:pt x="1146" y="1276"/>
                  <a:pt x="1146" y="1279"/>
                </a:cubicBezTo>
                <a:cubicBezTo>
                  <a:pt x="1146" y="1281"/>
                  <a:pt x="1148" y="1283"/>
                  <a:pt x="1150" y="1283"/>
                </a:cubicBezTo>
                <a:cubicBezTo>
                  <a:pt x="1152" y="1283"/>
                  <a:pt x="1154" y="1281"/>
                  <a:pt x="1154" y="1279"/>
                </a:cubicBezTo>
                <a:cubicBezTo>
                  <a:pt x="1154" y="1276"/>
                  <a:pt x="1152" y="1275"/>
                  <a:pt x="1150" y="1275"/>
                </a:cubicBezTo>
                <a:close/>
                <a:moveTo>
                  <a:pt x="1163" y="1275"/>
                </a:moveTo>
                <a:cubicBezTo>
                  <a:pt x="1160" y="1275"/>
                  <a:pt x="1159" y="1276"/>
                  <a:pt x="1159" y="1279"/>
                </a:cubicBezTo>
                <a:cubicBezTo>
                  <a:pt x="1159" y="1281"/>
                  <a:pt x="1160" y="1283"/>
                  <a:pt x="1163" y="1283"/>
                </a:cubicBezTo>
                <a:cubicBezTo>
                  <a:pt x="1165" y="1283"/>
                  <a:pt x="1167" y="1281"/>
                  <a:pt x="1167" y="1279"/>
                </a:cubicBezTo>
                <a:cubicBezTo>
                  <a:pt x="1167" y="1276"/>
                  <a:pt x="1165" y="1275"/>
                  <a:pt x="1163" y="1275"/>
                </a:cubicBezTo>
                <a:close/>
                <a:moveTo>
                  <a:pt x="1176" y="1275"/>
                </a:moveTo>
                <a:cubicBezTo>
                  <a:pt x="1173" y="1275"/>
                  <a:pt x="1171" y="1276"/>
                  <a:pt x="1171" y="1279"/>
                </a:cubicBezTo>
                <a:cubicBezTo>
                  <a:pt x="1171" y="1281"/>
                  <a:pt x="1173" y="1283"/>
                  <a:pt x="1176" y="1283"/>
                </a:cubicBezTo>
                <a:cubicBezTo>
                  <a:pt x="1178" y="1283"/>
                  <a:pt x="1180" y="1281"/>
                  <a:pt x="1180" y="1279"/>
                </a:cubicBezTo>
                <a:cubicBezTo>
                  <a:pt x="1180" y="1276"/>
                  <a:pt x="1178" y="1275"/>
                  <a:pt x="1176" y="1275"/>
                </a:cubicBezTo>
                <a:close/>
                <a:moveTo>
                  <a:pt x="1189" y="1275"/>
                </a:moveTo>
                <a:cubicBezTo>
                  <a:pt x="1186" y="1275"/>
                  <a:pt x="1184" y="1276"/>
                  <a:pt x="1184" y="1279"/>
                </a:cubicBezTo>
                <a:cubicBezTo>
                  <a:pt x="1184" y="1281"/>
                  <a:pt x="1186" y="1283"/>
                  <a:pt x="1189" y="1283"/>
                </a:cubicBezTo>
                <a:cubicBezTo>
                  <a:pt x="1191" y="1283"/>
                  <a:pt x="1193" y="1281"/>
                  <a:pt x="1193" y="1279"/>
                </a:cubicBezTo>
                <a:cubicBezTo>
                  <a:pt x="1193" y="1276"/>
                  <a:pt x="1191" y="1275"/>
                  <a:pt x="1189" y="1275"/>
                </a:cubicBezTo>
                <a:close/>
                <a:moveTo>
                  <a:pt x="1201" y="1275"/>
                </a:moveTo>
                <a:cubicBezTo>
                  <a:pt x="1199" y="1275"/>
                  <a:pt x="1197" y="1276"/>
                  <a:pt x="1197" y="1279"/>
                </a:cubicBezTo>
                <a:cubicBezTo>
                  <a:pt x="1197" y="1281"/>
                  <a:pt x="1199" y="1283"/>
                  <a:pt x="1201" y="1283"/>
                </a:cubicBezTo>
                <a:cubicBezTo>
                  <a:pt x="1204" y="1283"/>
                  <a:pt x="1206" y="1281"/>
                  <a:pt x="1206" y="1279"/>
                </a:cubicBezTo>
                <a:cubicBezTo>
                  <a:pt x="1206" y="1276"/>
                  <a:pt x="1204" y="1275"/>
                  <a:pt x="1201" y="1275"/>
                </a:cubicBezTo>
                <a:close/>
                <a:moveTo>
                  <a:pt x="1214" y="1275"/>
                </a:moveTo>
                <a:cubicBezTo>
                  <a:pt x="1212" y="1275"/>
                  <a:pt x="1210" y="1276"/>
                  <a:pt x="1210" y="1279"/>
                </a:cubicBezTo>
                <a:cubicBezTo>
                  <a:pt x="1210" y="1281"/>
                  <a:pt x="1212" y="1283"/>
                  <a:pt x="1214" y="1283"/>
                </a:cubicBezTo>
                <a:cubicBezTo>
                  <a:pt x="1217" y="1283"/>
                  <a:pt x="1219" y="1281"/>
                  <a:pt x="1219" y="1279"/>
                </a:cubicBezTo>
                <a:cubicBezTo>
                  <a:pt x="1219" y="1276"/>
                  <a:pt x="1217" y="1275"/>
                  <a:pt x="1214" y="1275"/>
                </a:cubicBezTo>
                <a:close/>
                <a:moveTo>
                  <a:pt x="1227" y="1275"/>
                </a:moveTo>
                <a:cubicBezTo>
                  <a:pt x="1225" y="1275"/>
                  <a:pt x="1223" y="1276"/>
                  <a:pt x="1223" y="1279"/>
                </a:cubicBezTo>
                <a:cubicBezTo>
                  <a:pt x="1223" y="1281"/>
                  <a:pt x="1225" y="1283"/>
                  <a:pt x="1227" y="1283"/>
                </a:cubicBezTo>
                <a:cubicBezTo>
                  <a:pt x="1230" y="1283"/>
                  <a:pt x="1231" y="1281"/>
                  <a:pt x="1231" y="1279"/>
                </a:cubicBezTo>
                <a:cubicBezTo>
                  <a:pt x="1231" y="1276"/>
                  <a:pt x="1230" y="1275"/>
                  <a:pt x="1227" y="1275"/>
                </a:cubicBezTo>
                <a:close/>
                <a:moveTo>
                  <a:pt x="1240" y="1275"/>
                </a:moveTo>
                <a:cubicBezTo>
                  <a:pt x="1238" y="1275"/>
                  <a:pt x="1236" y="1276"/>
                  <a:pt x="1236" y="1279"/>
                </a:cubicBezTo>
                <a:cubicBezTo>
                  <a:pt x="1236" y="1281"/>
                  <a:pt x="1238" y="1283"/>
                  <a:pt x="1240" y="1283"/>
                </a:cubicBezTo>
                <a:cubicBezTo>
                  <a:pt x="1243" y="1283"/>
                  <a:pt x="1244" y="1281"/>
                  <a:pt x="1244" y="1279"/>
                </a:cubicBezTo>
                <a:cubicBezTo>
                  <a:pt x="1244" y="1276"/>
                  <a:pt x="1243" y="1275"/>
                  <a:pt x="1240" y="1275"/>
                </a:cubicBezTo>
                <a:close/>
                <a:moveTo>
                  <a:pt x="1253" y="1275"/>
                </a:moveTo>
                <a:cubicBezTo>
                  <a:pt x="1251" y="1275"/>
                  <a:pt x="1249" y="1276"/>
                  <a:pt x="1249" y="1279"/>
                </a:cubicBezTo>
                <a:cubicBezTo>
                  <a:pt x="1249" y="1281"/>
                  <a:pt x="1251" y="1283"/>
                  <a:pt x="1253" y="1283"/>
                </a:cubicBezTo>
                <a:cubicBezTo>
                  <a:pt x="1255" y="1283"/>
                  <a:pt x="1257" y="1281"/>
                  <a:pt x="1257" y="1279"/>
                </a:cubicBezTo>
                <a:cubicBezTo>
                  <a:pt x="1257" y="1276"/>
                  <a:pt x="1255" y="1275"/>
                  <a:pt x="1253" y="1275"/>
                </a:cubicBezTo>
                <a:close/>
                <a:moveTo>
                  <a:pt x="1266" y="1275"/>
                </a:moveTo>
                <a:cubicBezTo>
                  <a:pt x="1264" y="1275"/>
                  <a:pt x="1262" y="1276"/>
                  <a:pt x="1262" y="1279"/>
                </a:cubicBezTo>
                <a:cubicBezTo>
                  <a:pt x="1262" y="1281"/>
                  <a:pt x="1264" y="1283"/>
                  <a:pt x="1266" y="1283"/>
                </a:cubicBezTo>
                <a:cubicBezTo>
                  <a:pt x="1268" y="1283"/>
                  <a:pt x="1270" y="1281"/>
                  <a:pt x="1270" y="1279"/>
                </a:cubicBezTo>
                <a:cubicBezTo>
                  <a:pt x="1270" y="1276"/>
                  <a:pt x="1268" y="1275"/>
                  <a:pt x="1266" y="1275"/>
                </a:cubicBezTo>
                <a:close/>
                <a:moveTo>
                  <a:pt x="1279" y="1275"/>
                </a:moveTo>
                <a:cubicBezTo>
                  <a:pt x="1277" y="1275"/>
                  <a:pt x="1275" y="1276"/>
                  <a:pt x="1275" y="1279"/>
                </a:cubicBezTo>
                <a:cubicBezTo>
                  <a:pt x="1275" y="1281"/>
                  <a:pt x="1277" y="1283"/>
                  <a:pt x="1279" y="1283"/>
                </a:cubicBezTo>
                <a:cubicBezTo>
                  <a:pt x="1281" y="1283"/>
                  <a:pt x="1283" y="1281"/>
                  <a:pt x="1283" y="1279"/>
                </a:cubicBezTo>
                <a:cubicBezTo>
                  <a:pt x="1283" y="1276"/>
                  <a:pt x="1281" y="1275"/>
                  <a:pt x="1279" y="1275"/>
                </a:cubicBezTo>
                <a:close/>
                <a:moveTo>
                  <a:pt x="1292" y="1275"/>
                </a:moveTo>
                <a:cubicBezTo>
                  <a:pt x="1290" y="1275"/>
                  <a:pt x="1288" y="1276"/>
                  <a:pt x="1288" y="1279"/>
                </a:cubicBezTo>
                <a:cubicBezTo>
                  <a:pt x="1288" y="1281"/>
                  <a:pt x="1290" y="1283"/>
                  <a:pt x="1292" y="1283"/>
                </a:cubicBezTo>
                <a:cubicBezTo>
                  <a:pt x="1294" y="1283"/>
                  <a:pt x="1296" y="1281"/>
                  <a:pt x="1296" y="1279"/>
                </a:cubicBezTo>
                <a:cubicBezTo>
                  <a:pt x="1296" y="1276"/>
                  <a:pt x="1294" y="1275"/>
                  <a:pt x="1292" y="1275"/>
                </a:cubicBezTo>
                <a:close/>
                <a:moveTo>
                  <a:pt x="1808" y="1275"/>
                </a:moveTo>
                <a:cubicBezTo>
                  <a:pt x="1806" y="1275"/>
                  <a:pt x="1804" y="1276"/>
                  <a:pt x="1804" y="1279"/>
                </a:cubicBezTo>
                <a:cubicBezTo>
                  <a:pt x="1804" y="1281"/>
                  <a:pt x="1806" y="1283"/>
                  <a:pt x="1808" y="1283"/>
                </a:cubicBezTo>
                <a:cubicBezTo>
                  <a:pt x="1811" y="1283"/>
                  <a:pt x="1813" y="1281"/>
                  <a:pt x="1813" y="1279"/>
                </a:cubicBezTo>
                <a:cubicBezTo>
                  <a:pt x="1813" y="1276"/>
                  <a:pt x="1811" y="1275"/>
                  <a:pt x="1808" y="1275"/>
                </a:cubicBezTo>
                <a:close/>
                <a:moveTo>
                  <a:pt x="1821" y="1275"/>
                </a:moveTo>
                <a:cubicBezTo>
                  <a:pt x="1819" y="1275"/>
                  <a:pt x="1817" y="1276"/>
                  <a:pt x="1817" y="1279"/>
                </a:cubicBezTo>
                <a:cubicBezTo>
                  <a:pt x="1817" y="1281"/>
                  <a:pt x="1819" y="1283"/>
                  <a:pt x="1821" y="1283"/>
                </a:cubicBezTo>
                <a:cubicBezTo>
                  <a:pt x="1824" y="1283"/>
                  <a:pt x="1826" y="1281"/>
                  <a:pt x="1826" y="1279"/>
                </a:cubicBezTo>
                <a:cubicBezTo>
                  <a:pt x="1826" y="1276"/>
                  <a:pt x="1824" y="1275"/>
                  <a:pt x="1821" y="1275"/>
                </a:cubicBezTo>
                <a:close/>
                <a:moveTo>
                  <a:pt x="1834" y="1275"/>
                </a:moveTo>
                <a:cubicBezTo>
                  <a:pt x="1832" y="1275"/>
                  <a:pt x="1830" y="1276"/>
                  <a:pt x="1830" y="1279"/>
                </a:cubicBezTo>
                <a:cubicBezTo>
                  <a:pt x="1830" y="1281"/>
                  <a:pt x="1832" y="1283"/>
                  <a:pt x="1834" y="1283"/>
                </a:cubicBezTo>
                <a:cubicBezTo>
                  <a:pt x="1837" y="1283"/>
                  <a:pt x="1838" y="1281"/>
                  <a:pt x="1838" y="1279"/>
                </a:cubicBezTo>
                <a:cubicBezTo>
                  <a:pt x="1838" y="1276"/>
                  <a:pt x="1837" y="1275"/>
                  <a:pt x="1834" y="1275"/>
                </a:cubicBezTo>
                <a:close/>
                <a:moveTo>
                  <a:pt x="1847" y="1275"/>
                </a:moveTo>
                <a:cubicBezTo>
                  <a:pt x="1845" y="1275"/>
                  <a:pt x="1843" y="1276"/>
                  <a:pt x="1843" y="1279"/>
                </a:cubicBezTo>
                <a:cubicBezTo>
                  <a:pt x="1843" y="1281"/>
                  <a:pt x="1845" y="1283"/>
                  <a:pt x="1847" y="1283"/>
                </a:cubicBezTo>
                <a:cubicBezTo>
                  <a:pt x="1849" y="1283"/>
                  <a:pt x="1851" y="1281"/>
                  <a:pt x="1851" y="1279"/>
                </a:cubicBezTo>
                <a:cubicBezTo>
                  <a:pt x="1851" y="1276"/>
                  <a:pt x="1849" y="1275"/>
                  <a:pt x="1847" y="1275"/>
                </a:cubicBezTo>
                <a:close/>
                <a:moveTo>
                  <a:pt x="1860" y="1275"/>
                </a:moveTo>
                <a:cubicBezTo>
                  <a:pt x="1858" y="1275"/>
                  <a:pt x="1856" y="1276"/>
                  <a:pt x="1856" y="1279"/>
                </a:cubicBezTo>
                <a:cubicBezTo>
                  <a:pt x="1856" y="1281"/>
                  <a:pt x="1858" y="1283"/>
                  <a:pt x="1860" y="1283"/>
                </a:cubicBezTo>
                <a:cubicBezTo>
                  <a:pt x="1862" y="1283"/>
                  <a:pt x="1864" y="1281"/>
                  <a:pt x="1864" y="1279"/>
                </a:cubicBezTo>
                <a:cubicBezTo>
                  <a:pt x="1864" y="1276"/>
                  <a:pt x="1862" y="1275"/>
                  <a:pt x="1860" y="1275"/>
                </a:cubicBezTo>
                <a:close/>
                <a:moveTo>
                  <a:pt x="1873" y="1275"/>
                </a:moveTo>
                <a:cubicBezTo>
                  <a:pt x="1871" y="1275"/>
                  <a:pt x="1869" y="1276"/>
                  <a:pt x="1869" y="1279"/>
                </a:cubicBezTo>
                <a:cubicBezTo>
                  <a:pt x="1869" y="1281"/>
                  <a:pt x="1871" y="1283"/>
                  <a:pt x="1873" y="1283"/>
                </a:cubicBezTo>
                <a:cubicBezTo>
                  <a:pt x="1875" y="1283"/>
                  <a:pt x="1877" y="1281"/>
                  <a:pt x="1877" y="1279"/>
                </a:cubicBezTo>
                <a:cubicBezTo>
                  <a:pt x="1877" y="1276"/>
                  <a:pt x="1875" y="1275"/>
                  <a:pt x="1873" y="1275"/>
                </a:cubicBezTo>
                <a:close/>
                <a:moveTo>
                  <a:pt x="1886" y="1275"/>
                </a:moveTo>
                <a:cubicBezTo>
                  <a:pt x="1884" y="1275"/>
                  <a:pt x="1882" y="1276"/>
                  <a:pt x="1882" y="1279"/>
                </a:cubicBezTo>
                <a:cubicBezTo>
                  <a:pt x="1882" y="1281"/>
                  <a:pt x="1884" y="1283"/>
                  <a:pt x="1886" y="1283"/>
                </a:cubicBezTo>
                <a:cubicBezTo>
                  <a:pt x="1888" y="1283"/>
                  <a:pt x="1890" y="1281"/>
                  <a:pt x="1890" y="1279"/>
                </a:cubicBezTo>
                <a:cubicBezTo>
                  <a:pt x="1890" y="1276"/>
                  <a:pt x="1888" y="1275"/>
                  <a:pt x="1886" y="1275"/>
                </a:cubicBezTo>
                <a:close/>
                <a:moveTo>
                  <a:pt x="1899" y="1275"/>
                </a:moveTo>
                <a:cubicBezTo>
                  <a:pt x="1896" y="1275"/>
                  <a:pt x="1895" y="1276"/>
                  <a:pt x="1895" y="1279"/>
                </a:cubicBezTo>
                <a:cubicBezTo>
                  <a:pt x="1895" y="1281"/>
                  <a:pt x="1896" y="1283"/>
                  <a:pt x="1899" y="1283"/>
                </a:cubicBezTo>
                <a:cubicBezTo>
                  <a:pt x="1901" y="1283"/>
                  <a:pt x="1903" y="1281"/>
                  <a:pt x="1903" y="1279"/>
                </a:cubicBezTo>
                <a:cubicBezTo>
                  <a:pt x="1903" y="1276"/>
                  <a:pt x="1901" y="1275"/>
                  <a:pt x="1899" y="1275"/>
                </a:cubicBezTo>
                <a:close/>
                <a:moveTo>
                  <a:pt x="1912" y="1275"/>
                </a:moveTo>
                <a:cubicBezTo>
                  <a:pt x="1909" y="1275"/>
                  <a:pt x="1908" y="1276"/>
                  <a:pt x="1908" y="1279"/>
                </a:cubicBezTo>
                <a:cubicBezTo>
                  <a:pt x="1908" y="1281"/>
                  <a:pt x="1909" y="1283"/>
                  <a:pt x="1912" y="1283"/>
                </a:cubicBezTo>
                <a:cubicBezTo>
                  <a:pt x="1914" y="1283"/>
                  <a:pt x="1916" y="1281"/>
                  <a:pt x="1916" y="1279"/>
                </a:cubicBezTo>
                <a:cubicBezTo>
                  <a:pt x="1916" y="1276"/>
                  <a:pt x="1914" y="1275"/>
                  <a:pt x="1912" y="1275"/>
                </a:cubicBezTo>
                <a:close/>
                <a:moveTo>
                  <a:pt x="1925" y="1275"/>
                </a:moveTo>
                <a:cubicBezTo>
                  <a:pt x="1922" y="1275"/>
                  <a:pt x="1920" y="1276"/>
                  <a:pt x="1920" y="1279"/>
                </a:cubicBezTo>
                <a:cubicBezTo>
                  <a:pt x="1920" y="1281"/>
                  <a:pt x="1922" y="1283"/>
                  <a:pt x="1925" y="1283"/>
                </a:cubicBezTo>
                <a:cubicBezTo>
                  <a:pt x="1927" y="1283"/>
                  <a:pt x="1929" y="1281"/>
                  <a:pt x="1929" y="1279"/>
                </a:cubicBezTo>
                <a:cubicBezTo>
                  <a:pt x="1929" y="1276"/>
                  <a:pt x="1927" y="1275"/>
                  <a:pt x="1925" y="1275"/>
                </a:cubicBezTo>
                <a:close/>
                <a:moveTo>
                  <a:pt x="1938" y="1275"/>
                </a:moveTo>
                <a:cubicBezTo>
                  <a:pt x="1935" y="1275"/>
                  <a:pt x="1933" y="1276"/>
                  <a:pt x="1933" y="1279"/>
                </a:cubicBezTo>
                <a:cubicBezTo>
                  <a:pt x="1933" y="1281"/>
                  <a:pt x="1935" y="1283"/>
                  <a:pt x="1938" y="1283"/>
                </a:cubicBezTo>
                <a:cubicBezTo>
                  <a:pt x="1940" y="1283"/>
                  <a:pt x="1942" y="1281"/>
                  <a:pt x="1942" y="1279"/>
                </a:cubicBezTo>
                <a:cubicBezTo>
                  <a:pt x="1942" y="1276"/>
                  <a:pt x="1940" y="1275"/>
                  <a:pt x="1938" y="1275"/>
                </a:cubicBezTo>
                <a:close/>
                <a:moveTo>
                  <a:pt x="1950" y="1275"/>
                </a:moveTo>
                <a:cubicBezTo>
                  <a:pt x="1948" y="1275"/>
                  <a:pt x="1946" y="1276"/>
                  <a:pt x="1946" y="1279"/>
                </a:cubicBezTo>
                <a:cubicBezTo>
                  <a:pt x="1946" y="1281"/>
                  <a:pt x="1948" y="1283"/>
                  <a:pt x="1950" y="1283"/>
                </a:cubicBezTo>
                <a:cubicBezTo>
                  <a:pt x="1953" y="1283"/>
                  <a:pt x="1955" y="1281"/>
                  <a:pt x="1955" y="1279"/>
                </a:cubicBezTo>
                <a:cubicBezTo>
                  <a:pt x="1955" y="1276"/>
                  <a:pt x="1953" y="1275"/>
                  <a:pt x="1950" y="1275"/>
                </a:cubicBezTo>
                <a:close/>
                <a:moveTo>
                  <a:pt x="1963" y="1275"/>
                </a:moveTo>
                <a:cubicBezTo>
                  <a:pt x="1961" y="1275"/>
                  <a:pt x="1959" y="1276"/>
                  <a:pt x="1959" y="1279"/>
                </a:cubicBezTo>
                <a:cubicBezTo>
                  <a:pt x="1959" y="1281"/>
                  <a:pt x="1961" y="1283"/>
                  <a:pt x="1963" y="1283"/>
                </a:cubicBezTo>
                <a:cubicBezTo>
                  <a:pt x="1966" y="1283"/>
                  <a:pt x="1968" y="1281"/>
                  <a:pt x="1968" y="1279"/>
                </a:cubicBezTo>
                <a:cubicBezTo>
                  <a:pt x="1968" y="1276"/>
                  <a:pt x="1966" y="1275"/>
                  <a:pt x="1963" y="1275"/>
                </a:cubicBezTo>
                <a:close/>
                <a:moveTo>
                  <a:pt x="1976" y="1275"/>
                </a:moveTo>
                <a:cubicBezTo>
                  <a:pt x="1974" y="1275"/>
                  <a:pt x="1972" y="1276"/>
                  <a:pt x="1972" y="1279"/>
                </a:cubicBezTo>
                <a:cubicBezTo>
                  <a:pt x="1972" y="1281"/>
                  <a:pt x="1974" y="1283"/>
                  <a:pt x="1976" y="1283"/>
                </a:cubicBezTo>
                <a:cubicBezTo>
                  <a:pt x="1979" y="1283"/>
                  <a:pt x="1980" y="1281"/>
                  <a:pt x="1980" y="1279"/>
                </a:cubicBezTo>
                <a:cubicBezTo>
                  <a:pt x="1980" y="1276"/>
                  <a:pt x="1979" y="1275"/>
                  <a:pt x="1976" y="1275"/>
                </a:cubicBezTo>
                <a:close/>
                <a:moveTo>
                  <a:pt x="1989" y="1275"/>
                </a:moveTo>
                <a:cubicBezTo>
                  <a:pt x="1987" y="1275"/>
                  <a:pt x="1985" y="1276"/>
                  <a:pt x="1985" y="1279"/>
                </a:cubicBezTo>
                <a:cubicBezTo>
                  <a:pt x="1985" y="1281"/>
                  <a:pt x="1987" y="1283"/>
                  <a:pt x="1989" y="1283"/>
                </a:cubicBezTo>
                <a:cubicBezTo>
                  <a:pt x="1992" y="1283"/>
                  <a:pt x="1993" y="1281"/>
                  <a:pt x="1993" y="1279"/>
                </a:cubicBezTo>
                <a:cubicBezTo>
                  <a:pt x="1993" y="1276"/>
                  <a:pt x="1992" y="1275"/>
                  <a:pt x="1989" y="1275"/>
                </a:cubicBezTo>
                <a:close/>
                <a:moveTo>
                  <a:pt x="2002" y="1275"/>
                </a:moveTo>
                <a:cubicBezTo>
                  <a:pt x="2000" y="1275"/>
                  <a:pt x="1998" y="1276"/>
                  <a:pt x="1998" y="1279"/>
                </a:cubicBezTo>
                <a:cubicBezTo>
                  <a:pt x="1998" y="1281"/>
                  <a:pt x="2000" y="1283"/>
                  <a:pt x="2002" y="1283"/>
                </a:cubicBezTo>
                <a:cubicBezTo>
                  <a:pt x="2004" y="1283"/>
                  <a:pt x="2006" y="1281"/>
                  <a:pt x="2006" y="1279"/>
                </a:cubicBezTo>
                <a:cubicBezTo>
                  <a:pt x="2006" y="1276"/>
                  <a:pt x="2004" y="1275"/>
                  <a:pt x="2002" y="1275"/>
                </a:cubicBezTo>
                <a:close/>
                <a:moveTo>
                  <a:pt x="2015" y="1275"/>
                </a:moveTo>
                <a:cubicBezTo>
                  <a:pt x="2013" y="1275"/>
                  <a:pt x="2011" y="1276"/>
                  <a:pt x="2011" y="1279"/>
                </a:cubicBezTo>
                <a:cubicBezTo>
                  <a:pt x="2011" y="1281"/>
                  <a:pt x="2013" y="1283"/>
                  <a:pt x="2015" y="1283"/>
                </a:cubicBezTo>
                <a:cubicBezTo>
                  <a:pt x="2017" y="1283"/>
                  <a:pt x="2019" y="1281"/>
                  <a:pt x="2019" y="1279"/>
                </a:cubicBezTo>
                <a:cubicBezTo>
                  <a:pt x="2019" y="1276"/>
                  <a:pt x="2017" y="1275"/>
                  <a:pt x="2015" y="1275"/>
                </a:cubicBezTo>
                <a:close/>
                <a:moveTo>
                  <a:pt x="2028" y="1282"/>
                </a:moveTo>
                <a:cubicBezTo>
                  <a:pt x="2030" y="1282"/>
                  <a:pt x="2031" y="1281"/>
                  <a:pt x="2031" y="1279"/>
                </a:cubicBezTo>
                <a:cubicBezTo>
                  <a:pt x="2031" y="1277"/>
                  <a:pt x="2030" y="1275"/>
                  <a:pt x="2028" y="1275"/>
                </a:cubicBezTo>
                <a:cubicBezTo>
                  <a:pt x="2026" y="1275"/>
                  <a:pt x="2025" y="1277"/>
                  <a:pt x="2025" y="1279"/>
                </a:cubicBezTo>
                <a:cubicBezTo>
                  <a:pt x="2025" y="1281"/>
                  <a:pt x="2026" y="1282"/>
                  <a:pt x="2028" y="1282"/>
                </a:cubicBezTo>
                <a:close/>
                <a:moveTo>
                  <a:pt x="2041" y="1283"/>
                </a:moveTo>
                <a:cubicBezTo>
                  <a:pt x="2043" y="1283"/>
                  <a:pt x="2045" y="1281"/>
                  <a:pt x="2045" y="1279"/>
                </a:cubicBezTo>
                <a:cubicBezTo>
                  <a:pt x="2045" y="1276"/>
                  <a:pt x="2043" y="1275"/>
                  <a:pt x="2041" y="1275"/>
                </a:cubicBezTo>
                <a:cubicBezTo>
                  <a:pt x="2039" y="1275"/>
                  <a:pt x="2037" y="1276"/>
                  <a:pt x="2037" y="1279"/>
                </a:cubicBezTo>
                <a:cubicBezTo>
                  <a:pt x="2037" y="1281"/>
                  <a:pt x="2039" y="1283"/>
                  <a:pt x="2041" y="1283"/>
                </a:cubicBezTo>
                <a:close/>
                <a:moveTo>
                  <a:pt x="2054" y="1275"/>
                </a:moveTo>
                <a:cubicBezTo>
                  <a:pt x="2051" y="1275"/>
                  <a:pt x="2050" y="1276"/>
                  <a:pt x="2050" y="1279"/>
                </a:cubicBezTo>
                <a:cubicBezTo>
                  <a:pt x="2050" y="1281"/>
                  <a:pt x="2051" y="1283"/>
                  <a:pt x="2054" y="1283"/>
                </a:cubicBezTo>
                <a:cubicBezTo>
                  <a:pt x="2056" y="1283"/>
                  <a:pt x="2058" y="1281"/>
                  <a:pt x="2058" y="1279"/>
                </a:cubicBezTo>
                <a:cubicBezTo>
                  <a:pt x="2058" y="1276"/>
                  <a:pt x="2056" y="1275"/>
                  <a:pt x="2054" y="1275"/>
                </a:cubicBezTo>
                <a:close/>
                <a:moveTo>
                  <a:pt x="2067" y="1275"/>
                </a:moveTo>
                <a:cubicBezTo>
                  <a:pt x="2064" y="1275"/>
                  <a:pt x="2063" y="1276"/>
                  <a:pt x="2063" y="1279"/>
                </a:cubicBezTo>
                <a:cubicBezTo>
                  <a:pt x="2063" y="1281"/>
                  <a:pt x="2064" y="1283"/>
                  <a:pt x="2067" y="1283"/>
                </a:cubicBezTo>
                <a:cubicBezTo>
                  <a:pt x="2069" y="1283"/>
                  <a:pt x="2071" y="1281"/>
                  <a:pt x="2071" y="1279"/>
                </a:cubicBezTo>
                <a:cubicBezTo>
                  <a:pt x="2071" y="1276"/>
                  <a:pt x="2069" y="1275"/>
                  <a:pt x="2067" y="1275"/>
                </a:cubicBezTo>
                <a:close/>
                <a:moveTo>
                  <a:pt x="2080" y="1275"/>
                </a:moveTo>
                <a:cubicBezTo>
                  <a:pt x="2077" y="1275"/>
                  <a:pt x="2075" y="1276"/>
                  <a:pt x="2075" y="1279"/>
                </a:cubicBezTo>
                <a:cubicBezTo>
                  <a:pt x="2075" y="1281"/>
                  <a:pt x="2077" y="1283"/>
                  <a:pt x="2080" y="1283"/>
                </a:cubicBezTo>
                <a:cubicBezTo>
                  <a:pt x="2082" y="1283"/>
                  <a:pt x="2084" y="1281"/>
                  <a:pt x="2084" y="1279"/>
                </a:cubicBezTo>
                <a:cubicBezTo>
                  <a:pt x="2084" y="1276"/>
                  <a:pt x="2082" y="1275"/>
                  <a:pt x="2080" y="1275"/>
                </a:cubicBezTo>
                <a:close/>
                <a:moveTo>
                  <a:pt x="2170" y="1275"/>
                </a:moveTo>
                <a:cubicBezTo>
                  <a:pt x="2168" y="1275"/>
                  <a:pt x="2166" y="1276"/>
                  <a:pt x="2166" y="1279"/>
                </a:cubicBezTo>
                <a:cubicBezTo>
                  <a:pt x="2166" y="1281"/>
                  <a:pt x="2168" y="1283"/>
                  <a:pt x="2170" y="1283"/>
                </a:cubicBezTo>
                <a:cubicBezTo>
                  <a:pt x="2172" y="1283"/>
                  <a:pt x="2174" y="1281"/>
                  <a:pt x="2174" y="1279"/>
                </a:cubicBezTo>
                <a:cubicBezTo>
                  <a:pt x="2174" y="1276"/>
                  <a:pt x="2172" y="1275"/>
                  <a:pt x="2170" y="1275"/>
                </a:cubicBezTo>
                <a:close/>
                <a:moveTo>
                  <a:pt x="2181" y="1279"/>
                </a:moveTo>
                <a:cubicBezTo>
                  <a:pt x="2181" y="1280"/>
                  <a:pt x="2182" y="1281"/>
                  <a:pt x="2183" y="1281"/>
                </a:cubicBezTo>
                <a:cubicBezTo>
                  <a:pt x="2184" y="1281"/>
                  <a:pt x="2185" y="1280"/>
                  <a:pt x="2185" y="1279"/>
                </a:cubicBezTo>
                <a:cubicBezTo>
                  <a:pt x="2185" y="1277"/>
                  <a:pt x="2184" y="1276"/>
                  <a:pt x="2183" y="1276"/>
                </a:cubicBezTo>
                <a:cubicBezTo>
                  <a:pt x="2182" y="1276"/>
                  <a:pt x="2181" y="1277"/>
                  <a:pt x="2181" y="1279"/>
                </a:cubicBezTo>
                <a:close/>
                <a:moveTo>
                  <a:pt x="2932" y="1279"/>
                </a:moveTo>
                <a:cubicBezTo>
                  <a:pt x="2932" y="1279"/>
                  <a:pt x="2932" y="1279"/>
                  <a:pt x="2932" y="1279"/>
                </a:cubicBezTo>
                <a:cubicBezTo>
                  <a:pt x="2932" y="1279"/>
                  <a:pt x="2932" y="1279"/>
                  <a:pt x="2932" y="1279"/>
                </a:cubicBezTo>
                <a:cubicBezTo>
                  <a:pt x="2932" y="1279"/>
                  <a:pt x="2932" y="1279"/>
                  <a:pt x="2932" y="1279"/>
                </a:cubicBezTo>
                <a:cubicBezTo>
                  <a:pt x="2932" y="1279"/>
                  <a:pt x="2932" y="1279"/>
                  <a:pt x="2932" y="1279"/>
                </a:cubicBezTo>
                <a:close/>
                <a:moveTo>
                  <a:pt x="2945" y="1283"/>
                </a:moveTo>
                <a:cubicBezTo>
                  <a:pt x="2947" y="1283"/>
                  <a:pt x="2949" y="1281"/>
                  <a:pt x="2949" y="1279"/>
                </a:cubicBezTo>
                <a:cubicBezTo>
                  <a:pt x="2949" y="1276"/>
                  <a:pt x="2947" y="1275"/>
                  <a:pt x="2945" y="1275"/>
                </a:cubicBezTo>
                <a:cubicBezTo>
                  <a:pt x="2943" y="1275"/>
                  <a:pt x="2941" y="1276"/>
                  <a:pt x="2941" y="1279"/>
                </a:cubicBezTo>
                <a:cubicBezTo>
                  <a:pt x="2941" y="1281"/>
                  <a:pt x="2943" y="1283"/>
                  <a:pt x="2945" y="1283"/>
                </a:cubicBezTo>
                <a:close/>
                <a:moveTo>
                  <a:pt x="2984" y="1275"/>
                </a:moveTo>
                <a:cubicBezTo>
                  <a:pt x="2981" y="1275"/>
                  <a:pt x="2979" y="1276"/>
                  <a:pt x="2979" y="1279"/>
                </a:cubicBezTo>
                <a:cubicBezTo>
                  <a:pt x="2979" y="1281"/>
                  <a:pt x="2981" y="1283"/>
                  <a:pt x="2984" y="1283"/>
                </a:cubicBezTo>
                <a:cubicBezTo>
                  <a:pt x="2986" y="1283"/>
                  <a:pt x="2988" y="1281"/>
                  <a:pt x="2988" y="1279"/>
                </a:cubicBezTo>
                <a:cubicBezTo>
                  <a:pt x="2988" y="1276"/>
                  <a:pt x="2986" y="1275"/>
                  <a:pt x="2984" y="1275"/>
                </a:cubicBezTo>
                <a:close/>
                <a:moveTo>
                  <a:pt x="2996" y="1275"/>
                </a:moveTo>
                <a:cubicBezTo>
                  <a:pt x="2994" y="1275"/>
                  <a:pt x="2992" y="1276"/>
                  <a:pt x="2992" y="1279"/>
                </a:cubicBezTo>
                <a:cubicBezTo>
                  <a:pt x="2992" y="1281"/>
                  <a:pt x="2994" y="1283"/>
                  <a:pt x="2996" y="1283"/>
                </a:cubicBezTo>
                <a:cubicBezTo>
                  <a:pt x="2999" y="1283"/>
                  <a:pt x="3001" y="1281"/>
                  <a:pt x="3001" y="1279"/>
                </a:cubicBezTo>
                <a:cubicBezTo>
                  <a:pt x="3001" y="1276"/>
                  <a:pt x="2999" y="1275"/>
                  <a:pt x="2996" y="1275"/>
                </a:cubicBezTo>
                <a:close/>
                <a:moveTo>
                  <a:pt x="3009" y="1275"/>
                </a:moveTo>
                <a:cubicBezTo>
                  <a:pt x="3007" y="1275"/>
                  <a:pt x="3005" y="1276"/>
                  <a:pt x="3005" y="1279"/>
                </a:cubicBezTo>
                <a:cubicBezTo>
                  <a:pt x="3005" y="1281"/>
                  <a:pt x="3007" y="1283"/>
                  <a:pt x="3009" y="1283"/>
                </a:cubicBezTo>
                <a:cubicBezTo>
                  <a:pt x="3012" y="1283"/>
                  <a:pt x="3014" y="1281"/>
                  <a:pt x="3014" y="1279"/>
                </a:cubicBezTo>
                <a:cubicBezTo>
                  <a:pt x="3014" y="1276"/>
                  <a:pt x="3012" y="1275"/>
                  <a:pt x="3009" y="1275"/>
                </a:cubicBezTo>
                <a:close/>
                <a:moveTo>
                  <a:pt x="3022" y="1275"/>
                </a:moveTo>
                <a:cubicBezTo>
                  <a:pt x="3020" y="1275"/>
                  <a:pt x="3018" y="1276"/>
                  <a:pt x="3018" y="1279"/>
                </a:cubicBezTo>
                <a:cubicBezTo>
                  <a:pt x="3018" y="1281"/>
                  <a:pt x="3020" y="1283"/>
                  <a:pt x="3022" y="1283"/>
                </a:cubicBezTo>
                <a:cubicBezTo>
                  <a:pt x="3025" y="1283"/>
                  <a:pt x="3026" y="1281"/>
                  <a:pt x="3026" y="1279"/>
                </a:cubicBezTo>
                <a:cubicBezTo>
                  <a:pt x="3026" y="1276"/>
                  <a:pt x="3025" y="1275"/>
                  <a:pt x="3022" y="1275"/>
                </a:cubicBezTo>
                <a:close/>
                <a:moveTo>
                  <a:pt x="3035" y="1275"/>
                </a:moveTo>
                <a:cubicBezTo>
                  <a:pt x="3033" y="1275"/>
                  <a:pt x="3031" y="1276"/>
                  <a:pt x="3031" y="1279"/>
                </a:cubicBezTo>
                <a:cubicBezTo>
                  <a:pt x="3031" y="1281"/>
                  <a:pt x="3033" y="1283"/>
                  <a:pt x="3035" y="1283"/>
                </a:cubicBezTo>
                <a:cubicBezTo>
                  <a:pt x="3038" y="1283"/>
                  <a:pt x="3039" y="1281"/>
                  <a:pt x="3039" y="1279"/>
                </a:cubicBezTo>
                <a:cubicBezTo>
                  <a:pt x="3039" y="1276"/>
                  <a:pt x="3038" y="1275"/>
                  <a:pt x="3035" y="1275"/>
                </a:cubicBezTo>
                <a:close/>
                <a:moveTo>
                  <a:pt x="3048" y="1279"/>
                </a:moveTo>
                <a:cubicBezTo>
                  <a:pt x="3048" y="1279"/>
                  <a:pt x="3048" y="1278"/>
                  <a:pt x="3048" y="1278"/>
                </a:cubicBezTo>
                <a:cubicBezTo>
                  <a:pt x="3048" y="1278"/>
                  <a:pt x="3048" y="1279"/>
                  <a:pt x="3048" y="1279"/>
                </a:cubicBezTo>
                <a:cubicBezTo>
                  <a:pt x="3048" y="1279"/>
                  <a:pt x="3048" y="1279"/>
                  <a:pt x="3048" y="1279"/>
                </a:cubicBezTo>
                <a:cubicBezTo>
                  <a:pt x="3048" y="1279"/>
                  <a:pt x="3048" y="1279"/>
                  <a:pt x="3048" y="1279"/>
                </a:cubicBezTo>
                <a:close/>
                <a:moveTo>
                  <a:pt x="3100" y="1275"/>
                </a:moveTo>
                <a:cubicBezTo>
                  <a:pt x="3097" y="1275"/>
                  <a:pt x="3096" y="1276"/>
                  <a:pt x="3096" y="1279"/>
                </a:cubicBezTo>
                <a:cubicBezTo>
                  <a:pt x="3096" y="1281"/>
                  <a:pt x="3097" y="1283"/>
                  <a:pt x="3100" y="1283"/>
                </a:cubicBezTo>
                <a:cubicBezTo>
                  <a:pt x="3102" y="1283"/>
                  <a:pt x="3104" y="1281"/>
                  <a:pt x="3104" y="1279"/>
                </a:cubicBezTo>
                <a:cubicBezTo>
                  <a:pt x="3104" y="1276"/>
                  <a:pt x="3102" y="1275"/>
                  <a:pt x="3100" y="1275"/>
                </a:cubicBezTo>
                <a:close/>
                <a:moveTo>
                  <a:pt x="3113" y="1275"/>
                </a:moveTo>
                <a:cubicBezTo>
                  <a:pt x="3110" y="1275"/>
                  <a:pt x="3109" y="1276"/>
                  <a:pt x="3109" y="1279"/>
                </a:cubicBezTo>
                <a:cubicBezTo>
                  <a:pt x="3109" y="1281"/>
                  <a:pt x="3110" y="1283"/>
                  <a:pt x="3113" y="1283"/>
                </a:cubicBezTo>
                <a:cubicBezTo>
                  <a:pt x="3115" y="1283"/>
                  <a:pt x="3117" y="1281"/>
                  <a:pt x="3117" y="1279"/>
                </a:cubicBezTo>
                <a:cubicBezTo>
                  <a:pt x="3117" y="1276"/>
                  <a:pt x="3115" y="1275"/>
                  <a:pt x="3113" y="1275"/>
                </a:cubicBezTo>
                <a:close/>
                <a:moveTo>
                  <a:pt x="943" y="1287"/>
                </a:moveTo>
                <a:cubicBezTo>
                  <a:pt x="941" y="1287"/>
                  <a:pt x="939" y="1289"/>
                  <a:pt x="939" y="1292"/>
                </a:cubicBezTo>
                <a:cubicBezTo>
                  <a:pt x="939" y="1294"/>
                  <a:pt x="941" y="1296"/>
                  <a:pt x="943" y="1296"/>
                </a:cubicBezTo>
                <a:cubicBezTo>
                  <a:pt x="945" y="1296"/>
                  <a:pt x="947" y="1294"/>
                  <a:pt x="947" y="1292"/>
                </a:cubicBezTo>
                <a:cubicBezTo>
                  <a:pt x="947" y="1289"/>
                  <a:pt x="945" y="1287"/>
                  <a:pt x="943" y="1287"/>
                </a:cubicBezTo>
                <a:close/>
                <a:moveTo>
                  <a:pt x="956" y="1287"/>
                </a:moveTo>
                <a:cubicBezTo>
                  <a:pt x="954" y="1287"/>
                  <a:pt x="952" y="1289"/>
                  <a:pt x="952" y="1292"/>
                </a:cubicBezTo>
                <a:cubicBezTo>
                  <a:pt x="952" y="1294"/>
                  <a:pt x="954" y="1296"/>
                  <a:pt x="956" y="1296"/>
                </a:cubicBezTo>
                <a:cubicBezTo>
                  <a:pt x="958" y="1296"/>
                  <a:pt x="960" y="1294"/>
                  <a:pt x="960" y="1292"/>
                </a:cubicBezTo>
                <a:cubicBezTo>
                  <a:pt x="960" y="1289"/>
                  <a:pt x="958" y="1287"/>
                  <a:pt x="956" y="1287"/>
                </a:cubicBezTo>
                <a:close/>
                <a:moveTo>
                  <a:pt x="969" y="1287"/>
                </a:moveTo>
                <a:cubicBezTo>
                  <a:pt x="967" y="1287"/>
                  <a:pt x="965" y="1289"/>
                  <a:pt x="965" y="1292"/>
                </a:cubicBezTo>
                <a:cubicBezTo>
                  <a:pt x="965" y="1294"/>
                  <a:pt x="967" y="1296"/>
                  <a:pt x="969" y="1296"/>
                </a:cubicBezTo>
                <a:cubicBezTo>
                  <a:pt x="971" y="1296"/>
                  <a:pt x="973" y="1294"/>
                  <a:pt x="973" y="1292"/>
                </a:cubicBezTo>
                <a:cubicBezTo>
                  <a:pt x="973" y="1289"/>
                  <a:pt x="971" y="1287"/>
                  <a:pt x="969" y="1287"/>
                </a:cubicBezTo>
                <a:close/>
                <a:moveTo>
                  <a:pt x="982" y="1287"/>
                </a:moveTo>
                <a:cubicBezTo>
                  <a:pt x="980" y="1287"/>
                  <a:pt x="978" y="1289"/>
                  <a:pt x="978" y="1292"/>
                </a:cubicBezTo>
                <a:cubicBezTo>
                  <a:pt x="978" y="1294"/>
                  <a:pt x="980" y="1296"/>
                  <a:pt x="982" y="1296"/>
                </a:cubicBezTo>
                <a:cubicBezTo>
                  <a:pt x="984" y="1296"/>
                  <a:pt x="986" y="1294"/>
                  <a:pt x="986" y="1292"/>
                </a:cubicBezTo>
                <a:cubicBezTo>
                  <a:pt x="986" y="1289"/>
                  <a:pt x="984" y="1287"/>
                  <a:pt x="982" y="1287"/>
                </a:cubicBezTo>
                <a:close/>
                <a:moveTo>
                  <a:pt x="995" y="1287"/>
                </a:moveTo>
                <a:cubicBezTo>
                  <a:pt x="993" y="1287"/>
                  <a:pt x="991" y="1289"/>
                  <a:pt x="991" y="1292"/>
                </a:cubicBezTo>
                <a:cubicBezTo>
                  <a:pt x="991" y="1294"/>
                  <a:pt x="993" y="1296"/>
                  <a:pt x="995" y="1296"/>
                </a:cubicBezTo>
                <a:cubicBezTo>
                  <a:pt x="997" y="1296"/>
                  <a:pt x="999" y="1294"/>
                  <a:pt x="999" y="1292"/>
                </a:cubicBezTo>
                <a:cubicBezTo>
                  <a:pt x="999" y="1289"/>
                  <a:pt x="997" y="1287"/>
                  <a:pt x="995" y="1287"/>
                </a:cubicBezTo>
                <a:close/>
                <a:moveTo>
                  <a:pt x="1008" y="1287"/>
                </a:moveTo>
                <a:cubicBezTo>
                  <a:pt x="1005" y="1287"/>
                  <a:pt x="1004" y="1289"/>
                  <a:pt x="1004" y="1292"/>
                </a:cubicBezTo>
                <a:cubicBezTo>
                  <a:pt x="1004" y="1294"/>
                  <a:pt x="1005" y="1296"/>
                  <a:pt x="1008" y="1296"/>
                </a:cubicBezTo>
                <a:cubicBezTo>
                  <a:pt x="1010" y="1296"/>
                  <a:pt x="1012" y="1294"/>
                  <a:pt x="1012" y="1292"/>
                </a:cubicBezTo>
                <a:cubicBezTo>
                  <a:pt x="1012" y="1289"/>
                  <a:pt x="1010" y="1287"/>
                  <a:pt x="1008" y="1287"/>
                </a:cubicBezTo>
                <a:close/>
                <a:moveTo>
                  <a:pt x="1021" y="1287"/>
                </a:moveTo>
                <a:cubicBezTo>
                  <a:pt x="1018" y="1287"/>
                  <a:pt x="1016" y="1289"/>
                  <a:pt x="1016" y="1292"/>
                </a:cubicBezTo>
                <a:cubicBezTo>
                  <a:pt x="1016" y="1294"/>
                  <a:pt x="1018" y="1296"/>
                  <a:pt x="1021" y="1296"/>
                </a:cubicBezTo>
                <a:cubicBezTo>
                  <a:pt x="1023" y="1296"/>
                  <a:pt x="1025" y="1294"/>
                  <a:pt x="1025" y="1292"/>
                </a:cubicBezTo>
                <a:cubicBezTo>
                  <a:pt x="1025" y="1289"/>
                  <a:pt x="1023" y="1287"/>
                  <a:pt x="1021" y="1287"/>
                </a:cubicBezTo>
                <a:close/>
                <a:moveTo>
                  <a:pt x="1034" y="1287"/>
                </a:moveTo>
                <a:cubicBezTo>
                  <a:pt x="1031" y="1287"/>
                  <a:pt x="1029" y="1289"/>
                  <a:pt x="1029" y="1292"/>
                </a:cubicBezTo>
                <a:cubicBezTo>
                  <a:pt x="1029" y="1294"/>
                  <a:pt x="1031" y="1296"/>
                  <a:pt x="1034" y="1296"/>
                </a:cubicBezTo>
                <a:cubicBezTo>
                  <a:pt x="1036" y="1296"/>
                  <a:pt x="1038" y="1294"/>
                  <a:pt x="1038" y="1292"/>
                </a:cubicBezTo>
                <a:cubicBezTo>
                  <a:pt x="1038" y="1289"/>
                  <a:pt x="1036" y="1287"/>
                  <a:pt x="1034" y="1287"/>
                </a:cubicBezTo>
                <a:close/>
                <a:moveTo>
                  <a:pt x="1046" y="1287"/>
                </a:moveTo>
                <a:cubicBezTo>
                  <a:pt x="1044" y="1287"/>
                  <a:pt x="1042" y="1289"/>
                  <a:pt x="1042" y="1292"/>
                </a:cubicBezTo>
                <a:cubicBezTo>
                  <a:pt x="1042" y="1294"/>
                  <a:pt x="1044" y="1296"/>
                  <a:pt x="1046" y="1296"/>
                </a:cubicBezTo>
                <a:cubicBezTo>
                  <a:pt x="1049" y="1296"/>
                  <a:pt x="1051" y="1294"/>
                  <a:pt x="1051" y="1292"/>
                </a:cubicBezTo>
                <a:cubicBezTo>
                  <a:pt x="1051" y="1289"/>
                  <a:pt x="1049" y="1287"/>
                  <a:pt x="1046" y="1287"/>
                </a:cubicBezTo>
                <a:close/>
                <a:moveTo>
                  <a:pt x="1059" y="1287"/>
                </a:moveTo>
                <a:cubicBezTo>
                  <a:pt x="1057" y="1287"/>
                  <a:pt x="1055" y="1289"/>
                  <a:pt x="1055" y="1292"/>
                </a:cubicBezTo>
                <a:cubicBezTo>
                  <a:pt x="1055" y="1294"/>
                  <a:pt x="1057" y="1296"/>
                  <a:pt x="1059" y="1296"/>
                </a:cubicBezTo>
                <a:cubicBezTo>
                  <a:pt x="1062" y="1296"/>
                  <a:pt x="1064" y="1294"/>
                  <a:pt x="1064" y="1292"/>
                </a:cubicBezTo>
                <a:cubicBezTo>
                  <a:pt x="1064" y="1289"/>
                  <a:pt x="1062" y="1287"/>
                  <a:pt x="1059" y="1287"/>
                </a:cubicBezTo>
                <a:close/>
                <a:moveTo>
                  <a:pt x="1072" y="1287"/>
                </a:moveTo>
                <a:cubicBezTo>
                  <a:pt x="1070" y="1287"/>
                  <a:pt x="1068" y="1289"/>
                  <a:pt x="1068" y="1292"/>
                </a:cubicBezTo>
                <a:cubicBezTo>
                  <a:pt x="1068" y="1294"/>
                  <a:pt x="1070" y="1296"/>
                  <a:pt x="1072" y="1296"/>
                </a:cubicBezTo>
                <a:cubicBezTo>
                  <a:pt x="1075" y="1296"/>
                  <a:pt x="1077" y="1294"/>
                  <a:pt x="1077" y="1292"/>
                </a:cubicBezTo>
                <a:cubicBezTo>
                  <a:pt x="1077" y="1289"/>
                  <a:pt x="1075" y="1287"/>
                  <a:pt x="1072" y="1287"/>
                </a:cubicBezTo>
                <a:close/>
                <a:moveTo>
                  <a:pt x="1085" y="1287"/>
                </a:moveTo>
                <a:cubicBezTo>
                  <a:pt x="1083" y="1287"/>
                  <a:pt x="1081" y="1289"/>
                  <a:pt x="1081" y="1292"/>
                </a:cubicBezTo>
                <a:cubicBezTo>
                  <a:pt x="1081" y="1294"/>
                  <a:pt x="1083" y="1296"/>
                  <a:pt x="1085" y="1296"/>
                </a:cubicBezTo>
                <a:cubicBezTo>
                  <a:pt x="1088" y="1296"/>
                  <a:pt x="1089" y="1294"/>
                  <a:pt x="1089" y="1292"/>
                </a:cubicBezTo>
                <a:cubicBezTo>
                  <a:pt x="1089" y="1289"/>
                  <a:pt x="1088" y="1287"/>
                  <a:pt x="1085" y="1287"/>
                </a:cubicBezTo>
                <a:close/>
                <a:moveTo>
                  <a:pt x="1098" y="1287"/>
                </a:moveTo>
                <a:cubicBezTo>
                  <a:pt x="1096" y="1287"/>
                  <a:pt x="1094" y="1289"/>
                  <a:pt x="1094" y="1292"/>
                </a:cubicBezTo>
                <a:cubicBezTo>
                  <a:pt x="1094" y="1294"/>
                  <a:pt x="1096" y="1296"/>
                  <a:pt x="1098" y="1296"/>
                </a:cubicBezTo>
                <a:cubicBezTo>
                  <a:pt x="1100" y="1296"/>
                  <a:pt x="1102" y="1294"/>
                  <a:pt x="1102" y="1292"/>
                </a:cubicBezTo>
                <a:cubicBezTo>
                  <a:pt x="1102" y="1289"/>
                  <a:pt x="1100" y="1287"/>
                  <a:pt x="1098" y="1287"/>
                </a:cubicBezTo>
                <a:close/>
                <a:moveTo>
                  <a:pt x="1111" y="1287"/>
                </a:moveTo>
                <a:cubicBezTo>
                  <a:pt x="1109" y="1287"/>
                  <a:pt x="1107" y="1289"/>
                  <a:pt x="1107" y="1292"/>
                </a:cubicBezTo>
                <a:cubicBezTo>
                  <a:pt x="1107" y="1294"/>
                  <a:pt x="1109" y="1296"/>
                  <a:pt x="1111" y="1296"/>
                </a:cubicBezTo>
                <a:cubicBezTo>
                  <a:pt x="1113" y="1296"/>
                  <a:pt x="1115" y="1294"/>
                  <a:pt x="1115" y="1292"/>
                </a:cubicBezTo>
                <a:cubicBezTo>
                  <a:pt x="1115" y="1289"/>
                  <a:pt x="1113" y="1287"/>
                  <a:pt x="1111" y="1287"/>
                </a:cubicBezTo>
                <a:close/>
                <a:moveTo>
                  <a:pt x="1124" y="1287"/>
                </a:moveTo>
                <a:cubicBezTo>
                  <a:pt x="1122" y="1287"/>
                  <a:pt x="1120" y="1289"/>
                  <a:pt x="1120" y="1292"/>
                </a:cubicBezTo>
                <a:cubicBezTo>
                  <a:pt x="1120" y="1294"/>
                  <a:pt x="1122" y="1296"/>
                  <a:pt x="1124" y="1296"/>
                </a:cubicBezTo>
                <a:cubicBezTo>
                  <a:pt x="1126" y="1296"/>
                  <a:pt x="1128" y="1294"/>
                  <a:pt x="1128" y="1292"/>
                </a:cubicBezTo>
                <a:cubicBezTo>
                  <a:pt x="1128" y="1289"/>
                  <a:pt x="1126" y="1287"/>
                  <a:pt x="1124" y="1287"/>
                </a:cubicBezTo>
                <a:close/>
                <a:moveTo>
                  <a:pt x="1137" y="1287"/>
                </a:moveTo>
                <a:cubicBezTo>
                  <a:pt x="1135" y="1287"/>
                  <a:pt x="1133" y="1289"/>
                  <a:pt x="1133" y="1292"/>
                </a:cubicBezTo>
                <a:cubicBezTo>
                  <a:pt x="1133" y="1294"/>
                  <a:pt x="1135" y="1296"/>
                  <a:pt x="1137" y="1296"/>
                </a:cubicBezTo>
                <a:cubicBezTo>
                  <a:pt x="1139" y="1296"/>
                  <a:pt x="1141" y="1294"/>
                  <a:pt x="1141" y="1292"/>
                </a:cubicBezTo>
                <a:cubicBezTo>
                  <a:pt x="1141" y="1289"/>
                  <a:pt x="1139" y="1287"/>
                  <a:pt x="1137" y="1287"/>
                </a:cubicBezTo>
                <a:close/>
                <a:moveTo>
                  <a:pt x="1150" y="1287"/>
                </a:moveTo>
                <a:cubicBezTo>
                  <a:pt x="1148" y="1287"/>
                  <a:pt x="1146" y="1289"/>
                  <a:pt x="1146" y="1292"/>
                </a:cubicBezTo>
                <a:cubicBezTo>
                  <a:pt x="1146" y="1294"/>
                  <a:pt x="1148" y="1296"/>
                  <a:pt x="1150" y="1296"/>
                </a:cubicBezTo>
                <a:cubicBezTo>
                  <a:pt x="1152" y="1296"/>
                  <a:pt x="1154" y="1294"/>
                  <a:pt x="1154" y="1292"/>
                </a:cubicBezTo>
                <a:cubicBezTo>
                  <a:pt x="1154" y="1289"/>
                  <a:pt x="1152" y="1287"/>
                  <a:pt x="1150" y="1287"/>
                </a:cubicBezTo>
                <a:close/>
                <a:moveTo>
                  <a:pt x="1163" y="1287"/>
                </a:moveTo>
                <a:cubicBezTo>
                  <a:pt x="1160" y="1287"/>
                  <a:pt x="1159" y="1289"/>
                  <a:pt x="1159" y="1292"/>
                </a:cubicBezTo>
                <a:cubicBezTo>
                  <a:pt x="1159" y="1294"/>
                  <a:pt x="1160" y="1296"/>
                  <a:pt x="1163" y="1296"/>
                </a:cubicBezTo>
                <a:cubicBezTo>
                  <a:pt x="1165" y="1296"/>
                  <a:pt x="1167" y="1294"/>
                  <a:pt x="1167" y="1292"/>
                </a:cubicBezTo>
                <a:cubicBezTo>
                  <a:pt x="1167" y="1289"/>
                  <a:pt x="1165" y="1287"/>
                  <a:pt x="1163" y="1287"/>
                </a:cubicBezTo>
                <a:close/>
                <a:moveTo>
                  <a:pt x="1176" y="1287"/>
                </a:moveTo>
                <a:cubicBezTo>
                  <a:pt x="1173" y="1287"/>
                  <a:pt x="1171" y="1289"/>
                  <a:pt x="1171" y="1292"/>
                </a:cubicBezTo>
                <a:cubicBezTo>
                  <a:pt x="1171" y="1294"/>
                  <a:pt x="1173" y="1296"/>
                  <a:pt x="1176" y="1296"/>
                </a:cubicBezTo>
                <a:cubicBezTo>
                  <a:pt x="1178" y="1296"/>
                  <a:pt x="1180" y="1294"/>
                  <a:pt x="1180" y="1292"/>
                </a:cubicBezTo>
                <a:cubicBezTo>
                  <a:pt x="1180" y="1289"/>
                  <a:pt x="1178" y="1287"/>
                  <a:pt x="1176" y="1287"/>
                </a:cubicBezTo>
                <a:close/>
                <a:moveTo>
                  <a:pt x="1189" y="1287"/>
                </a:moveTo>
                <a:cubicBezTo>
                  <a:pt x="1186" y="1287"/>
                  <a:pt x="1184" y="1289"/>
                  <a:pt x="1184" y="1292"/>
                </a:cubicBezTo>
                <a:cubicBezTo>
                  <a:pt x="1184" y="1294"/>
                  <a:pt x="1186" y="1296"/>
                  <a:pt x="1189" y="1296"/>
                </a:cubicBezTo>
                <a:cubicBezTo>
                  <a:pt x="1191" y="1296"/>
                  <a:pt x="1193" y="1294"/>
                  <a:pt x="1193" y="1292"/>
                </a:cubicBezTo>
                <a:cubicBezTo>
                  <a:pt x="1193" y="1289"/>
                  <a:pt x="1191" y="1287"/>
                  <a:pt x="1189" y="1287"/>
                </a:cubicBezTo>
                <a:close/>
                <a:moveTo>
                  <a:pt x="1201" y="1287"/>
                </a:moveTo>
                <a:cubicBezTo>
                  <a:pt x="1199" y="1287"/>
                  <a:pt x="1197" y="1289"/>
                  <a:pt x="1197" y="1292"/>
                </a:cubicBezTo>
                <a:cubicBezTo>
                  <a:pt x="1197" y="1294"/>
                  <a:pt x="1199" y="1296"/>
                  <a:pt x="1201" y="1296"/>
                </a:cubicBezTo>
                <a:cubicBezTo>
                  <a:pt x="1204" y="1296"/>
                  <a:pt x="1206" y="1294"/>
                  <a:pt x="1206" y="1292"/>
                </a:cubicBezTo>
                <a:cubicBezTo>
                  <a:pt x="1206" y="1289"/>
                  <a:pt x="1204" y="1287"/>
                  <a:pt x="1201" y="1287"/>
                </a:cubicBezTo>
                <a:close/>
                <a:moveTo>
                  <a:pt x="1214" y="1287"/>
                </a:moveTo>
                <a:cubicBezTo>
                  <a:pt x="1212" y="1287"/>
                  <a:pt x="1210" y="1289"/>
                  <a:pt x="1210" y="1292"/>
                </a:cubicBezTo>
                <a:cubicBezTo>
                  <a:pt x="1210" y="1294"/>
                  <a:pt x="1212" y="1296"/>
                  <a:pt x="1214" y="1296"/>
                </a:cubicBezTo>
                <a:cubicBezTo>
                  <a:pt x="1217" y="1296"/>
                  <a:pt x="1219" y="1294"/>
                  <a:pt x="1219" y="1292"/>
                </a:cubicBezTo>
                <a:cubicBezTo>
                  <a:pt x="1219" y="1289"/>
                  <a:pt x="1217" y="1287"/>
                  <a:pt x="1214" y="1287"/>
                </a:cubicBezTo>
                <a:close/>
                <a:moveTo>
                  <a:pt x="1227" y="1287"/>
                </a:moveTo>
                <a:cubicBezTo>
                  <a:pt x="1225" y="1287"/>
                  <a:pt x="1223" y="1289"/>
                  <a:pt x="1223" y="1292"/>
                </a:cubicBezTo>
                <a:cubicBezTo>
                  <a:pt x="1223" y="1294"/>
                  <a:pt x="1225" y="1296"/>
                  <a:pt x="1227" y="1296"/>
                </a:cubicBezTo>
                <a:cubicBezTo>
                  <a:pt x="1230" y="1296"/>
                  <a:pt x="1231" y="1294"/>
                  <a:pt x="1231" y="1292"/>
                </a:cubicBezTo>
                <a:cubicBezTo>
                  <a:pt x="1231" y="1289"/>
                  <a:pt x="1230" y="1287"/>
                  <a:pt x="1227" y="1287"/>
                </a:cubicBezTo>
                <a:close/>
                <a:moveTo>
                  <a:pt x="1240" y="1287"/>
                </a:moveTo>
                <a:cubicBezTo>
                  <a:pt x="1238" y="1287"/>
                  <a:pt x="1236" y="1289"/>
                  <a:pt x="1236" y="1292"/>
                </a:cubicBezTo>
                <a:cubicBezTo>
                  <a:pt x="1236" y="1294"/>
                  <a:pt x="1238" y="1296"/>
                  <a:pt x="1240" y="1296"/>
                </a:cubicBezTo>
                <a:cubicBezTo>
                  <a:pt x="1243" y="1296"/>
                  <a:pt x="1244" y="1294"/>
                  <a:pt x="1244" y="1292"/>
                </a:cubicBezTo>
                <a:cubicBezTo>
                  <a:pt x="1244" y="1289"/>
                  <a:pt x="1243" y="1287"/>
                  <a:pt x="1240" y="1287"/>
                </a:cubicBezTo>
                <a:close/>
                <a:moveTo>
                  <a:pt x="1253" y="1287"/>
                </a:moveTo>
                <a:cubicBezTo>
                  <a:pt x="1251" y="1287"/>
                  <a:pt x="1249" y="1289"/>
                  <a:pt x="1249" y="1292"/>
                </a:cubicBezTo>
                <a:cubicBezTo>
                  <a:pt x="1249" y="1294"/>
                  <a:pt x="1251" y="1296"/>
                  <a:pt x="1253" y="1296"/>
                </a:cubicBezTo>
                <a:cubicBezTo>
                  <a:pt x="1255" y="1296"/>
                  <a:pt x="1257" y="1294"/>
                  <a:pt x="1257" y="1292"/>
                </a:cubicBezTo>
                <a:cubicBezTo>
                  <a:pt x="1257" y="1289"/>
                  <a:pt x="1255" y="1287"/>
                  <a:pt x="1253" y="1287"/>
                </a:cubicBezTo>
                <a:close/>
                <a:moveTo>
                  <a:pt x="1266" y="1287"/>
                </a:moveTo>
                <a:cubicBezTo>
                  <a:pt x="1264" y="1287"/>
                  <a:pt x="1262" y="1289"/>
                  <a:pt x="1262" y="1292"/>
                </a:cubicBezTo>
                <a:cubicBezTo>
                  <a:pt x="1262" y="1294"/>
                  <a:pt x="1264" y="1296"/>
                  <a:pt x="1266" y="1296"/>
                </a:cubicBezTo>
                <a:cubicBezTo>
                  <a:pt x="1268" y="1296"/>
                  <a:pt x="1270" y="1294"/>
                  <a:pt x="1270" y="1292"/>
                </a:cubicBezTo>
                <a:cubicBezTo>
                  <a:pt x="1270" y="1289"/>
                  <a:pt x="1268" y="1287"/>
                  <a:pt x="1266" y="1287"/>
                </a:cubicBezTo>
                <a:close/>
                <a:moveTo>
                  <a:pt x="1279" y="1287"/>
                </a:moveTo>
                <a:cubicBezTo>
                  <a:pt x="1277" y="1287"/>
                  <a:pt x="1275" y="1289"/>
                  <a:pt x="1275" y="1292"/>
                </a:cubicBezTo>
                <a:cubicBezTo>
                  <a:pt x="1275" y="1294"/>
                  <a:pt x="1277" y="1296"/>
                  <a:pt x="1279" y="1296"/>
                </a:cubicBezTo>
                <a:cubicBezTo>
                  <a:pt x="1281" y="1296"/>
                  <a:pt x="1283" y="1294"/>
                  <a:pt x="1283" y="1292"/>
                </a:cubicBezTo>
                <a:cubicBezTo>
                  <a:pt x="1283" y="1289"/>
                  <a:pt x="1281" y="1287"/>
                  <a:pt x="1279" y="1287"/>
                </a:cubicBezTo>
                <a:close/>
                <a:moveTo>
                  <a:pt x="1292" y="1287"/>
                </a:moveTo>
                <a:cubicBezTo>
                  <a:pt x="1290" y="1287"/>
                  <a:pt x="1288" y="1289"/>
                  <a:pt x="1288" y="1292"/>
                </a:cubicBezTo>
                <a:cubicBezTo>
                  <a:pt x="1288" y="1294"/>
                  <a:pt x="1290" y="1296"/>
                  <a:pt x="1292" y="1296"/>
                </a:cubicBezTo>
                <a:cubicBezTo>
                  <a:pt x="1294" y="1296"/>
                  <a:pt x="1296" y="1294"/>
                  <a:pt x="1296" y="1292"/>
                </a:cubicBezTo>
                <a:cubicBezTo>
                  <a:pt x="1296" y="1289"/>
                  <a:pt x="1294" y="1287"/>
                  <a:pt x="1292" y="1287"/>
                </a:cubicBezTo>
                <a:close/>
                <a:moveTo>
                  <a:pt x="1808" y="1287"/>
                </a:moveTo>
                <a:cubicBezTo>
                  <a:pt x="1806" y="1287"/>
                  <a:pt x="1804" y="1289"/>
                  <a:pt x="1804" y="1292"/>
                </a:cubicBezTo>
                <a:cubicBezTo>
                  <a:pt x="1804" y="1294"/>
                  <a:pt x="1806" y="1296"/>
                  <a:pt x="1808" y="1296"/>
                </a:cubicBezTo>
                <a:cubicBezTo>
                  <a:pt x="1811" y="1296"/>
                  <a:pt x="1813" y="1294"/>
                  <a:pt x="1813" y="1292"/>
                </a:cubicBezTo>
                <a:cubicBezTo>
                  <a:pt x="1813" y="1289"/>
                  <a:pt x="1811" y="1287"/>
                  <a:pt x="1808" y="1287"/>
                </a:cubicBezTo>
                <a:close/>
                <a:moveTo>
                  <a:pt x="1821" y="1287"/>
                </a:moveTo>
                <a:cubicBezTo>
                  <a:pt x="1819" y="1287"/>
                  <a:pt x="1817" y="1289"/>
                  <a:pt x="1817" y="1292"/>
                </a:cubicBezTo>
                <a:cubicBezTo>
                  <a:pt x="1817" y="1294"/>
                  <a:pt x="1819" y="1296"/>
                  <a:pt x="1821" y="1296"/>
                </a:cubicBezTo>
                <a:cubicBezTo>
                  <a:pt x="1824" y="1296"/>
                  <a:pt x="1826" y="1294"/>
                  <a:pt x="1826" y="1292"/>
                </a:cubicBezTo>
                <a:cubicBezTo>
                  <a:pt x="1826" y="1289"/>
                  <a:pt x="1824" y="1287"/>
                  <a:pt x="1821" y="1287"/>
                </a:cubicBezTo>
                <a:close/>
                <a:moveTo>
                  <a:pt x="1834" y="1287"/>
                </a:moveTo>
                <a:cubicBezTo>
                  <a:pt x="1832" y="1287"/>
                  <a:pt x="1830" y="1289"/>
                  <a:pt x="1830" y="1292"/>
                </a:cubicBezTo>
                <a:cubicBezTo>
                  <a:pt x="1830" y="1294"/>
                  <a:pt x="1832" y="1296"/>
                  <a:pt x="1834" y="1296"/>
                </a:cubicBezTo>
                <a:cubicBezTo>
                  <a:pt x="1837" y="1296"/>
                  <a:pt x="1838" y="1294"/>
                  <a:pt x="1838" y="1292"/>
                </a:cubicBezTo>
                <a:cubicBezTo>
                  <a:pt x="1838" y="1289"/>
                  <a:pt x="1837" y="1287"/>
                  <a:pt x="1834" y="1287"/>
                </a:cubicBezTo>
                <a:close/>
                <a:moveTo>
                  <a:pt x="1847" y="1287"/>
                </a:moveTo>
                <a:cubicBezTo>
                  <a:pt x="1845" y="1287"/>
                  <a:pt x="1843" y="1289"/>
                  <a:pt x="1843" y="1292"/>
                </a:cubicBezTo>
                <a:cubicBezTo>
                  <a:pt x="1843" y="1294"/>
                  <a:pt x="1845" y="1296"/>
                  <a:pt x="1847" y="1296"/>
                </a:cubicBezTo>
                <a:cubicBezTo>
                  <a:pt x="1849" y="1296"/>
                  <a:pt x="1851" y="1294"/>
                  <a:pt x="1851" y="1292"/>
                </a:cubicBezTo>
                <a:cubicBezTo>
                  <a:pt x="1851" y="1289"/>
                  <a:pt x="1849" y="1287"/>
                  <a:pt x="1847" y="1287"/>
                </a:cubicBezTo>
                <a:close/>
                <a:moveTo>
                  <a:pt x="1860" y="1287"/>
                </a:moveTo>
                <a:cubicBezTo>
                  <a:pt x="1858" y="1287"/>
                  <a:pt x="1856" y="1289"/>
                  <a:pt x="1856" y="1292"/>
                </a:cubicBezTo>
                <a:cubicBezTo>
                  <a:pt x="1856" y="1294"/>
                  <a:pt x="1858" y="1296"/>
                  <a:pt x="1860" y="1296"/>
                </a:cubicBezTo>
                <a:cubicBezTo>
                  <a:pt x="1862" y="1296"/>
                  <a:pt x="1864" y="1294"/>
                  <a:pt x="1864" y="1292"/>
                </a:cubicBezTo>
                <a:cubicBezTo>
                  <a:pt x="1864" y="1289"/>
                  <a:pt x="1862" y="1287"/>
                  <a:pt x="1860" y="1287"/>
                </a:cubicBezTo>
                <a:close/>
                <a:moveTo>
                  <a:pt x="1873" y="1287"/>
                </a:moveTo>
                <a:cubicBezTo>
                  <a:pt x="1871" y="1287"/>
                  <a:pt x="1869" y="1289"/>
                  <a:pt x="1869" y="1292"/>
                </a:cubicBezTo>
                <a:cubicBezTo>
                  <a:pt x="1869" y="1294"/>
                  <a:pt x="1871" y="1296"/>
                  <a:pt x="1873" y="1296"/>
                </a:cubicBezTo>
                <a:cubicBezTo>
                  <a:pt x="1875" y="1296"/>
                  <a:pt x="1877" y="1294"/>
                  <a:pt x="1877" y="1292"/>
                </a:cubicBezTo>
                <a:cubicBezTo>
                  <a:pt x="1877" y="1289"/>
                  <a:pt x="1875" y="1287"/>
                  <a:pt x="1873" y="1287"/>
                </a:cubicBezTo>
                <a:close/>
                <a:moveTo>
                  <a:pt x="1886" y="1287"/>
                </a:moveTo>
                <a:cubicBezTo>
                  <a:pt x="1884" y="1287"/>
                  <a:pt x="1882" y="1289"/>
                  <a:pt x="1882" y="1292"/>
                </a:cubicBezTo>
                <a:cubicBezTo>
                  <a:pt x="1882" y="1294"/>
                  <a:pt x="1884" y="1296"/>
                  <a:pt x="1886" y="1296"/>
                </a:cubicBezTo>
                <a:cubicBezTo>
                  <a:pt x="1888" y="1296"/>
                  <a:pt x="1890" y="1294"/>
                  <a:pt x="1890" y="1292"/>
                </a:cubicBezTo>
                <a:cubicBezTo>
                  <a:pt x="1890" y="1289"/>
                  <a:pt x="1888" y="1287"/>
                  <a:pt x="1886" y="1287"/>
                </a:cubicBezTo>
                <a:close/>
                <a:moveTo>
                  <a:pt x="1899" y="1287"/>
                </a:moveTo>
                <a:cubicBezTo>
                  <a:pt x="1896" y="1287"/>
                  <a:pt x="1895" y="1289"/>
                  <a:pt x="1895" y="1292"/>
                </a:cubicBezTo>
                <a:cubicBezTo>
                  <a:pt x="1895" y="1294"/>
                  <a:pt x="1896" y="1296"/>
                  <a:pt x="1899" y="1296"/>
                </a:cubicBezTo>
                <a:cubicBezTo>
                  <a:pt x="1901" y="1296"/>
                  <a:pt x="1903" y="1294"/>
                  <a:pt x="1903" y="1292"/>
                </a:cubicBezTo>
                <a:cubicBezTo>
                  <a:pt x="1903" y="1289"/>
                  <a:pt x="1901" y="1287"/>
                  <a:pt x="1899" y="1287"/>
                </a:cubicBezTo>
                <a:close/>
                <a:moveTo>
                  <a:pt x="1912" y="1287"/>
                </a:moveTo>
                <a:cubicBezTo>
                  <a:pt x="1909" y="1287"/>
                  <a:pt x="1908" y="1289"/>
                  <a:pt x="1908" y="1292"/>
                </a:cubicBezTo>
                <a:cubicBezTo>
                  <a:pt x="1908" y="1294"/>
                  <a:pt x="1909" y="1296"/>
                  <a:pt x="1912" y="1296"/>
                </a:cubicBezTo>
                <a:cubicBezTo>
                  <a:pt x="1914" y="1296"/>
                  <a:pt x="1916" y="1294"/>
                  <a:pt x="1916" y="1292"/>
                </a:cubicBezTo>
                <a:cubicBezTo>
                  <a:pt x="1916" y="1289"/>
                  <a:pt x="1914" y="1287"/>
                  <a:pt x="1912" y="1287"/>
                </a:cubicBezTo>
                <a:close/>
                <a:moveTo>
                  <a:pt x="1925" y="1287"/>
                </a:moveTo>
                <a:cubicBezTo>
                  <a:pt x="1922" y="1287"/>
                  <a:pt x="1920" y="1289"/>
                  <a:pt x="1920" y="1292"/>
                </a:cubicBezTo>
                <a:cubicBezTo>
                  <a:pt x="1920" y="1294"/>
                  <a:pt x="1922" y="1296"/>
                  <a:pt x="1925" y="1296"/>
                </a:cubicBezTo>
                <a:cubicBezTo>
                  <a:pt x="1927" y="1296"/>
                  <a:pt x="1929" y="1294"/>
                  <a:pt x="1929" y="1292"/>
                </a:cubicBezTo>
                <a:cubicBezTo>
                  <a:pt x="1929" y="1289"/>
                  <a:pt x="1927" y="1287"/>
                  <a:pt x="1925" y="1287"/>
                </a:cubicBezTo>
                <a:close/>
                <a:moveTo>
                  <a:pt x="1938" y="1287"/>
                </a:moveTo>
                <a:cubicBezTo>
                  <a:pt x="1935" y="1287"/>
                  <a:pt x="1933" y="1289"/>
                  <a:pt x="1933" y="1292"/>
                </a:cubicBezTo>
                <a:cubicBezTo>
                  <a:pt x="1933" y="1294"/>
                  <a:pt x="1935" y="1296"/>
                  <a:pt x="1938" y="1296"/>
                </a:cubicBezTo>
                <a:cubicBezTo>
                  <a:pt x="1940" y="1296"/>
                  <a:pt x="1942" y="1294"/>
                  <a:pt x="1942" y="1292"/>
                </a:cubicBezTo>
                <a:cubicBezTo>
                  <a:pt x="1942" y="1289"/>
                  <a:pt x="1940" y="1287"/>
                  <a:pt x="1938" y="1287"/>
                </a:cubicBezTo>
                <a:close/>
                <a:moveTo>
                  <a:pt x="1950" y="1287"/>
                </a:moveTo>
                <a:cubicBezTo>
                  <a:pt x="1948" y="1287"/>
                  <a:pt x="1946" y="1289"/>
                  <a:pt x="1946" y="1292"/>
                </a:cubicBezTo>
                <a:cubicBezTo>
                  <a:pt x="1946" y="1294"/>
                  <a:pt x="1948" y="1296"/>
                  <a:pt x="1950" y="1296"/>
                </a:cubicBezTo>
                <a:cubicBezTo>
                  <a:pt x="1953" y="1296"/>
                  <a:pt x="1955" y="1294"/>
                  <a:pt x="1955" y="1292"/>
                </a:cubicBezTo>
                <a:cubicBezTo>
                  <a:pt x="1955" y="1289"/>
                  <a:pt x="1953" y="1287"/>
                  <a:pt x="1950" y="1287"/>
                </a:cubicBezTo>
                <a:close/>
                <a:moveTo>
                  <a:pt x="1963" y="1287"/>
                </a:moveTo>
                <a:cubicBezTo>
                  <a:pt x="1961" y="1287"/>
                  <a:pt x="1959" y="1289"/>
                  <a:pt x="1959" y="1292"/>
                </a:cubicBezTo>
                <a:cubicBezTo>
                  <a:pt x="1959" y="1294"/>
                  <a:pt x="1961" y="1296"/>
                  <a:pt x="1963" y="1296"/>
                </a:cubicBezTo>
                <a:cubicBezTo>
                  <a:pt x="1966" y="1296"/>
                  <a:pt x="1968" y="1294"/>
                  <a:pt x="1968" y="1292"/>
                </a:cubicBezTo>
                <a:cubicBezTo>
                  <a:pt x="1968" y="1289"/>
                  <a:pt x="1966" y="1287"/>
                  <a:pt x="1963" y="1287"/>
                </a:cubicBezTo>
                <a:close/>
                <a:moveTo>
                  <a:pt x="1976" y="1287"/>
                </a:moveTo>
                <a:cubicBezTo>
                  <a:pt x="1974" y="1287"/>
                  <a:pt x="1972" y="1289"/>
                  <a:pt x="1972" y="1292"/>
                </a:cubicBezTo>
                <a:cubicBezTo>
                  <a:pt x="1972" y="1294"/>
                  <a:pt x="1974" y="1296"/>
                  <a:pt x="1976" y="1296"/>
                </a:cubicBezTo>
                <a:cubicBezTo>
                  <a:pt x="1979" y="1296"/>
                  <a:pt x="1980" y="1294"/>
                  <a:pt x="1980" y="1292"/>
                </a:cubicBezTo>
                <a:cubicBezTo>
                  <a:pt x="1980" y="1289"/>
                  <a:pt x="1979" y="1287"/>
                  <a:pt x="1976" y="1287"/>
                </a:cubicBezTo>
                <a:close/>
                <a:moveTo>
                  <a:pt x="1989" y="1287"/>
                </a:moveTo>
                <a:cubicBezTo>
                  <a:pt x="1987" y="1287"/>
                  <a:pt x="1985" y="1289"/>
                  <a:pt x="1985" y="1292"/>
                </a:cubicBezTo>
                <a:cubicBezTo>
                  <a:pt x="1985" y="1294"/>
                  <a:pt x="1987" y="1296"/>
                  <a:pt x="1989" y="1296"/>
                </a:cubicBezTo>
                <a:cubicBezTo>
                  <a:pt x="1992" y="1296"/>
                  <a:pt x="1993" y="1294"/>
                  <a:pt x="1993" y="1292"/>
                </a:cubicBezTo>
                <a:cubicBezTo>
                  <a:pt x="1993" y="1289"/>
                  <a:pt x="1992" y="1287"/>
                  <a:pt x="1989" y="1287"/>
                </a:cubicBezTo>
                <a:close/>
                <a:moveTo>
                  <a:pt x="2002" y="1287"/>
                </a:moveTo>
                <a:cubicBezTo>
                  <a:pt x="2000" y="1287"/>
                  <a:pt x="1998" y="1289"/>
                  <a:pt x="1998" y="1292"/>
                </a:cubicBezTo>
                <a:cubicBezTo>
                  <a:pt x="1998" y="1294"/>
                  <a:pt x="2000" y="1296"/>
                  <a:pt x="2002" y="1296"/>
                </a:cubicBezTo>
                <a:cubicBezTo>
                  <a:pt x="2004" y="1296"/>
                  <a:pt x="2006" y="1294"/>
                  <a:pt x="2006" y="1292"/>
                </a:cubicBezTo>
                <a:cubicBezTo>
                  <a:pt x="2006" y="1289"/>
                  <a:pt x="2004" y="1287"/>
                  <a:pt x="2002" y="1287"/>
                </a:cubicBezTo>
                <a:close/>
                <a:moveTo>
                  <a:pt x="2015" y="1287"/>
                </a:moveTo>
                <a:cubicBezTo>
                  <a:pt x="2013" y="1287"/>
                  <a:pt x="2011" y="1289"/>
                  <a:pt x="2011" y="1292"/>
                </a:cubicBezTo>
                <a:cubicBezTo>
                  <a:pt x="2011" y="1294"/>
                  <a:pt x="2013" y="1296"/>
                  <a:pt x="2015" y="1296"/>
                </a:cubicBezTo>
                <a:cubicBezTo>
                  <a:pt x="2017" y="1296"/>
                  <a:pt x="2019" y="1294"/>
                  <a:pt x="2019" y="1292"/>
                </a:cubicBezTo>
                <a:cubicBezTo>
                  <a:pt x="2019" y="1289"/>
                  <a:pt x="2017" y="1287"/>
                  <a:pt x="2015" y="1287"/>
                </a:cubicBezTo>
                <a:close/>
                <a:moveTo>
                  <a:pt x="2028" y="1287"/>
                </a:moveTo>
                <a:cubicBezTo>
                  <a:pt x="2026" y="1287"/>
                  <a:pt x="2024" y="1289"/>
                  <a:pt x="2024" y="1292"/>
                </a:cubicBezTo>
                <a:cubicBezTo>
                  <a:pt x="2024" y="1294"/>
                  <a:pt x="2026" y="1296"/>
                  <a:pt x="2028" y="1296"/>
                </a:cubicBezTo>
                <a:cubicBezTo>
                  <a:pt x="2030" y="1296"/>
                  <a:pt x="2032" y="1294"/>
                  <a:pt x="2032" y="1292"/>
                </a:cubicBezTo>
                <a:cubicBezTo>
                  <a:pt x="2032" y="1289"/>
                  <a:pt x="2030" y="1287"/>
                  <a:pt x="2028" y="1287"/>
                </a:cubicBezTo>
                <a:close/>
                <a:moveTo>
                  <a:pt x="2041" y="1287"/>
                </a:moveTo>
                <a:cubicBezTo>
                  <a:pt x="2039" y="1287"/>
                  <a:pt x="2037" y="1289"/>
                  <a:pt x="2037" y="1292"/>
                </a:cubicBezTo>
                <a:cubicBezTo>
                  <a:pt x="2037" y="1294"/>
                  <a:pt x="2039" y="1296"/>
                  <a:pt x="2041" y="1296"/>
                </a:cubicBezTo>
                <a:cubicBezTo>
                  <a:pt x="2043" y="1296"/>
                  <a:pt x="2045" y="1294"/>
                  <a:pt x="2045" y="1292"/>
                </a:cubicBezTo>
                <a:cubicBezTo>
                  <a:pt x="2045" y="1289"/>
                  <a:pt x="2043" y="1287"/>
                  <a:pt x="2041" y="1287"/>
                </a:cubicBezTo>
                <a:close/>
                <a:moveTo>
                  <a:pt x="2054" y="1287"/>
                </a:moveTo>
                <a:cubicBezTo>
                  <a:pt x="2051" y="1287"/>
                  <a:pt x="2050" y="1289"/>
                  <a:pt x="2050" y="1292"/>
                </a:cubicBezTo>
                <a:cubicBezTo>
                  <a:pt x="2050" y="1294"/>
                  <a:pt x="2051" y="1296"/>
                  <a:pt x="2054" y="1296"/>
                </a:cubicBezTo>
                <a:cubicBezTo>
                  <a:pt x="2056" y="1296"/>
                  <a:pt x="2058" y="1294"/>
                  <a:pt x="2058" y="1292"/>
                </a:cubicBezTo>
                <a:cubicBezTo>
                  <a:pt x="2058" y="1289"/>
                  <a:pt x="2056" y="1287"/>
                  <a:pt x="2054" y="1287"/>
                </a:cubicBezTo>
                <a:close/>
                <a:moveTo>
                  <a:pt x="2067" y="1287"/>
                </a:moveTo>
                <a:cubicBezTo>
                  <a:pt x="2064" y="1287"/>
                  <a:pt x="2063" y="1289"/>
                  <a:pt x="2063" y="1292"/>
                </a:cubicBezTo>
                <a:cubicBezTo>
                  <a:pt x="2063" y="1294"/>
                  <a:pt x="2064" y="1296"/>
                  <a:pt x="2067" y="1296"/>
                </a:cubicBezTo>
                <a:cubicBezTo>
                  <a:pt x="2069" y="1296"/>
                  <a:pt x="2071" y="1294"/>
                  <a:pt x="2071" y="1292"/>
                </a:cubicBezTo>
                <a:cubicBezTo>
                  <a:pt x="2071" y="1289"/>
                  <a:pt x="2069" y="1287"/>
                  <a:pt x="2067" y="1287"/>
                </a:cubicBezTo>
                <a:close/>
                <a:moveTo>
                  <a:pt x="2080" y="1287"/>
                </a:moveTo>
                <a:cubicBezTo>
                  <a:pt x="2077" y="1287"/>
                  <a:pt x="2075" y="1289"/>
                  <a:pt x="2075" y="1292"/>
                </a:cubicBezTo>
                <a:cubicBezTo>
                  <a:pt x="2075" y="1294"/>
                  <a:pt x="2077" y="1296"/>
                  <a:pt x="2080" y="1296"/>
                </a:cubicBezTo>
                <a:cubicBezTo>
                  <a:pt x="2082" y="1296"/>
                  <a:pt x="2084" y="1294"/>
                  <a:pt x="2084" y="1292"/>
                </a:cubicBezTo>
                <a:cubicBezTo>
                  <a:pt x="2084" y="1289"/>
                  <a:pt x="2082" y="1287"/>
                  <a:pt x="2080" y="1287"/>
                </a:cubicBezTo>
                <a:close/>
                <a:moveTo>
                  <a:pt x="2157" y="1287"/>
                </a:moveTo>
                <a:cubicBezTo>
                  <a:pt x="2155" y="1287"/>
                  <a:pt x="2153" y="1289"/>
                  <a:pt x="2153" y="1292"/>
                </a:cubicBezTo>
                <a:cubicBezTo>
                  <a:pt x="2153" y="1294"/>
                  <a:pt x="2155" y="1296"/>
                  <a:pt x="2157" y="1296"/>
                </a:cubicBezTo>
                <a:cubicBezTo>
                  <a:pt x="2159" y="1296"/>
                  <a:pt x="2161" y="1294"/>
                  <a:pt x="2161" y="1292"/>
                </a:cubicBezTo>
                <a:cubicBezTo>
                  <a:pt x="2161" y="1289"/>
                  <a:pt x="2159" y="1287"/>
                  <a:pt x="2157" y="1287"/>
                </a:cubicBezTo>
                <a:close/>
                <a:moveTo>
                  <a:pt x="2170" y="1287"/>
                </a:moveTo>
                <a:cubicBezTo>
                  <a:pt x="2168" y="1287"/>
                  <a:pt x="2166" y="1289"/>
                  <a:pt x="2166" y="1292"/>
                </a:cubicBezTo>
                <a:cubicBezTo>
                  <a:pt x="2166" y="1294"/>
                  <a:pt x="2168" y="1296"/>
                  <a:pt x="2170" y="1296"/>
                </a:cubicBezTo>
                <a:cubicBezTo>
                  <a:pt x="2172" y="1296"/>
                  <a:pt x="2174" y="1294"/>
                  <a:pt x="2174" y="1292"/>
                </a:cubicBezTo>
                <a:cubicBezTo>
                  <a:pt x="2174" y="1289"/>
                  <a:pt x="2172" y="1287"/>
                  <a:pt x="2170" y="1287"/>
                </a:cubicBezTo>
                <a:close/>
                <a:moveTo>
                  <a:pt x="2183" y="1287"/>
                </a:moveTo>
                <a:cubicBezTo>
                  <a:pt x="2181" y="1287"/>
                  <a:pt x="2179" y="1289"/>
                  <a:pt x="2179" y="1292"/>
                </a:cubicBezTo>
                <a:cubicBezTo>
                  <a:pt x="2179" y="1294"/>
                  <a:pt x="2181" y="1296"/>
                  <a:pt x="2183" y="1296"/>
                </a:cubicBezTo>
                <a:cubicBezTo>
                  <a:pt x="2185" y="1296"/>
                  <a:pt x="2187" y="1294"/>
                  <a:pt x="2187" y="1292"/>
                </a:cubicBezTo>
                <a:cubicBezTo>
                  <a:pt x="2187" y="1289"/>
                  <a:pt x="2185" y="1287"/>
                  <a:pt x="2183" y="1287"/>
                </a:cubicBezTo>
                <a:close/>
                <a:moveTo>
                  <a:pt x="2928" y="1292"/>
                </a:moveTo>
                <a:cubicBezTo>
                  <a:pt x="2928" y="1294"/>
                  <a:pt x="2930" y="1296"/>
                  <a:pt x="2932" y="1296"/>
                </a:cubicBezTo>
                <a:cubicBezTo>
                  <a:pt x="2934" y="1296"/>
                  <a:pt x="2936" y="1294"/>
                  <a:pt x="2936" y="1292"/>
                </a:cubicBezTo>
                <a:cubicBezTo>
                  <a:pt x="2936" y="1289"/>
                  <a:pt x="2934" y="1287"/>
                  <a:pt x="2932" y="1287"/>
                </a:cubicBezTo>
                <a:cubicBezTo>
                  <a:pt x="2930" y="1287"/>
                  <a:pt x="2928" y="1289"/>
                  <a:pt x="2928" y="1292"/>
                </a:cubicBezTo>
                <a:close/>
                <a:moveTo>
                  <a:pt x="2945" y="1287"/>
                </a:moveTo>
                <a:cubicBezTo>
                  <a:pt x="2943" y="1287"/>
                  <a:pt x="2941" y="1289"/>
                  <a:pt x="2941" y="1292"/>
                </a:cubicBezTo>
                <a:cubicBezTo>
                  <a:pt x="2941" y="1294"/>
                  <a:pt x="2943" y="1296"/>
                  <a:pt x="2945" y="1296"/>
                </a:cubicBezTo>
                <a:cubicBezTo>
                  <a:pt x="2947" y="1296"/>
                  <a:pt x="2949" y="1294"/>
                  <a:pt x="2949" y="1292"/>
                </a:cubicBezTo>
                <a:cubicBezTo>
                  <a:pt x="2949" y="1289"/>
                  <a:pt x="2947" y="1287"/>
                  <a:pt x="2945" y="1287"/>
                </a:cubicBezTo>
                <a:close/>
                <a:moveTo>
                  <a:pt x="2958" y="1287"/>
                </a:moveTo>
                <a:cubicBezTo>
                  <a:pt x="2955" y="1287"/>
                  <a:pt x="2954" y="1289"/>
                  <a:pt x="2954" y="1292"/>
                </a:cubicBezTo>
                <a:cubicBezTo>
                  <a:pt x="2954" y="1294"/>
                  <a:pt x="2955" y="1296"/>
                  <a:pt x="2958" y="1296"/>
                </a:cubicBezTo>
                <a:cubicBezTo>
                  <a:pt x="2960" y="1296"/>
                  <a:pt x="2962" y="1294"/>
                  <a:pt x="2962" y="1292"/>
                </a:cubicBezTo>
                <a:cubicBezTo>
                  <a:pt x="2962" y="1289"/>
                  <a:pt x="2960" y="1287"/>
                  <a:pt x="2958" y="1287"/>
                </a:cubicBezTo>
                <a:close/>
                <a:moveTo>
                  <a:pt x="2971" y="1287"/>
                </a:moveTo>
                <a:cubicBezTo>
                  <a:pt x="2968" y="1287"/>
                  <a:pt x="2966" y="1289"/>
                  <a:pt x="2966" y="1292"/>
                </a:cubicBezTo>
                <a:cubicBezTo>
                  <a:pt x="2966" y="1294"/>
                  <a:pt x="2968" y="1296"/>
                  <a:pt x="2971" y="1296"/>
                </a:cubicBezTo>
                <a:cubicBezTo>
                  <a:pt x="2973" y="1296"/>
                  <a:pt x="2975" y="1294"/>
                  <a:pt x="2975" y="1292"/>
                </a:cubicBezTo>
                <a:cubicBezTo>
                  <a:pt x="2975" y="1289"/>
                  <a:pt x="2973" y="1287"/>
                  <a:pt x="2971" y="1287"/>
                </a:cubicBezTo>
                <a:close/>
                <a:moveTo>
                  <a:pt x="2984" y="1287"/>
                </a:moveTo>
                <a:cubicBezTo>
                  <a:pt x="2981" y="1287"/>
                  <a:pt x="2979" y="1289"/>
                  <a:pt x="2979" y="1292"/>
                </a:cubicBezTo>
                <a:cubicBezTo>
                  <a:pt x="2979" y="1294"/>
                  <a:pt x="2981" y="1296"/>
                  <a:pt x="2984" y="1296"/>
                </a:cubicBezTo>
                <a:cubicBezTo>
                  <a:pt x="2986" y="1296"/>
                  <a:pt x="2988" y="1294"/>
                  <a:pt x="2988" y="1292"/>
                </a:cubicBezTo>
                <a:cubicBezTo>
                  <a:pt x="2988" y="1289"/>
                  <a:pt x="2986" y="1287"/>
                  <a:pt x="2984" y="1287"/>
                </a:cubicBezTo>
                <a:close/>
                <a:moveTo>
                  <a:pt x="2996" y="1287"/>
                </a:moveTo>
                <a:cubicBezTo>
                  <a:pt x="2994" y="1287"/>
                  <a:pt x="2992" y="1289"/>
                  <a:pt x="2992" y="1292"/>
                </a:cubicBezTo>
                <a:cubicBezTo>
                  <a:pt x="2992" y="1294"/>
                  <a:pt x="2994" y="1296"/>
                  <a:pt x="2996" y="1296"/>
                </a:cubicBezTo>
                <a:cubicBezTo>
                  <a:pt x="2999" y="1296"/>
                  <a:pt x="3001" y="1294"/>
                  <a:pt x="3001" y="1292"/>
                </a:cubicBezTo>
                <a:cubicBezTo>
                  <a:pt x="3001" y="1289"/>
                  <a:pt x="2999" y="1287"/>
                  <a:pt x="2996" y="1287"/>
                </a:cubicBezTo>
                <a:close/>
                <a:moveTo>
                  <a:pt x="3009" y="1287"/>
                </a:moveTo>
                <a:cubicBezTo>
                  <a:pt x="3007" y="1287"/>
                  <a:pt x="3005" y="1289"/>
                  <a:pt x="3005" y="1292"/>
                </a:cubicBezTo>
                <a:cubicBezTo>
                  <a:pt x="3005" y="1294"/>
                  <a:pt x="3007" y="1296"/>
                  <a:pt x="3009" y="1296"/>
                </a:cubicBezTo>
                <a:cubicBezTo>
                  <a:pt x="3012" y="1296"/>
                  <a:pt x="3014" y="1294"/>
                  <a:pt x="3014" y="1292"/>
                </a:cubicBezTo>
                <a:cubicBezTo>
                  <a:pt x="3014" y="1289"/>
                  <a:pt x="3012" y="1287"/>
                  <a:pt x="3009" y="1287"/>
                </a:cubicBezTo>
                <a:close/>
                <a:moveTo>
                  <a:pt x="3022" y="1287"/>
                </a:moveTo>
                <a:cubicBezTo>
                  <a:pt x="3020" y="1287"/>
                  <a:pt x="3018" y="1289"/>
                  <a:pt x="3018" y="1292"/>
                </a:cubicBezTo>
                <a:cubicBezTo>
                  <a:pt x="3018" y="1294"/>
                  <a:pt x="3020" y="1296"/>
                  <a:pt x="3022" y="1296"/>
                </a:cubicBezTo>
                <a:cubicBezTo>
                  <a:pt x="3025" y="1296"/>
                  <a:pt x="3026" y="1294"/>
                  <a:pt x="3026" y="1292"/>
                </a:cubicBezTo>
                <a:cubicBezTo>
                  <a:pt x="3026" y="1289"/>
                  <a:pt x="3025" y="1287"/>
                  <a:pt x="3022" y="1287"/>
                </a:cubicBezTo>
                <a:close/>
                <a:moveTo>
                  <a:pt x="3035" y="1287"/>
                </a:moveTo>
                <a:cubicBezTo>
                  <a:pt x="3033" y="1287"/>
                  <a:pt x="3031" y="1289"/>
                  <a:pt x="3031" y="1292"/>
                </a:cubicBezTo>
                <a:cubicBezTo>
                  <a:pt x="3031" y="1294"/>
                  <a:pt x="3033" y="1296"/>
                  <a:pt x="3035" y="1296"/>
                </a:cubicBezTo>
                <a:cubicBezTo>
                  <a:pt x="3038" y="1296"/>
                  <a:pt x="3039" y="1294"/>
                  <a:pt x="3039" y="1292"/>
                </a:cubicBezTo>
                <a:cubicBezTo>
                  <a:pt x="3039" y="1289"/>
                  <a:pt x="3038" y="1287"/>
                  <a:pt x="3035" y="1287"/>
                </a:cubicBezTo>
                <a:close/>
                <a:moveTo>
                  <a:pt x="3100" y="1287"/>
                </a:moveTo>
                <a:cubicBezTo>
                  <a:pt x="3097" y="1287"/>
                  <a:pt x="3096" y="1289"/>
                  <a:pt x="3096" y="1292"/>
                </a:cubicBezTo>
                <a:cubicBezTo>
                  <a:pt x="3096" y="1294"/>
                  <a:pt x="3097" y="1296"/>
                  <a:pt x="3100" y="1296"/>
                </a:cubicBezTo>
                <a:cubicBezTo>
                  <a:pt x="3102" y="1296"/>
                  <a:pt x="3104" y="1294"/>
                  <a:pt x="3104" y="1292"/>
                </a:cubicBezTo>
                <a:cubicBezTo>
                  <a:pt x="3104" y="1289"/>
                  <a:pt x="3102" y="1287"/>
                  <a:pt x="3100" y="1287"/>
                </a:cubicBezTo>
                <a:close/>
                <a:moveTo>
                  <a:pt x="3113" y="1287"/>
                </a:moveTo>
                <a:cubicBezTo>
                  <a:pt x="3110" y="1287"/>
                  <a:pt x="3109" y="1289"/>
                  <a:pt x="3109" y="1292"/>
                </a:cubicBezTo>
                <a:cubicBezTo>
                  <a:pt x="3109" y="1294"/>
                  <a:pt x="3110" y="1296"/>
                  <a:pt x="3113" y="1296"/>
                </a:cubicBezTo>
                <a:cubicBezTo>
                  <a:pt x="3115" y="1296"/>
                  <a:pt x="3117" y="1294"/>
                  <a:pt x="3117" y="1292"/>
                </a:cubicBezTo>
                <a:cubicBezTo>
                  <a:pt x="3117" y="1289"/>
                  <a:pt x="3115" y="1287"/>
                  <a:pt x="3113" y="1287"/>
                </a:cubicBezTo>
                <a:close/>
                <a:moveTo>
                  <a:pt x="3126" y="1287"/>
                </a:moveTo>
                <a:cubicBezTo>
                  <a:pt x="3123" y="1287"/>
                  <a:pt x="3121" y="1289"/>
                  <a:pt x="3121" y="1292"/>
                </a:cubicBezTo>
                <a:cubicBezTo>
                  <a:pt x="3121" y="1294"/>
                  <a:pt x="3123" y="1296"/>
                  <a:pt x="3126" y="1296"/>
                </a:cubicBezTo>
                <a:cubicBezTo>
                  <a:pt x="3128" y="1296"/>
                  <a:pt x="3130" y="1294"/>
                  <a:pt x="3130" y="1292"/>
                </a:cubicBezTo>
                <a:cubicBezTo>
                  <a:pt x="3130" y="1289"/>
                  <a:pt x="3128" y="1287"/>
                  <a:pt x="3126" y="1287"/>
                </a:cubicBezTo>
                <a:close/>
                <a:moveTo>
                  <a:pt x="969" y="1300"/>
                </a:moveTo>
                <a:cubicBezTo>
                  <a:pt x="967" y="1300"/>
                  <a:pt x="965" y="1302"/>
                  <a:pt x="965" y="1305"/>
                </a:cubicBezTo>
                <a:cubicBezTo>
                  <a:pt x="965" y="1307"/>
                  <a:pt x="967" y="1309"/>
                  <a:pt x="969" y="1309"/>
                </a:cubicBezTo>
                <a:cubicBezTo>
                  <a:pt x="971" y="1309"/>
                  <a:pt x="973" y="1307"/>
                  <a:pt x="973" y="1305"/>
                </a:cubicBezTo>
                <a:cubicBezTo>
                  <a:pt x="973" y="1302"/>
                  <a:pt x="971" y="1300"/>
                  <a:pt x="969" y="1300"/>
                </a:cubicBezTo>
                <a:close/>
                <a:moveTo>
                  <a:pt x="982" y="1300"/>
                </a:moveTo>
                <a:cubicBezTo>
                  <a:pt x="980" y="1300"/>
                  <a:pt x="978" y="1302"/>
                  <a:pt x="978" y="1305"/>
                </a:cubicBezTo>
                <a:cubicBezTo>
                  <a:pt x="978" y="1307"/>
                  <a:pt x="980" y="1309"/>
                  <a:pt x="982" y="1309"/>
                </a:cubicBezTo>
                <a:cubicBezTo>
                  <a:pt x="984" y="1309"/>
                  <a:pt x="986" y="1307"/>
                  <a:pt x="986" y="1305"/>
                </a:cubicBezTo>
                <a:cubicBezTo>
                  <a:pt x="986" y="1302"/>
                  <a:pt x="984" y="1300"/>
                  <a:pt x="982" y="1300"/>
                </a:cubicBezTo>
                <a:close/>
                <a:moveTo>
                  <a:pt x="995" y="1300"/>
                </a:moveTo>
                <a:cubicBezTo>
                  <a:pt x="993" y="1300"/>
                  <a:pt x="991" y="1302"/>
                  <a:pt x="991" y="1305"/>
                </a:cubicBezTo>
                <a:cubicBezTo>
                  <a:pt x="991" y="1307"/>
                  <a:pt x="993" y="1309"/>
                  <a:pt x="995" y="1309"/>
                </a:cubicBezTo>
                <a:cubicBezTo>
                  <a:pt x="997" y="1309"/>
                  <a:pt x="999" y="1307"/>
                  <a:pt x="999" y="1305"/>
                </a:cubicBezTo>
                <a:cubicBezTo>
                  <a:pt x="999" y="1302"/>
                  <a:pt x="997" y="1300"/>
                  <a:pt x="995" y="1300"/>
                </a:cubicBezTo>
                <a:close/>
                <a:moveTo>
                  <a:pt x="1008" y="1300"/>
                </a:moveTo>
                <a:cubicBezTo>
                  <a:pt x="1005" y="1300"/>
                  <a:pt x="1004" y="1302"/>
                  <a:pt x="1004" y="1305"/>
                </a:cubicBezTo>
                <a:cubicBezTo>
                  <a:pt x="1004" y="1307"/>
                  <a:pt x="1005" y="1309"/>
                  <a:pt x="1008" y="1309"/>
                </a:cubicBezTo>
                <a:cubicBezTo>
                  <a:pt x="1010" y="1309"/>
                  <a:pt x="1012" y="1307"/>
                  <a:pt x="1012" y="1305"/>
                </a:cubicBezTo>
                <a:cubicBezTo>
                  <a:pt x="1012" y="1302"/>
                  <a:pt x="1010" y="1300"/>
                  <a:pt x="1008" y="1300"/>
                </a:cubicBezTo>
                <a:close/>
                <a:moveTo>
                  <a:pt x="1021" y="1300"/>
                </a:moveTo>
                <a:cubicBezTo>
                  <a:pt x="1018" y="1300"/>
                  <a:pt x="1016" y="1302"/>
                  <a:pt x="1016" y="1305"/>
                </a:cubicBezTo>
                <a:cubicBezTo>
                  <a:pt x="1016" y="1307"/>
                  <a:pt x="1018" y="1309"/>
                  <a:pt x="1021" y="1309"/>
                </a:cubicBezTo>
                <a:cubicBezTo>
                  <a:pt x="1023" y="1309"/>
                  <a:pt x="1025" y="1307"/>
                  <a:pt x="1025" y="1305"/>
                </a:cubicBezTo>
                <a:cubicBezTo>
                  <a:pt x="1025" y="1302"/>
                  <a:pt x="1023" y="1300"/>
                  <a:pt x="1021" y="1300"/>
                </a:cubicBezTo>
                <a:close/>
                <a:moveTo>
                  <a:pt x="1034" y="1300"/>
                </a:moveTo>
                <a:cubicBezTo>
                  <a:pt x="1031" y="1300"/>
                  <a:pt x="1029" y="1302"/>
                  <a:pt x="1029" y="1305"/>
                </a:cubicBezTo>
                <a:cubicBezTo>
                  <a:pt x="1029" y="1307"/>
                  <a:pt x="1031" y="1309"/>
                  <a:pt x="1034" y="1309"/>
                </a:cubicBezTo>
                <a:cubicBezTo>
                  <a:pt x="1036" y="1309"/>
                  <a:pt x="1038" y="1307"/>
                  <a:pt x="1038" y="1305"/>
                </a:cubicBezTo>
                <a:cubicBezTo>
                  <a:pt x="1038" y="1302"/>
                  <a:pt x="1036" y="1300"/>
                  <a:pt x="1034" y="1300"/>
                </a:cubicBezTo>
                <a:close/>
                <a:moveTo>
                  <a:pt x="1046" y="1300"/>
                </a:moveTo>
                <a:cubicBezTo>
                  <a:pt x="1044" y="1300"/>
                  <a:pt x="1042" y="1302"/>
                  <a:pt x="1042" y="1305"/>
                </a:cubicBezTo>
                <a:cubicBezTo>
                  <a:pt x="1042" y="1307"/>
                  <a:pt x="1044" y="1309"/>
                  <a:pt x="1046" y="1309"/>
                </a:cubicBezTo>
                <a:cubicBezTo>
                  <a:pt x="1049" y="1309"/>
                  <a:pt x="1051" y="1307"/>
                  <a:pt x="1051" y="1305"/>
                </a:cubicBezTo>
                <a:cubicBezTo>
                  <a:pt x="1051" y="1302"/>
                  <a:pt x="1049" y="1300"/>
                  <a:pt x="1046" y="1300"/>
                </a:cubicBezTo>
                <a:close/>
                <a:moveTo>
                  <a:pt x="1059" y="1300"/>
                </a:moveTo>
                <a:cubicBezTo>
                  <a:pt x="1057" y="1300"/>
                  <a:pt x="1055" y="1302"/>
                  <a:pt x="1055" y="1305"/>
                </a:cubicBezTo>
                <a:cubicBezTo>
                  <a:pt x="1055" y="1307"/>
                  <a:pt x="1057" y="1309"/>
                  <a:pt x="1059" y="1309"/>
                </a:cubicBezTo>
                <a:cubicBezTo>
                  <a:pt x="1062" y="1309"/>
                  <a:pt x="1064" y="1307"/>
                  <a:pt x="1064" y="1305"/>
                </a:cubicBezTo>
                <a:cubicBezTo>
                  <a:pt x="1064" y="1302"/>
                  <a:pt x="1062" y="1300"/>
                  <a:pt x="1059" y="1300"/>
                </a:cubicBezTo>
                <a:close/>
                <a:moveTo>
                  <a:pt x="1072" y="1300"/>
                </a:moveTo>
                <a:cubicBezTo>
                  <a:pt x="1070" y="1300"/>
                  <a:pt x="1068" y="1302"/>
                  <a:pt x="1068" y="1305"/>
                </a:cubicBezTo>
                <a:cubicBezTo>
                  <a:pt x="1068" y="1307"/>
                  <a:pt x="1070" y="1309"/>
                  <a:pt x="1072" y="1309"/>
                </a:cubicBezTo>
                <a:cubicBezTo>
                  <a:pt x="1075" y="1309"/>
                  <a:pt x="1076" y="1307"/>
                  <a:pt x="1076" y="1305"/>
                </a:cubicBezTo>
                <a:cubicBezTo>
                  <a:pt x="1076" y="1302"/>
                  <a:pt x="1075" y="1300"/>
                  <a:pt x="1072" y="1300"/>
                </a:cubicBezTo>
                <a:close/>
                <a:moveTo>
                  <a:pt x="1085" y="1300"/>
                </a:moveTo>
                <a:cubicBezTo>
                  <a:pt x="1083" y="1300"/>
                  <a:pt x="1081" y="1302"/>
                  <a:pt x="1081" y="1305"/>
                </a:cubicBezTo>
                <a:cubicBezTo>
                  <a:pt x="1081" y="1307"/>
                  <a:pt x="1083" y="1309"/>
                  <a:pt x="1085" y="1309"/>
                </a:cubicBezTo>
                <a:cubicBezTo>
                  <a:pt x="1088" y="1309"/>
                  <a:pt x="1089" y="1307"/>
                  <a:pt x="1089" y="1305"/>
                </a:cubicBezTo>
                <a:cubicBezTo>
                  <a:pt x="1089" y="1302"/>
                  <a:pt x="1088" y="1300"/>
                  <a:pt x="1085" y="1300"/>
                </a:cubicBezTo>
                <a:close/>
                <a:moveTo>
                  <a:pt x="1098" y="1300"/>
                </a:moveTo>
                <a:cubicBezTo>
                  <a:pt x="1096" y="1300"/>
                  <a:pt x="1094" y="1302"/>
                  <a:pt x="1094" y="1305"/>
                </a:cubicBezTo>
                <a:cubicBezTo>
                  <a:pt x="1094" y="1307"/>
                  <a:pt x="1096" y="1309"/>
                  <a:pt x="1098" y="1309"/>
                </a:cubicBezTo>
                <a:cubicBezTo>
                  <a:pt x="1100" y="1309"/>
                  <a:pt x="1102" y="1307"/>
                  <a:pt x="1102" y="1305"/>
                </a:cubicBezTo>
                <a:cubicBezTo>
                  <a:pt x="1102" y="1302"/>
                  <a:pt x="1100" y="1300"/>
                  <a:pt x="1098" y="1300"/>
                </a:cubicBezTo>
                <a:close/>
                <a:moveTo>
                  <a:pt x="1111" y="1300"/>
                </a:moveTo>
                <a:cubicBezTo>
                  <a:pt x="1109" y="1300"/>
                  <a:pt x="1107" y="1302"/>
                  <a:pt x="1107" y="1305"/>
                </a:cubicBezTo>
                <a:cubicBezTo>
                  <a:pt x="1107" y="1307"/>
                  <a:pt x="1109" y="1309"/>
                  <a:pt x="1111" y="1309"/>
                </a:cubicBezTo>
                <a:cubicBezTo>
                  <a:pt x="1113" y="1309"/>
                  <a:pt x="1115" y="1307"/>
                  <a:pt x="1115" y="1305"/>
                </a:cubicBezTo>
                <a:cubicBezTo>
                  <a:pt x="1115" y="1302"/>
                  <a:pt x="1113" y="1300"/>
                  <a:pt x="1111" y="1300"/>
                </a:cubicBezTo>
                <a:close/>
                <a:moveTo>
                  <a:pt x="1124" y="1300"/>
                </a:moveTo>
                <a:cubicBezTo>
                  <a:pt x="1122" y="1300"/>
                  <a:pt x="1120" y="1302"/>
                  <a:pt x="1120" y="1305"/>
                </a:cubicBezTo>
                <a:cubicBezTo>
                  <a:pt x="1120" y="1307"/>
                  <a:pt x="1122" y="1309"/>
                  <a:pt x="1124" y="1309"/>
                </a:cubicBezTo>
                <a:cubicBezTo>
                  <a:pt x="1126" y="1309"/>
                  <a:pt x="1128" y="1307"/>
                  <a:pt x="1128" y="1305"/>
                </a:cubicBezTo>
                <a:cubicBezTo>
                  <a:pt x="1128" y="1302"/>
                  <a:pt x="1126" y="1300"/>
                  <a:pt x="1124" y="1300"/>
                </a:cubicBezTo>
                <a:close/>
                <a:moveTo>
                  <a:pt x="1137" y="1300"/>
                </a:moveTo>
                <a:cubicBezTo>
                  <a:pt x="1135" y="1300"/>
                  <a:pt x="1133" y="1302"/>
                  <a:pt x="1133" y="1305"/>
                </a:cubicBezTo>
                <a:cubicBezTo>
                  <a:pt x="1133" y="1307"/>
                  <a:pt x="1135" y="1309"/>
                  <a:pt x="1137" y="1309"/>
                </a:cubicBezTo>
                <a:cubicBezTo>
                  <a:pt x="1139" y="1309"/>
                  <a:pt x="1141" y="1307"/>
                  <a:pt x="1141" y="1305"/>
                </a:cubicBezTo>
                <a:cubicBezTo>
                  <a:pt x="1141" y="1302"/>
                  <a:pt x="1139" y="1300"/>
                  <a:pt x="1137" y="1300"/>
                </a:cubicBezTo>
                <a:close/>
                <a:moveTo>
                  <a:pt x="1150" y="1300"/>
                </a:moveTo>
                <a:cubicBezTo>
                  <a:pt x="1148" y="1300"/>
                  <a:pt x="1146" y="1302"/>
                  <a:pt x="1146" y="1305"/>
                </a:cubicBezTo>
                <a:cubicBezTo>
                  <a:pt x="1146" y="1307"/>
                  <a:pt x="1148" y="1309"/>
                  <a:pt x="1150" y="1309"/>
                </a:cubicBezTo>
                <a:cubicBezTo>
                  <a:pt x="1152" y="1309"/>
                  <a:pt x="1154" y="1307"/>
                  <a:pt x="1154" y="1305"/>
                </a:cubicBezTo>
                <a:cubicBezTo>
                  <a:pt x="1154" y="1302"/>
                  <a:pt x="1152" y="1300"/>
                  <a:pt x="1150" y="1300"/>
                </a:cubicBezTo>
                <a:close/>
                <a:moveTo>
                  <a:pt x="1163" y="1300"/>
                </a:moveTo>
                <a:cubicBezTo>
                  <a:pt x="1160" y="1300"/>
                  <a:pt x="1159" y="1302"/>
                  <a:pt x="1159" y="1305"/>
                </a:cubicBezTo>
                <a:cubicBezTo>
                  <a:pt x="1159" y="1307"/>
                  <a:pt x="1160" y="1309"/>
                  <a:pt x="1163" y="1309"/>
                </a:cubicBezTo>
                <a:cubicBezTo>
                  <a:pt x="1165" y="1309"/>
                  <a:pt x="1167" y="1307"/>
                  <a:pt x="1167" y="1305"/>
                </a:cubicBezTo>
                <a:cubicBezTo>
                  <a:pt x="1167" y="1302"/>
                  <a:pt x="1165" y="1300"/>
                  <a:pt x="1163" y="1300"/>
                </a:cubicBezTo>
                <a:close/>
                <a:moveTo>
                  <a:pt x="1176" y="1300"/>
                </a:moveTo>
                <a:cubicBezTo>
                  <a:pt x="1173" y="1300"/>
                  <a:pt x="1171" y="1302"/>
                  <a:pt x="1171" y="1305"/>
                </a:cubicBezTo>
                <a:cubicBezTo>
                  <a:pt x="1171" y="1307"/>
                  <a:pt x="1173" y="1309"/>
                  <a:pt x="1176" y="1309"/>
                </a:cubicBezTo>
                <a:cubicBezTo>
                  <a:pt x="1178" y="1309"/>
                  <a:pt x="1180" y="1307"/>
                  <a:pt x="1180" y="1305"/>
                </a:cubicBezTo>
                <a:cubicBezTo>
                  <a:pt x="1180" y="1302"/>
                  <a:pt x="1178" y="1300"/>
                  <a:pt x="1176" y="1300"/>
                </a:cubicBezTo>
                <a:close/>
                <a:moveTo>
                  <a:pt x="1189" y="1300"/>
                </a:moveTo>
                <a:cubicBezTo>
                  <a:pt x="1186" y="1300"/>
                  <a:pt x="1184" y="1302"/>
                  <a:pt x="1184" y="1305"/>
                </a:cubicBezTo>
                <a:cubicBezTo>
                  <a:pt x="1184" y="1307"/>
                  <a:pt x="1186" y="1309"/>
                  <a:pt x="1189" y="1309"/>
                </a:cubicBezTo>
                <a:cubicBezTo>
                  <a:pt x="1191" y="1309"/>
                  <a:pt x="1193" y="1307"/>
                  <a:pt x="1193" y="1305"/>
                </a:cubicBezTo>
                <a:cubicBezTo>
                  <a:pt x="1193" y="1302"/>
                  <a:pt x="1191" y="1300"/>
                  <a:pt x="1189" y="1300"/>
                </a:cubicBezTo>
                <a:close/>
                <a:moveTo>
                  <a:pt x="1201" y="1300"/>
                </a:moveTo>
                <a:cubicBezTo>
                  <a:pt x="1199" y="1300"/>
                  <a:pt x="1197" y="1302"/>
                  <a:pt x="1197" y="1305"/>
                </a:cubicBezTo>
                <a:cubicBezTo>
                  <a:pt x="1197" y="1307"/>
                  <a:pt x="1199" y="1309"/>
                  <a:pt x="1201" y="1309"/>
                </a:cubicBezTo>
                <a:cubicBezTo>
                  <a:pt x="1204" y="1309"/>
                  <a:pt x="1206" y="1307"/>
                  <a:pt x="1206" y="1305"/>
                </a:cubicBezTo>
                <a:cubicBezTo>
                  <a:pt x="1206" y="1302"/>
                  <a:pt x="1204" y="1300"/>
                  <a:pt x="1201" y="1300"/>
                </a:cubicBezTo>
                <a:close/>
                <a:moveTo>
                  <a:pt x="1214" y="1300"/>
                </a:moveTo>
                <a:cubicBezTo>
                  <a:pt x="1212" y="1300"/>
                  <a:pt x="1210" y="1302"/>
                  <a:pt x="1210" y="1305"/>
                </a:cubicBezTo>
                <a:cubicBezTo>
                  <a:pt x="1210" y="1307"/>
                  <a:pt x="1212" y="1309"/>
                  <a:pt x="1214" y="1309"/>
                </a:cubicBezTo>
                <a:cubicBezTo>
                  <a:pt x="1217" y="1309"/>
                  <a:pt x="1219" y="1307"/>
                  <a:pt x="1219" y="1305"/>
                </a:cubicBezTo>
                <a:cubicBezTo>
                  <a:pt x="1219" y="1302"/>
                  <a:pt x="1217" y="1300"/>
                  <a:pt x="1214" y="1300"/>
                </a:cubicBezTo>
                <a:close/>
                <a:moveTo>
                  <a:pt x="1227" y="1300"/>
                </a:moveTo>
                <a:cubicBezTo>
                  <a:pt x="1225" y="1300"/>
                  <a:pt x="1223" y="1302"/>
                  <a:pt x="1223" y="1305"/>
                </a:cubicBezTo>
                <a:cubicBezTo>
                  <a:pt x="1223" y="1307"/>
                  <a:pt x="1225" y="1309"/>
                  <a:pt x="1227" y="1309"/>
                </a:cubicBezTo>
                <a:cubicBezTo>
                  <a:pt x="1230" y="1309"/>
                  <a:pt x="1231" y="1307"/>
                  <a:pt x="1231" y="1305"/>
                </a:cubicBezTo>
                <a:cubicBezTo>
                  <a:pt x="1231" y="1302"/>
                  <a:pt x="1230" y="1300"/>
                  <a:pt x="1227" y="1300"/>
                </a:cubicBezTo>
                <a:close/>
                <a:moveTo>
                  <a:pt x="1240" y="1300"/>
                </a:moveTo>
                <a:cubicBezTo>
                  <a:pt x="1238" y="1300"/>
                  <a:pt x="1236" y="1302"/>
                  <a:pt x="1236" y="1305"/>
                </a:cubicBezTo>
                <a:cubicBezTo>
                  <a:pt x="1236" y="1307"/>
                  <a:pt x="1238" y="1309"/>
                  <a:pt x="1240" y="1309"/>
                </a:cubicBezTo>
                <a:cubicBezTo>
                  <a:pt x="1243" y="1309"/>
                  <a:pt x="1244" y="1307"/>
                  <a:pt x="1244" y="1305"/>
                </a:cubicBezTo>
                <a:cubicBezTo>
                  <a:pt x="1244" y="1302"/>
                  <a:pt x="1243" y="1300"/>
                  <a:pt x="1240" y="1300"/>
                </a:cubicBezTo>
                <a:close/>
                <a:moveTo>
                  <a:pt x="1253" y="1300"/>
                </a:moveTo>
                <a:cubicBezTo>
                  <a:pt x="1251" y="1300"/>
                  <a:pt x="1249" y="1302"/>
                  <a:pt x="1249" y="1305"/>
                </a:cubicBezTo>
                <a:cubicBezTo>
                  <a:pt x="1249" y="1307"/>
                  <a:pt x="1251" y="1309"/>
                  <a:pt x="1253" y="1309"/>
                </a:cubicBezTo>
                <a:cubicBezTo>
                  <a:pt x="1255" y="1309"/>
                  <a:pt x="1257" y="1307"/>
                  <a:pt x="1257" y="1305"/>
                </a:cubicBezTo>
                <a:cubicBezTo>
                  <a:pt x="1257" y="1302"/>
                  <a:pt x="1255" y="1300"/>
                  <a:pt x="1253" y="1300"/>
                </a:cubicBezTo>
                <a:close/>
                <a:moveTo>
                  <a:pt x="1266" y="1300"/>
                </a:moveTo>
                <a:cubicBezTo>
                  <a:pt x="1264" y="1300"/>
                  <a:pt x="1262" y="1302"/>
                  <a:pt x="1262" y="1305"/>
                </a:cubicBezTo>
                <a:cubicBezTo>
                  <a:pt x="1262" y="1307"/>
                  <a:pt x="1264" y="1309"/>
                  <a:pt x="1266" y="1309"/>
                </a:cubicBezTo>
                <a:cubicBezTo>
                  <a:pt x="1268" y="1309"/>
                  <a:pt x="1270" y="1307"/>
                  <a:pt x="1270" y="1305"/>
                </a:cubicBezTo>
                <a:cubicBezTo>
                  <a:pt x="1270" y="1302"/>
                  <a:pt x="1268" y="1300"/>
                  <a:pt x="1266" y="1300"/>
                </a:cubicBezTo>
                <a:close/>
                <a:moveTo>
                  <a:pt x="1279" y="1300"/>
                </a:moveTo>
                <a:cubicBezTo>
                  <a:pt x="1277" y="1300"/>
                  <a:pt x="1275" y="1302"/>
                  <a:pt x="1275" y="1305"/>
                </a:cubicBezTo>
                <a:cubicBezTo>
                  <a:pt x="1275" y="1307"/>
                  <a:pt x="1277" y="1309"/>
                  <a:pt x="1279" y="1309"/>
                </a:cubicBezTo>
                <a:cubicBezTo>
                  <a:pt x="1281" y="1309"/>
                  <a:pt x="1283" y="1307"/>
                  <a:pt x="1283" y="1305"/>
                </a:cubicBezTo>
                <a:cubicBezTo>
                  <a:pt x="1283" y="1302"/>
                  <a:pt x="1281" y="1300"/>
                  <a:pt x="1279" y="1300"/>
                </a:cubicBezTo>
                <a:close/>
                <a:moveTo>
                  <a:pt x="1292" y="1301"/>
                </a:moveTo>
                <a:cubicBezTo>
                  <a:pt x="1290" y="1301"/>
                  <a:pt x="1288" y="1303"/>
                  <a:pt x="1288" y="1305"/>
                </a:cubicBezTo>
                <a:cubicBezTo>
                  <a:pt x="1288" y="1306"/>
                  <a:pt x="1290" y="1308"/>
                  <a:pt x="1292" y="1308"/>
                </a:cubicBezTo>
                <a:cubicBezTo>
                  <a:pt x="1294" y="1308"/>
                  <a:pt x="1295" y="1306"/>
                  <a:pt x="1295" y="1305"/>
                </a:cubicBezTo>
                <a:cubicBezTo>
                  <a:pt x="1295" y="1303"/>
                  <a:pt x="1294" y="1301"/>
                  <a:pt x="1292" y="1301"/>
                </a:cubicBezTo>
                <a:close/>
                <a:moveTo>
                  <a:pt x="1808" y="1300"/>
                </a:moveTo>
                <a:cubicBezTo>
                  <a:pt x="1806" y="1300"/>
                  <a:pt x="1804" y="1302"/>
                  <a:pt x="1804" y="1305"/>
                </a:cubicBezTo>
                <a:cubicBezTo>
                  <a:pt x="1804" y="1307"/>
                  <a:pt x="1806" y="1309"/>
                  <a:pt x="1808" y="1309"/>
                </a:cubicBezTo>
                <a:cubicBezTo>
                  <a:pt x="1811" y="1309"/>
                  <a:pt x="1813" y="1307"/>
                  <a:pt x="1813" y="1305"/>
                </a:cubicBezTo>
                <a:cubicBezTo>
                  <a:pt x="1813" y="1302"/>
                  <a:pt x="1811" y="1300"/>
                  <a:pt x="1808" y="1300"/>
                </a:cubicBezTo>
                <a:close/>
                <a:moveTo>
                  <a:pt x="1821" y="1300"/>
                </a:moveTo>
                <a:cubicBezTo>
                  <a:pt x="1819" y="1300"/>
                  <a:pt x="1817" y="1302"/>
                  <a:pt x="1817" y="1305"/>
                </a:cubicBezTo>
                <a:cubicBezTo>
                  <a:pt x="1817" y="1307"/>
                  <a:pt x="1819" y="1309"/>
                  <a:pt x="1821" y="1309"/>
                </a:cubicBezTo>
                <a:cubicBezTo>
                  <a:pt x="1824" y="1309"/>
                  <a:pt x="1825" y="1307"/>
                  <a:pt x="1825" y="1305"/>
                </a:cubicBezTo>
                <a:cubicBezTo>
                  <a:pt x="1825" y="1302"/>
                  <a:pt x="1824" y="1300"/>
                  <a:pt x="1821" y="1300"/>
                </a:cubicBezTo>
                <a:close/>
                <a:moveTo>
                  <a:pt x="1834" y="1300"/>
                </a:moveTo>
                <a:cubicBezTo>
                  <a:pt x="1832" y="1300"/>
                  <a:pt x="1830" y="1302"/>
                  <a:pt x="1830" y="1305"/>
                </a:cubicBezTo>
                <a:cubicBezTo>
                  <a:pt x="1830" y="1307"/>
                  <a:pt x="1832" y="1309"/>
                  <a:pt x="1834" y="1309"/>
                </a:cubicBezTo>
                <a:cubicBezTo>
                  <a:pt x="1837" y="1309"/>
                  <a:pt x="1838" y="1307"/>
                  <a:pt x="1838" y="1305"/>
                </a:cubicBezTo>
                <a:cubicBezTo>
                  <a:pt x="1838" y="1302"/>
                  <a:pt x="1837" y="1300"/>
                  <a:pt x="1834" y="1300"/>
                </a:cubicBezTo>
                <a:close/>
                <a:moveTo>
                  <a:pt x="1847" y="1300"/>
                </a:moveTo>
                <a:cubicBezTo>
                  <a:pt x="1845" y="1300"/>
                  <a:pt x="1843" y="1302"/>
                  <a:pt x="1843" y="1305"/>
                </a:cubicBezTo>
                <a:cubicBezTo>
                  <a:pt x="1843" y="1307"/>
                  <a:pt x="1845" y="1309"/>
                  <a:pt x="1847" y="1309"/>
                </a:cubicBezTo>
                <a:cubicBezTo>
                  <a:pt x="1849" y="1309"/>
                  <a:pt x="1851" y="1307"/>
                  <a:pt x="1851" y="1305"/>
                </a:cubicBezTo>
                <a:cubicBezTo>
                  <a:pt x="1851" y="1302"/>
                  <a:pt x="1849" y="1300"/>
                  <a:pt x="1847" y="1300"/>
                </a:cubicBezTo>
                <a:close/>
                <a:moveTo>
                  <a:pt x="1860" y="1300"/>
                </a:moveTo>
                <a:cubicBezTo>
                  <a:pt x="1858" y="1300"/>
                  <a:pt x="1856" y="1302"/>
                  <a:pt x="1856" y="1305"/>
                </a:cubicBezTo>
                <a:cubicBezTo>
                  <a:pt x="1856" y="1307"/>
                  <a:pt x="1858" y="1309"/>
                  <a:pt x="1860" y="1309"/>
                </a:cubicBezTo>
                <a:cubicBezTo>
                  <a:pt x="1862" y="1309"/>
                  <a:pt x="1864" y="1307"/>
                  <a:pt x="1864" y="1305"/>
                </a:cubicBezTo>
                <a:cubicBezTo>
                  <a:pt x="1864" y="1302"/>
                  <a:pt x="1862" y="1300"/>
                  <a:pt x="1860" y="1300"/>
                </a:cubicBezTo>
                <a:close/>
                <a:moveTo>
                  <a:pt x="1873" y="1300"/>
                </a:moveTo>
                <a:cubicBezTo>
                  <a:pt x="1871" y="1300"/>
                  <a:pt x="1869" y="1302"/>
                  <a:pt x="1869" y="1305"/>
                </a:cubicBezTo>
                <a:cubicBezTo>
                  <a:pt x="1869" y="1307"/>
                  <a:pt x="1871" y="1309"/>
                  <a:pt x="1873" y="1309"/>
                </a:cubicBezTo>
                <a:cubicBezTo>
                  <a:pt x="1875" y="1309"/>
                  <a:pt x="1877" y="1307"/>
                  <a:pt x="1877" y="1305"/>
                </a:cubicBezTo>
                <a:cubicBezTo>
                  <a:pt x="1877" y="1302"/>
                  <a:pt x="1875" y="1300"/>
                  <a:pt x="1873" y="1300"/>
                </a:cubicBezTo>
                <a:close/>
                <a:moveTo>
                  <a:pt x="1886" y="1300"/>
                </a:moveTo>
                <a:cubicBezTo>
                  <a:pt x="1884" y="1300"/>
                  <a:pt x="1882" y="1302"/>
                  <a:pt x="1882" y="1305"/>
                </a:cubicBezTo>
                <a:cubicBezTo>
                  <a:pt x="1882" y="1307"/>
                  <a:pt x="1884" y="1309"/>
                  <a:pt x="1886" y="1309"/>
                </a:cubicBezTo>
                <a:cubicBezTo>
                  <a:pt x="1888" y="1309"/>
                  <a:pt x="1890" y="1307"/>
                  <a:pt x="1890" y="1305"/>
                </a:cubicBezTo>
                <a:cubicBezTo>
                  <a:pt x="1890" y="1302"/>
                  <a:pt x="1888" y="1300"/>
                  <a:pt x="1886" y="1300"/>
                </a:cubicBezTo>
                <a:close/>
                <a:moveTo>
                  <a:pt x="1899" y="1300"/>
                </a:moveTo>
                <a:cubicBezTo>
                  <a:pt x="1896" y="1300"/>
                  <a:pt x="1895" y="1302"/>
                  <a:pt x="1895" y="1305"/>
                </a:cubicBezTo>
                <a:cubicBezTo>
                  <a:pt x="1895" y="1307"/>
                  <a:pt x="1896" y="1309"/>
                  <a:pt x="1899" y="1309"/>
                </a:cubicBezTo>
                <a:cubicBezTo>
                  <a:pt x="1901" y="1309"/>
                  <a:pt x="1903" y="1307"/>
                  <a:pt x="1903" y="1305"/>
                </a:cubicBezTo>
                <a:cubicBezTo>
                  <a:pt x="1903" y="1302"/>
                  <a:pt x="1901" y="1300"/>
                  <a:pt x="1899" y="1300"/>
                </a:cubicBezTo>
                <a:close/>
                <a:moveTo>
                  <a:pt x="1912" y="1300"/>
                </a:moveTo>
                <a:cubicBezTo>
                  <a:pt x="1909" y="1300"/>
                  <a:pt x="1908" y="1302"/>
                  <a:pt x="1908" y="1305"/>
                </a:cubicBezTo>
                <a:cubicBezTo>
                  <a:pt x="1908" y="1307"/>
                  <a:pt x="1909" y="1309"/>
                  <a:pt x="1912" y="1309"/>
                </a:cubicBezTo>
                <a:cubicBezTo>
                  <a:pt x="1914" y="1309"/>
                  <a:pt x="1916" y="1307"/>
                  <a:pt x="1916" y="1305"/>
                </a:cubicBezTo>
                <a:cubicBezTo>
                  <a:pt x="1916" y="1302"/>
                  <a:pt x="1914" y="1300"/>
                  <a:pt x="1912" y="1300"/>
                </a:cubicBezTo>
                <a:close/>
                <a:moveTo>
                  <a:pt x="1925" y="1300"/>
                </a:moveTo>
                <a:cubicBezTo>
                  <a:pt x="1922" y="1300"/>
                  <a:pt x="1920" y="1302"/>
                  <a:pt x="1920" y="1305"/>
                </a:cubicBezTo>
                <a:cubicBezTo>
                  <a:pt x="1920" y="1307"/>
                  <a:pt x="1922" y="1309"/>
                  <a:pt x="1925" y="1309"/>
                </a:cubicBezTo>
                <a:cubicBezTo>
                  <a:pt x="1927" y="1309"/>
                  <a:pt x="1929" y="1307"/>
                  <a:pt x="1929" y="1305"/>
                </a:cubicBezTo>
                <a:cubicBezTo>
                  <a:pt x="1929" y="1302"/>
                  <a:pt x="1927" y="1300"/>
                  <a:pt x="1925" y="1300"/>
                </a:cubicBezTo>
                <a:close/>
                <a:moveTo>
                  <a:pt x="1938" y="1300"/>
                </a:moveTo>
                <a:cubicBezTo>
                  <a:pt x="1935" y="1300"/>
                  <a:pt x="1933" y="1302"/>
                  <a:pt x="1933" y="1305"/>
                </a:cubicBezTo>
                <a:cubicBezTo>
                  <a:pt x="1933" y="1307"/>
                  <a:pt x="1935" y="1309"/>
                  <a:pt x="1938" y="1309"/>
                </a:cubicBezTo>
                <a:cubicBezTo>
                  <a:pt x="1940" y="1309"/>
                  <a:pt x="1942" y="1307"/>
                  <a:pt x="1942" y="1305"/>
                </a:cubicBezTo>
                <a:cubicBezTo>
                  <a:pt x="1942" y="1302"/>
                  <a:pt x="1940" y="1300"/>
                  <a:pt x="1938" y="1300"/>
                </a:cubicBezTo>
                <a:close/>
                <a:moveTo>
                  <a:pt x="1950" y="1300"/>
                </a:moveTo>
                <a:cubicBezTo>
                  <a:pt x="1948" y="1300"/>
                  <a:pt x="1946" y="1302"/>
                  <a:pt x="1946" y="1305"/>
                </a:cubicBezTo>
                <a:cubicBezTo>
                  <a:pt x="1946" y="1307"/>
                  <a:pt x="1948" y="1309"/>
                  <a:pt x="1950" y="1309"/>
                </a:cubicBezTo>
                <a:cubicBezTo>
                  <a:pt x="1953" y="1309"/>
                  <a:pt x="1955" y="1307"/>
                  <a:pt x="1955" y="1305"/>
                </a:cubicBezTo>
                <a:cubicBezTo>
                  <a:pt x="1955" y="1302"/>
                  <a:pt x="1953" y="1300"/>
                  <a:pt x="1950" y="1300"/>
                </a:cubicBezTo>
                <a:close/>
                <a:moveTo>
                  <a:pt x="1963" y="1300"/>
                </a:moveTo>
                <a:cubicBezTo>
                  <a:pt x="1961" y="1300"/>
                  <a:pt x="1959" y="1302"/>
                  <a:pt x="1959" y="1305"/>
                </a:cubicBezTo>
                <a:cubicBezTo>
                  <a:pt x="1959" y="1307"/>
                  <a:pt x="1961" y="1309"/>
                  <a:pt x="1963" y="1309"/>
                </a:cubicBezTo>
                <a:cubicBezTo>
                  <a:pt x="1966" y="1309"/>
                  <a:pt x="1968" y="1307"/>
                  <a:pt x="1968" y="1305"/>
                </a:cubicBezTo>
                <a:cubicBezTo>
                  <a:pt x="1968" y="1302"/>
                  <a:pt x="1966" y="1300"/>
                  <a:pt x="1963" y="1300"/>
                </a:cubicBezTo>
                <a:close/>
                <a:moveTo>
                  <a:pt x="1976" y="1300"/>
                </a:moveTo>
                <a:cubicBezTo>
                  <a:pt x="1974" y="1300"/>
                  <a:pt x="1972" y="1302"/>
                  <a:pt x="1972" y="1305"/>
                </a:cubicBezTo>
                <a:cubicBezTo>
                  <a:pt x="1972" y="1307"/>
                  <a:pt x="1974" y="1309"/>
                  <a:pt x="1976" y="1309"/>
                </a:cubicBezTo>
                <a:cubicBezTo>
                  <a:pt x="1979" y="1309"/>
                  <a:pt x="1980" y="1307"/>
                  <a:pt x="1980" y="1305"/>
                </a:cubicBezTo>
                <a:cubicBezTo>
                  <a:pt x="1980" y="1302"/>
                  <a:pt x="1979" y="1300"/>
                  <a:pt x="1976" y="1300"/>
                </a:cubicBezTo>
                <a:close/>
                <a:moveTo>
                  <a:pt x="1989" y="1300"/>
                </a:moveTo>
                <a:cubicBezTo>
                  <a:pt x="1987" y="1300"/>
                  <a:pt x="1985" y="1302"/>
                  <a:pt x="1985" y="1305"/>
                </a:cubicBezTo>
                <a:cubicBezTo>
                  <a:pt x="1985" y="1307"/>
                  <a:pt x="1987" y="1309"/>
                  <a:pt x="1989" y="1309"/>
                </a:cubicBezTo>
                <a:cubicBezTo>
                  <a:pt x="1992" y="1309"/>
                  <a:pt x="1993" y="1307"/>
                  <a:pt x="1993" y="1305"/>
                </a:cubicBezTo>
                <a:cubicBezTo>
                  <a:pt x="1993" y="1302"/>
                  <a:pt x="1992" y="1300"/>
                  <a:pt x="1989" y="1300"/>
                </a:cubicBezTo>
                <a:close/>
                <a:moveTo>
                  <a:pt x="2002" y="1300"/>
                </a:moveTo>
                <a:cubicBezTo>
                  <a:pt x="2000" y="1300"/>
                  <a:pt x="1998" y="1302"/>
                  <a:pt x="1998" y="1305"/>
                </a:cubicBezTo>
                <a:cubicBezTo>
                  <a:pt x="1998" y="1307"/>
                  <a:pt x="2000" y="1309"/>
                  <a:pt x="2002" y="1309"/>
                </a:cubicBezTo>
                <a:cubicBezTo>
                  <a:pt x="2004" y="1309"/>
                  <a:pt x="2006" y="1307"/>
                  <a:pt x="2006" y="1305"/>
                </a:cubicBezTo>
                <a:cubicBezTo>
                  <a:pt x="2006" y="1302"/>
                  <a:pt x="2004" y="1300"/>
                  <a:pt x="2002" y="1300"/>
                </a:cubicBezTo>
                <a:close/>
                <a:moveTo>
                  <a:pt x="2015" y="1300"/>
                </a:moveTo>
                <a:cubicBezTo>
                  <a:pt x="2013" y="1300"/>
                  <a:pt x="2011" y="1302"/>
                  <a:pt x="2011" y="1305"/>
                </a:cubicBezTo>
                <a:cubicBezTo>
                  <a:pt x="2011" y="1307"/>
                  <a:pt x="2013" y="1309"/>
                  <a:pt x="2015" y="1309"/>
                </a:cubicBezTo>
                <a:cubicBezTo>
                  <a:pt x="2017" y="1309"/>
                  <a:pt x="2019" y="1307"/>
                  <a:pt x="2019" y="1305"/>
                </a:cubicBezTo>
                <a:cubicBezTo>
                  <a:pt x="2019" y="1302"/>
                  <a:pt x="2017" y="1300"/>
                  <a:pt x="2015" y="1300"/>
                </a:cubicBezTo>
                <a:close/>
                <a:moveTo>
                  <a:pt x="2028" y="1300"/>
                </a:moveTo>
                <a:cubicBezTo>
                  <a:pt x="2026" y="1300"/>
                  <a:pt x="2024" y="1302"/>
                  <a:pt x="2024" y="1305"/>
                </a:cubicBezTo>
                <a:cubicBezTo>
                  <a:pt x="2024" y="1307"/>
                  <a:pt x="2026" y="1309"/>
                  <a:pt x="2028" y="1309"/>
                </a:cubicBezTo>
                <a:cubicBezTo>
                  <a:pt x="2030" y="1309"/>
                  <a:pt x="2032" y="1307"/>
                  <a:pt x="2032" y="1305"/>
                </a:cubicBezTo>
                <a:cubicBezTo>
                  <a:pt x="2032" y="1302"/>
                  <a:pt x="2030" y="1300"/>
                  <a:pt x="2028" y="1300"/>
                </a:cubicBezTo>
                <a:close/>
                <a:moveTo>
                  <a:pt x="2041" y="1300"/>
                </a:moveTo>
                <a:cubicBezTo>
                  <a:pt x="2039" y="1300"/>
                  <a:pt x="2037" y="1302"/>
                  <a:pt x="2037" y="1305"/>
                </a:cubicBezTo>
                <a:cubicBezTo>
                  <a:pt x="2037" y="1307"/>
                  <a:pt x="2039" y="1309"/>
                  <a:pt x="2041" y="1309"/>
                </a:cubicBezTo>
                <a:cubicBezTo>
                  <a:pt x="2043" y="1309"/>
                  <a:pt x="2045" y="1307"/>
                  <a:pt x="2045" y="1305"/>
                </a:cubicBezTo>
                <a:cubicBezTo>
                  <a:pt x="2045" y="1302"/>
                  <a:pt x="2043" y="1300"/>
                  <a:pt x="2041" y="1300"/>
                </a:cubicBezTo>
                <a:close/>
                <a:moveTo>
                  <a:pt x="2054" y="1300"/>
                </a:moveTo>
                <a:cubicBezTo>
                  <a:pt x="2051" y="1300"/>
                  <a:pt x="2050" y="1302"/>
                  <a:pt x="2050" y="1305"/>
                </a:cubicBezTo>
                <a:cubicBezTo>
                  <a:pt x="2050" y="1307"/>
                  <a:pt x="2051" y="1309"/>
                  <a:pt x="2054" y="1309"/>
                </a:cubicBezTo>
                <a:cubicBezTo>
                  <a:pt x="2056" y="1309"/>
                  <a:pt x="2058" y="1307"/>
                  <a:pt x="2058" y="1305"/>
                </a:cubicBezTo>
                <a:cubicBezTo>
                  <a:pt x="2058" y="1302"/>
                  <a:pt x="2056" y="1300"/>
                  <a:pt x="2054" y="1300"/>
                </a:cubicBezTo>
                <a:close/>
                <a:moveTo>
                  <a:pt x="2067" y="1300"/>
                </a:moveTo>
                <a:cubicBezTo>
                  <a:pt x="2064" y="1300"/>
                  <a:pt x="2063" y="1302"/>
                  <a:pt x="2063" y="1305"/>
                </a:cubicBezTo>
                <a:cubicBezTo>
                  <a:pt x="2063" y="1307"/>
                  <a:pt x="2064" y="1309"/>
                  <a:pt x="2067" y="1309"/>
                </a:cubicBezTo>
                <a:cubicBezTo>
                  <a:pt x="2069" y="1309"/>
                  <a:pt x="2071" y="1307"/>
                  <a:pt x="2071" y="1305"/>
                </a:cubicBezTo>
                <a:cubicBezTo>
                  <a:pt x="2071" y="1302"/>
                  <a:pt x="2069" y="1300"/>
                  <a:pt x="2067" y="1300"/>
                </a:cubicBezTo>
                <a:close/>
                <a:moveTo>
                  <a:pt x="2080" y="1305"/>
                </a:moveTo>
                <a:cubicBezTo>
                  <a:pt x="2080" y="1305"/>
                  <a:pt x="2080" y="1305"/>
                  <a:pt x="2080" y="1305"/>
                </a:cubicBezTo>
                <a:cubicBezTo>
                  <a:pt x="2080" y="1305"/>
                  <a:pt x="2080" y="1305"/>
                  <a:pt x="2080" y="1305"/>
                </a:cubicBezTo>
                <a:cubicBezTo>
                  <a:pt x="2080" y="1305"/>
                  <a:pt x="2080" y="1305"/>
                  <a:pt x="2080" y="1305"/>
                </a:cubicBezTo>
                <a:cubicBezTo>
                  <a:pt x="2080" y="1305"/>
                  <a:pt x="2080" y="1305"/>
                  <a:pt x="2080" y="1305"/>
                </a:cubicBezTo>
                <a:close/>
                <a:moveTo>
                  <a:pt x="2118" y="1305"/>
                </a:moveTo>
                <a:cubicBezTo>
                  <a:pt x="2118" y="1305"/>
                  <a:pt x="2118" y="1305"/>
                  <a:pt x="2118" y="1305"/>
                </a:cubicBezTo>
                <a:cubicBezTo>
                  <a:pt x="2118" y="1305"/>
                  <a:pt x="2118" y="1305"/>
                  <a:pt x="2118" y="1305"/>
                </a:cubicBezTo>
                <a:cubicBezTo>
                  <a:pt x="2118" y="1305"/>
                  <a:pt x="2118" y="1305"/>
                  <a:pt x="2118" y="1305"/>
                </a:cubicBezTo>
                <a:cubicBezTo>
                  <a:pt x="2118" y="1305"/>
                  <a:pt x="2118" y="1305"/>
                  <a:pt x="2118" y="1305"/>
                </a:cubicBezTo>
                <a:close/>
                <a:moveTo>
                  <a:pt x="2131" y="1300"/>
                </a:moveTo>
                <a:cubicBezTo>
                  <a:pt x="2129" y="1300"/>
                  <a:pt x="2127" y="1302"/>
                  <a:pt x="2127" y="1305"/>
                </a:cubicBezTo>
                <a:cubicBezTo>
                  <a:pt x="2127" y="1307"/>
                  <a:pt x="2129" y="1309"/>
                  <a:pt x="2131" y="1309"/>
                </a:cubicBezTo>
                <a:cubicBezTo>
                  <a:pt x="2134" y="1309"/>
                  <a:pt x="2135" y="1307"/>
                  <a:pt x="2135" y="1305"/>
                </a:cubicBezTo>
                <a:cubicBezTo>
                  <a:pt x="2135" y="1302"/>
                  <a:pt x="2134" y="1300"/>
                  <a:pt x="2131" y="1300"/>
                </a:cubicBezTo>
                <a:close/>
                <a:moveTo>
                  <a:pt x="2144" y="1300"/>
                </a:moveTo>
                <a:cubicBezTo>
                  <a:pt x="2142" y="1300"/>
                  <a:pt x="2140" y="1302"/>
                  <a:pt x="2140" y="1305"/>
                </a:cubicBezTo>
                <a:cubicBezTo>
                  <a:pt x="2140" y="1307"/>
                  <a:pt x="2142" y="1309"/>
                  <a:pt x="2144" y="1309"/>
                </a:cubicBezTo>
                <a:cubicBezTo>
                  <a:pt x="2146" y="1309"/>
                  <a:pt x="2148" y="1307"/>
                  <a:pt x="2148" y="1305"/>
                </a:cubicBezTo>
                <a:cubicBezTo>
                  <a:pt x="2148" y="1302"/>
                  <a:pt x="2146" y="1300"/>
                  <a:pt x="2144" y="1300"/>
                </a:cubicBezTo>
                <a:close/>
                <a:moveTo>
                  <a:pt x="2157" y="1300"/>
                </a:moveTo>
                <a:cubicBezTo>
                  <a:pt x="2155" y="1300"/>
                  <a:pt x="2153" y="1302"/>
                  <a:pt x="2153" y="1305"/>
                </a:cubicBezTo>
                <a:cubicBezTo>
                  <a:pt x="2153" y="1307"/>
                  <a:pt x="2155" y="1309"/>
                  <a:pt x="2157" y="1309"/>
                </a:cubicBezTo>
                <a:cubicBezTo>
                  <a:pt x="2159" y="1309"/>
                  <a:pt x="2161" y="1307"/>
                  <a:pt x="2161" y="1305"/>
                </a:cubicBezTo>
                <a:cubicBezTo>
                  <a:pt x="2161" y="1302"/>
                  <a:pt x="2159" y="1300"/>
                  <a:pt x="2157" y="1300"/>
                </a:cubicBezTo>
                <a:close/>
                <a:moveTo>
                  <a:pt x="2170" y="1300"/>
                </a:moveTo>
                <a:cubicBezTo>
                  <a:pt x="2168" y="1300"/>
                  <a:pt x="2166" y="1302"/>
                  <a:pt x="2166" y="1305"/>
                </a:cubicBezTo>
                <a:cubicBezTo>
                  <a:pt x="2166" y="1307"/>
                  <a:pt x="2168" y="1309"/>
                  <a:pt x="2170" y="1309"/>
                </a:cubicBezTo>
                <a:cubicBezTo>
                  <a:pt x="2172" y="1309"/>
                  <a:pt x="2174" y="1307"/>
                  <a:pt x="2174" y="1305"/>
                </a:cubicBezTo>
                <a:cubicBezTo>
                  <a:pt x="2174" y="1302"/>
                  <a:pt x="2172" y="1300"/>
                  <a:pt x="2170" y="1300"/>
                </a:cubicBezTo>
                <a:close/>
                <a:moveTo>
                  <a:pt x="2904" y="1305"/>
                </a:moveTo>
                <a:cubicBezTo>
                  <a:pt x="2904" y="1305"/>
                  <a:pt x="2905" y="1306"/>
                  <a:pt x="2906" y="1306"/>
                </a:cubicBezTo>
                <a:cubicBezTo>
                  <a:pt x="2907" y="1306"/>
                  <a:pt x="2908" y="1305"/>
                  <a:pt x="2908" y="1305"/>
                </a:cubicBezTo>
                <a:cubicBezTo>
                  <a:pt x="2908" y="1304"/>
                  <a:pt x="2907" y="1303"/>
                  <a:pt x="2906" y="1303"/>
                </a:cubicBezTo>
                <a:cubicBezTo>
                  <a:pt x="2905" y="1303"/>
                  <a:pt x="2904" y="1304"/>
                  <a:pt x="2904" y="1305"/>
                </a:cubicBezTo>
                <a:close/>
                <a:moveTo>
                  <a:pt x="2919" y="1300"/>
                </a:moveTo>
                <a:cubicBezTo>
                  <a:pt x="2917" y="1300"/>
                  <a:pt x="2915" y="1302"/>
                  <a:pt x="2915" y="1305"/>
                </a:cubicBezTo>
                <a:cubicBezTo>
                  <a:pt x="2915" y="1307"/>
                  <a:pt x="2917" y="1309"/>
                  <a:pt x="2919" y="1309"/>
                </a:cubicBezTo>
                <a:cubicBezTo>
                  <a:pt x="2921" y="1309"/>
                  <a:pt x="2923" y="1307"/>
                  <a:pt x="2923" y="1305"/>
                </a:cubicBezTo>
                <a:cubicBezTo>
                  <a:pt x="2923" y="1302"/>
                  <a:pt x="2921" y="1300"/>
                  <a:pt x="2919" y="1300"/>
                </a:cubicBezTo>
                <a:close/>
                <a:moveTo>
                  <a:pt x="2932" y="1300"/>
                </a:moveTo>
                <a:cubicBezTo>
                  <a:pt x="2930" y="1300"/>
                  <a:pt x="2928" y="1302"/>
                  <a:pt x="2928" y="1305"/>
                </a:cubicBezTo>
                <a:cubicBezTo>
                  <a:pt x="2928" y="1307"/>
                  <a:pt x="2930" y="1309"/>
                  <a:pt x="2932" y="1309"/>
                </a:cubicBezTo>
                <a:cubicBezTo>
                  <a:pt x="2934" y="1309"/>
                  <a:pt x="2936" y="1307"/>
                  <a:pt x="2936" y="1305"/>
                </a:cubicBezTo>
                <a:cubicBezTo>
                  <a:pt x="2936" y="1302"/>
                  <a:pt x="2934" y="1300"/>
                  <a:pt x="2932" y="1300"/>
                </a:cubicBezTo>
                <a:close/>
                <a:moveTo>
                  <a:pt x="2945" y="1300"/>
                </a:moveTo>
                <a:cubicBezTo>
                  <a:pt x="2943" y="1300"/>
                  <a:pt x="2941" y="1302"/>
                  <a:pt x="2941" y="1305"/>
                </a:cubicBezTo>
                <a:cubicBezTo>
                  <a:pt x="2941" y="1307"/>
                  <a:pt x="2943" y="1309"/>
                  <a:pt x="2945" y="1309"/>
                </a:cubicBezTo>
                <a:cubicBezTo>
                  <a:pt x="2947" y="1309"/>
                  <a:pt x="2949" y="1307"/>
                  <a:pt x="2949" y="1305"/>
                </a:cubicBezTo>
                <a:cubicBezTo>
                  <a:pt x="2949" y="1302"/>
                  <a:pt x="2947" y="1300"/>
                  <a:pt x="2945" y="1300"/>
                </a:cubicBezTo>
                <a:close/>
                <a:moveTo>
                  <a:pt x="2958" y="1300"/>
                </a:moveTo>
                <a:cubicBezTo>
                  <a:pt x="2955" y="1300"/>
                  <a:pt x="2954" y="1302"/>
                  <a:pt x="2954" y="1305"/>
                </a:cubicBezTo>
                <a:cubicBezTo>
                  <a:pt x="2954" y="1307"/>
                  <a:pt x="2955" y="1309"/>
                  <a:pt x="2958" y="1309"/>
                </a:cubicBezTo>
                <a:cubicBezTo>
                  <a:pt x="2960" y="1309"/>
                  <a:pt x="2962" y="1307"/>
                  <a:pt x="2962" y="1305"/>
                </a:cubicBezTo>
                <a:cubicBezTo>
                  <a:pt x="2962" y="1302"/>
                  <a:pt x="2960" y="1300"/>
                  <a:pt x="2958" y="1300"/>
                </a:cubicBezTo>
                <a:close/>
                <a:moveTo>
                  <a:pt x="2971" y="1300"/>
                </a:moveTo>
                <a:cubicBezTo>
                  <a:pt x="2968" y="1300"/>
                  <a:pt x="2966" y="1302"/>
                  <a:pt x="2966" y="1305"/>
                </a:cubicBezTo>
                <a:cubicBezTo>
                  <a:pt x="2966" y="1307"/>
                  <a:pt x="2968" y="1309"/>
                  <a:pt x="2971" y="1309"/>
                </a:cubicBezTo>
                <a:cubicBezTo>
                  <a:pt x="2973" y="1309"/>
                  <a:pt x="2975" y="1307"/>
                  <a:pt x="2975" y="1305"/>
                </a:cubicBezTo>
                <a:cubicBezTo>
                  <a:pt x="2975" y="1302"/>
                  <a:pt x="2973" y="1300"/>
                  <a:pt x="2971" y="1300"/>
                </a:cubicBezTo>
                <a:close/>
                <a:moveTo>
                  <a:pt x="2984" y="1300"/>
                </a:moveTo>
                <a:cubicBezTo>
                  <a:pt x="2981" y="1300"/>
                  <a:pt x="2979" y="1302"/>
                  <a:pt x="2979" y="1305"/>
                </a:cubicBezTo>
                <a:cubicBezTo>
                  <a:pt x="2979" y="1307"/>
                  <a:pt x="2981" y="1309"/>
                  <a:pt x="2984" y="1309"/>
                </a:cubicBezTo>
                <a:cubicBezTo>
                  <a:pt x="2986" y="1309"/>
                  <a:pt x="2988" y="1307"/>
                  <a:pt x="2988" y="1305"/>
                </a:cubicBezTo>
                <a:cubicBezTo>
                  <a:pt x="2988" y="1302"/>
                  <a:pt x="2986" y="1300"/>
                  <a:pt x="2984" y="1300"/>
                </a:cubicBezTo>
                <a:close/>
                <a:moveTo>
                  <a:pt x="2996" y="1300"/>
                </a:moveTo>
                <a:cubicBezTo>
                  <a:pt x="2994" y="1300"/>
                  <a:pt x="2992" y="1302"/>
                  <a:pt x="2992" y="1305"/>
                </a:cubicBezTo>
                <a:cubicBezTo>
                  <a:pt x="2992" y="1307"/>
                  <a:pt x="2994" y="1309"/>
                  <a:pt x="2996" y="1309"/>
                </a:cubicBezTo>
                <a:cubicBezTo>
                  <a:pt x="2999" y="1309"/>
                  <a:pt x="3001" y="1307"/>
                  <a:pt x="3001" y="1305"/>
                </a:cubicBezTo>
                <a:cubicBezTo>
                  <a:pt x="3001" y="1302"/>
                  <a:pt x="2999" y="1300"/>
                  <a:pt x="2996" y="1300"/>
                </a:cubicBezTo>
                <a:close/>
                <a:moveTo>
                  <a:pt x="3009" y="1300"/>
                </a:moveTo>
                <a:cubicBezTo>
                  <a:pt x="3007" y="1300"/>
                  <a:pt x="3005" y="1302"/>
                  <a:pt x="3005" y="1305"/>
                </a:cubicBezTo>
                <a:cubicBezTo>
                  <a:pt x="3005" y="1307"/>
                  <a:pt x="3007" y="1309"/>
                  <a:pt x="3009" y="1309"/>
                </a:cubicBezTo>
                <a:cubicBezTo>
                  <a:pt x="3012" y="1309"/>
                  <a:pt x="3014" y="1307"/>
                  <a:pt x="3014" y="1305"/>
                </a:cubicBezTo>
                <a:cubicBezTo>
                  <a:pt x="3014" y="1302"/>
                  <a:pt x="3012" y="1300"/>
                  <a:pt x="3009" y="1300"/>
                </a:cubicBezTo>
                <a:close/>
                <a:moveTo>
                  <a:pt x="3022" y="1300"/>
                </a:moveTo>
                <a:cubicBezTo>
                  <a:pt x="3020" y="1300"/>
                  <a:pt x="3018" y="1302"/>
                  <a:pt x="3018" y="1305"/>
                </a:cubicBezTo>
                <a:cubicBezTo>
                  <a:pt x="3018" y="1307"/>
                  <a:pt x="3020" y="1309"/>
                  <a:pt x="3022" y="1309"/>
                </a:cubicBezTo>
                <a:cubicBezTo>
                  <a:pt x="3025" y="1309"/>
                  <a:pt x="3026" y="1307"/>
                  <a:pt x="3026" y="1305"/>
                </a:cubicBezTo>
                <a:cubicBezTo>
                  <a:pt x="3026" y="1302"/>
                  <a:pt x="3025" y="1300"/>
                  <a:pt x="3022" y="1300"/>
                </a:cubicBezTo>
                <a:close/>
                <a:moveTo>
                  <a:pt x="3035" y="1300"/>
                </a:moveTo>
                <a:cubicBezTo>
                  <a:pt x="3033" y="1300"/>
                  <a:pt x="3031" y="1302"/>
                  <a:pt x="3031" y="1305"/>
                </a:cubicBezTo>
                <a:cubicBezTo>
                  <a:pt x="3031" y="1307"/>
                  <a:pt x="3033" y="1309"/>
                  <a:pt x="3035" y="1309"/>
                </a:cubicBezTo>
                <a:cubicBezTo>
                  <a:pt x="3038" y="1309"/>
                  <a:pt x="3039" y="1307"/>
                  <a:pt x="3039" y="1305"/>
                </a:cubicBezTo>
                <a:cubicBezTo>
                  <a:pt x="3039" y="1302"/>
                  <a:pt x="3038" y="1300"/>
                  <a:pt x="3035" y="1300"/>
                </a:cubicBezTo>
                <a:close/>
                <a:moveTo>
                  <a:pt x="3048" y="1300"/>
                </a:moveTo>
                <a:cubicBezTo>
                  <a:pt x="3046" y="1300"/>
                  <a:pt x="3044" y="1302"/>
                  <a:pt x="3044" y="1305"/>
                </a:cubicBezTo>
                <a:cubicBezTo>
                  <a:pt x="3044" y="1307"/>
                  <a:pt x="3046" y="1309"/>
                  <a:pt x="3048" y="1309"/>
                </a:cubicBezTo>
                <a:cubicBezTo>
                  <a:pt x="3050" y="1309"/>
                  <a:pt x="3052" y="1307"/>
                  <a:pt x="3052" y="1305"/>
                </a:cubicBezTo>
                <a:cubicBezTo>
                  <a:pt x="3052" y="1302"/>
                  <a:pt x="3050" y="1300"/>
                  <a:pt x="3048" y="1300"/>
                </a:cubicBezTo>
                <a:close/>
                <a:moveTo>
                  <a:pt x="3061" y="1308"/>
                </a:moveTo>
                <a:cubicBezTo>
                  <a:pt x="3063" y="1308"/>
                  <a:pt x="3065" y="1307"/>
                  <a:pt x="3065" y="1305"/>
                </a:cubicBezTo>
                <a:cubicBezTo>
                  <a:pt x="3065" y="1302"/>
                  <a:pt x="3063" y="1301"/>
                  <a:pt x="3061" y="1301"/>
                </a:cubicBezTo>
                <a:cubicBezTo>
                  <a:pt x="3059" y="1301"/>
                  <a:pt x="3057" y="1302"/>
                  <a:pt x="3057" y="1305"/>
                </a:cubicBezTo>
                <a:cubicBezTo>
                  <a:pt x="3057" y="1307"/>
                  <a:pt x="3059" y="1308"/>
                  <a:pt x="3061" y="1308"/>
                </a:cubicBezTo>
                <a:close/>
                <a:moveTo>
                  <a:pt x="3074" y="1305"/>
                </a:moveTo>
                <a:cubicBezTo>
                  <a:pt x="3074" y="1304"/>
                  <a:pt x="3074" y="1304"/>
                  <a:pt x="3074" y="1304"/>
                </a:cubicBezTo>
                <a:cubicBezTo>
                  <a:pt x="3074" y="1304"/>
                  <a:pt x="3074" y="1304"/>
                  <a:pt x="3074" y="1305"/>
                </a:cubicBezTo>
                <a:cubicBezTo>
                  <a:pt x="3074" y="1305"/>
                  <a:pt x="3074" y="1305"/>
                  <a:pt x="3074" y="1305"/>
                </a:cubicBezTo>
                <a:cubicBezTo>
                  <a:pt x="3074" y="1305"/>
                  <a:pt x="3074" y="1305"/>
                  <a:pt x="3074" y="1305"/>
                </a:cubicBezTo>
                <a:close/>
                <a:moveTo>
                  <a:pt x="3100" y="1300"/>
                </a:moveTo>
                <a:cubicBezTo>
                  <a:pt x="3097" y="1300"/>
                  <a:pt x="3096" y="1302"/>
                  <a:pt x="3096" y="1305"/>
                </a:cubicBezTo>
                <a:cubicBezTo>
                  <a:pt x="3096" y="1307"/>
                  <a:pt x="3097" y="1309"/>
                  <a:pt x="3100" y="1309"/>
                </a:cubicBezTo>
                <a:cubicBezTo>
                  <a:pt x="3102" y="1309"/>
                  <a:pt x="3104" y="1307"/>
                  <a:pt x="3104" y="1305"/>
                </a:cubicBezTo>
                <a:cubicBezTo>
                  <a:pt x="3104" y="1302"/>
                  <a:pt x="3102" y="1300"/>
                  <a:pt x="3100" y="1300"/>
                </a:cubicBezTo>
                <a:close/>
                <a:moveTo>
                  <a:pt x="3113" y="1300"/>
                </a:moveTo>
                <a:cubicBezTo>
                  <a:pt x="3110" y="1300"/>
                  <a:pt x="3109" y="1302"/>
                  <a:pt x="3109" y="1305"/>
                </a:cubicBezTo>
                <a:cubicBezTo>
                  <a:pt x="3109" y="1307"/>
                  <a:pt x="3110" y="1309"/>
                  <a:pt x="3113" y="1309"/>
                </a:cubicBezTo>
                <a:cubicBezTo>
                  <a:pt x="3115" y="1309"/>
                  <a:pt x="3117" y="1307"/>
                  <a:pt x="3117" y="1305"/>
                </a:cubicBezTo>
                <a:cubicBezTo>
                  <a:pt x="3117" y="1302"/>
                  <a:pt x="3115" y="1300"/>
                  <a:pt x="3113" y="1300"/>
                </a:cubicBezTo>
                <a:close/>
                <a:moveTo>
                  <a:pt x="3126" y="1300"/>
                </a:moveTo>
                <a:cubicBezTo>
                  <a:pt x="3123" y="1300"/>
                  <a:pt x="3121" y="1302"/>
                  <a:pt x="3121" y="1305"/>
                </a:cubicBezTo>
                <a:cubicBezTo>
                  <a:pt x="3121" y="1307"/>
                  <a:pt x="3123" y="1309"/>
                  <a:pt x="3126" y="1309"/>
                </a:cubicBezTo>
                <a:cubicBezTo>
                  <a:pt x="3128" y="1309"/>
                  <a:pt x="3130" y="1307"/>
                  <a:pt x="3130" y="1305"/>
                </a:cubicBezTo>
                <a:cubicBezTo>
                  <a:pt x="3130" y="1302"/>
                  <a:pt x="3128" y="1300"/>
                  <a:pt x="3126" y="1300"/>
                </a:cubicBezTo>
                <a:close/>
                <a:moveTo>
                  <a:pt x="3177" y="1305"/>
                </a:moveTo>
                <a:cubicBezTo>
                  <a:pt x="3177" y="1305"/>
                  <a:pt x="3177" y="1305"/>
                  <a:pt x="3177" y="1305"/>
                </a:cubicBezTo>
                <a:cubicBezTo>
                  <a:pt x="3177" y="1305"/>
                  <a:pt x="3177" y="1305"/>
                  <a:pt x="3177" y="1305"/>
                </a:cubicBezTo>
                <a:cubicBezTo>
                  <a:pt x="3177" y="1305"/>
                  <a:pt x="3177" y="1305"/>
                  <a:pt x="3177" y="1305"/>
                </a:cubicBezTo>
                <a:cubicBezTo>
                  <a:pt x="3177" y="1305"/>
                  <a:pt x="3177" y="1305"/>
                  <a:pt x="3177" y="1305"/>
                </a:cubicBezTo>
                <a:close/>
                <a:moveTo>
                  <a:pt x="982" y="1313"/>
                </a:moveTo>
                <a:cubicBezTo>
                  <a:pt x="980" y="1313"/>
                  <a:pt x="978" y="1315"/>
                  <a:pt x="978" y="1317"/>
                </a:cubicBezTo>
                <a:cubicBezTo>
                  <a:pt x="978" y="1320"/>
                  <a:pt x="980" y="1322"/>
                  <a:pt x="982" y="1322"/>
                </a:cubicBezTo>
                <a:cubicBezTo>
                  <a:pt x="984" y="1322"/>
                  <a:pt x="986" y="1320"/>
                  <a:pt x="986" y="1317"/>
                </a:cubicBezTo>
                <a:cubicBezTo>
                  <a:pt x="986" y="1315"/>
                  <a:pt x="984" y="1313"/>
                  <a:pt x="982" y="1313"/>
                </a:cubicBezTo>
                <a:close/>
                <a:moveTo>
                  <a:pt x="995" y="1313"/>
                </a:moveTo>
                <a:cubicBezTo>
                  <a:pt x="993" y="1313"/>
                  <a:pt x="991" y="1315"/>
                  <a:pt x="991" y="1317"/>
                </a:cubicBezTo>
                <a:cubicBezTo>
                  <a:pt x="991" y="1320"/>
                  <a:pt x="993" y="1322"/>
                  <a:pt x="995" y="1322"/>
                </a:cubicBezTo>
                <a:cubicBezTo>
                  <a:pt x="997" y="1322"/>
                  <a:pt x="999" y="1320"/>
                  <a:pt x="999" y="1317"/>
                </a:cubicBezTo>
                <a:cubicBezTo>
                  <a:pt x="999" y="1315"/>
                  <a:pt x="997" y="1313"/>
                  <a:pt x="995" y="1313"/>
                </a:cubicBezTo>
                <a:close/>
                <a:moveTo>
                  <a:pt x="1008" y="1313"/>
                </a:moveTo>
                <a:cubicBezTo>
                  <a:pt x="1005" y="1313"/>
                  <a:pt x="1004" y="1315"/>
                  <a:pt x="1004" y="1317"/>
                </a:cubicBezTo>
                <a:cubicBezTo>
                  <a:pt x="1004" y="1320"/>
                  <a:pt x="1005" y="1322"/>
                  <a:pt x="1008" y="1322"/>
                </a:cubicBezTo>
                <a:cubicBezTo>
                  <a:pt x="1010" y="1322"/>
                  <a:pt x="1012" y="1320"/>
                  <a:pt x="1012" y="1317"/>
                </a:cubicBezTo>
                <a:cubicBezTo>
                  <a:pt x="1012" y="1315"/>
                  <a:pt x="1010" y="1313"/>
                  <a:pt x="1008" y="1313"/>
                </a:cubicBezTo>
                <a:close/>
                <a:moveTo>
                  <a:pt x="1021" y="1313"/>
                </a:moveTo>
                <a:cubicBezTo>
                  <a:pt x="1018" y="1313"/>
                  <a:pt x="1016" y="1315"/>
                  <a:pt x="1016" y="1317"/>
                </a:cubicBezTo>
                <a:cubicBezTo>
                  <a:pt x="1016" y="1320"/>
                  <a:pt x="1018" y="1322"/>
                  <a:pt x="1021" y="1322"/>
                </a:cubicBezTo>
                <a:cubicBezTo>
                  <a:pt x="1023" y="1322"/>
                  <a:pt x="1025" y="1320"/>
                  <a:pt x="1025" y="1317"/>
                </a:cubicBezTo>
                <a:cubicBezTo>
                  <a:pt x="1025" y="1315"/>
                  <a:pt x="1023" y="1313"/>
                  <a:pt x="1021" y="1313"/>
                </a:cubicBezTo>
                <a:close/>
                <a:moveTo>
                  <a:pt x="1034" y="1313"/>
                </a:moveTo>
                <a:cubicBezTo>
                  <a:pt x="1031" y="1313"/>
                  <a:pt x="1029" y="1315"/>
                  <a:pt x="1029" y="1317"/>
                </a:cubicBezTo>
                <a:cubicBezTo>
                  <a:pt x="1029" y="1320"/>
                  <a:pt x="1031" y="1322"/>
                  <a:pt x="1034" y="1322"/>
                </a:cubicBezTo>
                <a:cubicBezTo>
                  <a:pt x="1036" y="1322"/>
                  <a:pt x="1038" y="1320"/>
                  <a:pt x="1038" y="1317"/>
                </a:cubicBezTo>
                <a:cubicBezTo>
                  <a:pt x="1038" y="1315"/>
                  <a:pt x="1036" y="1313"/>
                  <a:pt x="1034" y="1313"/>
                </a:cubicBezTo>
                <a:close/>
                <a:moveTo>
                  <a:pt x="1046" y="1313"/>
                </a:moveTo>
                <a:cubicBezTo>
                  <a:pt x="1044" y="1313"/>
                  <a:pt x="1042" y="1315"/>
                  <a:pt x="1042" y="1317"/>
                </a:cubicBezTo>
                <a:cubicBezTo>
                  <a:pt x="1042" y="1320"/>
                  <a:pt x="1044" y="1322"/>
                  <a:pt x="1046" y="1322"/>
                </a:cubicBezTo>
                <a:cubicBezTo>
                  <a:pt x="1049" y="1322"/>
                  <a:pt x="1051" y="1320"/>
                  <a:pt x="1051" y="1317"/>
                </a:cubicBezTo>
                <a:cubicBezTo>
                  <a:pt x="1051" y="1315"/>
                  <a:pt x="1049" y="1313"/>
                  <a:pt x="1046" y="1313"/>
                </a:cubicBezTo>
                <a:close/>
                <a:moveTo>
                  <a:pt x="1059" y="1313"/>
                </a:moveTo>
                <a:cubicBezTo>
                  <a:pt x="1057" y="1313"/>
                  <a:pt x="1055" y="1315"/>
                  <a:pt x="1055" y="1317"/>
                </a:cubicBezTo>
                <a:cubicBezTo>
                  <a:pt x="1055" y="1320"/>
                  <a:pt x="1057" y="1322"/>
                  <a:pt x="1059" y="1322"/>
                </a:cubicBezTo>
                <a:cubicBezTo>
                  <a:pt x="1062" y="1322"/>
                  <a:pt x="1064" y="1320"/>
                  <a:pt x="1064" y="1317"/>
                </a:cubicBezTo>
                <a:cubicBezTo>
                  <a:pt x="1064" y="1315"/>
                  <a:pt x="1062" y="1313"/>
                  <a:pt x="1059" y="1313"/>
                </a:cubicBezTo>
                <a:close/>
                <a:moveTo>
                  <a:pt x="1072" y="1313"/>
                </a:moveTo>
                <a:cubicBezTo>
                  <a:pt x="1070" y="1313"/>
                  <a:pt x="1068" y="1315"/>
                  <a:pt x="1068" y="1317"/>
                </a:cubicBezTo>
                <a:cubicBezTo>
                  <a:pt x="1068" y="1320"/>
                  <a:pt x="1070" y="1322"/>
                  <a:pt x="1072" y="1322"/>
                </a:cubicBezTo>
                <a:cubicBezTo>
                  <a:pt x="1075" y="1322"/>
                  <a:pt x="1076" y="1320"/>
                  <a:pt x="1076" y="1317"/>
                </a:cubicBezTo>
                <a:cubicBezTo>
                  <a:pt x="1076" y="1315"/>
                  <a:pt x="1075" y="1313"/>
                  <a:pt x="1072" y="1313"/>
                </a:cubicBezTo>
                <a:close/>
                <a:moveTo>
                  <a:pt x="1085" y="1313"/>
                </a:moveTo>
                <a:cubicBezTo>
                  <a:pt x="1083" y="1313"/>
                  <a:pt x="1081" y="1315"/>
                  <a:pt x="1081" y="1317"/>
                </a:cubicBezTo>
                <a:cubicBezTo>
                  <a:pt x="1081" y="1320"/>
                  <a:pt x="1083" y="1322"/>
                  <a:pt x="1085" y="1322"/>
                </a:cubicBezTo>
                <a:cubicBezTo>
                  <a:pt x="1088" y="1322"/>
                  <a:pt x="1089" y="1320"/>
                  <a:pt x="1089" y="1317"/>
                </a:cubicBezTo>
                <a:cubicBezTo>
                  <a:pt x="1089" y="1315"/>
                  <a:pt x="1088" y="1313"/>
                  <a:pt x="1085" y="1313"/>
                </a:cubicBezTo>
                <a:close/>
                <a:moveTo>
                  <a:pt x="1098" y="1313"/>
                </a:moveTo>
                <a:cubicBezTo>
                  <a:pt x="1096" y="1313"/>
                  <a:pt x="1094" y="1315"/>
                  <a:pt x="1094" y="1317"/>
                </a:cubicBezTo>
                <a:cubicBezTo>
                  <a:pt x="1094" y="1320"/>
                  <a:pt x="1096" y="1322"/>
                  <a:pt x="1098" y="1322"/>
                </a:cubicBezTo>
                <a:cubicBezTo>
                  <a:pt x="1100" y="1322"/>
                  <a:pt x="1102" y="1320"/>
                  <a:pt x="1102" y="1317"/>
                </a:cubicBezTo>
                <a:cubicBezTo>
                  <a:pt x="1102" y="1315"/>
                  <a:pt x="1100" y="1313"/>
                  <a:pt x="1098" y="1313"/>
                </a:cubicBezTo>
                <a:close/>
                <a:moveTo>
                  <a:pt x="1111" y="1313"/>
                </a:moveTo>
                <a:cubicBezTo>
                  <a:pt x="1109" y="1313"/>
                  <a:pt x="1107" y="1315"/>
                  <a:pt x="1107" y="1317"/>
                </a:cubicBezTo>
                <a:cubicBezTo>
                  <a:pt x="1107" y="1320"/>
                  <a:pt x="1109" y="1322"/>
                  <a:pt x="1111" y="1322"/>
                </a:cubicBezTo>
                <a:cubicBezTo>
                  <a:pt x="1113" y="1322"/>
                  <a:pt x="1115" y="1320"/>
                  <a:pt x="1115" y="1317"/>
                </a:cubicBezTo>
                <a:cubicBezTo>
                  <a:pt x="1115" y="1315"/>
                  <a:pt x="1113" y="1313"/>
                  <a:pt x="1111" y="1313"/>
                </a:cubicBezTo>
                <a:close/>
                <a:moveTo>
                  <a:pt x="1124" y="1313"/>
                </a:moveTo>
                <a:cubicBezTo>
                  <a:pt x="1122" y="1313"/>
                  <a:pt x="1120" y="1315"/>
                  <a:pt x="1120" y="1317"/>
                </a:cubicBezTo>
                <a:cubicBezTo>
                  <a:pt x="1120" y="1320"/>
                  <a:pt x="1122" y="1322"/>
                  <a:pt x="1124" y="1322"/>
                </a:cubicBezTo>
                <a:cubicBezTo>
                  <a:pt x="1126" y="1322"/>
                  <a:pt x="1128" y="1320"/>
                  <a:pt x="1128" y="1317"/>
                </a:cubicBezTo>
                <a:cubicBezTo>
                  <a:pt x="1128" y="1315"/>
                  <a:pt x="1126" y="1313"/>
                  <a:pt x="1124" y="1313"/>
                </a:cubicBezTo>
                <a:close/>
                <a:moveTo>
                  <a:pt x="1137" y="1313"/>
                </a:moveTo>
                <a:cubicBezTo>
                  <a:pt x="1135" y="1313"/>
                  <a:pt x="1133" y="1315"/>
                  <a:pt x="1133" y="1317"/>
                </a:cubicBezTo>
                <a:cubicBezTo>
                  <a:pt x="1133" y="1320"/>
                  <a:pt x="1135" y="1322"/>
                  <a:pt x="1137" y="1322"/>
                </a:cubicBezTo>
                <a:cubicBezTo>
                  <a:pt x="1139" y="1322"/>
                  <a:pt x="1141" y="1320"/>
                  <a:pt x="1141" y="1317"/>
                </a:cubicBezTo>
                <a:cubicBezTo>
                  <a:pt x="1141" y="1315"/>
                  <a:pt x="1139" y="1313"/>
                  <a:pt x="1137" y="1313"/>
                </a:cubicBezTo>
                <a:close/>
                <a:moveTo>
                  <a:pt x="1150" y="1313"/>
                </a:moveTo>
                <a:cubicBezTo>
                  <a:pt x="1147" y="1313"/>
                  <a:pt x="1146" y="1315"/>
                  <a:pt x="1146" y="1317"/>
                </a:cubicBezTo>
                <a:cubicBezTo>
                  <a:pt x="1146" y="1320"/>
                  <a:pt x="1147" y="1322"/>
                  <a:pt x="1150" y="1322"/>
                </a:cubicBezTo>
                <a:cubicBezTo>
                  <a:pt x="1152" y="1322"/>
                  <a:pt x="1154" y="1320"/>
                  <a:pt x="1154" y="1317"/>
                </a:cubicBezTo>
                <a:cubicBezTo>
                  <a:pt x="1154" y="1315"/>
                  <a:pt x="1152" y="1313"/>
                  <a:pt x="1150" y="1313"/>
                </a:cubicBezTo>
                <a:close/>
                <a:moveTo>
                  <a:pt x="1163" y="1313"/>
                </a:moveTo>
                <a:cubicBezTo>
                  <a:pt x="1160" y="1313"/>
                  <a:pt x="1159" y="1315"/>
                  <a:pt x="1159" y="1317"/>
                </a:cubicBezTo>
                <a:cubicBezTo>
                  <a:pt x="1159" y="1320"/>
                  <a:pt x="1160" y="1322"/>
                  <a:pt x="1163" y="1322"/>
                </a:cubicBezTo>
                <a:cubicBezTo>
                  <a:pt x="1165" y="1322"/>
                  <a:pt x="1167" y="1320"/>
                  <a:pt x="1167" y="1317"/>
                </a:cubicBezTo>
                <a:cubicBezTo>
                  <a:pt x="1167" y="1315"/>
                  <a:pt x="1165" y="1313"/>
                  <a:pt x="1163" y="1313"/>
                </a:cubicBezTo>
                <a:close/>
                <a:moveTo>
                  <a:pt x="1176" y="1313"/>
                </a:moveTo>
                <a:cubicBezTo>
                  <a:pt x="1173" y="1313"/>
                  <a:pt x="1171" y="1315"/>
                  <a:pt x="1171" y="1317"/>
                </a:cubicBezTo>
                <a:cubicBezTo>
                  <a:pt x="1171" y="1320"/>
                  <a:pt x="1173" y="1322"/>
                  <a:pt x="1176" y="1322"/>
                </a:cubicBezTo>
                <a:cubicBezTo>
                  <a:pt x="1178" y="1322"/>
                  <a:pt x="1180" y="1320"/>
                  <a:pt x="1180" y="1317"/>
                </a:cubicBezTo>
                <a:cubicBezTo>
                  <a:pt x="1180" y="1315"/>
                  <a:pt x="1178" y="1313"/>
                  <a:pt x="1176" y="1313"/>
                </a:cubicBezTo>
                <a:close/>
                <a:moveTo>
                  <a:pt x="1189" y="1313"/>
                </a:moveTo>
                <a:cubicBezTo>
                  <a:pt x="1186" y="1313"/>
                  <a:pt x="1184" y="1315"/>
                  <a:pt x="1184" y="1317"/>
                </a:cubicBezTo>
                <a:cubicBezTo>
                  <a:pt x="1184" y="1320"/>
                  <a:pt x="1186" y="1322"/>
                  <a:pt x="1189" y="1322"/>
                </a:cubicBezTo>
                <a:cubicBezTo>
                  <a:pt x="1191" y="1322"/>
                  <a:pt x="1193" y="1320"/>
                  <a:pt x="1193" y="1317"/>
                </a:cubicBezTo>
                <a:cubicBezTo>
                  <a:pt x="1193" y="1315"/>
                  <a:pt x="1191" y="1313"/>
                  <a:pt x="1189" y="1313"/>
                </a:cubicBezTo>
                <a:close/>
                <a:moveTo>
                  <a:pt x="1201" y="1313"/>
                </a:moveTo>
                <a:cubicBezTo>
                  <a:pt x="1199" y="1313"/>
                  <a:pt x="1197" y="1315"/>
                  <a:pt x="1197" y="1317"/>
                </a:cubicBezTo>
                <a:cubicBezTo>
                  <a:pt x="1197" y="1320"/>
                  <a:pt x="1199" y="1322"/>
                  <a:pt x="1201" y="1322"/>
                </a:cubicBezTo>
                <a:cubicBezTo>
                  <a:pt x="1204" y="1322"/>
                  <a:pt x="1206" y="1320"/>
                  <a:pt x="1206" y="1317"/>
                </a:cubicBezTo>
                <a:cubicBezTo>
                  <a:pt x="1206" y="1315"/>
                  <a:pt x="1204" y="1313"/>
                  <a:pt x="1201" y="1313"/>
                </a:cubicBezTo>
                <a:close/>
                <a:moveTo>
                  <a:pt x="1214" y="1313"/>
                </a:moveTo>
                <a:cubicBezTo>
                  <a:pt x="1212" y="1313"/>
                  <a:pt x="1210" y="1315"/>
                  <a:pt x="1210" y="1317"/>
                </a:cubicBezTo>
                <a:cubicBezTo>
                  <a:pt x="1210" y="1320"/>
                  <a:pt x="1212" y="1322"/>
                  <a:pt x="1214" y="1322"/>
                </a:cubicBezTo>
                <a:cubicBezTo>
                  <a:pt x="1217" y="1322"/>
                  <a:pt x="1219" y="1320"/>
                  <a:pt x="1219" y="1317"/>
                </a:cubicBezTo>
                <a:cubicBezTo>
                  <a:pt x="1219" y="1315"/>
                  <a:pt x="1217" y="1313"/>
                  <a:pt x="1214" y="1313"/>
                </a:cubicBezTo>
                <a:close/>
                <a:moveTo>
                  <a:pt x="1227" y="1313"/>
                </a:moveTo>
                <a:cubicBezTo>
                  <a:pt x="1225" y="1313"/>
                  <a:pt x="1223" y="1315"/>
                  <a:pt x="1223" y="1317"/>
                </a:cubicBezTo>
                <a:cubicBezTo>
                  <a:pt x="1223" y="1320"/>
                  <a:pt x="1225" y="1322"/>
                  <a:pt x="1227" y="1322"/>
                </a:cubicBezTo>
                <a:cubicBezTo>
                  <a:pt x="1230" y="1322"/>
                  <a:pt x="1231" y="1320"/>
                  <a:pt x="1231" y="1317"/>
                </a:cubicBezTo>
                <a:cubicBezTo>
                  <a:pt x="1231" y="1315"/>
                  <a:pt x="1230" y="1313"/>
                  <a:pt x="1227" y="1313"/>
                </a:cubicBezTo>
                <a:close/>
                <a:moveTo>
                  <a:pt x="1240" y="1313"/>
                </a:moveTo>
                <a:cubicBezTo>
                  <a:pt x="1238" y="1313"/>
                  <a:pt x="1236" y="1315"/>
                  <a:pt x="1236" y="1317"/>
                </a:cubicBezTo>
                <a:cubicBezTo>
                  <a:pt x="1236" y="1320"/>
                  <a:pt x="1238" y="1322"/>
                  <a:pt x="1240" y="1322"/>
                </a:cubicBezTo>
                <a:cubicBezTo>
                  <a:pt x="1243" y="1322"/>
                  <a:pt x="1244" y="1320"/>
                  <a:pt x="1244" y="1317"/>
                </a:cubicBezTo>
                <a:cubicBezTo>
                  <a:pt x="1244" y="1315"/>
                  <a:pt x="1243" y="1313"/>
                  <a:pt x="1240" y="1313"/>
                </a:cubicBezTo>
                <a:close/>
                <a:moveTo>
                  <a:pt x="1253" y="1313"/>
                </a:moveTo>
                <a:cubicBezTo>
                  <a:pt x="1251" y="1313"/>
                  <a:pt x="1249" y="1315"/>
                  <a:pt x="1249" y="1317"/>
                </a:cubicBezTo>
                <a:cubicBezTo>
                  <a:pt x="1249" y="1320"/>
                  <a:pt x="1251" y="1322"/>
                  <a:pt x="1253" y="1322"/>
                </a:cubicBezTo>
                <a:cubicBezTo>
                  <a:pt x="1255" y="1322"/>
                  <a:pt x="1257" y="1320"/>
                  <a:pt x="1257" y="1317"/>
                </a:cubicBezTo>
                <a:cubicBezTo>
                  <a:pt x="1257" y="1315"/>
                  <a:pt x="1255" y="1313"/>
                  <a:pt x="1253" y="1313"/>
                </a:cubicBezTo>
                <a:close/>
                <a:moveTo>
                  <a:pt x="1266" y="1313"/>
                </a:moveTo>
                <a:cubicBezTo>
                  <a:pt x="1264" y="1313"/>
                  <a:pt x="1262" y="1315"/>
                  <a:pt x="1262" y="1317"/>
                </a:cubicBezTo>
                <a:cubicBezTo>
                  <a:pt x="1262" y="1320"/>
                  <a:pt x="1264" y="1322"/>
                  <a:pt x="1266" y="1322"/>
                </a:cubicBezTo>
                <a:cubicBezTo>
                  <a:pt x="1268" y="1322"/>
                  <a:pt x="1270" y="1320"/>
                  <a:pt x="1270" y="1317"/>
                </a:cubicBezTo>
                <a:cubicBezTo>
                  <a:pt x="1270" y="1315"/>
                  <a:pt x="1268" y="1313"/>
                  <a:pt x="1266" y="1313"/>
                </a:cubicBezTo>
                <a:close/>
                <a:moveTo>
                  <a:pt x="1279" y="1313"/>
                </a:moveTo>
                <a:cubicBezTo>
                  <a:pt x="1277" y="1313"/>
                  <a:pt x="1275" y="1315"/>
                  <a:pt x="1275" y="1317"/>
                </a:cubicBezTo>
                <a:cubicBezTo>
                  <a:pt x="1275" y="1320"/>
                  <a:pt x="1277" y="1322"/>
                  <a:pt x="1279" y="1322"/>
                </a:cubicBezTo>
                <a:cubicBezTo>
                  <a:pt x="1281" y="1322"/>
                  <a:pt x="1283" y="1320"/>
                  <a:pt x="1283" y="1317"/>
                </a:cubicBezTo>
                <a:cubicBezTo>
                  <a:pt x="1283" y="1315"/>
                  <a:pt x="1281" y="1313"/>
                  <a:pt x="1279" y="1313"/>
                </a:cubicBezTo>
                <a:close/>
                <a:moveTo>
                  <a:pt x="1292" y="1317"/>
                </a:move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ubicBezTo>
                  <a:pt x="1292" y="1317"/>
                  <a:pt x="1292" y="1317"/>
                  <a:pt x="1292" y="1317"/>
                </a:cubicBezTo>
                <a:close/>
                <a:moveTo>
                  <a:pt x="1795" y="1317"/>
                </a:moveTo>
                <a:cubicBezTo>
                  <a:pt x="1795" y="1317"/>
                  <a:pt x="1795" y="1317"/>
                  <a:pt x="1795" y="1317"/>
                </a:cubicBezTo>
                <a:cubicBezTo>
                  <a:pt x="1796" y="1317"/>
                  <a:pt x="1796" y="1317"/>
                  <a:pt x="1796" y="1317"/>
                </a:cubicBezTo>
                <a:cubicBezTo>
                  <a:pt x="1796" y="1317"/>
                  <a:pt x="1796" y="1317"/>
                  <a:pt x="1795" y="1317"/>
                </a:cubicBezTo>
                <a:cubicBezTo>
                  <a:pt x="1795" y="1317"/>
                  <a:pt x="1795" y="1317"/>
                  <a:pt x="1795" y="1317"/>
                </a:cubicBezTo>
                <a:close/>
                <a:moveTo>
                  <a:pt x="1808" y="1313"/>
                </a:moveTo>
                <a:cubicBezTo>
                  <a:pt x="1806" y="1313"/>
                  <a:pt x="1804" y="1315"/>
                  <a:pt x="1804" y="1317"/>
                </a:cubicBezTo>
                <a:cubicBezTo>
                  <a:pt x="1804" y="1320"/>
                  <a:pt x="1806" y="1322"/>
                  <a:pt x="1808" y="1322"/>
                </a:cubicBezTo>
                <a:cubicBezTo>
                  <a:pt x="1811" y="1322"/>
                  <a:pt x="1813" y="1320"/>
                  <a:pt x="1813" y="1317"/>
                </a:cubicBezTo>
                <a:cubicBezTo>
                  <a:pt x="1813" y="1315"/>
                  <a:pt x="1811" y="1313"/>
                  <a:pt x="1808" y="1313"/>
                </a:cubicBezTo>
                <a:close/>
                <a:moveTo>
                  <a:pt x="1821" y="1313"/>
                </a:moveTo>
                <a:cubicBezTo>
                  <a:pt x="1819" y="1313"/>
                  <a:pt x="1817" y="1315"/>
                  <a:pt x="1817" y="1317"/>
                </a:cubicBezTo>
                <a:cubicBezTo>
                  <a:pt x="1817" y="1320"/>
                  <a:pt x="1819" y="1322"/>
                  <a:pt x="1821" y="1322"/>
                </a:cubicBezTo>
                <a:cubicBezTo>
                  <a:pt x="1824" y="1322"/>
                  <a:pt x="1825" y="1320"/>
                  <a:pt x="1825" y="1317"/>
                </a:cubicBezTo>
                <a:cubicBezTo>
                  <a:pt x="1825" y="1315"/>
                  <a:pt x="1824" y="1313"/>
                  <a:pt x="1821" y="1313"/>
                </a:cubicBezTo>
                <a:close/>
                <a:moveTo>
                  <a:pt x="1834" y="1313"/>
                </a:moveTo>
                <a:cubicBezTo>
                  <a:pt x="1832" y="1313"/>
                  <a:pt x="1830" y="1315"/>
                  <a:pt x="1830" y="1317"/>
                </a:cubicBezTo>
                <a:cubicBezTo>
                  <a:pt x="1830" y="1320"/>
                  <a:pt x="1832" y="1322"/>
                  <a:pt x="1834" y="1322"/>
                </a:cubicBezTo>
                <a:cubicBezTo>
                  <a:pt x="1837" y="1322"/>
                  <a:pt x="1838" y="1320"/>
                  <a:pt x="1838" y="1317"/>
                </a:cubicBezTo>
                <a:cubicBezTo>
                  <a:pt x="1838" y="1315"/>
                  <a:pt x="1837" y="1313"/>
                  <a:pt x="1834" y="1313"/>
                </a:cubicBezTo>
                <a:close/>
                <a:moveTo>
                  <a:pt x="1847" y="1313"/>
                </a:moveTo>
                <a:cubicBezTo>
                  <a:pt x="1845" y="1313"/>
                  <a:pt x="1843" y="1315"/>
                  <a:pt x="1843" y="1317"/>
                </a:cubicBezTo>
                <a:cubicBezTo>
                  <a:pt x="1843" y="1320"/>
                  <a:pt x="1845" y="1322"/>
                  <a:pt x="1847" y="1322"/>
                </a:cubicBezTo>
                <a:cubicBezTo>
                  <a:pt x="1849" y="1322"/>
                  <a:pt x="1851" y="1320"/>
                  <a:pt x="1851" y="1317"/>
                </a:cubicBezTo>
                <a:cubicBezTo>
                  <a:pt x="1851" y="1315"/>
                  <a:pt x="1849" y="1313"/>
                  <a:pt x="1847" y="1313"/>
                </a:cubicBezTo>
                <a:close/>
                <a:moveTo>
                  <a:pt x="1860" y="1313"/>
                </a:moveTo>
                <a:cubicBezTo>
                  <a:pt x="1858" y="1313"/>
                  <a:pt x="1856" y="1315"/>
                  <a:pt x="1856" y="1317"/>
                </a:cubicBezTo>
                <a:cubicBezTo>
                  <a:pt x="1856" y="1320"/>
                  <a:pt x="1858" y="1322"/>
                  <a:pt x="1860" y="1322"/>
                </a:cubicBezTo>
                <a:cubicBezTo>
                  <a:pt x="1862" y="1322"/>
                  <a:pt x="1864" y="1320"/>
                  <a:pt x="1864" y="1317"/>
                </a:cubicBezTo>
                <a:cubicBezTo>
                  <a:pt x="1864" y="1315"/>
                  <a:pt x="1862" y="1313"/>
                  <a:pt x="1860" y="1313"/>
                </a:cubicBezTo>
                <a:close/>
                <a:moveTo>
                  <a:pt x="1873" y="1313"/>
                </a:moveTo>
                <a:cubicBezTo>
                  <a:pt x="1871" y="1313"/>
                  <a:pt x="1869" y="1315"/>
                  <a:pt x="1869" y="1317"/>
                </a:cubicBezTo>
                <a:cubicBezTo>
                  <a:pt x="1869" y="1320"/>
                  <a:pt x="1871" y="1322"/>
                  <a:pt x="1873" y="1322"/>
                </a:cubicBezTo>
                <a:cubicBezTo>
                  <a:pt x="1875" y="1322"/>
                  <a:pt x="1877" y="1320"/>
                  <a:pt x="1877" y="1317"/>
                </a:cubicBezTo>
                <a:cubicBezTo>
                  <a:pt x="1877" y="1315"/>
                  <a:pt x="1875" y="1313"/>
                  <a:pt x="1873" y="1313"/>
                </a:cubicBezTo>
                <a:close/>
                <a:moveTo>
                  <a:pt x="1886" y="1313"/>
                </a:moveTo>
                <a:cubicBezTo>
                  <a:pt x="1884" y="1313"/>
                  <a:pt x="1882" y="1315"/>
                  <a:pt x="1882" y="1317"/>
                </a:cubicBezTo>
                <a:cubicBezTo>
                  <a:pt x="1882" y="1320"/>
                  <a:pt x="1884" y="1322"/>
                  <a:pt x="1886" y="1322"/>
                </a:cubicBezTo>
                <a:cubicBezTo>
                  <a:pt x="1888" y="1322"/>
                  <a:pt x="1890" y="1320"/>
                  <a:pt x="1890" y="1317"/>
                </a:cubicBezTo>
                <a:cubicBezTo>
                  <a:pt x="1890" y="1315"/>
                  <a:pt x="1888" y="1313"/>
                  <a:pt x="1886" y="1313"/>
                </a:cubicBezTo>
                <a:close/>
                <a:moveTo>
                  <a:pt x="1899" y="1313"/>
                </a:moveTo>
                <a:cubicBezTo>
                  <a:pt x="1896" y="1313"/>
                  <a:pt x="1895" y="1315"/>
                  <a:pt x="1895" y="1317"/>
                </a:cubicBezTo>
                <a:cubicBezTo>
                  <a:pt x="1895" y="1320"/>
                  <a:pt x="1896" y="1322"/>
                  <a:pt x="1899" y="1322"/>
                </a:cubicBezTo>
                <a:cubicBezTo>
                  <a:pt x="1901" y="1322"/>
                  <a:pt x="1903" y="1320"/>
                  <a:pt x="1903" y="1317"/>
                </a:cubicBezTo>
                <a:cubicBezTo>
                  <a:pt x="1903" y="1315"/>
                  <a:pt x="1901" y="1313"/>
                  <a:pt x="1899" y="1313"/>
                </a:cubicBezTo>
                <a:close/>
                <a:moveTo>
                  <a:pt x="1912" y="1313"/>
                </a:moveTo>
                <a:cubicBezTo>
                  <a:pt x="1909" y="1313"/>
                  <a:pt x="1908" y="1315"/>
                  <a:pt x="1908" y="1317"/>
                </a:cubicBezTo>
                <a:cubicBezTo>
                  <a:pt x="1908" y="1320"/>
                  <a:pt x="1909" y="1322"/>
                  <a:pt x="1912" y="1322"/>
                </a:cubicBezTo>
                <a:cubicBezTo>
                  <a:pt x="1914" y="1322"/>
                  <a:pt x="1916" y="1320"/>
                  <a:pt x="1916" y="1317"/>
                </a:cubicBezTo>
                <a:cubicBezTo>
                  <a:pt x="1916" y="1315"/>
                  <a:pt x="1914" y="1313"/>
                  <a:pt x="1912" y="1313"/>
                </a:cubicBezTo>
                <a:close/>
                <a:moveTo>
                  <a:pt x="1925" y="1313"/>
                </a:moveTo>
                <a:cubicBezTo>
                  <a:pt x="1922" y="1313"/>
                  <a:pt x="1920" y="1315"/>
                  <a:pt x="1920" y="1317"/>
                </a:cubicBezTo>
                <a:cubicBezTo>
                  <a:pt x="1920" y="1320"/>
                  <a:pt x="1922" y="1322"/>
                  <a:pt x="1925" y="1322"/>
                </a:cubicBezTo>
                <a:cubicBezTo>
                  <a:pt x="1927" y="1322"/>
                  <a:pt x="1929" y="1320"/>
                  <a:pt x="1929" y="1317"/>
                </a:cubicBezTo>
                <a:cubicBezTo>
                  <a:pt x="1929" y="1315"/>
                  <a:pt x="1927" y="1313"/>
                  <a:pt x="1925" y="1313"/>
                </a:cubicBezTo>
                <a:close/>
                <a:moveTo>
                  <a:pt x="1938" y="1313"/>
                </a:moveTo>
                <a:cubicBezTo>
                  <a:pt x="1935" y="1313"/>
                  <a:pt x="1933" y="1315"/>
                  <a:pt x="1933" y="1317"/>
                </a:cubicBezTo>
                <a:cubicBezTo>
                  <a:pt x="1933" y="1320"/>
                  <a:pt x="1935" y="1322"/>
                  <a:pt x="1938" y="1322"/>
                </a:cubicBezTo>
                <a:cubicBezTo>
                  <a:pt x="1940" y="1322"/>
                  <a:pt x="1942" y="1320"/>
                  <a:pt x="1942" y="1317"/>
                </a:cubicBezTo>
                <a:cubicBezTo>
                  <a:pt x="1942" y="1315"/>
                  <a:pt x="1940" y="1313"/>
                  <a:pt x="1938" y="1313"/>
                </a:cubicBezTo>
                <a:close/>
                <a:moveTo>
                  <a:pt x="1950" y="1313"/>
                </a:moveTo>
                <a:cubicBezTo>
                  <a:pt x="1948" y="1313"/>
                  <a:pt x="1946" y="1315"/>
                  <a:pt x="1946" y="1317"/>
                </a:cubicBezTo>
                <a:cubicBezTo>
                  <a:pt x="1946" y="1320"/>
                  <a:pt x="1948" y="1322"/>
                  <a:pt x="1950" y="1322"/>
                </a:cubicBezTo>
                <a:cubicBezTo>
                  <a:pt x="1953" y="1322"/>
                  <a:pt x="1955" y="1320"/>
                  <a:pt x="1955" y="1317"/>
                </a:cubicBezTo>
                <a:cubicBezTo>
                  <a:pt x="1955" y="1315"/>
                  <a:pt x="1953" y="1313"/>
                  <a:pt x="1950" y="1313"/>
                </a:cubicBezTo>
                <a:close/>
                <a:moveTo>
                  <a:pt x="1963" y="1313"/>
                </a:moveTo>
                <a:cubicBezTo>
                  <a:pt x="1961" y="1313"/>
                  <a:pt x="1959" y="1315"/>
                  <a:pt x="1959" y="1317"/>
                </a:cubicBezTo>
                <a:cubicBezTo>
                  <a:pt x="1959" y="1320"/>
                  <a:pt x="1961" y="1322"/>
                  <a:pt x="1963" y="1322"/>
                </a:cubicBezTo>
                <a:cubicBezTo>
                  <a:pt x="1966" y="1322"/>
                  <a:pt x="1968" y="1320"/>
                  <a:pt x="1968" y="1317"/>
                </a:cubicBezTo>
                <a:cubicBezTo>
                  <a:pt x="1968" y="1315"/>
                  <a:pt x="1966" y="1313"/>
                  <a:pt x="1963" y="1313"/>
                </a:cubicBezTo>
                <a:close/>
                <a:moveTo>
                  <a:pt x="1976" y="1313"/>
                </a:moveTo>
                <a:cubicBezTo>
                  <a:pt x="1974" y="1313"/>
                  <a:pt x="1972" y="1315"/>
                  <a:pt x="1972" y="1317"/>
                </a:cubicBezTo>
                <a:cubicBezTo>
                  <a:pt x="1972" y="1320"/>
                  <a:pt x="1974" y="1322"/>
                  <a:pt x="1976" y="1322"/>
                </a:cubicBezTo>
                <a:cubicBezTo>
                  <a:pt x="1979" y="1322"/>
                  <a:pt x="1980" y="1320"/>
                  <a:pt x="1980" y="1317"/>
                </a:cubicBezTo>
                <a:cubicBezTo>
                  <a:pt x="1980" y="1315"/>
                  <a:pt x="1979" y="1313"/>
                  <a:pt x="1976" y="1313"/>
                </a:cubicBezTo>
                <a:close/>
                <a:moveTo>
                  <a:pt x="1989" y="1313"/>
                </a:moveTo>
                <a:cubicBezTo>
                  <a:pt x="1987" y="1313"/>
                  <a:pt x="1985" y="1315"/>
                  <a:pt x="1985" y="1317"/>
                </a:cubicBezTo>
                <a:cubicBezTo>
                  <a:pt x="1985" y="1320"/>
                  <a:pt x="1987" y="1322"/>
                  <a:pt x="1989" y="1322"/>
                </a:cubicBezTo>
                <a:cubicBezTo>
                  <a:pt x="1992" y="1322"/>
                  <a:pt x="1993" y="1320"/>
                  <a:pt x="1993" y="1317"/>
                </a:cubicBezTo>
                <a:cubicBezTo>
                  <a:pt x="1993" y="1315"/>
                  <a:pt x="1992" y="1313"/>
                  <a:pt x="1989" y="1313"/>
                </a:cubicBezTo>
                <a:close/>
                <a:moveTo>
                  <a:pt x="2002" y="1313"/>
                </a:moveTo>
                <a:cubicBezTo>
                  <a:pt x="2000" y="1313"/>
                  <a:pt x="1998" y="1315"/>
                  <a:pt x="1998" y="1317"/>
                </a:cubicBezTo>
                <a:cubicBezTo>
                  <a:pt x="1998" y="1320"/>
                  <a:pt x="2000" y="1322"/>
                  <a:pt x="2002" y="1322"/>
                </a:cubicBezTo>
                <a:cubicBezTo>
                  <a:pt x="2004" y="1322"/>
                  <a:pt x="2006" y="1320"/>
                  <a:pt x="2006" y="1317"/>
                </a:cubicBezTo>
                <a:cubicBezTo>
                  <a:pt x="2006" y="1315"/>
                  <a:pt x="2004" y="1313"/>
                  <a:pt x="2002" y="1313"/>
                </a:cubicBezTo>
                <a:close/>
                <a:moveTo>
                  <a:pt x="2015" y="1313"/>
                </a:moveTo>
                <a:cubicBezTo>
                  <a:pt x="2013" y="1313"/>
                  <a:pt x="2011" y="1315"/>
                  <a:pt x="2011" y="1317"/>
                </a:cubicBezTo>
                <a:cubicBezTo>
                  <a:pt x="2011" y="1320"/>
                  <a:pt x="2013" y="1322"/>
                  <a:pt x="2015" y="1322"/>
                </a:cubicBezTo>
                <a:cubicBezTo>
                  <a:pt x="2017" y="1322"/>
                  <a:pt x="2019" y="1320"/>
                  <a:pt x="2019" y="1317"/>
                </a:cubicBezTo>
                <a:cubicBezTo>
                  <a:pt x="2019" y="1315"/>
                  <a:pt x="2017" y="1313"/>
                  <a:pt x="2015" y="1313"/>
                </a:cubicBezTo>
                <a:close/>
                <a:moveTo>
                  <a:pt x="2028" y="1313"/>
                </a:moveTo>
                <a:cubicBezTo>
                  <a:pt x="2026" y="1313"/>
                  <a:pt x="2024" y="1315"/>
                  <a:pt x="2024" y="1317"/>
                </a:cubicBezTo>
                <a:cubicBezTo>
                  <a:pt x="2024" y="1320"/>
                  <a:pt x="2026" y="1322"/>
                  <a:pt x="2028" y="1322"/>
                </a:cubicBezTo>
                <a:cubicBezTo>
                  <a:pt x="2030" y="1322"/>
                  <a:pt x="2032" y="1320"/>
                  <a:pt x="2032" y="1317"/>
                </a:cubicBezTo>
                <a:cubicBezTo>
                  <a:pt x="2032" y="1315"/>
                  <a:pt x="2030" y="1313"/>
                  <a:pt x="2028" y="1313"/>
                </a:cubicBezTo>
                <a:close/>
                <a:moveTo>
                  <a:pt x="2041" y="1313"/>
                </a:moveTo>
                <a:cubicBezTo>
                  <a:pt x="2039" y="1313"/>
                  <a:pt x="2037" y="1315"/>
                  <a:pt x="2037" y="1317"/>
                </a:cubicBezTo>
                <a:cubicBezTo>
                  <a:pt x="2037" y="1320"/>
                  <a:pt x="2039" y="1322"/>
                  <a:pt x="2041" y="1322"/>
                </a:cubicBezTo>
                <a:cubicBezTo>
                  <a:pt x="2043" y="1322"/>
                  <a:pt x="2045" y="1320"/>
                  <a:pt x="2045" y="1317"/>
                </a:cubicBezTo>
                <a:cubicBezTo>
                  <a:pt x="2045" y="1315"/>
                  <a:pt x="2043" y="1313"/>
                  <a:pt x="2041" y="1313"/>
                </a:cubicBezTo>
                <a:close/>
                <a:moveTo>
                  <a:pt x="2118" y="1317"/>
                </a:moveTo>
                <a:cubicBezTo>
                  <a:pt x="2118" y="1317"/>
                  <a:pt x="2118" y="1317"/>
                  <a:pt x="2118" y="1317"/>
                </a:cubicBezTo>
                <a:cubicBezTo>
                  <a:pt x="2118" y="1317"/>
                  <a:pt x="2118" y="1317"/>
                  <a:pt x="2118" y="1317"/>
                </a:cubicBezTo>
                <a:cubicBezTo>
                  <a:pt x="2118" y="1317"/>
                  <a:pt x="2118" y="1317"/>
                  <a:pt x="2118" y="1317"/>
                </a:cubicBezTo>
                <a:cubicBezTo>
                  <a:pt x="2118" y="1317"/>
                  <a:pt x="2118" y="1317"/>
                  <a:pt x="2118" y="1317"/>
                </a:cubicBezTo>
                <a:close/>
                <a:moveTo>
                  <a:pt x="2131" y="1313"/>
                </a:moveTo>
                <a:cubicBezTo>
                  <a:pt x="2129" y="1313"/>
                  <a:pt x="2127" y="1315"/>
                  <a:pt x="2127" y="1317"/>
                </a:cubicBezTo>
                <a:cubicBezTo>
                  <a:pt x="2127" y="1320"/>
                  <a:pt x="2129" y="1322"/>
                  <a:pt x="2131" y="1322"/>
                </a:cubicBezTo>
                <a:cubicBezTo>
                  <a:pt x="2134" y="1322"/>
                  <a:pt x="2135" y="1320"/>
                  <a:pt x="2135" y="1317"/>
                </a:cubicBezTo>
                <a:cubicBezTo>
                  <a:pt x="2135" y="1315"/>
                  <a:pt x="2134" y="1313"/>
                  <a:pt x="2131" y="1313"/>
                </a:cubicBezTo>
                <a:close/>
                <a:moveTo>
                  <a:pt x="2144" y="1313"/>
                </a:moveTo>
                <a:cubicBezTo>
                  <a:pt x="2142" y="1313"/>
                  <a:pt x="2140" y="1315"/>
                  <a:pt x="2140" y="1317"/>
                </a:cubicBezTo>
                <a:cubicBezTo>
                  <a:pt x="2140" y="1320"/>
                  <a:pt x="2142" y="1322"/>
                  <a:pt x="2144" y="1322"/>
                </a:cubicBezTo>
                <a:cubicBezTo>
                  <a:pt x="2146" y="1322"/>
                  <a:pt x="2148" y="1320"/>
                  <a:pt x="2148" y="1317"/>
                </a:cubicBezTo>
                <a:cubicBezTo>
                  <a:pt x="2148" y="1315"/>
                  <a:pt x="2146" y="1313"/>
                  <a:pt x="2144" y="1313"/>
                </a:cubicBezTo>
                <a:close/>
                <a:moveTo>
                  <a:pt x="2157" y="1313"/>
                </a:moveTo>
                <a:cubicBezTo>
                  <a:pt x="2155" y="1313"/>
                  <a:pt x="2153" y="1315"/>
                  <a:pt x="2153" y="1317"/>
                </a:cubicBezTo>
                <a:cubicBezTo>
                  <a:pt x="2153" y="1320"/>
                  <a:pt x="2155" y="1322"/>
                  <a:pt x="2157" y="1322"/>
                </a:cubicBezTo>
                <a:cubicBezTo>
                  <a:pt x="2159" y="1322"/>
                  <a:pt x="2161" y="1320"/>
                  <a:pt x="2161" y="1317"/>
                </a:cubicBezTo>
                <a:cubicBezTo>
                  <a:pt x="2161" y="1315"/>
                  <a:pt x="2159" y="1313"/>
                  <a:pt x="2157" y="1313"/>
                </a:cubicBezTo>
                <a:close/>
                <a:moveTo>
                  <a:pt x="2170" y="1313"/>
                </a:moveTo>
                <a:cubicBezTo>
                  <a:pt x="2168" y="1313"/>
                  <a:pt x="2166" y="1315"/>
                  <a:pt x="2166" y="1317"/>
                </a:cubicBezTo>
                <a:cubicBezTo>
                  <a:pt x="2166" y="1320"/>
                  <a:pt x="2168" y="1322"/>
                  <a:pt x="2170" y="1322"/>
                </a:cubicBezTo>
                <a:cubicBezTo>
                  <a:pt x="2172" y="1322"/>
                  <a:pt x="2174" y="1320"/>
                  <a:pt x="2174" y="1317"/>
                </a:cubicBezTo>
                <a:cubicBezTo>
                  <a:pt x="2174" y="1315"/>
                  <a:pt x="2172" y="1313"/>
                  <a:pt x="2170" y="1313"/>
                </a:cubicBezTo>
                <a:close/>
                <a:moveTo>
                  <a:pt x="2906" y="1313"/>
                </a:moveTo>
                <a:cubicBezTo>
                  <a:pt x="2904" y="1313"/>
                  <a:pt x="2902" y="1315"/>
                  <a:pt x="2902" y="1317"/>
                </a:cubicBezTo>
                <a:cubicBezTo>
                  <a:pt x="2902" y="1320"/>
                  <a:pt x="2904" y="1322"/>
                  <a:pt x="2906" y="1322"/>
                </a:cubicBezTo>
                <a:cubicBezTo>
                  <a:pt x="2908" y="1322"/>
                  <a:pt x="2910" y="1320"/>
                  <a:pt x="2910" y="1317"/>
                </a:cubicBezTo>
                <a:cubicBezTo>
                  <a:pt x="2910" y="1315"/>
                  <a:pt x="2908" y="1313"/>
                  <a:pt x="2906" y="1313"/>
                </a:cubicBezTo>
                <a:close/>
                <a:moveTo>
                  <a:pt x="2919" y="1313"/>
                </a:moveTo>
                <a:cubicBezTo>
                  <a:pt x="2917" y="1313"/>
                  <a:pt x="2915" y="1315"/>
                  <a:pt x="2915" y="1317"/>
                </a:cubicBezTo>
                <a:cubicBezTo>
                  <a:pt x="2915" y="1320"/>
                  <a:pt x="2917" y="1322"/>
                  <a:pt x="2919" y="1322"/>
                </a:cubicBezTo>
                <a:cubicBezTo>
                  <a:pt x="2921" y="1322"/>
                  <a:pt x="2923" y="1320"/>
                  <a:pt x="2923" y="1317"/>
                </a:cubicBezTo>
                <a:cubicBezTo>
                  <a:pt x="2923" y="1315"/>
                  <a:pt x="2921" y="1313"/>
                  <a:pt x="2919" y="1313"/>
                </a:cubicBezTo>
                <a:close/>
                <a:moveTo>
                  <a:pt x="2932" y="1313"/>
                </a:moveTo>
                <a:cubicBezTo>
                  <a:pt x="2930" y="1313"/>
                  <a:pt x="2928" y="1315"/>
                  <a:pt x="2928" y="1317"/>
                </a:cubicBezTo>
                <a:cubicBezTo>
                  <a:pt x="2928" y="1320"/>
                  <a:pt x="2930" y="1322"/>
                  <a:pt x="2932" y="1322"/>
                </a:cubicBezTo>
                <a:cubicBezTo>
                  <a:pt x="2934" y="1322"/>
                  <a:pt x="2936" y="1320"/>
                  <a:pt x="2936" y="1317"/>
                </a:cubicBezTo>
                <a:cubicBezTo>
                  <a:pt x="2936" y="1315"/>
                  <a:pt x="2934" y="1313"/>
                  <a:pt x="2932" y="1313"/>
                </a:cubicBezTo>
                <a:close/>
                <a:moveTo>
                  <a:pt x="2945" y="1313"/>
                </a:moveTo>
                <a:cubicBezTo>
                  <a:pt x="2943" y="1313"/>
                  <a:pt x="2941" y="1315"/>
                  <a:pt x="2941" y="1317"/>
                </a:cubicBezTo>
                <a:cubicBezTo>
                  <a:pt x="2941" y="1320"/>
                  <a:pt x="2943" y="1322"/>
                  <a:pt x="2945" y="1322"/>
                </a:cubicBezTo>
                <a:cubicBezTo>
                  <a:pt x="2947" y="1322"/>
                  <a:pt x="2949" y="1320"/>
                  <a:pt x="2949" y="1317"/>
                </a:cubicBezTo>
                <a:cubicBezTo>
                  <a:pt x="2949" y="1315"/>
                  <a:pt x="2947" y="1313"/>
                  <a:pt x="2945" y="1313"/>
                </a:cubicBezTo>
                <a:close/>
                <a:moveTo>
                  <a:pt x="2958" y="1313"/>
                </a:moveTo>
                <a:cubicBezTo>
                  <a:pt x="2955" y="1313"/>
                  <a:pt x="2954" y="1315"/>
                  <a:pt x="2954" y="1317"/>
                </a:cubicBezTo>
                <a:cubicBezTo>
                  <a:pt x="2954" y="1320"/>
                  <a:pt x="2955" y="1322"/>
                  <a:pt x="2958" y="1322"/>
                </a:cubicBezTo>
                <a:cubicBezTo>
                  <a:pt x="2960" y="1322"/>
                  <a:pt x="2962" y="1320"/>
                  <a:pt x="2962" y="1317"/>
                </a:cubicBezTo>
                <a:cubicBezTo>
                  <a:pt x="2962" y="1315"/>
                  <a:pt x="2960" y="1313"/>
                  <a:pt x="2958" y="1313"/>
                </a:cubicBezTo>
                <a:close/>
                <a:moveTo>
                  <a:pt x="2971" y="1313"/>
                </a:moveTo>
                <a:cubicBezTo>
                  <a:pt x="2968" y="1313"/>
                  <a:pt x="2966" y="1315"/>
                  <a:pt x="2966" y="1317"/>
                </a:cubicBezTo>
                <a:cubicBezTo>
                  <a:pt x="2966" y="1320"/>
                  <a:pt x="2968" y="1322"/>
                  <a:pt x="2971" y="1322"/>
                </a:cubicBezTo>
                <a:cubicBezTo>
                  <a:pt x="2973" y="1322"/>
                  <a:pt x="2975" y="1320"/>
                  <a:pt x="2975" y="1317"/>
                </a:cubicBezTo>
                <a:cubicBezTo>
                  <a:pt x="2975" y="1315"/>
                  <a:pt x="2973" y="1313"/>
                  <a:pt x="2971" y="1313"/>
                </a:cubicBezTo>
                <a:close/>
                <a:moveTo>
                  <a:pt x="2984" y="1313"/>
                </a:moveTo>
                <a:cubicBezTo>
                  <a:pt x="2981" y="1313"/>
                  <a:pt x="2979" y="1315"/>
                  <a:pt x="2979" y="1317"/>
                </a:cubicBezTo>
                <a:cubicBezTo>
                  <a:pt x="2979" y="1320"/>
                  <a:pt x="2981" y="1322"/>
                  <a:pt x="2984" y="1322"/>
                </a:cubicBezTo>
                <a:cubicBezTo>
                  <a:pt x="2986" y="1322"/>
                  <a:pt x="2988" y="1320"/>
                  <a:pt x="2988" y="1317"/>
                </a:cubicBezTo>
                <a:cubicBezTo>
                  <a:pt x="2988" y="1315"/>
                  <a:pt x="2986" y="1313"/>
                  <a:pt x="2984" y="1313"/>
                </a:cubicBezTo>
                <a:close/>
                <a:moveTo>
                  <a:pt x="2996" y="1313"/>
                </a:moveTo>
                <a:cubicBezTo>
                  <a:pt x="2994" y="1313"/>
                  <a:pt x="2992" y="1315"/>
                  <a:pt x="2992" y="1317"/>
                </a:cubicBezTo>
                <a:cubicBezTo>
                  <a:pt x="2992" y="1320"/>
                  <a:pt x="2994" y="1322"/>
                  <a:pt x="2996" y="1322"/>
                </a:cubicBezTo>
                <a:cubicBezTo>
                  <a:pt x="2999" y="1322"/>
                  <a:pt x="3001" y="1320"/>
                  <a:pt x="3001" y="1317"/>
                </a:cubicBezTo>
                <a:cubicBezTo>
                  <a:pt x="3001" y="1315"/>
                  <a:pt x="2999" y="1313"/>
                  <a:pt x="2996" y="1313"/>
                </a:cubicBezTo>
                <a:close/>
                <a:moveTo>
                  <a:pt x="3009" y="1313"/>
                </a:moveTo>
                <a:cubicBezTo>
                  <a:pt x="3007" y="1313"/>
                  <a:pt x="3005" y="1315"/>
                  <a:pt x="3005" y="1317"/>
                </a:cubicBezTo>
                <a:cubicBezTo>
                  <a:pt x="3005" y="1320"/>
                  <a:pt x="3007" y="1322"/>
                  <a:pt x="3009" y="1322"/>
                </a:cubicBezTo>
                <a:cubicBezTo>
                  <a:pt x="3012" y="1322"/>
                  <a:pt x="3014" y="1320"/>
                  <a:pt x="3014" y="1317"/>
                </a:cubicBezTo>
                <a:cubicBezTo>
                  <a:pt x="3014" y="1315"/>
                  <a:pt x="3012" y="1313"/>
                  <a:pt x="3009" y="1313"/>
                </a:cubicBezTo>
                <a:close/>
                <a:moveTo>
                  <a:pt x="3022" y="1313"/>
                </a:moveTo>
                <a:cubicBezTo>
                  <a:pt x="3020" y="1313"/>
                  <a:pt x="3018" y="1315"/>
                  <a:pt x="3018" y="1317"/>
                </a:cubicBezTo>
                <a:cubicBezTo>
                  <a:pt x="3018" y="1320"/>
                  <a:pt x="3020" y="1322"/>
                  <a:pt x="3022" y="1322"/>
                </a:cubicBezTo>
                <a:cubicBezTo>
                  <a:pt x="3025" y="1322"/>
                  <a:pt x="3026" y="1320"/>
                  <a:pt x="3026" y="1317"/>
                </a:cubicBezTo>
                <a:cubicBezTo>
                  <a:pt x="3026" y="1315"/>
                  <a:pt x="3025" y="1313"/>
                  <a:pt x="3022" y="1313"/>
                </a:cubicBezTo>
                <a:close/>
                <a:moveTo>
                  <a:pt x="3035" y="1313"/>
                </a:moveTo>
                <a:cubicBezTo>
                  <a:pt x="3033" y="1313"/>
                  <a:pt x="3031" y="1315"/>
                  <a:pt x="3031" y="1317"/>
                </a:cubicBezTo>
                <a:cubicBezTo>
                  <a:pt x="3031" y="1320"/>
                  <a:pt x="3033" y="1322"/>
                  <a:pt x="3035" y="1322"/>
                </a:cubicBezTo>
                <a:cubicBezTo>
                  <a:pt x="3038" y="1322"/>
                  <a:pt x="3039" y="1320"/>
                  <a:pt x="3039" y="1317"/>
                </a:cubicBezTo>
                <a:cubicBezTo>
                  <a:pt x="3039" y="1315"/>
                  <a:pt x="3038" y="1313"/>
                  <a:pt x="3035" y="1313"/>
                </a:cubicBezTo>
                <a:close/>
                <a:moveTo>
                  <a:pt x="3048" y="1313"/>
                </a:moveTo>
                <a:cubicBezTo>
                  <a:pt x="3046" y="1313"/>
                  <a:pt x="3044" y="1315"/>
                  <a:pt x="3044" y="1317"/>
                </a:cubicBezTo>
                <a:cubicBezTo>
                  <a:pt x="3044" y="1320"/>
                  <a:pt x="3046" y="1322"/>
                  <a:pt x="3048" y="1322"/>
                </a:cubicBezTo>
                <a:cubicBezTo>
                  <a:pt x="3050" y="1322"/>
                  <a:pt x="3052" y="1320"/>
                  <a:pt x="3052" y="1317"/>
                </a:cubicBezTo>
                <a:cubicBezTo>
                  <a:pt x="3052" y="1315"/>
                  <a:pt x="3050" y="1313"/>
                  <a:pt x="3048" y="1313"/>
                </a:cubicBezTo>
                <a:close/>
                <a:moveTo>
                  <a:pt x="3061" y="1313"/>
                </a:moveTo>
                <a:cubicBezTo>
                  <a:pt x="3059" y="1313"/>
                  <a:pt x="3057" y="1315"/>
                  <a:pt x="3057" y="1317"/>
                </a:cubicBezTo>
                <a:cubicBezTo>
                  <a:pt x="3057" y="1320"/>
                  <a:pt x="3059" y="1322"/>
                  <a:pt x="3061" y="1322"/>
                </a:cubicBezTo>
                <a:cubicBezTo>
                  <a:pt x="3063" y="1322"/>
                  <a:pt x="3065" y="1320"/>
                  <a:pt x="3065" y="1317"/>
                </a:cubicBezTo>
                <a:cubicBezTo>
                  <a:pt x="3065" y="1315"/>
                  <a:pt x="3063" y="1313"/>
                  <a:pt x="3061" y="1313"/>
                </a:cubicBezTo>
                <a:close/>
                <a:moveTo>
                  <a:pt x="3074" y="1313"/>
                </a:moveTo>
                <a:cubicBezTo>
                  <a:pt x="3072" y="1313"/>
                  <a:pt x="3070" y="1315"/>
                  <a:pt x="3070" y="1317"/>
                </a:cubicBezTo>
                <a:cubicBezTo>
                  <a:pt x="3070" y="1320"/>
                  <a:pt x="3072" y="1322"/>
                  <a:pt x="3074" y="1322"/>
                </a:cubicBezTo>
                <a:cubicBezTo>
                  <a:pt x="3076" y="1322"/>
                  <a:pt x="3078" y="1320"/>
                  <a:pt x="3078" y="1317"/>
                </a:cubicBezTo>
                <a:cubicBezTo>
                  <a:pt x="3078" y="1315"/>
                  <a:pt x="3076" y="1313"/>
                  <a:pt x="3074" y="1313"/>
                </a:cubicBezTo>
                <a:close/>
                <a:moveTo>
                  <a:pt x="3087" y="1313"/>
                </a:moveTo>
                <a:cubicBezTo>
                  <a:pt x="3085" y="1313"/>
                  <a:pt x="3083" y="1315"/>
                  <a:pt x="3083" y="1317"/>
                </a:cubicBezTo>
                <a:cubicBezTo>
                  <a:pt x="3083" y="1320"/>
                  <a:pt x="3085" y="1322"/>
                  <a:pt x="3087" y="1322"/>
                </a:cubicBezTo>
                <a:cubicBezTo>
                  <a:pt x="3089" y="1322"/>
                  <a:pt x="3091" y="1320"/>
                  <a:pt x="3091" y="1317"/>
                </a:cubicBezTo>
                <a:cubicBezTo>
                  <a:pt x="3091" y="1315"/>
                  <a:pt x="3089" y="1313"/>
                  <a:pt x="3087" y="1313"/>
                </a:cubicBezTo>
                <a:close/>
                <a:moveTo>
                  <a:pt x="3100" y="1313"/>
                </a:moveTo>
                <a:cubicBezTo>
                  <a:pt x="3097" y="1313"/>
                  <a:pt x="3096" y="1315"/>
                  <a:pt x="3096" y="1317"/>
                </a:cubicBezTo>
                <a:cubicBezTo>
                  <a:pt x="3096" y="1320"/>
                  <a:pt x="3097" y="1322"/>
                  <a:pt x="3100" y="1322"/>
                </a:cubicBezTo>
                <a:cubicBezTo>
                  <a:pt x="3102" y="1322"/>
                  <a:pt x="3104" y="1320"/>
                  <a:pt x="3104" y="1317"/>
                </a:cubicBezTo>
                <a:cubicBezTo>
                  <a:pt x="3104" y="1315"/>
                  <a:pt x="3102" y="1313"/>
                  <a:pt x="3100" y="1313"/>
                </a:cubicBezTo>
                <a:close/>
                <a:moveTo>
                  <a:pt x="3113" y="1313"/>
                </a:moveTo>
                <a:cubicBezTo>
                  <a:pt x="3110" y="1313"/>
                  <a:pt x="3109" y="1315"/>
                  <a:pt x="3109" y="1317"/>
                </a:cubicBezTo>
                <a:cubicBezTo>
                  <a:pt x="3109" y="1320"/>
                  <a:pt x="3110" y="1322"/>
                  <a:pt x="3113" y="1322"/>
                </a:cubicBezTo>
                <a:cubicBezTo>
                  <a:pt x="3115" y="1322"/>
                  <a:pt x="3117" y="1320"/>
                  <a:pt x="3117" y="1317"/>
                </a:cubicBezTo>
                <a:cubicBezTo>
                  <a:pt x="3117" y="1315"/>
                  <a:pt x="3115" y="1313"/>
                  <a:pt x="3113" y="1313"/>
                </a:cubicBezTo>
                <a:close/>
                <a:moveTo>
                  <a:pt x="3126" y="1313"/>
                </a:moveTo>
                <a:cubicBezTo>
                  <a:pt x="3123" y="1313"/>
                  <a:pt x="3121" y="1315"/>
                  <a:pt x="3121" y="1317"/>
                </a:cubicBezTo>
                <a:cubicBezTo>
                  <a:pt x="3121" y="1320"/>
                  <a:pt x="3123" y="1322"/>
                  <a:pt x="3126" y="1322"/>
                </a:cubicBezTo>
                <a:cubicBezTo>
                  <a:pt x="3128" y="1322"/>
                  <a:pt x="3130" y="1320"/>
                  <a:pt x="3130" y="1317"/>
                </a:cubicBezTo>
                <a:cubicBezTo>
                  <a:pt x="3130" y="1315"/>
                  <a:pt x="3128" y="1313"/>
                  <a:pt x="3126" y="1313"/>
                </a:cubicBezTo>
                <a:close/>
                <a:moveTo>
                  <a:pt x="3139" y="1313"/>
                </a:moveTo>
                <a:cubicBezTo>
                  <a:pt x="3136" y="1313"/>
                  <a:pt x="3134" y="1315"/>
                  <a:pt x="3134" y="1317"/>
                </a:cubicBezTo>
                <a:cubicBezTo>
                  <a:pt x="3134" y="1320"/>
                  <a:pt x="3136" y="1322"/>
                  <a:pt x="3139" y="1322"/>
                </a:cubicBezTo>
                <a:cubicBezTo>
                  <a:pt x="3141" y="1322"/>
                  <a:pt x="3143" y="1320"/>
                  <a:pt x="3143" y="1317"/>
                </a:cubicBezTo>
                <a:cubicBezTo>
                  <a:pt x="3143" y="1315"/>
                  <a:pt x="3141" y="1313"/>
                  <a:pt x="3139" y="1313"/>
                </a:cubicBezTo>
                <a:close/>
                <a:moveTo>
                  <a:pt x="982" y="1333"/>
                </a:moveTo>
                <a:cubicBezTo>
                  <a:pt x="983" y="1333"/>
                  <a:pt x="984" y="1332"/>
                  <a:pt x="984" y="1330"/>
                </a:cubicBezTo>
                <a:cubicBezTo>
                  <a:pt x="984" y="1329"/>
                  <a:pt x="983" y="1328"/>
                  <a:pt x="982" y="1328"/>
                </a:cubicBezTo>
                <a:cubicBezTo>
                  <a:pt x="981" y="1328"/>
                  <a:pt x="980" y="1329"/>
                  <a:pt x="980" y="1330"/>
                </a:cubicBezTo>
                <a:cubicBezTo>
                  <a:pt x="980" y="1332"/>
                  <a:pt x="981" y="1333"/>
                  <a:pt x="982" y="1333"/>
                </a:cubicBezTo>
                <a:close/>
                <a:moveTo>
                  <a:pt x="995" y="1326"/>
                </a:moveTo>
                <a:cubicBezTo>
                  <a:pt x="993" y="1326"/>
                  <a:pt x="991" y="1328"/>
                  <a:pt x="991" y="1330"/>
                </a:cubicBezTo>
                <a:cubicBezTo>
                  <a:pt x="991" y="1333"/>
                  <a:pt x="993" y="1335"/>
                  <a:pt x="995" y="1335"/>
                </a:cubicBezTo>
                <a:cubicBezTo>
                  <a:pt x="997" y="1335"/>
                  <a:pt x="999" y="1333"/>
                  <a:pt x="999" y="1330"/>
                </a:cubicBezTo>
                <a:cubicBezTo>
                  <a:pt x="999" y="1328"/>
                  <a:pt x="997" y="1326"/>
                  <a:pt x="995" y="1326"/>
                </a:cubicBezTo>
                <a:close/>
                <a:moveTo>
                  <a:pt x="1008" y="1326"/>
                </a:moveTo>
                <a:cubicBezTo>
                  <a:pt x="1005" y="1326"/>
                  <a:pt x="1004" y="1328"/>
                  <a:pt x="1004" y="1330"/>
                </a:cubicBezTo>
                <a:cubicBezTo>
                  <a:pt x="1004" y="1333"/>
                  <a:pt x="1005" y="1335"/>
                  <a:pt x="1008" y="1335"/>
                </a:cubicBezTo>
                <a:cubicBezTo>
                  <a:pt x="1010" y="1335"/>
                  <a:pt x="1012" y="1333"/>
                  <a:pt x="1012" y="1330"/>
                </a:cubicBezTo>
                <a:cubicBezTo>
                  <a:pt x="1012" y="1328"/>
                  <a:pt x="1010" y="1326"/>
                  <a:pt x="1008" y="1326"/>
                </a:cubicBezTo>
                <a:close/>
                <a:moveTo>
                  <a:pt x="1021" y="1326"/>
                </a:moveTo>
                <a:cubicBezTo>
                  <a:pt x="1018" y="1326"/>
                  <a:pt x="1016" y="1328"/>
                  <a:pt x="1016" y="1330"/>
                </a:cubicBezTo>
                <a:cubicBezTo>
                  <a:pt x="1016" y="1333"/>
                  <a:pt x="1018" y="1335"/>
                  <a:pt x="1021" y="1335"/>
                </a:cubicBezTo>
                <a:cubicBezTo>
                  <a:pt x="1023" y="1335"/>
                  <a:pt x="1025" y="1333"/>
                  <a:pt x="1025" y="1330"/>
                </a:cubicBezTo>
                <a:cubicBezTo>
                  <a:pt x="1025" y="1328"/>
                  <a:pt x="1023" y="1326"/>
                  <a:pt x="1021" y="1326"/>
                </a:cubicBezTo>
                <a:close/>
                <a:moveTo>
                  <a:pt x="1034" y="1326"/>
                </a:moveTo>
                <a:cubicBezTo>
                  <a:pt x="1031" y="1326"/>
                  <a:pt x="1029" y="1328"/>
                  <a:pt x="1029" y="1330"/>
                </a:cubicBezTo>
                <a:cubicBezTo>
                  <a:pt x="1029" y="1333"/>
                  <a:pt x="1031" y="1335"/>
                  <a:pt x="1034" y="1335"/>
                </a:cubicBezTo>
                <a:cubicBezTo>
                  <a:pt x="1036" y="1335"/>
                  <a:pt x="1038" y="1333"/>
                  <a:pt x="1038" y="1330"/>
                </a:cubicBezTo>
                <a:cubicBezTo>
                  <a:pt x="1038" y="1328"/>
                  <a:pt x="1036" y="1326"/>
                  <a:pt x="1034" y="1326"/>
                </a:cubicBezTo>
                <a:close/>
                <a:moveTo>
                  <a:pt x="1046" y="1326"/>
                </a:moveTo>
                <a:cubicBezTo>
                  <a:pt x="1044" y="1326"/>
                  <a:pt x="1042" y="1328"/>
                  <a:pt x="1042" y="1330"/>
                </a:cubicBezTo>
                <a:cubicBezTo>
                  <a:pt x="1042" y="1333"/>
                  <a:pt x="1044" y="1335"/>
                  <a:pt x="1046" y="1335"/>
                </a:cubicBezTo>
                <a:cubicBezTo>
                  <a:pt x="1049" y="1335"/>
                  <a:pt x="1051" y="1333"/>
                  <a:pt x="1051" y="1330"/>
                </a:cubicBezTo>
                <a:cubicBezTo>
                  <a:pt x="1051" y="1328"/>
                  <a:pt x="1049" y="1326"/>
                  <a:pt x="1046" y="1326"/>
                </a:cubicBezTo>
                <a:close/>
                <a:moveTo>
                  <a:pt x="1059" y="1326"/>
                </a:moveTo>
                <a:cubicBezTo>
                  <a:pt x="1057" y="1326"/>
                  <a:pt x="1055" y="1328"/>
                  <a:pt x="1055" y="1330"/>
                </a:cubicBezTo>
                <a:cubicBezTo>
                  <a:pt x="1055" y="1333"/>
                  <a:pt x="1057" y="1335"/>
                  <a:pt x="1059" y="1335"/>
                </a:cubicBezTo>
                <a:cubicBezTo>
                  <a:pt x="1062" y="1335"/>
                  <a:pt x="1064" y="1333"/>
                  <a:pt x="1064" y="1330"/>
                </a:cubicBezTo>
                <a:cubicBezTo>
                  <a:pt x="1064" y="1328"/>
                  <a:pt x="1062" y="1326"/>
                  <a:pt x="1059" y="1326"/>
                </a:cubicBezTo>
                <a:close/>
                <a:moveTo>
                  <a:pt x="1072" y="1326"/>
                </a:moveTo>
                <a:cubicBezTo>
                  <a:pt x="1070" y="1326"/>
                  <a:pt x="1068" y="1328"/>
                  <a:pt x="1068" y="1330"/>
                </a:cubicBezTo>
                <a:cubicBezTo>
                  <a:pt x="1068" y="1333"/>
                  <a:pt x="1070" y="1335"/>
                  <a:pt x="1072" y="1335"/>
                </a:cubicBezTo>
                <a:cubicBezTo>
                  <a:pt x="1075" y="1335"/>
                  <a:pt x="1076" y="1333"/>
                  <a:pt x="1076" y="1330"/>
                </a:cubicBezTo>
                <a:cubicBezTo>
                  <a:pt x="1076" y="1328"/>
                  <a:pt x="1075" y="1326"/>
                  <a:pt x="1072" y="1326"/>
                </a:cubicBezTo>
                <a:close/>
                <a:moveTo>
                  <a:pt x="1085" y="1326"/>
                </a:moveTo>
                <a:cubicBezTo>
                  <a:pt x="1083" y="1326"/>
                  <a:pt x="1081" y="1328"/>
                  <a:pt x="1081" y="1330"/>
                </a:cubicBezTo>
                <a:cubicBezTo>
                  <a:pt x="1081" y="1333"/>
                  <a:pt x="1083" y="1335"/>
                  <a:pt x="1085" y="1335"/>
                </a:cubicBezTo>
                <a:cubicBezTo>
                  <a:pt x="1088" y="1335"/>
                  <a:pt x="1089" y="1333"/>
                  <a:pt x="1089" y="1330"/>
                </a:cubicBezTo>
                <a:cubicBezTo>
                  <a:pt x="1089" y="1328"/>
                  <a:pt x="1088" y="1326"/>
                  <a:pt x="1085" y="1326"/>
                </a:cubicBezTo>
                <a:close/>
                <a:moveTo>
                  <a:pt x="1098" y="1326"/>
                </a:moveTo>
                <a:cubicBezTo>
                  <a:pt x="1096" y="1326"/>
                  <a:pt x="1094" y="1328"/>
                  <a:pt x="1094" y="1330"/>
                </a:cubicBezTo>
                <a:cubicBezTo>
                  <a:pt x="1094" y="1333"/>
                  <a:pt x="1096" y="1335"/>
                  <a:pt x="1098" y="1335"/>
                </a:cubicBezTo>
                <a:cubicBezTo>
                  <a:pt x="1100" y="1335"/>
                  <a:pt x="1102" y="1333"/>
                  <a:pt x="1102" y="1330"/>
                </a:cubicBezTo>
                <a:cubicBezTo>
                  <a:pt x="1102" y="1328"/>
                  <a:pt x="1100" y="1326"/>
                  <a:pt x="1098" y="1326"/>
                </a:cubicBezTo>
                <a:close/>
                <a:moveTo>
                  <a:pt x="1111" y="1326"/>
                </a:moveTo>
                <a:cubicBezTo>
                  <a:pt x="1109" y="1326"/>
                  <a:pt x="1107" y="1328"/>
                  <a:pt x="1107" y="1330"/>
                </a:cubicBezTo>
                <a:cubicBezTo>
                  <a:pt x="1107" y="1333"/>
                  <a:pt x="1109" y="1335"/>
                  <a:pt x="1111" y="1335"/>
                </a:cubicBezTo>
                <a:cubicBezTo>
                  <a:pt x="1113" y="1335"/>
                  <a:pt x="1115" y="1333"/>
                  <a:pt x="1115" y="1330"/>
                </a:cubicBezTo>
                <a:cubicBezTo>
                  <a:pt x="1115" y="1328"/>
                  <a:pt x="1113" y="1326"/>
                  <a:pt x="1111" y="1326"/>
                </a:cubicBezTo>
                <a:close/>
                <a:moveTo>
                  <a:pt x="1124" y="1326"/>
                </a:moveTo>
                <a:cubicBezTo>
                  <a:pt x="1122" y="1326"/>
                  <a:pt x="1120" y="1328"/>
                  <a:pt x="1120" y="1330"/>
                </a:cubicBezTo>
                <a:cubicBezTo>
                  <a:pt x="1120" y="1333"/>
                  <a:pt x="1122" y="1335"/>
                  <a:pt x="1124" y="1335"/>
                </a:cubicBezTo>
                <a:cubicBezTo>
                  <a:pt x="1126" y="1335"/>
                  <a:pt x="1128" y="1333"/>
                  <a:pt x="1128" y="1330"/>
                </a:cubicBezTo>
                <a:cubicBezTo>
                  <a:pt x="1128" y="1328"/>
                  <a:pt x="1126" y="1326"/>
                  <a:pt x="1124" y="1326"/>
                </a:cubicBezTo>
                <a:close/>
                <a:moveTo>
                  <a:pt x="1137" y="1326"/>
                </a:moveTo>
                <a:cubicBezTo>
                  <a:pt x="1135" y="1326"/>
                  <a:pt x="1133" y="1328"/>
                  <a:pt x="1133" y="1330"/>
                </a:cubicBezTo>
                <a:cubicBezTo>
                  <a:pt x="1133" y="1333"/>
                  <a:pt x="1135" y="1335"/>
                  <a:pt x="1137" y="1335"/>
                </a:cubicBezTo>
                <a:cubicBezTo>
                  <a:pt x="1139" y="1335"/>
                  <a:pt x="1141" y="1333"/>
                  <a:pt x="1141" y="1330"/>
                </a:cubicBezTo>
                <a:cubicBezTo>
                  <a:pt x="1141" y="1328"/>
                  <a:pt x="1139" y="1326"/>
                  <a:pt x="1137" y="1326"/>
                </a:cubicBezTo>
                <a:close/>
                <a:moveTo>
                  <a:pt x="1150" y="1326"/>
                </a:moveTo>
                <a:cubicBezTo>
                  <a:pt x="1147" y="1326"/>
                  <a:pt x="1146" y="1328"/>
                  <a:pt x="1146" y="1330"/>
                </a:cubicBezTo>
                <a:cubicBezTo>
                  <a:pt x="1146" y="1333"/>
                  <a:pt x="1147" y="1335"/>
                  <a:pt x="1150" y="1335"/>
                </a:cubicBezTo>
                <a:cubicBezTo>
                  <a:pt x="1152" y="1335"/>
                  <a:pt x="1154" y="1333"/>
                  <a:pt x="1154" y="1330"/>
                </a:cubicBezTo>
                <a:cubicBezTo>
                  <a:pt x="1154" y="1328"/>
                  <a:pt x="1152" y="1326"/>
                  <a:pt x="1150" y="1326"/>
                </a:cubicBezTo>
                <a:close/>
                <a:moveTo>
                  <a:pt x="1163" y="1326"/>
                </a:moveTo>
                <a:cubicBezTo>
                  <a:pt x="1160" y="1326"/>
                  <a:pt x="1159" y="1328"/>
                  <a:pt x="1159" y="1330"/>
                </a:cubicBezTo>
                <a:cubicBezTo>
                  <a:pt x="1159" y="1333"/>
                  <a:pt x="1160" y="1335"/>
                  <a:pt x="1163" y="1335"/>
                </a:cubicBezTo>
                <a:cubicBezTo>
                  <a:pt x="1165" y="1335"/>
                  <a:pt x="1167" y="1333"/>
                  <a:pt x="1167" y="1330"/>
                </a:cubicBezTo>
                <a:cubicBezTo>
                  <a:pt x="1167" y="1328"/>
                  <a:pt x="1165" y="1326"/>
                  <a:pt x="1163" y="1326"/>
                </a:cubicBezTo>
                <a:close/>
                <a:moveTo>
                  <a:pt x="1176" y="1326"/>
                </a:moveTo>
                <a:cubicBezTo>
                  <a:pt x="1173" y="1326"/>
                  <a:pt x="1171" y="1328"/>
                  <a:pt x="1171" y="1330"/>
                </a:cubicBezTo>
                <a:cubicBezTo>
                  <a:pt x="1171" y="1333"/>
                  <a:pt x="1173" y="1335"/>
                  <a:pt x="1176" y="1335"/>
                </a:cubicBezTo>
                <a:cubicBezTo>
                  <a:pt x="1178" y="1335"/>
                  <a:pt x="1180" y="1333"/>
                  <a:pt x="1180" y="1330"/>
                </a:cubicBezTo>
                <a:cubicBezTo>
                  <a:pt x="1180" y="1328"/>
                  <a:pt x="1178" y="1326"/>
                  <a:pt x="1176" y="1326"/>
                </a:cubicBezTo>
                <a:close/>
                <a:moveTo>
                  <a:pt x="1189" y="1326"/>
                </a:moveTo>
                <a:cubicBezTo>
                  <a:pt x="1186" y="1326"/>
                  <a:pt x="1184" y="1328"/>
                  <a:pt x="1184" y="1330"/>
                </a:cubicBezTo>
                <a:cubicBezTo>
                  <a:pt x="1184" y="1333"/>
                  <a:pt x="1186" y="1335"/>
                  <a:pt x="1189" y="1335"/>
                </a:cubicBezTo>
                <a:cubicBezTo>
                  <a:pt x="1191" y="1335"/>
                  <a:pt x="1193" y="1333"/>
                  <a:pt x="1193" y="1330"/>
                </a:cubicBezTo>
                <a:cubicBezTo>
                  <a:pt x="1193" y="1328"/>
                  <a:pt x="1191" y="1326"/>
                  <a:pt x="1189" y="1326"/>
                </a:cubicBezTo>
                <a:close/>
                <a:moveTo>
                  <a:pt x="1201" y="1326"/>
                </a:moveTo>
                <a:cubicBezTo>
                  <a:pt x="1199" y="1326"/>
                  <a:pt x="1197" y="1328"/>
                  <a:pt x="1197" y="1330"/>
                </a:cubicBezTo>
                <a:cubicBezTo>
                  <a:pt x="1197" y="1333"/>
                  <a:pt x="1199" y="1335"/>
                  <a:pt x="1201" y="1335"/>
                </a:cubicBezTo>
                <a:cubicBezTo>
                  <a:pt x="1204" y="1335"/>
                  <a:pt x="1206" y="1333"/>
                  <a:pt x="1206" y="1330"/>
                </a:cubicBezTo>
                <a:cubicBezTo>
                  <a:pt x="1206" y="1328"/>
                  <a:pt x="1204" y="1326"/>
                  <a:pt x="1201" y="1326"/>
                </a:cubicBezTo>
                <a:close/>
                <a:moveTo>
                  <a:pt x="1214" y="1326"/>
                </a:moveTo>
                <a:cubicBezTo>
                  <a:pt x="1212" y="1326"/>
                  <a:pt x="1210" y="1328"/>
                  <a:pt x="1210" y="1330"/>
                </a:cubicBezTo>
                <a:cubicBezTo>
                  <a:pt x="1210" y="1333"/>
                  <a:pt x="1212" y="1335"/>
                  <a:pt x="1214" y="1335"/>
                </a:cubicBezTo>
                <a:cubicBezTo>
                  <a:pt x="1217" y="1335"/>
                  <a:pt x="1219" y="1333"/>
                  <a:pt x="1219" y="1330"/>
                </a:cubicBezTo>
                <a:cubicBezTo>
                  <a:pt x="1219" y="1328"/>
                  <a:pt x="1217" y="1326"/>
                  <a:pt x="1214" y="1326"/>
                </a:cubicBezTo>
                <a:close/>
                <a:moveTo>
                  <a:pt x="1227" y="1326"/>
                </a:moveTo>
                <a:cubicBezTo>
                  <a:pt x="1225" y="1326"/>
                  <a:pt x="1223" y="1328"/>
                  <a:pt x="1223" y="1330"/>
                </a:cubicBezTo>
                <a:cubicBezTo>
                  <a:pt x="1223" y="1333"/>
                  <a:pt x="1225" y="1335"/>
                  <a:pt x="1227" y="1335"/>
                </a:cubicBezTo>
                <a:cubicBezTo>
                  <a:pt x="1230" y="1335"/>
                  <a:pt x="1231" y="1333"/>
                  <a:pt x="1231" y="1330"/>
                </a:cubicBezTo>
                <a:cubicBezTo>
                  <a:pt x="1231" y="1328"/>
                  <a:pt x="1230" y="1326"/>
                  <a:pt x="1227" y="1326"/>
                </a:cubicBezTo>
                <a:close/>
                <a:moveTo>
                  <a:pt x="1240" y="1326"/>
                </a:moveTo>
                <a:cubicBezTo>
                  <a:pt x="1238" y="1326"/>
                  <a:pt x="1236" y="1328"/>
                  <a:pt x="1236" y="1330"/>
                </a:cubicBezTo>
                <a:cubicBezTo>
                  <a:pt x="1236" y="1333"/>
                  <a:pt x="1238" y="1335"/>
                  <a:pt x="1240" y="1335"/>
                </a:cubicBezTo>
                <a:cubicBezTo>
                  <a:pt x="1243" y="1335"/>
                  <a:pt x="1244" y="1333"/>
                  <a:pt x="1244" y="1330"/>
                </a:cubicBezTo>
                <a:cubicBezTo>
                  <a:pt x="1244" y="1328"/>
                  <a:pt x="1243" y="1326"/>
                  <a:pt x="1240" y="1326"/>
                </a:cubicBezTo>
                <a:close/>
                <a:moveTo>
                  <a:pt x="1253" y="1326"/>
                </a:moveTo>
                <a:cubicBezTo>
                  <a:pt x="1251" y="1326"/>
                  <a:pt x="1249" y="1328"/>
                  <a:pt x="1249" y="1330"/>
                </a:cubicBezTo>
                <a:cubicBezTo>
                  <a:pt x="1249" y="1333"/>
                  <a:pt x="1251" y="1335"/>
                  <a:pt x="1253" y="1335"/>
                </a:cubicBezTo>
                <a:cubicBezTo>
                  <a:pt x="1255" y="1335"/>
                  <a:pt x="1257" y="1333"/>
                  <a:pt x="1257" y="1330"/>
                </a:cubicBezTo>
                <a:cubicBezTo>
                  <a:pt x="1257" y="1328"/>
                  <a:pt x="1255" y="1326"/>
                  <a:pt x="1253" y="1326"/>
                </a:cubicBezTo>
                <a:close/>
                <a:moveTo>
                  <a:pt x="1266" y="1326"/>
                </a:moveTo>
                <a:cubicBezTo>
                  <a:pt x="1264" y="1326"/>
                  <a:pt x="1262" y="1328"/>
                  <a:pt x="1262" y="1330"/>
                </a:cubicBezTo>
                <a:cubicBezTo>
                  <a:pt x="1262" y="1333"/>
                  <a:pt x="1264" y="1335"/>
                  <a:pt x="1266" y="1335"/>
                </a:cubicBezTo>
                <a:cubicBezTo>
                  <a:pt x="1268" y="1335"/>
                  <a:pt x="1270" y="1333"/>
                  <a:pt x="1270" y="1330"/>
                </a:cubicBezTo>
                <a:cubicBezTo>
                  <a:pt x="1270" y="1328"/>
                  <a:pt x="1268" y="1326"/>
                  <a:pt x="1266" y="1326"/>
                </a:cubicBezTo>
                <a:close/>
                <a:moveTo>
                  <a:pt x="1279" y="1326"/>
                </a:moveTo>
                <a:cubicBezTo>
                  <a:pt x="1277" y="1326"/>
                  <a:pt x="1275" y="1328"/>
                  <a:pt x="1275" y="1330"/>
                </a:cubicBezTo>
                <a:cubicBezTo>
                  <a:pt x="1275" y="1333"/>
                  <a:pt x="1277" y="1335"/>
                  <a:pt x="1279" y="1335"/>
                </a:cubicBezTo>
                <a:cubicBezTo>
                  <a:pt x="1281" y="1335"/>
                  <a:pt x="1283" y="1333"/>
                  <a:pt x="1283" y="1330"/>
                </a:cubicBezTo>
                <a:cubicBezTo>
                  <a:pt x="1283" y="1328"/>
                  <a:pt x="1281" y="1326"/>
                  <a:pt x="1279" y="1326"/>
                </a:cubicBezTo>
                <a:close/>
                <a:moveTo>
                  <a:pt x="1808" y="1326"/>
                </a:moveTo>
                <a:cubicBezTo>
                  <a:pt x="1806" y="1326"/>
                  <a:pt x="1804" y="1328"/>
                  <a:pt x="1804" y="1330"/>
                </a:cubicBezTo>
                <a:cubicBezTo>
                  <a:pt x="1804" y="1333"/>
                  <a:pt x="1806" y="1334"/>
                  <a:pt x="1808" y="1334"/>
                </a:cubicBezTo>
                <a:cubicBezTo>
                  <a:pt x="1811" y="1334"/>
                  <a:pt x="1812" y="1333"/>
                  <a:pt x="1812" y="1330"/>
                </a:cubicBezTo>
                <a:cubicBezTo>
                  <a:pt x="1812" y="1328"/>
                  <a:pt x="1811" y="1326"/>
                  <a:pt x="1808" y="1326"/>
                </a:cubicBezTo>
                <a:close/>
                <a:moveTo>
                  <a:pt x="1821" y="1326"/>
                </a:moveTo>
                <a:cubicBezTo>
                  <a:pt x="1819" y="1326"/>
                  <a:pt x="1817" y="1328"/>
                  <a:pt x="1817" y="1330"/>
                </a:cubicBezTo>
                <a:cubicBezTo>
                  <a:pt x="1817" y="1333"/>
                  <a:pt x="1819" y="1335"/>
                  <a:pt x="1821" y="1335"/>
                </a:cubicBezTo>
                <a:cubicBezTo>
                  <a:pt x="1824" y="1335"/>
                  <a:pt x="1825" y="1333"/>
                  <a:pt x="1825" y="1330"/>
                </a:cubicBezTo>
                <a:cubicBezTo>
                  <a:pt x="1825" y="1328"/>
                  <a:pt x="1824" y="1326"/>
                  <a:pt x="1821" y="1326"/>
                </a:cubicBezTo>
                <a:close/>
                <a:moveTo>
                  <a:pt x="1834" y="1326"/>
                </a:moveTo>
                <a:cubicBezTo>
                  <a:pt x="1832" y="1326"/>
                  <a:pt x="1830" y="1328"/>
                  <a:pt x="1830" y="1330"/>
                </a:cubicBezTo>
                <a:cubicBezTo>
                  <a:pt x="1830" y="1333"/>
                  <a:pt x="1832" y="1335"/>
                  <a:pt x="1834" y="1335"/>
                </a:cubicBezTo>
                <a:cubicBezTo>
                  <a:pt x="1837" y="1335"/>
                  <a:pt x="1838" y="1333"/>
                  <a:pt x="1838" y="1330"/>
                </a:cubicBezTo>
                <a:cubicBezTo>
                  <a:pt x="1838" y="1328"/>
                  <a:pt x="1837" y="1326"/>
                  <a:pt x="1834" y="1326"/>
                </a:cubicBezTo>
                <a:close/>
                <a:moveTo>
                  <a:pt x="1847" y="1326"/>
                </a:moveTo>
                <a:cubicBezTo>
                  <a:pt x="1845" y="1326"/>
                  <a:pt x="1843" y="1328"/>
                  <a:pt x="1843" y="1330"/>
                </a:cubicBezTo>
                <a:cubicBezTo>
                  <a:pt x="1843" y="1333"/>
                  <a:pt x="1845" y="1335"/>
                  <a:pt x="1847" y="1335"/>
                </a:cubicBezTo>
                <a:cubicBezTo>
                  <a:pt x="1849" y="1335"/>
                  <a:pt x="1851" y="1333"/>
                  <a:pt x="1851" y="1330"/>
                </a:cubicBezTo>
                <a:cubicBezTo>
                  <a:pt x="1851" y="1328"/>
                  <a:pt x="1849" y="1326"/>
                  <a:pt x="1847" y="1326"/>
                </a:cubicBezTo>
                <a:close/>
                <a:moveTo>
                  <a:pt x="1860" y="1326"/>
                </a:moveTo>
                <a:cubicBezTo>
                  <a:pt x="1858" y="1326"/>
                  <a:pt x="1856" y="1328"/>
                  <a:pt x="1856" y="1330"/>
                </a:cubicBezTo>
                <a:cubicBezTo>
                  <a:pt x="1856" y="1333"/>
                  <a:pt x="1858" y="1335"/>
                  <a:pt x="1860" y="1335"/>
                </a:cubicBezTo>
                <a:cubicBezTo>
                  <a:pt x="1862" y="1335"/>
                  <a:pt x="1864" y="1333"/>
                  <a:pt x="1864" y="1330"/>
                </a:cubicBezTo>
                <a:cubicBezTo>
                  <a:pt x="1864" y="1328"/>
                  <a:pt x="1862" y="1326"/>
                  <a:pt x="1860" y="1326"/>
                </a:cubicBezTo>
                <a:close/>
                <a:moveTo>
                  <a:pt x="1873" y="1326"/>
                </a:moveTo>
                <a:cubicBezTo>
                  <a:pt x="1871" y="1326"/>
                  <a:pt x="1869" y="1328"/>
                  <a:pt x="1869" y="1330"/>
                </a:cubicBezTo>
                <a:cubicBezTo>
                  <a:pt x="1869" y="1333"/>
                  <a:pt x="1871" y="1335"/>
                  <a:pt x="1873" y="1335"/>
                </a:cubicBezTo>
                <a:cubicBezTo>
                  <a:pt x="1875" y="1335"/>
                  <a:pt x="1877" y="1333"/>
                  <a:pt x="1877" y="1330"/>
                </a:cubicBezTo>
                <a:cubicBezTo>
                  <a:pt x="1877" y="1328"/>
                  <a:pt x="1875" y="1326"/>
                  <a:pt x="1873" y="1326"/>
                </a:cubicBezTo>
                <a:close/>
                <a:moveTo>
                  <a:pt x="1886" y="1326"/>
                </a:moveTo>
                <a:cubicBezTo>
                  <a:pt x="1884" y="1326"/>
                  <a:pt x="1882" y="1328"/>
                  <a:pt x="1882" y="1330"/>
                </a:cubicBezTo>
                <a:cubicBezTo>
                  <a:pt x="1882" y="1333"/>
                  <a:pt x="1884" y="1335"/>
                  <a:pt x="1886" y="1335"/>
                </a:cubicBezTo>
                <a:cubicBezTo>
                  <a:pt x="1888" y="1335"/>
                  <a:pt x="1890" y="1333"/>
                  <a:pt x="1890" y="1330"/>
                </a:cubicBezTo>
                <a:cubicBezTo>
                  <a:pt x="1890" y="1328"/>
                  <a:pt x="1888" y="1326"/>
                  <a:pt x="1886" y="1326"/>
                </a:cubicBezTo>
                <a:close/>
                <a:moveTo>
                  <a:pt x="1899" y="1326"/>
                </a:moveTo>
                <a:cubicBezTo>
                  <a:pt x="1896" y="1326"/>
                  <a:pt x="1895" y="1328"/>
                  <a:pt x="1895" y="1330"/>
                </a:cubicBezTo>
                <a:cubicBezTo>
                  <a:pt x="1895" y="1333"/>
                  <a:pt x="1896" y="1335"/>
                  <a:pt x="1899" y="1335"/>
                </a:cubicBezTo>
                <a:cubicBezTo>
                  <a:pt x="1901" y="1335"/>
                  <a:pt x="1903" y="1333"/>
                  <a:pt x="1903" y="1330"/>
                </a:cubicBezTo>
                <a:cubicBezTo>
                  <a:pt x="1903" y="1328"/>
                  <a:pt x="1901" y="1326"/>
                  <a:pt x="1899" y="1326"/>
                </a:cubicBezTo>
                <a:close/>
                <a:moveTo>
                  <a:pt x="1912" y="1326"/>
                </a:moveTo>
                <a:cubicBezTo>
                  <a:pt x="1909" y="1326"/>
                  <a:pt x="1908" y="1328"/>
                  <a:pt x="1908" y="1330"/>
                </a:cubicBezTo>
                <a:cubicBezTo>
                  <a:pt x="1908" y="1333"/>
                  <a:pt x="1909" y="1335"/>
                  <a:pt x="1912" y="1335"/>
                </a:cubicBezTo>
                <a:cubicBezTo>
                  <a:pt x="1914" y="1335"/>
                  <a:pt x="1916" y="1333"/>
                  <a:pt x="1916" y="1330"/>
                </a:cubicBezTo>
                <a:cubicBezTo>
                  <a:pt x="1916" y="1328"/>
                  <a:pt x="1914" y="1326"/>
                  <a:pt x="1912" y="1326"/>
                </a:cubicBezTo>
                <a:close/>
                <a:moveTo>
                  <a:pt x="1925" y="1326"/>
                </a:moveTo>
                <a:cubicBezTo>
                  <a:pt x="1922" y="1326"/>
                  <a:pt x="1920" y="1328"/>
                  <a:pt x="1920" y="1330"/>
                </a:cubicBezTo>
                <a:cubicBezTo>
                  <a:pt x="1920" y="1333"/>
                  <a:pt x="1922" y="1335"/>
                  <a:pt x="1925" y="1335"/>
                </a:cubicBezTo>
                <a:cubicBezTo>
                  <a:pt x="1927" y="1335"/>
                  <a:pt x="1929" y="1333"/>
                  <a:pt x="1929" y="1330"/>
                </a:cubicBezTo>
                <a:cubicBezTo>
                  <a:pt x="1929" y="1328"/>
                  <a:pt x="1927" y="1326"/>
                  <a:pt x="1925" y="1326"/>
                </a:cubicBezTo>
                <a:close/>
                <a:moveTo>
                  <a:pt x="1938" y="1326"/>
                </a:moveTo>
                <a:cubicBezTo>
                  <a:pt x="1935" y="1326"/>
                  <a:pt x="1933" y="1328"/>
                  <a:pt x="1933" y="1330"/>
                </a:cubicBezTo>
                <a:cubicBezTo>
                  <a:pt x="1933" y="1333"/>
                  <a:pt x="1935" y="1335"/>
                  <a:pt x="1938" y="1335"/>
                </a:cubicBezTo>
                <a:cubicBezTo>
                  <a:pt x="1940" y="1335"/>
                  <a:pt x="1942" y="1333"/>
                  <a:pt x="1942" y="1330"/>
                </a:cubicBezTo>
                <a:cubicBezTo>
                  <a:pt x="1942" y="1328"/>
                  <a:pt x="1940" y="1326"/>
                  <a:pt x="1938" y="1326"/>
                </a:cubicBezTo>
                <a:close/>
                <a:moveTo>
                  <a:pt x="1950" y="1326"/>
                </a:moveTo>
                <a:cubicBezTo>
                  <a:pt x="1948" y="1326"/>
                  <a:pt x="1946" y="1328"/>
                  <a:pt x="1946" y="1330"/>
                </a:cubicBezTo>
                <a:cubicBezTo>
                  <a:pt x="1946" y="1333"/>
                  <a:pt x="1948" y="1335"/>
                  <a:pt x="1950" y="1335"/>
                </a:cubicBezTo>
                <a:cubicBezTo>
                  <a:pt x="1953" y="1335"/>
                  <a:pt x="1955" y="1333"/>
                  <a:pt x="1955" y="1330"/>
                </a:cubicBezTo>
                <a:cubicBezTo>
                  <a:pt x="1955" y="1328"/>
                  <a:pt x="1953" y="1326"/>
                  <a:pt x="1950" y="1326"/>
                </a:cubicBezTo>
                <a:close/>
                <a:moveTo>
                  <a:pt x="1963" y="1326"/>
                </a:moveTo>
                <a:cubicBezTo>
                  <a:pt x="1961" y="1326"/>
                  <a:pt x="1959" y="1328"/>
                  <a:pt x="1959" y="1330"/>
                </a:cubicBezTo>
                <a:cubicBezTo>
                  <a:pt x="1959" y="1333"/>
                  <a:pt x="1961" y="1335"/>
                  <a:pt x="1963" y="1335"/>
                </a:cubicBezTo>
                <a:cubicBezTo>
                  <a:pt x="1966" y="1335"/>
                  <a:pt x="1968" y="1333"/>
                  <a:pt x="1968" y="1330"/>
                </a:cubicBezTo>
                <a:cubicBezTo>
                  <a:pt x="1968" y="1328"/>
                  <a:pt x="1966" y="1326"/>
                  <a:pt x="1963" y="1326"/>
                </a:cubicBezTo>
                <a:close/>
                <a:moveTo>
                  <a:pt x="1976" y="1326"/>
                </a:moveTo>
                <a:cubicBezTo>
                  <a:pt x="1974" y="1326"/>
                  <a:pt x="1972" y="1328"/>
                  <a:pt x="1972" y="1330"/>
                </a:cubicBezTo>
                <a:cubicBezTo>
                  <a:pt x="1972" y="1333"/>
                  <a:pt x="1974" y="1335"/>
                  <a:pt x="1976" y="1335"/>
                </a:cubicBezTo>
                <a:cubicBezTo>
                  <a:pt x="1979" y="1335"/>
                  <a:pt x="1980" y="1333"/>
                  <a:pt x="1980" y="1330"/>
                </a:cubicBezTo>
                <a:cubicBezTo>
                  <a:pt x="1980" y="1328"/>
                  <a:pt x="1979" y="1326"/>
                  <a:pt x="1976" y="1326"/>
                </a:cubicBezTo>
                <a:close/>
                <a:moveTo>
                  <a:pt x="1989" y="1326"/>
                </a:moveTo>
                <a:cubicBezTo>
                  <a:pt x="1987" y="1326"/>
                  <a:pt x="1985" y="1328"/>
                  <a:pt x="1985" y="1330"/>
                </a:cubicBezTo>
                <a:cubicBezTo>
                  <a:pt x="1985" y="1333"/>
                  <a:pt x="1987" y="1335"/>
                  <a:pt x="1989" y="1335"/>
                </a:cubicBezTo>
                <a:cubicBezTo>
                  <a:pt x="1992" y="1335"/>
                  <a:pt x="1993" y="1333"/>
                  <a:pt x="1993" y="1330"/>
                </a:cubicBezTo>
                <a:cubicBezTo>
                  <a:pt x="1993" y="1328"/>
                  <a:pt x="1992" y="1326"/>
                  <a:pt x="1989" y="1326"/>
                </a:cubicBezTo>
                <a:close/>
                <a:moveTo>
                  <a:pt x="2002" y="1326"/>
                </a:moveTo>
                <a:cubicBezTo>
                  <a:pt x="2000" y="1326"/>
                  <a:pt x="1998" y="1328"/>
                  <a:pt x="1998" y="1330"/>
                </a:cubicBezTo>
                <a:cubicBezTo>
                  <a:pt x="1998" y="1333"/>
                  <a:pt x="2000" y="1335"/>
                  <a:pt x="2002" y="1335"/>
                </a:cubicBezTo>
                <a:cubicBezTo>
                  <a:pt x="2004" y="1335"/>
                  <a:pt x="2006" y="1333"/>
                  <a:pt x="2006" y="1330"/>
                </a:cubicBezTo>
                <a:cubicBezTo>
                  <a:pt x="2006" y="1328"/>
                  <a:pt x="2004" y="1326"/>
                  <a:pt x="2002" y="1326"/>
                </a:cubicBezTo>
                <a:close/>
                <a:moveTo>
                  <a:pt x="2015" y="1326"/>
                </a:moveTo>
                <a:cubicBezTo>
                  <a:pt x="2013" y="1326"/>
                  <a:pt x="2011" y="1328"/>
                  <a:pt x="2011" y="1330"/>
                </a:cubicBezTo>
                <a:cubicBezTo>
                  <a:pt x="2011" y="1333"/>
                  <a:pt x="2013" y="1335"/>
                  <a:pt x="2015" y="1335"/>
                </a:cubicBezTo>
                <a:cubicBezTo>
                  <a:pt x="2017" y="1335"/>
                  <a:pt x="2019" y="1333"/>
                  <a:pt x="2019" y="1330"/>
                </a:cubicBezTo>
                <a:cubicBezTo>
                  <a:pt x="2019" y="1328"/>
                  <a:pt x="2017" y="1326"/>
                  <a:pt x="2015" y="1326"/>
                </a:cubicBezTo>
                <a:close/>
                <a:moveTo>
                  <a:pt x="2028" y="1326"/>
                </a:moveTo>
                <a:cubicBezTo>
                  <a:pt x="2026" y="1326"/>
                  <a:pt x="2024" y="1328"/>
                  <a:pt x="2024" y="1330"/>
                </a:cubicBezTo>
                <a:cubicBezTo>
                  <a:pt x="2024" y="1333"/>
                  <a:pt x="2026" y="1335"/>
                  <a:pt x="2028" y="1335"/>
                </a:cubicBezTo>
                <a:cubicBezTo>
                  <a:pt x="2030" y="1335"/>
                  <a:pt x="2032" y="1333"/>
                  <a:pt x="2032" y="1330"/>
                </a:cubicBezTo>
                <a:cubicBezTo>
                  <a:pt x="2032" y="1328"/>
                  <a:pt x="2030" y="1326"/>
                  <a:pt x="2028" y="1326"/>
                </a:cubicBezTo>
                <a:close/>
                <a:moveTo>
                  <a:pt x="2131" y="1326"/>
                </a:moveTo>
                <a:cubicBezTo>
                  <a:pt x="2129" y="1326"/>
                  <a:pt x="2127" y="1328"/>
                  <a:pt x="2127" y="1330"/>
                </a:cubicBezTo>
                <a:cubicBezTo>
                  <a:pt x="2127" y="1333"/>
                  <a:pt x="2129" y="1335"/>
                  <a:pt x="2131" y="1335"/>
                </a:cubicBezTo>
                <a:cubicBezTo>
                  <a:pt x="2134" y="1335"/>
                  <a:pt x="2135" y="1333"/>
                  <a:pt x="2135" y="1330"/>
                </a:cubicBezTo>
                <a:cubicBezTo>
                  <a:pt x="2135" y="1328"/>
                  <a:pt x="2134" y="1326"/>
                  <a:pt x="2131" y="1326"/>
                </a:cubicBezTo>
                <a:close/>
                <a:moveTo>
                  <a:pt x="2144" y="1326"/>
                </a:moveTo>
                <a:cubicBezTo>
                  <a:pt x="2142" y="1326"/>
                  <a:pt x="2140" y="1328"/>
                  <a:pt x="2140" y="1330"/>
                </a:cubicBezTo>
                <a:cubicBezTo>
                  <a:pt x="2140" y="1333"/>
                  <a:pt x="2142" y="1335"/>
                  <a:pt x="2144" y="1335"/>
                </a:cubicBezTo>
                <a:cubicBezTo>
                  <a:pt x="2146" y="1335"/>
                  <a:pt x="2148" y="1333"/>
                  <a:pt x="2148" y="1330"/>
                </a:cubicBezTo>
                <a:cubicBezTo>
                  <a:pt x="2148" y="1328"/>
                  <a:pt x="2146" y="1326"/>
                  <a:pt x="2144" y="1326"/>
                </a:cubicBezTo>
                <a:close/>
                <a:moveTo>
                  <a:pt x="2157" y="1326"/>
                </a:moveTo>
                <a:cubicBezTo>
                  <a:pt x="2155" y="1326"/>
                  <a:pt x="2153" y="1328"/>
                  <a:pt x="2153" y="1330"/>
                </a:cubicBezTo>
                <a:cubicBezTo>
                  <a:pt x="2153" y="1333"/>
                  <a:pt x="2155" y="1335"/>
                  <a:pt x="2157" y="1335"/>
                </a:cubicBezTo>
                <a:cubicBezTo>
                  <a:pt x="2159" y="1335"/>
                  <a:pt x="2161" y="1333"/>
                  <a:pt x="2161" y="1330"/>
                </a:cubicBezTo>
                <a:cubicBezTo>
                  <a:pt x="2161" y="1328"/>
                  <a:pt x="2159" y="1326"/>
                  <a:pt x="2157" y="1326"/>
                </a:cubicBezTo>
                <a:close/>
                <a:moveTo>
                  <a:pt x="2170" y="1326"/>
                </a:moveTo>
                <a:cubicBezTo>
                  <a:pt x="2168" y="1326"/>
                  <a:pt x="2166" y="1328"/>
                  <a:pt x="2166" y="1330"/>
                </a:cubicBezTo>
                <a:cubicBezTo>
                  <a:pt x="2166" y="1333"/>
                  <a:pt x="2168" y="1335"/>
                  <a:pt x="2170" y="1335"/>
                </a:cubicBezTo>
                <a:cubicBezTo>
                  <a:pt x="2172" y="1335"/>
                  <a:pt x="2174" y="1333"/>
                  <a:pt x="2174" y="1330"/>
                </a:cubicBezTo>
                <a:cubicBezTo>
                  <a:pt x="2174" y="1328"/>
                  <a:pt x="2172" y="1326"/>
                  <a:pt x="2170" y="1326"/>
                </a:cubicBezTo>
                <a:close/>
                <a:moveTo>
                  <a:pt x="2891" y="1330"/>
                </a:moveTo>
                <a:cubicBezTo>
                  <a:pt x="2891" y="1331"/>
                  <a:pt x="2892" y="1332"/>
                  <a:pt x="2893" y="1332"/>
                </a:cubicBezTo>
                <a:cubicBezTo>
                  <a:pt x="2894" y="1332"/>
                  <a:pt x="2895" y="1331"/>
                  <a:pt x="2895" y="1330"/>
                </a:cubicBezTo>
                <a:cubicBezTo>
                  <a:pt x="2895" y="1329"/>
                  <a:pt x="2894" y="1328"/>
                  <a:pt x="2893" y="1328"/>
                </a:cubicBezTo>
                <a:cubicBezTo>
                  <a:pt x="2892" y="1328"/>
                  <a:pt x="2891" y="1329"/>
                  <a:pt x="2891" y="1330"/>
                </a:cubicBezTo>
                <a:close/>
                <a:moveTo>
                  <a:pt x="2906" y="1326"/>
                </a:moveTo>
                <a:cubicBezTo>
                  <a:pt x="2904" y="1326"/>
                  <a:pt x="2902" y="1328"/>
                  <a:pt x="2902" y="1330"/>
                </a:cubicBezTo>
                <a:cubicBezTo>
                  <a:pt x="2902" y="1333"/>
                  <a:pt x="2904" y="1335"/>
                  <a:pt x="2906" y="1335"/>
                </a:cubicBezTo>
                <a:cubicBezTo>
                  <a:pt x="2908" y="1335"/>
                  <a:pt x="2910" y="1333"/>
                  <a:pt x="2910" y="1330"/>
                </a:cubicBezTo>
                <a:cubicBezTo>
                  <a:pt x="2910" y="1328"/>
                  <a:pt x="2908" y="1326"/>
                  <a:pt x="2906" y="1326"/>
                </a:cubicBezTo>
                <a:close/>
                <a:moveTo>
                  <a:pt x="2919" y="1326"/>
                </a:moveTo>
                <a:cubicBezTo>
                  <a:pt x="2917" y="1326"/>
                  <a:pt x="2915" y="1328"/>
                  <a:pt x="2915" y="1330"/>
                </a:cubicBezTo>
                <a:cubicBezTo>
                  <a:pt x="2915" y="1333"/>
                  <a:pt x="2917" y="1335"/>
                  <a:pt x="2919" y="1335"/>
                </a:cubicBezTo>
                <a:cubicBezTo>
                  <a:pt x="2921" y="1335"/>
                  <a:pt x="2923" y="1333"/>
                  <a:pt x="2923" y="1330"/>
                </a:cubicBezTo>
                <a:cubicBezTo>
                  <a:pt x="2923" y="1328"/>
                  <a:pt x="2921" y="1326"/>
                  <a:pt x="2919" y="1326"/>
                </a:cubicBezTo>
                <a:close/>
                <a:moveTo>
                  <a:pt x="2932" y="1326"/>
                </a:moveTo>
                <a:cubicBezTo>
                  <a:pt x="2930" y="1326"/>
                  <a:pt x="2928" y="1328"/>
                  <a:pt x="2928" y="1330"/>
                </a:cubicBezTo>
                <a:cubicBezTo>
                  <a:pt x="2928" y="1333"/>
                  <a:pt x="2930" y="1335"/>
                  <a:pt x="2932" y="1335"/>
                </a:cubicBezTo>
                <a:cubicBezTo>
                  <a:pt x="2934" y="1335"/>
                  <a:pt x="2936" y="1333"/>
                  <a:pt x="2936" y="1330"/>
                </a:cubicBezTo>
                <a:cubicBezTo>
                  <a:pt x="2936" y="1328"/>
                  <a:pt x="2934" y="1326"/>
                  <a:pt x="2932" y="1326"/>
                </a:cubicBezTo>
                <a:close/>
                <a:moveTo>
                  <a:pt x="2945" y="1326"/>
                </a:moveTo>
                <a:cubicBezTo>
                  <a:pt x="2943" y="1326"/>
                  <a:pt x="2941" y="1328"/>
                  <a:pt x="2941" y="1330"/>
                </a:cubicBezTo>
                <a:cubicBezTo>
                  <a:pt x="2941" y="1333"/>
                  <a:pt x="2943" y="1335"/>
                  <a:pt x="2945" y="1335"/>
                </a:cubicBezTo>
                <a:cubicBezTo>
                  <a:pt x="2947" y="1335"/>
                  <a:pt x="2949" y="1333"/>
                  <a:pt x="2949" y="1330"/>
                </a:cubicBezTo>
                <a:cubicBezTo>
                  <a:pt x="2949" y="1328"/>
                  <a:pt x="2947" y="1326"/>
                  <a:pt x="2945" y="1326"/>
                </a:cubicBezTo>
                <a:close/>
                <a:moveTo>
                  <a:pt x="2958" y="1326"/>
                </a:moveTo>
                <a:cubicBezTo>
                  <a:pt x="2955" y="1326"/>
                  <a:pt x="2954" y="1328"/>
                  <a:pt x="2954" y="1330"/>
                </a:cubicBezTo>
                <a:cubicBezTo>
                  <a:pt x="2954" y="1333"/>
                  <a:pt x="2955" y="1335"/>
                  <a:pt x="2958" y="1335"/>
                </a:cubicBezTo>
                <a:cubicBezTo>
                  <a:pt x="2960" y="1335"/>
                  <a:pt x="2962" y="1333"/>
                  <a:pt x="2962" y="1330"/>
                </a:cubicBezTo>
                <a:cubicBezTo>
                  <a:pt x="2962" y="1328"/>
                  <a:pt x="2960" y="1326"/>
                  <a:pt x="2958" y="1326"/>
                </a:cubicBezTo>
                <a:close/>
                <a:moveTo>
                  <a:pt x="2971" y="1326"/>
                </a:moveTo>
                <a:cubicBezTo>
                  <a:pt x="2968" y="1326"/>
                  <a:pt x="2966" y="1328"/>
                  <a:pt x="2966" y="1330"/>
                </a:cubicBezTo>
                <a:cubicBezTo>
                  <a:pt x="2966" y="1333"/>
                  <a:pt x="2968" y="1335"/>
                  <a:pt x="2971" y="1335"/>
                </a:cubicBezTo>
                <a:cubicBezTo>
                  <a:pt x="2973" y="1335"/>
                  <a:pt x="2975" y="1333"/>
                  <a:pt x="2975" y="1330"/>
                </a:cubicBezTo>
                <a:cubicBezTo>
                  <a:pt x="2975" y="1328"/>
                  <a:pt x="2973" y="1326"/>
                  <a:pt x="2971" y="1326"/>
                </a:cubicBezTo>
                <a:close/>
                <a:moveTo>
                  <a:pt x="2984" y="1326"/>
                </a:moveTo>
                <a:cubicBezTo>
                  <a:pt x="2981" y="1326"/>
                  <a:pt x="2979" y="1328"/>
                  <a:pt x="2979" y="1330"/>
                </a:cubicBezTo>
                <a:cubicBezTo>
                  <a:pt x="2979" y="1333"/>
                  <a:pt x="2981" y="1335"/>
                  <a:pt x="2984" y="1335"/>
                </a:cubicBezTo>
                <a:cubicBezTo>
                  <a:pt x="2986" y="1335"/>
                  <a:pt x="2988" y="1333"/>
                  <a:pt x="2988" y="1330"/>
                </a:cubicBezTo>
                <a:cubicBezTo>
                  <a:pt x="2988" y="1328"/>
                  <a:pt x="2986" y="1326"/>
                  <a:pt x="2984" y="1326"/>
                </a:cubicBezTo>
                <a:close/>
                <a:moveTo>
                  <a:pt x="2996" y="1326"/>
                </a:moveTo>
                <a:cubicBezTo>
                  <a:pt x="2994" y="1326"/>
                  <a:pt x="2992" y="1328"/>
                  <a:pt x="2992" y="1330"/>
                </a:cubicBezTo>
                <a:cubicBezTo>
                  <a:pt x="2992" y="1333"/>
                  <a:pt x="2994" y="1335"/>
                  <a:pt x="2996" y="1335"/>
                </a:cubicBezTo>
                <a:cubicBezTo>
                  <a:pt x="2999" y="1335"/>
                  <a:pt x="3001" y="1333"/>
                  <a:pt x="3001" y="1330"/>
                </a:cubicBezTo>
                <a:cubicBezTo>
                  <a:pt x="3001" y="1328"/>
                  <a:pt x="2999" y="1326"/>
                  <a:pt x="2996" y="1326"/>
                </a:cubicBezTo>
                <a:close/>
                <a:moveTo>
                  <a:pt x="3009" y="1326"/>
                </a:moveTo>
                <a:cubicBezTo>
                  <a:pt x="3007" y="1326"/>
                  <a:pt x="3005" y="1328"/>
                  <a:pt x="3005" y="1330"/>
                </a:cubicBezTo>
                <a:cubicBezTo>
                  <a:pt x="3005" y="1333"/>
                  <a:pt x="3007" y="1335"/>
                  <a:pt x="3009" y="1335"/>
                </a:cubicBezTo>
                <a:cubicBezTo>
                  <a:pt x="3012" y="1335"/>
                  <a:pt x="3014" y="1333"/>
                  <a:pt x="3014" y="1330"/>
                </a:cubicBezTo>
                <a:cubicBezTo>
                  <a:pt x="3014" y="1328"/>
                  <a:pt x="3012" y="1326"/>
                  <a:pt x="3009" y="1326"/>
                </a:cubicBezTo>
                <a:close/>
                <a:moveTo>
                  <a:pt x="3022" y="1326"/>
                </a:moveTo>
                <a:cubicBezTo>
                  <a:pt x="3020" y="1326"/>
                  <a:pt x="3018" y="1328"/>
                  <a:pt x="3018" y="1330"/>
                </a:cubicBezTo>
                <a:cubicBezTo>
                  <a:pt x="3018" y="1333"/>
                  <a:pt x="3020" y="1335"/>
                  <a:pt x="3022" y="1335"/>
                </a:cubicBezTo>
                <a:cubicBezTo>
                  <a:pt x="3025" y="1335"/>
                  <a:pt x="3026" y="1333"/>
                  <a:pt x="3026" y="1330"/>
                </a:cubicBezTo>
                <a:cubicBezTo>
                  <a:pt x="3026" y="1328"/>
                  <a:pt x="3025" y="1326"/>
                  <a:pt x="3022" y="1326"/>
                </a:cubicBezTo>
                <a:close/>
                <a:moveTo>
                  <a:pt x="3035" y="1326"/>
                </a:moveTo>
                <a:cubicBezTo>
                  <a:pt x="3033" y="1326"/>
                  <a:pt x="3031" y="1328"/>
                  <a:pt x="3031" y="1330"/>
                </a:cubicBezTo>
                <a:cubicBezTo>
                  <a:pt x="3031" y="1333"/>
                  <a:pt x="3033" y="1335"/>
                  <a:pt x="3035" y="1335"/>
                </a:cubicBezTo>
                <a:cubicBezTo>
                  <a:pt x="3038" y="1335"/>
                  <a:pt x="3039" y="1333"/>
                  <a:pt x="3039" y="1330"/>
                </a:cubicBezTo>
                <a:cubicBezTo>
                  <a:pt x="3039" y="1328"/>
                  <a:pt x="3038" y="1326"/>
                  <a:pt x="3035" y="1326"/>
                </a:cubicBezTo>
                <a:close/>
                <a:moveTo>
                  <a:pt x="3048" y="1326"/>
                </a:moveTo>
                <a:cubicBezTo>
                  <a:pt x="3046" y="1326"/>
                  <a:pt x="3044" y="1328"/>
                  <a:pt x="3044" y="1330"/>
                </a:cubicBezTo>
                <a:cubicBezTo>
                  <a:pt x="3044" y="1333"/>
                  <a:pt x="3046" y="1335"/>
                  <a:pt x="3048" y="1335"/>
                </a:cubicBezTo>
                <a:cubicBezTo>
                  <a:pt x="3050" y="1335"/>
                  <a:pt x="3052" y="1333"/>
                  <a:pt x="3052" y="1330"/>
                </a:cubicBezTo>
                <a:cubicBezTo>
                  <a:pt x="3052" y="1328"/>
                  <a:pt x="3050" y="1326"/>
                  <a:pt x="3048" y="1326"/>
                </a:cubicBezTo>
                <a:close/>
                <a:moveTo>
                  <a:pt x="3061" y="1326"/>
                </a:moveTo>
                <a:cubicBezTo>
                  <a:pt x="3059" y="1326"/>
                  <a:pt x="3057" y="1328"/>
                  <a:pt x="3057" y="1330"/>
                </a:cubicBezTo>
                <a:cubicBezTo>
                  <a:pt x="3057" y="1333"/>
                  <a:pt x="3059" y="1335"/>
                  <a:pt x="3061" y="1335"/>
                </a:cubicBezTo>
                <a:cubicBezTo>
                  <a:pt x="3063" y="1335"/>
                  <a:pt x="3065" y="1333"/>
                  <a:pt x="3065" y="1330"/>
                </a:cubicBezTo>
                <a:cubicBezTo>
                  <a:pt x="3065" y="1328"/>
                  <a:pt x="3063" y="1326"/>
                  <a:pt x="3061" y="1326"/>
                </a:cubicBezTo>
                <a:close/>
                <a:moveTo>
                  <a:pt x="3074" y="1326"/>
                </a:moveTo>
                <a:cubicBezTo>
                  <a:pt x="3072" y="1326"/>
                  <a:pt x="3070" y="1328"/>
                  <a:pt x="3070" y="1330"/>
                </a:cubicBezTo>
                <a:cubicBezTo>
                  <a:pt x="3070" y="1333"/>
                  <a:pt x="3072" y="1335"/>
                  <a:pt x="3074" y="1335"/>
                </a:cubicBezTo>
                <a:cubicBezTo>
                  <a:pt x="3076" y="1335"/>
                  <a:pt x="3078" y="1333"/>
                  <a:pt x="3078" y="1330"/>
                </a:cubicBezTo>
                <a:cubicBezTo>
                  <a:pt x="3078" y="1328"/>
                  <a:pt x="3076" y="1326"/>
                  <a:pt x="3074" y="1326"/>
                </a:cubicBezTo>
                <a:close/>
                <a:moveTo>
                  <a:pt x="3087" y="1326"/>
                </a:moveTo>
                <a:cubicBezTo>
                  <a:pt x="3085" y="1326"/>
                  <a:pt x="3083" y="1328"/>
                  <a:pt x="3083" y="1330"/>
                </a:cubicBezTo>
                <a:cubicBezTo>
                  <a:pt x="3083" y="1333"/>
                  <a:pt x="3085" y="1335"/>
                  <a:pt x="3087" y="1335"/>
                </a:cubicBezTo>
                <a:cubicBezTo>
                  <a:pt x="3089" y="1335"/>
                  <a:pt x="3091" y="1333"/>
                  <a:pt x="3091" y="1330"/>
                </a:cubicBezTo>
                <a:cubicBezTo>
                  <a:pt x="3091" y="1328"/>
                  <a:pt x="3089" y="1326"/>
                  <a:pt x="3087" y="1326"/>
                </a:cubicBezTo>
                <a:close/>
                <a:moveTo>
                  <a:pt x="3100" y="1326"/>
                </a:moveTo>
                <a:cubicBezTo>
                  <a:pt x="3097" y="1326"/>
                  <a:pt x="3096" y="1328"/>
                  <a:pt x="3096" y="1330"/>
                </a:cubicBezTo>
                <a:cubicBezTo>
                  <a:pt x="3096" y="1333"/>
                  <a:pt x="3097" y="1335"/>
                  <a:pt x="3100" y="1335"/>
                </a:cubicBezTo>
                <a:cubicBezTo>
                  <a:pt x="3102" y="1335"/>
                  <a:pt x="3104" y="1333"/>
                  <a:pt x="3104" y="1330"/>
                </a:cubicBezTo>
                <a:cubicBezTo>
                  <a:pt x="3104" y="1328"/>
                  <a:pt x="3102" y="1326"/>
                  <a:pt x="3100" y="1326"/>
                </a:cubicBezTo>
                <a:close/>
                <a:moveTo>
                  <a:pt x="3113" y="1326"/>
                </a:moveTo>
                <a:cubicBezTo>
                  <a:pt x="3110" y="1326"/>
                  <a:pt x="3109" y="1328"/>
                  <a:pt x="3109" y="1330"/>
                </a:cubicBezTo>
                <a:cubicBezTo>
                  <a:pt x="3109" y="1333"/>
                  <a:pt x="3110" y="1335"/>
                  <a:pt x="3113" y="1335"/>
                </a:cubicBezTo>
                <a:cubicBezTo>
                  <a:pt x="3115" y="1335"/>
                  <a:pt x="3117" y="1333"/>
                  <a:pt x="3117" y="1330"/>
                </a:cubicBezTo>
                <a:cubicBezTo>
                  <a:pt x="3117" y="1328"/>
                  <a:pt x="3115" y="1326"/>
                  <a:pt x="3113" y="1326"/>
                </a:cubicBezTo>
                <a:close/>
                <a:moveTo>
                  <a:pt x="3126" y="1326"/>
                </a:moveTo>
                <a:cubicBezTo>
                  <a:pt x="3123" y="1326"/>
                  <a:pt x="3121" y="1328"/>
                  <a:pt x="3121" y="1330"/>
                </a:cubicBezTo>
                <a:cubicBezTo>
                  <a:pt x="3121" y="1333"/>
                  <a:pt x="3123" y="1335"/>
                  <a:pt x="3126" y="1335"/>
                </a:cubicBezTo>
                <a:cubicBezTo>
                  <a:pt x="3128" y="1335"/>
                  <a:pt x="3130" y="1333"/>
                  <a:pt x="3130" y="1330"/>
                </a:cubicBezTo>
                <a:cubicBezTo>
                  <a:pt x="3130" y="1328"/>
                  <a:pt x="3128" y="1326"/>
                  <a:pt x="3126" y="1326"/>
                </a:cubicBezTo>
                <a:close/>
                <a:moveTo>
                  <a:pt x="3139" y="1326"/>
                </a:moveTo>
                <a:cubicBezTo>
                  <a:pt x="3136" y="1326"/>
                  <a:pt x="3134" y="1328"/>
                  <a:pt x="3134" y="1330"/>
                </a:cubicBezTo>
                <a:cubicBezTo>
                  <a:pt x="3134" y="1333"/>
                  <a:pt x="3136" y="1335"/>
                  <a:pt x="3139" y="1335"/>
                </a:cubicBezTo>
                <a:cubicBezTo>
                  <a:pt x="3141" y="1335"/>
                  <a:pt x="3143" y="1333"/>
                  <a:pt x="3143" y="1330"/>
                </a:cubicBezTo>
                <a:cubicBezTo>
                  <a:pt x="3143" y="1328"/>
                  <a:pt x="3141" y="1326"/>
                  <a:pt x="3139" y="1326"/>
                </a:cubicBezTo>
                <a:close/>
                <a:moveTo>
                  <a:pt x="982" y="1345"/>
                </a:moveTo>
                <a:cubicBezTo>
                  <a:pt x="983" y="1345"/>
                  <a:pt x="984" y="1344"/>
                  <a:pt x="984" y="1343"/>
                </a:cubicBezTo>
                <a:cubicBezTo>
                  <a:pt x="984" y="1342"/>
                  <a:pt x="983" y="1341"/>
                  <a:pt x="982" y="1341"/>
                </a:cubicBezTo>
                <a:cubicBezTo>
                  <a:pt x="981" y="1341"/>
                  <a:pt x="980" y="1342"/>
                  <a:pt x="980" y="1343"/>
                </a:cubicBezTo>
                <a:cubicBezTo>
                  <a:pt x="980" y="1344"/>
                  <a:pt x="981" y="1345"/>
                  <a:pt x="982" y="1345"/>
                </a:cubicBezTo>
                <a:close/>
                <a:moveTo>
                  <a:pt x="995" y="1339"/>
                </a:moveTo>
                <a:cubicBezTo>
                  <a:pt x="993" y="1339"/>
                  <a:pt x="991" y="1341"/>
                  <a:pt x="991" y="1343"/>
                </a:cubicBezTo>
                <a:cubicBezTo>
                  <a:pt x="991" y="1346"/>
                  <a:pt x="993" y="1347"/>
                  <a:pt x="995" y="1347"/>
                </a:cubicBezTo>
                <a:cubicBezTo>
                  <a:pt x="997" y="1347"/>
                  <a:pt x="999" y="1346"/>
                  <a:pt x="999" y="1343"/>
                </a:cubicBezTo>
                <a:cubicBezTo>
                  <a:pt x="999" y="1341"/>
                  <a:pt x="997" y="1339"/>
                  <a:pt x="995" y="1339"/>
                </a:cubicBezTo>
                <a:close/>
                <a:moveTo>
                  <a:pt x="1008" y="1339"/>
                </a:moveTo>
                <a:cubicBezTo>
                  <a:pt x="1005" y="1339"/>
                  <a:pt x="1004" y="1341"/>
                  <a:pt x="1004" y="1343"/>
                </a:cubicBezTo>
                <a:cubicBezTo>
                  <a:pt x="1004" y="1346"/>
                  <a:pt x="1005" y="1347"/>
                  <a:pt x="1008" y="1347"/>
                </a:cubicBezTo>
                <a:cubicBezTo>
                  <a:pt x="1010" y="1347"/>
                  <a:pt x="1012" y="1346"/>
                  <a:pt x="1012" y="1343"/>
                </a:cubicBezTo>
                <a:cubicBezTo>
                  <a:pt x="1012" y="1341"/>
                  <a:pt x="1010" y="1339"/>
                  <a:pt x="1008" y="1339"/>
                </a:cubicBezTo>
                <a:close/>
                <a:moveTo>
                  <a:pt x="1021" y="1339"/>
                </a:moveTo>
                <a:cubicBezTo>
                  <a:pt x="1018" y="1339"/>
                  <a:pt x="1016" y="1341"/>
                  <a:pt x="1016" y="1343"/>
                </a:cubicBezTo>
                <a:cubicBezTo>
                  <a:pt x="1016" y="1346"/>
                  <a:pt x="1018" y="1347"/>
                  <a:pt x="1021" y="1347"/>
                </a:cubicBezTo>
                <a:cubicBezTo>
                  <a:pt x="1023" y="1347"/>
                  <a:pt x="1025" y="1346"/>
                  <a:pt x="1025" y="1343"/>
                </a:cubicBezTo>
                <a:cubicBezTo>
                  <a:pt x="1025" y="1341"/>
                  <a:pt x="1023" y="1339"/>
                  <a:pt x="1021" y="1339"/>
                </a:cubicBezTo>
                <a:close/>
                <a:moveTo>
                  <a:pt x="1034" y="1339"/>
                </a:moveTo>
                <a:cubicBezTo>
                  <a:pt x="1031" y="1339"/>
                  <a:pt x="1029" y="1341"/>
                  <a:pt x="1029" y="1343"/>
                </a:cubicBezTo>
                <a:cubicBezTo>
                  <a:pt x="1029" y="1346"/>
                  <a:pt x="1031" y="1347"/>
                  <a:pt x="1034" y="1347"/>
                </a:cubicBezTo>
                <a:cubicBezTo>
                  <a:pt x="1036" y="1347"/>
                  <a:pt x="1038" y="1346"/>
                  <a:pt x="1038" y="1343"/>
                </a:cubicBezTo>
                <a:cubicBezTo>
                  <a:pt x="1038" y="1341"/>
                  <a:pt x="1036" y="1339"/>
                  <a:pt x="1034" y="1339"/>
                </a:cubicBezTo>
                <a:close/>
                <a:moveTo>
                  <a:pt x="1046" y="1339"/>
                </a:moveTo>
                <a:cubicBezTo>
                  <a:pt x="1044" y="1339"/>
                  <a:pt x="1042" y="1341"/>
                  <a:pt x="1042" y="1343"/>
                </a:cubicBezTo>
                <a:cubicBezTo>
                  <a:pt x="1042" y="1346"/>
                  <a:pt x="1044" y="1347"/>
                  <a:pt x="1046" y="1347"/>
                </a:cubicBezTo>
                <a:cubicBezTo>
                  <a:pt x="1049" y="1347"/>
                  <a:pt x="1051" y="1346"/>
                  <a:pt x="1051" y="1343"/>
                </a:cubicBezTo>
                <a:cubicBezTo>
                  <a:pt x="1051" y="1341"/>
                  <a:pt x="1049" y="1339"/>
                  <a:pt x="1046" y="1339"/>
                </a:cubicBezTo>
                <a:close/>
                <a:moveTo>
                  <a:pt x="1059" y="1339"/>
                </a:moveTo>
                <a:cubicBezTo>
                  <a:pt x="1057" y="1339"/>
                  <a:pt x="1055" y="1341"/>
                  <a:pt x="1055" y="1343"/>
                </a:cubicBezTo>
                <a:cubicBezTo>
                  <a:pt x="1055" y="1346"/>
                  <a:pt x="1057" y="1347"/>
                  <a:pt x="1059" y="1347"/>
                </a:cubicBezTo>
                <a:cubicBezTo>
                  <a:pt x="1062" y="1347"/>
                  <a:pt x="1064" y="1346"/>
                  <a:pt x="1064" y="1343"/>
                </a:cubicBezTo>
                <a:cubicBezTo>
                  <a:pt x="1064" y="1341"/>
                  <a:pt x="1062" y="1339"/>
                  <a:pt x="1059" y="1339"/>
                </a:cubicBezTo>
                <a:close/>
                <a:moveTo>
                  <a:pt x="1072" y="1339"/>
                </a:moveTo>
                <a:cubicBezTo>
                  <a:pt x="1070" y="1339"/>
                  <a:pt x="1068" y="1341"/>
                  <a:pt x="1068" y="1343"/>
                </a:cubicBezTo>
                <a:cubicBezTo>
                  <a:pt x="1068" y="1346"/>
                  <a:pt x="1070" y="1347"/>
                  <a:pt x="1072" y="1347"/>
                </a:cubicBezTo>
                <a:cubicBezTo>
                  <a:pt x="1075" y="1347"/>
                  <a:pt x="1076" y="1346"/>
                  <a:pt x="1076" y="1343"/>
                </a:cubicBezTo>
                <a:cubicBezTo>
                  <a:pt x="1076" y="1341"/>
                  <a:pt x="1075" y="1339"/>
                  <a:pt x="1072" y="1339"/>
                </a:cubicBezTo>
                <a:close/>
                <a:moveTo>
                  <a:pt x="1085" y="1339"/>
                </a:moveTo>
                <a:cubicBezTo>
                  <a:pt x="1083" y="1339"/>
                  <a:pt x="1081" y="1341"/>
                  <a:pt x="1081" y="1343"/>
                </a:cubicBezTo>
                <a:cubicBezTo>
                  <a:pt x="1081" y="1346"/>
                  <a:pt x="1083" y="1347"/>
                  <a:pt x="1085" y="1347"/>
                </a:cubicBezTo>
                <a:cubicBezTo>
                  <a:pt x="1088" y="1347"/>
                  <a:pt x="1089" y="1346"/>
                  <a:pt x="1089" y="1343"/>
                </a:cubicBezTo>
                <a:cubicBezTo>
                  <a:pt x="1089" y="1341"/>
                  <a:pt x="1088" y="1339"/>
                  <a:pt x="1085" y="1339"/>
                </a:cubicBezTo>
                <a:close/>
                <a:moveTo>
                  <a:pt x="1098" y="1339"/>
                </a:moveTo>
                <a:cubicBezTo>
                  <a:pt x="1096" y="1339"/>
                  <a:pt x="1094" y="1341"/>
                  <a:pt x="1094" y="1343"/>
                </a:cubicBezTo>
                <a:cubicBezTo>
                  <a:pt x="1094" y="1346"/>
                  <a:pt x="1096" y="1347"/>
                  <a:pt x="1098" y="1347"/>
                </a:cubicBezTo>
                <a:cubicBezTo>
                  <a:pt x="1100" y="1347"/>
                  <a:pt x="1102" y="1346"/>
                  <a:pt x="1102" y="1343"/>
                </a:cubicBezTo>
                <a:cubicBezTo>
                  <a:pt x="1102" y="1341"/>
                  <a:pt x="1100" y="1339"/>
                  <a:pt x="1098" y="1339"/>
                </a:cubicBezTo>
                <a:close/>
                <a:moveTo>
                  <a:pt x="1111" y="1339"/>
                </a:moveTo>
                <a:cubicBezTo>
                  <a:pt x="1109" y="1339"/>
                  <a:pt x="1107" y="1341"/>
                  <a:pt x="1107" y="1343"/>
                </a:cubicBezTo>
                <a:cubicBezTo>
                  <a:pt x="1107" y="1346"/>
                  <a:pt x="1109" y="1347"/>
                  <a:pt x="1111" y="1347"/>
                </a:cubicBezTo>
                <a:cubicBezTo>
                  <a:pt x="1113" y="1347"/>
                  <a:pt x="1115" y="1346"/>
                  <a:pt x="1115" y="1343"/>
                </a:cubicBezTo>
                <a:cubicBezTo>
                  <a:pt x="1115" y="1341"/>
                  <a:pt x="1113" y="1339"/>
                  <a:pt x="1111" y="1339"/>
                </a:cubicBezTo>
                <a:close/>
                <a:moveTo>
                  <a:pt x="1124" y="1339"/>
                </a:moveTo>
                <a:cubicBezTo>
                  <a:pt x="1122" y="1339"/>
                  <a:pt x="1120" y="1341"/>
                  <a:pt x="1120" y="1343"/>
                </a:cubicBezTo>
                <a:cubicBezTo>
                  <a:pt x="1120" y="1346"/>
                  <a:pt x="1122" y="1347"/>
                  <a:pt x="1124" y="1347"/>
                </a:cubicBezTo>
                <a:cubicBezTo>
                  <a:pt x="1126" y="1347"/>
                  <a:pt x="1128" y="1346"/>
                  <a:pt x="1128" y="1343"/>
                </a:cubicBezTo>
                <a:cubicBezTo>
                  <a:pt x="1128" y="1341"/>
                  <a:pt x="1126" y="1339"/>
                  <a:pt x="1124" y="1339"/>
                </a:cubicBezTo>
                <a:close/>
                <a:moveTo>
                  <a:pt x="1137" y="1339"/>
                </a:moveTo>
                <a:cubicBezTo>
                  <a:pt x="1135" y="1339"/>
                  <a:pt x="1133" y="1341"/>
                  <a:pt x="1133" y="1343"/>
                </a:cubicBezTo>
                <a:cubicBezTo>
                  <a:pt x="1133" y="1346"/>
                  <a:pt x="1135" y="1347"/>
                  <a:pt x="1137" y="1347"/>
                </a:cubicBezTo>
                <a:cubicBezTo>
                  <a:pt x="1139" y="1347"/>
                  <a:pt x="1141" y="1346"/>
                  <a:pt x="1141" y="1343"/>
                </a:cubicBezTo>
                <a:cubicBezTo>
                  <a:pt x="1141" y="1341"/>
                  <a:pt x="1139" y="1339"/>
                  <a:pt x="1137" y="1339"/>
                </a:cubicBezTo>
                <a:close/>
                <a:moveTo>
                  <a:pt x="1150" y="1339"/>
                </a:moveTo>
                <a:cubicBezTo>
                  <a:pt x="1147" y="1339"/>
                  <a:pt x="1146" y="1341"/>
                  <a:pt x="1146" y="1343"/>
                </a:cubicBezTo>
                <a:cubicBezTo>
                  <a:pt x="1146" y="1346"/>
                  <a:pt x="1147" y="1347"/>
                  <a:pt x="1150" y="1347"/>
                </a:cubicBezTo>
                <a:cubicBezTo>
                  <a:pt x="1152" y="1347"/>
                  <a:pt x="1154" y="1346"/>
                  <a:pt x="1154" y="1343"/>
                </a:cubicBezTo>
                <a:cubicBezTo>
                  <a:pt x="1154" y="1341"/>
                  <a:pt x="1152" y="1339"/>
                  <a:pt x="1150" y="1339"/>
                </a:cubicBezTo>
                <a:close/>
                <a:moveTo>
                  <a:pt x="1163" y="1339"/>
                </a:moveTo>
                <a:cubicBezTo>
                  <a:pt x="1160" y="1339"/>
                  <a:pt x="1159" y="1341"/>
                  <a:pt x="1159" y="1343"/>
                </a:cubicBezTo>
                <a:cubicBezTo>
                  <a:pt x="1159" y="1346"/>
                  <a:pt x="1160" y="1347"/>
                  <a:pt x="1163" y="1347"/>
                </a:cubicBezTo>
                <a:cubicBezTo>
                  <a:pt x="1165" y="1347"/>
                  <a:pt x="1167" y="1346"/>
                  <a:pt x="1167" y="1343"/>
                </a:cubicBezTo>
                <a:cubicBezTo>
                  <a:pt x="1167" y="1341"/>
                  <a:pt x="1165" y="1339"/>
                  <a:pt x="1163" y="1339"/>
                </a:cubicBezTo>
                <a:close/>
                <a:moveTo>
                  <a:pt x="1176" y="1339"/>
                </a:moveTo>
                <a:cubicBezTo>
                  <a:pt x="1173" y="1339"/>
                  <a:pt x="1171" y="1341"/>
                  <a:pt x="1171" y="1343"/>
                </a:cubicBezTo>
                <a:cubicBezTo>
                  <a:pt x="1171" y="1346"/>
                  <a:pt x="1173" y="1347"/>
                  <a:pt x="1176" y="1347"/>
                </a:cubicBezTo>
                <a:cubicBezTo>
                  <a:pt x="1178" y="1347"/>
                  <a:pt x="1180" y="1346"/>
                  <a:pt x="1180" y="1343"/>
                </a:cubicBezTo>
                <a:cubicBezTo>
                  <a:pt x="1180" y="1341"/>
                  <a:pt x="1178" y="1339"/>
                  <a:pt x="1176" y="1339"/>
                </a:cubicBezTo>
                <a:close/>
                <a:moveTo>
                  <a:pt x="1189" y="1339"/>
                </a:moveTo>
                <a:cubicBezTo>
                  <a:pt x="1186" y="1339"/>
                  <a:pt x="1184" y="1341"/>
                  <a:pt x="1184" y="1343"/>
                </a:cubicBezTo>
                <a:cubicBezTo>
                  <a:pt x="1184" y="1346"/>
                  <a:pt x="1186" y="1347"/>
                  <a:pt x="1189" y="1347"/>
                </a:cubicBezTo>
                <a:cubicBezTo>
                  <a:pt x="1191" y="1347"/>
                  <a:pt x="1193" y="1346"/>
                  <a:pt x="1193" y="1343"/>
                </a:cubicBezTo>
                <a:cubicBezTo>
                  <a:pt x="1193" y="1341"/>
                  <a:pt x="1191" y="1339"/>
                  <a:pt x="1189" y="1339"/>
                </a:cubicBezTo>
                <a:close/>
                <a:moveTo>
                  <a:pt x="1201" y="1339"/>
                </a:moveTo>
                <a:cubicBezTo>
                  <a:pt x="1199" y="1339"/>
                  <a:pt x="1197" y="1341"/>
                  <a:pt x="1197" y="1343"/>
                </a:cubicBezTo>
                <a:cubicBezTo>
                  <a:pt x="1197" y="1346"/>
                  <a:pt x="1199" y="1347"/>
                  <a:pt x="1201" y="1347"/>
                </a:cubicBezTo>
                <a:cubicBezTo>
                  <a:pt x="1204" y="1347"/>
                  <a:pt x="1206" y="1346"/>
                  <a:pt x="1206" y="1343"/>
                </a:cubicBezTo>
                <a:cubicBezTo>
                  <a:pt x="1206" y="1341"/>
                  <a:pt x="1204" y="1339"/>
                  <a:pt x="1201" y="1339"/>
                </a:cubicBezTo>
                <a:close/>
                <a:moveTo>
                  <a:pt x="1214" y="1339"/>
                </a:moveTo>
                <a:cubicBezTo>
                  <a:pt x="1212" y="1339"/>
                  <a:pt x="1210" y="1341"/>
                  <a:pt x="1210" y="1343"/>
                </a:cubicBezTo>
                <a:cubicBezTo>
                  <a:pt x="1210" y="1346"/>
                  <a:pt x="1212" y="1347"/>
                  <a:pt x="1214" y="1347"/>
                </a:cubicBezTo>
                <a:cubicBezTo>
                  <a:pt x="1217" y="1347"/>
                  <a:pt x="1219" y="1346"/>
                  <a:pt x="1219" y="1343"/>
                </a:cubicBezTo>
                <a:cubicBezTo>
                  <a:pt x="1219" y="1341"/>
                  <a:pt x="1217" y="1339"/>
                  <a:pt x="1214" y="1339"/>
                </a:cubicBezTo>
                <a:close/>
                <a:moveTo>
                  <a:pt x="1227" y="1339"/>
                </a:moveTo>
                <a:cubicBezTo>
                  <a:pt x="1225" y="1339"/>
                  <a:pt x="1223" y="1341"/>
                  <a:pt x="1223" y="1343"/>
                </a:cubicBezTo>
                <a:cubicBezTo>
                  <a:pt x="1223" y="1346"/>
                  <a:pt x="1225" y="1347"/>
                  <a:pt x="1227" y="1347"/>
                </a:cubicBezTo>
                <a:cubicBezTo>
                  <a:pt x="1230" y="1347"/>
                  <a:pt x="1231" y="1346"/>
                  <a:pt x="1231" y="1343"/>
                </a:cubicBezTo>
                <a:cubicBezTo>
                  <a:pt x="1231" y="1341"/>
                  <a:pt x="1230" y="1339"/>
                  <a:pt x="1227" y="1339"/>
                </a:cubicBezTo>
                <a:close/>
                <a:moveTo>
                  <a:pt x="1240" y="1339"/>
                </a:moveTo>
                <a:cubicBezTo>
                  <a:pt x="1238" y="1339"/>
                  <a:pt x="1236" y="1341"/>
                  <a:pt x="1236" y="1343"/>
                </a:cubicBezTo>
                <a:cubicBezTo>
                  <a:pt x="1236" y="1346"/>
                  <a:pt x="1238" y="1347"/>
                  <a:pt x="1240" y="1347"/>
                </a:cubicBezTo>
                <a:cubicBezTo>
                  <a:pt x="1243" y="1347"/>
                  <a:pt x="1244" y="1346"/>
                  <a:pt x="1244" y="1343"/>
                </a:cubicBezTo>
                <a:cubicBezTo>
                  <a:pt x="1244" y="1341"/>
                  <a:pt x="1243" y="1339"/>
                  <a:pt x="1240" y="1339"/>
                </a:cubicBezTo>
                <a:close/>
                <a:moveTo>
                  <a:pt x="1253" y="1339"/>
                </a:moveTo>
                <a:cubicBezTo>
                  <a:pt x="1251" y="1339"/>
                  <a:pt x="1249" y="1341"/>
                  <a:pt x="1249" y="1343"/>
                </a:cubicBezTo>
                <a:cubicBezTo>
                  <a:pt x="1249" y="1346"/>
                  <a:pt x="1251" y="1347"/>
                  <a:pt x="1253" y="1347"/>
                </a:cubicBezTo>
                <a:cubicBezTo>
                  <a:pt x="1255" y="1347"/>
                  <a:pt x="1257" y="1346"/>
                  <a:pt x="1257" y="1343"/>
                </a:cubicBezTo>
                <a:cubicBezTo>
                  <a:pt x="1257" y="1341"/>
                  <a:pt x="1255" y="1339"/>
                  <a:pt x="1253" y="1339"/>
                </a:cubicBezTo>
                <a:close/>
                <a:moveTo>
                  <a:pt x="1266" y="1339"/>
                </a:moveTo>
                <a:cubicBezTo>
                  <a:pt x="1264" y="1339"/>
                  <a:pt x="1262" y="1341"/>
                  <a:pt x="1262" y="1343"/>
                </a:cubicBezTo>
                <a:cubicBezTo>
                  <a:pt x="1262" y="1346"/>
                  <a:pt x="1264" y="1347"/>
                  <a:pt x="1266" y="1347"/>
                </a:cubicBezTo>
                <a:cubicBezTo>
                  <a:pt x="1268" y="1347"/>
                  <a:pt x="1270" y="1346"/>
                  <a:pt x="1270" y="1343"/>
                </a:cubicBezTo>
                <a:cubicBezTo>
                  <a:pt x="1270" y="1341"/>
                  <a:pt x="1268" y="1339"/>
                  <a:pt x="1266" y="1339"/>
                </a:cubicBezTo>
                <a:close/>
                <a:moveTo>
                  <a:pt x="1279" y="1339"/>
                </a:moveTo>
                <a:cubicBezTo>
                  <a:pt x="1277" y="1339"/>
                  <a:pt x="1275" y="1341"/>
                  <a:pt x="1275" y="1343"/>
                </a:cubicBezTo>
                <a:cubicBezTo>
                  <a:pt x="1275" y="1346"/>
                  <a:pt x="1277" y="1347"/>
                  <a:pt x="1279" y="1347"/>
                </a:cubicBezTo>
                <a:cubicBezTo>
                  <a:pt x="1281" y="1347"/>
                  <a:pt x="1283" y="1346"/>
                  <a:pt x="1283" y="1343"/>
                </a:cubicBezTo>
                <a:cubicBezTo>
                  <a:pt x="1283" y="1341"/>
                  <a:pt x="1281" y="1339"/>
                  <a:pt x="1279" y="1339"/>
                </a:cubicBezTo>
                <a:close/>
                <a:moveTo>
                  <a:pt x="1821" y="1339"/>
                </a:moveTo>
                <a:cubicBezTo>
                  <a:pt x="1819" y="1339"/>
                  <a:pt x="1817" y="1341"/>
                  <a:pt x="1817" y="1343"/>
                </a:cubicBezTo>
                <a:cubicBezTo>
                  <a:pt x="1817" y="1346"/>
                  <a:pt x="1819" y="1347"/>
                  <a:pt x="1821" y="1347"/>
                </a:cubicBezTo>
                <a:cubicBezTo>
                  <a:pt x="1824" y="1347"/>
                  <a:pt x="1825" y="1346"/>
                  <a:pt x="1825" y="1343"/>
                </a:cubicBezTo>
                <a:cubicBezTo>
                  <a:pt x="1825" y="1341"/>
                  <a:pt x="1824" y="1339"/>
                  <a:pt x="1821" y="1339"/>
                </a:cubicBezTo>
                <a:close/>
                <a:moveTo>
                  <a:pt x="1834" y="1339"/>
                </a:moveTo>
                <a:cubicBezTo>
                  <a:pt x="1832" y="1339"/>
                  <a:pt x="1830" y="1341"/>
                  <a:pt x="1830" y="1343"/>
                </a:cubicBezTo>
                <a:cubicBezTo>
                  <a:pt x="1830" y="1346"/>
                  <a:pt x="1832" y="1347"/>
                  <a:pt x="1834" y="1347"/>
                </a:cubicBezTo>
                <a:cubicBezTo>
                  <a:pt x="1837" y="1347"/>
                  <a:pt x="1838" y="1346"/>
                  <a:pt x="1838" y="1343"/>
                </a:cubicBezTo>
                <a:cubicBezTo>
                  <a:pt x="1838" y="1341"/>
                  <a:pt x="1837" y="1339"/>
                  <a:pt x="1834" y="1339"/>
                </a:cubicBezTo>
                <a:close/>
                <a:moveTo>
                  <a:pt x="1847" y="1339"/>
                </a:moveTo>
                <a:cubicBezTo>
                  <a:pt x="1845" y="1339"/>
                  <a:pt x="1843" y="1341"/>
                  <a:pt x="1843" y="1343"/>
                </a:cubicBezTo>
                <a:cubicBezTo>
                  <a:pt x="1843" y="1346"/>
                  <a:pt x="1845" y="1347"/>
                  <a:pt x="1847" y="1347"/>
                </a:cubicBezTo>
                <a:cubicBezTo>
                  <a:pt x="1849" y="1347"/>
                  <a:pt x="1851" y="1346"/>
                  <a:pt x="1851" y="1343"/>
                </a:cubicBezTo>
                <a:cubicBezTo>
                  <a:pt x="1851" y="1341"/>
                  <a:pt x="1849" y="1339"/>
                  <a:pt x="1847" y="1339"/>
                </a:cubicBezTo>
                <a:close/>
                <a:moveTo>
                  <a:pt x="1860" y="1339"/>
                </a:moveTo>
                <a:cubicBezTo>
                  <a:pt x="1858" y="1339"/>
                  <a:pt x="1856" y="1341"/>
                  <a:pt x="1856" y="1343"/>
                </a:cubicBezTo>
                <a:cubicBezTo>
                  <a:pt x="1856" y="1346"/>
                  <a:pt x="1858" y="1347"/>
                  <a:pt x="1860" y="1347"/>
                </a:cubicBezTo>
                <a:cubicBezTo>
                  <a:pt x="1862" y="1347"/>
                  <a:pt x="1864" y="1346"/>
                  <a:pt x="1864" y="1343"/>
                </a:cubicBezTo>
                <a:cubicBezTo>
                  <a:pt x="1864" y="1341"/>
                  <a:pt x="1862" y="1339"/>
                  <a:pt x="1860" y="1339"/>
                </a:cubicBezTo>
                <a:close/>
                <a:moveTo>
                  <a:pt x="1873" y="1339"/>
                </a:moveTo>
                <a:cubicBezTo>
                  <a:pt x="1871" y="1339"/>
                  <a:pt x="1869" y="1341"/>
                  <a:pt x="1869" y="1343"/>
                </a:cubicBezTo>
                <a:cubicBezTo>
                  <a:pt x="1869" y="1346"/>
                  <a:pt x="1871" y="1347"/>
                  <a:pt x="1873" y="1347"/>
                </a:cubicBezTo>
                <a:cubicBezTo>
                  <a:pt x="1875" y="1347"/>
                  <a:pt x="1877" y="1346"/>
                  <a:pt x="1877" y="1343"/>
                </a:cubicBezTo>
                <a:cubicBezTo>
                  <a:pt x="1877" y="1341"/>
                  <a:pt x="1875" y="1339"/>
                  <a:pt x="1873" y="1339"/>
                </a:cubicBezTo>
                <a:close/>
                <a:moveTo>
                  <a:pt x="1886" y="1339"/>
                </a:moveTo>
                <a:cubicBezTo>
                  <a:pt x="1884" y="1339"/>
                  <a:pt x="1882" y="1341"/>
                  <a:pt x="1882" y="1343"/>
                </a:cubicBezTo>
                <a:cubicBezTo>
                  <a:pt x="1882" y="1346"/>
                  <a:pt x="1884" y="1347"/>
                  <a:pt x="1886" y="1347"/>
                </a:cubicBezTo>
                <a:cubicBezTo>
                  <a:pt x="1888" y="1347"/>
                  <a:pt x="1890" y="1346"/>
                  <a:pt x="1890" y="1343"/>
                </a:cubicBezTo>
                <a:cubicBezTo>
                  <a:pt x="1890" y="1341"/>
                  <a:pt x="1888" y="1339"/>
                  <a:pt x="1886" y="1339"/>
                </a:cubicBezTo>
                <a:close/>
                <a:moveTo>
                  <a:pt x="1899" y="1339"/>
                </a:moveTo>
                <a:cubicBezTo>
                  <a:pt x="1896" y="1339"/>
                  <a:pt x="1895" y="1341"/>
                  <a:pt x="1895" y="1343"/>
                </a:cubicBezTo>
                <a:cubicBezTo>
                  <a:pt x="1895" y="1346"/>
                  <a:pt x="1896" y="1347"/>
                  <a:pt x="1899" y="1347"/>
                </a:cubicBezTo>
                <a:cubicBezTo>
                  <a:pt x="1901" y="1347"/>
                  <a:pt x="1903" y="1346"/>
                  <a:pt x="1903" y="1343"/>
                </a:cubicBezTo>
                <a:cubicBezTo>
                  <a:pt x="1903" y="1341"/>
                  <a:pt x="1901" y="1339"/>
                  <a:pt x="1899" y="1339"/>
                </a:cubicBezTo>
                <a:close/>
                <a:moveTo>
                  <a:pt x="1912" y="1339"/>
                </a:moveTo>
                <a:cubicBezTo>
                  <a:pt x="1909" y="1339"/>
                  <a:pt x="1908" y="1341"/>
                  <a:pt x="1908" y="1343"/>
                </a:cubicBezTo>
                <a:cubicBezTo>
                  <a:pt x="1908" y="1346"/>
                  <a:pt x="1909" y="1347"/>
                  <a:pt x="1912" y="1347"/>
                </a:cubicBezTo>
                <a:cubicBezTo>
                  <a:pt x="1914" y="1347"/>
                  <a:pt x="1916" y="1346"/>
                  <a:pt x="1916" y="1343"/>
                </a:cubicBezTo>
                <a:cubicBezTo>
                  <a:pt x="1916" y="1341"/>
                  <a:pt x="1914" y="1339"/>
                  <a:pt x="1912" y="1339"/>
                </a:cubicBezTo>
                <a:close/>
                <a:moveTo>
                  <a:pt x="1925" y="1339"/>
                </a:moveTo>
                <a:cubicBezTo>
                  <a:pt x="1922" y="1339"/>
                  <a:pt x="1920" y="1341"/>
                  <a:pt x="1920" y="1343"/>
                </a:cubicBezTo>
                <a:cubicBezTo>
                  <a:pt x="1920" y="1346"/>
                  <a:pt x="1922" y="1347"/>
                  <a:pt x="1925" y="1347"/>
                </a:cubicBezTo>
                <a:cubicBezTo>
                  <a:pt x="1927" y="1347"/>
                  <a:pt x="1929" y="1346"/>
                  <a:pt x="1929" y="1343"/>
                </a:cubicBezTo>
                <a:cubicBezTo>
                  <a:pt x="1929" y="1341"/>
                  <a:pt x="1927" y="1339"/>
                  <a:pt x="1925" y="1339"/>
                </a:cubicBezTo>
                <a:close/>
                <a:moveTo>
                  <a:pt x="1938" y="1339"/>
                </a:moveTo>
                <a:cubicBezTo>
                  <a:pt x="1935" y="1339"/>
                  <a:pt x="1933" y="1341"/>
                  <a:pt x="1933" y="1343"/>
                </a:cubicBezTo>
                <a:cubicBezTo>
                  <a:pt x="1933" y="1346"/>
                  <a:pt x="1935" y="1347"/>
                  <a:pt x="1938" y="1347"/>
                </a:cubicBezTo>
                <a:cubicBezTo>
                  <a:pt x="1940" y="1347"/>
                  <a:pt x="1942" y="1346"/>
                  <a:pt x="1942" y="1343"/>
                </a:cubicBezTo>
                <a:cubicBezTo>
                  <a:pt x="1942" y="1341"/>
                  <a:pt x="1940" y="1339"/>
                  <a:pt x="1938" y="1339"/>
                </a:cubicBezTo>
                <a:close/>
                <a:moveTo>
                  <a:pt x="1950" y="1339"/>
                </a:moveTo>
                <a:cubicBezTo>
                  <a:pt x="1948" y="1339"/>
                  <a:pt x="1946" y="1341"/>
                  <a:pt x="1946" y="1343"/>
                </a:cubicBezTo>
                <a:cubicBezTo>
                  <a:pt x="1946" y="1346"/>
                  <a:pt x="1948" y="1347"/>
                  <a:pt x="1950" y="1347"/>
                </a:cubicBezTo>
                <a:cubicBezTo>
                  <a:pt x="1953" y="1347"/>
                  <a:pt x="1955" y="1346"/>
                  <a:pt x="1955" y="1343"/>
                </a:cubicBezTo>
                <a:cubicBezTo>
                  <a:pt x="1955" y="1341"/>
                  <a:pt x="1953" y="1339"/>
                  <a:pt x="1950" y="1339"/>
                </a:cubicBezTo>
                <a:close/>
                <a:moveTo>
                  <a:pt x="1963" y="1339"/>
                </a:moveTo>
                <a:cubicBezTo>
                  <a:pt x="1961" y="1339"/>
                  <a:pt x="1959" y="1341"/>
                  <a:pt x="1959" y="1343"/>
                </a:cubicBezTo>
                <a:cubicBezTo>
                  <a:pt x="1959" y="1346"/>
                  <a:pt x="1961" y="1347"/>
                  <a:pt x="1963" y="1347"/>
                </a:cubicBezTo>
                <a:cubicBezTo>
                  <a:pt x="1966" y="1347"/>
                  <a:pt x="1968" y="1346"/>
                  <a:pt x="1968" y="1343"/>
                </a:cubicBezTo>
                <a:cubicBezTo>
                  <a:pt x="1968" y="1341"/>
                  <a:pt x="1966" y="1339"/>
                  <a:pt x="1963" y="1339"/>
                </a:cubicBezTo>
                <a:close/>
                <a:moveTo>
                  <a:pt x="1976" y="1339"/>
                </a:moveTo>
                <a:cubicBezTo>
                  <a:pt x="1974" y="1339"/>
                  <a:pt x="1972" y="1341"/>
                  <a:pt x="1972" y="1343"/>
                </a:cubicBezTo>
                <a:cubicBezTo>
                  <a:pt x="1972" y="1346"/>
                  <a:pt x="1974" y="1347"/>
                  <a:pt x="1976" y="1347"/>
                </a:cubicBezTo>
                <a:cubicBezTo>
                  <a:pt x="1979" y="1347"/>
                  <a:pt x="1980" y="1346"/>
                  <a:pt x="1980" y="1343"/>
                </a:cubicBezTo>
                <a:cubicBezTo>
                  <a:pt x="1980" y="1341"/>
                  <a:pt x="1979" y="1339"/>
                  <a:pt x="1976" y="1339"/>
                </a:cubicBezTo>
                <a:close/>
                <a:moveTo>
                  <a:pt x="1989" y="1339"/>
                </a:moveTo>
                <a:cubicBezTo>
                  <a:pt x="1987" y="1339"/>
                  <a:pt x="1985" y="1341"/>
                  <a:pt x="1985" y="1343"/>
                </a:cubicBezTo>
                <a:cubicBezTo>
                  <a:pt x="1985" y="1346"/>
                  <a:pt x="1987" y="1347"/>
                  <a:pt x="1989" y="1347"/>
                </a:cubicBezTo>
                <a:cubicBezTo>
                  <a:pt x="1991" y="1347"/>
                  <a:pt x="1993" y="1346"/>
                  <a:pt x="1993" y="1343"/>
                </a:cubicBezTo>
                <a:cubicBezTo>
                  <a:pt x="1993" y="1341"/>
                  <a:pt x="1991" y="1339"/>
                  <a:pt x="1989" y="1339"/>
                </a:cubicBezTo>
                <a:close/>
                <a:moveTo>
                  <a:pt x="2002" y="1339"/>
                </a:moveTo>
                <a:cubicBezTo>
                  <a:pt x="2000" y="1339"/>
                  <a:pt x="1998" y="1341"/>
                  <a:pt x="1998" y="1343"/>
                </a:cubicBezTo>
                <a:cubicBezTo>
                  <a:pt x="1998" y="1346"/>
                  <a:pt x="2000" y="1347"/>
                  <a:pt x="2002" y="1347"/>
                </a:cubicBezTo>
                <a:cubicBezTo>
                  <a:pt x="2004" y="1347"/>
                  <a:pt x="2006" y="1346"/>
                  <a:pt x="2006" y="1343"/>
                </a:cubicBezTo>
                <a:cubicBezTo>
                  <a:pt x="2006" y="1341"/>
                  <a:pt x="2004" y="1339"/>
                  <a:pt x="2002" y="1339"/>
                </a:cubicBezTo>
                <a:close/>
                <a:moveTo>
                  <a:pt x="2015" y="1339"/>
                </a:moveTo>
                <a:cubicBezTo>
                  <a:pt x="2013" y="1339"/>
                  <a:pt x="2011" y="1341"/>
                  <a:pt x="2011" y="1343"/>
                </a:cubicBezTo>
                <a:cubicBezTo>
                  <a:pt x="2011" y="1346"/>
                  <a:pt x="2013" y="1347"/>
                  <a:pt x="2015" y="1347"/>
                </a:cubicBezTo>
                <a:cubicBezTo>
                  <a:pt x="2017" y="1347"/>
                  <a:pt x="2019" y="1346"/>
                  <a:pt x="2019" y="1343"/>
                </a:cubicBezTo>
                <a:cubicBezTo>
                  <a:pt x="2019" y="1341"/>
                  <a:pt x="2017" y="1339"/>
                  <a:pt x="2015" y="1339"/>
                </a:cubicBezTo>
                <a:close/>
                <a:moveTo>
                  <a:pt x="2028" y="1347"/>
                </a:moveTo>
                <a:cubicBezTo>
                  <a:pt x="2030" y="1347"/>
                  <a:pt x="2032" y="1346"/>
                  <a:pt x="2032" y="1343"/>
                </a:cubicBezTo>
                <a:cubicBezTo>
                  <a:pt x="2032" y="1341"/>
                  <a:pt x="2030" y="1339"/>
                  <a:pt x="2028" y="1339"/>
                </a:cubicBezTo>
                <a:cubicBezTo>
                  <a:pt x="2026" y="1339"/>
                  <a:pt x="2024" y="1341"/>
                  <a:pt x="2024" y="1343"/>
                </a:cubicBezTo>
                <a:cubicBezTo>
                  <a:pt x="2024" y="1346"/>
                  <a:pt x="2026" y="1347"/>
                  <a:pt x="2028" y="1347"/>
                </a:cubicBezTo>
                <a:close/>
                <a:moveTo>
                  <a:pt x="2118" y="1343"/>
                </a:moveTo>
                <a:cubicBezTo>
                  <a:pt x="2118" y="1343"/>
                  <a:pt x="2118" y="1343"/>
                  <a:pt x="2118" y="1343"/>
                </a:cubicBezTo>
                <a:cubicBezTo>
                  <a:pt x="2118" y="1343"/>
                  <a:pt x="2118" y="1343"/>
                  <a:pt x="2118" y="1343"/>
                </a:cubicBezTo>
                <a:cubicBezTo>
                  <a:pt x="2118" y="1343"/>
                  <a:pt x="2118" y="1343"/>
                  <a:pt x="2118" y="1343"/>
                </a:cubicBezTo>
                <a:cubicBezTo>
                  <a:pt x="2118" y="1343"/>
                  <a:pt x="2118" y="1343"/>
                  <a:pt x="2118" y="1343"/>
                </a:cubicBezTo>
                <a:close/>
                <a:moveTo>
                  <a:pt x="2131" y="1339"/>
                </a:moveTo>
                <a:cubicBezTo>
                  <a:pt x="2129" y="1339"/>
                  <a:pt x="2127" y="1341"/>
                  <a:pt x="2127" y="1343"/>
                </a:cubicBezTo>
                <a:cubicBezTo>
                  <a:pt x="2127" y="1346"/>
                  <a:pt x="2129" y="1347"/>
                  <a:pt x="2131" y="1347"/>
                </a:cubicBezTo>
                <a:cubicBezTo>
                  <a:pt x="2134" y="1347"/>
                  <a:pt x="2135" y="1346"/>
                  <a:pt x="2135" y="1343"/>
                </a:cubicBezTo>
                <a:cubicBezTo>
                  <a:pt x="2135" y="1341"/>
                  <a:pt x="2134" y="1339"/>
                  <a:pt x="2131" y="1339"/>
                </a:cubicBezTo>
                <a:close/>
                <a:moveTo>
                  <a:pt x="2144" y="1339"/>
                </a:moveTo>
                <a:cubicBezTo>
                  <a:pt x="2142" y="1339"/>
                  <a:pt x="2140" y="1341"/>
                  <a:pt x="2140" y="1343"/>
                </a:cubicBezTo>
                <a:cubicBezTo>
                  <a:pt x="2140" y="1346"/>
                  <a:pt x="2142" y="1347"/>
                  <a:pt x="2144" y="1347"/>
                </a:cubicBezTo>
                <a:cubicBezTo>
                  <a:pt x="2146" y="1347"/>
                  <a:pt x="2148" y="1346"/>
                  <a:pt x="2148" y="1343"/>
                </a:cubicBezTo>
                <a:cubicBezTo>
                  <a:pt x="2148" y="1341"/>
                  <a:pt x="2146" y="1339"/>
                  <a:pt x="2144" y="1339"/>
                </a:cubicBezTo>
                <a:close/>
                <a:moveTo>
                  <a:pt x="2157" y="1339"/>
                </a:moveTo>
                <a:cubicBezTo>
                  <a:pt x="2155" y="1339"/>
                  <a:pt x="2153" y="1341"/>
                  <a:pt x="2153" y="1343"/>
                </a:cubicBezTo>
                <a:cubicBezTo>
                  <a:pt x="2153" y="1346"/>
                  <a:pt x="2155" y="1347"/>
                  <a:pt x="2157" y="1347"/>
                </a:cubicBezTo>
                <a:cubicBezTo>
                  <a:pt x="2159" y="1347"/>
                  <a:pt x="2161" y="1346"/>
                  <a:pt x="2161" y="1343"/>
                </a:cubicBezTo>
                <a:cubicBezTo>
                  <a:pt x="2161" y="1341"/>
                  <a:pt x="2159" y="1339"/>
                  <a:pt x="2157" y="1339"/>
                </a:cubicBezTo>
                <a:close/>
                <a:moveTo>
                  <a:pt x="2863" y="1343"/>
                </a:moveTo>
                <a:cubicBezTo>
                  <a:pt x="2863" y="1346"/>
                  <a:pt x="2865" y="1347"/>
                  <a:pt x="2867" y="1347"/>
                </a:cubicBezTo>
                <a:cubicBezTo>
                  <a:pt x="2870" y="1347"/>
                  <a:pt x="2871" y="1346"/>
                  <a:pt x="2871" y="1343"/>
                </a:cubicBezTo>
                <a:cubicBezTo>
                  <a:pt x="2871" y="1341"/>
                  <a:pt x="2870" y="1339"/>
                  <a:pt x="2867" y="1339"/>
                </a:cubicBezTo>
                <a:cubicBezTo>
                  <a:pt x="2865" y="1339"/>
                  <a:pt x="2863" y="1341"/>
                  <a:pt x="2863" y="1343"/>
                </a:cubicBezTo>
                <a:close/>
                <a:moveTo>
                  <a:pt x="2880" y="1339"/>
                </a:moveTo>
                <a:cubicBezTo>
                  <a:pt x="2878" y="1339"/>
                  <a:pt x="2876" y="1341"/>
                  <a:pt x="2876" y="1343"/>
                </a:cubicBezTo>
                <a:cubicBezTo>
                  <a:pt x="2876" y="1346"/>
                  <a:pt x="2878" y="1347"/>
                  <a:pt x="2880" y="1347"/>
                </a:cubicBezTo>
                <a:cubicBezTo>
                  <a:pt x="2883" y="1347"/>
                  <a:pt x="2884" y="1346"/>
                  <a:pt x="2884" y="1343"/>
                </a:cubicBezTo>
                <a:cubicBezTo>
                  <a:pt x="2884" y="1341"/>
                  <a:pt x="2883" y="1339"/>
                  <a:pt x="2880" y="1339"/>
                </a:cubicBezTo>
                <a:close/>
                <a:moveTo>
                  <a:pt x="2893" y="1339"/>
                </a:moveTo>
                <a:cubicBezTo>
                  <a:pt x="2891" y="1339"/>
                  <a:pt x="2889" y="1341"/>
                  <a:pt x="2889" y="1343"/>
                </a:cubicBezTo>
                <a:cubicBezTo>
                  <a:pt x="2889" y="1346"/>
                  <a:pt x="2891" y="1347"/>
                  <a:pt x="2893" y="1347"/>
                </a:cubicBezTo>
                <a:cubicBezTo>
                  <a:pt x="2895" y="1347"/>
                  <a:pt x="2897" y="1346"/>
                  <a:pt x="2897" y="1343"/>
                </a:cubicBezTo>
                <a:cubicBezTo>
                  <a:pt x="2897" y="1341"/>
                  <a:pt x="2895" y="1339"/>
                  <a:pt x="2893" y="1339"/>
                </a:cubicBezTo>
                <a:close/>
                <a:moveTo>
                  <a:pt x="2906" y="1339"/>
                </a:moveTo>
                <a:cubicBezTo>
                  <a:pt x="2904" y="1339"/>
                  <a:pt x="2902" y="1341"/>
                  <a:pt x="2902" y="1343"/>
                </a:cubicBezTo>
                <a:cubicBezTo>
                  <a:pt x="2902" y="1346"/>
                  <a:pt x="2904" y="1347"/>
                  <a:pt x="2906" y="1347"/>
                </a:cubicBezTo>
                <a:cubicBezTo>
                  <a:pt x="2908" y="1347"/>
                  <a:pt x="2910" y="1346"/>
                  <a:pt x="2910" y="1343"/>
                </a:cubicBezTo>
                <a:cubicBezTo>
                  <a:pt x="2910" y="1341"/>
                  <a:pt x="2908" y="1339"/>
                  <a:pt x="2906" y="1339"/>
                </a:cubicBezTo>
                <a:close/>
                <a:moveTo>
                  <a:pt x="2919" y="1339"/>
                </a:moveTo>
                <a:cubicBezTo>
                  <a:pt x="2917" y="1339"/>
                  <a:pt x="2915" y="1341"/>
                  <a:pt x="2915" y="1343"/>
                </a:cubicBezTo>
                <a:cubicBezTo>
                  <a:pt x="2915" y="1346"/>
                  <a:pt x="2917" y="1347"/>
                  <a:pt x="2919" y="1347"/>
                </a:cubicBezTo>
                <a:cubicBezTo>
                  <a:pt x="2921" y="1347"/>
                  <a:pt x="2923" y="1346"/>
                  <a:pt x="2923" y="1343"/>
                </a:cubicBezTo>
                <a:cubicBezTo>
                  <a:pt x="2923" y="1341"/>
                  <a:pt x="2921" y="1339"/>
                  <a:pt x="2919" y="1339"/>
                </a:cubicBezTo>
                <a:close/>
                <a:moveTo>
                  <a:pt x="2932" y="1339"/>
                </a:moveTo>
                <a:cubicBezTo>
                  <a:pt x="2930" y="1339"/>
                  <a:pt x="2928" y="1341"/>
                  <a:pt x="2928" y="1343"/>
                </a:cubicBezTo>
                <a:cubicBezTo>
                  <a:pt x="2928" y="1346"/>
                  <a:pt x="2930" y="1347"/>
                  <a:pt x="2932" y="1347"/>
                </a:cubicBezTo>
                <a:cubicBezTo>
                  <a:pt x="2934" y="1347"/>
                  <a:pt x="2936" y="1346"/>
                  <a:pt x="2936" y="1343"/>
                </a:cubicBezTo>
                <a:cubicBezTo>
                  <a:pt x="2936" y="1341"/>
                  <a:pt x="2934" y="1339"/>
                  <a:pt x="2932" y="1339"/>
                </a:cubicBezTo>
                <a:close/>
                <a:moveTo>
                  <a:pt x="2945" y="1339"/>
                </a:moveTo>
                <a:cubicBezTo>
                  <a:pt x="2943" y="1339"/>
                  <a:pt x="2941" y="1341"/>
                  <a:pt x="2941" y="1343"/>
                </a:cubicBezTo>
                <a:cubicBezTo>
                  <a:pt x="2941" y="1346"/>
                  <a:pt x="2943" y="1347"/>
                  <a:pt x="2945" y="1347"/>
                </a:cubicBezTo>
                <a:cubicBezTo>
                  <a:pt x="2947" y="1347"/>
                  <a:pt x="2949" y="1346"/>
                  <a:pt x="2949" y="1343"/>
                </a:cubicBezTo>
                <a:cubicBezTo>
                  <a:pt x="2949" y="1341"/>
                  <a:pt x="2947" y="1339"/>
                  <a:pt x="2945" y="1339"/>
                </a:cubicBezTo>
                <a:close/>
                <a:moveTo>
                  <a:pt x="2958" y="1339"/>
                </a:moveTo>
                <a:cubicBezTo>
                  <a:pt x="2955" y="1339"/>
                  <a:pt x="2954" y="1341"/>
                  <a:pt x="2954" y="1343"/>
                </a:cubicBezTo>
                <a:cubicBezTo>
                  <a:pt x="2954" y="1346"/>
                  <a:pt x="2955" y="1347"/>
                  <a:pt x="2958" y="1347"/>
                </a:cubicBezTo>
                <a:cubicBezTo>
                  <a:pt x="2960" y="1347"/>
                  <a:pt x="2962" y="1346"/>
                  <a:pt x="2962" y="1343"/>
                </a:cubicBezTo>
                <a:cubicBezTo>
                  <a:pt x="2962" y="1341"/>
                  <a:pt x="2960" y="1339"/>
                  <a:pt x="2958" y="1339"/>
                </a:cubicBezTo>
                <a:close/>
                <a:moveTo>
                  <a:pt x="2971" y="1339"/>
                </a:moveTo>
                <a:cubicBezTo>
                  <a:pt x="2968" y="1339"/>
                  <a:pt x="2966" y="1341"/>
                  <a:pt x="2966" y="1343"/>
                </a:cubicBezTo>
                <a:cubicBezTo>
                  <a:pt x="2966" y="1346"/>
                  <a:pt x="2968" y="1347"/>
                  <a:pt x="2971" y="1347"/>
                </a:cubicBezTo>
                <a:cubicBezTo>
                  <a:pt x="2973" y="1347"/>
                  <a:pt x="2975" y="1346"/>
                  <a:pt x="2975" y="1343"/>
                </a:cubicBezTo>
                <a:cubicBezTo>
                  <a:pt x="2975" y="1341"/>
                  <a:pt x="2973" y="1339"/>
                  <a:pt x="2971" y="1339"/>
                </a:cubicBezTo>
                <a:close/>
                <a:moveTo>
                  <a:pt x="2984" y="1339"/>
                </a:moveTo>
                <a:cubicBezTo>
                  <a:pt x="2981" y="1339"/>
                  <a:pt x="2979" y="1341"/>
                  <a:pt x="2979" y="1343"/>
                </a:cubicBezTo>
                <a:cubicBezTo>
                  <a:pt x="2979" y="1346"/>
                  <a:pt x="2981" y="1347"/>
                  <a:pt x="2984" y="1347"/>
                </a:cubicBezTo>
                <a:cubicBezTo>
                  <a:pt x="2986" y="1347"/>
                  <a:pt x="2988" y="1346"/>
                  <a:pt x="2988" y="1343"/>
                </a:cubicBezTo>
                <a:cubicBezTo>
                  <a:pt x="2988" y="1341"/>
                  <a:pt x="2986" y="1339"/>
                  <a:pt x="2984" y="1339"/>
                </a:cubicBezTo>
                <a:close/>
                <a:moveTo>
                  <a:pt x="2996" y="1339"/>
                </a:moveTo>
                <a:cubicBezTo>
                  <a:pt x="2994" y="1339"/>
                  <a:pt x="2992" y="1341"/>
                  <a:pt x="2992" y="1343"/>
                </a:cubicBezTo>
                <a:cubicBezTo>
                  <a:pt x="2992" y="1346"/>
                  <a:pt x="2994" y="1347"/>
                  <a:pt x="2996" y="1347"/>
                </a:cubicBezTo>
                <a:cubicBezTo>
                  <a:pt x="2999" y="1347"/>
                  <a:pt x="3001" y="1346"/>
                  <a:pt x="3001" y="1343"/>
                </a:cubicBezTo>
                <a:cubicBezTo>
                  <a:pt x="3001" y="1341"/>
                  <a:pt x="2999" y="1339"/>
                  <a:pt x="2996" y="1339"/>
                </a:cubicBezTo>
                <a:close/>
                <a:moveTo>
                  <a:pt x="3009" y="1339"/>
                </a:moveTo>
                <a:cubicBezTo>
                  <a:pt x="3007" y="1339"/>
                  <a:pt x="3005" y="1341"/>
                  <a:pt x="3005" y="1343"/>
                </a:cubicBezTo>
                <a:cubicBezTo>
                  <a:pt x="3005" y="1346"/>
                  <a:pt x="3007" y="1347"/>
                  <a:pt x="3009" y="1347"/>
                </a:cubicBezTo>
                <a:cubicBezTo>
                  <a:pt x="3012" y="1347"/>
                  <a:pt x="3014" y="1346"/>
                  <a:pt x="3014" y="1343"/>
                </a:cubicBezTo>
                <a:cubicBezTo>
                  <a:pt x="3014" y="1341"/>
                  <a:pt x="3012" y="1339"/>
                  <a:pt x="3009" y="1339"/>
                </a:cubicBezTo>
                <a:close/>
                <a:moveTo>
                  <a:pt x="3022" y="1339"/>
                </a:moveTo>
                <a:cubicBezTo>
                  <a:pt x="3020" y="1339"/>
                  <a:pt x="3018" y="1341"/>
                  <a:pt x="3018" y="1343"/>
                </a:cubicBezTo>
                <a:cubicBezTo>
                  <a:pt x="3018" y="1346"/>
                  <a:pt x="3020" y="1347"/>
                  <a:pt x="3022" y="1347"/>
                </a:cubicBezTo>
                <a:cubicBezTo>
                  <a:pt x="3025" y="1347"/>
                  <a:pt x="3026" y="1346"/>
                  <a:pt x="3026" y="1343"/>
                </a:cubicBezTo>
                <a:cubicBezTo>
                  <a:pt x="3026" y="1341"/>
                  <a:pt x="3025" y="1339"/>
                  <a:pt x="3022" y="1339"/>
                </a:cubicBezTo>
                <a:close/>
                <a:moveTo>
                  <a:pt x="3035" y="1339"/>
                </a:moveTo>
                <a:cubicBezTo>
                  <a:pt x="3033" y="1339"/>
                  <a:pt x="3031" y="1341"/>
                  <a:pt x="3031" y="1343"/>
                </a:cubicBezTo>
                <a:cubicBezTo>
                  <a:pt x="3031" y="1346"/>
                  <a:pt x="3033" y="1347"/>
                  <a:pt x="3035" y="1347"/>
                </a:cubicBezTo>
                <a:cubicBezTo>
                  <a:pt x="3038" y="1347"/>
                  <a:pt x="3039" y="1346"/>
                  <a:pt x="3039" y="1343"/>
                </a:cubicBezTo>
                <a:cubicBezTo>
                  <a:pt x="3039" y="1341"/>
                  <a:pt x="3038" y="1339"/>
                  <a:pt x="3035" y="1339"/>
                </a:cubicBezTo>
                <a:close/>
                <a:moveTo>
                  <a:pt x="3048" y="1339"/>
                </a:moveTo>
                <a:cubicBezTo>
                  <a:pt x="3046" y="1339"/>
                  <a:pt x="3044" y="1341"/>
                  <a:pt x="3044" y="1343"/>
                </a:cubicBezTo>
                <a:cubicBezTo>
                  <a:pt x="3044" y="1346"/>
                  <a:pt x="3046" y="1347"/>
                  <a:pt x="3048" y="1347"/>
                </a:cubicBezTo>
                <a:cubicBezTo>
                  <a:pt x="3050" y="1347"/>
                  <a:pt x="3052" y="1346"/>
                  <a:pt x="3052" y="1343"/>
                </a:cubicBezTo>
                <a:cubicBezTo>
                  <a:pt x="3052" y="1341"/>
                  <a:pt x="3050" y="1339"/>
                  <a:pt x="3048" y="1339"/>
                </a:cubicBezTo>
                <a:close/>
                <a:moveTo>
                  <a:pt x="3061" y="1339"/>
                </a:moveTo>
                <a:cubicBezTo>
                  <a:pt x="3059" y="1339"/>
                  <a:pt x="3057" y="1341"/>
                  <a:pt x="3057" y="1343"/>
                </a:cubicBezTo>
                <a:cubicBezTo>
                  <a:pt x="3057" y="1346"/>
                  <a:pt x="3059" y="1347"/>
                  <a:pt x="3061" y="1347"/>
                </a:cubicBezTo>
                <a:cubicBezTo>
                  <a:pt x="3063" y="1347"/>
                  <a:pt x="3065" y="1346"/>
                  <a:pt x="3065" y="1343"/>
                </a:cubicBezTo>
                <a:cubicBezTo>
                  <a:pt x="3065" y="1341"/>
                  <a:pt x="3063" y="1339"/>
                  <a:pt x="3061" y="1339"/>
                </a:cubicBezTo>
                <a:close/>
                <a:moveTo>
                  <a:pt x="3074" y="1339"/>
                </a:moveTo>
                <a:cubicBezTo>
                  <a:pt x="3072" y="1339"/>
                  <a:pt x="3070" y="1341"/>
                  <a:pt x="3070" y="1343"/>
                </a:cubicBezTo>
                <a:cubicBezTo>
                  <a:pt x="3070" y="1346"/>
                  <a:pt x="3072" y="1347"/>
                  <a:pt x="3074" y="1347"/>
                </a:cubicBezTo>
                <a:cubicBezTo>
                  <a:pt x="3076" y="1347"/>
                  <a:pt x="3078" y="1346"/>
                  <a:pt x="3078" y="1343"/>
                </a:cubicBezTo>
                <a:cubicBezTo>
                  <a:pt x="3078" y="1341"/>
                  <a:pt x="3076" y="1339"/>
                  <a:pt x="3074" y="1339"/>
                </a:cubicBezTo>
                <a:close/>
                <a:moveTo>
                  <a:pt x="3087" y="1339"/>
                </a:moveTo>
                <a:cubicBezTo>
                  <a:pt x="3085" y="1339"/>
                  <a:pt x="3083" y="1341"/>
                  <a:pt x="3083" y="1343"/>
                </a:cubicBezTo>
                <a:cubicBezTo>
                  <a:pt x="3083" y="1346"/>
                  <a:pt x="3085" y="1347"/>
                  <a:pt x="3087" y="1347"/>
                </a:cubicBezTo>
                <a:cubicBezTo>
                  <a:pt x="3089" y="1347"/>
                  <a:pt x="3091" y="1346"/>
                  <a:pt x="3091" y="1343"/>
                </a:cubicBezTo>
                <a:cubicBezTo>
                  <a:pt x="3091" y="1341"/>
                  <a:pt x="3089" y="1339"/>
                  <a:pt x="3087" y="1339"/>
                </a:cubicBezTo>
                <a:close/>
                <a:moveTo>
                  <a:pt x="3100" y="1339"/>
                </a:moveTo>
                <a:cubicBezTo>
                  <a:pt x="3097" y="1339"/>
                  <a:pt x="3096" y="1341"/>
                  <a:pt x="3096" y="1343"/>
                </a:cubicBezTo>
                <a:cubicBezTo>
                  <a:pt x="3096" y="1346"/>
                  <a:pt x="3097" y="1347"/>
                  <a:pt x="3100" y="1347"/>
                </a:cubicBezTo>
                <a:cubicBezTo>
                  <a:pt x="3102" y="1347"/>
                  <a:pt x="3104" y="1346"/>
                  <a:pt x="3104" y="1343"/>
                </a:cubicBezTo>
                <a:cubicBezTo>
                  <a:pt x="3104" y="1341"/>
                  <a:pt x="3102" y="1339"/>
                  <a:pt x="3100" y="1339"/>
                </a:cubicBezTo>
                <a:close/>
                <a:moveTo>
                  <a:pt x="3113" y="1339"/>
                </a:moveTo>
                <a:cubicBezTo>
                  <a:pt x="3110" y="1339"/>
                  <a:pt x="3109" y="1341"/>
                  <a:pt x="3109" y="1343"/>
                </a:cubicBezTo>
                <a:cubicBezTo>
                  <a:pt x="3109" y="1346"/>
                  <a:pt x="3110" y="1347"/>
                  <a:pt x="3113" y="1347"/>
                </a:cubicBezTo>
                <a:cubicBezTo>
                  <a:pt x="3115" y="1347"/>
                  <a:pt x="3117" y="1346"/>
                  <a:pt x="3117" y="1343"/>
                </a:cubicBezTo>
                <a:cubicBezTo>
                  <a:pt x="3117" y="1341"/>
                  <a:pt x="3115" y="1339"/>
                  <a:pt x="3113" y="1339"/>
                </a:cubicBezTo>
                <a:close/>
                <a:moveTo>
                  <a:pt x="3126" y="1339"/>
                </a:moveTo>
                <a:cubicBezTo>
                  <a:pt x="3123" y="1339"/>
                  <a:pt x="3121" y="1341"/>
                  <a:pt x="3121" y="1343"/>
                </a:cubicBezTo>
                <a:cubicBezTo>
                  <a:pt x="3121" y="1346"/>
                  <a:pt x="3123" y="1347"/>
                  <a:pt x="3126" y="1347"/>
                </a:cubicBezTo>
                <a:cubicBezTo>
                  <a:pt x="3128" y="1347"/>
                  <a:pt x="3130" y="1346"/>
                  <a:pt x="3130" y="1343"/>
                </a:cubicBezTo>
                <a:cubicBezTo>
                  <a:pt x="3130" y="1341"/>
                  <a:pt x="3128" y="1339"/>
                  <a:pt x="3126" y="1339"/>
                </a:cubicBezTo>
                <a:close/>
                <a:moveTo>
                  <a:pt x="3139" y="1339"/>
                </a:moveTo>
                <a:cubicBezTo>
                  <a:pt x="3136" y="1339"/>
                  <a:pt x="3134" y="1341"/>
                  <a:pt x="3134" y="1343"/>
                </a:cubicBezTo>
                <a:cubicBezTo>
                  <a:pt x="3134" y="1346"/>
                  <a:pt x="3136" y="1347"/>
                  <a:pt x="3139" y="1347"/>
                </a:cubicBezTo>
                <a:cubicBezTo>
                  <a:pt x="3141" y="1347"/>
                  <a:pt x="3143" y="1346"/>
                  <a:pt x="3143" y="1343"/>
                </a:cubicBezTo>
                <a:cubicBezTo>
                  <a:pt x="3143" y="1341"/>
                  <a:pt x="3141" y="1339"/>
                  <a:pt x="3139" y="1339"/>
                </a:cubicBezTo>
                <a:close/>
                <a:moveTo>
                  <a:pt x="3151" y="1339"/>
                </a:moveTo>
                <a:cubicBezTo>
                  <a:pt x="3149" y="1339"/>
                  <a:pt x="3147" y="1341"/>
                  <a:pt x="3147" y="1343"/>
                </a:cubicBezTo>
                <a:cubicBezTo>
                  <a:pt x="3147" y="1346"/>
                  <a:pt x="3149" y="1347"/>
                  <a:pt x="3151" y="1347"/>
                </a:cubicBezTo>
                <a:cubicBezTo>
                  <a:pt x="3154" y="1347"/>
                  <a:pt x="3156" y="1346"/>
                  <a:pt x="3156" y="1343"/>
                </a:cubicBezTo>
                <a:cubicBezTo>
                  <a:pt x="3156" y="1341"/>
                  <a:pt x="3154" y="1339"/>
                  <a:pt x="3151" y="1339"/>
                </a:cubicBezTo>
                <a:close/>
                <a:moveTo>
                  <a:pt x="3164" y="1347"/>
                </a:moveTo>
                <a:cubicBezTo>
                  <a:pt x="3167" y="1347"/>
                  <a:pt x="3169" y="1346"/>
                  <a:pt x="3169" y="1343"/>
                </a:cubicBezTo>
                <a:cubicBezTo>
                  <a:pt x="3169" y="1341"/>
                  <a:pt x="3167" y="1339"/>
                  <a:pt x="3164" y="1339"/>
                </a:cubicBezTo>
                <a:cubicBezTo>
                  <a:pt x="3162" y="1339"/>
                  <a:pt x="3160" y="1341"/>
                  <a:pt x="3160" y="1343"/>
                </a:cubicBezTo>
                <a:cubicBezTo>
                  <a:pt x="3160" y="1346"/>
                  <a:pt x="3162" y="1347"/>
                  <a:pt x="3164" y="1347"/>
                </a:cubicBezTo>
                <a:close/>
                <a:moveTo>
                  <a:pt x="981" y="1356"/>
                </a:moveTo>
                <a:cubicBezTo>
                  <a:pt x="981" y="1357"/>
                  <a:pt x="981" y="1358"/>
                  <a:pt x="982" y="1358"/>
                </a:cubicBezTo>
                <a:cubicBezTo>
                  <a:pt x="983" y="1358"/>
                  <a:pt x="983" y="1357"/>
                  <a:pt x="983" y="1356"/>
                </a:cubicBezTo>
                <a:cubicBezTo>
                  <a:pt x="983" y="1355"/>
                  <a:pt x="983" y="1355"/>
                  <a:pt x="982" y="1355"/>
                </a:cubicBezTo>
                <a:cubicBezTo>
                  <a:pt x="981" y="1355"/>
                  <a:pt x="981" y="1355"/>
                  <a:pt x="981" y="1356"/>
                </a:cubicBezTo>
                <a:close/>
                <a:moveTo>
                  <a:pt x="995" y="1352"/>
                </a:moveTo>
                <a:cubicBezTo>
                  <a:pt x="993" y="1352"/>
                  <a:pt x="991" y="1354"/>
                  <a:pt x="991" y="1356"/>
                </a:cubicBezTo>
                <a:cubicBezTo>
                  <a:pt x="991" y="1358"/>
                  <a:pt x="993" y="1360"/>
                  <a:pt x="995" y="1360"/>
                </a:cubicBezTo>
                <a:cubicBezTo>
                  <a:pt x="997" y="1360"/>
                  <a:pt x="999" y="1358"/>
                  <a:pt x="999" y="1356"/>
                </a:cubicBezTo>
                <a:cubicBezTo>
                  <a:pt x="999" y="1354"/>
                  <a:pt x="997" y="1352"/>
                  <a:pt x="995" y="1352"/>
                </a:cubicBezTo>
                <a:close/>
                <a:moveTo>
                  <a:pt x="1008" y="1352"/>
                </a:moveTo>
                <a:cubicBezTo>
                  <a:pt x="1005" y="1352"/>
                  <a:pt x="1004" y="1354"/>
                  <a:pt x="1004" y="1356"/>
                </a:cubicBezTo>
                <a:cubicBezTo>
                  <a:pt x="1004" y="1358"/>
                  <a:pt x="1005" y="1360"/>
                  <a:pt x="1008" y="1360"/>
                </a:cubicBezTo>
                <a:cubicBezTo>
                  <a:pt x="1010" y="1360"/>
                  <a:pt x="1012" y="1358"/>
                  <a:pt x="1012" y="1356"/>
                </a:cubicBezTo>
                <a:cubicBezTo>
                  <a:pt x="1012" y="1354"/>
                  <a:pt x="1010" y="1352"/>
                  <a:pt x="1008" y="1352"/>
                </a:cubicBezTo>
                <a:close/>
                <a:moveTo>
                  <a:pt x="1021" y="1352"/>
                </a:moveTo>
                <a:cubicBezTo>
                  <a:pt x="1018" y="1352"/>
                  <a:pt x="1016" y="1354"/>
                  <a:pt x="1016" y="1356"/>
                </a:cubicBezTo>
                <a:cubicBezTo>
                  <a:pt x="1016" y="1358"/>
                  <a:pt x="1018" y="1360"/>
                  <a:pt x="1021" y="1360"/>
                </a:cubicBezTo>
                <a:cubicBezTo>
                  <a:pt x="1023" y="1360"/>
                  <a:pt x="1025" y="1358"/>
                  <a:pt x="1025" y="1356"/>
                </a:cubicBezTo>
                <a:cubicBezTo>
                  <a:pt x="1025" y="1354"/>
                  <a:pt x="1023" y="1352"/>
                  <a:pt x="1021" y="1352"/>
                </a:cubicBezTo>
                <a:close/>
                <a:moveTo>
                  <a:pt x="1034" y="1352"/>
                </a:moveTo>
                <a:cubicBezTo>
                  <a:pt x="1031" y="1352"/>
                  <a:pt x="1029" y="1354"/>
                  <a:pt x="1029" y="1356"/>
                </a:cubicBezTo>
                <a:cubicBezTo>
                  <a:pt x="1029" y="1358"/>
                  <a:pt x="1031" y="1360"/>
                  <a:pt x="1034" y="1360"/>
                </a:cubicBezTo>
                <a:cubicBezTo>
                  <a:pt x="1036" y="1360"/>
                  <a:pt x="1038" y="1358"/>
                  <a:pt x="1038" y="1356"/>
                </a:cubicBezTo>
                <a:cubicBezTo>
                  <a:pt x="1038" y="1354"/>
                  <a:pt x="1036" y="1352"/>
                  <a:pt x="1034" y="1352"/>
                </a:cubicBezTo>
                <a:close/>
                <a:moveTo>
                  <a:pt x="1046" y="1352"/>
                </a:moveTo>
                <a:cubicBezTo>
                  <a:pt x="1044" y="1352"/>
                  <a:pt x="1042" y="1354"/>
                  <a:pt x="1042" y="1356"/>
                </a:cubicBezTo>
                <a:cubicBezTo>
                  <a:pt x="1042" y="1358"/>
                  <a:pt x="1044" y="1360"/>
                  <a:pt x="1046" y="1360"/>
                </a:cubicBezTo>
                <a:cubicBezTo>
                  <a:pt x="1049" y="1360"/>
                  <a:pt x="1051" y="1358"/>
                  <a:pt x="1051" y="1356"/>
                </a:cubicBezTo>
                <a:cubicBezTo>
                  <a:pt x="1051" y="1354"/>
                  <a:pt x="1049" y="1352"/>
                  <a:pt x="1046" y="1352"/>
                </a:cubicBezTo>
                <a:close/>
                <a:moveTo>
                  <a:pt x="1059" y="1352"/>
                </a:moveTo>
                <a:cubicBezTo>
                  <a:pt x="1057" y="1352"/>
                  <a:pt x="1055" y="1354"/>
                  <a:pt x="1055" y="1356"/>
                </a:cubicBezTo>
                <a:cubicBezTo>
                  <a:pt x="1055" y="1358"/>
                  <a:pt x="1057" y="1360"/>
                  <a:pt x="1059" y="1360"/>
                </a:cubicBezTo>
                <a:cubicBezTo>
                  <a:pt x="1062" y="1360"/>
                  <a:pt x="1064" y="1358"/>
                  <a:pt x="1064" y="1356"/>
                </a:cubicBezTo>
                <a:cubicBezTo>
                  <a:pt x="1064" y="1354"/>
                  <a:pt x="1062" y="1352"/>
                  <a:pt x="1059" y="1352"/>
                </a:cubicBezTo>
                <a:close/>
                <a:moveTo>
                  <a:pt x="1072" y="1352"/>
                </a:moveTo>
                <a:cubicBezTo>
                  <a:pt x="1070" y="1352"/>
                  <a:pt x="1068" y="1354"/>
                  <a:pt x="1068" y="1356"/>
                </a:cubicBezTo>
                <a:cubicBezTo>
                  <a:pt x="1068" y="1358"/>
                  <a:pt x="1070" y="1360"/>
                  <a:pt x="1072" y="1360"/>
                </a:cubicBezTo>
                <a:cubicBezTo>
                  <a:pt x="1075" y="1360"/>
                  <a:pt x="1076" y="1358"/>
                  <a:pt x="1076" y="1356"/>
                </a:cubicBezTo>
                <a:cubicBezTo>
                  <a:pt x="1076" y="1354"/>
                  <a:pt x="1075" y="1352"/>
                  <a:pt x="1072" y="1352"/>
                </a:cubicBezTo>
                <a:close/>
                <a:moveTo>
                  <a:pt x="1085" y="1352"/>
                </a:moveTo>
                <a:cubicBezTo>
                  <a:pt x="1083" y="1352"/>
                  <a:pt x="1081" y="1354"/>
                  <a:pt x="1081" y="1356"/>
                </a:cubicBezTo>
                <a:cubicBezTo>
                  <a:pt x="1081" y="1358"/>
                  <a:pt x="1083" y="1360"/>
                  <a:pt x="1085" y="1360"/>
                </a:cubicBezTo>
                <a:cubicBezTo>
                  <a:pt x="1088" y="1360"/>
                  <a:pt x="1089" y="1358"/>
                  <a:pt x="1089" y="1356"/>
                </a:cubicBezTo>
                <a:cubicBezTo>
                  <a:pt x="1089" y="1354"/>
                  <a:pt x="1088" y="1352"/>
                  <a:pt x="1085" y="1352"/>
                </a:cubicBezTo>
                <a:close/>
                <a:moveTo>
                  <a:pt x="1098" y="1352"/>
                </a:moveTo>
                <a:cubicBezTo>
                  <a:pt x="1096" y="1352"/>
                  <a:pt x="1094" y="1354"/>
                  <a:pt x="1094" y="1356"/>
                </a:cubicBezTo>
                <a:cubicBezTo>
                  <a:pt x="1094" y="1358"/>
                  <a:pt x="1096" y="1360"/>
                  <a:pt x="1098" y="1360"/>
                </a:cubicBezTo>
                <a:cubicBezTo>
                  <a:pt x="1100" y="1360"/>
                  <a:pt x="1102" y="1358"/>
                  <a:pt x="1102" y="1356"/>
                </a:cubicBezTo>
                <a:cubicBezTo>
                  <a:pt x="1102" y="1354"/>
                  <a:pt x="1100" y="1352"/>
                  <a:pt x="1098" y="1352"/>
                </a:cubicBezTo>
                <a:close/>
                <a:moveTo>
                  <a:pt x="1111" y="1352"/>
                </a:moveTo>
                <a:cubicBezTo>
                  <a:pt x="1109" y="1352"/>
                  <a:pt x="1107" y="1354"/>
                  <a:pt x="1107" y="1356"/>
                </a:cubicBezTo>
                <a:cubicBezTo>
                  <a:pt x="1107" y="1358"/>
                  <a:pt x="1109" y="1360"/>
                  <a:pt x="1111" y="1360"/>
                </a:cubicBezTo>
                <a:cubicBezTo>
                  <a:pt x="1113" y="1360"/>
                  <a:pt x="1115" y="1358"/>
                  <a:pt x="1115" y="1356"/>
                </a:cubicBezTo>
                <a:cubicBezTo>
                  <a:pt x="1115" y="1354"/>
                  <a:pt x="1113" y="1352"/>
                  <a:pt x="1111" y="1352"/>
                </a:cubicBezTo>
                <a:close/>
                <a:moveTo>
                  <a:pt x="1124" y="1352"/>
                </a:moveTo>
                <a:cubicBezTo>
                  <a:pt x="1122" y="1352"/>
                  <a:pt x="1120" y="1354"/>
                  <a:pt x="1120" y="1356"/>
                </a:cubicBezTo>
                <a:cubicBezTo>
                  <a:pt x="1120" y="1358"/>
                  <a:pt x="1122" y="1360"/>
                  <a:pt x="1124" y="1360"/>
                </a:cubicBezTo>
                <a:cubicBezTo>
                  <a:pt x="1126" y="1360"/>
                  <a:pt x="1128" y="1358"/>
                  <a:pt x="1128" y="1356"/>
                </a:cubicBezTo>
                <a:cubicBezTo>
                  <a:pt x="1128" y="1354"/>
                  <a:pt x="1126" y="1352"/>
                  <a:pt x="1124" y="1352"/>
                </a:cubicBezTo>
                <a:close/>
                <a:moveTo>
                  <a:pt x="1137" y="1352"/>
                </a:moveTo>
                <a:cubicBezTo>
                  <a:pt x="1135" y="1352"/>
                  <a:pt x="1133" y="1354"/>
                  <a:pt x="1133" y="1356"/>
                </a:cubicBezTo>
                <a:cubicBezTo>
                  <a:pt x="1133" y="1358"/>
                  <a:pt x="1135" y="1360"/>
                  <a:pt x="1137" y="1360"/>
                </a:cubicBezTo>
                <a:cubicBezTo>
                  <a:pt x="1139" y="1360"/>
                  <a:pt x="1141" y="1358"/>
                  <a:pt x="1141" y="1356"/>
                </a:cubicBezTo>
                <a:cubicBezTo>
                  <a:pt x="1141" y="1354"/>
                  <a:pt x="1139" y="1352"/>
                  <a:pt x="1137" y="1352"/>
                </a:cubicBezTo>
                <a:close/>
                <a:moveTo>
                  <a:pt x="1150" y="1352"/>
                </a:moveTo>
                <a:cubicBezTo>
                  <a:pt x="1147" y="1352"/>
                  <a:pt x="1146" y="1354"/>
                  <a:pt x="1146" y="1356"/>
                </a:cubicBezTo>
                <a:cubicBezTo>
                  <a:pt x="1146" y="1358"/>
                  <a:pt x="1147" y="1360"/>
                  <a:pt x="1150" y="1360"/>
                </a:cubicBezTo>
                <a:cubicBezTo>
                  <a:pt x="1152" y="1360"/>
                  <a:pt x="1154" y="1358"/>
                  <a:pt x="1154" y="1356"/>
                </a:cubicBezTo>
                <a:cubicBezTo>
                  <a:pt x="1154" y="1354"/>
                  <a:pt x="1152" y="1352"/>
                  <a:pt x="1150" y="1352"/>
                </a:cubicBezTo>
                <a:close/>
                <a:moveTo>
                  <a:pt x="1163" y="1352"/>
                </a:moveTo>
                <a:cubicBezTo>
                  <a:pt x="1160" y="1352"/>
                  <a:pt x="1159" y="1354"/>
                  <a:pt x="1159" y="1356"/>
                </a:cubicBezTo>
                <a:cubicBezTo>
                  <a:pt x="1159" y="1358"/>
                  <a:pt x="1160" y="1360"/>
                  <a:pt x="1163" y="1360"/>
                </a:cubicBezTo>
                <a:cubicBezTo>
                  <a:pt x="1165" y="1360"/>
                  <a:pt x="1167" y="1358"/>
                  <a:pt x="1167" y="1356"/>
                </a:cubicBezTo>
                <a:cubicBezTo>
                  <a:pt x="1167" y="1354"/>
                  <a:pt x="1165" y="1352"/>
                  <a:pt x="1163" y="1352"/>
                </a:cubicBezTo>
                <a:close/>
                <a:moveTo>
                  <a:pt x="1176" y="1352"/>
                </a:moveTo>
                <a:cubicBezTo>
                  <a:pt x="1173" y="1352"/>
                  <a:pt x="1171" y="1354"/>
                  <a:pt x="1171" y="1356"/>
                </a:cubicBezTo>
                <a:cubicBezTo>
                  <a:pt x="1171" y="1358"/>
                  <a:pt x="1173" y="1360"/>
                  <a:pt x="1176" y="1360"/>
                </a:cubicBezTo>
                <a:cubicBezTo>
                  <a:pt x="1178" y="1360"/>
                  <a:pt x="1180" y="1358"/>
                  <a:pt x="1180" y="1356"/>
                </a:cubicBezTo>
                <a:cubicBezTo>
                  <a:pt x="1180" y="1354"/>
                  <a:pt x="1178" y="1352"/>
                  <a:pt x="1176" y="1352"/>
                </a:cubicBezTo>
                <a:close/>
                <a:moveTo>
                  <a:pt x="1189" y="1352"/>
                </a:moveTo>
                <a:cubicBezTo>
                  <a:pt x="1186" y="1352"/>
                  <a:pt x="1184" y="1354"/>
                  <a:pt x="1184" y="1356"/>
                </a:cubicBezTo>
                <a:cubicBezTo>
                  <a:pt x="1184" y="1358"/>
                  <a:pt x="1186" y="1360"/>
                  <a:pt x="1189" y="1360"/>
                </a:cubicBezTo>
                <a:cubicBezTo>
                  <a:pt x="1191" y="1360"/>
                  <a:pt x="1193" y="1358"/>
                  <a:pt x="1193" y="1356"/>
                </a:cubicBezTo>
                <a:cubicBezTo>
                  <a:pt x="1193" y="1354"/>
                  <a:pt x="1191" y="1352"/>
                  <a:pt x="1189" y="1352"/>
                </a:cubicBezTo>
                <a:close/>
                <a:moveTo>
                  <a:pt x="1201" y="1352"/>
                </a:moveTo>
                <a:cubicBezTo>
                  <a:pt x="1199" y="1352"/>
                  <a:pt x="1197" y="1354"/>
                  <a:pt x="1197" y="1356"/>
                </a:cubicBezTo>
                <a:cubicBezTo>
                  <a:pt x="1197" y="1358"/>
                  <a:pt x="1199" y="1360"/>
                  <a:pt x="1201" y="1360"/>
                </a:cubicBezTo>
                <a:cubicBezTo>
                  <a:pt x="1204" y="1360"/>
                  <a:pt x="1206" y="1358"/>
                  <a:pt x="1206" y="1356"/>
                </a:cubicBezTo>
                <a:cubicBezTo>
                  <a:pt x="1206" y="1354"/>
                  <a:pt x="1204" y="1352"/>
                  <a:pt x="1201" y="1352"/>
                </a:cubicBezTo>
                <a:close/>
                <a:moveTo>
                  <a:pt x="1214" y="1352"/>
                </a:moveTo>
                <a:cubicBezTo>
                  <a:pt x="1212" y="1352"/>
                  <a:pt x="1210" y="1354"/>
                  <a:pt x="1210" y="1356"/>
                </a:cubicBezTo>
                <a:cubicBezTo>
                  <a:pt x="1210" y="1358"/>
                  <a:pt x="1212" y="1360"/>
                  <a:pt x="1214" y="1360"/>
                </a:cubicBezTo>
                <a:cubicBezTo>
                  <a:pt x="1217" y="1360"/>
                  <a:pt x="1219" y="1358"/>
                  <a:pt x="1219" y="1356"/>
                </a:cubicBezTo>
                <a:cubicBezTo>
                  <a:pt x="1219" y="1354"/>
                  <a:pt x="1217" y="1352"/>
                  <a:pt x="1214" y="1352"/>
                </a:cubicBezTo>
                <a:close/>
                <a:moveTo>
                  <a:pt x="1227" y="1352"/>
                </a:moveTo>
                <a:cubicBezTo>
                  <a:pt x="1225" y="1352"/>
                  <a:pt x="1223" y="1354"/>
                  <a:pt x="1223" y="1356"/>
                </a:cubicBezTo>
                <a:cubicBezTo>
                  <a:pt x="1223" y="1358"/>
                  <a:pt x="1225" y="1360"/>
                  <a:pt x="1227" y="1360"/>
                </a:cubicBezTo>
                <a:cubicBezTo>
                  <a:pt x="1230" y="1360"/>
                  <a:pt x="1231" y="1358"/>
                  <a:pt x="1231" y="1356"/>
                </a:cubicBezTo>
                <a:cubicBezTo>
                  <a:pt x="1231" y="1354"/>
                  <a:pt x="1230" y="1352"/>
                  <a:pt x="1227" y="1352"/>
                </a:cubicBezTo>
                <a:close/>
                <a:moveTo>
                  <a:pt x="1240" y="1352"/>
                </a:moveTo>
                <a:cubicBezTo>
                  <a:pt x="1238" y="1352"/>
                  <a:pt x="1236" y="1354"/>
                  <a:pt x="1236" y="1356"/>
                </a:cubicBezTo>
                <a:cubicBezTo>
                  <a:pt x="1236" y="1358"/>
                  <a:pt x="1238" y="1360"/>
                  <a:pt x="1240" y="1360"/>
                </a:cubicBezTo>
                <a:cubicBezTo>
                  <a:pt x="1242" y="1360"/>
                  <a:pt x="1244" y="1358"/>
                  <a:pt x="1244" y="1356"/>
                </a:cubicBezTo>
                <a:cubicBezTo>
                  <a:pt x="1244" y="1354"/>
                  <a:pt x="1242" y="1352"/>
                  <a:pt x="1240" y="1352"/>
                </a:cubicBezTo>
                <a:close/>
                <a:moveTo>
                  <a:pt x="1253" y="1352"/>
                </a:moveTo>
                <a:cubicBezTo>
                  <a:pt x="1251" y="1352"/>
                  <a:pt x="1249" y="1354"/>
                  <a:pt x="1249" y="1356"/>
                </a:cubicBezTo>
                <a:cubicBezTo>
                  <a:pt x="1249" y="1358"/>
                  <a:pt x="1251" y="1360"/>
                  <a:pt x="1253" y="1360"/>
                </a:cubicBezTo>
                <a:cubicBezTo>
                  <a:pt x="1255" y="1360"/>
                  <a:pt x="1257" y="1358"/>
                  <a:pt x="1257" y="1356"/>
                </a:cubicBezTo>
                <a:cubicBezTo>
                  <a:pt x="1257" y="1354"/>
                  <a:pt x="1255" y="1352"/>
                  <a:pt x="1253" y="1352"/>
                </a:cubicBezTo>
                <a:close/>
                <a:moveTo>
                  <a:pt x="1266" y="1352"/>
                </a:moveTo>
                <a:cubicBezTo>
                  <a:pt x="1264" y="1352"/>
                  <a:pt x="1262" y="1354"/>
                  <a:pt x="1262" y="1356"/>
                </a:cubicBezTo>
                <a:cubicBezTo>
                  <a:pt x="1262" y="1358"/>
                  <a:pt x="1264" y="1360"/>
                  <a:pt x="1266" y="1360"/>
                </a:cubicBezTo>
                <a:cubicBezTo>
                  <a:pt x="1268" y="1360"/>
                  <a:pt x="1270" y="1358"/>
                  <a:pt x="1270" y="1356"/>
                </a:cubicBezTo>
                <a:cubicBezTo>
                  <a:pt x="1270" y="1354"/>
                  <a:pt x="1268" y="1352"/>
                  <a:pt x="1266" y="1352"/>
                </a:cubicBezTo>
                <a:close/>
                <a:moveTo>
                  <a:pt x="1821" y="1356"/>
                </a:moveTo>
                <a:cubicBezTo>
                  <a:pt x="1821" y="1356"/>
                  <a:pt x="1821" y="1356"/>
                  <a:pt x="1821" y="1356"/>
                </a:cubicBezTo>
                <a:cubicBezTo>
                  <a:pt x="1821" y="1356"/>
                  <a:pt x="1821" y="1356"/>
                  <a:pt x="1821" y="1356"/>
                </a:cubicBezTo>
                <a:cubicBezTo>
                  <a:pt x="1821" y="1356"/>
                  <a:pt x="1821" y="1356"/>
                  <a:pt x="1821" y="1356"/>
                </a:cubicBezTo>
                <a:cubicBezTo>
                  <a:pt x="1821" y="1356"/>
                  <a:pt x="1821" y="1356"/>
                  <a:pt x="1821" y="1356"/>
                </a:cubicBezTo>
                <a:close/>
                <a:moveTo>
                  <a:pt x="1834" y="1352"/>
                </a:moveTo>
                <a:cubicBezTo>
                  <a:pt x="1832" y="1352"/>
                  <a:pt x="1830" y="1354"/>
                  <a:pt x="1830" y="1356"/>
                </a:cubicBezTo>
                <a:cubicBezTo>
                  <a:pt x="1830" y="1358"/>
                  <a:pt x="1832" y="1360"/>
                  <a:pt x="1834" y="1360"/>
                </a:cubicBezTo>
                <a:cubicBezTo>
                  <a:pt x="1837" y="1360"/>
                  <a:pt x="1838" y="1358"/>
                  <a:pt x="1838" y="1356"/>
                </a:cubicBezTo>
                <a:cubicBezTo>
                  <a:pt x="1838" y="1354"/>
                  <a:pt x="1837" y="1352"/>
                  <a:pt x="1834" y="1352"/>
                </a:cubicBezTo>
                <a:close/>
                <a:moveTo>
                  <a:pt x="1847" y="1352"/>
                </a:moveTo>
                <a:cubicBezTo>
                  <a:pt x="1845" y="1352"/>
                  <a:pt x="1843" y="1354"/>
                  <a:pt x="1843" y="1356"/>
                </a:cubicBezTo>
                <a:cubicBezTo>
                  <a:pt x="1843" y="1358"/>
                  <a:pt x="1845" y="1360"/>
                  <a:pt x="1847" y="1360"/>
                </a:cubicBezTo>
                <a:cubicBezTo>
                  <a:pt x="1849" y="1360"/>
                  <a:pt x="1851" y="1358"/>
                  <a:pt x="1851" y="1356"/>
                </a:cubicBezTo>
                <a:cubicBezTo>
                  <a:pt x="1851" y="1354"/>
                  <a:pt x="1849" y="1352"/>
                  <a:pt x="1847" y="1352"/>
                </a:cubicBezTo>
                <a:close/>
                <a:moveTo>
                  <a:pt x="1860" y="1352"/>
                </a:moveTo>
                <a:cubicBezTo>
                  <a:pt x="1858" y="1352"/>
                  <a:pt x="1856" y="1354"/>
                  <a:pt x="1856" y="1356"/>
                </a:cubicBezTo>
                <a:cubicBezTo>
                  <a:pt x="1856" y="1358"/>
                  <a:pt x="1858" y="1360"/>
                  <a:pt x="1860" y="1360"/>
                </a:cubicBezTo>
                <a:cubicBezTo>
                  <a:pt x="1862" y="1360"/>
                  <a:pt x="1864" y="1358"/>
                  <a:pt x="1864" y="1356"/>
                </a:cubicBezTo>
                <a:cubicBezTo>
                  <a:pt x="1864" y="1354"/>
                  <a:pt x="1862" y="1352"/>
                  <a:pt x="1860" y="1352"/>
                </a:cubicBezTo>
                <a:close/>
                <a:moveTo>
                  <a:pt x="1873" y="1352"/>
                </a:moveTo>
                <a:cubicBezTo>
                  <a:pt x="1871" y="1352"/>
                  <a:pt x="1869" y="1354"/>
                  <a:pt x="1869" y="1356"/>
                </a:cubicBezTo>
                <a:cubicBezTo>
                  <a:pt x="1869" y="1358"/>
                  <a:pt x="1871" y="1360"/>
                  <a:pt x="1873" y="1360"/>
                </a:cubicBezTo>
                <a:cubicBezTo>
                  <a:pt x="1875" y="1360"/>
                  <a:pt x="1877" y="1358"/>
                  <a:pt x="1877" y="1356"/>
                </a:cubicBezTo>
                <a:cubicBezTo>
                  <a:pt x="1877" y="1354"/>
                  <a:pt x="1875" y="1352"/>
                  <a:pt x="1873" y="1352"/>
                </a:cubicBezTo>
                <a:close/>
                <a:moveTo>
                  <a:pt x="1886" y="1352"/>
                </a:moveTo>
                <a:cubicBezTo>
                  <a:pt x="1884" y="1352"/>
                  <a:pt x="1882" y="1354"/>
                  <a:pt x="1882" y="1356"/>
                </a:cubicBezTo>
                <a:cubicBezTo>
                  <a:pt x="1882" y="1358"/>
                  <a:pt x="1884" y="1360"/>
                  <a:pt x="1886" y="1360"/>
                </a:cubicBezTo>
                <a:cubicBezTo>
                  <a:pt x="1888" y="1360"/>
                  <a:pt x="1890" y="1358"/>
                  <a:pt x="1890" y="1356"/>
                </a:cubicBezTo>
                <a:cubicBezTo>
                  <a:pt x="1890" y="1354"/>
                  <a:pt x="1888" y="1352"/>
                  <a:pt x="1886" y="1352"/>
                </a:cubicBezTo>
                <a:close/>
                <a:moveTo>
                  <a:pt x="1899" y="1352"/>
                </a:moveTo>
                <a:cubicBezTo>
                  <a:pt x="1896" y="1352"/>
                  <a:pt x="1895" y="1354"/>
                  <a:pt x="1895" y="1356"/>
                </a:cubicBezTo>
                <a:cubicBezTo>
                  <a:pt x="1895" y="1358"/>
                  <a:pt x="1896" y="1360"/>
                  <a:pt x="1899" y="1360"/>
                </a:cubicBezTo>
                <a:cubicBezTo>
                  <a:pt x="1901" y="1360"/>
                  <a:pt x="1903" y="1358"/>
                  <a:pt x="1903" y="1356"/>
                </a:cubicBezTo>
                <a:cubicBezTo>
                  <a:pt x="1903" y="1354"/>
                  <a:pt x="1901" y="1352"/>
                  <a:pt x="1899" y="1352"/>
                </a:cubicBezTo>
                <a:close/>
                <a:moveTo>
                  <a:pt x="1912" y="1352"/>
                </a:moveTo>
                <a:cubicBezTo>
                  <a:pt x="1909" y="1352"/>
                  <a:pt x="1908" y="1354"/>
                  <a:pt x="1908" y="1356"/>
                </a:cubicBezTo>
                <a:cubicBezTo>
                  <a:pt x="1908" y="1358"/>
                  <a:pt x="1909" y="1360"/>
                  <a:pt x="1912" y="1360"/>
                </a:cubicBezTo>
                <a:cubicBezTo>
                  <a:pt x="1914" y="1360"/>
                  <a:pt x="1916" y="1358"/>
                  <a:pt x="1916" y="1356"/>
                </a:cubicBezTo>
                <a:cubicBezTo>
                  <a:pt x="1916" y="1354"/>
                  <a:pt x="1914" y="1352"/>
                  <a:pt x="1912" y="1352"/>
                </a:cubicBezTo>
                <a:close/>
                <a:moveTo>
                  <a:pt x="1925" y="1352"/>
                </a:moveTo>
                <a:cubicBezTo>
                  <a:pt x="1922" y="1352"/>
                  <a:pt x="1920" y="1354"/>
                  <a:pt x="1920" y="1356"/>
                </a:cubicBezTo>
                <a:cubicBezTo>
                  <a:pt x="1920" y="1358"/>
                  <a:pt x="1922" y="1360"/>
                  <a:pt x="1925" y="1360"/>
                </a:cubicBezTo>
                <a:cubicBezTo>
                  <a:pt x="1927" y="1360"/>
                  <a:pt x="1929" y="1358"/>
                  <a:pt x="1929" y="1356"/>
                </a:cubicBezTo>
                <a:cubicBezTo>
                  <a:pt x="1929" y="1354"/>
                  <a:pt x="1927" y="1352"/>
                  <a:pt x="1925" y="1352"/>
                </a:cubicBezTo>
                <a:close/>
                <a:moveTo>
                  <a:pt x="1938" y="1352"/>
                </a:moveTo>
                <a:cubicBezTo>
                  <a:pt x="1935" y="1352"/>
                  <a:pt x="1933" y="1354"/>
                  <a:pt x="1933" y="1356"/>
                </a:cubicBezTo>
                <a:cubicBezTo>
                  <a:pt x="1933" y="1358"/>
                  <a:pt x="1935" y="1360"/>
                  <a:pt x="1938" y="1360"/>
                </a:cubicBezTo>
                <a:cubicBezTo>
                  <a:pt x="1940" y="1360"/>
                  <a:pt x="1942" y="1358"/>
                  <a:pt x="1942" y="1356"/>
                </a:cubicBezTo>
                <a:cubicBezTo>
                  <a:pt x="1942" y="1354"/>
                  <a:pt x="1940" y="1352"/>
                  <a:pt x="1938" y="1352"/>
                </a:cubicBezTo>
                <a:close/>
                <a:moveTo>
                  <a:pt x="1950" y="1352"/>
                </a:moveTo>
                <a:cubicBezTo>
                  <a:pt x="1948" y="1352"/>
                  <a:pt x="1946" y="1354"/>
                  <a:pt x="1946" y="1356"/>
                </a:cubicBezTo>
                <a:cubicBezTo>
                  <a:pt x="1946" y="1358"/>
                  <a:pt x="1948" y="1360"/>
                  <a:pt x="1950" y="1360"/>
                </a:cubicBezTo>
                <a:cubicBezTo>
                  <a:pt x="1953" y="1360"/>
                  <a:pt x="1955" y="1358"/>
                  <a:pt x="1955" y="1356"/>
                </a:cubicBezTo>
                <a:cubicBezTo>
                  <a:pt x="1955" y="1354"/>
                  <a:pt x="1953" y="1352"/>
                  <a:pt x="1950" y="1352"/>
                </a:cubicBezTo>
                <a:close/>
                <a:moveTo>
                  <a:pt x="1963" y="1352"/>
                </a:moveTo>
                <a:cubicBezTo>
                  <a:pt x="1961" y="1352"/>
                  <a:pt x="1959" y="1354"/>
                  <a:pt x="1959" y="1356"/>
                </a:cubicBezTo>
                <a:cubicBezTo>
                  <a:pt x="1959" y="1358"/>
                  <a:pt x="1961" y="1360"/>
                  <a:pt x="1963" y="1360"/>
                </a:cubicBezTo>
                <a:cubicBezTo>
                  <a:pt x="1966" y="1360"/>
                  <a:pt x="1968" y="1358"/>
                  <a:pt x="1968" y="1356"/>
                </a:cubicBezTo>
                <a:cubicBezTo>
                  <a:pt x="1968" y="1354"/>
                  <a:pt x="1966" y="1352"/>
                  <a:pt x="1963" y="1352"/>
                </a:cubicBezTo>
                <a:close/>
                <a:moveTo>
                  <a:pt x="1976" y="1352"/>
                </a:moveTo>
                <a:cubicBezTo>
                  <a:pt x="1974" y="1352"/>
                  <a:pt x="1972" y="1354"/>
                  <a:pt x="1972" y="1356"/>
                </a:cubicBezTo>
                <a:cubicBezTo>
                  <a:pt x="1972" y="1358"/>
                  <a:pt x="1974" y="1360"/>
                  <a:pt x="1976" y="1360"/>
                </a:cubicBezTo>
                <a:cubicBezTo>
                  <a:pt x="1979" y="1360"/>
                  <a:pt x="1980" y="1358"/>
                  <a:pt x="1980" y="1356"/>
                </a:cubicBezTo>
                <a:cubicBezTo>
                  <a:pt x="1980" y="1354"/>
                  <a:pt x="1979" y="1352"/>
                  <a:pt x="1976" y="1352"/>
                </a:cubicBezTo>
                <a:close/>
                <a:moveTo>
                  <a:pt x="1989" y="1352"/>
                </a:moveTo>
                <a:cubicBezTo>
                  <a:pt x="1987" y="1352"/>
                  <a:pt x="1985" y="1354"/>
                  <a:pt x="1985" y="1356"/>
                </a:cubicBezTo>
                <a:cubicBezTo>
                  <a:pt x="1985" y="1358"/>
                  <a:pt x="1987" y="1360"/>
                  <a:pt x="1989" y="1360"/>
                </a:cubicBezTo>
                <a:cubicBezTo>
                  <a:pt x="1991" y="1360"/>
                  <a:pt x="1993" y="1358"/>
                  <a:pt x="1993" y="1356"/>
                </a:cubicBezTo>
                <a:cubicBezTo>
                  <a:pt x="1993" y="1354"/>
                  <a:pt x="1991" y="1352"/>
                  <a:pt x="1989" y="1352"/>
                </a:cubicBezTo>
                <a:close/>
                <a:moveTo>
                  <a:pt x="2002" y="1352"/>
                </a:moveTo>
                <a:cubicBezTo>
                  <a:pt x="2000" y="1352"/>
                  <a:pt x="1998" y="1354"/>
                  <a:pt x="1998" y="1356"/>
                </a:cubicBezTo>
                <a:cubicBezTo>
                  <a:pt x="1998" y="1358"/>
                  <a:pt x="2000" y="1360"/>
                  <a:pt x="2002" y="1360"/>
                </a:cubicBezTo>
                <a:cubicBezTo>
                  <a:pt x="2004" y="1360"/>
                  <a:pt x="2006" y="1358"/>
                  <a:pt x="2006" y="1356"/>
                </a:cubicBezTo>
                <a:cubicBezTo>
                  <a:pt x="2006" y="1354"/>
                  <a:pt x="2004" y="1352"/>
                  <a:pt x="2002" y="1352"/>
                </a:cubicBezTo>
                <a:close/>
                <a:moveTo>
                  <a:pt x="2015" y="1352"/>
                </a:moveTo>
                <a:cubicBezTo>
                  <a:pt x="2013" y="1352"/>
                  <a:pt x="2011" y="1354"/>
                  <a:pt x="2011" y="1356"/>
                </a:cubicBezTo>
                <a:cubicBezTo>
                  <a:pt x="2011" y="1358"/>
                  <a:pt x="2013" y="1360"/>
                  <a:pt x="2015" y="1360"/>
                </a:cubicBezTo>
                <a:cubicBezTo>
                  <a:pt x="2017" y="1360"/>
                  <a:pt x="2019" y="1358"/>
                  <a:pt x="2019" y="1356"/>
                </a:cubicBezTo>
                <a:cubicBezTo>
                  <a:pt x="2019" y="1354"/>
                  <a:pt x="2017" y="1352"/>
                  <a:pt x="2015" y="1352"/>
                </a:cubicBezTo>
                <a:close/>
                <a:moveTo>
                  <a:pt x="2028" y="1352"/>
                </a:moveTo>
                <a:cubicBezTo>
                  <a:pt x="2026" y="1352"/>
                  <a:pt x="2024" y="1354"/>
                  <a:pt x="2024" y="1356"/>
                </a:cubicBezTo>
                <a:cubicBezTo>
                  <a:pt x="2024" y="1358"/>
                  <a:pt x="2026" y="1360"/>
                  <a:pt x="2028" y="1360"/>
                </a:cubicBezTo>
                <a:cubicBezTo>
                  <a:pt x="2030" y="1360"/>
                  <a:pt x="2032" y="1358"/>
                  <a:pt x="2032" y="1356"/>
                </a:cubicBezTo>
                <a:cubicBezTo>
                  <a:pt x="2032" y="1354"/>
                  <a:pt x="2030" y="1352"/>
                  <a:pt x="2028" y="1352"/>
                </a:cubicBezTo>
                <a:close/>
                <a:moveTo>
                  <a:pt x="2118" y="1352"/>
                </a:moveTo>
                <a:cubicBezTo>
                  <a:pt x="2116" y="1352"/>
                  <a:pt x="2114" y="1354"/>
                  <a:pt x="2114" y="1356"/>
                </a:cubicBezTo>
                <a:cubicBezTo>
                  <a:pt x="2114" y="1358"/>
                  <a:pt x="2116" y="1360"/>
                  <a:pt x="2118" y="1360"/>
                </a:cubicBezTo>
                <a:cubicBezTo>
                  <a:pt x="2121" y="1360"/>
                  <a:pt x="2123" y="1358"/>
                  <a:pt x="2123" y="1356"/>
                </a:cubicBezTo>
                <a:cubicBezTo>
                  <a:pt x="2123" y="1354"/>
                  <a:pt x="2121" y="1352"/>
                  <a:pt x="2118" y="1352"/>
                </a:cubicBezTo>
                <a:close/>
                <a:moveTo>
                  <a:pt x="2131" y="1352"/>
                </a:moveTo>
                <a:cubicBezTo>
                  <a:pt x="2129" y="1352"/>
                  <a:pt x="2127" y="1354"/>
                  <a:pt x="2127" y="1356"/>
                </a:cubicBezTo>
                <a:cubicBezTo>
                  <a:pt x="2127" y="1358"/>
                  <a:pt x="2129" y="1360"/>
                  <a:pt x="2131" y="1360"/>
                </a:cubicBezTo>
                <a:cubicBezTo>
                  <a:pt x="2134" y="1360"/>
                  <a:pt x="2135" y="1358"/>
                  <a:pt x="2135" y="1356"/>
                </a:cubicBezTo>
                <a:cubicBezTo>
                  <a:pt x="2135" y="1354"/>
                  <a:pt x="2134" y="1352"/>
                  <a:pt x="2131" y="1352"/>
                </a:cubicBezTo>
                <a:close/>
                <a:moveTo>
                  <a:pt x="2144" y="1352"/>
                </a:moveTo>
                <a:cubicBezTo>
                  <a:pt x="2142" y="1352"/>
                  <a:pt x="2140" y="1354"/>
                  <a:pt x="2140" y="1356"/>
                </a:cubicBezTo>
                <a:cubicBezTo>
                  <a:pt x="2140" y="1358"/>
                  <a:pt x="2142" y="1360"/>
                  <a:pt x="2144" y="1360"/>
                </a:cubicBezTo>
                <a:cubicBezTo>
                  <a:pt x="2146" y="1360"/>
                  <a:pt x="2148" y="1358"/>
                  <a:pt x="2148" y="1356"/>
                </a:cubicBezTo>
                <a:cubicBezTo>
                  <a:pt x="2148" y="1354"/>
                  <a:pt x="2146" y="1352"/>
                  <a:pt x="2144" y="1352"/>
                </a:cubicBezTo>
                <a:close/>
                <a:moveTo>
                  <a:pt x="2157" y="1352"/>
                </a:moveTo>
                <a:cubicBezTo>
                  <a:pt x="2155" y="1352"/>
                  <a:pt x="2153" y="1354"/>
                  <a:pt x="2153" y="1356"/>
                </a:cubicBezTo>
                <a:cubicBezTo>
                  <a:pt x="2153" y="1358"/>
                  <a:pt x="2155" y="1360"/>
                  <a:pt x="2157" y="1360"/>
                </a:cubicBezTo>
                <a:cubicBezTo>
                  <a:pt x="2159" y="1360"/>
                  <a:pt x="2161" y="1358"/>
                  <a:pt x="2161" y="1356"/>
                </a:cubicBezTo>
                <a:cubicBezTo>
                  <a:pt x="2161" y="1354"/>
                  <a:pt x="2159" y="1352"/>
                  <a:pt x="2157" y="1352"/>
                </a:cubicBezTo>
                <a:close/>
                <a:moveTo>
                  <a:pt x="2829" y="1356"/>
                </a:moveTo>
                <a:cubicBezTo>
                  <a:pt x="2829" y="1356"/>
                  <a:pt x="2829" y="1356"/>
                  <a:pt x="2829" y="1356"/>
                </a:cubicBezTo>
                <a:cubicBezTo>
                  <a:pt x="2828" y="1356"/>
                  <a:pt x="2828" y="1356"/>
                  <a:pt x="2828" y="1356"/>
                </a:cubicBezTo>
                <a:cubicBezTo>
                  <a:pt x="2828" y="1356"/>
                  <a:pt x="2828" y="1357"/>
                  <a:pt x="2829" y="1357"/>
                </a:cubicBezTo>
                <a:cubicBezTo>
                  <a:pt x="2829" y="1357"/>
                  <a:pt x="2829" y="1356"/>
                  <a:pt x="2829" y="1356"/>
                </a:cubicBezTo>
                <a:close/>
                <a:moveTo>
                  <a:pt x="2842" y="1352"/>
                </a:moveTo>
                <a:cubicBezTo>
                  <a:pt x="2839" y="1352"/>
                  <a:pt x="2837" y="1354"/>
                  <a:pt x="2837" y="1356"/>
                </a:cubicBezTo>
                <a:cubicBezTo>
                  <a:pt x="2837" y="1358"/>
                  <a:pt x="2839" y="1360"/>
                  <a:pt x="2842" y="1360"/>
                </a:cubicBezTo>
                <a:cubicBezTo>
                  <a:pt x="2844" y="1360"/>
                  <a:pt x="2846" y="1358"/>
                  <a:pt x="2846" y="1356"/>
                </a:cubicBezTo>
                <a:cubicBezTo>
                  <a:pt x="2846" y="1354"/>
                  <a:pt x="2844" y="1352"/>
                  <a:pt x="2842" y="1352"/>
                </a:cubicBezTo>
                <a:close/>
                <a:moveTo>
                  <a:pt x="2854" y="1352"/>
                </a:moveTo>
                <a:cubicBezTo>
                  <a:pt x="2852" y="1352"/>
                  <a:pt x="2850" y="1354"/>
                  <a:pt x="2850" y="1356"/>
                </a:cubicBezTo>
                <a:cubicBezTo>
                  <a:pt x="2850" y="1358"/>
                  <a:pt x="2852" y="1360"/>
                  <a:pt x="2854" y="1360"/>
                </a:cubicBezTo>
                <a:cubicBezTo>
                  <a:pt x="2857" y="1360"/>
                  <a:pt x="2859" y="1358"/>
                  <a:pt x="2859" y="1356"/>
                </a:cubicBezTo>
                <a:cubicBezTo>
                  <a:pt x="2859" y="1354"/>
                  <a:pt x="2857" y="1352"/>
                  <a:pt x="2854" y="1352"/>
                </a:cubicBezTo>
                <a:close/>
                <a:moveTo>
                  <a:pt x="2867" y="1352"/>
                </a:moveTo>
                <a:cubicBezTo>
                  <a:pt x="2865" y="1352"/>
                  <a:pt x="2863" y="1354"/>
                  <a:pt x="2863" y="1356"/>
                </a:cubicBezTo>
                <a:cubicBezTo>
                  <a:pt x="2863" y="1358"/>
                  <a:pt x="2865" y="1360"/>
                  <a:pt x="2867" y="1360"/>
                </a:cubicBezTo>
                <a:cubicBezTo>
                  <a:pt x="2870" y="1360"/>
                  <a:pt x="2872" y="1358"/>
                  <a:pt x="2872" y="1356"/>
                </a:cubicBezTo>
                <a:cubicBezTo>
                  <a:pt x="2872" y="1354"/>
                  <a:pt x="2870" y="1352"/>
                  <a:pt x="2867" y="1352"/>
                </a:cubicBezTo>
                <a:close/>
                <a:moveTo>
                  <a:pt x="2880" y="1352"/>
                </a:moveTo>
                <a:cubicBezTo>
                  <a:pt x="2878" y="1352"/>
                  <a:pt x="2876" y="1354"/>
                  <a:pt x="2876" y="1356"/>
                </a:cubicBezTo>
                <a:cubicBezTo>
                  <a:pt x="2876" y="1358"/>
                  <a:pt x="2878" y="1360"/>
                  <a:pt x="2880" y="1360"/>
                </a:cubicBezTo>
                <a:cubicBezTo>
                  <a:pt x="2883" y="1360"/>
                  <a:pt x="2884" y="1358"/>
                  <a:pt x="2884" y="1356"/>
                </a:cubicBezTo>
                <a:cubicBezTo>
                  <a:pt x="2884" y="1354"/>
                  <a:pt x="2883" y="1352"/>
                  <a:pt x="2880" y="1352"/>
                </a:cubicBezTo>
                <a:close/>
                <a:moveTo>
                  <a:pt x="2893" y="1352"/>
                </a:moveTo>
                <a:cubicBezTo>
                  <a:pt x="2891" y="1352"/>
                  <a:pt x="2889" y="1354"/>
                  <a:pt x="2889" y="1356"/>
                </a:cubicBezTo>
                <a:cubicBezTo>
                  <a:pt x="2889" y="1358"/>
                  <a:pt x="2891" y="1360"/>
                  <a:pt x="2893" y="1360"/>
                </a:cubicBezTo>
                <a:cubicBezTo>
                  <a:pt x="2895" y="1360"/>
                  <a:pt x="2897" y="1358"/>
                  <a:pt x="2897" y="1356"/>
                </a:cubicBezTo>
                <a:cubicBezTo>
                  <a:pt x="2897" y="1354"/>
                  <a:pt x="2895" y="1352"/>
                  <a:pt x="2893" y="1352"/>
                </a:cubicBezTo>
                <a:close/>
                <a:moveTo>
                  <a:pt x="2906" y="1352"/>
                </a:moveTo>
                <a:cubicBezTo>
                  <a:pt x="2904" y="1352"/>
                  <a:pt x="2902" y="1354"/>
                  <a:pt x="2902" y="1356"/>
                </a:cubicBezTo>
                <a:cubicBezTo>
                  <a:pt x="2902" y="1358"/>
                  <a:pt x="2904" y="1360"/>
                  <a:pt x="2906" y="1360"/>
                </a:cubicBezTo>
                <a:cubicBezTo>
                  <a:pt x="2908" y="1360"/>
                  <a:pt x="2910" y="1358"/>
                  <a:pt x="2910" y="1356"/>
                </a:cubicBezTo>
                <a:cubicBezTo>
                  <a:pt x="2910" y="1354"/>
                  <a:pt x="2908" y="1352"/>
                  <a:pt x="2906" y="1352"/>
                </a:cubicBezTo>
                <a:close/>
                <a:moveTo>
                  <a:pt x="2919" y="1352"/>
                </a:moveTo>
                <a:cubicBezTo>
                  <a:pt x="2917" y="1352"/>
                  <a:pt x="2915" y="1354"/>
                  <a:pt x="2915" y="1356"/>
                </a:cubicBezTo>
                <a:cubicBezTo>
                  <a:pt x="2915" y="1358"/>
                  <a:pt x="2917" y="1360"/>
                  <a:pt x="2919" y="1360"/>
                </a:cubicBezTo>
                <a:cubicBezTo>
                  <a:pt x="2921" y="1360"/>
                  <a:pt x="2923" y="1358"/>
                  <a:pt x="2923" y="1356"/>
                </a:cubicBezTo>
                <a:cubicBezTo>
                  <a:pt x="2923" y="1354"/>
                  <a:pt x="2921" y="1352"/>
                  <a:pt x="2919" y="1352"/>
                </a:cubicBezTo>
                <a:close/>
                <a:moveTo>
                  <a:pt x="2932" y="1352"/>
                </a:moveTo>
                <a:cubicBezTo>
                  <a:pt x="2930" y="1352"/>
                  <a:pt x="2928" y="1354"/>
                  <a:pt x="2928" y="1356"/>
                </a:cubicBezTo>
                <a:cubicBezTo>
                  <a:pt x="2928" y="1358"/>
                  <a:pt x="2930" y="1360"/>
                  <a:pt x="2932" y="1360"/>
                </a:cubicBezTo>
                <a:cubicBezTo>
                  <a:pt x="2934" y="1360"/>
                  <a:pt x="2936" y="1358"/>
                  <a:pt x="2936" y="1356"/>
                </a:cubicBezTo>
                <a:cubicBezTo>
                  <a:pt x="2936" y="1354"/>
                  <a:pt x="2934" y="1352"/>
                  <a:pt x="2932" y="1352"/>
                </a:cubicBezTo>
                <a:close/>
                <a:moveTo>
                  <a:pt x="2945" y="1352"/>
                </a:moveTo>
                <a:cubicBezTo>
                  <a:pt x="2942" y="1352"/>
                  <a:pt x="2941" y="1354"/>
                  <a:pt x="2941" y="1356"/>
                </a:cubicBezTo>
                <a:cubicBezTo>
                  <a:pt x="2941" y="1358"/>
                  <a:pt x="2942" y="1360"/>
                  <a:pt x="2945" y="1360"/>
                </a:cubicBezTo>
                <a:cubicBezTo>
                  <a:pt x="2947" y="1360"/>
                  <a:pt x="2949" y="1358"/>
                  <a:pt x="2949" y="1356"/>
                </a:cubicBezTo>
                <a:cubicBezTo>
                  <a:pt x="2949" y="1354"/>
                  <a:pt x="2947" y="1352"/>
                  <a:pt x="2945" y="1352"/>
                </a:cubicBezTo>
                <a:close/>
                <a:moveTo>
                  <a:pt x="2958" y="1352"/>
                </a:moveTo>
                <a:cubicBezTo>
                  <a:pt x="2955" y="1352"/>
                  <a:pt x="2954" y="1354"/>
                  <a:pt x="2954" y="1356"/>
                </a:cubicBezTo>
                <a:cubicBezTo>
                  <a:pt x="2954" y="1358"/>
                  <a:pt x="2955" y="1360"/>
                  <a:pt x="2958" y="1360"/>
                </a:cubicBezTo>
                <a:cubicBezTo>
                  <a:pt x="2960" y="1360"/>
                  <a:pt x="2962" y="1358"/>
                  <a:pt x="2962" y="1356"/>
                </a:cubicBezTo>
                <a:cubicBezTo>
                  <a:pt x="2962" y="1354"/>
                  <a:pt x="2960" y="1352"/>
                  <a:pt x="2958" y="1352"/>
                </a:cubicBezTo>
                <a:close/>
                <a:moveTo>
                  <a:pt x="2971" y="1352"/>
                </a:moveTo>
                <a:cubicBezTo>
                  <a:pt x="2968" y="1352"/>
                  <a:pt x="2966" y="1354"/>
                  <a:pt x="2966" y="1356"/>
                </a:cubicBezTo>
                <a:cubicBezTo>
                  <a:pt x="2966" y="1358"/>
                  <a:pt x="2968" y="1360"/>
                  <a:pt x="2971" y="1360"/>
                </a:cubicBezTo>
                <a:cubicBezTo>
                  <a:pt x="2973" y="1360"/>
                  <a:pt x="2975" y="1358"/>
                  <a:pt x="2975" y="1356"/>
                </a:cubicBezTo>
                <a:cubicBezTo>
                  <a:pt x="2975" y="1354"/>
                  <a:pt x="2973" y="1352"/>
                  <a:pt x="2971" y="1352"/>
                </a:cubicBezTo>
                <a:close/>
                <a:moveTo>
                  <a:pt x="2984" y="1352"/>
                </a:moveTo>
                <a:cubicBezTo>
                  <a:pt x="2981" y="1352"/>
                  <a:pt x="2979" y="1354"/>
                  <a:pt x="2979" y="1356"/>
                </a:cubicBezTo>
                <a:cubicBezTo>
                  <a:pt x="2979" y="1358"/>
                  <a:pt x="2981" y="1360"/>
                  <a:pt x="2984" y="1360"/>
                </a:cubicBezTo>
                <a:cubicBezTo>
                  <a:pt x="2986" y="1360"/>
                  <a:pt x="2988" y="1358"/>
                  <a:pt x="2988" y="1356"/>
                </a:cubicBezTo>
                <a:cubicBezTo>
                  <a:pt x="2988" y="1354"/>
                  <a:pt x="2986" y="1352"/>
                  <a:pt x="2984" y="1352"/>
                </a:cubicBezTo>
                <a:close/>
                <a:moveTo>
                  <a:pt x="2996" y="1352"/>
                </a:moveTo>
                <a:cubicBezTo>
                  <a:pt x="2994" y="1352"/>
                  <a:pt x="2992" y="1354"/>
                  <a:pt x="2992" y="1356"/>
                </a:cubicBezTo>
                <a:cubicBezTo>
                  <a:pt x="2992" y="1358"/>
                  <a:pt x="2994" y="1360"/>
                  <a:pt x="2996" y="1360"/>
                </a:cubicBezTo>
                <a:cubicBezTo>
                  <a:pt x="2999" y="1360"/>
                  <a:pt x="3001" y="1358"/>
                  <a:pt x="3001" y="1356"/>
                </a:cubicBezTo>
                <a:cubicBezTo>
                  <a:pt x="3001" y="1354"/>
                  <a:pt x="2999" y="1352"/>
                  <a:pt x="2996" y="1352"/>
                </a:cubicBezTo>
                <a:close/>
                <a:moveTo>
                  <a:pt x="3009" y="1352"/>
                </a:moveTo>
                <a:cubicBezTo>
                  <a:pt x="3007" y="1352"/>
                  <a:pt x="3005" y="1354"/>
                  <a:pt x="3005" y="1356"/>
                </a:cubicBezTo>
                <a:cubicBezTo>
                  <a:pt x="3005" y="1358"/>
                  <a:pt x="3007" y="1360"/>
                  <a:pt x="3009" y="1360"/>
                </a:cubicBezTo>
                <a:cubicBezTo>
                  <a:pt x="3012" y="1360"/>
                  <a:pt x="3014" y="1358"/>
                  <a:pt x="3014" y="1356"/>
                </a:cubicBezTo>
                <a:cubicBezTo>
                  <a:pt x="3014" y="1354"/>
                  <a:pt x="3012" y="1352"/>
                  <a:pt x="3009" y="1352"/>
                </a:cubicBezTo>
                <a:close/>
                <a:moveTo>
                  <a:pt x="3022" y="1352"/>
                </a:moveTo>
                <a:cubicBezTo>
                  <a:pt x="3020" y="1352"/>
                  <a:pt x="3018" y="1354"/>
                  <a:pt x="3018" y="1356"/>
                </a:cubicBezTo>
                <a:cubicBezTo>
                  <a:pt x="3018" y="1358"/>
                  <a:pt x="3020" y="1360"/>
                  <a:pt x="3022" y="1360"/>
                </a:cubicBezTo>
                <a:cubicBezTo>
                  <a:pt x="3025" y="1360"/>
                  <a:pt x="3026" y="1358"/>
                  <a:pt x="3026" y="1356"/>
                </a:cubicBezTo>
                <a:cubicBezTo>
                  <a:pt x="3026" y="1354"/>
                  <a:pt x="3025" y="1352"/>
                  <a:pt x="3022" y="1352"/>
                </a:cubicBezTo>
                <a:close/>
                <a:moveTo>
                  <a:pt x="3035" y="1352"/>
                </a:moveTo>
                <a:cubicBezTo>
                  <a:pt x="3033" y="1352"/>
                  <a:pt x="3031" y="1354"/>
                  <a:pt x="3031" y="1356"/>
                </a:cubicBezTo>
                <a:cubicBezTo>
                  <a:pt x="3031" y="1358"/>
                  <a:pt x="3033" y="1360"/>
                  <a:pt x="3035" y="1360"/>
                </a:cubicBezTo>
                <a:cubicBezTo>
                  <a:pt x="3038" y="1360"/>
                  <a:pt x="3039" y="1358"/>
                  <a:pt x="3039" y="1356"/>
                </a:cubicBezTo>
                <a:cubicBezTo>
                  <a:pt x="3039" y="1354"/>
                  <a:pt x="3038" y="1352"/>
                  <a:pt x="3035" y="1352"/>
                </a:cubicBezTo>
                <a:close/>
                <a:moveTo>
                  <a:pt x="3048" y="1352"/>
                </a:moveTo>
                <a:cubicBezTo>
                  <a:pt x="3046" y="1352"/>
                  <a:pt x="3044" y="1354"/>
                  <a:pt x="3044" y="1356"/>
                </a:cubicBezTo>
                <a:cubicBezTo>
                  <a:pt x="3044" y="1358"/>
                  <a:pt x="3046" y="1360"/>
                  <a:pt x="3048" y="1360"/>
                </a:cubicBezTo>
                <a:cubicBezTo>
                  <a:pt x="3050" y="1360"/>
                  <a:pt x="3052" y="1358"/>
                  <a:pt x="3052" y="1356"/>
                </a:cubicBezTo>
                <a:cubicBezTo>
                  <a:pt x="3052" y="1354"/>
                  <a:pt x="3050" y="1352"/>
                  <a:pt x="3048" y="1352"/>
                </a:cubicBezTo>
                <a:close/>
                <a:moveTo>
                  <a:pt x="3061" y="1352"/>
                </a:moveTo>
                <a:cubicBezTo>
                  <a:pt x="3059" y="1352"/>
                  <a:pt x="3057" y="1354"/>
                  <a:pt x="3057" y="1356"/>
                </a:cubicBezTo>
                <a:cubicBezTo>
                  <a:pt x="3057" y="1358"/>
                  <a:pt x="3059" y="1360"/>
                  <a:pt x="3061" y="1360"/>
                </a:cubicBezTo>
                <a:cubicBezTo>
                  <a:pt x="3063" y="1360"/>
                  <a:pt x="3065" y="1358"/>
                  <a:pt x="3065" y="1356"/>
                </a:cubicBezTo>
                <a:cubicBezTo>
                  <a:pt x="3065" y="1354"/>
                  <a:pt x="3063" y="1352"/>
                  <a:pt x="3061" y="1352"/>
                </a:cubicBezTo>
                <a:close/>
                <a:moveTo>
                  <a:pt x="3074" y="1352"/>
                </a:moveTo>
                <a:cubicBezTo>
                  <a:pt x="3072" y="1352"/>
                  <a:pt x="3070" y="1354"/>
                  <a:pt x="3070" y="1356"/>
                </a:cubicBezTo>
                <a:cubicBezTo>
                  <a:pt x="3070" y="1358"/>
                  <a:pt x="3072" y="1360"/>
                  <a:pt x="3074" y="1360"/>
                </a:cubicBezTo>
                <a:cubicBezTo>
                  <a:pt x="3076" y="1360"/>
                  <a:pt x="3078" y="1358"/>
                  <a:pt x="3078" y="1356"/>
                </a:cubicBezTo>
                <a:cubicBezTo>
                  <a:pt x="3078" y="1354"/>
                  <a:pt x="3076" y="1352"/>
                  <a:pt x="3074" y="1352"/>
                </a:cubicBezTo>
                <a:close/>
                <a:moveTo>
                  <a:pt x="3087" y="1352"/>
                </a:moveTo>
                <a:cubicBezTo>
                  <a:pt x="3085" y="1352"/>
                  <a:pt x="3083" y="1354"/>
                  <a:pt x="3083" y="1356"/>
                </a:cubicBezTo>
                <a:cubicBezTo>
                  <a:pt x="3083" y="1358"/>
                  <a:pt x="3085" y="1360"/>
                  <a:pt x="3087" y="1360"/>
                </a:cubicBezTo>
                <a:cubicBezTo>
                  <a:pt x="3089" y="1360"/>
                  <a:pt x="3091" y="1358"/>
                  <a:pt x="3091" y="1356"/>
                </a:cubicBezTo>
                <a:cubicBezTo>
                  <a:pt x="3091" y="1354"/>
                  <a:pt x="3089" y="1352"/>
                  <a:pt x="3087" y="1352"/>
                </a:cubicBezTo>
                <a:close/>
                <a:moveTo>
                  <a:pt x="3100" y="1352"/>
                </a:moveTo>
                <a:cubicBezTo>
                  <a:pt x="3097" y="1352"/>
                  <a:pt x="3096" y="1354"/>
                  <a:pt x="3096" y="1356"/>
                </a:cubicBezTo>
                <a:cubicBezTo>
                  <a:pt x="3096" y="1358"/>
                  <a:pt x="3097" y="1360"/>
                  <a:pt x="3100" y="1360"/>
                </a:cubicBezTo>
                <a:cubicBezTo>
                  <a:pt x="3102" y="1360"/>
                  <a:pt x="3104" y="1358"/>
                  <a:pt x="3104" y="1356"/>
                </a:cubicBezTo>
                <a:cubicBezTo>
                  <a:pt x="3104" y="1354"/>
                  <a:pt x="3102" y="1352"/>
                  <a:pt x="3100" y="1352"/>
                </a:cubicBezTo>
                <a:close/>
                <a:moveTo>
                  <a:pt x="3113" y="1352"/>
                </a:moveTo>
                <a:cubicBezTo>
                  <a:pt x="3110" y="1352"/>
                  <a:pt x="3109" y="1354"/>
                  <a:pt x="3109" y="1356"/>
                </a:cubicBezTo>
                <a:cubicBezTo>
                  <a:pt x="3109" y="1358"/>
                  <a:pt x="3110" y="1360"/>
                  <a:pt x="3113" y="1360"/>
                </a:cubicBezTo>
                <a:cubicBezTo>
                  <a:pt x="3115" y="1360"/>
                  <a:pt x="3117" y="1358"/>
                  <a:pt x="3117" y="1356"/>
                </a:cubicBezTo>
                <a:cubicBezTo>
                  <a:pt x="3117" y="1354"/>
                  <a:pt x="3115" y="1352"/>
                  <a:pt x="3113" y="1352"/>
                </a:cubicBezTo>
                <a:close/>
                <a:moveTo>
                  <a:pt x="3126" y="1352"/>
                </a:moveTo>
                <a:cubicBezTo>
                  <a:pt x="3123" y="1352"/>
                  <a:pt x="3121" y="1354"/>
                  <a:pt x="3121" y="1356"/>
                </a:cubicBezTo>
                <a:cubicBezTo>
                  <a:pt x="3121" y="1358"/>
                  <a:pt x="3123" y="1360"/>
                  <a:pt x="3126" y="1360"/>
                </a:cubicBezTo>
                <a:cubicBezTo>
                  <a:pt x="3128" y="1360"/>
                  <a:pt x="3130" y="1358"/>
                  <a:pt x="3130" y="1356"/>
                </a:cubicBezTo>
                <a:cubicBezTo>
                  <a:pt x="3130" y="1354"/>
                  <a:pt x="3128" y="1352"/>
                  <a:pt x="3126" y="1352"/>
                </a:cubicBezTo>
                <a:close/>
                <a:moveTo>
                  <a:pt x="3139" y="1352"/>
                </a:moveTo>
                <a:cubicBezTo>
                  <a:pt x="3136" y="1352"/>
                  <a:pt x="3134" y="1354"/>
                  <a:pt x="3134" y="1356"/>
                </a:cubicBezTo>
                <a:cubicBezTo>
                  <a:pt x="3134" y="1358"/>
                  <a:pt x="3136" y="1360"/>
                  <a:pt x="3139" y="1360"/>
                </a:cubicBezTo>
                <a:cubicBezTo>
                  <a:pt x="3141" y="1360"/>
                  <a:pt x="3143" y="1358"/>
                  <a:pt x="3143" y="1356"/>
                </a:cubicBezTo>
                <a:cubicBezTo>
                  <a:pt x="3143" y="1354"/>
                  <a:pt x="3141" y="1352"/>
                  <a:pt x="3139" y="1352"/>
                </a:cubicBezTo>
                <a:close/>
                <a:moveTo>
                  <a:pt x="3151" y="1352"/>
                </a:moveTo>
                <a:cubicBezTo>
                  <a:pt x="3149" y="1352"/>
                  <a:pt x="3147" y="1354"/>
                  <a:pt x="3147" y="1356"/>
                </a:cubicBezTo>
                <a:cubicBezTo>
                  <a:pt x="3147" y="1358"/>
                  <a:pt x="3149" y="1360"/>
                  <a:pt x="3151" y="1360"/>
                </a:cubicBezTo>
                <a:cubicBezTo>
                  <a:pt x="3154" y="1360"/>
                  <a:pt x="3156" y="1358"/>
                  <a:pt x="3156" y="1356"/>
                </a:cubicBezTo>
                <a:cubicBezTo>
                  <a:pt x="3156" y="1354"/>
                  <a:pt x="3154" y="1352"/>
                  <a:pt x="3151" y="1352"/>
                </a:cubicBezTo>
                <a:close/>
                <a:moveTo>
                  <a:pt x="3164" y="1352"/>
                </a:moveTo>
                <a:cubicBezTo>
                  <a:pt x="3162" y="1352"/>
                  <a:pt x="3160" y="1354"/>
                  <a:pt x="3160" y="1356"/>
                </a:cubicBezTo>
                <a:cubicBezTo>
                  <a:pt x="3160" y="1358"/>
                  <a:pt x="3162" y="1360"/>
                  <a:pt x="3164" y="1360"/>
                </a:cubicBezTo>
                <a:cubicBezTo>
                  <a:pt x="3167" y="1360"/>
                  <a:pt x="3169" y="1358"/>
                  <a:pt x="3169" y="1356"/>
                </a:cubicBezTo>
                <a:cubicBezTo>
                  <a:pt x="3169" y="1354"/>
                  <a:pt x="3167" y="1352"/>
                  <a:pt x="3164" y="1352"/>
                </a:cubicBezTo>
                <a:close/>
                <a:moveTo>
                  <a:pt x="3203" y="1356"/>
                </a:moveTo>
                <a:cubicBezTo>
                  <a:pt x="3203" y="1356"/>
                  <a:pt x="3203" y="1356"/>
                  <a:pt x="3203" y="1356"/>
                </a:cubicBezTo>
                <a:cubicBezTo>
                  <a:pt x="3203" y="1356"/>
                  <a:pt x="3203" y="1356"/>
                  <a:pt x="3203" y="1356"/>
                </a:cubicBezTo>
                <a:cubicBezTo>
                  <a:pt x="3203" y="1356"/>
                  <a:pt x="3203" y="1356"/>
                  <a:pt x="3203" y="1356"/>
                </a:cubicBezTo>
                <a:cubicBezTo>
                  <a:pt x="3203" y="1356"/>
                  <a:pt x="3203" y="1356"/>
                  <a:pt x="3203" y="1356"/>
                </a:cubicBezTo>
                <a:close/>
                <a:moveTo>
                  <a:pt x="982" y="1365"/>
                </a:moveTo>
                <a:cubicBezTo>
                  <a:pt x="980" y="1365"/>
                  <a:pt x="978" y="1367"/>
                  <a:pt x="978" y="1369"/>
                </a:cubicBezTo>
                <a:cubicBezTo>
                  <a:pt x="978" y="1371"/>
                  <a:pt x="980" y="1373"/>
                  <a:pt x="982" y="1373"/>
                </a:cubicBezTo>
                <a:cubicBezTo>
                  <a:pt x="984" y="1373"/>
                  <a:pt x="986" y="1371"/>
                  <a:pt x="986" y="1369"/>
                </a:cubicBezTo>
                <a:cubicBezTo>
                  <a:pt x="986" y="1367"/>
                  <a:pt x="984" y="1365"/>
                  <a:pt x="982" y="1365"/>
                </a:cubicBezTo>
                <a:close/>
                <a:moveTo>
                  <a:pt x="995" y="1365"/>
                </a:moveTo>
                <a:cubicBezTo>
                  <a:pt x="993" y="1365"/>
                  <a:pt x="991" y="1367"/>
                  <a:pt x="991" y="1369"/>
                </a:cubicBezTo>
                <a:cubicBezTo>
                  <a:pt x="991" y="1371"/>
                  <a:pt x="993" y="1373"/>
                  <a:pt x="995" y="1373"/>
                </a:cubicBezTo>
                <a:cubicBezTo>
                  <a:pt x="997" y="1373"/>
                  <a:pt x="999" y="1371"/>
                  <a:pt x="999" y="1369"/>
                </a:cubicBezTo>
                <a:cubicBezTo>
                  <a:pt x="999" y="1367"/>
                  <a:pt x="997" y="1365"/>
                  <a:pt x="995" y="1365"/>
                </a:cubicBezTo>
                <a:close/>
                <a:moveTo>
                  <a:pt x="1008" y="1365"/>
                </a:moveTo>
                <a:cubicBezTo>
                  <a:pt x="1005" y="1365"/>
                  <a:pt x="1004" y="1367"/>
                  <a:pt x="1004" y="1369"/>
                </a:cubicBezTo>
                <a:cubicBezTo>
                  <a:pt x="1004" y="1371"/>
                  <a:pt x="1005" y="1373"/>
                  <a:pt x="1008" y="1373"/>
                </a:cubicBezTo>
                <a:cubicBezTo>
                  <a:pt x="1010" y="1373"/>
                  <a:pt x="1012" y="1371"/>
                  <a:pt x="1012" y="1369"/>
                </a:cubicBezTo>
                <a:cubicBezTo>
                  <a:pt x="1012" y="1367"/>
                  <a:pt x="1010" y="1365"/>
                  <a:pt x="1008" y="1365"/>
                </a:cubicBezTo>
                <a:close/>
                <a:moveTo>
                  <a:pt x="1021" y="1365"/>
                </a:moveTo>
                <a:cubicBezTo>
                  <a:pt x="1018" y="1365"/>
                  <a:pt x="1016" y="1367"/>
                  <a:pt x="1016" y="1369"/>
                </a:cubicBezTo>
                <a:cubicBezTo>
                  <a:pt x="1016" y="1371"/>
                  <a:pt x="1018" y="1373"/>
                  <a:pt x="1021" y="1373"/>
                </a:cubicBezTo>
                <a:cubicBezTo>
                  <a:pt x="1023" y="1373"/>
                  <a:pt x="1025" y="1371"/>
                  <a:pt x="1025" y="1369"/>
                </a:cubicBezTo>
                <a:cubicBezTo>
                  <a:pt x="1025" y="1367"/>
                  <a:pt x="1023" y="1365"/>
                  <a:pt x="1021" y="1365"/>
                </a:cubicBezTo>
                <a:close/>
                <a:moveTo>
                  <a:pt x="1034" y="1365"/>
                </a:moveTo>
                <a:cubicBezTo>
                  <a:pt x="1031" y="1365"/>
                  <a:pt x="1029" y="1367"/>
                  <a:pt x="1029" y="1369"/>
                </a:cubicBezTo>
                <a:cubicBezTo>
                  <a:pt x="1029" y="1371"/>
                  <a:pt x="1031" y="1373"/>
                  <a:pt x="1034" y="1373"/>
                </a:cubicBezTo>
                <a:cubicBezTo>
                  <a:pt x="1036" y="1373"/>
                  <a:pt x="1038" y="1371"/>
                  <a:pt x="1038" y="1369"/>
                </a:cubicBezTo>
                <a:cubicBezTo>
                  <a:pt x="1038" y="1367"/>
                  <a:pt x="1036" y="1365"/>
                  <a:pt x="1034" y="1365"/>
                </a:cubicBezTo>
                <a:close/>
                <a:moveTo>
                  <a:pt x="1046" y="1365"/>
                </a:moveTo>
                <a:cubicBezTo>
                  <a:pt x="1044" y="1365"/>
                  <a:pt x="1042" y="1367"/>
                  <a:pt x="1042" y="1369"/>
                </a:cubicBezTo>
                <a:cubicBezTo>
                  <a:pt x="1042" y="1371"/>
                  <a:pt x="1044" y="1373"/>
                  <a:pt x="1046" y="1373"/>
                </a:cubicBezTo>
                <a:cubicBezTo>
                  <a:pt x="1049" y="1373"/>
                  <a:pt x="1051" y="1371"/>
                  <a:pt x="1051" y="1369"/>
                </a:cubicBezTo>
                <a:cubicBezTo>
                  <a:pt x="1051" y="1367"/>
                  <a:pt x="1049" y="1365"/>
                  <a:pt x="1046" y="1365"/>
                </a:cubicBezTo>
                <a:close/>
                <a:moveTo>
                  <a:pt x="1059" y="1365"/>
                </a:moveTo>
                <a:cubicBezTo>
                  <a:pt x="1057" y="1365"/>
                  <a:pt x="1055" y="1367"/>
                  <a:pt x="1055" y="1369"/>
                </a:cubicBezTo>
                <a:cubicBezTo>
                  <a:pt x="1055" y="1371"/>
                  <a:pt x="1057" y="1373"/>
                  <a:pt x="1059" y="1373"/>
                </a:cubicBezTo>
                <a:cubicBezTo>
                  <a:pt x="1062" y="1373"/>
                  <a:pt x="1064" y="1371"/>
                  <a:pt x="1064" y="1369"/>
                </a:cubicBezTo>
                <a:cubicBezTo>
                  <a:pt x="1064" y="1367"/>
                  <a:pt x="1062" y="1365"/>
                  <a:pt x="1059" y="1365"/>
                </a:cubicBezTo>
                <a:close/>
                <a:moveTo>
                  <a:pt x="1072" y="1365"/>
                </a:moveTo>
                <a:cubicBezTo>
                  <a:pt x="1070" y="1365"/>
                  <a:pt x="1068" y="1367"/>
                  <a:pt x="1068" y="1369"/>
                </a:cubicBezTo>
                <a:cubicBezTo>
                  <a:pt x="1068" y="1371"/>
                  <a:pt x="1070" y="1373"/>
                  <a:pt x="1072" y="1373"/>
                </a:cubicBezTo>
                <a:cubicBezTo>
                  <a:pt x="1075" y="1373"/>
                  <a:pt x="1076" y="1371"/>
                  <a:pt x="1076" y="1369"/>
                </a:cubicBezTo>
                <a:cubicBezTo>
                  <a:pt x="1076" y="1367"/>
                  <a:pt x="1075" y="1365"/>
                  <a:pt x="1072" y="1365"/>
                </a:cubicBezTo>
                <a:close/>
                <a:moveTo>
                  <a:pt x="1085" y="1365"/>
                </a:moveTo>
                <a:cubicBezTo>
                  <a:pt x="1083" y="1365"/>
                  <a:pt x="1081" y="1367"/>
                  <a:pt x="1081" y="1369"/>
                </a:cubicBezTo>
                <a:cubicBezTo>
                  <a:pt x="1081" y="1371"/>
                  <a:pt x="1083" y="1373"/>
                  <a:pt x="1085" y="1373"/>
                </a:cubicBezTo>
                <a:cubicBezTo>
                  <a:pt x="1088" y="1373"/>
                  <a:pt x="1089" y="1371"/>
                  <a:pt x="1089" y="1369"/>
                </a:cubicBezTo>
                <a:cubicBezTo>
                  <a:pt x="1089" y="1367"/>
                  <a:pt x="1088" y="1365"/>
                  <a:pt x="1085" y="1365"/>
                </a:cubicBezTo>
                <a:close/>
                <a:moveTo>
                  <a:pt x="1098" y="1365"/>
                </a:moveTo>
                <a:cubicBezTo>
                  <a:pt x="1096" y="1365"/>
                  <a:pt x="1094" y="1367"/>
                  <a:pt x="1094" y="1369"/>
                </a:cubicBezTo>
                <a:cubicBezTo>
                  <a:pt x="1094" y="1371"/>
                  <a:pt x="1096" y="1373"/>
                  <a:pt x="1098" y="1373"/>
                </a:cubicBezTo>
                <a:cubicBezTo>
                  <a:pt x="1100" y="1373"/>
                  <a:pt x="1102" y="1371"/>
                  <a:pt x="1102" y="1369"/>
                </a:cubicBezTo>
                <a:cubicBezTo>
                  <a:pt x="1102" y="1367"/>
                  <a:pt x="1100" y="1365"/>
                  <a:pt x="1098" y="1365"/>
                </a:cubicBezTo>
                <a:close/>
                <a:moveTo>
                  <a:pt x="1111" y="1365"/>
                </a:moveTo>
                <a:cubicBezTo>
                  <a:pt x="1109" y="1365"/>
                  <a:pt x="1107" y="1367"/>
                  <a:pt x="1107" y="1369"/>
                </a:cubicBezTo>
                <a:cubicBezTo>
                  <a:pt x="1107" y="1371"/>
                  <a:pt x="1109" y="1373"/>
                  <a:pt x="1111" y="1373"/>
                </a:cubicBezTo>
                <a:cubicBezTo>
                  <a:pt x="1113" y="1373"/>
                  <a:pt x="1115" y="1371"/>
                  <a:pt x="1115" y="1369"/>
                </a:cubicBezTo>
                <a:cubicBezTo>
                  <a:pt x="1115" y="1367"/>
                  <a:pt x="1113" y="1365"/>
                  <a:pt x="1111" y="1365"/>
                </a:cubicBezTo>
                <a:close/>
                <a:moveTo>
                  <a:pt x="1124" y="1365"/>
                </a:moveTo>
                <a:cubicBezTo>
                  <a:pt x="1122" y="1365"/>
                  <a:pt x="1120" y="1367"/>
                  <a:pt x="1120" y="1369"/>
                </a:cubicBezTo>
                <a:cubicBezTo>
                  <a:pt x="1120" y="1371"/>
                  <a:pt x="1122" y="1373"/>
                  <a:pt x="1124" y="1373"/>
                </a:cubicBezTo>
                <a:cubicBezTo>
                  <a:pt x="1126" y="1373"/>
                  <a:pt x="1128" y="1371"/>
                  <a:pt x="1128" y="1369"/>
                </a:cubicBezTo>
                <a:cubicBezTo>
                  <a:pt x="1128" y="1367"/>
                  <a:pt x="1126" y="1365"/>
                  <a:pt x="1124" y="1365"/>
                </a:cubicBezTo>
                <a:close/>
                <a:moveTo>
                  <a:pt x="1137" y="1365"/>
                </a:moveTo>
                <a:cubicBezTo>
                  <a:pt x="1135" y="1365"/>
                  <a:pt x="1133" y="1367"/>
                  <a:pt x="1133" y="1369"/>
                </a:cubicBezTo>
                <a:cubicBezTo>
                  <a:pt x="1133" y="1371"/>
                  <a:pt x="1135" y="1373"/>
                  <a:pt x="1137" y="1373"/>
                </a:cubicBezTo>
                <a:cubicBezTo>
                  <a:pt x="1139" y="1373"/>
                  <a:pt x="1141" y="1371"/>
                  <a:pt x="1141" y="1369"/>
                </a:cubicBezTo>
                <a:cubicBezTo>
                  <a:pt x="1141" y="1367"/>
                  <a:pt x="1139" y="1365"/>
                  <a:pt x="1137" y="1365"/>
                </a:cubicBezTo>
                <a:close/>
                <a:moveTo>
                  <a:pt x="1150" y="1365"/>
                </a:moveTo>
                <a:cubicBezTo>
                  <a:pt x="1147" y="1365"/>
                  <a:pt x="1146" y="1367"/>
                  <a:pt x="1146" y="1369"/>
                </a:cubicBezTo>
                <a:cubicBezTo>
                  <a:pt x="1146" y="1371"/>
                  <a:pt x="1147" y="1373"/>
                  <a:pt x="1150" y="1373"/>
                </a:cubicBezTo>
                <a:cubicBezTo>
                  <a:pt x="1152" y="1373"/>
                  <a:pt x="1154" y="1371"/>
                  <a:pt x="1154" y="1369"/>
                </a:cubicBezTo>
                <a:cubicBezTo>
                  <a:pt x="1154" y="1367"/>
                  <a:pt x="1152" y="1365"/>
                  <a:pt x="1150" y="1365"/>
                </a:cubicBezTo>
                <a:close/>
                <a:moveTo>
                  <a:pt x="1163" y="1365"/>
                </a:moveTo>
                <a:cubicBezTo>
                  <a:pt x="1160" y="1365"/>
                  <a:pt x="1159" y="1367"/>
                  <a:pt x="1159" y="1369"/>
                </a:cubicBezTo>
                <a:cubicBezTo>
                  <a:pt x="1159" y="1371"/>
                  <a:pt x="1160" y="1373"/>
                  <a:pt x="1163" y="1373"/>
                </a:cubicBezTo>
                <a:cubicBezTo>
                  <a:pt x="1165" y="1373"/>
                  <a:pt x="1167" y="1371"/>
                  <a:pt x="1167" y="1369"/>
                </a:cubicBezTo>
                <a:cubicBezTo>
                  <a:pt x="1167" y="1367"/>
                  <a:pt x="1165" y="1365"/>
                  <a:pt x="1163" y="1365"/>
                </a:cubicBezTo>
                <a:close/>
                <a:moveTo>
                  <a:pt x="1176" y="1365"/>
                </a:moveTo>
                <a:cubicBezTo>
                  <a:pt x="1173" y="1365"/>
                  <a:pt x="1171" y="1367"/>
                  <a:pt x="1171" y="1369"/>
                </a:cubicBezTo>
                <a:cubicBezTo>
                  <a:pt x="1171" y="1371"/>
                  <a:pt x="1173" y="1373"/>
                  <a:pt x="1176" y="1373"/>
                </a:cubicBezTo>
                <a:cubicBezTo>
                  <a:pt x="1178" y="1373"/>
                  <a:pt x="1180" y="1371"/>
                  <a:pt x="1180" y="1369"/>
                </a:cubicBezTo>
                <a:cubicBezTo>
                  <a:pt x="1180" y="1367"/>
                  <a:pt x="1178" y="1365"/>
                  <a:pt x="1176" y="1365"/>
                </a:cubicBezTo>
                <a:close/>
                <a:moveTo>
                  <a:pt x="1189" y="1365"/>
                </a:moveTo>
                <a:cubicBezTo>
                  <a:pt x="1186" y="1365"/>
                  <a:pt x="1184" y="1367"/>
                  <a:pt x="1184" y="1369"/>
                </a:cubicBezTo>
                <a:cubicBezTo>
                  <a:pt x="1184" y="1371"/>
                  <a:pt x="1186" y="1373"/>
                  <a:pt x="1189" y="1373"/>
                </a:cubicBezTo>
                <a:cubicBezTo>
                  <a:pt x="1191" y="1373"/>
                  <a:pt x="1193" y="1371"/>
                  <a:pt x="1193" y="1369"/>
                </a:cubicBezTo>
                <a:cubicBezTo>
                  <a:pt x="1193" y="1367"/>
                  <a:pt x="1191" y="1365"/>
                  <a:pt x="1189" y="1365"/>
                </a:cubicBezTo>
                <a:close/>
                <a:moveTo>
                  <a:pt x="1201" y="1365"/>
                </a:moveTo>
                <a:cubicBezTo>
                  <a:pt x="1199" y="1365"/>
                  <a:pt x="1197" y="1367"/>
                  <a:pt x="1197" y="1369"/>
                </a:cubicBezTo>
                <a:cubicBezTo>
                  <a:pt x="1197" y="1371"/>
                  <a:pt x="1199" y="1373"/>
                  <a:pt x="1201" y="1373"/>
                </a:cubicBezTo>
                <a:cubicBezTo>
                  <a:pt x="1204" y="1373"/>
                  <a:pt x="1206" y="1371"/>
                  <a:pt x="1206" y="1369"/>
                </a:cubicBezTo>
                <a:cubicBezTo>
                  <a:pt x="1206" y="1367"/>
                  <a:pt x="1204" y="1365"/>
                  <a:pt x="1201" y="1365"/>
                </a:cubicBezTo>
                <a:close/>
                <a:moveTo>
                  <a:pt x="1214" y="1365"/>
                </a:moveTo>
                <a:cubicBezTo>
                  <a:pt x="1212" y="1365"/>
                  <a:pt x="1210" y="1367"/>
                  <a:pt x="1210" y="1369"/>
                </a:cubicBezTo>
                <a:cubicBezTo>
                  <a:pt x="1210" y="1371"/>
                  <a:pt x="1212" y="1373"/>
                  <a:pt x="1214" y="1373"/>
                </a:cubicBezTo>
                <a:cubicBezTo>
                  <a:pt x="1217" y="1373"/>
                  <a:pt x="1219" y="1371"/>
                  <a:pt x="1219" y="1369"/>
                </a:cubicBezTo>
                <a:cubicBezTo>
                  <a:pt x="1219" y="1367"/>
                  <a:pt x="1217" y="1365"/>
                  <a:pt x="1214" y="1365"/>
                </a:cubicBezTo>
                <a:close/>
                <a:moveTo>
                  <a:pt x="1227" y="1365"/>
                </a:moveTo>
                <a:cubicBezTo>
                  <a:pt x="1225" y="1365"/>
                  <a:pt x="1223" y="1367"/>
                  <a:pt x="1223" y="1369"/>
                </a:cubicBezTo>
                <a:cubicBezTo>
                  <a:pt x="1223" y="1371"/>
                  <a:pt x="1225" y="1373"/>
                  <a:pt x="1227" y="1373"/>
                </a:cubicBezTo>
                <a:cubicBezTo>
                  <a:pt x="1230" y="1373"/>
                  <a:pt x="1231" y="1371"/>
                  <a:pt x="1231" y="1369"/>
                </a:cubicBezTo>
                <a:cubicBezTo>
                  <a:pt x="1231" y="1367"/>
                  <a:pt x="1230" y="1365"/>
                  <a:pt x="1227" y="1365"/>
                </a:cubicBezTo>
                <a:close/>
                <a:moveTo>
                  <a:pt x="1240" y="1365"/>
                </a:moveTo>
                <a:cubicBezTo>
                  <a:pt x="1238" y="1365"/>
                  <a:pt x="1236" y="1367"/>
                  <a:pt x="1236" y="1369"/>
                </a:cubicBezTo>
                <a:cubicBezTo>
                  <a:pt x="1236" y="1371"/>
                  <a:pt x="1238" y="1373"/>
                  <a:pt x="1240" y="1373"/>
                </a:cubicBezTo>
                <a:cubicBezTo>
                  <a:pt x="1242" y="1373"/>
                  <a:pt x="1244" y="1371"/>
                  <a:pt x="1244" y="1369"/>
                </a:cubicBezTo>
                <a:cubicBezTo>
                  <a:pt x="1244" y="1367"/>
                  <a:pt x="1242" y="1365"/>
                  <a:pt x="1240" y="1365"/>
                </a:cubicBezTo>
                <a:close/>
                <a:moveTo>
                  <a:pt x="1253" y="1366"/>
                </a:moveTo>
                <a:cubicBezTo>
                  <a:pt x="1251" y="1366"/>
                  <a:pt x="1250" y="1367"/>
                  <a:pt x="1250" y="1369"/>
                </a:cubicBezTo>
                <a:cubicBezTo>
                  <a:pt x="1250" y="1371"/>
                  <a:pt x="1251" y="1373"/>
                  <a:pt x="1253" y="1373"/>
                </a:cubicBezTo>
                <a:cubicBezTo>
                  <a:pt x="1255" y="1373"/>
                  <a:pt x="1257" y="1371"/>
                  <a:pt x="1257" y="1369"/>
                </a:cubicBezTo>
                <a:cubicBezTo>
                  <a:pt x="1257" y="1367"/>
                  <a:pt x="1255" y="1366"/>
                  <a:pt x="1253" y="1366"/>
                </a:cubicBezTo>
                <a:close/>
                <a:moveTo>
                  <a:pt x="1834" y="1365"/>
                </a:moveTo>
                <a:cubicBezTo>
                  <a:pt x="1832" y="1365"/>
                  <a:pt x="1830" y="1367"/>
                  <a:pt x="1830" y="1369"/>
                </a:cubicBezTo>
                <a:cubicBezTo>
                  <a:pt x="1830" y="1371"/>
                  <a:pt x="1832" y="1373"/>
                  <a:pt x="1834" y="1373"/>
                </a:cubicBezTo>
                <a:cubicBezTo>
                  <a:pt x="1837" y="1373"/>
                  <a:pt x="1838" y="1371"/>
                  <a:pt x="1838" y="1369"/>
                </a:cubicBezTo>
                <a:cubicBezTo>
                  <a:pt x="1838" y="1367"/>
                  <a:pt x="1837" y="1365"/>
                  <a:pt x="1834" y="1365"/>
                </a:cubicBezTo>
                <a:close/>
                <a:moveTo>
                  <a:pt x="1847" y="1365"/>
                </a:moveTo>
                <a:cubicBezTo>
                  <a:pt x="1845" y="1365"/>
                  <a:pt x="1843" y="1367"/>
                  <a:pt x="1843" y="1369"/>
                </a:cubicBezTo>
                <a:cubicBezTo>
                  <a:pt x="1843" y="1371"/>
                  <a:pt x="1845" y="1373"/>
                  <a:pt x="1847" y="1373"/>
                </a:cubicBezTo>
                <a:cubicBezTo>
                  <a:pt x="1849" y="1373"/>
                  <a:pt x="1851" y="1371"/>
                  <a:pt x="1851" y="1369"/>
                </a:cubicBezTo>
                <a:cubicBezTo>
                  <a:pt x="1851" y="1367"/>
                  <a:pt x="1849" y="1365"/>
                  <a:pt x="1847" y="1365"/>
                </a:cubicBezTo>
                <a:close/>
                <a:moveTo>
                  <a:pt x="1860" y="1365"/>
                </a:moveTo>
                <a:cubicBezTo>
                  <a:pt x="1858" y="1365"/>
                  <a:pt x="1856" y="1367"/>
                  <a:pt x="1856" y="1369"/>
                </a:cubicBezTo>
                <a:cubicBezTo>
                  <a:pt x="1856" y="1371"/>
                  <a:pt x="1858" y="1373"/>
                  <a:pt x="1860" y="1373"/>
                </a:cubicBezTo>
                <a:cubicBezTo>
                  <a:pt x="1862" y="1373"/>
                  <a:pt x="1864" y="1371"/>
                  <a:pt x="1864" y="1369"/>
                </a:cubicBezTo>
                <a:cubicBezTo>
                  <a:pt x="1864" y="1367"/>
                  <a:pt x="1862" y="1365"/>
                  <a:pt x="1860" y="1365"/>
                </a:cubicBezTo>
                <a:close/>
                <a:moveTo>
                  <a:pt x="1873" y="1365"/>
                </a:moveTo>
                <a:cubicBezTo>
                  <a:pt x="1871" y="1365"/>
                  <a:pt x="1869" y="1367"/>
                  <a:pt x="1869" y="1369"/>
                </a:cubicBezTo>
                <a:cubicBezTo>
                  <a:pt x="1869" y="1371"/>
                  <a:pt x="1871" y="1373"/>
                  <a:pt x="1873" y="1373"/>
                </a:cubicBezTo>
                <a:cubicBezTo>
                  <a:pt x="1875" y="1373"/>
                  <a:pt x="1877" y="1371"/>
                  <a:pt x="1877" y="1369"/>
                </a:cubicBezTo>
                <a:cubicBezTo>
                  <a:pt x="1877" y="1367"/>
                  <a:pt x="1875" y="1365"/>
                  <a:pt x="1873" y="1365"/>
                </a:cubicBezTo>
                <a:close/>
                <a:moveTo>
                  <a:pt x="1886" y="1365"/>
                </a:moveTo>
                <a:cubicBezTo>
                  <a:pt x="1884" y="1365"/>
                  <a:pt x="1882" y="1367"/>
                  <a:pt x="1882" y="1369"/>
                </a:cubicBezTo>
                <a:cubicBezTo>
                  <a:pt x="1882" y="1371"/>
                  <a:pt x="1884" y="1373"/>
                  <a:pt x="1886" y="1373"/>
                </a:cubicBezTo>
                <a:cubicBezTo>
                  <a:pt x="1888" y="1373"/>
                  <a:pt x="1890" y="1371"/>
                  <a:pt x="1890" y="1369"/>
                </a:cubicBezTo>
                <a:cubicBezTo>
                  <a:pt x="1890" y="1367"/>
                  <a:pt x="1888" y="1365"/>
                  <a:pt x="1886" y="1365"/>
                </a:cubicBezTo>
                <a:close/>
                <a:moveTo>
                  <a:pt x="1899" y="1365"/>
                </a:moveTo>
                <a:cubicBezTo>
                  <a:pt x="1896" y="1365"/>
                  <a:pt x="1895" y="1367"/>
                  <a:pt x="1895" y="1369"/>
                </a:cubicBezTo>
                <a:cubicBezTo>
                  <a:pt x="1895" y="1371"/>
                  <a:pt x="1896" y="1373"/>
                  <a:pt x="1899" y="1373"/>
                </a:cubicBezTo>
                <a:cubicBezTo>
                  <a:pt x="1901" y="1373"/>
                  <a:pt x="1903" y="1371"/>
                  <a:pt x="1903" y="1369"/>
                </a:cubicBezTo>
                <a:cubicBezTo>
                  <a:pt x="1903" y="1367"/>
                  <a:pt x="1901" y="1365"/>
                  <a:pt x="1899" y="1365"/>
                </a:cubicBezTo>
                <a:close/>
                <a:moveTo>
                  <a:pt x="1912" y="1365"/>
                </a:moveTo>
                <a:cubicBezTo>
                  <a:pt x="1909" y="1365"/>
                  <a:pt x="1908" y="1367"/>
                  <a:pt x="1908" y="1369"/>
                </a:cubicBezTo>
                <a:cubicBezTo>
                  <a:pt x="1908" y="1371"/>
                  <a:pt x="1909" y="1373"/>
                  <a:pt x="1912" y="1373"/>
                </a:cubicBezTo>
                <a:cubicBezTo>
                  <a:pt x="1914" y="1373"/>
                  <a:pt x="1916" y="1371"/>
                  <a:pt x="1916" y="1369"/>
                </a:cubicBezTo>
                <a:cubicBezTo>
                  <a:pt x="1916" y="1367"/>
                  <a:pt x="1914" y="1365"/>
                  <a:pt x="1912" y="1365"/>
                </a:cubicBezTo>
                <a:close/>
                <a:moveTo>
                  <a:pt x="1925" y="1365"/>
                </a:moveTo>
                <a:cubicBezTo>
                  <a:pt x="1922" y="1365"/>
                  <a:pt x="1920" y="1367"/>
                  <a:pt x="1920" y="1369"/>
                </a:cubicBezTo>
                <a:cubicBezTo>
                  <a:pt x="1920" y="1371"/>
                  <a:pt x="1922" y="1373"/>
                  <a:pt x="1925" y="1373"/>
                </a:cubicBezTo>
                <a:cubicBezTo>
                  <a:pt x="1927" y="1373"/>
                  <a:pt x="1929" y="1371"/>
                  <a:pt x="1929" y="1369"/>
                </a:cubicBezTo>
                <a:cubicBezTo>
                  <a:pt x="1929" y="1367"/>
                  <a:pt x="1927" y="1365"/>
                  <a:pt x="1925" y="1365"/>
                </a:cubicBezTo>
                <a:close/>
                <a:moveTo>
                  <a:pt x="1938" y="1365"/>
                </a:moveTo>
                <a:cubicBezTo>
                  <a:pt x="1935" y="1365"/>
                  <a:pt x="1933" y="1367"/>
                  <a:pt x="1933" y="1369"/>
                </a:cubicBezTo>
                <a:cubicBezTo>
                  <a:pt x="1933" y="1371"/>
                  <a:pt x="1935" y="1373"/>
                  <a:pt x="1938" y="1373"/>
                </a:cubicBezTo>
                <a:cubicBezTo>
                  <a:pt x="1940" y="1373"/>
                  <a:pt x="1942" y="1371"/>
                  <a:pt x="1942" y="1369"/>
                </a:cubicBezTo>
                <a:cubicBezTo>
                  <a:pt x="1942" y="1367"/>
                  <a:pt x="1940" y="1365"/>
                  <a:pt x="1938" y="1365"/>
                </a:cubicBezTo>
                <a:close/>
                <a:moveTo>
                  <a:pt x="1950" y="1365"/>
                </a:moveTo>
                <a:cubicBezTo>
                  <a:pt x="1948" y="1365"/>
                  <a:pt x="1946" y="1367"/>
                  <a:pt x="1946" y="1369"/>
                </a:cubicBezTo>
                <a:cubicBezTo>
                  <a:pt x="1946" y="1371"/>
                  <a:pt x="1948" y="1373"/>
                  <a:pt x="1950" y="1373"/>
                </a:cubicBezTo>
                <a:cubicBezTo>
                  <a:pt x="1953" y="1373"/>
                  <a:pt x="1955" y="1371"/>
                  <a:pt x="1955" y="1369"/>
                </a:cubicBezTo>
                <a:cubicBezTo>
                  <a:pt x="1955" y="1367"/>
                  <a:pt x="1953" y="1365"/>
                  <a:pt x="1950" y="1365"/>
                </a:cubicBezTo>
                <a:close/>
                <a:moveTo>
                  <a:pt x="1963" y="1365"/>
                </a:moveTo>
                <a:cubicBezTo>
                  <a:pt x="1961" y="1365"/>
                  <a:pt x="1959" y="1367"/>
                  <a:pt x="1959" y="1369"/>
                </a:cubicBezTo>
                <a:cubicBezTo>
                  <a:pt x="1959" y="1371"/>
                  <a:pt x="1961" y="1373"/>
                  <a:pt x="1963" y="1373"/>
                </a:cubicBezTo>
                <a:cubicBezTo>
                  <a:pt x="1966" y="1373"/>
                  <a:pt x="1968" y="1371"/>
                  <a:pt x="1968" y="1369"/>
                </a:cubicBezTo>
                <a:cubicBezTo>
                  <a:pt x="1968" y="1367"/>
                  <a:pt x="1966" y="1365"/>
                  <a:pt x="1963" y="1365"/>
                </a:cubicBezTo>
                <a:close/>
                <a:moveTo>
                  <a:pt x="1976" y="1365"/>
                </a:moveTo>
                <a:cubicBezTo>
                  <a:pt x="1974" y="1365"/>
                  <a:pt x="1972" y="1367"/>
                  <a:pt x="1972" y="1369"/>
                </a:cubicBezTo>
                <a:cubicBezTo>
                  <a:pt x="1972" y="1371"/>
                  <a:pt x="1974" y="1373"/>
                  <a:pt x="1976" y="1373"/>
                </a:cubicBezTo>
                <a:cubicBezTo>
                  <a:pt x="1979" y="1373"/>
                  <a:pt x="1980" y="1371"/>
                  <a:pt x="1980" y="1369"/>
                </a:cubicBezTo>
                <a:cubicBezTo>
                  <a:pt x="1980" y="1367"/>
                  <a:pt x="1979" y="1365"/>
                  <a:pt x="1976" y="1365"/>
                </a:cubicBezTo>
                <a:close/>
                <a:moveTo>
                  <a:pt x="1989" y="1365"/>
                </a:moveTo>
                <a:cubicBezTo>
                  <a:pt x="1987" y="1365"/>
                  <a:pt x="1985" y="1367"/>
                  <a:pt x="1985" y="1369"/>
                </a:cubicBezTo>
                <a:cubicBezTo>
                  <a:pt x="1985" y="1371"/>
                  <a:pt x="1987" y="1373"/>
                  <a:pt x="1989" y="1373"/>
                </a:cubicBezTo>
                <a:cubicBezTo>
                  <a:pt x="1991" y="1373"/>
                  <a:pt x="1993" y="1371"/>
                  <a:pt x="1993" y="1369"/>
                </a:cubicBezTo>
                <a:cubicBezTo>
                  <a:pt x="1993" y="1367"/>
                  <a:pt x="1991" y="1365"/>
                  <a:pt x="1989" y="1365"/>
                </a:cubicBezTo>
                <a:close/>
                <a:moveTo>
                  <a:pt x="2002" y="1365"/>
                </a:moveTo>
                <a:cubicBezTo>
                  <a:pt x="2000" y="1365"/>
                  <a:pt x="1998" y="1367"/>
                  <a:pt x="1998" y="1369"/>
                </a:cubicBezTo>
                <a:cubicBezTo>
                  <a:pt x="1998" y="1371"/>
                  <a:pt x="2000" y="1373"/>
                  <a:pt x="2002" y="1373"/>
                </a:cubicBezTo>
                <a:cubicBezTo>
                  <a:pt x="2004" y="1373"/>
                  <a:pt x="2006" y="1371"/>
                  <a:pt x="2006" y="1369"/>
                </a:cubicBezTo>
                <a:cubicBezTo>
                  <a:pt x="2006" y="1367"/>
                  <a:pt x="2004" y="1365"/>
                  <a:pt x="2002" y="1365"/>
                </a:cubicBezTo>
                <a:close/>
                <a:moveTo>
                  <a:pt x="2015" y="1365"/>
                </a:moveTo>
                <a:cubicBezTo>
                  <a:pt x="2013" y="1365"/>
                  <a:pt x="2011" y="1367"/>
                  <a:pt x="2011" y="1369"/>
                </a:cubicBezTo>
                <a:cubicBezTo>
                  <a:pt x="2011" y="1371"/>
                  <a:pt x="2013" y="1373"/>
                  <a:pt x="2015" y="1373"/>
                </a:cubicBezTo>
                <a:cubicBezTo>
                  <a:pt x="2017" y="1373"/>
                  <a:pt x="2019" y="1371"/>
                  <a:pt x="2019" y="1369"/>
                </a:cubicBezTo>
                <a:cubicBezTo>
                  <a:pt x="2019" y="1367"/>
                  <a:pt x="2017" y="1365"/>
                  <a:pt x="2015" y="1365"/>
                </a:cubicBezTo>
                <a:close/>
                <a:moveTo>
                  <a:pt x="2028" y="1365"/>
                </a:moveTo>
                <a:cubicBezTo>
                  <a:pt x="2026" y="1365"/>
                  <a:pt x="2024" y="1367"/>
                  <a:pt x="2024" y="1369"/>
                </a:cubicBezTo>
                <a:cubicBezTo>
                  <a:pt x="2024" y="1371"/>
                  <a:pt x="2026" y="1373"/>
                  <a:pt x="2028" y="1373"/>
                </a:cubicBezTo>
                <a:cubicBezTo>
                  <a:pt x="2030" y="1373"/>
                  <a:pt x="2032" y="1371"/>
                  <a:pt x="2032" y="1369"/>
                </a:cubicBezTo>
                <a:cubicBezTo>
                  <a:pt x="2032" y="1367"/>
                  <a:pt x="2030" y="1365"/>
                  <a:pt x="2028" y="1365"/>
                </a:cubicBezTo>
                <a:close/>
                <a:moveTo>
                  <a:pt x="2118" y="1365"/>
                </a:moveTo>
                <a:cubicBezTo>
                  <a:pt x="2116" y="1365"/>
                  <a:pt x="2114" y="1367"/>
                  <a:pt x="2114" y="1369"/>
                </a:cubicBezTo>
                <a:cubicBezTo>
                  <a:pt x="2114" y="1371"/>
                  <a:pt x="2116" y="1373"/>
                  <a:pt x="2118" y="1373"/>
                </a:cubicBezTo>
                <a:cubicBezTo>
                  <a:pt x="2121" y="1373"/>
                  <a:pt x="2123" y="1371"/>
                  <a:pt x="2123" y="1369"/>
                </a:cubicBezTo>
                <a:cubicBezTo>
                  <a:pt x="2123" y="1367"/>
                  <a:pt x="2121" y="1365"/>
                  <a:pt x="2118" y="1365"/>
                </a:cubicBezTo>
                <a:close/>
                <a:moveTo>
                  <a:pt x="2131" y="1365"/>
                </a:moveTo>
                <a:cubicBezTo>
                  <a:pt x="2129" y="1365"/>
                  <a:pt x="2127" y="1367"/>
                  <a:pt x="2127" y="1369"/>
                </a:cubicBezTo>
                <a:cubicBezTo>
                  <a:pt x="2127" y="1371"/>
                  <a:pt x="2129" y="1373"/>
                  <a:pt x="2131" y="1373"/>
                </a:cubicBezTo>
                <a:cubicBezTo>
                  <a:pt x="2134" y="1373"/>
                  <a:pt x="2135" y="1371"/>
                  <a:pt x="2135" y="1369"/>
                </a:cubicBezTo>
                <a:cubicBezTo>
                  <a:pt x="2135" y="1367"/>
                  <a:pt x="2134" y="1365"/>
                  <a:pt x="2131" y="1365"/>
                </a:cubicBezTo>
                <a:close/>
                <a:moveTo>
                  <a:pt x="2144" y="1365"/>
                </a:moveTo>
                <a:cubicBezTo>
                  <a:pt x="2142" y="1365"/>
                  <a:pt x="2140" y="1367"/>
                  <a:pt x="2140" y="1369"/>
                </a:cubicBezTo>
                <a:cubicBezTo>
                  <a:pt x="2140" y="1371"/>
                  <a:pt x="2142" y="1373"/>
                  <a:pt x="2144" y="1373"/>
                </a:cubicBezTo>
                <a:cubicBezTo>
                  <a:pt x="2146" y="1373"/>
                  <a:pt x="2148" y="1371"/>
                  <a:pt x="2148" y="1369"/>
                </a:cubicBezTo>
                <a:cubicBezTo>
                  <a:pt x="2148" y="1367"/>
                  <a:pt x="2146" y="1365"/>
                  <a:pt x="2144" y="1365"/>
                </a:cubicBezTo>
                <a:close/>
                <a:moveTo>
                  <a:pt x="2157" y="1365"/>
                </a:moveTo>
                <a:cubicBezTo>
                  <a:pt x="2155" y="1365"/>
                  <a:pt x="2153" y="1367"/>
                  <a:pt x="2153" y="1369"/>
                </a:cubicBezTo>
                <a:cubicBezTo>
                  <a:pt x="2153" y="1371"/>
                  <a:pt x="2155" y="1373"/>
                  <a:pt x="2157" y="1373"/>
                </a:cubicBezTo>
                <a:cubicBezTo>
                  <a:pt x="2159" y="1373"/>
                  <a:pt x="2161" y="1371"/>
                  <a:pt x="2161" y="1369"/>
                </a:cubicBezTo>
                <a:cubicBezTo>
                  <a:pt x="2161" y="1367"/>
                  <a:pt x="2159" y="1365"/>
                  <a:pt x="2157" y="1365"/>
                </a:cubicBezTo>
                <a:close/>
                <a:moveTo>
                  <a:pt x="2829" y="1365"/>
                </a:moveTo>
                <a:cubicBezTo>
                  <a:pt x="2826" y="1365"/>
                  <a:pt x="2824" y="1367"/>
                  <a:pt x="2824" y="1369"/>
                </a:cubicBezTo>
                <a:cubicBezTo>
                  <a:pt x="2824" y="1371"/>
                  <a:pt x="2826" y="1373"/>
                  <a:pt x="2829" y="1373"/>
                </a:cubicBezTo>
                <a:cubicBezTo>
                  <a:pt x="2831" y="1373"/>
                  <a:pt x="2833" y="1371"/>
                  <a:pt x="2833" y="1369"/>
                </a:cubicBezTo>
                <a:cubicBezTo>
                  <a:pt x="2833" y="1367"/>
                  <a:pt x="2831" y="1365"/>
                  <a:pt x="2829" y="1365"/>
                </a:cubicBezTo>
                <a:close/>
                <a:moveTo>
                  <a:pt x="2841" y="1365"/>
                </a:moveTo>
                <a:cubicBezTo>
                  <a:pt x="2839" y="1365"/>
                  <a:pt x="2837" y="1367"/>
                  <a:pt x="2837" y="1369"/>
                </a:cubicBezTo>
                <a:cubicBezTo>
                  <a:pt x="2837" y="1371"/>
                  <a:pt x="2839" y="1373"/>
                  <a:pt x="2841" y="1373"/>
                </a:cubicBezTo>
                <a:cubicBezTo>
                  <a:pt x="2844" y="1373"/>
                  <a:pt x="2846" y="1371"/>
                  <a:pt x="2846" y="1369"/>
                </a:cubicBezTo>
                <a:cubicBezTo>
                  <a:pt x="2846" y="1367"/>
                  <a:pt x="2844" y="1365"/>
                  <a:pt x="2841" y="1365"/>
                </a:cubicBezTo>
                <a:close/>
                <a:moveTo>
                  <a:pt x="2854" y="1365"/>
                </a:moveTo>
                <a:cubicBezTo>
                  <a:pt x="2852" y="1365"/>
                  <a:pt x="2850" y="1367"/>
                  <a:pt x="2850" y="1369"/>
                </a:cubicBezTo>
                <a:cubicBezTo>
                  <a:pt x="2850" y="1371"/>
                  <a:pt x="2852" y="1373"/>
                  <a:pt x="2854" y="1373"/>
                </a:cubicBezTo>
                <a:cubicBezTo>
                  <a:pt x="2857" y="1373"/>
                  <a:pt x="2859" y="1371"/>
                  <a:pt x="2859" y="1369"/>
                </a:cubicBezTo>
                <a:cubicBezTo>
                  <a:pt x="2859" y="1367"/>
                  <a:pt x="2857" y="1365"/>
                  <a:pt x="2854" y="1365"/>
                </a:cubicBezTo>
                <a:close/>
                <a:moveTo>
                  <a:pt x="2867" y="1365"/>
                </a:moveTo>
                <a:cubicBezTo>
                  <a:pt x="2865" y="1365"/>
                  <a:pt x="2863" y="1367"/>
                  <a:pt x="2863" y="1369"/>
                </a:cubicBezTo>
                <a:cubicBezTo>
                  <a:pt x="2863" y="1371"/>
                  <a:pt x="2865" y="1373"/>
                  <a:pt x="2867" y="1373"/>
                </a:cubicBezTo>
                <a:cubicBezTo>
                  <a:pt x="2870" y="1373"/>
                  <a:pt x="2872" y="1371"/>
                  <a:pt x="2872" y="1369"/>
                </a:cubicBezTo>
                <a:cubicBezTo>
                  <a:pt x="2872" y="1367"/>
                  <a:pt x="2870" y="1365"/>
                  <a:pt x="2867" y="1365"/>
                </a:cubicBezTo>
                <a:close/>
                <a:moveTo>
                  <a:pt x="2880" y="1365"/>
                </a:moveTo>
                <a:cubicBezTo>
                  <a:pt x="2878" y="1365"/>
                  <a:pt x="2876" y="1367"/>
                  <a:pt x="2876" y="1369"/>
                </a:cubicBezTo>
                <a:cubicBezTo>
                  <a:pt x="2876" y="1371"/>
                  <a:pt x="2878" y="1373"/>
                  <a:pt x="2880" y="1373"/>
                </a:cubicBezTo>
                <a:cubicBezTo>
                  <a:pt x="2883" y="1373"/>
                  <a:pt x="2884" y="1371"/>
                  <a:pt x="2884" y="1369"/>
                </a:cubicBezTo>
                <a:cubicBezTo>
                  <a:pt x="2884" y="1367"/>
                  <a:pt x="2883" y="1365"/>
                  <a:pt x="2880" y="1365"/>
                </a:cubicBezTo>
                <a:close/>
                <a:moveTo>
                  <a:pt x="2893" y="1365"/>
                </a:moveTo>
                <a:cubicBezTo>
                  <a:pt x="2891" y="1365"/>
                  <a:pt x="2889" y="1367"/>
                  <a:pt x="2889" y="1369"/>
                </a:cubicBezTo>
                <a:cubicBezTo>
                  <a:pt x="2889" y="1371"/>
                  <a:pt x="2891" y="1373"/>
                  <a:pt x="2893" y="1373"/>
                </a:cubicBezTo>
                <a:cubicBezTo>
                  <a:pt x="2895" y="1373"/>
                  <a:pt x="2897" y="1371"/>
                  <a:pt x="2897" y="1369"/>
                </a:cubicBezTo>
                <a:cubicBezTo>
                  <a:pt x="2897" y="1367"/>
                  <a:pt x="2895" y="1365"/>
                  <a:pt x="2893" y="1365"/>
                </a:cubicBezTo>
                <a:close/>
                <a:moveTo>
                  <a:pt x="2906" y="1365"/>
                </a:moveTo>
                <a:cubicBezTo>
                  <a:pt x="2904" y="1365"/>
                  <a:pt x="2902" y="1367"/>
                  <a:pt x="2902" y="1369"/>
                </a:cubicBezTo>
                <a:cubicBezTo>
                  <a:pt x="2902" y="1371"/>
                  <a:pt x="2904" y="1373"/>
                  <a:pt x="2906" y="1373"/>
                </a:cubicBezTo>
                <a:cubicBezTo>
                  <a:pt x="2908" y="1373"/>
                  <a:pt x="2910" y="1371"/>
                  <a:pt x="2910" y="1369"/>
                </a:cubicBezTo>
                <a:cubicBezTo>
                  <a:pt x="2910" y="1367"/>
                  <a:pt x="2908" y="1365"/>
                  <a:pt x="2906" y="1365"/>
                </a:cubicBezTo>
                <a:close/>
                <a:moveTo>
                  <a:pt x="2919" y="1365"/>
                </a:moveTo>
                <a:cubicBezTo>
                  <a:pt x="2917" y="1365"/>
                  <a:pt x="2915" y="1367"/>
                  <a:pt x="2915" y="1369"/>
                </a:cubicBezTo>
                <a:cubicBezTo>
                  <a:pt x="2915" y="1371"/>
                  <a:pt x="2917" y="1373"/>
                  <a:pt x="2919" y="1373"/>
                </a:cubicBezTo>
                <a:cubicBezTo>
                  <a:pt x="2921" y="1373"/>
                  <a:pt x="2923" y="1371"/>
                  <a:pt x="2923" y="1369"/>
                </a:cubicBezTo>
                <a:cubicBezTo>
                  <a:pt x="2923" y="1367"/>
                  <a:pt x="2921" y="1365"/>
                  <a:pt x="2919" y="1365"/>
                </a:cubicBezTo>
                <a:close/>
                <a:moveTo>
                  <a:pt x="2932" y="1365"/>
                </a:moveTo>
                <a:cubicBezTo>
                  <a:pt x="2930" y="1365"/>
                  <a:pt x="2928" y="1367"/>
                  <a:pt x="2928" y="1369"/>
                </a:cubicBezTo>
                <a:cubicBezTo>
                  <a:pt x="2928" y="1371"/>
                  <a:pt x="2930" y="1373"/>
                  <a:pt x="2932" y="1373"/>
                </a:cubicBezTo>
                <a:cubicBezTo>
                  <a:pt x="2934" y="1373"/>
                  <a:pt x="2936" y="1371"/>
                  <a:pt x="2936" y="1369"/>
                </a:cubicBezTo>
                <a:cubicBezTo>
                  <a:pt x="2936" y="1367"/>
                  <a:pt x="2934" y="1365"/>
                  <a:pt x="2932" y="1365"/>
                </a:cubicBezTo>
                <a:close/>
                <a:moveTo>
                  <a:pt x="2945" y="1365"/>
                </a:moveTo>
                <a:cubicBezTo>
                  <a:pt x="2942" y="1365"/>
                  <a:pt x="2941" y="1367"/>
                  <a:pt x="2941" y="1369"/>
                </a:cubicBezTo>
                <a:cubicBezTo>
                  <a:pt x="2941" y="1371"/>
                  <a:pt x="2942" y="1373"/>
                  <a:pt x="2945" y="1373"/>
                </a:cubicBezTo>
                <a:cubicBezTo>
                  <a:pt x="2947" y="1373"/>
                  <a:pt x="2949" y="1371"/>
                  <a:pt x="2949" y="1369"/>
                </a:cubicBezTo>
                <a:cubicBezTo>
                  <a:pt x="2949" y="1367"/>
                  <a:pt x="2947" y="1365"/>
                  <a:pt x="2945" y="1365"/>
                </a:cubicBezTo>
                <a:close/>
                <a:moveTo>
                  <a:pt x="2958" y="1365"/>
                </a:moveTo>
                <a:cubicBezTo>
                  <a:pt x="2955" y="1365"/>
                  <a:pt x="2954" y="1367"/>
                  <a:pt x="2954" y="1369"/>
                </a:cubicBezTo>
                <a:cubicBezTo>
                  <a:pt x="2954" y="1371"/>
                  <a:pt x="2955" y="1373"/>
                  <a:pt x="2958" y="1373"/>
                </a:cubicBezTo>
                <a:cubicBezTo>
                  <a:pt x="2960" y="1373"/>
                  <a:pt x="2962" y="1371"/>
                  <a:pt x="2962" y="1369"/>
                </a:cubicBezTo>
                <a:cubicBezTo>
                  <a:pt x="2962" y="1367"/>
                  <a:pt x="2960" y="1365"/>
                  <a:pt x="2958" y="1365"/>
                </a:cubicBezTo>
                <a:close/>
                <a:moveTo>
                  <a:pt x="2971" y="1365"/>
                </a:moveTo>
                <a:cubicBezTo>
                  <a:pt x="2968" y="1365"/>
                  <a:pt x="2966" y="1367"/>
                  <a:pt x="2966" y="1369"/>
                </a:cubicBezTo>
                <a:cubicBezTo>
                  <a:pt x="2966" y="1371"/>
                  <a:pt x="2968" y="1373"/>
                  <a:pt x="2971" y="1373"/>
                </a:cubicBezTo>
                <a:cubicBezTo>
                  <a:pt x="2973" y="1373"/>
                  <a:pt x="2975" y="1371"/>
                  <a:pt x="2975" y="1369"/>
                </a:cubicBezTo>
                <a:cubicBezTo>
                  <a:pt x="2975" y="1367"/>
                  <a:pt x="2973" y="1365"/>
                  <a:pt x="2971" y="1365"/>
                </a:cubicBezTo>
                <a:close/>
                <a:moveTo>
                  <a:pt x="2984" y="1365"/>
                </a:moveTo>
                <a:cubicBezTo>
                  <a:pt x="2981" y="1365"/>
                  <a:pt x="2979" y="1367"/>
                  <a:pt x="2979" y="1369"/>
                </a:cubicBezTo>
                <a:cubicBezTo>
                  <a:pt x="2979" y="1371"/>
                  <a:pt x="2981" y="1373"/>
                  <a:pt x="2984" y="1373"/>
                </a:cubicBezTo>
                <a:cubicBezTo>
                  <a:pt x="2986" y="1373"/>
                  <a:pt x="2988" y="1371"/>
                  <a:pt x="2988" y="1369"/>
                </a:cubicBezTo>
                <a:cubicBezTo>
                  <a:pt x="2988" y="1367"/>
                  <a:pt x="2986" y="1365"/>
                  <a:pt x="2984" y="1365"/>
                </a:cubicBezTo>
                <a:close/>
                <a:moveTo>
                  <a:pt x="2996" y="1365"/>
                </a:moveTo>
                <a:cubicBezTo>
                  <a:pt x="2994" y="1365"/>
                  <a:pt x="2992" y="1367"/>
                  <a:pt x="2992" y="1369"/>
                </a:cubicBezTo>
                <a:cubicBezTo>
                  <a:pt x="2992" y="1371"/>
                  <a:pt x="2994" y="1373"/>
                  <a:pt x="2996" y="1373"/>
                </a:cubicBezTo>
                <a:cubicBezTo>
                  <a:pt x="2999" y="1373"/>
                  <a:pt x="3001" y="1371"/>
                  <a:pt x="3001" y="1369"/>
                </a:cubicBezTo>
                <a:cubicBezTo>
                  <a:pt x="3001" y="1367"/>
                  <a:pt x="2999" y="1365"/>
                  <a:pt x="2996" y="1365"/>
                </a:cubicBezTo>
                <a:close/>
                <a:moveTo>
                  <a:pt x="3009" y="1365"/>
                </a:moveTo>
                <a:cubicBezTo>
                  <a:pt x="3007" y="1365"/>
                  <a:pt x="3005" y="1367"/>
                  <a:pt x="3005" y="1369"/>
                </a:cubicBezTo>
                <a:cubicBezTo>
                  <a:pt x="3005" y="1371"/>
                  <a:pt x="3007" y="1373"/>
                  <a:pt x="3009" y="1373"/>
                </a:cubicBezTo>
                <a:cubicBezTo>
                  <a:pt x="3012" y="1373"/>
                  <a:pt x="3014" y="1371"/>
                  <a:pt x="3014" y="1369"/>
                </a:cubicBezTo>
                <a:cubicBezTo>
                  <a:pt x="3014" y="1367"/>
                  <a:pt x="3012" y="1365"/>
                  <a:pt x="3009" y="1365"/>
                </a:cubicBezTo>
                <a:close/>
                <a:moveTo>
                  <a:pt x="3022" y="1365"/>
                </a:moveTo>
                <a:cubicBezTo>
                  <a:pt x="3020" y="1365"/>
                  <a:pt x="3018" y="1367"/>
                  <a:pt x="3018" y="1369"/>
                </a:cubicBezTo>
                <a:cubicBezTo>
                  <a:pt x="3018" y="1371"/>
                  <a:pt x="3020" y="1373"/>
                  <a:pt x="3022" y="1373"/>
                </a:cubicBezTo>
                <a:cubicBezTo>
                  <a:pt x="3025" y="1373"/>
                  <a:pt x="3026" y="1371"/>
                  <a:pt x="3026" y="1369"/>
                </a:cubicBezTo>
                <a:cubicBezTo>
                  <a:pt x="3026" y="1367"/>
                  <a:pt x="3025" y="1365"/>
                  <a:pt x="3022" y="1365"/>
                </a:cubicBezTo>
                <a:close/>
                <a:moveTo>
                  <a:pt x="3035" y="1365"/>
                </a:moveTo>
                <a:cubicBezTo>
                  <a:pt x="3033" y="1365"/>
                  <a:pt x="3031" y="1367"/>
                  <a:pt x="3031" y="1369"/>
                </a:cubicBezTo>
                <a:cubicBezTo>
                  <a:pt x="3031" y="1371"/>
                  <a:pt x="3033" y="1373"/>
                  <a:pt x="3035" y="1373"/>
                </a:cubicBezTo>
                <a:cubicBezTo>
                  <a:pt x="3038" y="1373"/>
                  <a:pt x="3039" y="1371"/>
                  <a:pt x="3039" y="1369"/>
                </a:cubicBezTo>
                <a:cubicBezTo>
                  <a:pt x="3039" y="1367"/>
                  <a:pt x="3038" y="1365"/>
                  <a:pt x="3035" y="1365"/>
                </a:cubicBezTo>
                <a:close/>
                <a:moveTo>
                  <a:pt x="3048" y="1365"/>
                </a:moveTo>
                <a:cubicBezTo>
                  <a:pt x="3046" y="1365"/>
                  <a:pt x="3044" y="1367"/>
                  <a:pt x="3044" y="1369"/>
                </a:cubicBezTo>
                <a:cubicBezTo>
                  <a:pt x="3044" y="1371"/>
                  <a:pt x="3046" y="1373"/>
                  <a:pt x="3048" y="1373"/>
                </a:cubicBezTo>
                <a:cubicBezTo>
                  <a:pt x="3050" y="1373"/>
                  <a:pt x="3052" y="1371"/>
                  <a:pt x="3052" y="1369"/>
                </a:cubicBezTo>
                <a:cubicBezTo>
                  <a:pt x="3052" y="1367"/>
                  <a:pt x="3050" y="1365"/>
                  <a:pt x="3048" y="1365"/>
                </a:cubicBezTo>
                <a:close/>
                <a:moveTo>
                  <a:pt x="3061" y="1365"/>
                </a:moveTo>
                <a:cubicBezTo>
                  <a:pt x="3059" y="1365"/>
                  <a:pt x="3057" y="1367"/>
                  <a:pt x="3057" y="1369"/>
                </a:cubicBezTo>
                <a:cubicBezTo>
                  <a:pt x="3057" y="1371"/>
                  <a:pt x="3059" y="1373"/>
                  <a:pt x="3061" y="1373"/>
                </a:cubicBezTo>
                <a:cubicBezTo>
                  <a:pt x="3063" y="1373"/>
                  <a:pt x="3065" y="1371"/>
                  <a:pt x="3065" y="1369"/>
                </a:cubicBezTo>
                <a:cubicBezTo>
                  <a:pt x="3065" y="1367"/>
                  <a:pt x="3063" y="1365"/>
                  <a:pt x="3061" y="1365"/>
                </a:cubicBezTo>
                <a:close/>
                <a:moveTo>
                  <a:pt x="3074" y="1365"/>
                </a:moveTo>
                <a:cubicBezTo>
                  <a:pt x="3072" y="1365"/>
                  <a:pt x="3070" y="1367"/>
                  <a:pt x="3070" y="1369"/>
                </a:cubicBezTo>
                <a:cubicBezTo>
                  <a:pt x="3070" y="1371"/>
                  <a:pt x="3072" y="1373"/>
                  <a:pt x="3074" y="1373"/>
                </a:cubicBezTo>
                <a:cubicBezTo>
                  <a:pt x="3076" y="1373"/>
                  <a:pt x="3078" y="1371"/>
                  <a:pt x="3078" y="1369"/>
                </a:cubicBezTo>
                <a:cubicBezTo>
                  <a:pt x="3078" y="1367"/>
                  <a:pt x="3076" y="1365"/>
                  <a:pt x="3074" y="1365"/>
                </a:cubicBezTo>
                <a:close/>
                <a:moveTo>
                  <a:pt x="3087" y="1365"/>
                </a:moveTo>
                <a:cubicBezTo>
                  <a:pt x="3085" y="1365"/>
                  <a:pt x="3083" y="1367"/>
                  <a:pt x="3083" y="1369"/>
                </a:cubicBezTo>
                <a:cubicBezTo>
                  <a:pt x="3083" y="1371"/>
                  <a:pt x="3085" y="1373"/>
                  <a:pt x="3087" y="1373"/>
                </a:cubicBezTo>
                <a:cubicBezTo>
                  <a:pt x="3089" y="1373"/>
                  <a:pt x="3091" y="1371"/>
                  <a:pt x="3091" y="1369"/>
                </a:cubicBezTo>
                <a:cubicBezTo>
                  <a:pt x="3091" y="1367"/>
                  <a:pt x="3089" y="1365"/>
                  <a:pt x="3087" y="1365"/>
                </a:cubicBezTo>
                <a:close/>
                <a:moveTo>
                  <a:pt x="3100" y="1365"/>
                </a:moveTo>
                <a:cubicBezTo>
                  <a:pt x="3097" y="1365"/>
                  <a:pt x="3096" y="1367"/>
                  <a:pt x="3096" y="1369"/>
                </a:cubicBezTo>
                <a:cubicBezTo>
                  <a:pt x="3096" y="1371"/>
                  <a:pt x="3097" y="1373"/>
                  <a:pt x="3100" y="1373"/>
                </a:cubicBezTo>
                <a:cubicBezTo>
                  <a:pt x="3102" y="1373"/>
                  <a:pt x="3104" y="1371"/>
                  <a:pt x="3104" y="1369"/>
                </a:cubicBezTo>
                <a:cubicBezTo>
                  <a:pt x="3104" y="1367"/>
                  <a:pt x="3102" y="1365"/>
                  <a:pt x="3100" y="1365"/>
                </a:cubicBezTo>
                <a:close/>
                <a:moveTo>
                  <a:pt x="3113" y="1365"/>
                </a:moveTo>
                <a:cubicBezTo>
                  <a:pt x="3110" y="1365"/>
                  <a:pt x="3109" y="1367"/>
                  <a:pt x="3109" y="1369"/>
                </a:cubicBezTo>
                <a:cubicBezTo>
                  <a:pt x="3109" y="1371"/>
                  <a:pt x="3110" y="1373"/>
                  <a:pt x="3113" y="1373"/>
                </a:cubicBezTo>
                <a:cubicBezTo>
                  <a:pt x="3115" y="1373"/>
                  <a:pt x="3117" y="1371"/>
                  <a:pt x="3117" y="1369"/>
                </a:cubicBezTo>
                <a:cubicBezTo>
                  <a:pt x="3117" y="1367"/>
                  <a:pt x="3115" y="1365"/>
                  <a:pt x="3113" y="1365"/>
                </a:cubicBezTo>
                <a:close/>
                <a:moveTo>
                  <a:pt x="3126" y="1365"/>
                </a:moveTo>
                <a:cubicBezTo>
                  <a:pt x="3123" y="1365"/>
                  <a:pt x="3121" y="1367"/>
                  <a:pt x="3121" y="1369"/>
                </a:cubicBezTo>
                <a:cubicBezTo>
                  <a:pt x="3121" y="1371"/>
                  <a:pt x="3123" y="1373"/>
                  <a:pt x="3126" y="1373"/>
                </a:cubicBezTo>
                <a:cubicBezTo>
                  <a:pt x="3128" y="1373"/>
                  <a:pt x="3130" y="1371"/>
                  <a:pt x="3130" y="1369"/>
                </a:cubicBezTo>
                <a:cubicBezTo>
                  <a:pt x="3130" y="1367"/>
                  <a:pt x="3128" y="1365"/>
                  <a:pt x="3126" y="1365"/>
                </a:cubicBezTo>
                <a:close/>
                <a:moveTo>
                  <a:pt x="3139" y="1365"/>
                </a:moveTo>
                <a:cubicBezTo>
                  <a:pt x="3136" y="1365"/>
                  <a:pt x="3134" y="1367"/>
                  <a:pt x="3134" y="1369"/>
                </a:cubicBezTo>
                <a:cubicBezTo>
                  <a:pt x="3134" y="1371"/>
                  <a:pt x="3136" y="1373"/>
                  <a:pt x="3139" y="1373"/>
                </a:cubicBezTo>
                <a:cubicBezTo>
                  <a:pt x="3141" y="1373"/>
                  <a:pt x="3143" y="1371"/>
                  <a:pt x="3143" y="1369"/>
                </a:cubicBezTo>
                <a:cubicBezTo>
                  <a:pt x="3143" y="1367"/>
                  <a:pt x="3141" y="1365"/>
                  <a:pt x="3139" y="1365"/>
                </a:cubicBezTo>
                <a:close/>
                <a:moveTo>
                  <a:pt x="3151" y="1365"/>
                </a:moveTo>
                <a:cubicBezTo>
                  <a:pt x="3149" y="1365"/>
                  <a:pt x="3147" y="1367"/>
                  <a:pt x="3147" y="1369"/>
                </a:cubicBezTo>
                <a:cubicBezTo>
                  <a:pt x="3147" y="1371"/>
                  <a:pt x="3149" y="1373"/>
                  <a:pt x="3151" y="1373"/>
                </a:cubicBezTo>
                <a:cubicBezTo>
                  <a:pt x="3154" y="1373"/>
                  <a:pt x="3156" y="1371"/>
                  <a:pt x="3156" y="1369"/>
                </a:cubicBezTo>
                <a:cubicBezTo>
                  <a:pt x="3156" y="1367"/>
                  <a:pt x="3154" y="1365"/>
                  <a:pt x="3151" y="1365"/>
                </a:cubicBezTo>
                <a:close/>
                <a:moveTo>
                  <a:pt x="3164" y="1365"/>
                </a:moveTo>
                <a:cubicBezTo>
                  <a:pt x="3162" y="1365"/>
                  <a:pt x="3160" y="1367"/>
                  <a:pt x="3160" y="1369"/>
                </a:cubicBezTo>
                <a:cubicBezTo>
                  <a:pt x="3160" y="1371"/>
                  <a:pt x="3162" y="1373"/>
                  <a:pt x="3164" y="1373"/>
                </a:cubicBezTo>
                <a:cubicBezTo>
                  <a:pt x="3167" y="1373"/>
                  <a:pt x="3169" y="1371"/>
                  <a:pt x="3169" y="1369"/>
                </a:cubicBezTo>
                <a:cubicBezTo>
                  <a:pt x="3169" y="1367"/>
                  <a:pt x="3167" y="1365"/>
                  <a:pt x="3164" y="1365"/>
                </a:cubicBezTo>
                <a:close/>
                <a:moveTo>
                  <a:pt x="3177" y="1365"/>
                </a:moveTo>
                <a:cubicBezTo>
                  <a:pt x="3175" y="1365"/>
                  <a:pt x="3173" y="1367"/>
                  <a:pt x="3173" y="1369"/>
                </a:cubicBezTo>
                <a:cubicBezTo>
                  <a:pt x="3173" y="1371"/>
                  <a:pt x="3175" y="1373"/>
                  <a:pt x="3177" y="1373"/>
                </a:cubicBezTo>
                <a:cubicBezTo>
                  <a:pt x="3180" y="1373"/>
                  <a:pt x="3181" y="1371"/>
                  <a:pt x="3181" y="1369"/>
                </a:cubicBezTo>
                <a:cubicBezTo>
                  <a:pt x="3181" y="1367"/>
                  <a:pt x="3180" y="1365"/>
                  <a:pt x="3177" y="1365"/>
                </a:cubicBezTo>
                <a:close/>
                <a:moveTo>
                  <a:pt x="982" y="1386"/>
                </a:moveTo>
                <a:cubicBezTo>
                  <a:pt x="984" y="1386"/>
                  <a:pt x="986" y="1384"/>
                  <a:pt x="986" y="1382"/>
                </a:cubicBezTo>
                <a:cubicBezTo>
                  <a:pt x="986" y="1380"/>
                  <a:pt x="984" y="1378"/>
                  <a:pt x="982" y="1378"/>
                </a:cubicBezTo>
                <a:cubicBezTo>
                  <a:pt x="980" y="1378"/>
                  <a:pt x="978" y="1380"/>
                  <a:pt x="978" y="1382"/>
                </a:cubicBezTo>
                <a:cubicBezTo>
                  <a:pt x="978" y="1384"/>
                  <a:pt x="980" y="1386"/>
                  <a:pt x="982" y="1386"/>
                </a:cubicBezTo>
                <a:close/>
                <a:moveTo>
                  <a:pt x="995" y="1378"/>
                </a:moveTo>
                <a:cubicBezTo>
                  <a:pt x="993" y="1378"/>
                  <a:pt x="991" y="1380"/>
                  <a:pt x="991" y="1382"/>
                </a:cubicBezTo>
                <a:cubicBezTo>
                  <a:pt x="991" y="1384"/>
                  <a:pt x="993" y="1386"/>
                  <a:pt x="995" y="1386"/>
                </a:cubicBezTo>
                <a:cubicBezTo>
                  <a:pt x="997" y="1386"/>
                  <a:pt x="999" y="1384"/>
                  <a:pt x="999" y="1382"/>
                </a:cubicBezTo>
                <a:cubicBezTo>
                  <a:pt x="999" y="1380"/>
                  <a:pt x="997" y="1378"/>
                  <a:pt x="995" y="1378"/>
                </a:cubicBezTo>
                <a:close/>
                <a:moveTo>
                  <a:pt x="1008" y="1378"/>
                </a:moveTo>
                <a:cubicBezTo>
                  <a:pt x="1005" y="1378"/>
                  <a:pt x="1004" y="1380"/>
                  <a:pt x="1004" y="1382"/>
                </a:cubicBezTo>
                <a:cubicBezTo>
                  <a:pt x="1004" y="1384"/>
                  <a:pt x="1005" y="1386"/>
                  <a:pt x="1008" y="1386"/>
                </a:cubicBezTo>
                <a:cubicBezTo>
                  <a:pt x="1010" y="1386"/>
                  <a:pt x="1012" y="1384"/>
                  <a:pt x="1012" y="1382"/>
                </a:cubicBezTo>
                <a:cubicBezTo>
                  <a:pt x="1012" y="1380"/>
                  <a:pt x="1010" y="1378"/>
                  <a:pt x="1008" y="1378"/>
                </a:cubicBezTo>
                <a:close/>
                <a:moveTo>
                  <a:pt x="1021" y="1378"/>
                </a:moveTo>
                <a:cubicBezTo>
                  <a:pt x="1018" y="1378"/>
                  <a:pt x="1016" y="1380"/>
                  <a:pt x="1016" y="1382"/>
                </a:cubicBezTo>
                <a:cubicBezTo>
                  <a:pt x="1016" y="1384"/>
                  <a:pt x="1018" y="1386"/>
                  <a:pt x="1021" y="1386"/>
                </a:cubicBezTo>
                <a:cubicBezTo>
                  <a:pt x="1023" y="1386"/>
                  <a:pt x="1025" y="1384"/>
                  <a:pt x="1025" y="1382"/>
                </a:cubicBezTo>
                <a:cubicBezTo>
                  <a:pt x="1025" y="1380"/>
                  <a:pt x="1023" y="1378"/>
                  <a:pt x="1021" y="1378"/>
                </a:cubicBezTo>
                <a:close/>
                <a:moveTo>
                  <a:pt x="1034" y="1378"/>
                </a:moveTo>
                <a:cubicBezTo>
                  <a:pt x="1031" y="1378"/>
                  <a:pt x="1029" y="1380"/>
                  <a:pt x="1029" y="1382"/>
                </a:cubicBezTo>
                <a:cubicBezTo>
                  <a:pt x="1029" y="1384"/>
                  <a:pt x="1031" y="1386"/>
                  <a:pt x="1034" y="1386"/>
                </a:cubicBezTo>
                <a:cubicBezTo>
                  <a:pt x="1036" y="1386"/>
                  <a:pt x="1038" y="1384"/>
                  <a:pt x="1038" y="1382"/>
                </a:cubicBezTo>
                <a:cubicBezTo>
                  <a:pt x="1038" y="1380"/>
                  <a:pt x="1036" y="1378"/>
                  <a:pt x="1034" y="1378"/>
                </a:cubicBezTo>
                <a:close/>
                <a:moveTo>
                  <a:pt x="1046" y="1378"/>
                </a:moveTo>
                <a:cubicBezTo>
                  <a:pt x="1044" y="1378"/>
                  <a:pt x="1042" y="1380"/>
                  <a:pt x="1042" y="1382"/>
                </a:cubicBezTo>
                <a:cubicBezTo>
                  <a:pt x="1042" y="1384"/>
                  <a:pt x="1044" y="1386"/>
                  <a:pt x="1046" y="1386"/>
                </a:cubicBezTo>
                <a:cubicBezTo>
                  <a:pt x="1049" y="1386"/>
                  <a:pt x="1051" y="1384"/>
                  <a:pt x="1051" y="1382"/>
                </a:cubicBezTo>
                <a:cubicBezTo>
                  <a:pt x="1051" y="1380"/>
                  <a:pt x="1049" y="1378"/>
                  <a:pt x="1046" y="1378"/>
                </a:cubicBezTo>
                <a:close/>
                <a:moveTo>
                  <a:pt x="1059" y="1378"/>
                </a:moveTo>
                <a:cubicBezTo>
                  <a:pt x="1057" y="1378"/>
                  <a:pt x="1055" y="1380"/>
                  <a:pt x="1055" y="1382"/>
                </a:cubicBezTo>
                <a:cubicBezTo>
                  <a:pt x="1055" y="1384"/>
                  <a:pt x="1057" y="1386"/>
                  <a:pt x="1059" y="1386"/>
                </a:cubicBezTo>
                <a:cubicBezTo>
                  <a:pt x="1062" y="1386"/>
                  <a:pt x="1064" y="1384"/>
                  <a:pt x="1064" y="1382"/>
                </a:cubicBezTo>
                <a:cubicBezTo>
                  <a:pt x="1064" y="1380"/>
                  <a:pt x="1062" y="1378"/>
                  <a:pt x="1059" y="1378"/>
                </a:cubicBezTo>
                <a:close/>
                <a:moveTo>
                  <a:pt x="1072" y="1378"/>
                </a:moveTo>
                <a:cubicBezTo>
                  <a:pt x="1070" y="1378"/>
                  <a:pt x="1068" y="1380"/>
                  <a:pt x="1068" y="1382"/>
                </a:cubicBezTo>
                <a:cubicBezTo>
                  <a:pt x="1068" y="1384"/>
                  <a:pt x="1070" y="1386"/>
                  <a:pt x="1072" y="1386"/>
                </a:cubicBezTo>
                <a:cubicBezTo>
                  <a:pt x="1075" y="1386"/>
                  <a:pt x="1076" y="1384"/>
                  <a:pt x="1076" y="1382"/>
                </a:cubicBezTo>
                <a:cubicBezTo>
                  <a:pt x="1076" y="1380"/>
                  <a:pt x="1075" y="1378"/>
                  <a:pt x="1072" y="1378"/>
                </a:cubicBezTo>
                <a:close/>
                <a:moveTo>
                  <a:pt x="1085" y="1378"/>
                </a:moveTo>
                <a:cubicBezTo>
                  <a:pt x="1083" y="1378"/>
                  <a:pt x="1081" y="1380"/>
                  <a:pt x="1081" y="1382"/>
                </a:cubicBezTo>
                <a:cubicBezTo>
                  <a:pt x="1081" y="1384"/>
                  <a:pt x="1083" y="1386"/>
                  <a:pt x="1085" y="1386"/>
                </a:cubicBezTo>
                <a:cubicBezTo>
                  <a:pt x="1088" y="1386"/>
                  <a:pt x="1089" y="1384"/>
                  <a:pt x="1089" y="1382"/>
                </a:cubicBezTo>
                <a:cubicBezTo>
                  <a:pt x="1089" y="1380"/>
                  <a:pt x="1088" y="1378"/>
                  <a:pt x="1085" y="1378"/>
                </a:cubicBezTo>
                <a:close/>
                <a:moveTo>
                  <a:pt x="1098" y="1378"/>
                </a:moveTo>
                <a:cubicBezTo>
                  <a:pt x="1096" y="1378"/>
                  <a:pt x="1094" y="1380"/>
                  <a:pt x="1094" y="1382"/>
                </a:cubicBezTo>
                <a:cubicBezTo>
                  <a:pt x="1094" y="1384"/>
                  <a:pt x="1096" y="1386"/>
                  <a:pt x="1098" y="1386"/>
                </a:cubicBezTo>
                <a:cubicBezTo>
                  <a:pt x="1100" y="1386"/>
                  <a:pt x="1102" y="1384"/>
                  <a:pt x="1102" y="1382"/>
                </a:cubicBezTo>
                <a:cubicBezTo>
                  <a:pt x="1102" y="1380"/>
                  <a:pt x="1100" y="1378"/>
                  <a:pt x="1098" y="1378"/>
                </a:cubicBezTo>
                <a:close/>
                <a:moveTo>
                  <a:pt x="1111" y="1378"/>
                </a:moveTo>
                <a:cubicBezTo>
                  <a:pt x="1109" y="1378"/>
                  <a:pt x="1107" y="1380"/>
                  <a:pt x="1107" y="1382"/>
                </a:cubicBezTo>
                <a:cubicBezTo>
                  <a:pt x="1107" y="1384"/>
                  <a:pt x="1109" y="1386"/>
                  <a:pt x="1111" y="1386"/>
                </a:cubicBezTo>
                <a:cubicBezTo>
                  <a:pt x="1113" y="1386"/>
                  <a:pt x="1115" y="1384"/>
                  <a:pt x="1115" y="1382"/>
                </a:cubicBezTo>
                <a:cubicBezTo>
                  <a:pt x="1115" y="1380"/>
                  <a:pt x="1113" y="1378"/>
                  <a:pt x="1111" y="1378"/>
                </a:cubicBezTo>
                <a:close/>
                <a:moveTo>
                  <a:pt x="1124" y="1378"/>
                </a:moveTo>
                <a:cubicBezTo>
                  <a:pt x="1122" y="1378"/>
                  <a:pt x="1120" y="1380"/>
                  <a:pt x="1120" y="1382"/>
                </a:cubicBezTo>
                <a:cubicBezTo>
                  <a:pt x="1120" y="1384"/>
                  <a:pt x="1122" y="1386"/>
                  <a:pt x="1124" y="1386"/>
                </a:cubicBezTo>
                <a:cubicBezTo>
                  <a:pt x="1126" y="1386"/>
                  <a:pt x="1128" y="1384"/>
                  <a:pt x="1128" y="1382"/>
                </a:cubicBezTo>
                <a:cubicBezTo>
                  <a:pt x="1128" y="1380"/>
                  <a:pt x="1126" y="1378"/>
                  <a:pt x="1124" y="1378"/>
                </a:cubicBezTo>
                <a:close/>
                <a:moveTo>
                  <a:pt x="1137" y="1378"/>
                </a:moveTo>
                <a:cubicBezTo>
                  <a:pt x="1135" y="1378"/>
                  <a:pt x="1133" y="1380"/>
                  <a:pt x="1133" y="1382"/>
                </a:cubicBezTo>
                <a:cubicBezTo>
                  <a:pt x="1133" y="1384"/>
                  <a:pt x="1135" y="1386"/>
                  <a:pt x="1137" y="1386"/>
                </a:cubicBezTo>
                <a:cubicBezTo>
                  <a:pt x="1139" y="1386"/>
                  <a:pt x="1141" y="1384"/>
                  <a:pt x="1141" y="1382"/>
                </a:cubicBezTo>
                <a:cubicBezTo>
                  <a:pt x="1141" y="1380"/>
                  <a:pt x="1139" y="1378"/>
                  <a:pt x="1137" y="1378"/>
                </a:cubicBezTo>
                <a:close/>
                <a:moveTo>
                  <a:pt x="1150" y="1378"/>
                </a:moveTo>
                <a:cubicBezTo>
                  <a:pt x="1147" y="1378"/>
                  <a:pt x="1146" y="1380"/>
                  <a:pt x="1146" y="1382"/>
                </a:cubicBezTo>
                <a:cubicBezTo>
                  <a:pt x="1146" y="1384"/>
                  <a:pt x="1147" y="1386"/>
                  <a:pt x="1150" y="1386"/>
                </a:cubicBezTo>
                <a:cubicBezTo>
                  <a:pt x="1152" y="1386"/>
                  <a:pt x="1154" y="1384"/>
                  <a:pt x="1154" y="1382"/>
                </a:cubicBezTo>
                <a:cubicBezTo>
                  <a:pt x="1154" y="1380"/>
                  <a:pt x="1152" y="1378"/>
                  <a:pt x="1150" y="1378"/>
                </a:cubicBezTo>
                <a:close/>
                <a:moveTo>
                  <a:pt x="1163" y="1378"/>
                </a:moveTo>
                <a:cubicBezTo>
                  <a:pt x="1160" y="1378"/>
                  <a:pt x="1159" y="1380"/>
                  <a:pt x="1159" y="1382"/>
                </a:cubicBezTo>
                <a:cubicBezTo>
                  <a:pt x="1159" y="1384"/>
                  <a:pt x="1160" y="1386"/>
                  <a:pt x="1163" y="1386"/>
                </a:cubicBezTo>
                <a:cubicBezTo>
                  <a:pt x="1165" y="1386"/>
                  <a:pt x="1167" y="1384"/>
                  <a:pt x="1167" y="1382"/>
                </a:cubicBezTo>
                <a:cubicBezTo>
                  <a:pt x="1167" y="1380"/>
                  <a:pt x="1165" y="1378"/>
                  <a:pt x="1163" y="1378"/>
                </a:cubicBezTo>
                <a:close/>
                <a:moveTo>
                  <a:pt x="1176" y="1378"/>
                </a:moveTo>
                <a:cubicBezTo>
                  <a:pt x="1173" y="1378"/>
                  <a:pt x="1171" y="1380"/>
                  <a:pt x="1171" y="1382"/>
                </a:cubicBezTo>
                <a:cubicBezTo>
                  <a:pt x="1171" y="1384"/>
                  <a:pt x="1173" y="1386"/>
                  <a:pt x="1176" y="1386"/>
                </a:cubicBezTo>
                <a:cubicBezTo>
                  <a:pt x="1178" y="1386"/>
                  <a:pt x="1180" y="1384"/>
                  <a:pt x="1180" y="1382"/>
                </a:cubicBezTo>
                <a:cubicBezTo>
                  <a:pt x="1180" y="1380"/>
                  <a:pt x="1178" y="1378"/>
                  <a:pt x="1176" y="1378"/>
                </a:cubicBezTo>
                <a:close/>
                <a:moveTo>
                  <a:pt x="1189" y="1378"/>
                </a:moveTo>
                <a:cubicBezTo>
                  <a:pt x="1186" y="1378"/>
                  <a:pt x="1184" y="1380"/>
                  <a:pt x="1184" y="1382"/>
                </a:cubicBezTo>
                <a:cubicBezTo>
                  <a:pt x="1184" y="1384"/>
                  <a:pt x="1186" y="1386"/>
                  <a:pt x="1189" y="1386"/>
                </a:cubicBezTo>
                <a:cubicBezTo>
                  <a:pt x="1191" y="1386"/>
                  <a:pt x="1193" y="1384"/>
                  <a:pt x="1193" y="1382"/>
                </a:cubicBezTo>
                <a:cubicBezTo>
                  <a:pt x="1193" y="1380"/>
                  <a:pt x="1191" y="1378"/>
                  <a:pt x="1189" y="1378"/>
                </a:cubicBezTo>
                <a:close/>
                <a:moveTo>
                  <a:pt x="1201" y="1378"/>
                </a:moveTo>
                <a:cubicBezTo>
                  <a:pt x="1199" y="1378"/>
                  <a:pt x="1197" y="1380"/>
                  <a:pt x="1197" y="1382"/>
                </a:cubicBezTo>
                <a:cubicBezTo>
                  <a:pt x="1197" y="1384"/>
                  <a:pt x="1199" y="1386"/>
                  <a:pt x="1201" y="1386"/>
                </a:cubicBezTo>
                <a:cubicBezTo>
                  <a:pt x="1204" y="1386"/>
                  <a:pt x="1206" y="1384"/>
                  <a:pt x="1206" y="1382"/>
                </a:cubicBezTo>
                <a:cubicBezTo>
                  <a:pt x="1206" y="1380"/>
                  <a:pt x="1204" y="1378"/>
                  <a:pt x="1201" y="1378"/>
                </a:cubicBezTo>
                <a:close/>
                <a:moveTo>
                  <a:pt x="1214" y="1378"/>
                </a:moveTo>
                <a:cubicBezTo>
                  <a:pt x="1212" y="1378"/>
                  <a:pt x="1210" y="1380"/>
                  <a:pt x="1210" y="1382"/>
                </a:cubicBezTo>
                <a:cubicBezTo>
                  <a:pt x="1210" y="1384"/>
                  <a:pt x="1212" y="1386"/>
                  <a:pt x="1214" y="1386"/>
                </a:cubicBezTo>
                <a:cubicBezTo>
                  <a:pt x="1217" y="1386"/>
                  <a:pt x="1219" y="1384"/>
                  <a:pt x="1219" y="1382"/>
                </a:cubicBezTo>
                <a:cubicBezTo>
                  <a:pt x="1219" y="1380"/>
                  <a:pt x="1217" y="1378"/>
                  <a:pt x="1214" y="1378"/>
                </a:cubicBezTo>
                <a:close/>
                <a:moveTo>
                  <a:pt x="1227" y="1382"/>
                </a:moveTo>
                <a:cubicBezTo>
                  <a:pt x="1227" y="1382"/>
                  <a:pt x="1227" y="1382"/>
                  <a:pt x="1227" y="1382"/>
                </a:cubicBezTo>
                <a:cubicBezTo>
                  <a:pt x="1227" y="1382"/>
                  <a:pt x="1227" y="1382"/>
                  <a:pt x="1227" y="1382"/>
                </a:cubicBezTo>
                <a:cubicBezTo>
                  <a:pt x="1227" y="1382"/>
                  <a:pt x="1227" y="1382"/>
                  <a:pt x="1227" y="1382"/>
                </a:cubicBezTo>
                <a:cubicBezTo>
                  <a:pt x="1227" y="1382"/>
                  <a:pt x="1227" y="1382"/>
                  <a:pt x="1227" y="1382"/>
                </a:cubicBezTo>
                <a:close/>
                <a:moveTo>
                  <a:pt x="1834" y="1386"/>
                </a:moveTo>
                <a:cubicBezTo>
                  <a:pt x="1837" y="1386"/>
                  <a:pt x="1838" y="1384"/>
                  <a:pt x="1838" y="1382"/>
                </a:cubicBezTo>
                <a:cubicBezTo>
                  <a:pt x="1838" y="1380"/>
                  <a:pt x="1837" y="1378"/>
                  <a:pt x="1834" y="1378"/>
                </a:cubicBezTo>
                <a:cubicBezTo>
                  <a:pt x="1832" y="1378"/>
                  <a:pt x="1830" y="1380"/>
                  <a:pt x="1830" y="1382"/>
                </a:cubicBezTo>
                <a:cubicBezTo>
                  <a:pt x="1830" y="1384"/>
                  <a:pt x="1832" y="1386"/>
                  <a:pt x="1834" y="1386"/>
                </a:cubicBezTo>
                <a:close/>
                <a:moveTo>
                  <a:pt x="1847" y="1378"/>
                </a:moveTo>
                <a:cubicBezTo>
                  <a:pt x="1845" y="1378"/>
                  <a:pt x="1843" y="1380"/>
                  <a:pt x="1843" y="1382"/>
                </a:cubicBezTo>
                <a:cubicBezTo>
                  <a:pt x="1843" y="1384"/>
                  <a:pt x="1845" y="1386"/>
                  <a:pt x="1847" y="1386"/>
                </a:cubicBezTo>
                <a:cubicBezTo>
                  <a:pt x="1849" y="1386"/>
                  <a:pt x="1851" y="1384"/>
                  <a:pt x="1851" y="1382"/>
                </a:cubicBezTo>
                <a:cubicBezTo>
                  <a:pt x="1851" y="1380"/>
                  <a:pt x="1849" y="1378"/>
                  <a:pt x="1847" y="1378"/>
                </a:cubicBezTo>
                <a:close/>
                <a:moveTo>
                  <a:pt x="1860" y="1378"/>
                </a:moveTo>
                <a:cubicBezTo>
                  <a:pt x="1858" y="1378"/>
                  <a:pt x="1856" y="1380"/>
                  <a:pt x="1856" y="1382"/>
                </a:cubicBezTo>
                <a:cubicBezTo>
                  <a:pt x="1856" y="1384"/>
                  <a:pt x="1858" y="1386"/>
                  <a:pt x="1860" y="1386"/>
                </a:cubicBezTo>
                <a:cubicBezTo>
                  <a:pt x="1862" y="1386"/>
                  <a:pt x="1864" y="1384"/>
                  <a:pt x="1864" y="1382"/>
                </a:cubicBezTo>
                <a:cubicBezTo>
                  <a:pt x="1864" y="1380"/>
                  <a:pt x="1862" y="1378"/>
                  <a:pt x="1860" y="1378"/>
                </a:cubicBezTo>
                <a:close/>
                <a:moveTo>
                  <a:pt x="1873" y="1378"/>
                </a:moveTo>
                <a:cubicBezTo>
                  <a:pt x="1871" y="1378"/>
                  <a:pt x="1869" y="1380"/>
                  <a:pt x="1869" y="1382"/>
                </a:cubicBezTo>
                <a:cubicBezTo>
                  <a:pt x="1869" y="1384"/>
                  <a:pt x="1871" y="1386"/>
                  <a:pt x="1873" y="1386"/>
                </a:cubicBezTo>
                <a:cubicBezTo>
                  <a:pt x="1875" y="1386"/>
                  <a:pt x="1877" y="1384"/>
                  <a:pt x="1877" y="1382"/>
                </a:cubicBezTo>
                <a:cubicBezTo>
                  <a:pt x="1877" y="1380"/>
                  <a:pt x="1875" y="1378"/>
                  <a:pt x="1873" y="1378"/>
                </a:cubicBezTo>
                <a:close/>
                <a:moveTo>
                  <a:pt x="1886" y="1378"/>
                </a:moveTo>
                <a:cubicBezTo>
                  <a:pt x="1884" y="1378"/>
                  <a:pt x="1882" y="1380"/>
                  <a:pt x="1882" y="1382"/>
                </a:cubicBezTo>
                <a:cubicBezTo>
                  <a:pt x="1882" y="1384"/>
                  <a:pt x="1884" y="1386"/>
                  <a:pt x="1886" y="1386"/>
                </a:cubicBezTo>
                <a:cubicBezTo>
                  <a:pt x="1888" y="1386"/>
                  <a:pt x="1890" y="1384"/>
                  <a:pt x="1890" y="1382"/>
                </a:cubicBezTo>
                <a:cubicBezTo>
                  <a:pt x="1890" y="1380"/>
                  <a:pt x="1888" y="1378"/>
                  <a:pt x="1886" y="1378"/>
                </a:cubicBezTo>
                <a:close/>
                <a:moveTo>
                  <a:pt x="1899" y="1378"/>
                </a:moveTo>
                <a:cubicBezTo>
                  <a:pt x="1896" y="1378"/>
                  <a:pt x="1895" y="1380"/>
                  <a:pt x="1895" y="1382"/>
                </a:cubicBezTo>
                <a:cubicBezTo>
                  <a:pt x="1895" y="1384"/>
                  <a:pt x="1896" y="1386"/>
                  <a:pt x="1899" y="1386"/>
                </a:cubicBezTo>
                <a:cubicBezTo>
                  <a:pt x="1901" y="1386"/>
                  <a:pt x="1903" y="1384"/>
                  <a:pt x="1903" y="1382"/>
                </a:cubicBezTo>
                <a:cubicBezTo>
                  <a:pt x="1903" y="1380"/>
                  <a:pt x="1901" y="1378"/>
                  <a:pt x="1899" y="1378"/>
                </a:cubicBezTo>
                <a:close/>
                <a:moveTo>
                  <a:pt x="1912" y="1378"/>
                </a:moveTo>
                <a:cubicBezTo>
                  <a:pt x="1909" y="1378"/>
                  <a:pt x="1908" y="1380"/>
                  <a:pt x="1908" y="1382"/>
                </a:cubicBezTo>
                <a:cubicBezTo>
                  <a:pt x="1908" y="1384"/>
                  <a:pt x="1909" y="1386"/>
                  <a:pt x="1912" y="1386"/>
                </a:cubicBezTo>
                <a:cubicBezTo>
                  <a:pt x="1914" y="1386"/>
                  <a:pt x="1916" y="1384"/>
                  <a:pt x="1916" y="1382"/>
                </a:cubicBezTo>
                <a:cubicBezTo>
                  <a:pt x="1916" y="1380"/>
                  <a:pt x="1914" y="1378"/>
                  <a:pt x="1912" y="1378"/>
                </a:cubicBezTo>
                <a:close/>
                <a:moveTo>
                  <a:pt x="1925" y="1378"/>
                </a:moveTo>
                <a:cubicBezTo>
                  <a:pt x="1922" y="1378"/>
                  <a:pt x="1920" y="1380"/>
                  <a:pt x="1920" y="1382"/>
                </a:cubicBezTo>
                <a:cubicBezTo>
                  <a:pt x="1920" y="1384"/>
                  <a:pt x="1922" y="1386"/>
                  <a:pt x="1925" y="1386"/>
                </a:cubicBezTo>
                <a:cubicBezTo>
                  <a:pt x="1927" y="1386"/>
                  <a:pt x="1929" y="1384"/>
                  <a:pt x="1929" y="1382"/>
                </a:cubicBezTo>
                <a:cubicBezTo>
                  <a:pt x="1929" y="1380"/>
                  <a:pt x="1927" y="1378"/>
                  <a:pt x="1925" y="1378"/>
                </a:cubicBezTo>
                <a:close/>
                <a:moveTo>
                  <a:pt x="1938" y="1378"/>
                </a:moveTo>
                <a:cubicBezTo>
                  <a:pt x="1935" y="1378"/>
                  <a:pt x="1933" y="1380"/>
                  <a:pt x="1933" y="1382"/>
                </a:cubicBezTo>
                <a:cubicBezTo>
                  <a:pt x="1933" y="1384"/>
                  <a:pt x="1935" y="1386"/>
                  <a:pt x="1938" y="1386"/>
                </a:cubicBezTo>
                <a:cubicBezTo>
                  <a:pt x="1940" y="1386"/>
                  <a:pt x="1942" y="1384"/>
                  <a:pt x="1942" y="1382"/>
                </a:cubicBezTo>
                <a:cubicBezTo>
                  <a:pt x="1942" y="1380"/>
                  <a:pt x="1940" y="1378"/>
                  <a:pt x="1938" y="1378"/>
                </a:cubicBezTo>
                <a:close/>
                <a:moveTo>
                  <a:pt x="1950" y="1378"/>
                </a:moveTo>
                <a:cubicBezTo>
                  <a:pt x="1948" y="1378"/>
                  <a:pt x="1946" y="1380"/>
                  <a:pt x="1946" y="1382"/>
                </a:cubicBezTo>
                <a:cubicBezTo>
                  <a:pt x="1946" y="1384"/>
                  <a:pt x="1948" y="1386"/>
                  <a:pt x="1950" y="1386"/>
                </a:cubicBezTo>
                <a:cubicBezTo>
                  <a:pt x="1953" y="1386"/>
                  <a:pt x="1955" y="1384"/>
                  <a:pt x="1955" y="1382"/>
                </a:cubicBezTo>
                <a:cubicBezTo>
                  <a:pt x="1955" y="1380"/>
                  <a:pt x="1953" y="1378"/>
                  <a:pt x="1950" y="1378"/>
                </a:cubicBezTo>
                <a:close/>
                <a:moveTo>
                  <a:pt x="1963" y="1378"/>
                </a:moveTo>
                <a:cubicBezTo>
                  <a:pt x="1961" y="1378"/>
                  <a:pt x="1959" y="1380"/>
                  <a:pt x="1959" y="1382"/>
                </a:cubicBezTo>
                <a:cubicBezTo>
                  <a:pt x="1959" y="1384"/>
                  <a:pt x="1961" y="1386"/>
                  <a:pt x="1963" y="1386"/>
                </a:cubicBezTo>
                <a:cubicBezTo>
                  <a:pt x="1966" y="1386"/>
                  <a:pt x="1968" y="1384"/>
                  <a:pt x="1968" y="1382"/>
                </a:cubicBezTo>
                <a:cubicBezTo>
                  <a:pt x="1968" y="1380"/>
                  <a:pt x="1966" y="1378"/>
                  <a:pt x="1963" y="1378"/>
                </a:cubicBezTo>
                <a:close/>
                <a:moveTo>
                  <a:pt x="1976" y="1378"/>
                </a:moveTo>
                <a:cubicBezTo>
                  <a:pt x="1974" y="1378"/>
                  <a:pt x="1972" y="1380"/>
                  <a:pt x="1972" y="1382"/>
                </a:cubicBezTo>
                <a:cubicBezTo>
                  <a:pt x="1972" y="1384"/>
                  <a:pt x="1974" y="1386"/>
                  <a:pt x="1976" y="1386"/>
                </a:cubicBezTo>
                <a:cubicBezTo>
                  <a:pt x="1979" y="1386"/>
                  <a:pt x="1980" y="1384"/>
                  <a:pt x="1980" y="1382"/>
                </a:cubicBezTo>
                <a:cubicBezTo>
                  <a:pt x="1980" y="1380"/>
                  <a:pt x="1979" y="1378"/>
                  <a:pt x="1976" y="1378"/>
                </a:cubicBezTo>
                <a:close/>
                <a:moveTo>
                  <a:pt x="1989" y="1378"/>
                </a:moveTo>
                <a:cubicBezTo>
                  <a:pt x="1987" y="1378"/>
                  <a:pt x="1985" y="1380"/>
                  <a:pt x="1985" y="1382"/>
                </a:cubicBezTo>
                <a:cubicBezTo>
                  <a:pt x="1985" y="1384"/>
                  <a:pt x="1987" y="1386"/>
                  <a:pt x="1989" y="1386"/>
                </a:cubicBezTo>
                <a:cubicBezTo>
                  <a:pt x="1991" y="1386"/>
                  <a:pt x="1993" y="1384"/>
                  <a:pt x="1993" y="1382"/>
                </a:cubicBezTo>
                <a:cubicBezTo>
                  <a:pt x="1993" y="1380"/>
                  <a:pt x="1991" y="1378"/>
                  <a:pt x="1989" y="1378"/>
                </a:cubicBezTo>
                <a:close/>
                <a:moveTo>
                  <a:pt x="2002" y="1378"/>
                </a:moveTo>
                <a:cubicBezTo>
                  <a:pt x="2000" y="1378"/>
                  <a:pt x="1998" y="1380"/>
                  <a:pt x="1998" y="1382"/>
                </a:cubicBezTo>
                <a:cubicBezTo>
                  <a:pt x="1998" y="1384"/>
                  <a:pt x="2000" y="1386"/>
                  <a:pt x="2002" y="1386"/>
                </a:cubicBezTo>
                <a:cubicBezTo>
                  <a:pt x="2004" y="1386"/>
                  <a:pt x="2006" y="1384"/>
                  <a:pt x="2006" y="1382"/>
                </a:cubicBezTo>
                <a:cubicBezTo>
                  <a:pt x="2006" y="1380"/>
                  <a:pt x="2004" y="1378"/>
                  <a:pt x="2002" y="1378"/>
                </a:cubicBezTo>
                <a:close/>
                <a:moveTo>
                  <a:pt x="2015" y="1378"/>
                </a:moveTo>
                <a:cubicBezTo>
                  <a:pt x="2013" y="1378"/>
                  <a:pt x="2011" y="1380"/>
                  <a:pt x="2011" y="1382"/>
                </a:cubicBezTo>
                <a:cubicBezTo>
                  <a:pt x="2011" y="1384"/>
                  <a:pt x="2013" y="1386"/>
                  <a:pt x="2015" y="1386"/>
                </a:cubicBezTo>
                <a:cubicBezTo>
                  <a:pt x="2017" y="1386"/>
                  <a:pt x="2019" y="1384"/>
                  <a:pt x="2019" y="1382"/>
                </a:cubicBezTo>
                <a:cubicBezTo>
                  <a:pt x="2019" y="1380"/>
                  <a:pt x="2017" y="1378"/>
                  <a:pt x="2015" y="1378"/>
                </a:cubicBezTo>
                <a:close/>
                <a:moveTo>
                  <a:pt x="2028" y="1378"/>
                </a:moveTo>
                <a:cubicBezTo>
                  <a:pt x="2026" y="1378"/>
                  <a:pt x="2024" y="1380"/>
                  <a:pt x="2024" y="1382"/>
                </a:cubicBezTo>
                <a:cubicBezTo>
                  <a:pt x="2024" y="1384"/>
                  <a:pt x="2026" y="1386"/>
                  <a:pt x="2028" y="1386"/>
                </a:cubicBezTo>
                <a:cubicBezTo>
                  <a:pt x="2030" y="1386"/>
                  <a:pt x="2032" y="1384"/>
                  <a:pt x="2032" y="1382"/>
                </a:cubicBezTo>
                <a:cubicBezTo>
                  <a:pt x="2032" y="1380"/>
                  <a:pt x="2030" y="1378"/>
                  <a:pt x="2028" y="1378"/>
                </a:cubicBezTo>
                <a:close/>
                <a:moveTo>
                  <a:pt x="2118" y="1378"/>
                </a:moveTo>
                <a:cubicBezTo>
                  <a:pt x="2116" y="1378"/>
                  <a:pt x="2115" y="1380"/>
                  <a:pt x="2115" y="1382"/>
                </a:cubicBezTo>
                <a:cubicBezTo>
                  <a:pt x="2115" y="1384"/>
                  <a:pt x="2116" y="1386"/>
                  <a:pt x="2118" y="1386"/>
                </a:cubicBezTo>
                <a:cubicBezTo>
                  <a:pt x="2120" y="1386"/>
                  <a:pt x="2122" y="1384"/>
                  <a:pt x="2122" y="1382"/>
                </a:cubicBezTo>
                <a:cubicBezTo>
                  <a:pt x="2122" y="1380"/>
                  <a:pt x="2120" y="1378"/>
                  <a:pt x="2118" y="1378"/>
                </a:cubicBezTo>
                <a:close/>
                <a:moveTo>
                  <a:pt x="2131" y="1378"/>
                </a:moveTo>
                <a:cubicBezTo>
                  <a:pt x="2129" y="1378"/>
                  <a:pt x="2127" y="1380"/>
                  <a:pt x="2127" y="1382"/>
                </a:cubicBezTo>
                <a:cubicBezTo>
                  <a:pt x="2127" y="1384"/>
                  <a:pt x="2129" y="1386"/>
                  <a:pt x="2131" y="1386"/>
                </a:cubicBezTo>
                <a:cubicBezTo>
                  <a:pt x="2134" y="1386"/>
                  <a:pt x="2135" y="1384"/>
                  <a:pt x="2135" y="1382"/>
                </a:cubicBezTo>
                <a:cubicBezTo>
                  <a:pt x="2135" y="1380"/>
                  <a:pt x="2134" y="1378"/>
                  <a:pt x="2131" y="1378"/>
                </a:cubicBezTo>
                <a:close/>
                <a:moveTo>
                  <a:pt x="2144" y="1378"/>
                </a:moveTo>
                <a:cubicBezTo>
                  <a:pt x="2142" y="1378"/>
                  <a:pt x="2140" y="1380"/>
                  <a:pt x="2140" y="1382"/>
                </a:cubicBezTo>
                <a:cubicBezTo>
                  <a:pt x="2140" y="1384"/>
                  <a:pt x="2142" y="1386"/>
                  <a:pt x="2144" y="1386"/>
                </a:cubicBezTo>
                <a:cubicBezTo>
                  <a:pt x="2146" y="1386"/>
                  <a:pt x="2148" y="1384"/>
                  <a:pt x="2148" y="1382"/>
                </a:cubicBezTo>
                <a:cubicBezTo>
                  <a:pt x="2148" y="1380"/>
                  <a:pt x="2146" y="1378"/>
                  <a:pt x="2144" y="1378"/>
                </a:cubicBezTo>
                <a:close/>
                <a:moveTo>
                  <a:pt x="2816" y="1378"/>
                </a:moveTo>
                <a:cubicBezTo>
                  <a:pt x="2813" y="1378"/>
                  <a:pt x="2811" y="1380"/>
                  <a:pt x="2811" y="1382"/>
                </a:cubicBezTo>
                <a:cubicBezTo>
                  <a:pt x="2811" y="1384"/>
                  <a:pt x="2813" y="1386"/>
                  <a:pt x="2816" y="1386"/>
                </a:cubicBezTo>
                <a:cubicBezTo>
                  <a:pt x="2818" y="1386"/>
                  <a:pt x="2820" y="1384"/>
                  <a:pt x="2820" y="1382"/>
                </a:cubicBezTo>
                <a:cubicBezTo>
                  <a:pt x="2820" y="1380"/>
                  <a:pt x="2818" y="1378"/>
                  <a:pt x="2816" y="1378"/>
                </a:cubicBezTo>
                <a:close/>
                <a:moveTo>
                  <a:pt x="2829" y="1378"/>
                </a:moveTo>
                <a:cubicBezTo>
                  <a:pt x="2826" y="1378"/>
                  <a:pt x="2824" y="1380"/>
                  <a:pt x="2824" y="1382"/>
                </a:cubicBezTo>
                <a:cubicBezTo>
                  <a:pt x="2824" y="1384"/>
                  <a:pt x="2826" y="1386"/>
                  <a:pt x="2829" y="1386"/>
                </a:cubicBezTo>
                <a:cubicBezTo>
                  <a:pt x="2831" y="1386"/>
                  <a:pt x="2833" y="1384"/>
                  <a:pt x="2833" y="1382"/>
                </a:cubicBezTo>
                <a:cubicBezTo>
                  <a:pt x="2833" y="1380"/>
                  <a:pt x="2831" y="1378"/>
                  <a:pt x="2829" y="1378"/>
                </a:cubicBezTo>
                <a:close/>
                <a:moveTo>
                  <a:pt x="2841" y="1378"/>
                </a:moveTo>
                <a:cubicBezTo>
                  <a:pt x="2839" y="1378"/>
                  <a:pt x="2837" y="1380"/>
                  <a:pt x="2837" y="1382"/>
                </a:cubicBezTo>
                <a:cubicBezTo>
                  <a:pt x="2837" y="1384"/>
                  <a:pt x="2839" y="1386"/>
                  <a:pt x="2841" y="1386"/>
                </a:cubicBezTo>
                <a:cubicBezTo>
                  <a:pt x="2844" y="1386"/>
                  <a:pt x="2846" y="1384"/>
                  <a:pt x="2846" y="1382"/>
                </a:cubicBezTo>
                <a:cubicBezTo>
                  <a:pt x="2846" y="1380"/>
                  <a:pt x="2844" y="1378"/>
                  <a:pt x="2841" y="1378"/>
                </a:cubicBezTo>
                <a:close/>
                <a:moveTo>
                  <a:pt x="2854" y="1378"/>
                </a:moveTo>
                <a:cubicBezTo>
                  <a:pt x="2852" y="1378"/>
                  <a:pt x="2850" y="1380"/>
                  <a:pt x="2850" y="1382"/>
                </a:cubicBezTo>
                <a:cubicBezTo>
                  <a:pt x="2850" y="1384"/>
                  <a:pt x="2852" y="1386"/>
                  <a:pt x="2854" y="1386"/>
                </a:cubicBezTo>
                <a:cubicBezTo>
                  <a:pt x="2857" y="1386"/>
                  <a:pt x="2859" y="1384"/>
                  <a:pt x="2859" y="1382"/>
                </a:cubicBezTo>
                <a:cubicBezTo>
                  <a:pt x="2859" y="1380"/>
                  <a:pt x="2857" y="1378"/>
                  <a:pt x="2854" y="1378"/>
                </a:cubicBezTo>
                <a:close/>
                <a:moveTo>
                  <a:pt x="2867" y="1378"/>
                </a:moveTo>
                <a:cubicBezTo>
                  <a:pt x="2865" y="1378"/>
                  <a:pt x="2863" y="1380"/>
                  <a:pt x="2863" y="1382"/>
                </a:cubicBezTo>
                <a:cubicBezTo>
                  <a:pt x="2863" y="1384"/>
                  <a:pt x="2865" y="1386"/>
                  <a:pt x="2867" y="1386"/>
                </a:cubicBezTo>
                <a:cubicBezTo>
                  <a:pt x="2870" y="1386"/>
                  <a:pt x="2872" y="1384"/>
                  <a:pt x="2872" y="1382"/>
                </a:cubicBezTo>
                <a:cubicBezTo>
                  <a:pt x="2872" y="1380"/>
                  <a:pt x="2870" y="1378"/>
                  <a:pt x="2867" y="1378"/>
                </a:cubicBezTo>
                <a:close/>
                <a:moveTo>
                  <a:pt x="2880" y="1378"/>
                </a:moveTo>
                <a:cubicBezTo>
                  <a:pt x="2878" y="1378"/>
                  <a:pt x="2876" y="1380"/>
                  <a:pt x="2876" y="1382"/>
                </a:cubicBezTo>
                <a:cubicBezTo>
                  <a:pt x="2876" y="1384"/>
                  <a:pt x="2878" y="1386"/>
                  <a:pt x="2880" y="1386"/>
                </a:cubicBezTo>
                <a:cubicBezTo>
                  <a:pt x="2883" y="1386"/>
                  <a:pt x="2884" y="1384"/>
                  <a:pt x="2884" y="1382"/>
                </a:cubicBezTo>
                <a:cubicBezTo>
                  <a:pt x="2884" y="1380"/>
                  <a:pt x="2883" y="1378"/>
                  <a:pt x="2880" y="1378"/>
                </a:cubicBezTo>
                <a:close/>
                <a:moveTo>
                  <a:pt x="2893" y="1378"/>
                </a:moveTo>
                <a:cubicBezTo>
                  <a:pt x="2891" y="1378"/>
                  <a:pt x="2889" y="1380"/>
                  <a:pt x="2889" y="1382"/>
                </a:cubicBezTo>
                <a:cubicBezTo>
                  <a:pt x="2889" y="1384"/>
                  <a:pt x="2891" y="1386"/>
                  <a:pt x="2893" y="1386"/>
                </a:cubicBezTo>
                <a:cubicBezTo>
                  <a:pt x="2895" y="1386"/>
                  <a:pt x="2897" y="1384"/>
                  <a:pt x="2897" y="1382"/>
                </a:cubicBezTo>
                <a:cubicBezTo>
                  <a:pt x="2897" y="1380"/>
                  <a:pt x="2895" y="1378"/>
                  <a:pt x="2893" y="1378"/>
                </a:cubicBezTo>
                <a:close/>
                <a:moveTo>
                  <a:pt x="2906" y="1378"/>
                </a:moveTo>
                <a:cubicBezTo>
                  <a:pt x="2904" y="1378"/>
                  <a:pt x="2902" y="1380"/>
                  <a:pt x="2902" y="1382"/>
                </a:cubicBezTo>
                <a:cubicBezTo>
                  <a:pt x="2902" y="1384"/>
                  <a:pt x="2904" y="1386"/>
                  <a:pt x="2906" y="1386"/>
                </a:cubicBezTo>
                <a:cubicBezTo>
                  <a:pt x="2908" y="1386"/>
                  <a:pt x="2910" y="1384"/>
                  <a:pt x="2910" y="1382"/>
                </a:cubicBezTo>
                <a:cubicBezTo>
                  <a:pt x="2910" y="1380"/>
                  <a:pt x="2908" y="1378"/>
                  <a:pt x="2906" y="1378"/>
                </a:cubicBezTo>
                <a:close/>
                <a:moveTo>
                  <a:pt x="2919" y="1378"/>
                </a:moveTo>
                <a:cubicBezTo>
                  <a:pt x="2917" y="1378"/>
                  <a:pt x="2915" y="1380"/>
                  <a:pt x="2915" y="1382"/>
                </a:cubicBezTo>
                <a:cubicBezTo>
                  <a:pt x="2915" y="1384"/>
                  <a:pt x="2917" y="1386"/>
                  <a:pt x="2919" y="1386"/>
                </a:cubicBezTo>
                <a:cubicBezTo>
                  <a:pt x="2921" y="1386"/>
                  <a:pt x="2923" y="1384"/>
                  <a:pt x="2923" y="1382"/>
                </a:cubicBezTo>
                <a:cubicBezTo>
                  <a:pt x="2923" y="1380"/>
                  <a:pt x="2921" y="1378"/>
                  <a:pt x="2919" y="1378"/>
                </a:cubicBezTo>
                <a:close/>
                <a:moveTo>
                  <a:pt x="2932" y="1378"/>
                </a:moveTo>
                <a:cubicBezTo>
                  <a:pt x="2930" y="1378"/>
                  <a:pt x="2928" y="1380"/>
                  <a:pt x="2928" y="1382"/>
                </a:cubicBezTo>
                <a:cubicBezTo>
                  <a:pt x="2928" y="1384"/>
                  <a:pt x="2930" y="1386"/>
                  <a:pt x="2932" y="1386"/>
                </a:cubicBezTo>
                <a:cubicBezTo>
                  <a:pt x="2934" y="1386"/>
                  <a:pt x="2936" y="1384"/>
                  <a:pt x="2936" y="1382"/>
                </a:cubicBezTo>
                <a:cubicBezTo>
                  <a:pt x="2936" y="1380"/>
                  <a:pt x="2934" y="1378"/>
                  <a:pt x="2932" y="1378"/>
                </a:cubicBezTo>
                <a:close/>
                <a:moveTo>
                  <a:pt x="2945" y="1378"/>
                </a:moveTo>
                <a:cubicBezTo>
                  <a:pt x="2942" y="1378"/>
                  <a:pt x="2941" y="1380"/>
                  <a:pt x="2941" y="1382"/>
                </a:cubicBezTo>
                <a:cubicBezTo>
                  <a:pt x="2941" y="1384"/>
                  <a:pt x="2942" y="1386"/>
                  <a:pt x="2945" y="1386"/>
                </a:cubicBezTo>
                <a:cubicBezTo>
                  <a:pt x="2947" y="1386"/>
                  <a:pt x="2949" y="1384"/>
                  <a:pt x="2949" y="1382"/>
                </a:cubicBezTo>
                <a:cubicBezTo>
                  <a:pt x="2949" y="1380"/>
                  <a:pt x="2947" y="1378"/>
                  <a:pt x="2945" y="1378"/>
                </a:cubicBezTo>
                <a:close/>
                <a:moveTo>
                  <a:pt x="2958" y="1378"/>
                </a:moveTo>
                <a:cubicBezTo>
                  <a:pt x="2955" y="1378"/>
                  <a:pt x="2954" y="1380"/>
                  <a:pt x="2954" y="1382"/>
                </a:cubicBezTo>
                <a:cubicBezTo>
                  <a:pt x="2954" y="1384"/>
                  <a:pt x="2955" y="1386"/>
                  <a:pt x="2958" y="1386"/>
                </a:cubicBezTo>
                <a:cubicBezTo>
                  <a:pt x="2960" y="1386"/>
                  <a:pt x="2962" y="1384"/>
                  <a:pt x="2962" y="1382"/>
                </a:cubicBezTo>
                <a:cubicBezTo>
                  <a:pt x="2962" y="1380"/>
                  <a:pt x="2960" y="1378"/>
                  <a:pt x="2958" y="1378"/>
                </a:cubicBezTo>
                <a:close/>
                <a:moveTo>
                  <a:pt x="2971" y="1378"/>
                </a:moveTo>
                <a:cubicBezTo>
                  <a:pt x="2968" y="1378"/>
                  <a:pt x="2966" y="1380"/>
                  <a:pt x="2966" y="1382"/>
                </a:cubicBezTo>
                <a:cubicBezTo>
                  <a:pt x="2966" y="1384"/>
                  <a:pt x="2968" y="1386"/>
                  <a:pt x="2971" y="1386"/>
                </a:cubicBezTo>
                <a:cubicBezTo>
                  <a:pt x="2973" y="1386"/>
                  <a:pt x="2975" y="1384"/>
                  <a:pt x="2975" y="1382"/>
                </a:cubicBezTo>
                <a:cubicBezTo>
                  <a:pt x="2975" y="1380"/>
                  <a:pt x="2973" y="1378"/>
                  <a:pt x="2971" y="1378"/>
                </a:cubicBezTo>
                <a:close/>
                <a:moveTo>
                  <a:pt x="2984" y="1378"/>
                </a:moveTo>
                <a:cubicBezTo>
                  <a:pt x="2981" y="1378"/>
                  <a:pt x="2979" y="1380"/>
                  <a:pt x="2979" y="1382"/>
                </a:cubicBezTo>
                <a:cubicBezTo>
                  <a:pt x="2979" y="1384"/>
                  <a:pt x="2981" y="1386"/>
                  <a:pt x="2984" y="1386"/>
                </a:cubicBezTo>
                <a:cubicBezTo>
                  <a:pt x="2986" y="1386"/>
                  <a:pt x="2988" y="1384"/>
                  <a:pt x="2988" y="1382"/>
                </a:cubicBezTo>
                <a:cubicBezTo>
                  <a:pt x="2988" y="1380"/>
                  <a:pt x="2986" y="1378"/>
                  <a:pt x="2984" y="1378"/>
                </a:cubicBezTo>
                <a:close/>
                <a:moveTo>
                  <a:pt x="2996" y="1378"/>
                </a:moveTo>
                <a:cubicBezTo>
                  <a:pt x="2994" y="1378"/>
                  <a:pt x="2992" y="1380"/>
                  <a:pt x="2992" y="1382"/>
                </a:cubicBezTo>
                <a:cubicBezTo>
                  <a:pt x="2992" y="1384"/>
                  <a:pt x="2994" y="1386"/>
                  <a:pt x="2996" y="1386"/>
                </a:cubicBezTo>
                <a:cubicBezTo>
                  <a:pt x="2999" y="1386"/>
                  <a:pt x="3001" y="1384"/>
                  <a:pt x="3001" y="1382"/>
                </a:cubicBezTo>
                <a:cubicBezTo>
                  <a:pt x="3001" y="1380"/>
                  <a:pt x="2999" y="1378"/>
                  <a:pt x="2996" y="1378"/>
                </a:cubicBezTo>
                <a:close/>
                <a:moveTo>
                  <a:pt x="3009" y="1378"/>
                </a:moveTo>
                <a:cubicBezTo>
                  <a:pt x="3007" y="1378"/>
                  <a:pt x="3005" y="1380"/>
                  <a:pt x="3005" y="1382"/>
                </a:cubicBezTo>
                <a:cubicBezTo>
                  <a:pt x="3005" y="1384"/>
                  <a:pt x="3007" y="1386"/>
                  <a:pt x="3009" y="1386"/>
                </a:cubicBezTo>
                <a:cubicBezTo>
                  <a:pt x="3012" y="1386"/>
                  <a:pt x="3014" y="1384"/>
                  <a:pt x="3014" y="1382"/>
                </a:cubicBezTo>
                <a:cubicBezTo>
                  <a:pt x="3014" y="1380"/>
                  <a:pt x="3012" y="1378"/>
                  <a:pt x="3009" y="1378"/>
                </a:cubicBezTo>
                <a:close/>
                <a:moveTo>
                  <a:pt x="3022" y="1378"/>
                </a:moveTo>
                <a:cubicBezTo>
                  <a:pt x="3020" y="1378"/>
                  <a:pt x="3018" y="1380"/>
                  <a:pt x="3018" y="1382"/>
                </a:cubicBezTo>
                <a:cubicBezTo>
                  <a:pt x="3018" y="1384"/>
                  <a:pt x="3020" y="1386"/>
                  <a:pt x="3022" y="1386"/>
                </a:cubicBezTo>
                <a:cubicBezTo>
                  <a:pt x="3025" y="1386"/>
                  <a:pt x="3026" y="1384"/>
                  <a:pt x="3026" y="1382"/>
                </a:cubicBezTo>
                <a:cubicBezTo>
                  <a:pt x="3026" y="1380"/>
                  <a:pt x="3025" y="1378"/>
                  <a:pt x="3022" y="1378"/>
                </a:cubicBezTo>
                <a:close/>
                <a:moveTo>
                  <a:pt x="3035" y="1378"/>
                </a:moveTo>
                <a:cubicBezTo>
                  <a:pt x="3033" y="1378"/>
                  <a:pt x="3031" y="1380"/>
                  <a:pt x="3031" y="1382"/>
                </a:cubicBezTo>
                <a:cubicBezTo>
                  <a:pt x="3031" y="1384"/>
                  <a:pt x="3033" y="1386"/>
                  <a:pt x="3035" y="1386"/>
                </a:cubicBezTo>
                <a:cubicBezTo>
                  <a:pt x="3038" y="1386"/>
                  <a:pt x="3039" y="1384"/>
                  <a:pt x="3039" y="1382"/>
                </a:cubicBezTo>
                <a:cubicBezTo>
                  <a:pt x="3039" y="1380"/>
                  <a:pt x="3038" y="1378"/>
                  <a:pt x="3035" y="1378"/>
                </a:cubicBezTo>
                <a:close/>
                <a:moveTo>
                  <a:pt x="3048" y="1378"/>
                </a:moveTo>
                <a:cubicBezTo>
                  <a:pt x="3046" y="1378"/>
                  <a:pt x="3044" y="1380"/>
                  <a:pt x="3044" y="1382"/>
                </a:cubicBezTo>
                <a:cubicBezTo>
                  <a:pt x="3044" y="1384"/>
                  <a:pt x="3046" y="1386"/>
                  <a:pt x="3048" y="1386"/>
                </a:cubicBezTo>
                <a:cubicBezTo>
                  <a:pt x="3050" y="1386"/>
                  <a:pt x="3052" y="1384"/>
                  <a:pt x="3052" y="1382"/>
                </a:cubicBezTo>
                <a:cubicBezTo>
                  <a:pt x="3052" y="1380"/>
                  <a:pt x="3050" y="1378"/>
                  <a:pt x="3048" y="1378"/>
                </a:cubicBezTo>
                <a:close/>
                <a:moveTo>
                  <a:pt x="3061" y="1378"/>
                </a:moveTo>
                <a:cubicBezTo>
                  <a:pt x="3059" y="1378"/>
                  <a:pt x="3057" y="1380"/>
                  <a:pt x="3057" y="1382"/>
                </a:cubicBezTo>
                <a:cubicBezTo>
                  <a:pt x="3057" y="1384"/>
                  <a:pt x="3059" y="1386"/>
                  <a:pt x="3061" y="1386"/>
                </a:cubicBezTo>
                <a:cubicBezTo>
                  <a:pt x="3063" y="1386"/>
                  <a:pt x="3065" y="1384"/>
                  <a:pt x="3065" y="1382"/>
                </a:cubicBezTo>
                <a:cubicBezTo>
                  <a:pt x="3065" y="1380"/>
                  <a:pt x="3063" y="1378"/>
                  <a:pt x="3061" y="1378"/>
                </a:cubicBezTo>
                <a:close/>
                <a:moveTo>
                  <a:pt x="3074" y="1378"/>
                </a:moveTo>
                <a:cubicBezTo>
                  <a:pt x="3072" y="1378"/>
                  <a:pt x="3070" y="1380"/>
                  <a:pt x="3070" y="1382"/>
                </a:cubicBezTo>
                <a:cubicBezTo>
                  <a:pt x="3070" y="1384"/>
                  <a:pt x="3072" y="1386"/>
                  <a:pt x="3074" y="1386"/>
                </a:cubicBezTo>
                <a:cubicBezTo>
                  <a:pt x="3076" y="1386"/>
                  <a:pt x="3078" y="1384"/>
                  <a:pt x="3078" y="1382"/>
                </a:cubicBezTo>
                <a:cubicBezTo>
                  <a:pt x="3078" y="1380"/>
                  <a:pt x="3076" y="1378"/>
                  <a:pt x="3074" y="1378"/>
                </a:cubicBezTo>
                <a:close/>
                <a:moveTo>
                  <a:pt x="3087" y="1378"/>
                </a:moveTo>
                <a:cubicBezTo>
                  <a:pt x="3085" y="1378"/>
                  <a:pt x="3083" y="1380"/>
                  <a:pt x="3083" y="1382"/>
                </a:cubicBezTo>
                <a:cubicBezTo>
                  <a:pt x="3083" y="1384"/>
                  <a:pt x="3085" y="1386"/>
                  <a:pt x="3087" y="1386"/>
                </a:cubicBezTo>
                <a:cubicBezTo>
                  <a:pt x="3089" y="1386"/>
                  <a:pt x="3091" y="1384"/>
                  <a:pt x="3091" y="1382"/>
                </a:cubicBezTo>
                <a:cubicBezTo>
                  <a:pt x="3091" y="1380"/>
                  <a:pt x="3089" y="1378"/>
                  <a:pt x="3087" y="1378"/>
                </a:cubicBezTo>
                <a:close/>
                <a:moveTo>
                  <a:pt x="3100" y="1378"/>
                </a:moveTo>
                <a:cubicBezTo>
                  <a:pt x="3097" y="1378"/>
                  <a:pt x="3096" y="1380"/>
                  <a:pt x="3096" y="1382"/>
                </a:cubicBezTo>
                <a:cubicBezTo>
                  <a:pt x="3096" y="1384"/>
                  <a:pt x="3097" y="1386"/>
                  <a:pt x="3100" y="1386"/>
                </a:cubicBezTo>
                <a:cubicBezTo>
                  <a:pt x="3102" y="1386"/>
                  <a:pt x="3104" y="1384"/>
                  <a:pt x="3104" y="1382"/>
                </a:cubicBezTo>
                <a:cubicBezTo>
                  <a:pt x="3104" y="1380"/>
                  <a:pt x="3102" y="1378"/>
                  <a:pt x="3100" y="1378"/>
                </a:cubicBezTo>
                <a:close/>
                <a:moveTo>
                  <a:pt x="3113" y="1378"/>
                </a:moveTo>
                <a:cubicBezTo>
                  <a:pt x="3110" y="1378"/>
                  <a:pt x="3109" y="1380"/>
                  <a:pt x="3109" y="1382"/>
                </a:cubicBezTo>
                <a:cubicBezTo>
                  <a:pt x="3109" y="1384"/>
                  <a:pt x="3110" y="1386"/>
                  <a:pt x="3113" y="1386"/>
                </a:cubicBezTo>
                <a:cubicBezTo>
                  <a:pt x="3115" y="1386"/>
                  <a:pt x="3117" y="1384"/>
                  <a:pt x="3117" y="1382"/>
                </a:cubicBezTo>
                <a:cubicBezTo>
                  <a:pt x="3117" y="1380"/>
                  <a:pt x="3115" y="1378"/>
                  <a:pt x="3113" y="1378"/>
                </a:cubicBezTo>
                <a:close/>
                <a:moveTo>
                  <a:pt x="3126" y="1378"/>
                </a:moveTo>
                <a:cubicBezTo>
                  <a:pt x="3123" y="1378"/>
                  <a:pt x="3121" y="1380"/>
                  <a:pt x="3121" y="1382"/>
                </a:cubicBezTo>
                <a:cubicBezTo>
                  <a:pt x="3121" y="1384"/>
                  <a:pt x="3123" y="1386"/>
                  <a:pt x="3126" y="1386"/>
                </a:cubicBezTo>
                <a:cubicBezTo>
                  <a:pt x="3128" y="1386"/>
                  <a:pt x="3130" y="1384"/>
                  <a:pt x="3130" y="1382"/>
                </a:cubicBezTo>
                <a:cubicBezTo>
                  <a:pt x="3130" y="1380"/>
                  <a:pt x="3128" y="1378"/>
                  <a:pt x="3126" y="1378"/>
                </a:cubicBezTo>
                <a:close/>
                <a:moveTo>
                  <a:pt x="3139" y="1378"/>
                </a:moveTo>
                <a:cubicBezTo>
                  <a:pt x="3136" y="1378"/>
                  <a:pt x="3134" y="1380"/>
                  <a:pt x="3134" y="1382"/>
                </a:cubicBezTo>
                <a:cubicBezTo>
                  <a:pt x="3134" y="1384"/>
                  <a:pt x="3136" y="1386"/>
                  <a:pt x="3139" y="1386"/>
                </a:cubicBezTo>
                <a:cubicBezTo>
                  <a:pt x="3141" y="1386"/>
                  <a:pt x="3143" y="1384"/>
                  <a:pt x="3143" y="1382"/>
                </a:cubicBezTo>
                <a:cubicBezTo>
                  <a:pt x="3143" y="1380"/>
                  <a:pt x="3141" y="1378"/>
                  <a:pt x="3139" y="1378"/>
                </a:cubicBezTo>
                <a:close/>
                <a:moveTo>
                  <a:pt x="3151" y="1378"/>
                </a:moveTo>
                <a:cubicBezTo>
                  <a:pt x="3149" y="1378"/>
                  <a:pt x="3147" y="1380"/>
                  <a:pt x="3147" y="1382"/>
                </a:cubicBezTo>
                <a:cubicBezTo>
                  <a:pt x="3147" y="1384"/>
                  <a:pt x="3149" y="1386"/>
                  <a:pt x="3151" y="1386"/>
                </a:cubicBezTo>
                <a:cubicBezTo>
                  <a:pt x="3154" y="1386"/>
                  <a:pt x="3156" y="1384"/>
                  <a:pt x="3156" y="1382"/>
                </a:cubicBezTo>
                <a:cubicBezTo>
                  <a:pt x="3156" y="1380"/>
                  <a:pt x="3154" y="1378"/>
                  <a:pt x="3151" y="1378"/>
                </a:cubicBezTo>
                <a:close/>
                <a:moveTo>
                  <a:pt x="3164" y="1378"/>
                </a:moveTo>
                <a:cubicBezTo>
                  <a:pt x="3162" y="1378"/>
                  <a:pt x="3160" y="1380"/>
                  <a:pt x="3160" y="1382"/>
                </a:cubicBezTo>
                <a:cubicBezTo>
                  <a:pt x="3160" y="1384"/>
                  <a:pt x="3162" y="1386"/>
                  <a:pt x="3164" y="1386"/>
                </a:cubicBezTo>
                <a:cubicBezTo>
                  <a:pt x="3167" y="1386"/>
                  <a:pt x="3169" y="1384"/>
                  <a:pt x="3169" y="1382"/>
                </a:cubicBezTo>
                <a:cubicBezTo>
                  <a:pt x="3169" y="1380"/>
                  <a:pt x="3167" y="1378"/>
                  <a:pt x="3164" y="1378"/>
                </a:cubicBezTo>
                <a:close/>
                <a:moveTo>
                  <a:pt x="3177" y="1378"/>
                </a:moveTo>
                <a:cubicBezTo>
                  <a:pt x="3175" y="1378"/>
                  <a:pt x="3173" y="1380"/>
                  <a:pt x="3173" y="1382"/>
                </a:cubicBezTo>
                <a:cubicBezTo>
                  <a:pt x="3173" y="1384"/>
                  <a:pt x="3175" y="1386"/>
                  <a:pt x="3177" y="1386"/>
                </a:cubicBezTo>
                <a:cubicBezTo>
                  <a:pt x="3180" y="1386"/>
                  <a:pt x="3181" y="1384"/>
                  <a:pt x="3181" y="1382"/>
                </a:cubicBezTo>
                <a:cubicBezTo>
                  <a:pt x="3181" y="1380"/>
                  <a:pt x="3180" y="1378"/>
                  <a:pt x="3177" y="1378"/>
                </a:cubicBezTo>
                <a:close/>
                <a:moveTo>
                  <a:pt x="3190" y="1378"/>
                </a:moveTo>
                <a:cubicBezTo>
                  <a:pt x="3188" y="1378"/>
                  <a:pt x="3186" y="1380"/>
                  <a:pt x="3186" y="1382"/>
                </a:cubicBezTo>
                <a:cubicBezTo>
                  <a:pt x="3186" y="1384"/>
                  <a:pt x="3188" y="1386"/>
                  <a:pt x="3190" y="1386"/>
                </a:cubicBezTo>
                <a:cubicBezTo>
                  <a:pt x="3192" y="1386"/>
                  <a:pt x="3194" y="1384"/>
                  <a:pt x="3194" y="1382"/>
                </a:cubicBezTo>
                <a:cubicBezTo>
                  <a:pt x="3194" y="1380"/>
                  <a:pt x="3192" y="1378"/>
                  <a:pt x="3190" y="1378"/>
                </a:cubicBezTo>
                <a:close/>
                <a:moveTo>
                  <a:pt x="982" y="1391"/>
                </a:moveTo>
                <a:cubicBezTo>
                  <a:pt x="980" y="1391"/>
                  <a:pt x="978" y="1393"/>
                  <a:pt x="978" y="1395"/>
                </a:cubicBezTo>
                <a:cubicBezTo>
                  <a:pt x="978" y="1397"/>
                  <a:pt x="980" y="1399"/>
                  <a:pt x="982" y="1399"/>
                </a:cubicBezTo>
                <a:cubicBezTo>
                  <a:pt x="984" y="1399"/>
                  <a:pt x="986" y="1397"/>
                  <a:pt x="986" y="1395"/>
                </a:cubicBezTo>
                <a:cubicBezTo>
                  <a:pt x="986" y="1393"/>
                  <a:pt x="984" y="1391"/>
                  <a:pt x="982" y="1391"/>
                </a:cubicBezTo>
                <a:close/>
                <a:moveTo>
                  <a:pt x="995" y="1391"/>
                </a:moveTo>
                <a:cubicBezTo>
                  <a:pt x="993" y="1391"/>
                  <a:pt x="991" y="1393"/>
                  <a:pt x="991" y="1395"/>
                </a:cubicBezTo>
                <a:cubicBezTo>
                  <a:pt x="991" y="1397"/>
                  <a:pt x="993" y="1399"/>
                  <a:pt x="995" y="1399"/>
                </a:cubicBezTo>
                <a:cubicBezTo>
                  <a:pt x="997" y="1399"/>
                  <a:pt x="999" y="1397"/>
                  <a:pt x="999" y="1395"/>
                </a:cubicBezTo>
                <a:cubicBezTo>
                  <a:pt x="999" y="1393"/>
                  <a:pt x="997" y="1391"/>
                  <a:pt x="995" y="1391"/>
                </a:cubicBezTo>
                <a:close/>
                <a:moveTo>
                  <a:pt x="1008" y="1391"/>
                </a:moveTo>
                <a:cubicBezTo>
                  <a:pt x="1005" y="1391"/>
                  <a:pt x="1004" y="1393"/>
                  <a:pt x="1004" y="1395"/>
                </a:cubicBezTo>
                <a:cubicBezTo>
                  <a:pt x="1004" y="1397"/>
                  <a:pt x="1005" y="1399"/>
                  <a:pt x="1008" y="1399"/>
                </a:cubicBezTo>
                <a:cubicBezTo>
                  <a:pt x="1010" y="1399"/>
                  <a:pt x="1012" y="1397"/>
                  <a:pt x="1012" y="1395"/>
                </a:cubicBezTo>
                <a:cubicBezTo>
                  <a:pt x="1012" y="1393"/>
                  <a:pt x="1010" y="1391"/>
                  <a:pt x="1008" y="1391"/>
                </a:cubicBezTo>
                <a:close/>
                <a:moveTo>
                  <a:pt x="1021" y="1391"/>
                </a:moveTo>
                <a:cubicBezTo>
                  <a:pt x="1018" y="1391"/>
                  <a:pt x="1016" y="1393"/>
                  <a:pt x="1016" y="1395"/>
                </a:cubicBezTo>
                <a:cubicBezTo>
                  <a:pt x="1016" y="1397"/>
                  <a:pt x="1018" y="1399"/>
                  <a:pt x="1021" y="1399"/>
                </a:cubicBezTo>
                <a:cubicBezTo>
                  <a:pt x="1023" y="1399"/>
                  <a:pt x="1025" y="1397"/>
                  <a:pt x="1025" y="1395"/>
                </a:cubicBezTo>
                <a:cubicBezTo>
                  <a:pt x="1025" y="1393"/>
                  <a:pt x="1023" y="1391"/>
                  <a:pt x="1021" y="1391"/>
                </a:cubicBezTo>
                <a:close/>
                <a:moveTo>
                  <a:pt x="1034" y="1391"/>
                </a:moveTo>
                <a:cubicBezTo>
                  <a:pt x="1031" y="1391"/>
                  <a:pt x="1029" y="1393"/>
                  <a:pt x="1029" y="1395"/>
                </a:cubicBezTo>
                <a:cubicBezTo>
                  <a:pt x="1029" y="1397"/>
                  <a:pt x="1031" y="1399"/>
                  <a:pt x="1034" y="1399"/>
                </a:cubicBezTo>
                <a:cubicBezTo>
                  <a:pt x="1036" y="1399"/>
                  <a:pt x="1038" y="1397"/>
                  <a:pt x="1038" y="1395"/>
                </a:cubicBezTo>
                <a:cubicBezTo>
                  <a:pt x="1038" y="1393"/>
                  <a:pt x="1036" y="1391"/>
                  <a:pt x="1034" y="1391"/>
                </a:cubicBezTo>
                <a:close/>
                <a:moveTo>
                  <a:pt x="1046" y="1391"/>
                </a:moveTo>
                <a:cubicBezTo>
                  <a:pt x="1044" y="1391"/>
                  <a:pt x="1042" y="1393"/>
                  <a:pt x="1042" y="1395"/>
                </a:cubicBezTo>
                <a:cubicBezTo>
                  <a:pt x="1042" y="1397"/>
                  <a:pt x="1044" y="1399"/>
                  <a:pt x="1046" y="1399"/>
                </a:cubicBezTo>
                <a:cubicBezTo>
                  <a:pt x="1049" y="1399"/>
                  <a:pt x="1051" y="1397"/>
                  <a:pt x="1051" y="1395"/>
                </a:cubicBezTo>
                <a:cubicBezTo>
                  <a:pt x="1051" y="1393"/>
                  <a:pt x="1049" y="1391"/>
                  <a:pt x="1046" y="1391"/>
                </a:cubicBezTo>
                <a:close/>
                <a:moveTo>
                  <a:pt x="1059" y="1391"/>
                </a:moveTo>
                <a:cubicBezTo>
                  <a:pt x="1057" y="1391"/>
                  <a:pt x="1055" y="1393"/>
                  <a:pt x="1055" y="1395"/>
                </a:cubicBezTo>
                <a:cubicBezTo>
                  <a:pt x="1055" y="1397"/>
                  <a:pt x="1057" y="1399"/>
                  <a:pt x="1059" y="1399"/>
                </a:cubicBezTo>
                <a:cubicBezTo>
                  <a:pt x="1062" y="1399"/>
                  <a:pt x="1064" y="1397"/>
                  <a:pt x="1064" y="1395"/>
                </a:cubicBezTo>
                <a:cubicBezTo>
                  <a:pt x="1064" y="1393"/>
                  <a:pt x="1062" y="1391"/>
                  <a:pt x="1059" y="1391"/>
                </a:cubicBezTo>
                <a:close/>
                <a:moveTo>
                  <a:pt x="1072" y="1391"/>
                </a:moveTo>
                <a:cubicBezTo>
                  <a:pt x="1070" y="1391"/>
                  <a:pt x="1068" y="1393"/>
                  <a:pt x="1068" y="1395"/>
                </a:cubicBezTo>
                <a:cubicBezTo>
                  <a:pt x="1068" y="1397"/>
                  <a:pt x="1070" y="1399"/>
                  <a:pt x="1072" y="1399"/>
                </a:cubicBezTo>
                <a:cubicBezTo>
                  <a:pt x="1075" y="1399"/>
                  <a:pt x="1076" y="1397"/>
                  <a:pt x="1076" y="1395"/>
                </a:cubicBezTo>
                <a:cubicBezTo>
                  <a:pt x="1076" y="1393"/>
                  <a:pt x="1075" y="1391"/>
                  <a:pt x="1072" y="1391"/>
                </a:cubicBezTo>
                <a:close/>
                <a:moveTo>
                  <a:pt x="1085" y="1391"/>
                </a:moveTo>
                <a:cubicBezTo>
                  <a:pt x="1083" y="1391"/>
                  <a:pt x="1081" y="1393"/>
                  <a:pt x="1081" y="1395"/>
                </a:cubicBezTo>
                <a:cubicBezTo>
                  <a:pt x="1081" y="1397"/>
                  <a:pt x="1083" y="1399"/>
                  <a:pt x="1085" y="1399"/>
                </a:cubicBezTo>
                <a:cubicBezTo>
                  <a:pt x="1088" y="1399"/>
                  <a:pt x="1089" y="1397"/>
                  <a:pt x="1089" y="1395"/>
                </a:cubicBezTo>
                <a:cubicBezTo>
                  <a:pt x="1089" y="1393"/>
                  <a:pt x="1088" y="1391"/>
                  <a:pt x="1085" y="1391"/>
                </a:cubicBezTo>
                <a:close/>
                <a:moveTo>
                  <a:pt x="1098" y="1391"/>
                </a:moveTo>
                <a:cubicBezTo>
                  <a:pt x="1096" y="1391"/>
                  <a:pt x="1094" y="1393"/>
                  <a:pt x="1094" y="1395"/>
                </a:cubicBezTo>
                <a:cubicBezTo>
                  <a:pt x="1094" y="1397"/>
                  <a:pt x="1096" y="1399"/>
                  <a:pt x="1098" y="1399"/>
                </a:cubicBezTo>
                <a:cubicBezTo>
                  <a:pt x="1100" y="1399"/>
                  <a:pt x="1102" y="1397"/>
                  <a:pt x="1102" y="1395"/>
                </a:cubicBezTo>
                <a:cubicBezTo>
                  <a:pt x="1102" y="1393"/>
                  <a:pt x="1100" y="1391"/>
                  <a:pt x="1098" y="1391"/>
                </a:cubicBezTo>
                <a:close/>
                <a:moveTo>
                  <a:pt x="1111" y="1391"/>
                </a:moveTo>
                <a:cubicBezTo>
                  <a:pt x="1109" y="1391"/>
                  <a:pt x="1107" y="1393"/>
                  <a:pt x="1107" y="1395"/>
                </a:cubicBezTo>
                <a:cubicBezTo>
                  <a:pt x="1107" y="1397"/>
                  <a:pt x="1109" y="1399"/>
                  <a:pt x="1111" y="1399"/>
                </a:cubicBezTo>
                <a:cubicBezTo>
                  <a:pt x="1113" y="1399"/>
                  <a:pt x="1115" y="1397"/>
                  <a:pt x="1115" y="1395"/>
                </a:cubicBezTo>
                <a:cubicBezTo>
                  <a:pt x="1115" y="1393"/>
                  <a:pt x="1113" y="1391"/>
                  <a:pt x="1111" y="1391"/>
                </a:cubicBezTo>
                <a:close/>
                <a:moveTo>
                  <a:pt x="1124" y="1391"/>
                </a:moveTo>
                <a:cubicBezTo>
                  <a:pt x="1122" y="1391"/>
                  <a:pt x="1120" y="1393"/>
                  <a:pt x="1120" y="1395"/>
                </a:cubicBezTo>
                <a:cubicBezTo>
                  <a:pt x="1120" y="1397"/>
                  <a:pt x="1122" y="1399"/>
                  <a:pt x="1124" y="1399"/>
                </a:cubicBezTo>
                <a:cubicBezTo>
                  <a:pt x="1126" y="1399"/>
                  <a:pt x="1128" y="1397"/>
                  <a:pt x="1128" y="1395"/>
                </a:cubicBezTo>
                <a:cubicBezTo>
                  <a:pt x="1128" y="1393"/>
                  <a:pt x="1126" y="1391"/>
                  <a:pt x="1124" y="1391"/>
                </a:cubicBezTo>
                <a:close/>
                <a:moveTo>
                  <a:pt x="1137" y="1391"/>
                </a:moveTo>
                <a:cubicBezTo>
                  <a:pt x="1135" y="1391"/>
                  <a:pt x="1133" y="1393"/>
                  <a:pt x="1133" y="1395"/>
                </a:cubicBezTo>
                <a:cubicBezTo>
                  <a:pt x="1133" y="1397"/>
                  <a:pt x="1135" y="1399"/>
                  <a:pt x="1137" y="1399"/>
                </a:cubicBezTo>
                <a:cubicBezTo>
                  <a:pt x="1139" y="1399"/>
                  <a:pt x="1141" y="1397"/>
                  <a:pt x="1141" y="1395"/>
                </a:cubicBezTo>
                <a:cubicBezTo>
                  <a:pt x="1141" y="1393"/>
                  <a:pt x="1139" y="1391"/>
                  <a:pt x="1137" y="1391"/>
                </a:cubicBezTo>
                <a:close/>
                <a:moveTo>
                  <a:pt x="1150" y="1391"/>
                </a:moveTo>
                <a:cubicBezTo>
                  <a:pt x="1147" y="1391"/>
                  <a:pt x="1146" y="1393"/>
                  <a:pt x="1146" y="1395"/>
                </a:cubicBezTo>
                <a:cubicBezTo>
                  <a:pt x="1146" y="1397"/>
                  <a:pt x="1147" y="1399"/>
                  <a:pt x="1150" y="1399"/>
                </a:cubicBezTo>
                <a:cubicBezTo>
                  <a:pt x="1152" y="1399"/>
                  <a:pt x="1154" y="1397"/>
                  <a:pt x="1154" y="1395"/>
                </a:cubicBezTo>
                <a:cubicBezTo>
                  <a:pt x="1154" y="1393"/>
                  <a:pt x="1152" y="1391"/>
                  <a:pt x="1150" y="1391"/>
                </a:cubicBezTo>
                <a:close/>
                <a:moveTo>
                  <a:pt x="1163" y="1391"/>
                </a:moveTo>
                <a:cubicBezTo>
                  <a:pt x="1160" y="1391"/>
                  <a:pt x="1159" y="1393"/>
                  <a:pt x="1159" y="1395"/>
                </a:cubicBezTo>
                <a:cubicBezTo>
                  <a:pt x="1159" y="1397"/>
                  <a:pt x="1160" y="1399"/>
                  <a:pt x="1163" y="1399"/>
                </a:cubicBezTo>
                <a:cubicBezTo>
                  <a:pt x="1165" y="1399"/>
                  <a:pt x="1167" y="1397"/>
                  <a:pt x="1167" y="1395"/>
                </a:cubicBezTo>
                <a:cubicBezTo>
                  <a:pt x="1167" y="1393"/>
                  <a:pt x="1165" y="1391"/>
                  <a:pt x="1163" y="1391"/>
                </a:cubicBezTo>
                <a:close/>
                <a:moveTo>
                  <a:pt x="1176" y="1391"/>
                </a:moveTo>
                <a:cubicBezTo>
                  <a:pt x="1173" y="1391"/>
                  <a:pt x="1171" y="1393"/>
                  <a:pt x="1171" y="1395"/>
                </a:cubicBezTo>
                <a:cubicBezTo>
                  <a:pt x="1171" y="1397"/>
                  <a:pt x="1173" y="1399"/>
                  <a:pt x="1176" y="1399"/>
                </a:cubicBezTo>
                <a:cubicBezTo>
                  <a:pt x="1178" y="1399"/>
                  <a:pt x="1180" y="1397"/>
                  <a:pt x="1180" y="1395"/>
                </a:cubicBezTo>
                <a:cubicBezTo>
                  <a:pt x="1180" y="1393"/>
                  <a:pt x="1178" y="1391"/>
                  <a:pt x="1176" y="1391"/>
                </a:cubicBezTo>
                <a:close/>
                <a:moveTo>
                  <a:pt x="1189" y="1391"/>
                </a:moveTo>
                <a:cubicBezTo>
                  <a:pt x="1186" y="1391"/>
                  <a:pt x="1184" y="1393"/>
                  <a:pt x="1184" y="1395"/>
                </a:cubicBezTo>
                <a:cubicBezTo>
                  <a:pt x="1184" y="1397"/>
                  <a:pt x="1186" y="1399"/>
                  <a:pt x="1189" y="1399"/>
                </a:cubicBezTo>
                <a:cubicBezTo>
                  <a:pt x="1191" y="1399"/>
                  <a:pt x="1193" y="1397"/>
                  <a:pt x="1193" y="1395"/>
                </a:cubicBezTo>
                <a:cubicBezTo>
                  <a:pt x="1193" y="1393"/>
                  <a:pt x="1191" y="1391"/>
                  <a:pt x="1189" y="1391"/>
                </a:cubicBezTo>
                <a:close/>
                <a:moveTo>
                  <a:pt x="1201" y="1392"/>
                </a:moveTo>
                <a:cubicBezTo>
                  <a:pt x="1200" y="1392"/>
                  <a:pt x="1199" y="1393"/>
                  <a:pt x="1199" y="1395"/>
                </a:cubicBezTo>
                <a:cubicBezTo>
                  <a:pt x="1199" y="1396"/>
                  <a:pt x="1200" y="1398"/>
                  <a:pt x="1201" y="1398"/>
                </a:cubicBezTo>
                <a:cubicBezTo>
                  <a:pt x="1203" y="1398"/>
                  <a:pt x="1204" y="1396"/>
                  <a:pt x="1204" y="1395"/>
                </a:cubicBezTo>
                <a:cubicBezTo>
                  <a:pt x="1204" y="1393"/>
                  <a:pt x="1203" y="1392"/>
                  <a:pt x="1201" y="1392"/>
                </a:cubicBezTo>
                <a:close/>
                <a:moveTo>
                  <a:pt x="1214" y="1395"/>
                </a:moveTo>
                <a:cubicBezTo>
                  <a:pt x="1214" y="1395"/>
                  <a:pt x="1214" y="1395"/>
                  <a:pt x="1214" y="1395"/>
                </a:cubicBezTo>
                <a:cubicBezTo>
                  <a:pt x="1214" y="1395"/>
                  <a:pt x="1214" y="1395"/>
                  <a:pt x="1214" y="1395"/>
                </a:cubicBezTo>
                <a:cubicBezTo>
                  <a:pt x="1214" y="1395"/>
                  <a:pt x="1214" y="1395"/>
                  <a:pt x="1214" y="1395"/>
                </a:cubicBezTo>
                <a:cubicBezTo>
                  <a:pt x="1214" y="1395"/>
                  <a:pt x="1214" y="1395"/>
                  <a:pt x="1214" y="1395"/>
                </a:cubicBezTo>
                <a:close/>
                <a:moveTo>
                  <a:pt x="1834" y="1391"/>
                </a:moveTo>
                <a:cubicBezTo>
                  <a:pt x="1832" y="1391"/>
                  <a:pt x="1830" y="1393"/>
                  <a:pt x="1830" y="1395"/>
                </a:cubicBezTo>
                <a:cubicBezTo>
                  <a:pt x="1830" y="1397"/>
                  <a:pt x="1832" y="1399"/>
                  <a:pt x="1834" y="1399"/>
                </a:cubicBezTo>
                <a:cubicBezTo>
                  <a:pt x="1837" y="1399"/>
                  <a:pt x="1838" y="1397"/>
                  <a:pt x="1838" y="1395"/>
                </a:cubicBezTo>
                <a:cubicBezTo>
                  <a:pt x="1838" y="1393"/>
                  <a:pt x="1837" y="1391"/>
                  <a:pt x="1834" y="1391"/>
                </a:cubicBezTo>
                <a:close/>
                <a:moveTo>
                  <a:pt x="1847" y="1391"/>
                </a:moveTo>
                <a:cubicBezTo>
                  <a:pt x="1845" y="1391"/>
                  <a:pt x="1843" y="1393"/>
                  <a:pt x="1843" y="1395"/>
                </a:cubicBezTo>
                <a:cubicBezTo>
                  <a:pt x="1843" y="1397"/>
                  <a:pt x="1845" y="1399"/>
                  <a:pt x="1847" y="1399"/>
                </a:cubicBezTo>
                <a:cubicBezTo>
                  <a:pt x="1849" y="1399"/>
                  <a:pt x="1851" y="1397"/>
                  <a:pt x="1851" y="1395"/>
                </a:cubicBezTo>
                <a:cubicBezTo>
                  <a:pt x="1851" y="1393"/>
                  <a:pt x="1849" y="1391"/>
                  <a:pt x="1847" y="1391"/>
                </a:cubicBezTo>
                <a:close/>
                <a:moveTo>
                  <a:pt x="1860" y="1391"/>
                </a:moveTo>
                <a:cubicBezTo>
                  <a:pt x="1858" y="1391"/>
                  <a:pt x="1856" y="1393"/>
                  <a:pt x="1856" y="1395"/>
                </a:cubicBezTo>
                <a:cubicBezTo>
                  <a:pt x="1856" y="1397"/>
                  <a:pt x="1858" y="1399"/>
                  <a:pt x="1860" y="1399"/>
                </a:cubicBezTo>
                <a:cubicBezTo>
                  <a:pt x="1862" y="1399"/>
                  <a:pt x="1864" y="1397"/>
                  <a:pt x="1864" y="1395"/>
                </a:cubicBezTo>
                <a:cubicBezTo>
                  <a:pt x="1864" y="1393"/>
                  <a:pt x="1862" y="1391"/>
                  <a:pt x="1860" y="1391"/>
                </a:cubicBezTo>
                <a:close/>
                <a:moveTo>
                  <a:pt x="1873" y="1391"/>
                </a:moveTo>
                <a:cubicBezTo>
                  <a:pt x="1871" y="1391"/>
                  <a:pt x="1869" y="1393"/>
                  <a:pt x="1869" y="1395"/>
                </a:cubicBezTo>
                <a:cubicBezTo>
                  <a:pt x="1869" y="1397"/>
                  <a:pt x="1871" y="1399"/>
                  <a:pt x="1873" y="1399"/>
                </a:cubicBezTo>
                <a:cubicBezTo>
                  <a:pt x="1875" y="1399"/>
                  <a:pt x="1877" y="1397"/>
                  <a:pt x="1877" y="1395"/>
                </a:cubicBezTo>
                <a:cubicBezTo>
                  <a:pt x="1877" y="1393"/>
                  <a:pt x="1875" y="1391"/>
                  <a:pt x="1873" y="1391"/>
                </a:cubicBezTo>
                <a:close/>
                <a:moveTo>
                  <a:pt x="1886" y="1391"/>
                </a:moveTo>
                <a:cubicBezTo>
                  <a:pt x="1884" y="1391"/>
                  <a:pt x="1882" y="1393"/>
                  <a:pt x="1882" y="1395"/>
                </a:cubicBezTo>
                <a:cubicBezTo>
                  <a:pt x="1882" y="1397"/>
                  <a:pt x="1884" y="1399"/>
                  <a:pt x="1886" y="1399"/>
                </a:cubicBezTo>
                <a:cubicBezTo>
                  <a:pt x="1888" y="1399"/>
                  <a:pt x="1890" y="1397"/>
                  <a:pt x="1890" y="1395"/>
                </a:cubicBezTo>
                <a:cubicBezTo>
                  <a:pt x="1890" y="1393"/>
                  <a:pt x="1888" y="1391"/>
                  <a:pt x="1886" y="1391"/>
                </a:cubicBezTo>
                <a:close/>
                <a:moveTo>
                  <a:pt x="1899" y="1391"/>
                </a:moveTo>
                <a:cubicBezTo>
                  <a:pt x="1896" y="1391"/>
                  <a:pt x="1895" y="1393"/>
                  <a:pt x="1895" y="1395"/>
                </a:cubicBezTo>
                <a:cubicBezTo>
                  <a:pt x="1895" y="1397"/>
                  <a:pt x="1896" y="1399"/>
                  <a:pt x="1899" y="1399"/>
                </a:cubicBezTo>
                <a:cubicBezTo>
                  <a:pt x="1901" y="1399"/>
                  <a:pt x="1903" y="1397"/>
                  <a:pt x="1903" y="1395"/>
                </a:cubicBezTo>
                <a:cubicBezTo>
                  <a:pt x="1903" y="1393"/>
                  <a:pt x="1901" y="1391"/>
                  <a:pt x="1899" y="1391"/>
                </a:cubicBezTo>
                <a:close/>
                <a:moveTo>
                  <a:pt x="1912" y="1391"/>
                </a:moveTo>
                <a:cubicBezTo>
                  <a:pt x="1909" y="1391"/>
                  <a:pt x="1908" y="1393"/>
                  <a:pt x="1908" y="1395"/>
                </a:cubicBezTo>
                <a:cubicBezTo>
                  <a:pt x="1908" y="1397"/>
                  <a:pt x="1909" y="1399"/>
                  <a:pt x="1912" y="1399"/>
                </a:cubicBezTo>
                <a:cubicBezTo>
                  <a:pt x="1914" y="1399"/>
                  <a:pt x="1916" y="1397"/>
                  <a:pt x="1916" y="1395"/>
                </a:cubicBezTo>
                <a:cubicBezTo>
                  <a:pt x="1916" y="1393"/>
                  <a:pt x="1914" y="1391"/>
                  <a:pt x="1912" y="1391"/>
                </a:cubicBezTo>
                <a:close/>
                <a:moveTo>
                  <a:pt x="1925" y="1391"/>
                </a:moveTo>
                <a:cubicBezTo>
                  <a:pt x="1922" y="1391"/>
                  <a:pt x="1920" y="1393"/>
                  <a:pt x="1920" y="1395"/>
                </a:cubicBezTo>
                <a:cubicBezTo>
                  <a:pt x="1920" y="1397"/>
                  <a:pt x="1922" y="1399"/>
                  <a:pt x="1925" y="1399"/>
                </a:cubicBezTo>
                <a:cubicBezTo>
                  <a:pt x="1927" y="1399"/>
                  <a:pt x="1929" y="1397"/>
                  <a:pt x="1929" y="1395"/>
                </a:cubicBezTo>
                <a:cubicBezTo>
                  <a:pt x="1929" y="1393"/>
                  <a:pt x="1927" y="1391"/>
                  <a:pt x="1925" y="1391"/>
                </a:cubicBezTo>
                <a:close/>
                <a:moveTo>
                  <a:pt x="1938" y="1391"/>
                </a:moveTo>
                <a:cubicBezTo>
                  <a:pt x="1935" y="1391"/>
                  <a:pt x="1933" y="1393"/>
                  <a:pt x="1933" y="1395"/>
                </a:cubicBezTo>
                <a:cubicBezTo>
                  <a:pt x="1933" y="1397"/>
                  <a:pt x="1935" y="1399"/>
                  <a:pt x="1938" y="1399"/>
                </a:cubicBezTo>
                <a:cubicBezTo>
                  <a:pt x="1940" y="1399"/>
                  <a:pt x="1942" y="1397"/>
                  <a:pt x="1942" y="1395"/>
                </a:cubicBezTo>
                <a:cubicBezTo>
                  <a:pt x="1942" y="1393"/>
                  <a:pt x="1940" y="1391"/>
                  <a:pt x="1938" y="1391"/>
                </a:cubicBezTo>
                <a:close/>
                <a:moveTo>
                  <a:pt x="1950" y="1391"/>
                </a:moveTo>
                <a:cubicBezTo>
                  <a:pt x="1948" y="1391"/>
                  <a:pt x="1946" y="1393"/>
                  <a:pt x="1946" y="1395"/>
                </a:cubicBezTo>
                <a:cubicBezTo>
                  <a:pt x="1946" y="1397"/>
                  <a:pt x="1948" y="1399"/>
                  <a:pt x="1950" y="1399"/>
                </a:cubicBezTo>
                <a:cubicBezTo>
                  <a:pt x="1953" y="1399"/>
                  <a:pt x="1955" y="1397"/>
                  <a:pt x="1955" y="1395"/>
                </a:cubicBezTo>
                <a:cubicBezTo>
                  <a:pt x="1955" y="1393"/>
                  <a:pt x="1953" y="1391"/>
                  <a:pt x="1950" y="1391"/>
                </a:cubicBezTo>
                <a:close/>
                <a:moveTo>
                  <a:pt x="1963" y="1391"/>
                </a:moveTo>
                <a:cubicBezTo>
                  <a:pt x="1961" y="1391"/>
                  <a:pt x="1959" y="1393"/>
                  <a:pt x="1959" y="1395"/>
                </a:cubicBezTo>
                <a:cubicBezTo>
                  <a:pt x="1959" y="1397"/>
                  <a:pt x="1961" y="1399"/>
                  <a:pt x="1963" y="1399"/>
                </a:cubicBezTo>
                <a:cubicBezTo>
                  <a:pt x="1966" y="1399"/>
                  <a:pt x="1968" y="1397"/>
                  <a:pt x="1968" y="1395"/>
                </a:cubicBezTo>
                <a:cubicBezTo>
                  <a:pt x="1968" y="1393"/>
                  <a:pt x="1966" y="1391"/>
                  <a:pt x="1963" y="1391"/>
                </a:cubicBezTo>
                <a:close/>
                <a:moveTo>
                  <a:pt x="1976" y="1391"/>
                </a:moveTo>
                <a:cubicBezTo>
                  <a:pt x="1974" y="1391"/>
                  <a:pt x="1972" y="1393"/>
                  <a:pt x="1972" y="1395"/>
                </a:cubicBezTo>
                <a:cubicBezTo>
                  <a:pt x="1972" y="1397"/>
                  <a:pt x="1974" y="1399"/>
                  <a:pt x="1976" y="1399"/>
                </a:cubicBezTo>
                <a:cubicBezTo>
                  <a:pt x="1979" y="1399"/>
                  <a:pt x="1980" y="1397"/>
                  <a:pt x="1980" y="1395"/>
                </a:cubicBezTo>
                <a:cubicBezTo>
                  <a:pt x="1980" y="1393"/>
                  <a:pt x="1979" y="1391"/>
                  <a:pt x="1976" y="1391"/>
                </a:cubicBezTo>
                <a:close/>
                <a:moveTo>
                  <a:pt x="1989" y="1391"/>
                </a:moveTo>
                <a:cubicBezTo>
                  <a:pt x="1987" y="1391"/>
                  <a:pt x="1985" y="1393"/>
                  <a:pt x="1985" y="1395"/>
                </a:cubicBezTo>
                <a:cubicBezTo>
                  <a:pt x="1985" y="1397"/>
                  <a:pt x="1987" y="1399"/>
                  <a:pt x="1989" y="1399"/>
                </a:cubicBezTo>
                <a:cubicBezTo>
                  <a:pt x="1991" y="1399"/>
                  <a:pt x="1993" y="1397"/>
                  <a:pt x="1993" y="1395"/>
                </a:cubicBezTo>
                <a:cubicBezTo>
                  <a:pt x="1993" y="1393"/>
                  <a:pt x="1991" y="1391"/>
                  <a:pt x="1989" y="1391"/>
                </a:cubicBezTo>
                <a:close/>
                <a:moveTo>
                  <a:pt x="2002" y="1391"/>
                </a:moveTo>
                <a:cubicBezTo>
                  <a:pt x="2000" y="1391"/>
                  <a:pt x="1998" y="1393"/>
                  <a:pt x="1998" y="1395"/>
                </a:cubicBezTo>
                <a:cubicBezTo>
                  <a:pt x="1998" y="1397"/>
                  <a:pt x="2000" y="1399"/>
                  <a:pt x="2002" y="1399"/>
                </a:cubicBezTo>
                <a:cubicBezTo>
                  <a:pt x="2004" y="1399"/>
                  <a:pt x="2006" y="1397"/>
                  <a:pt x="2006" y="1395"/>
                </a:cubicBezTo>
                <a:cubicBezTo>
                  <a:pt x="2006" y="1393"/>
                  <a:pt x="2004" y="1391"/>
                  <a:pt x="2002" y="1391"/>
                </a:cubicBezTo>
                <a:close/>
                <a:moveTo>
                  <a:pt x="2015" y="1392"/>
                </a:moveTo>
                <a:cubicBezTo>
                  <a:pt x="2013" y="1392"/>
                  <a:pt x="2012" y="1393"/>
                  <a:pt x="2012" y="1395"/>
                </a:cubicBezTo>
                <a:cubicBezTo>
                  <a:pt x="2012" y="1397"/>
                  <a:pt x="2013" y="1398"/>
                  <a:pt x="2015" y="1398"/>
                </a:cubicBezTo>
                <a:cubicBezTo>
                  <a:pt x="2017" y="1398"/>
                  <a:pt x="2018" y="1397"/>
                  <a:pt x="2018" y="1395"/>
                </a:cubicBezTo>
                <a:cubicBezTo>
                  <a:pt x="2018" y="1393"/>
                  <a:pt x="2017" y="1392"/>
                  <a:pt x="2015" y="1392"/>
                </a:cubicBezTo>
                <a:close/>
                <a:moveTo>
                  <a:pt x="2028" y="1395"/>
                </a:moveTo>
                <a:cubicBezTo>
                  <a:pt x="2028" y="1395"/>
                  <a:pt x="2028" y="1395"/>
                  <a:pt x="2028" y="1395"/>
                </a:cubicBezTo>
                <a:cubicBezTo>
                  <a:pt x="2028" y="1395"/>
                  <a:pt x="2028" y="1395"/>
                  <a:pt x="2028" y="1395"/>
                </a:cubicBezTo>
                <a:cubicBezTo>
                  <a:pt x="2028" y="1395"/>
                  <a:pt x="2028" y="1395"/>
                  <a:pt x="2028" y="1395"/>
                </a:cubicBezTo>
                <a:cubicBezTo>
                  <a:pt x="2028" y="1395"/>
                  <a:pt x="2028" y="1395"/>
                  <a:pt x="2028" y="1395"/>
                </a:cubicBezTo>
                <a:close/>
                <a:moveTo>
                  <a:pt x="2131" y="1391"/>
                </a:moveTo>
                <a:cubicBezTo>
                  <a:pt x="2129" y="1391"/>
                  <a:pt x="2127" y="1393"/>
                  <a:pt x="2127" y="1395"/>
                </a:cubicBezTo>
                <a:cubicBezTo>
                  <a:pt x="2127" y="1397"/>
                  <a:pt x="2129" y="1399"/>
                  <a:pt x="2131" y="1399"/>
                </a:cubicBezTo>
                <a:cubicBezTo>
                  <a:pt x="2134" y="1399"/>
                  <a:pt x="2135" y="1397"/>
                  <a:pt x="2135" y="1395"/>
                </a:cubicBezTo>
                <a:cubicBezTo>
                  <a:pt x="2135" y="1393"/>
                  <a:pt x="2134" y="1391"/>
                  <a:pt x="2131" y="1391"/>
                </a:cubicBezTo>
                <a:close/>
                <a:moveTo>
                  <a:pt x="2144" y="1395"/>
                </a:moveTo>
                <a:cubicBezTo>
                  <a:pt x="2144" y="1395"/>
                  <a:pt x="2144" y="1395"/>
                  <a:pt x="2144" y="1395"/>
                </a:cubicBezTo>
                <a:cubicBezTo>
                  <a:pt x="2144" y="1395"/>
                  <a:pt x="2144" y="1395"/>
                  <a:pt x="2144" y="1395"/>
                </a:cubicBezTo>
                <a:cubicBezTo>
                  <a:pt x="2144" y="1395"/>
                  <a:pt x="2144" y="1395"/>
                  <a:pt x="2144" y="1395"/>
                </a:cubicBezTo>
                <a:cubicBezTo>
                  <a:pt x="2144" y="1395"/>
                  <a:pt x="2144" y="1395"/>
                  <a:pt x="2144" y="1395"/>
                </a:cubicBezTo>
                <a:close/>
                <a:moveTo>
                  <a:pt x="2157" y="1395"/>
                </a:moveTo>
                <a:cubicBezTo>
                  <a:pt x="2157" y="1395"/>
                  <a:pt x="2157" y="1395"/>
                  <a:pt x="2157" y="1395"/>
                </a:cubicBezTo>
                <a:cubicBezTo>
                  <a:pt x="2157" y="1395"/>
                  <a:pt x="2157" y="1395"/>
                  <a:pt x="2157" y="1395"/>
                </a:cubicBezTo>
                <a:cubicBezTo>
                  <a:pt x="2157" y="1395"/>
                  <a:pt x="2157" y="1395"/>
                  <a:pt x="2157" y="1395"/>
                </a:cubicBezTo>
                <a:cubicBezTo>
                  <a:pt x="2157" y="1395"/>
                  <a:pt x="2157" y="1395"/>
                  <a:pt x="2157" y="1395"/>
                </a:cubicBezTo>
                <a:close/>
                <a:moveTo>
                  <a:pt x="2816" y="1395"/>
                </a:moveTo>
                <a:cubicBezTo>
                  <a:pt x="2816" y="1395"/>
                  <a:pt x="2816" y="1395"/>
                  <a:pt x="2816" y="1395"/>
                </a:cubicBezTo>
                <a:cubicBezTo>
                  <a:pt x="2816" y="1395"/>
                  <a:pt x="2816" y="1395"/>
                  <a:pt x="2816" y="1395"/>
                </a:cubicBezTo>
                <a:cubicBezTo>
                  <a:pt x="2816" y="1395"/>
                  <a:pt x="2816" y="1395"/>
                  <a:pt x="2816" y="1395"/>
                </a:cubicBezTo>
                <a:cubicBezTo>
                  <a:pt x="2816" y="1395"/>
                  <a:pt x="2816" y="1395"/>
                  <a:pt x="2816" y="1395"/>
                </a:cubicBezTo>
                <a:close/>
                <a:moveTo>
                  <a:pt x="2829" y="1391"/>
                </a:moveTo>
                <a:cubicBezTo>
                  <a:pt x="2826" y="1391"/>
                  <a:pt x="2824" y="1393"/>
                  <a:pt x="2824" y="1395"/>
                </a:cubicBezTo>
                <a:cubicBezTo>
                  <a:pt x="2824" y="1397"/>
                  <a:pt x="2826" y="1399"/>
                  <a:pt x="2829" y="1399"/>
                </a:cubicBezTo>
                <a:cubicBezTo>
                  <a:pt x="2831" y="1399"/>
                  <a:pt x="2833" y="1397"/>
                  <a:pt x="2833" y="1395"/>
                </a:cubicBezTo>
                <a:cubicBezTo>
                  <a:pt x="2833" y="1393"/>
                  <a:pt x="2831" y="1391"/>
                  <a:pt x="2829" y="1391"/>
                </a:cubicBezTo>
                <a:close/>
                <a:moveTo>
                  <a:pt x="2841" y="1391"/>
                </a:moveTo>
                <a:cubicBezTo>
                  <a:pt x="2839" y="1391"/>
                  <a:pt x="2837" y="1393"/>
                  <a:pt x="2837" y="1395"/>
                </a:cubicBezTo>
                <a:cubicBezTo>
                  <a:pt x="2837" y="1397"/>
                  <a:pt x="2839" y="1399"/>
                  <a:pt x="2841" y="1399"/>
                </a:cubicBezTo>
                <a:cubicBezTo>
                  <a:pt x="2844" y="1399"/>
                  <a:pt x="2846" y="1397"/>
                  <a:pt x="2846" y="1395"/>
                </a:cubicBezTo>
                <a:cubicBezTo>
                  <a:pt x="2846" y="1393"/>
                  <a:pt x="2844" y="1391"/>
                  <a:pt x="2841" y="1391"/>
                </a:cubicBezTo>
                <a:close/>
                <a:moveTo>
                  <a:pt x="2854" y="1391"/>
                </a:moveTo>
                <a:cubicBezTo>
                  <a:pt x="2852" y="1391"/>
                  <a:pt x="2850" y="1393"/>
                  <a:pt x="2850" y="1395"/>
                </a:cubicBezTo>
                <a:cubicBezTo>
                  <a:pt x="2850" y="1397"/>
                  <a:pt x="2852" y="1399"/>
                  <a:pt x="2854" y="1399"/>
                </a:cubicBezTo>
                <a:cubicBezTo>
                  <a:pt x="2857" y="1399"/>
                  <a:pt x="2859" y="1397"/>
                  <a:pt x="2859" y="1395"/>
                </a:cubicBezTo>
                <a:cubicBezTo>
                  <a:pt x="2859" y="1393"/>
                  <a:pt x="2857" y="1391"/>
                  <a:pt x="2854" y="1391"/>
                </a:cubicBezTo>
                <a:close/>
                <a:moveTo>
                  <a:pt x="2867" y="1391"/>
                </a:moveTo>
                <a:cubicBezTo>
                  <a:pt x="2865" y="1391"/>
                  <a:pt x="2863" y="1393"/>
                  <a:pt x="2863" y="1395"/>
                </a:cubicBezTo>
                <a:cubicBezTo>
                  <a:pt x="2863" y="1397"/>
                  <a:pt x="2865" y="1399"/>
                  <a:pt x="2867" y="1399"/>
                </a:cubicBezTo>
                <a:cubicBezTo>
                  <a:pt x="2870" y="1399"/>
                  <a:pt x="2872" y="1397"/>
                  <a:pt x="2872" y="1395"/>
                </a:cubicBezTo>
                <a:cubicBezTo>
                  <a:pt x="2872" y="1393"/>
                  <a:pt x="2870" y="1391"/>
                  <a:pt x="2867" y="1391"/>
                </a:cubicBezTo>
                <a:close/>
                <a:moveTo>
                  <a:pt x="2880" y="1391"/>
                </a:moveTo>
                <a:cubicBezTo>
                  <a:pt x="2878" y="1391"/>
                  <a:pt x="2876" y="1393"/>
                  <a:pt x="2876" y="1395"/>
                </a:cubicBezTo>
                <a:cubicBezTo>
                  <a:pt x="2876" y="1397"/>
                  <a:pt x="2878" y="1399"/>
                  <a:pt x="2880" y="1399"/>
                </a:cubicBezTo>
                <a:cubicBezTo>
                  <a:pt x="2883" y="1399"/>
                  <a:pt x="2884" y="1397"/>
                  <a:pt x="2884" y="1395"/>
                </a:cubicBezTo>
                <a:cubicBezTo>
                  <a:pt x="2884" y="1393"/>
                  <a:pt x="2883" y="1391"/>
                  <a:pt x="2880" y="1391"/>
                </a:cubicBezTo>
                <a:close/>
                <a:moveTo>
                  <a:pt x="2893" y="1391"/>
                </a:moveTo>
                <a:cubicBezTo>
                  <a:pt x="2891" y="1391"/>
                  <a:pt x="2889" y="1393"/>
                  <a:pt x="2889" y="1395"/>
                </a:cubicBezTo>
                <a:cubicBezTo>
                  <a:pt x="2889" y="1397"/>
                  <a:pt x="2891" y="1399"/>
                  <a:pt x="2893" y="1399"/>
                </a:cubicBezTo>
                <a:cubicBezTo>
                  <a:pt x="2895" y="1399"/>
                  <a:pt x="2897" y="1397"/>
                  <a:pt x="2897" y="1395"/>
                </a:cubicBezTo>
                <a:cubicBezTo>
                  <a:pt x="2897" y="1393"/>
                  <a:pt x="2895" y="1391"/>
                  <a:pt x="2893" y="1391"/>
                </a:cubicBezTo>
                <a:close/>
                <a:moveTo>
                  <a:pt x="2906" y="1391"/>
                </a:moveTo>
                <a:cubicBezTo>
                  <a:pt x="2904" y="1391"/>
                  <a:pt x="2902" y="1393"/>
                  <a:pt x="2902" y="1395"/>
                </a:cubicBezTo>
                <a:cubicBezTo>
                  <a:pt x="2902" y="1397"/>
                  <a:pt x="2904" y="1399"/>
                  <a:pt x="2906" y="1399"/>
                </a:cubicBezTo>
                <a:cubicBezTo>
                  <a:pt x="2908" y="1399"/>
                  <a:pt x="2910" y="1397"/>
                  <a:pt x="2910" y="1395"/>
                </a:cubicBezTo>
                <a:cubicBezTo>
                  <a:pt x="2910" y="1393"/>
                  <a:pt x="2908" y="1391"/>
                  <a:pt x="2906" y="1391"/>
                </a:cubicBezTo>
                <a:close/>
                <a:moveTo>
                  <a:pt x="2919" y="1391"/>
                </a:moveTo>
                <a:cubicBezTo>
                  <a:pt x="2917" y="1391"/>
                  <a:pt x="2915" y="1393"/>
                  <a:pt x="2915" y="1395"/>
                </a:cubicBezTo>
                <a:cubicBezTo>
                  <a:pt x="2915" y="1397"/>
                  <a:pt x="2917" y="1399"/>
                  <a:pt x="2919" y="1399"/>
                </a:cubicBezTo>
                <a:cubicBezTo>
                  <a:pt x="2921" y="1399"/>
                  <a:pt x="2923" y="1397"/>
                  <a:pt x="2923" y="1395"/>
                </a:cubicBezTo>
                <a:cubicBezTo>
                  <a:pt x="2923" y="1393"/>
                  <a:pt x="2921" y="1391"/>
                  <a:pt x="2919" y="1391"/>
                </a:cubicBezTo>
                <a:close/>
                <a:moveTo>
                  <a:pt x="2932" y="1391"/>
                </a:moveTo>
                <a:cubicBezTo>
                  <a:pt x="2930" y="1391"/>
                  <a:pt x="2928" y="1393"/>
                  <a:pt x="2928" y="1395"/>
                </a:cubicBezTo>
                <a:cubicBezTo>
                  <a:pt x="2928" y="1397"/>
                  <a:pt x="2930" y="1399"/>
                  <a:pt x="2932" y="1399"/>
                </a:cubicBezTo>
                <a:cubicBezTo>
                  <a:pt x="2934" y="1399"/>
                  <a:pt x="2936" y="1397"/>
                  <a:pt x="2936" y="1395"/>
                </a:cubicBezTo>
                <a:cubicBezTo>
                  <a:pt x="2936" y="1393"/>
                  <a:pt x="2934" y="1391"/>
                  <a:pt x="2932" y="1391"/>
                </a:cubicBezTo>
                <a:close/>
                <a:moveTo>
                  <a:pt x="2945" y="1391"/>
                </a:moveTo>
                <a:cubicBezTo>
                  <a:pt x="2942" y="1391"/>
                  <a:pt x="2941" y="1393"/>
                  <a:pt x="2941" y="1395"/>
                </a:cubicBezTo>
                <a:cubicBezTo>
                  <a:pt x="2941" y="1397"/>
                  <a:pt x="2942" y="1399"/>
                  <a:pt x="2945" y="1399"/>
                </a:cubicBezTo>
                <a:cubicBezTo>
                  <a:pt x="2947" y="1399"/>
                  <a:pt x="2949" y="1397"/>
                  <a:pt x="2949" y="1395"/>
                </a:cubicBezTo>
                <a:cubicBezTo>
                  <a:pt x="2949" y="1393"/>
                  <a:pt x="2947" y="1391"/>
                  <a:pt x="2945" y="1391"/>
                </a:cubicBezTo>
                <a:close/>
                <a:moveTo>
                  <a:pt x="2958" y="1391"/>
                </a:moveTo>
                <a:cubicBezTo>
                  <a:pt x="2955" y="1391"/>
                  <a:pt x="2954" y="1393"/>
                  <a:pt x="2954" y="1395"/>
                </a:cubicBezTo>
                <a:cubicBezTo>
                  <a:pt x="2954" y="1397"/>
                  <a:pt x="2955" y="1399"/>
                  <a:pt x="2958" y="1399"/>
                </a:cubicBezTo>
                <a:cubicBezTo>
                  <a:pt x="2960" y="1399"/>
                  <a:pt x="2962" y="1397"/>
                  <a:pt x="2962" y="1395"/>
                </a:cubicBezTo>
                <a:cubicBezTo>
                  <a:pt x="2962" y="1393"/>
                  <a:pt x="2960" y="1391"/>
                  <a:pt x="2958" y="1391"/>
                </a:cubicBezTo>
                <a:close/>
                <a:moveTo>
                  <a:pt x="2971" y="1391"/>
                </a:moveTo>
                <a:cubicBezTo>
                  <a:pt x="2968" y="1391"/>
                  <a:pt x="2966" y="1393"/>
                  <a:pt x="2966" y="1395"/>
                </a:cubicBezTo>
                <a:cubicBezTo>
                  <a:pt x="2966" y="1397"/>
                  <a:pt x="2968" y="1399"/>
                  <a:pt x="2971" y="1399"/>
                </a:cubicBezTo>
                <a:cubicBezTo>
                  <a:pt x="2973" y="1399"/>
                  <a:pt x="2975" y="1397"/>
                  <a:pt x="2975" y="1395"/>
                </a:cubicBezTo>
                <a:cubicBezTo>
                  <a:pt x="2975" y="1393"/>
                  <a:pt x="2973" y="1391"/>
                  <a:pt x="2971" y="1391"/>
                </a:cubicBezTo>
                <a:close/>
                <a:moveTo>
                  <a:pt x="2984" y="1391"/>
                </a:moveTo>
                <a:cubicBezTo>
                  <a:pt x="2981" y="1391"/>
                  <a:pt x="2979" y="1393"/>
                  <a:pt x="2979" y="1395"/>
                </a:cubicBezTo>
                <a:cubicBezTo>
                  <a:pt x="2979" y="1397"/>
                  <a:pt x="2981" y="1399"/>
                  <a:pt x="2984" y="1399"/>
                </a:cubicBezTo>
                <a:cubicBezTo>
                  <a:pt x="2986" y="1399"/>
                  <a:pt x="2988" y="1397"/>
                  <a:pt x="2988" y="1395"/>
                </a:cubicBezTo>
                <a:cubicBezTo>
                  <a:pt x="2988" y="1393"/>
                  <a:pt x="2986" y="1391"/>
                  <a:pt x="2984" y="1391"/>
                </a:cubicBezTo>
                <a:close/>
                <a:moveTo>
                  <a:pt x="2996" y="1391"/>
                </a:moveTo>
                <a:cubicBezTo>
                  <a:pt x="2994" y="1391"/>
                  <a:pt x="2992" y="1393"/>
                  <a:pt x="2992" y="1395"/>
                </a:cubicBezTo>
                <a:cubicBezTo>
                  <a:pt x="2992" y="1397"/>
                  <a:pt x="2994" y="1399"/>
                  <a:pt x="2996" y="1399"/>
                </a:cubicBezTo>
                <a:cubicBezTo>
                  <a:pt x="2999" y="1399"/>
                  <a:pt x="3001" y="1397"/>
                  <a:pt x="3001" y="1395"/>
                </a:cubicBezTo>
                <a:cubicBezTo>
                  <a:pt x="3001" y="1393"/>
                  <a:pt x="2999" y="1391"/>
                  <a:pt x="2996" y="1391"/>
                </a:cubicBezTo>
                <a:close/>
                <a:moveTo>
                  <a:pt x="3009" y="1391"/>
                </a:moveTo>
                <a:cubicBezTo>
                  <a:pt x="3007" y="1391"/>
                  <a:pt x="3005" y="1393"/>
                  <a:pt x="3005" y="1395"/>
                </a:cubicBezTo>
                <a:cubicBezTo>
                  <a:pt x="3005" y="1397"/>
                  <a:pt x="3007" y="1399"/>
                  <a:pt x="3009" y="1399"/>
                </a:cubicBezTo>
                <a:cubicBezTo>
                  <a:pt x="3012" y="1399"/>
                  <a:pt x="3014" y="1397"/>
                  <a:pt x="3014" y="1395"/>
                </a:cubicBezTo>
                <a:cubicBezTo>
                  <a:pt x="3014" y="1393"/>
                  <a:pt x="3012" y="1391"/>
                  <a:pt x="3009" y="1391"/>
                </a:cubicBezTo>
                <a:close/>
                <a:moveTo>
                  <a:pt x="3022" y="1391"/>
                </a:moveTo>
                <a:cubicBezTo>
                  <a:pt x="3020" y="1391"/>
                  <a:pt x="3018" y="1393"/>
                  <a:pt x="3018" y="1395"/>
                </a:cubicBezTo>
                <a:cubicBezTo>
                  <a:pt x="3018" y="1397"/>
                  <a:pt x="3020" y="1399"/>
                  <a:pt x="3022" y="1399"/>
                </a:cubicBezTo>
                <a:cubicBezTo>
                  <a:pt x="3025" y="1399"/>
                  <a:pt x="3026" y="1397"/>
                  <a:pt x="3026" y="1395"/>
                </a:cubicBezTo>
                <a:cubicBezTo>
                  <a:pt x="3026" y="1393"/>
                  <a:pt x="3025" y="1391"/>
                  <a:pt x="3022" y="1391"/>
                </a:cubicBezTo>
                <a:close/>
                <a:moveTo>
                  <a:pt x="3035" y="1391"/>
                </a:moveTo>
                <a:cubicBezTo>
                  <a:pt x="3033" y="1391"/>
                  <a:pt x="3031" y="1393"/>
                  <a:pt x="3031" y="1395"/>
                </a:cubicBezTo>
                <a:cubicBezTo>
                  <a:pt x="3031" y="1397"/>
                  <a:pt x="3033" y="1399"/>
                  <a:pt x="3035" y="1399"/>
                </a:cubicBezTo>
                <a:cubicBezTo>
                  <a:pt x="3038" y="1399"/>
                  <a:pt x="3039" y="1397"/>
                  <a:pt x="3039" y="1395"/>
                </a:cubicBezTo>
                <a:cubicBezTo>
                  <a:pt x="3039" y="1393"/>
                  <a:pt x="3038" y="1391"/>
                  <a:pt x="3035" y="1391"/>
                </a:cubicBezTo>
                <a:close/>
                <a:moveTo>
                  <a:pt x="3048" y="1391"/>
                </a:moveTo>
                <a:cubicBezTo>
                  <a:pt x="3046" y="1391"/>
                  <a:pt x="3044" y="1393"/>
                  <a:pt x="3044" y="1395"/>
                </a:cubicBezTo>
                <a:cubicBezTo>
                  <a:pt x="3044" y="1397"/>
                  <a:pt x="3046" y="1399"/>
                  <a:pt x="3048" y="1399"/>
                </a:cubicBezTo>
                <a:cubicBezTo>
                  <a:pt x="3050" y="1399"/>
                  <a:pt x="3052" y="1397"/>
                  <a:pt x="3052" y="1395"/>
                </a:cubicBezTo>
                <a:cubicBezTo>
                  <a:pt x="3052" y="1393"/>
                  <a:pt x="3050" y="1391"/>
                  <a:pt x="3048" y="1391"/>
                </a:cubicBezTo>
                <a:close/>
                <a:moveTo>
                  <a:pt x="3061" y="1391"/>
                </a:moveTo>
                <a:cubicBezTo>
                  <a:pt x="3059" y="1391"/>
                  <a:pt x="3057" y="1393"/>
                  <a:pt x="3057" y="1395"/>
                </a:cubicBezTo>
                <a:cubicBezTo>
                  <a:pt x="3057" y="1397"/>
                  <a:pt x="3059" y="1399"/>
                  <a:pt x="3061" y="1399"/>
                </a:cubicBezTo>
                <a:cubicBezTo>
                  <a:pt x="3063" y="1399"/>
                  <a:pt x="3065" y="1397"/>
                  <a:pt x="3065" y="1395"/>
                </a:cubicBezTo>
                <a:cubicBezTo>
                  <a:pt x="3065" y="1393"/>
                  <a:pt x="3063" y="1391"/>
                  <a:pt x="3061" y="1391"/>
                </a:cubicBezTo>
                <a:close/>
                <a:moveTo>
                  <a:pt x="3074" y="1391"/>
                </a:moveTo>
                <a:cubicBezTo>
                  <a:pt x="3072" y="1391"/>
                  <a:pt x="3070" y="1393"/>
                  <a:pt x="3070" y="1395"/>
                </a:cubicBezTo>
                <a:cubicBezTo>
                  <a:pt x="3070" y="1397"/>
                  <a:pt x="3072" y="1399"/>
                  <a:pt x="3074" y="1399"/>
                </a:cubicBezTo>
                <a:cubicBezTo>
                  <a:pt x="3076" y="1399"/>
                  <a:pt x="3078" y="1397"/>
                  <a:pt x="3078" y="1395"/>
                </a:cubicBezTo>
                <a:cubicBezTo>
                  <a:pt x="3078" y="1393"/>
                  <a:pt x="3076" y="1391"/>
                  <a:pt x="3074" y="1391"/>
                </a:cubicBezTo>
                <a:close/>
                <a:moveTo>
                  <a:pt x="3087" y="1391"/>
                </a:moveTo>
                <a:cubicBezTo>
                  <a:pt x="3085" y="1391"/>
                  <a:pt x="3083" y="1393"/>
                  <a:pt x="3083" y="1395"/>
                </a:cubicBezTo>
                <a:cubicBezTo>
                  <a:pt x="3083" y="1397"/>
                  <a:pt x="3085" y="1399"/>
                  <a:pt x="3087" y="1399"/>
                </a:cubicBezTo>
                <a:cubicBezTo>
                  <a:pt x="3089" y="1399"/>
                  <a:pt x="3091" y="1397"/>
                  <a:pt x="3091" y="1395"/>
                </a:cubicBezTo>
                <a:cubicBezTo>
                  <a:pt x="3091" y="1393"/>
                  <a:pt x="3089" y="1391"/>
                  <a:pt x="3087" y="1391"/>
                </a:cubicBezTo>
                <a:close/>
                <a:moveTo>
                  <a:pt x="3100" y="1391"/>
                </a:moveTo>
                <a:cubicBezTo>
                  <a:pt x="3097" y="1391"/>
                  <a:pt x="3096" y="1393"/>
                  <a:pt x="3096" y="1395"/>
                </a:cubicBezTo>
                <a:cubicBezTo>
                  <a:pt x="3096" y="1397"/>
                  <a:pt x="3097" y="1399"/>
                  <a:pt x="3100" y="1399"/>
                </a:cubicBezTo>
                <a:cubicBezTo>
                  <a:pt x="3102" y="1399"/>
                  <a:pt x="3104" y="1397"/>
                  <a:pt x="3104" y="1395"/>
                </a:cubicBezTo>
                <a:cubicBezTo>
                  <a:pt x="3104" y="1393"/>
                  <a:pt x="3102" y="1391"/>
                  <a:pt x="3100" y="1391"/>
                </a:cubicBezTo>
                <a:close/>
                <a:moveTo>
                  <a:pt x="3113" y="1391"/>
                </a:moveTo>
                <a:cubicBezTo>
                  <a:pt x="3110" y="1391"/>
                  <a:pt x="3109" y="1393"/>
                  <a:pt x="3109" y="1395"/>
                </a:cubicBezTo>
                <a:cubicBezTo>
                  <a:pt x="3109" y="1397"/>
                  <a:pt x="3110" y="1399"/>
                  <a:pt x="3113" y="1399"/>
                </a:cubicBezTo>
                <a:cubicBezTo>
                  <a:pt x="3115" y="1399"/>
                  <a:pt x="3117" y="1397"/>
                  <a:pt x="3117" y="1395"/>
                </a:cubicBezTo>
                <a:cubicBezTo>
                  <a:pt x="3117" y="1393"/>
                  <a:pt x="3115" y="1391"/>
                  <a:pt x="3113" y="1391"/>
                </a:cubicBezTo>
                <a:close/>
                <a:moveTo>
                  <a:pt x="3126" y="1391"/>
                </a:moveTo>
                <a:cubicBezTo>
                  <a:pt x="3123" y="1391"/>
                  <a:pt x="3121" y="1393"/>
                  <a:pt x="3121" y="1395"/>
                </a:cubicBezTo>
                <a:cubicBezTo>
                  <a:pt x="3121" y="1397"/>
                  <a:pt x="3123" y="1399"/>
                  <a:pt x="3126" y="1399"/>
                </a:cubicBezTo>
                <a:cubicBezTo>
                  <a:pt x="3128" y="1399"/>
                  <a:pt x="3130" y="1397"/>
                  <a:pt x="3130" y="1395"/>
                </a:cubicBezTo>
                <a:cubicBezTo>
                  <a:pt x="3130" y="1393"/>
                  <a:pt x="3128" y="1391"/>
                  <a:pt x="3126" y="1391"/>
                </a:cubicBezTo>
                <a:close/>
                <a:moveTo>
                  <a:pt x="3139" y="1391"/>
                </a:moveTo>
                <a:cubicBezTo>
                  <a:pt x="3136" y="1391"/>
                  <a:pt x="3134" y="1393"/>
                  <a:pt x="3134" y="1395"/>
                </a:cubicBezTo>
                <a:cubicBezTo>
                  <a:pt x="3134" y="1397"/>
                  <a:pt x="3136" y="1399"/>
                  <a:pt x="3139" y="1399"/>
                </a:cubicBezTo>
                <a:cubicBezTo>
                  <a:pt x="3141" y="1399"/>
                  <a:pt x="3143" y="1397"/>
                  <a:pt x="3143" y="1395"/>
                </a:cubicBezTo>
                <a:cubicBezTo>
                  <a:pt x="3143" y="1393"/>
                  <a:pt x="3141" y="1391"/>
                  <a:pt x="3139" y="1391"/>
                </a:cubicBezTo>
                <a:close/>
                <a:moveTo>
                  <a:pt x="3151" y="1391"/>
                </a:moveTo>
                <a:cubicBezTo>
                  <a:pt x="3149" y="1391"/>
                  <a:pt x="3147" y="1393"/>
                  <a:pt x="3147" y="1395"/>
                </a:cubicBezTo>
                <a:cubicBezTo>
                  <a:pt x="3147" y="1397"/>
                  <a:pt x="3149" y="1399"/>
                  <a:pt x="3151" y="1399"/>
                </a:cubicBezTo>
                <a:cubicBezTo>
                  <a:pt x="3154" y="1399"/>
                  <a:pt x="3156" y="1397"/>
                  <a:pt x="3156" y="1395"/>
                </a:cubicBezTo>
                <a:cubicBezTo>
                  <a:pt x="3156" y="1393"/>
                  <a:pt x="3154" y="1391"/>
                  <a:pt x="3151" y="1391"/>
                </a:cubicBezTo>
                <a:close/>
                <a:moveTo>
                  <a:pt x="3164" y="1391"/>
                </a:moveTo>
                <a:cubicBezTo>
                  <a:pt x="3162" y="1391"/>
                  <a:pt x="3160" y="1393"/>
                  <a:pt x="3160" y="1395"/>
                </a:cubicBezTo>
                <a:cubicBezTo>
                  <a:pt x="3160" y="1397"/>
                  <a:pt x="3162" y="1399"/>
                  <a:pt x="3164" y="1399"/>
                </a:cubicBezTo>
                <a:cubicBezTo>
                  <a:pt x="3167" y="1399"/>
                  <a:pt x="3169" y="1397"/>
                  <a:pt x="3169" y="1395"/>
                </a:cubicBezTo>
                <a:cubicBezTo>
                  <a:pt x="3169" y="1393"/>
                  <a:pt x="3167" y="1391"/>
                  <a:pt x="3164" y="1391"/>
                </a:cubicBezTo>
                <a:close/>
                <a:moveTo>
                  <a:pt x="3177" y="1391"/>
                </a:moveTo>
                <a:cubicBezTo>
                  <a:pt x="3175" y="1391"/>
                  <a:pt x="3173" y="1393"/>
                  <a:pt x="3173" y="1395"/>
                </a:cubicBezTo>
                <a:cubicBezTo>
                  <a:pt x="3173" y="1397"/>
                  <a:pt x="3175" y="1399"/>
                  <a:pt x="3177" y="1399"/>
                </a:cubicBezTo>
                <a:cubicBezTo>
                  <a:pt x="3180" y="1399"/>
                  <a:pt x="3181" y="1397"/>
                  <a:pt x="3181" y="1395"/>
                </a:cubicBezTo>
                <a:cubicBezTo>
                  <a:pt x="3181" y="1393"/>
                  <a:pt x="3180" y="1391"/>
                  <a:pt x="3177" y="1391"/>
                </a:cubicBezTo>
                <a:close/>
                <a:moveTo>
                  <a:pt x="3190" y="1391"/>
                </a:moveTo>
                <a:cubicBezTo>
                  <a:pt x="3188" y="1391"/>
                  <a:pt x="3186" y="1393"/>
                  <a:pt x="3186" y="1395"/>
                </a:cubicBezTo>
                <a:cubicBezTo>
                  <a:pt x="3186" y="1397"/>
                  <a:pt x="3188" y="1399"/>
                  <a:pt x="3190" y="1399"/>
                </a:cubicBezTo>
                <a:cubicBezTo>
                  <a:pt x="3192" y="1399"/>
                  <a:pt x="3194" y="1397"/>
                  <a:pt x="3194" y="1395"/>
                </a:cubicBezTo>
                <a:cubicBezTo>
                  <a:pt x="3194" y="1393"/>
                  <a:pt x="3192" y="1391"/>
                  <a:pt x="3190" y="1391"/>
                </a:cubicBezTo>
                <a:close/>
                <a:moveTo>
                  <a:pt x="3203" y="1391"/>
                </a:moveTo>
                <a:cubicBezTo>
                  <a:pt x="3201" y="1391"/>
                  <a:pt x="3199" y="1393"/>
                  <a:pt x="3199" y="1395"/>
                </a:cubicBezTo>
                <a:cubicBezTo>
                  <a:pt x="3199" y="1397"/>
                  <a:pt x="3201" y="1399"/>
                  <a:pt x="3203" y="1399"/>
                </a:cubicBezTo>
                <a:cubicBezTo>
                  <a:pt x="3205" y="1399"/>
                  <a:pt x="3207" y="1397"/>
                  <a:pt x="3207" y="1395"/>
                </a:cubicBezTo>
                <a:cubicBezTo>
                  <a:pt x="3207" y="1393"/>
                  <a:pt x="3205" y="1391"/>
                  <a:pt x="3203" y="1391"/>
                </a:cubicBezTo>
                <a:close/>
                <a:moveTo>
                  <a:pt x="982" y="1404"/>
                </a:moveTo>
                <a:cubicBezTo>
                  <a:pt x="980" y="1404"/>
                  <a:pt x="978" y="1406"/>
                  <a:pt x="978" y="1408"/>
                </a:cubicBezTo>
                <a:cubicBezTo>
                  <a:pt x="978" y="1410"/>
                  <a:pt x="980" y="1412"/>
                  <a:pt x="982" y="1412"/>
                </a:cubicBezTo>
                <a:cubicBezTo>
                  <a:pt x="984" y="1412"/>
                  <a:pt x="986" y="1410"/>
                  <a:pt x="986" y="1408"/>
                </a:cubicBezTo>
                <a:cubicBezTo>
                  <a:pt x="986" y="1406"/>
                  <a:pt x="984" y="1404"/>
                  <a:pt x="982" y="1404"/>
                </a:cubicBezTo>
                <a:close/>
                <a:moveTo>
                  <a:pt x="995" y="1404"/>
                </a:moveTo>
                <a:cubicBezTo>
                  <a:pt x="993" y="1404"/>
                  <a:pt x="991" y="1406"/>
                  <a:pt x="991" y="1408"/>
                </a:cubicBezTo>
                <a:cubicBezTo>
                  <a:pt x="991" y="1410"/>
                  <a:pt x="993" y="1412"/>
                  <a:pt x="995" y="1412"/>
                </a:cubicBezTo>
                <a:cubicBezTo>
                  <a:pt x="997" y="1412"/>
                  <a:pt x="999" y="1410"/>
                  <a:pt x="999" y="1408"/>
                </a:cubicBezTo>
                <a:cubicBezTo>
                  <a:pt x="999" y="1406"/>
                  <a:pt x="997" y="1404"/>
                  <a:pt x="995" y="1404"/>
                </a:cubicBezTo>
                <a:close/>
                <a:moveTo>
                  <a:pt x="1008" y="1404"/>
                </a:moveTo>
                <a:cubicBezTo>
                  <a:pt x="1005" y="1404"/>
                  <a:pt x="1004" y="1406"/>
                  <a:pt x="1004" y="1408"/>
                </a:cubicBezTo>
                <a:cubicBezTo>
                  <a:pt x="1004" y="1410"/>
                  <a:pt x="1005" y="1412"/>
                  <a:pt x="1008" y="1412"/>
                </a:cubicBezTo>
                <a:cubicBezTo>
                  <a:pt x="1010" y="1412"/>
                  <a:pt x="1012" y="1410"/>
                  <a:pt x="1012" y="1408"/>
                </a:cubicBezTo>
                <a:cubicBezTo>
                  <a:pt x="1012" y="1406"/>
                  <a:pt x="1010" y="1404"/>
                  <a:pt x="1008" y="1404"/>
                </a:cubicBezTo>
                <a:close/>
                <a:moveTo>
                  <a:pt x="1021" y="1404"/>
                </a:moveTo>
                <a:cubicBezTo>
                  <a:pt x="1018" y="1404"/>
                  <a:pt x="1016" y="1406"/>
                  <a:pt x="1016" y="1408"/>
                </a:cubicBezTo>
                <a:cubicBezTo>
                  <a:pt x="1016" y="1410"/>
                  <a:pt x="1018" y="1412"/>
                  <a:pt x="1021" y="1412"/>
                </a:cubicBezTo>
                <a:cubicBezTo>
                  <a:pt x="1023" y="1412"/>
                  <a:pt x="1025" y="1410"/>
                  <a:pt x="1025" y="1408"/>
                </a:cubicBezTo>
                <a:cubicBezTo>
                  <a:pt x="1025" y="1406"/>
                  <a:pt x="1023" y="1404"/>
                  <a:pt x="1021" y="1404"/>
                </a:cubicBezTo>
                <a:close/>
                <a:moveTo>
                  <a:pt x="1034" y="1404"/>
                </a:moveTo>
                <a:cubicBezTo>
                  <a:pt x="1031" y="1404"/>
                  <a:pt x="1029" y="1406"/>
                  <a:pt x="1029" y="1408"/>
                </a:cubicBezTo>
                <a:cubicBezTo>
                  <a:pt x="1029" y="1410"/>
                  <a:pt x="1031" y="1412"/>
                  <a:pt x="1034" y="1412"/>
                </a:cubicBezTo>
                <a:cubicBezTo>
                  <a:pt x="1036" y="1412"/>
                  <a:pt x="1038" y="1410"/>
                  <a:pt x="1038" y="1408"/>
                </a:cubicBezTo>
                <a:cubicBezTo>
                  <a:pt x="1038" y="1406"/>
                  <a:pt x="1036" y="1404"/>
                  <a:pt x="1034" y="1404"/>
                </a:cubicBezTo>
                <a:close/>
                <a:moveTo>
                  <a:pt x="1046" y="1404"/>
                </a:moveTo>
                <a:cubicBezTo>
                  <a:pt x="1044" y="1404"/>
                  <a:pt x="1042" y="1406"/>
                  <a:pt x="1042" y="1408"/>
                </a:cubicBezTo>
                <a:cubicBezTo>
                  <a:pt x="1042" y="1410"/>
                  <a:pt x="1044" y="1412"/>
                  <a:pt x="1046" y="1412"/>
                </a:cubicBezTo>
                <a:cubicBezTo>
                  <a:pt x="1049" y="1412"/>
                  <a:pt x="1051" y="1410"/>
                  <a:pt x="1051" y="1408"/>
                </a:cubicBezTo>
                <a:cubicBezTo>
                  <a:pt x="1051" y="1406"/>
                  <a:pt x="1049" y="1404"/>
                  <a:pt x="1046" y="1404"/>
                </a:cubicBezTo>
                <a:close/>
                <a:moveTo>
                  <a:pt x="1059" y="1404"/>
                </a:moveTo>
                <a:cubicBezTo>
                  <a:pt x="1057" y="1404"/>
                  <a:pt x="1055" y="1406"/>
                  <a:pt x="1055" y="1408"/>
                </a:cubicBezTo>
                <a:cubicBezTo>
                  <a:pt x="1055" y="1410"/>
                  <a:pt x="1057" y="1412"/>
                  <a:pt x="1059" y="1412"/>
                </a:cubicBezTo>
                <a:cubicBezTo>
                  <a:pt x="1062" y="1412"/>
                  <a:pt x="1064" y="1410"/>
                  <a:pt x="1064" y="1408"/>
                </a:cubicBezTo>
                <a:cubicBezTo>
                  <a:pt x="1064" y="1406"/>
                  <a:pt x="1062" y="1404"/>
                  <a:pt x="1059" y="1404"/>
                </a:cubicBezTo>
                <a:close/>
                <a:moveTo>
                  <a:pt x="1072" y="1404"/>
                </a:moveTo>
                <a:cubicBezTo>
                  <a:pt x="1070" y="1404"/>
                  <a:pt x="1068" y="1406"/>
                  <a:pt x="1068" y="1408"/>
                </a:cubicBezTo>
                <a:cubicBezTo>
                  <a:pt x="1068" y="1410"/>
                  <a:pt x="1070" y="1412"/>
                  <a:pt x="1072" y="1412"/>
                </a:cubicBezTo>
                <a:cubicBezTo>
                  <a:pt x="1075" y="1412"/>
                  <a:pt x="1076" y="1410"/>
                  <a:pt x="1076" y="1408"/>
                </a:cubicBezTo>
                <a:cubicBezTo>
                  <a:pt x="1076" y="1406"/>
                  <a:pt x="1075" y="1404"/>
                  <a:pt x="1072" y="1404"/>
                </a:cubicBezTo>
                <a:close/>
                <a:moveTo>
                  <a:pt x="1085" y="1404"/>
                </a:moveTo>
                <a:cubicBezTo>
                  <a:pt x="1083" y="1404"/>
                  <a:pt x="1081" y="1406"/>
                  <a:pt x="1081" y="1408"/>
                </a:cubicBezTo>
                <a:cubicBezTo>
                  <a:pt x="1081" y="1410"/>
                  <a:pt x="1083" y="1412"/>
                  <a:pt x="1085" y="1412"/>
                </a:cubicBezTo>
                <a:cubicBezTo>
                  <a:pt x="1088" y="1412"/>
                  <a:pt x="1089" y="1410"/>
                  <a:pt x="1089" y="1408"/>
                </a:cubicBezTo>
                <a:cubicBezTo>
                  <a:pt x="1089" y="1406"/>
                  <a:pt x="1088" y="1404"/>
                  <a:pt x="1085" y="1404"/>
                </a:cubicBezTo>
                <a:close/>
                <a:moveTo>
                  <a:pt x="1098" y="1404"/>
                </a:moveTo>
                <a:cubicBezTo>
                  <a:pt x="1096" y="1404"/>
                  <a:pt x="1094" y="1406"/>
                  <a:pt x="1094" y="1408"/>
                </a:cubicBezTo>
                <a:cubicBezTo>
                  <a:pt x="1094" y="1410"/>
                  <a:pt x="1096" y="1412"/>
                  <a:pt x="1098" y="1412"/>
                </a:cubicBezTo>
                <a:cubicBezTo>
                  <a:pt x="1100" y="1412"/>
                  <a:pt x="1102" y="1410"/>
                  <a:pt x="1102" y="1408"/>
                </a:cubicBezTo>
                <a:cubicBezTo>
                  <a:pt x="1102" y="1406"/>
                  <a:pt x="1100" y="1404"/>
                  <a:pt x="1098" y="1404"/>
                </a:cubicBezTo>
                <a:close/>
                <a:moveTo>
                  <a:pt x="1111" y="1404"/>
                </a:moveTo>
                <a:cubicBezTo>
                  <a:pt x="1109" y="1404"/>
                  <a:pt x="1107" y="1406"/>
                  <a:pt x="1107" y="1408"/>
                </a:cubicBezTo>
                <a:cubicBezTo>
                  <a:pt x="1107" y="1410"/>
                  <a:pt x="1109" y="1412"/>
                  <a:pt x="1111" y="1412"/>
                </a:cubicBezTo>
                <a:cubicBezTo>
                  <a:pt x="1113" y="1412"/>
                  <a:pt x="1115" y="1410"/>
                  <a:pt x="1115" y="1408"/>
                </a:cubicBezTo>
                <a:cubicBezTo>
                  <a:pt x="1115" y="1406"/>
                  <a:pt x="1113" y="1404"/>
                  <a:pt x="1111" y="1404"/>
                </a:cubicBezTo>
                <a:close/>
                <a:moveTo>
                  <a:pt x="1124" y="1404"/>
                </a:moveTo>
                <a:cubicBezTo>
                  <a:pt x="1122" y="1404"/>
                  <a:pt x="1120" y="1406"/>
                  <a:pt x="1120" y="1408"/>
                </a:cubicBezTo>
                <a:cubicBezTo>
                  <a:pt x="1120" y="1410"/>
                  <a:pt x="1122" y="1412"/>
                  <a:pt x="1124" y="1412"/>
                </a:cubicBezTo>
                <a:cubicBezTo>
                  <a:pt x="1126" y="1412"/>
                  <a:pt x="1128" y="1410"/>
                  <a:pt x="1128" y="1408"/>
                </a:cubicBezTo>
                <a:cubicBezTo>
                  <a:pt x="1128" y="1406"/>
                  <a:pt x="1126" y="1404"/>
                  <a:pt x="1124" y="1404"/>
                </a:cubicBezTo>
                <a:close/>
                <a:moveTo>
                  <a:pt x="1137" y="1404"/>
                </a:moveTo>
                <a:cubicBezTo>
                  <a:pt x="1135" y="1404"/>
                  <a:pt x="1133" y="1406"/>
                  <a:pt x="1133" y="1408"/>
                </a:cubicBezTo>
                <a:cubicBezTo>
                  <a:pt x="1133" y="1410"/>
                  <a:pt x="1135" y="1412"/>
                  <a:pt x="1137" y="1412"/>
                </a:cubicBezTo>
                <a:cubicBezTo>
                  <a:pt x="1139" y="1412"/>
                  <a:pt x="1141" y="1410"/>
                  <a:pt x="1141" y="1408"/>
                </a:cubicBezTo>
                <a:cubicBezTo>
                  <a:pt x="1141" y="1406"/>
                  <a:pt x="1139" y="1404"/>
                  <a:pt x="1137" y="1404"/>
                </a:cubicBezTo>
                <a:close/>
                <a:moveTo>
                  <a:pt x="1150" y="1404"/>
                </a:moveTo>
                <a:cubicBezTo>
                  <a:pt x="1147" y="1404"/>
                  <a:pt x="1146" y="1406"/>
                  <a:pt x="1146" y="1408"/>
                </a:cubicBezTo>
                <a:cubicBezTo>
                  <a:pt x="1146" y="1410"/>
                  <a:pt x="1147" y="1412"/>
                  <a:pt x="1150" y="1412"/>
                </a:cubicBezTo>
                <a:cubicBezTo>
                  <a:pt x="1152" y="1412"/>
                  <a:pt x="1154" y="1410"/>
                  <a:pt x="1154" y="1408"/>
                </a:cubicBezTo>
                <a:cubicBezTo>
                  <a:pt x="1154" y="1406"/>
                  <a:pt x="1152" y="1404"/>
                  <a:pt x="1150" y="1404"/>
                </a:cubicBezTo>
                <a:close/>
                <a:moveTo>
                  <a:pt x="1163" y="1404"/>
                </a:moveTo>
                <a:cubicBezTo>
                  <a:pt x="1160" y="1404"/>
                  <a:pt x="1159" y="1406"/>
                  <a:pt x="1159" y="1408"/>
                </a:cubicBezTo>
                <a:cubicBezTo>
                  <a:pt x="1159" y="1410"/>
                  <a:pt x="1160" y="1412"/>
                  <a:pt x="1163" y="1412"/>
                </a:cubicBezTo>
                <a:cubicBezTo>
                  <a:pt x="1165" y="1412"/>
                  <a:pt x="1167" y="1410"/>
                  <a:pt x="1167" y="1408"/>
                </a:cubicBezTo>
                <a:cubicBezTo>
                  <a:pt x="1167" y="1406"/>
                  <a:pt x="1165" y="1404"/>
                  <a:pt x="1163" y="1404"/>
                </a:cubicBezTo>
                <a:close/>
                <a:moveTo>
                  <a:pt x="1176" y="1404"/>
                </a:moveTo>
                <a:cubicBezTo>
                  <a:pt x="1173" y="1404"/>
                  <a:pt x="1171" y="1406"/>
                  <a:pt x="1171" y="1408"/>
                </a:cubicBezTo>
                <a:cubicBezTo>
                  <a:pt x="1171" y="1410"/>
                  <a:pt x="1173" y="1412"/>
                  <a:pt x="1176" y="1412"/>
                </a:cubicBezTo>
                <a:cubicBezTo>
                  <a:pt x="1178" y="1412"/>
                  <a:pt x="1180" y="1410"/>
                  <a:pt x="1180" y="1408"/>
                </a:cubicBezTo>
                <a:cubicBezTo>
                  <a:pt x="1180" y="1406"/>
                  <a:pt x="1178" y="1404"/>
                  <a:pt x="1176" y="1404"/>
                </a:cubicBezTo>
                <a:close/>
                <a:moveTo>
                  <a:pt x="1189" y="1404"/>
                </a:moveTo>
                <a:cubicBezTo>
                  <a:pt x="1186" y="1404"/>
                  <a:pt x="1184" y="1406"/>
                  <a:pt x="1184" y="1408"/>
                </a:cubicBezTo>
                <a:cubicBezTo>
                  <a:pt x="1184" y="1410"/>
                  <a:pt x="1186" y="1412"/>
                  <a:pt x="1189" y="1412"/>
                </a:cubicBezTo>
                <a:cubicBezTo>
                  <a:pt x="1191" y="1412"/>
                  <a:pt x="1193" y="1410"/>
                  <a:pt x="1193" y="1408"/>
                </a:cubicBezTo>
                <a:cubicBezTo>
                  <a:pt x="1193" y="1406"/>
                  <a:pt x="1191" y="1404"/>
                  <a:pt x="1189" y="1404"/>
                </a:cubicBezTo>
                <a:close/>
                <a:moveTo>
                  <a:pt x="1834" y="1404"/>
                </a:moveTo>
                <a:cubicBezTo>
                  <a:pt x="1832" y="1404"/>
                  <a:pt x="1830" y="1406"/>
                  <a:pt x="1830" y="1408"/>
                </a:cubicBezTo>
                <a:cubicBezTo>
                  <a:pt x="1830" y="1410"/>
                  <a:pt x="1832" y="1412"/>
                  <a:pt x="1834" y="1412"/>
                </a:cubicBezTo>
                <a:cubicBezTo>
                  <a:pt x="1837" y="1412"/>
                  <a:pt x="1838" y="1410"/>
                  <a:pt x="1838" y="1408"/>
                </a:cubicBezTo>
                <a:cubicBezTo>
                  <a:pt x="1838" y="1406"/>
                  <a:pt x="1837" y="1404"/>
                  <a:pt x="1834" y="1404"/>
                </a:cubicBezTo>
                <a:close/>
                <a:moveTo>
                  <a:pt x="1847" y="1404"/>
                </a:moveTo>
                <a:cubicBezTo>
                  <a:pt x="1845" y="1404"/>
                  <a:pt x="1843" y="1406"/>
                  <a:pt x="1843" y="1408"/>
                </a:cubicBezTo>
                <a:cubicBezTo>
                  <a:pt x="1843" y="1410"/>
                  <a:pt x="1845" y="1412"/>
                  <a:pt x="1847" y="1412"/>
                </a:cubicBezTo>
                <a:cubicBezTo>
                  <a:pt x="1849" y="1412"/>
                  <a:pt x="1851" y="1410"/>
                  <a:pt x="1851" y="1408"/>
                </a:cubicBezTo>
                <a:cubicBezTo>
                  <a:pt x="1851" y="1406"/>
                  <a:pt x="1849" y="1404"/>
                  <a:pt x="1847" y="1404"/>
                </a:cubicBezTo>
                <a:close/>
                <a:moveTo>
                  <a:pt x="1860" y="1404"/>
                </a:moveTo>
                <a:cubicBezTo>
                  <a:pt x="1858" y="1404"/>
                  <a:pt x="1856" y="1406"/>
                  <a:pt x="1856" y="1408"/>
                </a:cubicBezTo>
                <a:cubicBezTo>
                  <a:pt x="1856" y="1410"/>
                  <a:pt x="1858" y="1412"/>
                  <a:pt x="1860" y="1412"/>
                </a:cubicBezTo>
                <a:cubicBezTo>
                  <a:pt x="1862" y="1412"/>
                  <a:pt x="1864" y="1410"/>
                  <a:pt x="1864" y="1408"/>
                </a:cubicBezTo>
                <a:cubicBezTo>
                  <a:pt x="1864" y="1406"/>
                  <a:pt x="1862" y="1404"/>
                  <a:pt x="1860" y="1404"/>
                </a:cubicBezTo>
                <a:close/>
                <a:moveTo>
                  <a:pt x="1873" y="1404"/>
                </a:moveTo>
                <a:cubicBezTo>
                  <a:pt x="1871" y="1404"/>
                  <a:pt x="1869" y="1406"/>
                  <a:pt x="1869" y="1408"/>
                </a:cubicBezTo>
                <a:cubicBezTo>
                  <a:pt x="1869" y="1410"/>
                  <a:pt x="1871" y="1412"/>
                  <a:pt x="1873" y="1412"/>
                </a:cubicBezTo>
                <a:cubicBezTo>
                  <a:pt x="1875" y="1412"/>
                  <a:pt x="1877" y="1410"/>
                  <a:pt x="1877" y="1408"/>
                </a:cubicBezTo>
                <a:cubicBezTo>
                  <a:pt x="1877" y="1406"/>
                  <a:pt x="1875" y="1404"/>
                  <a:pt x="1873" y="1404"/>
                </a:cubicBezTo>
                <a:close/>
                <a:moveTo>
                  <a:pt x="1886" y="1404"/>
                </a:moveTo>
                <a:cubicBezTo>
                  <a:pt x="1884" y="1404"/>
                  <a:pt x="1882" y="1406"/>
                  <a:pt x="1882" y="1408"/>
                </a:cubicBezTo>
                <a:cubicBezTo>
                  <a:pt x="1882" y="1410"/>
                  <a:pt x="1884" y="1412"/>
                  <a:pt x="1886" y="1412"/>
                </a:cubicBezTo>
                <a:cubicBezTo>
                  <a:pt x="1888" y="1412"/>
                  <a:pt x="1890" y="1410"/>
                  <a:pt x="1890" y="1408"/>
                </a:cubicBezTo>
                <a:cubicBezTo>
                  <a:pt x="1890" y="1406"/>
                  <a:pt x="1888" y="1404"/>
                  <a:pt x="1886" y="1404"/>
                </a:cubicBezTo>
                <a:close/>
                <a:moveTo>
                  <a:pt x="1899" y="1404"/>
                </a:moveTo>
                <a:cubicBezTo>
                  <a:pt x="1896" y="1404"/>
                  <a:pt x="1895" y="1406"/>
                  <a:pt x="1895" y="1408"/>
                </a:cubicBezTo>
                <a:cubicBezTo>
                  <a:pt x="1895" y="1410"/>
                  <a:pt x="1896" y="1412"/>
                  <a:pt x="1899" y="1412"/>
                </a:cubicBezTo>
                <a:cubicBezTo>
                  <a:pt x="1901" y="1412"/>
                  <a:pt x="1903" y="1410"/>
                  <a:pt x="1903" y="1408"/>
                </a:cubicBezTo>
                <a:cubicBezTo>
                  <a:pt x="1903" y="1406"/>
                  <a:pt x="1901" y="1404"/>
                  <a:pt x="1899" y="1404"/>
                </a:cubicBezTo>
                <a:close/>
                <a:moveTo>
                  <a:pt x="1912" y="1404"/>
                </a:moveTo>
                <a:cubicBezTo>
                  <a:pt x="1909" y="1404"/>
                  <a:pt x="1908" y="1406"/>
                  <a:pt x="1908" y="1408"/>
                </a:cubicBezTo>
                <a:cubicBezTo>
                  <a:pt x="1908" y="1410"/>
                  <a:pt x="1909" y="1412"/>
                  <a:pt x="1912" y="1412"/>
                </a:cubicBezTo>
                <a:cubicBezTo>
                  <a:pt x="1914" y="1412"/>
                  <a:pt x="1916" y="1410"/>
                  <a:pt x="1916" y="1408"/>
                </a:cubicBezTo>
                <a:cubicBezTo>
                  <a:pt x="1916" y="1406"/>
                  <a:pt x="1914" y="1404"/>
                  <a:pt x="1912" y="1404"/>
                </a:cubicBezTo>
                <a:close/>
                <a:moveTo>
                  <a:pt x="1925" y="1404"/>
                </a:moveTo>
                <a:cubicBezTo>
                  <a:pt x="1922" y="1404"/>
                  <a:pt x="1920" y="1406"/>
                  <a:pt x="1920" y="1408"/>
                </a:cubicBezTo>
                <a:cubicBezTo>
                  <a:pt x="1920" y="1410"/>
                  <a:pt x="1922" y="1412"/>
                  <a:pt x="1925" y="1412"/>
                </a:cubicBezTo>
                <a:cubicBezTo>
                  <a:pt x="1927" y="1412"/>
                  <a:pt x="1929" y="1410"/>
                  <a:pt x="1929" y="1408"/>
                </a:cubicBezTo>
                <a:cubicBezTo>
                  <a:pt x="1929" y="1406"/>
                  <a:pt x="1927" y="1404"/>
                  <a:pt x="1925" y="1404"/>
                </a:cubicBezTo>
                <a:close/>
                <a:moveTo>
                  <a:pt x="1938" y="1404"/>
                </a:moveTo>
                <a:cubicBezTo>
                  <a:pt x="1935" y="1404"/>
                  <a:pt x="1933" y="1406"/>
                  <a:pt x="1933" y="1408"/>
                </a:cubicBezTo>
                <a:cubicBezTo>
                  <a:pt x="1933" y="1410"/>
                  <a:pt x="1935" y="1412"/>
                  <a:pt x="1938" y="1412"/>
                </a:cubicBezTo>
                <a:cubicBezTo>
                  <a:pt x="1940" y="1412"/>
                  <a:pt x="1942" y="1410"/>
                  <a:pt x="1942" y="1408"/>
                </a:cubicBezTo>
                <a:cubicBezTo>
                  <a:pt x="1942" y="1406"/>
                  <a:pt x="1940" y="1404"/>
                  <a:pt x="1938" y="1404"/>
                </a:cubicBezTo>
                <a:close/>
                <a:moveTo>
                  <a:pt x="1950" y="1404"/>
                </a:moveTo>
                <a:cubicBezTo>
                  <a:pt x="1948" y="1404"/>
                  <a:pt x="1946" y="1406"/>
                  <a:pt x="1946" y="1408"/>
                </a:cubicBezTo>
                <a:cubicBezTo>
                  <a:pt x="1946" y="1410"/>
                  <a:pt x="1948" y="1412"/>
                  <a:pt x="1950" y="1412"/>
                </a:cubicBezTo>
                <a:cubicBezTo>
                  <a:pt x="1953" y="1412"/>
                  <a:pt x="1955" y="1410"/>
                  <a:pt x="1955" y="1408"/>
                </a:cubicBezTo>
                <a:cubicBezTo>
                  <a:pt x="1955" y="1406"/>
                  <a:pt x="1953" y="1404"/>
                  <a:pt x="1950" y="1404"/>
                </a:cubicBezTo>
                <a:close/>
                <a:moveTo>
                  <a:pt x="1963" y="1404"/>
                </a:moveTo>
                <a:cubicBezTo>
                  <a:pt x="1961" y="1404"/>
                  <a:pt x="1959" y="1406"/>
                  <a:pt x="1959" y="1408"/>
                </a:cubicBezTo>
                <a:cubicBezTo>
                  <a:pt x="1959" y="1410"/>
                  <a:pt x="1961" y="1412"/>
                  <a:pt x="1963" y="1412"/>
                </a:cubicBezTo>
                <a:cubicBezTo>
                  <a:pt x="1966" y="1412"/>
                  <a:pt x="1968" y="1410"/>
                  <a:pt x="1968" y="1408"/>
                </a:cubicBezTo>
                <a:cubicBezTo>
                  <a:pt x="1968" y="1406"/>
                  <a:pt x="1966" y="1404"/>
                  <a:pt x="1963" y="1404"/>
                </a:cubicBezTo>
                <a:close/>
                <a:moveTo>
                  <a:pt x="1976" y="1404"/>
                </a:moveTo>
                <a:cubicBezTo>
                  <a:pt x="1974" y="1404"/>
                  <a:pt x="1972" y="1406"/>
                  <a:pt x="1972" y="1408"/>
                </a:cubicBezTo>
                <a:cubicBezTo>
                  <a:pt x="1972" y="1410"/>
                  <a:pt x="1974" y="1412"/>
                  <a:pt x="1976" y="1412"/>
                </a:cubicBezTo>
                <a:cubicBezTo>
                  <a:pt x="1979" y="1412"/>
                  <a:pt x="1980" y="1410"/>
                  <a:pt x="1980" y="1408"/>
                </a:cubicBezTo>
                <a:cubicBezTo>
                  <a:pt x="1980" y="1406"/>
                  <a:pt x="1979" y="1404"/>
                  <a:pt x="1976" y="1404"/>
                </a:cubicBezTo>
                <a:close/>
                <a:moveTo>
                  <a:pt x="1989" y="1404"/>
                </a:moveTo>
                <a:cubicBezTo>
                  <a:pt x="1987" y="1404"/>
                  <a:pt x="1985" y="1406"/>
                  <a:pt x="1985" y="1408"/>
                </a:cubicBezTo>
                <a:cubicBezTo>
                  <a:pt x="1985" y="1410"/>
                  <a:pt x="1987" y="1412"/>
                  <a:pt x="1989" y="1412"/>
                </a:cubicBezTo>
                <a:cubicBezTo>
                  <a:pt x="1991" y="1412"/>
                  <a:pt x="1993" y="1410"/>
                  <a:pt x="1993" y="1408"/>
                </a:cubicBezTo>
                <a:cubicBezTo>
                  <a:pt x="1993" y="1406"/>
                  <a:pt x="1991" y="1404"/>
                  <a:pt x="1989" y="1404"/>
                </a:cubicBezTo>
                <a:close/>
                <a:moveTo>
                  <a:pt x="2002" y="1404"/>
                </a:moveTo>
                <a:cubicBezTo>
                  <a:pt x="2000" y="1404"/>
                  <a:pt x="1998" y="1406"/>
                  <a:pt x="1998" y="1408"/>
                </a:cubicBezTo>
                <a:cubicBezTo>
                  <a:pt x="1998" y="1410"/>
                  <a:pt x="2000" y="1412"/>
                  <a:pt x="2002" y="1412"/>
                </a:cubicBezTo>
                <a:cubicBezTo>
                  <a:pt x="2004" y="1412"/>
                  <a:pt x="2006" y="1410"/>
                  <a:pt x="2006" y="1408"/>
                </a:cubicBezTo>
                <a:cubicBezTo>
                  <a:pt x="2006" y="1406"/>
                  <a:pt x="2004" y="1404"/>
                  <a:pt x="2002" y="1404"/>
                </a:cubicBezTo>
                <a:close/>
                <a:moveTo>
                  <a:pt x="2015" y="1408"/>
                </a:moveTo>
                <a:cubicBezTo>
                  <a:pt x="2015" y="1408"/>
                  <a:pt x="2015" y="1408"/>
                  <a:pt x="2015" y="1408"/>
                </a:cubicBezTo>
                <a:cubicBezTo>
                  <a:pt x="2015" y="1408"/>
                  <a:pt x="2015" y="1408"/>
                  <a:pt x="2015" y="1408"/>
                </a:cubicBezTo>
                <a:cubicBezTo>
                  <a:pt x="2015" y="1408"/>
                  <a:pt x="2015" y="1408"/>
                  <a:pt x="2015" y="1408"/>
                </a:cubicBezTo>
                <a:cubicBezTo>
                  <a:pt x="2015" y="1408"/>
                  <a:pt x="2015" y="1408"/>
                  <a:pt x="2015" y="1408"/>
                </a:cubicBezTo>
                <a:close/>
                <a:moveTo>
                  <a:pt x="2816" y="1404"/>
                </a:moveTo>
                <a:cubicBezTo>
                  <a:pt x="2813" y="1404"/>
                  <a:pt x="2812" y="1406"/>
                  <a:pt x="2812" y="1408"/>
                </a:cubicBezTo>
                <a:cubicBezTo>
                  <a:pt x="2812" y="1410"/>
                  <a:pt x="2813" y="1412"/>
                  <a:pt x="2816" y="1412"/>
                </a:cubicBezTo>
                <a:cubicBezTo>
                  <a:pt x="2818" y="1412"/>
                  <a:pt x="2820" y="1410"/>
                  <a:pt x="2820" y="1408"/>
                </a:cubicBezTo>
                <a:cubicBezTo>
                  <a:pt x="2820" y="1406"/>
                  <a:pt x="2818" y="1404"/>
                  <a:pt x="2816" y="1404"/>
                </a:cubicBezTo>
                <a:close/>
                <a:moveTo>
                  <a:pt x="2829" y="1404"/>
                </a:moveTo>
                <a:cubicBezTo>
                  <a:pt x="2826" y="1404"/>
                  <a:pt x="2824" y="1406"/>
                  <a:pt x="2824" y="1408"/>
                </a:cubicBezTo>
                <a:cubicBezTo>
                  <a:pt x="2824" y="1410"/>
                  <a:pt x="2826" y="1412"/>
                  <a:pt x="2829" y="1412"/>
                </a:cubicBezTo>
                <a:cubicBezTo>
                  <a:pt x="2831" y="1412"/>
                  <a:pt x="2833" y="1410"/>
                  <a:pt x="2833" y="1408"/>
                </a:cubicBezTo>
                <a:cubicBezTo>
                  <a:pt x="2833" y="1406"/>
                  <a:pt x="2831" y="1404"/>
                  <a:pt x="2829" y="1404"/>
                </a:cubicBezTo>
                <a:close/>
                <a:moveTo>
                  <a:pt x="2841" y="1404"/>
                </a:moveTo>
                <a:cubicBezTo>
                  <a:pt x="2839" y="1404"/>
                  <a:pt x="2837" y="1406"/>
                  <a:pt x="2837" y="1408"/>
                </a:cubicBezTo>
                <a:cubicBezTo>
                  <a:pt x="2837" y="1410"/>
                  <a:pt x="2839" y="1412"/>
                  <a:pt x="2841" y="1412"/>
                </a:cubicBezTo>
                <a:cubicBezTo>
                  <a:pt x="2844" y="1412"/>
                  <a:pt x="2846" y="1410"/>
                  <a:pt x="2846" y="1408"/>
                </a:cubicBezTo>
                <a:cubicBezTo>
                  <a:pt x="2846" y="1406"/>
                  <a:pt x="2844" y="1404"/>
                  <a:pt x="2841" y="1404"/>
                </a:cubicBezTo>
                <a:close/>
                <a:moveTo>
                  <a:pt x="2854" y="1404"/>
                </a:moveTo>
                <a:cubicBezTo>
                  <a:pt x="2852" y="1404"/>
                  <a:pt x="2850" y="1406"/>
                  <a:pt x="2850" y="1408"/>
                </a:cubicBezTo>
                <a:cubicBezTo>
                  <a:pt x="2850" y="1410"/>
                  <a:pt x="2852" y="1412"/>
                  <a:pt x="2854" y="1412"/>
                </a:cubicBezTo>
                <a:cubicBezTo>
                  <a:pt x="2857" y="1412"/>
                  <a:pt x="2859" y="1410"/>
                  <a:pt x="2859" y="1408"/>
                </a:cubicBezTo>
                <a:cubicBezTo>
                  <a:pt x="2859" y="1406"/>
                  <a:pt x="2857" y="1404"/>
                  <a:pt x="2854" y="1404"/>
                </a:cubicBezTo>
                <a:close/>
                <a:moveTo>
                  <a:pt x="2867" y="1404"/>
                </a:moveTo>
                <a:cubicBezTo>
                  <a:pt x="2865" y="1404"/>
                  <a:pt x="2863" y="1406"/>
                  <a:pt x="2863" y="1408"/>
                </a:cubicBezTo>
                <a:cubicBezTo>
                  <a:pt x="2863" y="1410"/>
                  <a:pt x="2865" y="1412"/>
                  <a:pt x="2867" y="1412"/>
                </a:cubicBezTo>
                <a:cubicBezTo>
                  <a:pt x="2870" y="1412"/>
                  <a:pt x="2871" y="1410"/>
                  <a:pt x="2871" y="1408"/>
                </a:cubicBezTo>
                <a:cubicBezTo>
                  <a:pt x="2871" y="1406"/>
                  <a:pt x="2870" y="1404"/>
                  <a:pt x="2867" y="1404"/>
                </a:cubicBezTo>
                <a:close/>
                <a:moveTo>
                  <a:pt x="2880" y="1404"/>
                </a:moveTo>
                <a:cubicBezTo>
                  <a:pt x="2878" y="1404"/>
                  <a:pt x="2876" y="1406"/>
                  <a:pt x="2876" y="1408"/>
                </a:cubicBezTo>
                <a:cubicBezTo>
                  <a:pt x="2876" y="1410"/>
                  <a:pt x="2878" y="1412"/>
                  <a:pt x="2880" y="1412"/>
                </a:cubicBezTo>
                <a:cubicBezTo>
                  <a:pt x="2883" y="1412"/>
                  <a:pt x="2884" y="1410"/>
                  <a:pt x="2884" y="1408"/>
                </a:cubicBezTo>
                <a:cubicBezTo>
                  <a:pt x="2884" y="1406"/>
                  <a:pt x="2883" y="1404"/>
                  <a:pt x="2880" y="1404"/>
                </a:cubicBezTo>
                <a:close/>
                <a:moveTo>
                  <a:pt x="2893" y="1404"/>
                </a:moveTo>
                <a:cubicBezTo>
                  <a:pt x="2891" y="1404"/>
                  <a:pt x="2889" y="1406"/>
                  <a:pt x="2889" y="1408"/>
                </a:cubicBezTo>
                <a:cubicBezTo>
                  <a:pt x="2889" y="1410"/>
                  <a:pt x="2891" y="1412"/>
                  <a:pt x="2893" y="1412"/>
                </a:cubicBezTo>
                <a:cubicBezTo>
                  <a:pt x="2895" y="1412"/>
                  <a:pt x="2897" y="1410"/>
                  <a:pt x="2897" y="1408"/>
                </a:cubicBezTo>
                <a:cubicBezTo>
                  <a:pt x="2897" y="1406"/>
                  <a:pt x="2895" y="1404"/>
                  <a:pt x="2893" y="1404"/>
                </a:cubicBezTo>
                <a:close/>
                <a:moveTo>
                  <a:pt x="2906" y="1404"/>
                </a:moveTo>
                <a:cubicBezTo>
                  <a:pt x="2904" y="1404"/>
                  <a:pt x="2902" y="1406"/>
                  <a:pt x="2902" y="1408"/>
                </a:cubicBezTo>
                <a:cubicBezTo>
                  <a:pt x="2902" y="1410"/>
                  <a:pt x="2904" y="1412"/>
                  <a:pt x="2906" y="1412"/>
                </a:cubicBezTo>
                <a:cubicBezTo>
                  <a:pt x="2908" y="1412"/>
                  <a:pt x="2910" y="1410"/>
                  <a:pt x="2910" y="1408"/>
                </a:cubicBezTo>
                <a:cubicBezTo>
                  <a:pt x="2910" y="1406"/>
                  <a:pt x="2908" y="1404"/>
                  <a:pt x="2906" y="1404"/>
                </a:cubicBezTo>
                <a:close/>
                <a:moveTo>
                  <a:pt x="2919" y="1404"/>
                </a:moveTo>
                <a:cubicBezTo>
                  <a:pt x="2917" y="1404"/>
                  <a:pt x="2915" y="1406"/>
                  <a:pt x="2915" y="1408"/>
                </a:cubicBezTo>
                <a:cubicBezTo>
                  <a:pt x="2915" y="1410"/>
                  <a:pt x="2917" y="1412"/>
                  <a:pt x="2919" y="1412"/>
                </a:cubicBezTo>
                <a:cubicBezTo>
                  <a:pt x="2921" y="1412"/>
                  <a:pt x="2923" y="1410"/>
                  <a:pt x="2923" y="1408"/>
                </a:cubicBezTo>
                <a:cubicBezTo>
                  <a:pt x="2923" y="1406"/>
                  <a:pt x="2921" y="1404"/>
                  <a:pt x="2919" y="1404"/>
                </a:cubicBezTo>
                <a:close/>
                <a:moveTo>
                  <a:pt x="2932" y="1404"/>
                </a:moveTo>
                <a:cubicBezTo>
                  <a:pt x="2930" y="1404"/>
                  <a:pt x="2928" y="1406"/>
                  <a:pt x="2928" y="1408"/>
                </a:cubicBezTo>
                <a:cubicBezTo>
                  <a:pt x="2928" y="1410"/>
                  <a:pt x="2930" y="1412"/>
                  <a:pt x="2932" y="1412"/>
                </a:cubicBezTo>
                <a:cubicBezTo>
                  <a:pt x="2934" y="1412"/>
                  <a:pt x="2936" y="1410"/>
                  <a:pt x="2936" y="1408"/>
                </a:cubicBezTo>
                <a:cubicBezTo>
                  <a:pt x="2936" y="1406"/>
                  <a:pt x="2934" y="1404"/>
                  <a:pt x="2932" y="1404"/>
                </a:cubicBezTo>
                <a:close/>
                <a:moveTo>
                  <a:pt x="2945" y="1404"/>
                </a:moveTo>
                <a:cubicBezTo>
                  <a:pt x="2942" y="1404"/>
                  <a:pt x="2941" y="1406"/>
                  <a:pt x="2941" y="1408"/>
                </a:cubicBezTo>
                <a:cubicBezTo>
                  <a:pt x="2941" y="1410"/>
                  <a:pt x="2942" y="1412"/>
                  <a:pt x="2945" y="1412"/>
                </a:cubicBezTo>
                <a:cubicBezTo>
                  <a:pt x="2947" y="1412"/>
                  <a:pt x="2949" y="1410"/>
                  <a:pt x="2949" y="1408"/>
                </a:cubicBezTo>
                <a:cubicBezTo>
                  <a:pt x="2949" y="1406"/>
                  <a:pt x="2947" y="1404"/>
                  <a:pt x="2945" y="1404"/>
                </a:cubicBezTo>
                <a:close/>
                <a:moveTo>
                  <a:pt x="2958" y="1404"/>
                </a:moveTo>
                <a:cubicBezTo>
                  <a:pt x="2955" y="1404"/>
                  <a:pt x="2954" y="1406"/>
                  <a:pt x="2954" y="1408"/>
                </a:cubicBezTo>
                <a:cubicBezTo>
                  <a:pt x="2954" y="1410"/>
                  <a:pt x="2955" y="1412"/>
                  <a:pt x="2958" y="1412"/>
                </a:cubicBezTo>
                <a:cubicBezTo>
                  <a:pt x="2960" y="1412"/>
                  <a:pt x="2962" y="1410"/>
                  <a:pt x="2962" y="1408"/>
                </a:cubicBezTo>
                <a:cubicBezTo>
                  <a:pt x="2962" y="1406"/>
                  <a:pt x="2960" y="1404"/>
                  <a:pt x="2958" y="1404"/>
                </a:cubicBezTo>
                <a:close/>
                <a:moveTo>
                  <a:pt x="2971" y="1404"/>
                </a:moveTo>
                <a:cubicBezTo>
                  <a:pt x="2968" y="1404"/>
                  <a:pt x="2966" y="1406"/>
                  <a:pt x="2966" y="1408"/>
                </a:cubicBezTo>
                <a:cubicBezTo>
                  <a:pt x="2966" y="1410"/>
                  <a:pt x="2968" y="1412"/>
                  <a:pt x="2971" y="1412"/>
                </a:cubicBezTo>
                <a:cubicBezTo>
                  <a:pt x="2973" y="1412"/>
                  <a:pt x="2975" y="1410"/>
                  <a:pt x="2975" y="1408"/>
                </a:cubicBezTo>
                <a:cubicBezTo>
                  <a:pt x="2975" y="1406"/>
                  <a:pt x="2973" y="1404"/>
                  <a:pt x="2971" y="1404"/>
                </a:cubicBezTo>
                <a:close/>
                <a:moveTo>
                  <a:pt x="2984" y="1404"/>
                </a:moveTo>
                <a:cubicBezTo>
                  <a:pt x="2981" y="1404"/>
                  <a:pt x="2979" y="1406"/>
                  <a:pt x="2979" y="1408"/>
                </a:cubicBezTo>
                <a:cubicBezTo>
                  <a:pt x="2979" y="1410"/>
                  <a:pt x="2981" y="1412"/>
                  <a:pt x="2984" y="1412"/>
                </a:cubicBezTo>
                <a:cubicBezTo>
                  <a:pt x="2986" y="1412"/>
                  <a:pt x="2988" y="1410"/>
                  <a:pt x="2988" y="1408"/>
                </a:cubicBezTo>
                <a:cubicBezTo>
                  <a:pt x="2988" y="1406"/>
                  <a:pt x="2986" y="1404"/>
                  <a:pt x="2984" y="1404"/>
                </a:cubicBezTo>
                <a:close/>
                <a:moveTo>
                  <a:pt x="2996" y="1404"/>
                </a:moveTo>
                <a:cubicBezTo>
                  <a:pt x="2994" y="1404"/>
                  <a:pt x="2992" y="1406"/>
                  <a:pt x="2992" y="1408"/>
                </a:cubicBezTo>
                <a:cubicBezTo>
                  <a:pt x="2992" y="1410"/>
                  <a:pt x="2994" y="1412"/>
                  <a:pt x="2996" y="1412"/>
                </a:cubicBezTo>
                <a:cubicBezTo>
                  <a:pt x="2999" y="1412"/>
                  <a:pt x="3001" y="1410"/>
                  <a:pt x="3001" y="1408"/>
                </a:cubicBezTo>
                <a:cubicBezTo>
                  <a:pt x="3001" y="1406"/>
                  <a:pt x="2999" y="1404"/>
                  <a:pt x="2996" y="1404"/>
                </a:cubicBezTo>
                <a:close/>
                <a:moveTo>
                  <a:pt x="3009" y="1404"/>
                </a:moveTo>
                <a:cubicBezTo>
                  <a:pt x="3007" y="1404"/>
                  <a:pt x="3005" y="1406"/>
                  <a:pt x="3005" y="1408"/>
                </a:cubicBezTo>
                <a:cubicBezTo>
                  <a:pt x="3005" y="1410"/>
                  <a:pt x="3007" y="1412"/>
                  <a:pt x="3009" y="1412"/>
                </a:cubicBezTo>
                <a:cubicBezTo>
                  <a:pt x="3012" y="1412"/>
                  <a:pt x="3014" y="1410"/>
                  <a:pt x="3014" y="1408"/>
                </a:cubicBezTo>
                <a:cubicBezTo>
                  <a:pt x="3014" y="1406"/>
                  <a:pt x="3012" y="1404"/>
                  <a:pt x="3009" y="1404"/>
                </a:cubicBezTo>
                <a:close/>
                <a:moveTo>
                  <a:pt x="3022" y="1404"/>
                </a:moveTo>
                <a:cubicBezTo>
                  <a:pt x="3020" y="1404"/>
                  <a:pt x="3018" y="1406"/>
                  <a:pt x="3018" y="1408"/>
                </a:cubicBezTo>
                <a:cubicBezTo>
                  <a:pt x="3018" y="1410"/>
                  <a:pt x="3020" y="1412"/>
                  <a:pt x="3022" y="1412"/>
                </a:cubicBezTo>
                <a:cubicBezTo>
                  <a:pt x="3025" y="1412"/>
                  <a:pt x="3026" y="1410"/>
                  <a:pt x="3026" y="1408"/>
                </a:cubicBezTo>
                <a:cubicBezTo>
                  <a:pt x="3026" y="1406"/>
                  <a:pt x="3025" y="1404"/>
                  <a:pt x="3022" y="1404"/>
                </a:cubicBezTo>
                <a:close/>
                <a:moveTo>
                  <a:pt x="3035" y="1404"/>
                </a:moveTo>
                <a:cubicBezTo>
                  <a:pt x="3033" y="1404"/>
                  <a:pt x="3031" y="1406"/>
                  <a:pt x="3031" y="1408"/>
                </a:cubicBezTo>
                <a:cubicBezTo>
                  <a:pt x="3031" y="1410"/>
                  <a:pt x="3033" y="1412"/>
                  <a:pt x="3035" y="1412"/>
                </a:cubicBezTo>
                <a:cubicBezTo>
                  <a:pt x="3038" y="1412"/>
                  <a:pt x="3039" y="1410"/>
                  <a:pt x="3039" y="1408"/>
                </a:cubicBezTo>
                <a:cubicBezTo>
                  <a:pt x="3039" y="1406"/>
                  <a:pt x="3038" y="1404"/>
                  <a:pt x="3035" y="1404"/>
                </a:cubicBezTo>
                <a:close/>
                <a:moveTo>
                  <a:pt x="3048" y="1404"/>
                </a:moveTo>
                <a:cubicBezTo>
                  <a:pt x="3046" y="1404"/>
                  <a:pt x="3044" y="1406"/>
                  <a:pt x="3044" y="1408"/>
                </a:cubicBezTo>
                <a:cubicBezTo>
                  <a:pt x="3044" y="1410"/>
                  <a:pt x="3046" y="1412"/>
                  <a:pt x="3048" y="1412"/>
                </a:cubicBezTo>
                <a:cubicBezTo>
                  <a:pt x="3050" y="1412"/>
                  <a:pt x="3052" y="1410"/>
                  <a:pt x="3052" y="1408"/>
                </a:cubicBezTo>
                <a:cubicBezTo>
                  <a:pt x="3052" y="1406"/>
                  <a:pt x="3050" y="1404"/>
                  <a:pt x="3048" y="1404"/>
                </a:cubicBezTo>
                <a:close/>
                <a:moveTo>
                  <a:pt x="3061" y="1404"/>
                </a:moveTo>
                <a:cubicBezTo>
                  <a:pt x="3059" y="1404"/>
                  <a:pt x="3057" y="1406"/>
                  <a:pt x="3057" y="1408"/>
                </a:cubicBezTo>
                <a:cubicBezTo>
                  <a:pt x="3057" y="1410"/>
                  <a:pt x="3059" y="1412"/>
                  <a:pt x="3061" y="1412"/>
                </a:cubicBezTo>
                <a:cubicBezTo>
                  <a:pt x="3063" y="1412"/>
                  <a:pt x="3065" y="1410"/>
                  <a:pt x="3065" y="1408"/>
                </a:cubicBezTo>
                <a:cubicBezTo>
                  <a:pt x="3065" y="1406"/>
                  <a:pt x="3063" y="1404"/>
                  <a:pt x="3061" y="1404"/>
                </a:cubicBezTo>
                <a:close/>
                <a:moveTo>
                  <a:pt x="3074" y="1404"/>
                </a:moveTo>
                <a:cubicBezTo>
                  <a:pt x="3072" y="1404"/>
                  <a:pt x="3070" y="1406"/>
                  <a:pt x="3070" y="1408"/>
                </a:cubicBezTo>
                <a:cubicBezTo>
                  <a:pt x="3070" y="1410"/>
                  <a:pt x="3072" y="1412"/>
                  <a:pt x="3074" y="1412"/>
                </a:cubicBezTo>
                <a:cubicBezTo>
                  <a:pt x="3076" y="1412"/>
                  <a:pt x="3078" y="1410"/>
                  <a:pt x="3078" y="1408"/>
                </a:cubicBezTo>
                <a:cubicBezTo>
                  <a:pt x="3078" y="1406"/>
                  <a:pt x="3076" y="1404"/>
                  <a:pt x="3074" y="1404"/>
                </a:cubicBezTo>
                <a:close/>
                <a:moveTo>
                  <a:pt x="3087" y="1404"/>
                </a:moveTo>
                <a:cubicBezTo>
                  <a:pt x="3085" y="1404"/>
                  <a:pt x="3083" y="1406"/>
                  <a:pt x="3083" y="1408"/>
                </a:cubicBezTo>
                <a:cubicBezTo>
                  <a:pt x="3083" y="1410"/>
                  <a:pt x="3085" y="1412"/>
                  <a:pt x="3087" y="1412"/>
                </a:cubicBezTo>
                <a:cubicBezTo>
                  <a:pt x="3089" y="1412"/>
                  <a:pt x="3091" y="1410"/>
                  <a:pt x="3091" y="1408"/>
                </a:cubicBezTo>
                <a:cubicBezTo>
                  <a:pt x="3091" y="1406"/>
                  <a:pt x="3089" y="1404"/>
                  <a:pt x="3087" y="1404"/>
                </a:cubicBezTo>
                <a:close/>
                <a:moveTo>
                  <a:pt x="3100" y="1404"/>
                </a:moveTo>
                <a:cubicBezTo>
                  <a:pt x="3097" y="1404"/>
                  <a:pt x="3096" y="1406"/>
                  <a:pt x="3096" y="1408"/>
                </a:cubicBezTo>
                <a:cubicBezTo>
                  <a:pt x="3096" y="1410"/>
                  <a:pt x="3097" y="1412"/>
                  <a:pt x="3100" y="1412"/>
                </a:cubicBezTo>
                <a:cubicBezTo>
                  <a:pt x="3102" y="1412"/>
                  <a:pt x="3104" y="1410"/>
                  <a:pt x="3104" y="1408"/>
                </a:cubicBezTo>
                <a:cubicBezTo>
                  <a:pt x="3104" y="1406"/>
                  <a:pt x="3102" y="1404"/>
                  <a:pt x="3100" y="1404"/>
                </a:cubicBezTo>
                <a:close/>
                <a:moveTo>
                  <a:pt x="3113" y="1404"/>
                </a:moveTo>
                <a:cubicBezTo>
                  <a:pt x="3110" y="1404"/>
                  <a:pt x="3109" y="1406"/>
                  <a:pt x="3109" y="1408"/>
                </a:cubicBezTo>
                <a:cubicBezTo>
                  <a:pt x="3109" y="1410"/>
                  <a:pt x="3110" y="1412"/>
                  <a:pt x="3113" y="1412"/>
                </a:cubicBezTo>
                <a:cubicBezTo>
                  <a:pt x="3115" y="1412"/>
                  <a:pt x="3117" y="1410"/>
                  <a:pt x="3117" y="1408"/>
                </a:cubicBezTo>
                <a:cubicBezTo>
                  <a:pt x="3117" y="1406"/>
                  <a:pt x="3115" y="1404"/>
                  <a:pt x="3113" y="1404"/>
                </a:cubicBezTo>
                <a:close/>
                <a:moveTo>
                  <a:pt x="3126" y="1404"/>
                </a:moveTo>
                <a:cubicBezTo>
                  <a:pt x="3123" y="1404"/>
                  <a:pt x="3121" y="1406"/>
                  <a:pt x="3121" y="1408"/>
                </a:cubicBezTo>
                <a:cubicBezTo>
                  <a:pt x="3121" y="1410"/>
                  <a:pt x="3123" y="1412"/>
                  <a:pt x="3126" y="1412"/>
                </a:cubicBezTo>
                <a:cubicBezTo>
                  <a:pt x="3128" y="1412"/>
                  <a:pt x="3130" y="1410"/>
                  <a:pt x="3130" y="1408"/>
                </a:cubicBezTo>
                <a:cubicBezTo>
                  <a:pt x="3130" y="1406"/>
                  <a:pt x="3128" y="1404"/>
                  <a:pt x="3126" y="1404"/>
                </a:cubicBezTo>
                <a:close/>
                <a:moveTo>
                  <a:pt x="3139" y="1404"/>
                </a:moveTo>
                <a:cubicBezTo>
                  <a:pt x="3136" y="1404"/>
                  <a:pt x="3134" y="1406"/>
                  <a:pt x="3134" y="1408"/>
                </a:cubicBezTo>
                <a:cubicBezTo>
                  <a:pt x="3134" y="1410"/>
                  <a:pt x="3136" y="1412"/>
                  <a:pt x="3139" y="1412"/>
                </a:cubicBezTo>
                <a:cubicBezTo>
                  <a:pt x="3141" y="1412"/>
                  <a:pt x="3143" y="1410"/>
                  <a:pt x="3143" y="1408"/>
                </a:cubicBezTo>
                <a:cubicBezTo>
                  <a:pt x="3143" y="1406"/>
                  <a:pt x="3141" y="1404"/>
                  <a:pt x="3139" y="1404"/>
                </a:cubicBezTo>
                <a:close/>
                <a:moveTo>
                  <a:pt x="3151" y="1404"/>
                </a:moveTo>
                <a:cubicBezTo>
                  <a:pt x="3149" y="1404"/>
                  <a:pt x="3147" y="1406"/>
                  <a:pt x="3147" y="1408"/>
                </a:cubicBezTo>
                <a:cubicBezTo>
                  <a:pt x="3147" y="1410"/>
                  <a:pt x="3149" y="1412"/>
                  <a:pt x="3151" y="1412"/>
                </a:cubicBezTo>
                <a:cubicBezTo>
                  <a:pt x="3154" y="1412"/>
                  <a:pt x="3156" y="1410"/>
                  <a:pt x="3156" y="1408"/>
                </a:cubicBezTo>
                <a:cubicBezTo>
                  <a:pt x="3156" y="1406"/>
                  <a:pt x="3154" y="1404"/>
                  <a:pt x="3151" y="1404"/>
                </a:cubicBezTo>
                <a:close/>
                <a:moveTo>
                  <a:pt x="3164" y="1404"/>
                </a:moveTo>
                <a:cubicBezTo>
                  <a:pt x="3162" y="1404"/>
                  <a:pt x="3160" y="1406"/>
                  <a:pt x="3160" y="1408"/>
                </a:cubicBezTo>
                <a:cubicBezTo>
                  <a:pt x="3160" y="1410"/>
                  <a:pt x="3162" y="1412"/>
                  <a:pt x="3164" y="1412"/>
                </a:cubicBezTo>
                <a:cubicBezTo>
                  <a:pt x="3167" y="1412"/>
                  <a:pt x="3169" y="1410"/>
                  <a:pt x="3169" y="1408"/>
                </a:cubicBezTo>
                <a:cubicBezTo>
                  <a:pt x="3169" y="1406"/>
                  <a:pt x="3167" y="1404"/>
                  <a:pt x="3164" y="1404"/>
                </a:cubicBezTo>
                <a:close/>
                <a:moveTo>
                  <a:pt x="3177" y="1404"/>
                </a:moveTo>
                <a:cubicBezTo>
                  <a:pt x="3175" y="1404"/>
                  <a:pt x="3173" y="1406"/>
                  <a:pt x="3173" y="1408"/>
                </a:cubicBezTo>
                <a:cubicBezTo>
                  <a:pt x="3173" y="1410"/>
                  <a:pt x="3175" y="1412"/>
                  <a:pt x="3177" y="1412"/>
                </a:cubicBezTo>
                <a:cubicBezTo>
                  <a:pt x="3180" y="1412"/>
                  <a:pt x="3181" y="1410"/>
                  <a:pt x="3181" y="1408"/>
                </a:cubicBezTo>
                <a:cubicBezTo>
                  <a:pt x="3181" y="1406"/>
                  <a:pt x="3180" y="1404"/>
                  <a:pt x="3177" y="1404"/>
                </a:cubicBezTo>
                <a:close/>
                <a:moveTo>
                  <a:pt x="3190" y="1404"/>
                </a:moveTo>
                <a:cubicBezTo>
                  <a:pt x="3188" y="1404"/>
                  <a:pt x="3186" y="1406"/>
                  <a:pt x="3186" y="1408"/>
                </a:cubicBezTo>
                <a:cubicBezTo>
                  <a:pt x="3186" y="1410"/>
                  <a:pt x="3188" y="1412"/>
                  <a:pt x="3190" y="1412"/>
                </a:cubicBezTo>
                <a:cubicBezTo>
                  <a:pt x="3192" y="1412"/>
                  <a:pt x="3194" y="1410"/>
                  <a:pt x="3194" y="1408"/>
                </a:cubicBezTo>
                <a:cubicBezTo>
                  <a:pt x="3194" y="1406"/>
                  <a:pt x="3192" y="1404"/>
                  <a:pt x="3190" y="1404"/>
                </a:cubicBezTo>
                <a:close/>
                <a:moveTo>
                  <a:pt x="3203" y="1404"/>
                </a:moveTo>
                <a:cubicBezTo>
                  <a:pt x="3201" y="1404"/>
                  <a:pt x="3199" y="1406"/>
                  <a:pt x="3199" y="1408"/>
                </a:cubicBezTo>
                <a:cubicBezTo>
                  <a:pt x="3199" y="1410"/>
                  <a:pt x="3201" y="1412"/>
                  <a:pt x="3203" y="1412"/>
                </a:cubicBezTo>
                <a:cubicBezTo>
                  <a:pt x="3205" y="1412"/>
                  <a:pt x="3207" y="1410"/>
                  <a:pt x="3207" y="1408"/>
                </a:cubicBezTo>
                <a:cubicBezTo>
                  <a:pt x="3207" y="1406"/>
                  <a:pt x="3205" y="1404"/>
                  <a:pt x="3203" y="1404"/>
                </a:cubicBezTo>
                <a:close/>
                <a:moveTo>
                  <a:pt x="969" y="1421"/>
                </a:moveTo>
                <a:cubicBezTo>
                  <a:pt x="969" y="1421"/>
                  <a:pt x="969" y="1421"/>
                  <a:pt x="969" y="1421"/>
                </a:cubicBezTo>
                <a:cubicBezTo>
                  <a:pt x="969" y="1421"/>
                  <a:pt x="969" y="1421"/>
                  <a:pt x="969" y="1421"/>
                </a:cubicBezTo>
                <a:cubicBezTo>
                  <a:pt x="969" y="1421"/>
                  <a:pt x="969" y="1421"/>
                  <a:pt x="969" y="1421"/>
                </a:cubicBezTo>
                <a:cubicBezTo>
                  <a:pt x="969" y="1421"/>
                  <a:pt x="969" y="1421"/>
                  <a:pt x="969" y="1421"/>
                </a:cubicBezTo>
                <a:close/>
                <a:moveTo>
                  <a:pt x="982" y="1417"/>
                </a:moveTo>
                <a:cubicBezTo>
                  <a:pt x="980" y="1417"/>
                  <a:pt x="978" y="1418"/>
                  <a:pt x="978" y="1421"/>
                </a:cubicBezTo>
                <a:cubicBezTo>
                  <a:pt x="978" y="1423"/>
                  <a:pt x="980" y="1425"/>
                  <a:pt x="982" y="1425"/>
                </a:cubicBezTo>
                <a:cubicBezTo>
                  <a:pt x="984" y="1425"/>
                  <a:pt x="986" y="1423"/>
                  <a:pt x="986" y="1421"/>
                </a:cubicBezTo>
                <a:cubicBezTo>
                  <a:pt x="986" y="1418"/>
                  <a:pt x="984" y="1417"/>
                  <a:pt x="982" y="1417"/>
                </a:cubicBezTo>
                <a:close/>
                <a:moveTo>
                  <a:pt x="995" y="1417"/>
                </a:moveTo>
                <a:cubicBezTo>
                  <a:pt x="993" y="1417"/>
                  <a:pt x="991" y="1418"/>
                  <a:pt x="991" y="1421"/>
                </a:cubicBezTo>
                <a:cubicBezTo>
                  <a:pt x="991" y="1423"/>
                  <a:pt x="993" y="1425"/>
                  <a:pt x="995" y="1425"/>
                </a:cubicBezTo>
                <a:cubicBezTo>
                  <a:pt x="997" y="1425"/>
                  <a:pt x="999" y="1423"/>
                  <a:pt x="999" y="1421"/>
                </a:cubicBezTo>
                <a:cubicBezTo>
                  <a:pt x="999" y="1418"/>
                  <a:pt x="997" y="1417"/>
                  <a:pt x="995" y="1417"/>
                </a:cubicBezTo>
                <a:close/>
                <a:moveTo>
                  <a:pt x="1008" y="1417"/>
                </a:moveTo>
                <a:cubicBezTo>
                  <a:pt x="1005" y="1417"/>
                  <a:pt x="1004" y="1418"/>
                  <a:pt x="1004" y="1421"/>
                </a:cubicBezTo>
                <a:cubicBezTo>
                  <a:pt x="1004" y="1423"/>
                  <a:pt x="1005" y="1425"/>
                  <a:pt x="1008" y="1425"/>
                </a:cubicBezTo>
                <a:cubicBezTo>
                  <a:pt x="1010" y="1425"/>
                  <a:pt x="1012" y="1423"/>
                  <a:pt x="1012" y="1421"/>
                </a:cubicBezTo>
                <a:cubicBezTo>
                  <a:pt x="1012" y="1418"/>
                  <a:pt x="1010" y="1417"/>
                  <a:pt x="1008" y="1417"/>
                </a:cubicBezTo>
                <a:close/>
                <a:moveTo>
                  <a:pt x="1021" y="1417"/>
                </a:moveTo>
                <a:cubicBezTo>
                  <a:pt x="1018" y="1417"/>
                  <a:pt x="1016" y="1418"/>
                  <a:pt x="1016" y="1421"/>
                </a:cubicBezTo>
                <a:cubicBezTo>
                  <a:pt x="1016" y="1423"/>
                  <a:pt x="1018" y="1425"/>
                  <a:pt x="1021" y="1425"/>
                </a:cubicBezTo>
                <a:cubicBezTo>
                  <a:pt x="1023" y="1425"/>
                  <a:pt x="1025" y="1423"/>
                  <a:pt x="1025" y="1421"/>
                </a:cubicBezTo>
                <a:cubicBezTo>
                  <a:pt x="1025" y="1418"/>
                  <a:pt x="1023" y="1417"/>
                  <a:pt x="1021" y="1417"/>
                </a:cubicBezTo>
                <a:close/>
                <a:moveTo>
                  <a:pt x="1034" y="1417"/>
                </a:moveTo>
                <a:cubicBezTo>
                  <a:pt x="1031" y="1417"/>
                  <a:pt x="1029" y="1418"/>
                  <a:pt x="1029" y="1421"/>
                </a:cubicBezTo>
                <a:cubicBezTo>
                  <a:pt x="1029" y="1423"/>
                  <a:pt x="1031" y="1425"/>
                  <a:pt x="1034" y="1425"/>
                </a:cubicBezTo>
                <a:cubicBezTo>
                  <a:pt x="1036" y="1425"/>
                  <a:pt x="1038" y="1423"/>
                  <a:pt x="1038" y="1421"/>
                </a:cubicBezTo>
                <a:cubicBezTo>
                  <a:pt x="1038" y="1418"/>
                  <a:pt x="1036" y="1417"/>
                  <a:pt x="1034" y="1417"/>
                </a:cubicBezTo>
                <a:close/>
                <a:moveTo>
                  <a:pt x="1046" y="1417"/>
                </a:moveTo>
                <a:cubicBezTo>
                  <a:pt x="1044" y="1417"/>
                  <a:pt x="1042" y="1418"/>
                  <a:pt x="1042" y="1421"/>
                </a:cubicBezTo>
                <a:cubicBezTo>
                  <a:pt x="1042" y="1423"/>
                  <a:pt x="1044" y="1425"/>
                  <a:pt x="1046" y="1425"/>
                </a:cubicBezTo>
                <a:cubicBezTo>
                  <a:pt x="1049" y="1425"/>
                  <a:pt x="1051" y="1423"/>
                  <a:pt x="1051" y="1421"/>
                </a:cubicBezTo>
                <a:cubicBezTo>
                  <a:pt x="1051" y="1418"/>
                  <a:pt x="1049" y="1417"/>
                  <a:pt x="1046" y="1417"/>
                </a:cubicBezTo>
                <a:close/>
                <a:moveTo>
                  <a:pt x="1059" y="1417"/>
                </a:moveTo>
                <a:cubicBezTo>
                  <a:pt x="1057" y="1417"/>
                  <a:pt x="1055" y="1418"/>
                  <a:pt x="1055" y="1421"/>
                </a:cubicBezTo>
                <a:cubicBezTo>
                  <a:pt x="1055" y="1423"/>
                  <a:pt x="1057" y="1425"/>
                  <a:pt x="1059" y="1425"/>
                </a:cubicBezTo>
                <a:cubicBezTo>
                  <a:pt x="1062" y="1425"/>
                  <a:pt x="1064" y="1423"/>
                  <a:pt x="1064" y="1421"/>
                </a:cubicBezTo>
                <a:cubicBezTo>
                  <a:pt x="1064" y="1418"/>
                  <a:pt x="1062" y="1417"/>
                  <a:pt x="1059" y="1417"/>
                </a:cubicBezTo>
                <a:close/>
                <a:moveTo>
                  <a:pt x="1072" y="1417"/>
                </a:moveTo>
                <a:cubicBezTo>
                  <a:pt x="1070" y="1417"/>
                  <a:pt x="1068" y="1418"/>
                  <a:pt x="1068" y="1421"/>
                </a:cubicBezTo>
                <a:cubicBezTo>
                  <a:pt x="1068" y="1423"/>
                  <a:pt x="1070" y="1425"/>
                  <a:pt x="1072" y="1425"/>
                </a:cubicBezTo>
                <a:cubicBezTo>
                  <a:pt x="1075" y="1425"/>
                  <a:pt x="1076" y="1423"/>
                  <a:pt x="1076" y="1421"/>
                </a:cubicBezTo>
                <a:cubicBezTo>
                  <a:pt x="1076" y="1418"/>
                  <a:pt x="1075" y="1417"/>
                  <a:pt x="1072" y="1417"/>
                </a:cubicBezTo>
                <a:close/>
                <a:moveTo>
                  <a:pt x="1085" y="1417"/>
                </a:moveTo>
                <a:cubicBezTo>
                  <a:pt x="1083" y="1417"/>
                  <a:pt x="1081" y="1418"/>
                  <a:pt x="1081" y="1421"/>
                </a:cubicBezTo>
                <a:cubicBezTo>
                  <a:pt x="1081" y="1423"/>
                  <a:pt x="1083" y="1425"/>
                  <a:pt x="1085" y="1425"/>
                </a:cubicBezTo>
                <a:cubicBezTo>
                  <a:pt x="1088" y="1425"/>
                  <a:pt x="1089" y="1423"/>
                  <a:pt x="1089" y="1421"/>
                </a:cubicBezTo>
                <a:cubicBezTo>
                  <a:pt x="1089" y="1418"/>
                  <a:pt x="1088" y="1417"/>
                  <a:pt x="1085" y="1417"/>
                </a:cubicBezTo>
                <a:close/>
                <a:moveTo>
                  <a:pt x="1098" y="1417"/>
                </a:moveTo>
                <a:cubicBezTo>
                  <a:pt x="1096" y="1417"/>
                  <a:pt x="1094" y="1418"/>
                  <a:pt x="1094" y="1421"/>
                </a:cubicBezTo>
                <a:cubicBezTo>
                  <a:pt x="1094" y="1423"/>
                  <a:pt x="1096" y="1425"/>
                  <a:pt x="1098" y="1425"/>
                </a:cubicBezTo>
                <a:cubicBezTo>
                  <a:pt x="1100" y="1425"/>
                  <a:pt x="1102" y="1423"/>
                  <a:pt x="1102" y="1421"/>
                </a:cubicBezTo>
                <a:cubicBezTo>
                  <a:pt x="1102" y="1418"/>
                  <a:pt x="1100" y="1417"/>
                  <a:pt x="1098" y="1417"/>
                </a:cubicBezTo>
                <a:close/>
                <a:moveTo>
                  <a:pt x="1111" y="1417"/>
                </a:moveTo>
                <a:cubicBezTo>
                  <a:pt x="1109" y="1417"/>
                  <a:pt x="1107" y="1418"/>
                  <a:pt x="1107" y="1421"/>
                </a:cubicBezTo>
                <a:cubicBezTo>
                  <a:pt x="1107" y="1423"/>
                  <a:pt x="1109" y="1425"/>
                  <a:pt x="1111" y="1425"/>
                </a:cubicBezTo>
                <a:cubicBezTo>
                  <a:pt x="1113" y="1425"/>
                  <a:pt x="1115" y="1423"/>
                  <a:pt x="1115" y="1421"/>
                </a:cubicBezTo>
                <a:cubicBezTo>
                  <a:pt x="1115" y="1418"/>
                  <a:pt x="1113" y="1417"/>
                  <a:pt x="1111" y="1417"/>
                </a:cubicBezTo>
                <a:close/>
                <a:moveTo>
                  <a:pt x="1124" y="1417"/>
                </a:moveTo>
                <a:cubicBezTo>
                  <a:pt x="1122" y="1417"/>
                  <a:pt x="1120" y="1418"/>
                  <a:pt x="1120" y="1421"/>
                </a:cubicBezTo>
                <a:cubicBezTo>
                  <a:pt x="1120" y="1423"/>
                  <a:pt x="1122" y="1425"/>
                  <a:pt x="1124" y="1425"/>
                </a:cubicBezTo>
                <a:cubicBezTo>
                  <a:pt x="1126" y="1425"/>
                  <a:pt x="1128" y="1423"/>
                  <a:pt x="1128" y="1421"/>
                </a:cubicBezTo>
                <a:cubicBezTo>
                  <a:pt x="1128" y="1418"/>
                  <a:pt x="1126" y="1417"/>
                  <a:pt x="1124" y="1417"/>
                </a:cubicBezTo>
                <a:close/>
                <a:moveTo>
                  <a:pt x="1137" y="1417"/>
                </a:moveTo>
                <a:cubicBezTo>
                  <a:pt x="1135" y="1417"/>
                  <a:pt x="1133" y="1418"/>
                  <a:pt x="1133" y="1421"/>
                </a:cubicBezTo>
                <a:cubicBezTo>
                  <a:pt x="1133" y="1423"/>
                  <a:pt x="1135" y="1425"/>
                  <a:pt x="1137" y="1425"/>
                </a:cubicBezTo>
                <a:cubicBezTo>
                  <a:pt x="1139" y="1425"/>
                  <a:pt x="1141" y="1423"/>
                  <a:pt x="1141" y="1421"/>
                </a:cubicBezTo>
                <a:cubicBezTo>
                  <a:pt x="1141" y="1418"/>
                  <a:pt x="1139" y="1417"/>
                  <a:pt x="1137" y="1417"/>
                </a:cubicBezTo>
                <a:close/>
                <a:moveTo>
                  <a:pt x="1150" y="1417"/>
                </a:moveTo>
                <a:cubicBezTo>
                  <a:pt x="1147" y="1417"/>
                  <a:pt x="1146" y="1418"/>
                  <a:pt x="1146" y="1421"/>
                </a:cubicBezTo>
                <a:cubicBezTo>
                  <a:pt x="1146" y="1423"/>
                  <a:pt x="1147" y="1425"/>
                  <a:pt x="1150" y="1425"/>
                </a:cubicBezTo>
                <a:cubicBezTo>
                  <a:pt x="1152" y="1425"/>
                  <a:pt x="1154" y="1423"/>
                  <a:pt x="1154" y="1421"/>
                </a:cubicBezTo>
                <a:cubicBezTo>
                  <a:pt x="1154" y="1418"/>
                  <a:pt x="1152" y="1417"/>
                  <a:pt x="1150" y="1417"/>
                </a:cubicBezTo>
                <a:close/>
                <a:moveTo>
                  <a:pt x="1163" y="1417"/>
                </a:moveTo>
                <a:cubicBezTo>
                  <a:pt x="1160" y="1417"/>
                  <a:pt x="1159" y="1418"/>
                  <a:pt x="1159" y="1421"/>
                </a:cubicBezTo>
                <a:cubicBezTo>
                  <a:pt x="1159" y="1423"/>
                  <a:pt x="1160" y="1425"/>
                  <a:pt x="1163" y="1425"/>
                </a:cubicBezTo>
                <a:cubicBezTo>
                  <a:pt x="1165" y="1425"/>
                  <a:pt x="1167" y="1423"/>
                  <a:pt x="1167" y="1421"/>
                </a:cubicBezTo>
                <a:cubicBezTo>
                  <a:pt x="1167" y="1418"/>
                  <a:pt x="1165" y="1417"/>
                  <a:pt x="1163" y="1417"/>
                </a:cubicBezTo>
                <a:close/>
                <a:moveTo>
                  <a:pt x="1176" y="1417"/>
                </a:moveTo>
                <a:cubicBezTo>
                  <a:pt x="1173" y="1417"/>
                  <a:pt x="1171" y="1418"/>
                  <a:pt x="1171" y="1421"/>
                </a:cubicBezTo>
                <a:cubicBezTo>
                  <a:pt x="1171" y="1423"/>
                  <a:pt x="1173" y="1425"/>
                  <a:pt x="1176" y="1425"/>
                </a:cubicBezTo>
                <a:cubicBezTo>
                  <a:pt x="1178" y="1425"/>
                  <a:pt x="1180" y="1423"/>
                  <a:pt x="1180" y="1421"/>
                </a:cubicBezTo>
                <a:cubicBezTo>
                  <a:pt x="1180" y="1418"/>
                  <a:pt x="1178" y="1417"/>
                  <a:pt x="1176" y="1417"/>
                </a:cubicBezTo>
                <a:close/>
                <a:moveTo>
                  <a:pt x="1189" y="1417"/>
                </a:moveTo>
                <a:cubicBezTo>
                  <a:pt x="1186" y="1417"/>
                  <a:pt x="1184" y="1418"/>
                  <a:pt x="1184" y="1421"/>
                </a:cubicBezTo>
                <a:cubicBezTo>
                  <a:pt x="1184" y="1423"/>
                  <a:pt x="1186" y="1425"/>
                  <a:pt x="1189" y="1425"/>
                </a:cubicBezTo>
                <a:cubicBezTo>
                  <a:pt x="1191" y="1425"/>
                  <a:pt x="1193" y="1423"/>
                  <a:pt x="1193" y="1421"/>
                </a:cubicBezTo>
                <a:cubicBezTo>
                  <a:pt x="1193" y="1418"/>
                  <a:pt x="1191" y="1417"/>
                  <a:pt x="1189" y="1417"/>
                </a:cubicBezTo>
                <a:close/>
                <a:moveTo>
                  <a:pt x="1847" y="1417"/>
                </a:moveTo>
                <a:cubicBezTo>
                  <a:pt x="1845" y="1417"/>
                  <a:pt x="1843" y="1418"/>
                  <a:pt x="1843" y="1421"/>
                </a:cubicBezTo>
                <a:cubicBezTo>
                  <a:pt x="1843" y="1423"/>
                  <a:pt x="1845" y="1425"/>
                  <a:pt x="1847" y="1425"/>
                </a:cubicBezTo>
                <a:cubicBezTo>
                  <a:pt x="1849" y="1425"/>
                  <a:pt x="1851" y="1423"/>
                  <a:pt x="1851" y="1421"/>
                </a:cubicBezTo>
                <a:cubicBezTo>
                  <a:pt x="1851" y="1418"/>
                  <a:pt x="1849" y="1417"/>
                  <a:pt x="1847" y="1417"/>
                </a:cubicBezTo>
                <a:close/>
                <a:moveTo>
                  <a:pt x="1860" y="1417"/>
                </a:moveTo>
                <a:cubicBezTo>
                  <a:pt x="1858" y="1417"/>
                  <a:pt x="1856" y="1418"/>
                  <a:pt x="1856" y="1421"/>
                </a:cubicBezTo>
                <a:cubicBezTo>
                  <a:pt x="1856" y="1423"/>
                  <a:pt x="1858" y="1425"/>
                  <a:pt x="1860" y="1425"/>
                </a:cubicBezTo>
                <a:cubicBezTo>
                  <a:pt x="1862" y="1425"/>
                  <a:pt x="1864" y="1423"/>
                  <a:pt x="1864" y="1421"/>
                </a:cubicBezTo>
                <a:cubicBezTo>
                  <a:pt x="1864" y="1418"/>
                  <a:pt x="1862" y="1417"/>
                  <a:pt x="1860" y="1417"/>
                </a:cubicBezTo>
                <a:close/>
                <a:moveTo>
                  <a:pt x="1873" y="1417"/>
                </a:moveTo>
                <a:cubicBezTo>
                  <a:pt x="1871" y="1417"/>
                  <a:pt x="1869" y="1418"/>
                  <a:pt x="1869" y="1421"/>
                </a:cubicBezTo>
                <a:cubicBezTo>
                  <a:pt x="1869" y="1423"/>
                  <a:pt x="1871" y="1425"/>
                  <a:pt x="1873" y="1425"/>
                </a:cubicBezTo>
                <a:cubicBezTo>
                  <a:pt x="1875" y="1425"/>
                  <a:pt x="1877" y="1423"/>
                  <a:pt x="1877" y="1421"/>
                </a:cubicBezTo>
                <a:cubicBezTo>
                  <a:pt x="1877" y="1418"/>
                  <a:pt x="1875" y="1417"/>
                  <a:pt x="1873" y="1417"/>
                </a:cubicBezTo>
                <a:close/>
                <a:moveTo>
                  <a:pt x="1886" y="1417"/>
                </a:moveTo>
                <a:cubicBezTo>
                  <a:pt x="1884" y="1417"/>
                  <a:pt x="1882" y="1418"/>
                  <a:pt x="1882" y="1421"/>
                </a:cubicBezTo>
                <a:cubicBezTo>
                  <a:pt x="1882" y="1423"/>
                  <a:pt x="1884" y="1425"/>
                  <a:pt x="1886" y="1425"/>
                </a:cubicBezTo>
                <a:cubicBezTo>
                  <a:pt x="1888" y="1425"/>
                  <a:pt x="1890" y="1423"/>
                  <a:pt x="1890" y="1421"/>
                </a:cubicBezTo>
                <a:cubicBezTo>
                  <a:pt x="1890" y="1418"/>
                  <a:pt x="1888" y="1417"/>
                  <a:pt x="1886" y="1417"/>
                </a:cubicBezTo>
                <a:close/>
                <a:moveTo>
                  <a:pt x="1899" y="1417"/>
                </a:moveTo>
                <a:cubicBezTo>
                  <a:pt x="1896" y="1417"/>
                  <a:pt x="1895" y="1418"/>
                  <a:pt x="1895" y="1421"/>
                </a:cubicBezTo>
                <a:cubicBezTo>
                  <a:pt x="1895" y="1423"/>
                  <a:pt x="1896" y="1425"/>
                  <a:pt x="1899" y="1425"/>
                </a:cubicBezTo>
                <a:cubicBezTo>
                  <a:pt x="1901" y="1425"/>
                  <a:pt x="1903" y="1423"/>
                  <a:pt x="1903" y="1421"/>
                </a:cubicBezTo>
                <a:cubicBezTo>
                  <a:pt x="1903" y="1418"/>
                  <a:pt x="1901" y="1417"/>
                  <a:pt x="1899" y="1417"/>
                </a:cubicBezTo>
                <a:close/>
                <a:moveTo>
                  <a:pt x="1912" y="1417"/>
                </a:moveTo>
                <a:cubicBezTo>
                  <a:pt x="1909" y="1417"/>
                  <a:pt x="1908" y="1418"/>
                  <a:pt x="1908" y="1421"/>
                </a:cubicBezTo>
                <a:cubicBezTo>
                  <a:pt x="1908" y="1423"/>
                  <a:pt x="1909" y="1425"/>
                  <a:pt x="1912" y="1425"/>
                </a:cubicBezTo>
                <a:cubicBezTo>
                  <a:pt x="1914" y="1425"/>
                  <a:pt x="1916" y="1423"/>
                  <a:pt x="1916" y="1421"/>
                </a:cubicBezTo>
                <a:cubicBezTo>
                  <a:pt x="1916" y="1418"/>
                  <a:pt x="1914" y="1417"/>
                  <a:pt x="1912" y="1417"/>
                </a:cubicBezTo>
                <a:close/>
                <a:moveTo>
                  <a:pt x="1925" y="1417"/>
                </a:moveTo>
                <a:cubicBezTo>
                  <a:pt x="1922" y="1417"/>
                  <a:pt x="1920" y="1418"/>
                  <a:pt x="1920" y="1421"/>
                </a:cubicBezTo>
                <a:cubicBezTo>
                  <a:pt x="1920" y="1423"/>
                  <a:pt x="1922" y="1425"/>
                  <a:pt x="1925" y="1425"/>
                </a:cubicBezTo>
                <a:cubicBezTo>
                  <a:pt x="1927" y="1425"/>
                  <a:pt x="1929" y="1423"/>
                  <a:pt x="1929" y="1421"/>
                </a:cubicBezTo>
                <a:cubicBezTo>
                  <a:pt x="1929" y="1418"/>
                  <a:pt x="1927" y="1417"/>
                  <a:pt x="1925" y="1417"/>
                </a:cubicBezTo>
                <a:close/>
                <a:moveTo>
                  <a:pt x="1938" y="1417"/>
                </a:moveTo>
                <a:cubicBezTo>
                  <a:pt x="1935" y="1417"/>
                  <a:pt x="1933" y="1418"/>
                  <a:pt x="1933" y="1421"/>
                </a:cubicBezTo>
                <a:cubicBezTo>
                  <a:pt x="1933" y="1423"/>
                  <a:pt x="1935" y="1425"/>
                  <a:pt x="1938" y="1425"/>
                </a:cubicBezTo>
                <a:cubicBezTo>
                  <a:pt x="1940" y="1425"/>
                  <a:pt x="1942" y="1423"/>
                  <a:pt x="1942" y="1421"/>
                </a:cubicBezTo>
                <a:cubicBezTo>
                  <a:pt x="1942" y="1418"/>
                  <a:pt x="1940" y="1417"/>
                  <a:pt x="1938" y="1417"/>
                </a:cubicBezTo>
                <a:close/>
                <a:moveTo>
                  <a:pt x="1950" y="1417"/>
                </a:moveTo>
                <a:cubicBezTo>
                  <a:pt x="1948" y="1417"/>
                  <a:pt x="1946" y="1418"/>
                  <a:pt x="1946" y="1421"/>
                </a:cubicBezTo>
                <a:cubicBezTo>
                  <a:pt x="1946" y="1423"/>
                  <a:pt x="1948" y="1425"/>
                  <a:pt x="1950" y="1425"/>
                </a:cubicBezTo>
                <a:cubicBezTo>
                  <a:pt x="1953" y="1425"/>
                  <a:pt x="1955" y="1423"/>
                  <a:pt x="1955" y="1421"/>
                </a:cubicBezTo>
                <a:cubicBezTo>
                  <a:pt x="1955" y="1418"/>
                  <a:pt x="1953" y="1417"/>
                  <a:pt x="1950" y="1417"/>
                </a:cubicBezTo>
                <a:close/>
                <a:moveTo>
                  <a:pt x="1963" y="1417"/>
                </a:moveTo>
                <a:cubicBezTo>
                  <a:pt x="1961" y="1417"/>
                  <a:pt x="1959" y="1418"/>
                  <a:pt x="1959" y="1421"/>
                </a:cubicBezTo>
                <a:cubicBezTo>
                  <a:pt x="1959" y="1423"/>
                  <a:pt x="1961" y="1425"/>
                  <a:pt x="1963" y="1425"/>
                </a:cubicBezTo>
                <a:cubicBezTo>
                  <a:pt x="1966" y="1425"/>
                  <a:pt x="1968" y="1423"/>
                  <a:pt x="1968" y="1421"/>
                </a:cubicBezTo>
                <a:cubicBezTo>
                  <a:pt x="1968" y="1418"/>
                  <a:pt x="1966" y="1417"/>
                  <a:pt x="1963" y="1417"/>
                </a:cubicBezTo>
                <a:close/>
                <a:moveTo>
                  <a:pt x="1976" y="1417"/>
                </a:moveTo>
                <a:cubicBezTo>
                  <a:pt x="1974" y="1417"/>
                  <a:pt x="1972" y="1418"/>
                  <a:pt x="1972" y="1421"/>
                </a:cubicBezTo>
                <a:cubicBezTo>
                  <a:pt x="1972" y="1423"/>
                  <a:pt x="1974" y="1425"/>
                  <a:pt x="1976" y="1425"/>
                </a:cubicBezTo>
                <a:cubicBezTo>
                  <a:pt x="1979" y="1425"/>
                  <a:pt x="1980" y="1423"/>
                  <a:pt x="1980" y="1421"/>
                </a:cubicBezTo>
                <a:cubicBezTo>
                  <a:pt x="1980" y="1418"/>
                  <a:pt x="1979" y="1417"/>
                  <a:pt x="1976" y="1417"/>
                </a:cubicBezTo>
                <a:close/>
                <a:moveTo>
                  <a:pt x="1989" y="1417"/>
                </a:moveTo>
                <a:cubicBezTo>
                  <a:pt x="1987" y="1417"/>
                  <a:pt x="1985" y="1418"/>
                  <a:pt x="1985" y="1421"/>
                </a:cubicBezTo>
                <a:cubicBezTo>
                  <a:pt x="1985" y="1423"/>
                  <a:pt x="1987" y="1425"/>
                  <a:pt x="1989" y="1425"/>
                </a:cubicBezTo>
                <a:cubicBezTo>
                  <a:pt x="1991" y="1425"/>
                  <a:pt x="1993" y="1423"/>
                  <a:pt x="1993" y="1421"/>
                </a:cubicBezTo>
                <a:cubicBezTo>
                  <a:pt x="1993" y="1418"/>
                  <a:pt x="1991" y="1417"/>
                  <a:pt x="1989" y="1417"/>
                </a:cubicBezTo>
                <a:close/>
                <a:moveTo>
                  <a:pt x="2002" y="1417"/>
                </a:moveTo>
                <a:cubicBezTo>
                  <a:pt x="2000" y="1417"/>
                  <a:pt x="1998" y="1418"/>
                  <a:pt x="1998" y="1421"/>
                </a:cubicBezTo>
                <a:cubicBezTo>
                  <a:pt x="1998" y="1423"/>
                  <a:pt x="2000" y="1425"/>
                  <a:pt x="2002" y="1425"/>
                </a:cubicBezTo>
                <a:cubicBezTo>
                  <a:pt x="2004" y="1425"/>
                  <a:pt x="2006" y="1423"/>
                  <a:pt x="2006" y="1421"/>
                </a:cubicBezTo>
                <a:cubicBezTo>
                  <a:pt x="2006" y="1418"/>
                  <a:pt x="2004" y="1417"/>
                  <a:pt x="2002" y="1417"/>
                </a:cubicBezTo>
                <a:close/>
                <a:moveTo>
                  <a:pt x="2829" y="1417"/>
                </a:moveTo>
                <a:cubicBezTo>
                  <a:pt x="2826" y="1417"/>
                  <a:pt x="2824" y="1418"/>
                  <a:pt x="2824" y="1421"/>
                </a:cubicBezTo>
                <a:cubicBezTo>
                  <a:pt x="2824" y="1423"/>
                  <a:pt x="2826" y="1425"/>
                  <a:pt x="2829" y="1425"/>
                </a:cubicBezTo>
                <a:cubicBezTo>
                  <a:pt x="2831" y="1425"/>
                  <a:pt x="2833" y="1423"/>
                  <a:pt x="2833" y="1421"/>
                </a:cubicBezTo>
                <a:cubicBezTo>
                  <a:pt x="2833" y="1418"/>
                  <a:pt x="2831" y="1417"/>
                  <a:pt x="2829" y="1417"/>
                </a:cubicBezTo>
                <a:close/>
                <a:moveTo>
                  <a:pt x="2841" y="1417"/>
                </a:moveTo>
                <a:cubicBezTo>
                  <a:pt x="2839" y="1417"/>
                  <a:pt x="2837" y="1418"/>
                  <a:pt x="2837" y="1421"/>
                </a:cubicBezTo>
                <a:cubicBezTo>
                  <a:pt x="2837" y="1423"/>
                  <a:pt x="2839" y="1425"/>
                  <a:pt x="2841" y="1425"/>
                </a:cubicBezTo>
                <a:cubicBezTo>
                  <a:pt x="2844" y="1425"/>
                  <a:pt x="2846" y="1423"/>
                  <a:pt x="2846" y="1421"/>
                </a:cubicBezTo>
                <a:cubicBezTo>
                  <a:pt x="2846" y="1418"/>
                  <a:pt x="2844" y="1417"/>
                  <a:pt x="2841" y="1417"/>
                </a:cubicBezTo>
                <a:close/>
                <a:moveTo>
                  <a:pt x="2854" y="1417"/>
                </a:moveTo>
                <a:cubicBezTo>
                  <a:pt x="2852" y="1417"/>
                  <a:pt x="2850" y="1418"/>
                  <a:pt x="2850" y="1421"/>
                </a:cubicBezTo>
                <a:cubicBezTo>
                  <a:pt x="2850" y="1423"/>
                  <a:pt x="2852" y="1425"/>
                  <a:pt x="2854" y="1425"/>
                </a:cubicBezTo>
                <a:cubicBezTo>
                  <a:pt x="2857" y="1425"/>
                  <a:pt x="2859" y="1423"/>
                  <a:pt x="2859" y="1421"/>
                </a:cubicBezTo>
                <a:cubicBezTo>
                  <a:pt x="2859" y="1418"/>
                  <a:pt x="2857" y="1417"/>
                  <a:pt x="2854" y="1417"/>
                </a:cubicBezTo>
                <a:close/>
                <a:moveTo>
                  <a:pt x="2867" y="1417"/>
                </a:moveTo>
                <a:cubicBezTo>
                  <a:pt x="2865" y="1417"/>
                  <a:pt x="2863" y="1418"/>
                  <a:pt x="2863" y="1421"/>
                </a:cubicBezTo>
                <a:cubicBezTo>
                  <a:pt x="2863" y="1423"/>
                  <a:pt x="2865" y="1425"/>
                  <a:pt x="2867" y="1425"/>
                </a:cubicBezTo>
                <a:cubicBezTo>
                  <a:pt x="2870" y="1425"/>
                  <a:pt x="2871" y="1423"/>
                  <a:pt x="2871" y="1421"/>
                </a:cubicBezTo>
                <a:cubicBezTo>
                  <a:pt x="2871" y="1418"/>
                  <a:pt x="2870" y="1417"/>
                  <a:pt x="2867" y="1417"/>
                </a:cubicBezTo>
                <a:close/>
                <a:moveTo>
                  <a:pt x="2880" y="1417"/>
                </a:moveTo>
                <a:cubicBezTo>
                  <a:pt x="2878" y="1417"/>
                  <a:pt x="2876" y="1418"/>
                  <a:pt x="2876" y="1421"/>
                </a:cubicBezTo>
                <a:cubicBezTo>
                  <a:pt x="2876" y="1423"/>
                  <a:pt x="2878" y="1425"/>
                  <a:pt x="2880" y="1425"/>
                </a:cubicBezTo>
                <a:cubicBezTo>
                  <a:pt x="2883" y="1425"/>
                  <a:pt x="2884" y="1423"/>
                  <a:pt x="2884" y="1421"/>
                </a:cubicBezTo>
                <a:cubicBezTo>
                  <a:pt x="2884" y="1418"/>
                  <a:pt x="2883" y="1417"/>
                  <a:pt x="2880" y="1417"/>
                </a:cubicBezTo>
                <a:close/>
                <a:moveTo>
                  <a:pt x="2893" y="1417"/>
                </a:moveTo>
                <a:cubicBezTo>
                  <a:pt x="2891" y="1417"/>
                  <a:pt x="2889" y="1418"/>
                  <a:pt x="2889" y="1421"/>
                </a:cubicBezTo>
                <a:cubicBezTo>
                  <a:pt x="2889" y="1423"/>
                  <a:pt x="2891" y="1425"/>
                  <a:pt x="2893" y="1425"/>
                </a:cubicBezTo>
                <a:cubicBezTo>
                  <a:pt x="2895" y="1425"/>
                  <a:pt x="2897" y="1423"/>
                  <a:pt x="2897" y="1421"/>
                </a:cubicBezTo>
                <a:cubicBezTo>
                  <a:pt x="2897" y="1418"/>
                  <a:pt x="2895" y="1417"/>
                  <a:pt x="2893" y="1417"/>
                </a:cubicBezTo>
                <a:close/>
                <a:moveTo>
                  <a:pt x="2906" y="1417"/>
                </a:moveTo>
                <a:cubicBezTo>
                  <a:pt x="2904" y="1417"/>
                  <a:pt x="2902" y="1418"/>
                  <a:pt x="2902" y="1421"/>
                </a:cubicBezTo>
                <a:cubicBezTo>
                  <a:pt x="2902" y="1423"/>
                  <a:pt x="2904" y="1425"/>
                  <a:pt x="2906" y="1425"/>
                </a:cubicBezTo>
                <a:cubicBezTo>
                  <a:pt x="2908" y="1425"/>
                  <a:pt x="2910" y="1423"/>
                  <a:pt x="2910" y="1421"/>
                </a:cubicBezTo>
                <a:cubicBezTo>
                  <a:pt x="2910" y="1418"/>
                  <a:pt x="2908" y="1417"/>
                  <a:pt x="2906" y="1417"/>
                </a:cubicBezTo>
                <a:close/>
                <a:moveTo>
                  <a:pt x="2919" y="1417"/>
                </a:moveTo>
                <a:cubicBezTo>
                  <a:pt x="2917" y="1417"/>
                  <a:pt x="2915" y="1418"/>
                  <a:pt x="2915" y="1421"/>
                </a:cubicBezTo>
                <a:cubicBezTo>
                  <a:pt x="2915" y="1423"/>
                  <a:pt x="2917" y="1425"/>
                  <a:pt x="2919" y="1425"/>
                </a:cubicBezTo>
                <a:cubicBezTo>
                  <a:pt x="2921" y="1425"/>
                  <a:pt x="2923" y="1423"/>
                  <a:pt x="2923" y="1421"/>
                </a:cubicBezTo>
                <a:cubicBezTo>
                  <a:pt x="2923" y="1418"/>
                  <a:pt x="2921" y="1417"/>
                  <a:pt x="2919" y="1417"/>
                </a:cubicBezTo>
                <a:close/>
                <a:moveTo>
                  <a:pt x="2932" y="1417"/>
                </a:moveTo>
                <a:cubicBezTo>
                  <a:pt x="2930" y="1417"/>
                  <a:pt x="2928" y="1418"/>
                  <a:pt x="2928" y="1421"/>
                </a:cubicBezTo>
                <a:cubicBezTo>
                  <a:pt x="2928" y="1423"/>
                  <a:pt x="2930" y="1425"/>
                  <a:pt x="2932" y="1425"/>
                </a:cubicBezTo>
                <a:cubicBezTo>
                  <a:pt x="2934" y="1425"/>
                  <a:pt x="2936" y="1423"/>
                  <a:pt x="2936" y="1421"/>
                </a:cubicBezTo>
                <a:cubicBezTo>
                  <a:pt x="2936" y="1418"/>
                  <a:pt x="2934" y="1417"/>
                  <a:pt x="2932" y="1417"/>
                </a:cubicBezTo>
                <a:close/>
                <a:moveTo>
                  <a:pt x="2945" y="1417"/>
                </a:moveTo>
                <a:cubicBezTo>
                  <a:pt x="2942" y="1417"/>
                  <a:pt x="2941" y="1418"/>
                  <a:pt x="2941" y="1421"/>
                </a:cubicBezTo>
                <a:cubicBezTo>
                  <a:pt x="2941" y="1423"/>
                  <a:pt x="2942" y="1425"/>
                  <a:pt x="2945" y="1425"/>
                </a:cubicBezTo>
                <a:cubicBezTo>
                  <a:pt x="2947" y="1425"/>
                  <a:pt x="2949" y="1423"/>
                  <a:pt x="2949" y="1421"/>
                </a:cubicBezTo>
                <a:cubicBezTo>
                  <a:pt x="2949" y="1418"/>
                  <a:pt x="2947" y="1417"/>
                  <a:pt x="2945" y="1417"/>
                </a:cubicBezTo>
                <a:close/>
                <a:moveTo>
                  <a:pt x="2958" y="1417"/>
                </a:moveTo>
                <a:cubicBezTo>
                  <a:pt x="2955" y="1417"/>
                  <a:pt x="2954" y="1418"/>
                  <a:pt x="2954" y="1421"/>
                </a:cubicBezTo>
                <a:cubicBezTo>
                  <a:pt x="2954" y="1423"/>
                  <a:pt x="2955" y="1425"/>
                  <a:pt x="2958" y="1425"/>
                </a:cubicBezTo>
                <a:cubicBezTo>
                  <a:pt x="2960" y="1425"/>
                  <a:pt x="2962" y="1423"/>
                  <a:pt x="2962" y="1421"/>
                </a:cubicBezTo>
                <a:cubicBezTo>
                  <a:pt x="2962" y="1418"/>
                  <a:pt x="2960" y="1417"/>
                  <a:pt x="2958" y="1417"/>
                </a:cubicBezTo>
                <a:close/>
                <a:moveTo>
                  <a:pt x="2971" y="1417"/>
                </a:moveTo>
                <a:cubicBezTo>
                  <a:pt x="2968" y="1417"/>
                  <a:pt x="2966" y="1418"/>
                  <a:pt x="2966" y="1421"/>
                </a:cubicBezTo>
                <a:cubicBezTo>
                  <a:pt x="2966" y="1423"/>
                  <a:pt x="2968" y="1425"/>
                  <a:pt x="2971" y="1425"/>
                </a:cubicBezTo>
                <a:cubicBezTo>
                  <a:pt x="2973" y="1425"/>
                  <a:pt x="2975" y="1423"/>
                  <a:pt x="2975" y="1421"/>
                </a:cubicBezTo>
                <a:cubicBezTo>
                  <a:pt x="2975" y="1418"/>
                  <a:pt x="2973" y="1417"/>
                  <a:pt x="2971" y="1417"/>
                </a:cubicBezTo>
                <a:close/>
                <a:moveTo>
                  <a:pt x="2984" y="1417"/>
                </a:moveTo>
                <a:cubicBezTo>
                  <a:pt x="2981" y="1417"/>
                  <a:pt x="2979" y="1418"/>
                  <a:pt x="2979" y="1421"/>
                </a:cubicBezTo>
                <a:cubicBezTo>
                  <a:pt x="2979" y="1423"/>
                  <a:pt x="2981" y="1425"/>
                  <a:pt x="2984" y="1425"/>
                </a:cubicBezTo>
                <a:cubicBezTo>
                  <a:pt x="2986" y="1425"/>
                  <a:pt x="2988" y="1423"/>
                  <a:pt x="2988" y="1421"/>
                </a:cubicBezTo>
                <a:cubicBezTo>
                  <a:pt x="2988" y="1418"/>
                  <a:pt x="2986" y="1417"/>
                  <a:pt x="2984" y="1417"/>
                </a:cubicBezTo>
                <a:close/>
                <a:moveTo>
                  <a:pt x="2996" y="1417"/>
                </a:moveTo>
                <a:cubicBezTo>
                  <a:pt x="2994" y="1417"/>
                  <a:pt x="2992" y="1418"/>
                  <a:pt x="2992" y="1421"/>
                </a:cubicBezTo>
                <a:cubicBezTo>
                  <a:pt x="2992" y="1423"/>
                  <a:pt x="2994" y="1425"/>
                  <a:pt x="2996" y="1425"/>
                </a:cubicBezTo>
                <a:cubicBezTo>
                  <a:pt x="2999" y="1425"/>
                  <a:pt x="3001" y="1423"/>
                  <a:pt x="3001" y="1421"/>
                </a:cubicBezTo>
                <a:cubicBezTo>
                  <a:pt x="3001" y="1418"/>
                  <a:pt x="2999" y="1417"/>
                  <a:pt x="2996" y="1417"/>
                </a:cubicBezTo>
                <a:close/>
                <a:moveTo>
                  <a:pt x="3009" y="1417"/>
                </a:moveTo>
                <a:cubicBezTo>
                  <a:pt x="3007" y="1417"/>
                  <a:pt x="3005" y="1418"/>
                  <a:pt x="3005" y="1421"/>
                </a:cubicBezTo>
                <a:cubicBezTo>
                  <a:pt x="3005" y="1423"/>
                  <a:pt x="3007" y="1425"/>
                  <a:pt x="3009" y="1425"/>
                </a:cubicBezTo>
                <a:cubicBezTo>
                  <a:pt x="3012" y="1425"/>
                  <a:pt x="3014" y="1423"/>
                  <a:pt x="3014" y="1421"/>
                </a:cubicBezTo>
                <a:cubicBezTo>
                  <a:pt x="3014" y="1418"/>
                  <a:pt x="3012" y="1417"/>
                  <a:pt x="3009" y="1417"/>
                </a:cubicBezTo>
                <a:close/>
                <a:moveTo>
                  <a:pt x="3022" y="1417"/>
                </a:moveTo>
                <a:cubicBezTo>
                  <a:pt x="3020" y="1417"/>
                  <a:pt x="3018" y="1418"/>
                  <a:pt x="3018" y="1421"/>
                </a:cubicBezTo>
                <a:cubicBezTo>
                  <a:pt x="3018" y="1423"/>
                  <a:pt x="3020" y="1425"/>
                  <a:pt x="3022" y="1425"/>
                </a:cubicBezTo>
                <a:cubicBezTo>
                  <a:pt x="3025" y="1425"/>
                  <a:pt x="3026" y="1423"/>
                  <a:pt x="3026" y="1421"/>
                </a:cubicBezTo>
                <a:cubicBezTo>
                  <a:pt x="3026" y="1418"/>
                  <a:pt x="3025" y="1417"/>
                  <a:pt x="3022" y="1417"/>
                </a:cubicBezTo>
                <a:close/>
                <a:moveTo>
                  <a:pt x="3035" y="1417"/>
                </a:moveTo>
                <a:cubicBezTo>
                  <a:pt x="3033" y="1417"/>
                  <a:pt x="3031" y="1418"/>
                  <a:pt x="3031" y="1421"/>
                </a:cubicBezTo>
                <a:cubicBezTo>
                  <a:pt x="3031" y="1423"/>
                  <a:pt x="3033" y="1425"/>
                  <a:pt x="3035" y="1425"/>
                </a:cubicBezTo>
                <a:cubicBezTo>
                  <a:pt x="3038" y="1425"/>
                  <a:pt x="3039" y="1423"/>
                  <a:pt x="3039" y="1421"/>
                </a:cubicBezTo>
                <a:cubicBezTo>
                  <a:pt x="3039" y="1418"/>
                  <a:pt x="3038" y="1417"/>
                  <a:pt x="3035" y="1417"/>
                </a:cubicBezTo>
                <a:close/>
                <a:moveTo>
                  <a:pt x="3048" y="1417"/>
                </a:moveTo>
                <a:cubicBezTo>
                  <a:pt x="3046" y="1417"/>
                  <a:pt x="3044" y="1418"/>
                  <a:pt x="3044" y="1421"/>
                </a:cubicBezTo>
                <a:cubicBezTo>
                  <a:pt x="3044" y="1423"/>
                  <a:pt x="3046" y="1425"/>
                  <a:pt x="3048" y="1425"/>
                </a:cubicBezTo>
                <a:cubicBezTo>
                  <a:pt x="3050" y="1425"/>
                  <a:pt x="3052" y="1423"/>
                  <a:pt x="3052" y="1421"/>
                </a:cubicBezTo>
                <a:cubicBezTo>
                  <a:pt x="3052" y="1418"/>
                  <a:pt x="3050" y="1417"/>
                  <a:pt x="3048" y="1417"/>
                </a:cubicBezTo>
                <a:close/>
                <a:moveTo>
                  <a:pt x="3061" y="1417"/>
                </a:moveTo>
                <a:cubicBezTo>
                  <a:pt x="3059" y="1417"/>
                  <a:pt x="3057" y="1418"/>
                  <a:pt x="3057" y="1421"/>
                </a:cubicBezTo>
                <a:cubicBezTo>
                  <a:pt x="3057" y="1423"/>
                  <a:pt x="3059" y="1425"/>
                  <a:pt x="3061" y="1425"/>
                </a:cubicBezTo>
                <a:cubicBezTo>
                  <a:pt x="3063" y="1425"/>
                  <a:pt x="3065" y="1423"/>
                  <a:pt x="3065" y="1421"/>
                </a:cubicBezTo>
                <a:cubicBezTo>
                  <a:pt x="3065" y="1418"/>
                  <a:pt x="3063" y="1417"/>
                  <a:pt x="3061" y="1417"/>
                </a:cubicBezTo>
                <a:close/>
                <a:moveTo>
                  <a:pt x="3074" y="1417"/>
                </a:moveTo>
                <a:cubicBezTo>
                  <a:pt x="3072" y="1417"/>
                  <a:pt x="3070" y="1418"/>
                  <a:pt x="3070" y="1421"/>
                </a:cubicBezTo>
                <a:cubicBezTo>
                  <a:pt x="3070" y="1423"/>
                  <a:pt x="3072" y="1425"/>
                  <a:pt x="3074" y="1425"/>
                </a:cubicBezTo>
                <a:cubicBezTo>
                  <a:pt x="3076" y="1425"/>
                  <a:pt x="3078" y="1423"/>
                  <a:pt x="3078" y="1421"/>
                </a:cubicBezTo>
                <a:cubicBezTo>
                  <a:pt x="3078" y="1418"/>
                  <a:pt x="3076" y="1417"/>
                  <a:pt x="3074" y="1417"/>
                </a:cubicBezTo>
                <a:close/>
                <a:moveTo>
                  <a:pt x="3087" y="1417"/>
                </a:moveTo>
                <a:cubicBezTo>
                  <a:pt x="3085" y="1417"/>
                  <a:pt x="3083" y="1418"/>
                  <a:pt x="3083" y="1421"/>
                </a:cubicBezTo>
                <a:cubicBezTo>
                  <a:pt x="3083" y="1423"/>
                  <a:pt x="3085" y="1425"/>
                  <a:pt x="3087" y="1425"/>
                </a:cubicBezTo>
                <a:cubicBezTo>
                  <a:pt x="3089" y="1425"/>
                  <a:pt x="3091" y="1423"/>
                  <a:pt x="3091" y="1421"/>
                </a:cubicBezTo>
                <a:cubicBezTo>
                  <a:pt x="3091" y="1418"/>
                  <a:pt x="3089" y="1417"/>
                  <a:pt x="3087" y="1417"/>
                </a:cubicBezTo>
                <a:close/>
                <a:moveTo>
                  <a:pt x="3100" y="1417"/>
                </a:moveTo>
                <a:cubicBezTo>
                  <a:pt x="3097" y="1417"/>
                  <a:pt x="3096" y="1418"/>
                  <a:pt x="3096" y="1421"/>
                </a:cubicBezTo>
                <a:cubicBezTo>
                  <a:pt x="3096" y="1423"/>
                  <a:pt x="3097" y="1425"/>
                  <a:pt x="3100" y="1425"/>
                </a:cubicBezTo>
                <a:cubicBezTo>
                  <a:pt x="3102" y="1425"/>
                  <a:pt x="3104" y="1423"/>
                  <a:pt x="3104" y="1421"/>
                </a:cubicBezTo>
                <a:cubicBezTo>
                  <a:pt x="3104" y="1418"/>
                  <a:pt x="3102" y="1417"/>
                  <a:pt x="3100" y="1417"/>
                </a:cubicBezTo>
                <a:close/>
                <a:moveTo>
                  <a:pt x="3113" y="1417"/>
                </a:moveTo>
                <a:cubicBezTo>
                  <a:pt x="3110" y="1417"/>
                  <a:pt x="3109" y="1418"/>
                  <a:pt x="3109" y="1421"/>
                </a:cubicBezTo>
                <a:cubicBezTo>
                  <a:pt x="3109" y="1423"/>
                  <a:pt x="3110" y="1425"/>
                  <a:pt x="3113" y="1425"/>
                </a:cubicBezTo>
                <a:cubicBezTo>
                  <a:pt x="3115" y="1425"/>
                  <a:pt x="3117" y="1423"/>
                  <a:pt x="3117" y="1421"/>
                </a:cubicBezTo>
                <a:cubicBezTo>
                  <a:pt x="3117" y="1418"/>
                  <a:pt x="3115" y="1417"/>
                  <a:pt x="3113" y="1417"/>
                </a:cubicBezTo>
                <a:close/>
                <a:moveTo>
                  <a:pt x="3126" y="1417"/>
                </a:moveTo>
                <a:cubicBezTo>
                  <a:pt x="3123" y="1417"/>
                  <a:pt x="3121" y="1418"/>
                  <a:pt x="3121" y="1421"/>
                </a:cubicBezTo>
                <a:cubicBezTo>
                  <a:pt x="3121" y="1423"/>
                  <a:pt x="3123" y="1425"/>
                  <a:pt x="3126" y="1425"/>
                </a:cubicBezTo>
                <a:cubicBezTo>
                  <a:pt x="3128" y="1425"/>
                  <a:pt x="3130" y="1423"/>
                  <a:pt x="3130" y="1421"/>
                </a:cubicBezTo>
                <a:cubicBezTo>
                  <a:pt x="3130" y="1418"/>
                  <a:pt x="3128" y="1417"/>
                  <a:pt x="3126" y="1417"/>
                </a:cubicBezTo>
                <a:close/>
                <a:moveTo>
                  <a:pt x="3139" y="1417"/>
                </a:moveTo>
                <a:cubicBezTo>
                  <a:pt x="3136" y="1417"/>
                  <a:pt x="3134" y="1418"/>
                  <a:pt x="3134" y="1421"/>
                </a:cubicBezTo>
                <a:cubicBezTo>
                  <a:pt x="3134" y="1423"/>
                  <a:pt x="3136" y="1425"/>
                  <a:pt x="3139" y="1425"/>
                </a:cubicBezTo>
                <a:cubicBezTo>
                  <a:pt x="3141" y="1425"/>
                  <a:pt x="3143" y="1423"/>
                  <a:pt x="3143" y="1421"/>
                </a:cubicBezTo>
                <a:cubicBezTo>
                  <a:pt x="3143" y="1418"/>
                  <a:pt x="3141" y="1417"/>
                  <a:pt x="3139" y="1417"/>
                </a:cubicBezTo>
                <a:close/>
                <a:moveTo>
                  <a:pt x="3151" y="1417"/>
                </a:moveTo>
                <a:cubicBezTo>
                  <a:pt x="3149" y="1417"/>
                  <a:pt x="3147" y="1418"/>
                  <a:pt x="3147" y="1421"/>
                </a:cubicBezTo>
                <a:cubicBezTo>
                  <a:pt x="3147" y="1423"/>
                  <a:pt x="3149" y="1425"/>
                  <a:pt x="3151" y="1425"/>
                </a:cubicBezTo>
                <a:cubicBezTo>
                  <a:pt x="3154" y="1425"/>
                  <a:pt x="3156" y="1423"/>
                  <a:pt x="3156" y="1421"/>
                </a:cubicBezTo>
                <a:cubicBezTo>
                  <a:pt x="3156" y="1418"/>
                  <a:pt x="3154" y="1417"/>
                  <a:pt x="3151" y="1417"/>
                </a:cubicBezTo>
                <a:close/>
                <a:moveTo>
                  <a:pt x="3164" y="1417"/>
                </a:moveTo>
                <a:cubicBezTo>
                  <a:pt x="3162" y="1417"/>
                  <a:pt x="3160" y="1418"/>
                  <a:pt x="3160" y="1421"/>
                </a:cubicBezTo>
                <a:cubicBezTo>
                  <a:pt x="3160" y="1423"/>
                  <a:pt x="3162" y="1425"/>
                  <a:pt x="3164" y="1425"/>
                </a:cubicBezTo>
                <a:cubicBezTo>
                  <a:pt x="3167" y="1425"/>
                  <a:pt x="3169" y="1423"/>
                  <a:pt x="3169" y="1421"/>
                </a:cubicBezTo>
                <a:cubicBezTo>
                  <a:pt x="3169" y="1418"/>
                  <a:pt x="3167" y="1417"/>
                  <a:pt x="3164" y="1417"/>
                </a:cubicBezTo>
                <a:close/>
                <a:moveTo>
                  <a:pt x="3177" y="1417"/>
                </a:moveTo>
                <a:cubicBezTo>
                  <a:pt x="3175" y="1417"/>
                  <a:pt x="3173" y="1418"/>
                  <a:pt x="3173" y="1421"/>
                </a:cubicBezTo>
                <a:cubicBezTo>
                  <a:pt x="3173" y="1423"/>
                  <a:pt x="3175" y="1425"/>
                  <a:pt x="3177" y="1425"/>
                </a:cubicBezTo>
                <a:cubicBezTo>
                  <a:pt x="3180" y="1425"/>
                  <a:pt x="3181" y="1423"/>
                  <a:pt x="3181" y="1421"/>
                </a:cubicBezTo>
                <a:cubicBezTo>
                  <a:pt x="3181" y="1418"/>
                  <a:pt x="3180" y="1417"/>
                  <a:pt x="3177" y="1417"/>
                </a:cubicBezTo>
                <a:close/>
                <a:moveTo>
                  <a:pt x="3190" y="1417"/>
                </a:moveTo>
                <a:cubicBezTo>
                  <a:pt x="3188" y="1417"/>
                  <a:pt x="3186" y="1418"/>
                  <a:pt x="3186" y="1421"/>
                </a:cubicBezTo>
                <a:cubicBezTo>
                  <a:pt x="3186" y="1423"/>
                  <a:pt x="3188" y="1425"/>
                  <a:pt x="3190" y="1425"/>
                </a:cubicBezTo>
                <a:cubicBezTo>
                  <a:pt x="3192" y="1425"/>
                  <a:pt x="3194" y="1423"/>
                  <a:pt x="3194" y="1421"/>
                </a:cubicBezTo>
                <a:cubicBezTo>
                  <a:pt x="3194" y="1418"/>
                  <a:pt x="3192" y="1417"/>
                  <a:pt x="3190" y="1417"/>
                </a:cubicBezTo>
                <a:close/>
                <a:moveTo>
                  <a:pt x="3203" y="1417"/>
                </a:moveTo>
                <a:cubicBezTo>
                  <a:pt x="3201" y="1417"/>
                  <a:pt x="3199" y="1418"/>
                  <a:pt x="3199" y="1421"/>
                </a:cubicBezTo>
                <a:cubicBezTo>
                  <a:pt x="3199" y="1423"/>
                  <a:pt x="3201" y="1425"/>
                  <a:pt x="3203" y="1425"/>
                </a:cubicBezTo>
                <a:cubicBezTo>
                  <a:pt x="3205" y="1425"/>
                  <a:pt x="3207" y="1423"/>
                  <a:pt x="3207" y="1421"/>
                </a:cubicBezTo>
                <a:cubicBezTo>
                  <a:pt x="3207" y="1418"/>
                  <a:pt x="3205" y="1417"/>
                  <a:pt x="3203" y="1417"/>
                </a:cubicBezTo>
                <a:close/>
                <a:moveTo>
                  <a:pt x="967" y="1434"/>
                </a:moveTo>
                <a:cubicBezTo>
                  <a:pt x="967" y="1435"/>
                  <a:pt x="968" y="1435"/>
                  <a:pt x="969" y="1435"/>
                </a:cubicBezTo>
                <a:cubicBezTo>
                  <a:pt x="970" y="1435"/>
                  <a:pt x="971" y="1435"/>
                  <a:pt x="971" y="1434"/>
                </a:cubicBezTo>
                <a:cubicBezTo>
                  <a:pt x="971" y="1433"/>
                  <a:pt x="970" y="1432"/>
                  <a:pt x="969" y="1432"/>
                </a:cubicBezTo>
                <a:cubicBezTo>
                  <a:pt x="968" y="1432"/>
                  <a:pt x="967" y="1433"/>
                  <a:pt x="967" y="1434"/>
                </a:cubicBezTo>
                <a:close/>
                <a:moveTo>
                  <a:pt x="982" y="1429"/>
                </a:moveTo>
                <a:cubicBezTo>
                  <a:pt x="980" y="1429"/>
                  <a:pt x="978" y="1431"/>
                  <a:pt x="978" y="1434"/>
                </a:cubicBezTo>
                <a:cubicBezTo>
                  <a:pt x="978" y="1436"/>
                  <a:pt x="980" y="1438"/>
                  <a:pt x="982" y="1438"/>
                </a:cubicBezTo>
                <a:cubicBezTo>
                  <a:pt x="984" y="1438"/>
                  <a:pt x="986" y="1436"/>
                  <a:pt x="986" y="1434"/>
                </a:cubicBezTo>
                <a:cubicBezTo>
                  <a:pt x="986" y="1431"/>
                  <a:pt x="984" y="1429"/>
                  <a:pt x="982" y="1429"/>
                </a:cubicBezTo>
                <a:close/>
                <a:moveTo>
                  <a:pt x="995" y="1429"/>
                </a:moveTo>
                <a:cubicBezTo>
                  <a:pt x="993" y="1429"/>
                  <a:pt x="991" y="1431"/>
                  <a:pt x="991" y="1434"/>
                </a:cubicBezTo>
                <a:cubicBezTo>
                  <a:pt x="991" y="1436"/>
                  <a:pt x="993" y="1438"/>
                  <a:pt x="995" y="1438"/>
                </a:cubicBezTo>
                <a:cubicBezTo>
                  <a:pt x="997" y="1438"/>
                  <a:pt x="999" y="1436"/>
                  <a:pt x="999" y="1434"/>
                </a:cubicBezTo>
                <a:cubicBezTo>
                  <a:pt x="999" y="1431"/>
                  <a:pt x="997" y="1429"/>
                  <a:pt x="995" y="1429"/>
                </a:cubicBezTo>
                <a:close/>
                <a:moveTo>
                  <a:pt x="1008" y="1429"/>
                </a:moveTo>
                <a:cubicBezTo>
                  <a:pt x="1005" y="1429"/>
                  <a:pt x="1004" y="1431"/>
                  <a:pt x="1004" y="1434"/>
                </a:cubicBezTo>
                <a:cubicBezTo>
                  <a:pt x="1004" y="1436"/>
                  <a:pt x="1005" y="1438"/>
                  <a:pt x="1008" y="1438"/>
                </a:cubicBezTo>
                <a:cubicBezTo>
                  <a:pt x="1010" y="1438"/>
                  <a:pt x="1012" y="1436"/>
                  <a:pt x="1012" y="1434"/>
                </a:cubicBezTo>
                <a:cubicBezTo>
                  <a:pt x="1012" y="1431"/>
                  <a:pt x="1010" y="1429"/>
                  <a:pt x="1008" y="1429"/>
                </a:cubicBezTo>
                <a:close/>
                <a:moveTo>
                  <a:pt x="1021" y="1429"/>
                </a:moveTo>
                <a:cubicBezTo>
                  <a:pt x="1018" y="1429"/>
                  <a:pt x="1016" y="1431"/>
                  <a:pt x="1016" y="1434"/>
                </a:cubicBezTo>
                <a:cubicBezTo>
                  <a:pt x="1016" y="1436"/>
                  <a:pt x="1018" y="1438"/>
                  <a:pt x="1021" y="1438"/>
                </a:cubicBezTo>
                <a:cubicBezTo>
                  <a:pt x="1023" y="1438"/>
                  <a:pt x="1025" y="1436"/>
                  <a:pt x="1025" y="1434"/>
                </a:cubicBezTo>
                <a:cubicBezTo>
                  <a:pt x="1025" y="1431"/>
                  <a:pt x="1023" y="1429"/>
                  <a:pt x="1021" y="1429"/>
                </a:cubicBezTo>
                <a:close/>
                <a:moveTo>
                  <a:pt x="1034" y="1429"/>
                </a:moveTo>
                <a:cubicBezTo>
                  <a:pt x="1031" y="1429"/>
                  <a:pt x="1029" y="1431"/>
                  <a:pt x="1029" y="1434"/>
                </a:cubicBezTo>
                <a:cubicBezTo>
                  <a:pt x="1029" y="1436"/>
                  <a:pt x="1031" y="1438"/>
                  <a:pt x="1034" y="1438"/>
                </a:cubicBezTo>
                <a:cubicBezTo>
                  <a:pt x="1036" y="1438"/>
                  <a:pt x="1038" y="1436"/>
                  <a:pt x="1038" y="1434"/>
                </a:cubicBezTo>
                <a:cubicBezTo>
                  <a:pt x="1038" y="1431"/>
                  <a:pt x="1036" y="1429"/>
                  <a:pt x="1034" y="1429"/>
                </a:cubicBezTo>
                <a:close/>
                <a:moveTo>
                  <a:pt x="1046" y="1429"/>
                </a:moveTo>
                <a:cubicBezTo>
                  <a:pt x="1044" y="1429"/>
                  <a:pt x="1042" y="1431"/>
                  <a:pt x="1042" y="1434"/>
                </a:cubicBezTo>
                <a:cubicBezTo>
                  <a:pt x="1042" y="1436"/>
                  <a:pt x="1044" y="1438"/>
                  <a:pt x="1046" y="1438"/>
                </a:cubicBezTo>
                <a:cubicBezTo>
                  <a:pt x="1049" y="1438"/>
                  <a:pt x="1051" y="1436"/>
                  <a:pt x="1051" y="1434"/>
                </a:cubicBezTo>
                <a:cubicBezTo>
                  <a:pt x="1051" y="1431"/>
                  <a:pt x="1049" y="1429"/>
                  <a:pt x="1046" y="1429"/>
                </a:cubicBezTo>
                <a:close/>
                <a:moveTo>
                  <a:pt x="1059" y="1429"/>
                </a:moveTo>
                <a:cubicBezTo>
                  <a:pt x="1057" y="1429"/>
                  <a:pt x="1055" y="1431"/>
                  <a:pt x="1055" y="1434"/>
                </a:cubicBezTo>
                <a:cubicBezTo>
                  <a:pt x="1055" y="1436"/>
                  <a:pt x="1057" y="1438"/>
                  <a:pt x="1059" y="1438"/>
                </a:cubicBezTo>
                <a:cubicBezTo>
                  <a:pt x="1062" y="1438"/>
                  <a:pt x="1064" y="1436"/>
                  <a:pt x="1064" y="1434"/>
                </a:cubicBezTo>
                <a:cubicBezTo>
                  <a:pt x="1064" y="1431"/>
                  <a:pt x="1062" y="1429"/>
                  <a:pt x="1059" y="1429"/>
                </a:cubicBezTo>
                <a:close/>
                <a:moveTo>
                  <a:pt x="1072" y="1429"/>
                </a:moveTo>
                <a:cubicBezTo>
                  <a:pt x="1070" y="1429"/>
                  <a:pt x="1068" y="1431"/>
                  <a:pt x="1068" y="1434"/>
                </a:cubicBezTo>
                <a:cubicBezTo>
                  <a:pt x="1068" y="1436"/>
                  <a:pt x="1070" y="1438"/>
                  <a:pt x="1072" y="1438"/>
                </a:cubicBezTo>
                <a:cubicBezTo>
                  <a:pt x="1075" y="1438"/>
                  <a:pt x="1076" y="1436"/>
                  <a:pt x="1076" y="1434"/>
                </a:cubicBezTo>
                <a:cubicBezTo>
                  <a:pt x="1076" y="1431"/>
                  <a:pt x="1075" y="1429"/>
                  <a:pt x="1072" y="1429"/>
                </a:cubicBezTo>
                <a:close/>
                <a:moveTo>
                  <a:pt x="1085" y="1429"/>
                </a:moveTo>
                <a:cubicBezTo>
                  <a:pt x="1083" y="1429"/>
                  <a:pt x="1081" y="1431"/>
                  <a:pt x="1081" y="1434"/>
                </a:cubicBezTo>
                <a:cubicBezTo>
                  <a:pt x="1081" y="1436"/>
                  <a:pt x="1083" y="1438"/>
                  <a:pt x="1085" y="1438"/>
                </a:cubicBezTo>
                <a:cubicBezTo>
                  <a:pt x="1088" y="1438"/>
                  <a:pt x="1089" y="1436"/>
                  <a:pt x="1089" y="1434"/>
                </a:cubicBezTo>
                <a:cubicBezTo>
                  <a:pt x="1089" y="1431"/>
                  <a:pt x="1088" y="1429"/>
                  <a:pt x="1085" y="1429"/>
                </a:cubicBezTo>
                <a:close/>
                <a:moveTo>
                  <a:pt x="1098" y="1429"/>
                </a:moveTo>
                <a:cubicBezTo>
                  <a:pt x="1096" y="1429"/>
                  <a:pt x="1094" y="1431"/>
                  <a:pt x="1094" y="1434"/>
                </a:cubicBezTo>
                <a:cubicBezTo>
                  <a:pt x="1094" y="1436"/>
                  <a:pt x="1096" y="1438"/>
                  <a:pt x="1098" y="1438"/>
                </a:cubicBezTo>
                <a:cubicBezTo>
                  <a:pt x="1100" y="1438"/>
                  <a:pt x="1102" y="1436"/>
                  <a:pt x="1102" y="1434"/>
                </a:cubicBezTo>
                <a:cubicBezTo>
                  <a:pt x="1102" y="1431"/>
                  <a:pt x="1100" y="1429"/>
                  <a:pt x="1098" y="1429"/>
                </a:cubicBezTo>
                <a:close/>
                <a:moveTo>
                  <a:pt x="1111" y="1429"/>
                </a:moveTo>
                <a:cubicBezTo>
                  <a:pt x="1109" y="1429"/>
                  <a:pt x="1107" y="1431"/>
                  <a:pt x="1107" y="1434"/>
                </a:cubicBezTo>
                <a:cubicBezTo>
                  <a:pt x="1107" y="1436"/>
                  <a:pt x="1109" y="1438"/>
                  <a:pt x="1111" y="1438"/>
                </a:cubicBezTo>
                <a:cubicBezTo>
                  <a:pt x="1113" y="1438"/>
                  <a:pt x="1115" y="1436"/>
                  <a:pt x="1115" y="1434"/>
                </a:cubicBezTo>
                <a:cubicBezTo>
                  <a:pt x="1115" y="1431"/>
                  <a:pt x="1113" y="1429"/>
                  <a:pt x="1111" y="1429"/>
                </a:cubicBezTo>
                <a:close/>
                <a:moveTo>
                  <a:pt x="1124" y="1429"/>
                </a:moveTo>
                <a:cubicBezTo>
                  <a:pt x="1122" y="1429"/>
                  <a:pt x="1120" y="1431"/>
                  <a:pt x="1120" y="1434"/>
                </a:cubicBezTo>
                <a:cubicBezTo>
                  <a:pt x="1120" y="1436"/>
                  <a:pt x="1122" y="1438"/>
                  <a:pt x="1124" y="1438"/>
                </a:cubicBezTo>
                <a:cubicBezTo>
                  <a:pt x="1126" y="1438"/>
                  <a:pt x="1128" y="1436"/>
                  <a:pt x="1128" y="1434"/>
                </a:cubicBezTo>
                <a:cubicBezTo>
                  <a:pt x="1128" y="1431"/>
                  <a:pt x="1126" y="1429"/>
                  <a:pt x="1124" y="1429"/>
                </a:cubicBezTo>
                <a:close/>
                <a:moveTo>
                  <a:pt x="1137" y="1429"/>
                </a:moveTo>
                <a:cubicBezTo>
                  <a:pt x="1135" y="1429"/>
                  <a:pt x="1133" y="1431"/>
                  <a:pt x="1133" y="1434"/>
                </a:cubicBezTo>
                <a:cubicBezTo>
                  <a:pt x="1133" y="1436"/>
                  <a:pt x="1135" y="1438"/>
                  <a:pt x="1137" y="1438"/>
                </a:cubicBezTo>
                <a:cubicBezTo>
                  <a:pt x="1139" y="1438"/>
                  <a:pt x="1141" y="1436"/>
                  <a:pt x="1141" y="1434"/>
                </a:cubicBezTo>
                <a:cubicBezTo>
                  <a:pt x="1141" y="1431"/>
                  <a:pt x="1139" y="1429"/>
                  <a:pt x="1137" y="1429"/>
                </a:cubicBezTo>
                <a:close/>
                <a:moveTo>
                  <a:pt x="1150" y="1429"/>
                </a:moveTo>
                <a:cubicBezTo>
                  <a:pt x="1147" y="1429"/>
                  <a:pt x="1146" y="1431"/>
                  <a:pt x="1146" y="1434"/>
                </a:cubicBezTo>
                <a:cubicBezTo>
                  <a:pt x="1146" y="1436"/>
                  <a:pt x="1147" y="1438"/>
                  <a:pt x="1150" y="1438"/>
                </a:cubicBezTo>
                <a:cubicBezTo>
                  <a:pt x="1152" y="1438"/>
                  <a:pt x="1154" y="1436"/>
                  <a:pt x="1154" y="1434"/>
                </a:cubicBezTo>
                <a:cubicBezTo>
                  <a:pt x="1154" y="1431"/>
                  <a:pt x="1152" y="1429"/>
                  <a:pt x="1150" y="1429"/>
                </a:cubicBezTo>
                <a:close/>
                <a:moveTo>
                  <a:pt x="1163" y="1429"/>
                </a:moveTo>
                <a:cubicBezTo>
                  <a:pt x="1160" y="1429"/>
                  <a:pt x="1159" y="1431"/>
                  <a:pt x="1159" y="1434"/>
                </a:cubicBezTo>
                <a:cubicBezTo>
                  <a:pt x="1159" y="1436"/>
                  <a:pt x="1160" y="1438"/>
                  <a:pt x="1163" y="1438"/>
                </a:cubicBezTo>
                <a:cubicBezTo>
                  <a:pt x="1165" y="1438"/>
                  <a:pt x="1167" y="1436"/>
                  <a:pt x="1167" y="1434"/>
                </a:cubicBezTo>
                <a:cubicBezTo>
                  <a:pt x="1167" y="1431"/>
                  <a:pt x="1165" y="1429"/>
                  <a:pt x="1163" y="1429"/>
                </a:cubicBezTo>
                <a:close/>
                <a:moveTo>
                  <a:pt x="1176" y="1429"/>
                </a:moveTo>
                <a:cubicBezTo>
                  <a:pt x="1173" y="1429"/>
                  <a:pt x="1171" y="1431"/>
                  <a:pt x="1171" y="1434"/>
                </a:cubicBezTo>
                <a:cubicBezTo>
                  <a:pt x="1171" y="1436"/>
                  <a:pt x="1173" y="1438"/>
                  <a:pt x="1176" y="1438"/>
                </a:cubicBezTo>
                <a:cubicBezTo>
                  <a:pt x="1178" y="1438"/>
                  <a:pt x="1180" y="1436"/>
                  <a:pt x="1180" y="1434"/>
                </a:cubicBezTo>
                <a:cubicBezTo>
                  <a:pt x="1180" y="1431"/>
                  <a:pt x="1178" y="1429"/>
                  <a:pt x="1176" y="1429"/>
                </a:cubicBezTo>
                <a:close/>
                <a:moveTo>
                  <a:pt x="1189" y="1430"/>
                </a:moveTo>
                <a:cubicBezTo>
                  <a:pt x="1186" y="1430"/>
                  <a:pt x="1184" y="1431"/>
                  <a:pt x="1184" y="1434"/>
                </a:cubicBezTo>
                <a:cubicBezTo>
                  <a:pt x="1184" y="1436"/>
                  <a:pt x="1186" y="1438"/>
                  <a:pt x="1189" y="1438"/>
                </a:cubicBezTo>
                <a:cubicBezTo>
                  <a:pt x="1191" y="1438"/>
                  <a:pt x="1193" y="1436"/>
                  <a:pt x="1193" y="1434"/>
                </a:cubicBezTo>
                <a:cubicBezTo>
                  <a:pt x="1193" y="1431"/>
                  <a:pt x="1191" y="1430"/>
                  <a:pt x="1189" y="1430"/>
                </a:cubicBezTo>
                <a:close/>
                <a:moveTo>
                  <a:pt x="1860" y="1429"/>
                </a:moveTo>
                <a:cubicBezTo>
                  <a:pt x="1858" y="1429"/>
                  <a:pt x="1856" y="1431"/>
                  <a:pt x="1856" y="1434"/>
                </a:cubicBezTo>
                <a:cubicBezTo>
                  <a:pt x="1856" y="1436"/>
                  <a:pt x="1858" y="1438"/>
                  <a:pt x="1860" y="1438"/>
                </a:cubicBezTo>
                <a:cubicBezTo>
                  <a:pt x="1862" y="1438"/>
                  <a:pt x="1864" y="1436"/>
                  <a:pt x="1864" y="1434"/>
                </a:cubicBezTo>
                <a:cubicBezTo>
                  <a:pt x="1864" y="1431"/>
                  <a:pt x="1862" y="1429"/>
                  <a:pt x="1860" y="1429"/>
                </a:cubicBezTo>
                <a:close/>
                <a:moveTo>
                  <a:pt x="1873" y="1429"/>
                </a:moveTo>
                <a:cubicBezTo>
                  <a:pt x="1871" y="1429"/>
                  <a:pt x="1869" y="1431"/>
                  <a:pt x="1869" y="1434"/>
                </a:cubicBezTo>
                <a:cubicBezTo>
                  <a:pt x="1869" y="1436"/>
                  <a:pt x="1871" y="1438"/>
                  <a:pt x="1873" y="1438"/>
                </a:cubicBezTo>
                <a:cubicBezTo>
                  <a:pt x="1875" y="1438"/>
                  <a:pt x="1877" y="1436"/>
                  <a:pt x="1877" y="1434"/>
                </a:cubicBezTo>
                <a:cubicBezTo>
                  <a:pt x="1877" y="1431"/>
                  <a:pt x="1875" y="1429"/>
                  <a:pt x="1873" y="1429"/>
                </a:cubicBezTo>
                <a:close/>
                <a:moveTo>
                  <a:pt x="1886" y="1429"/>
                </a:moveTo>
                <a:cubicBezTo>
                  <a:pt x="1884" y="1429"/>
                  <a:pt x="1882" y="1431"/>
                  <a:pt x="1882" y="1434"/>
                </a:cubicBezTo>
                <a:cubicBezTo>
                  <a:pt x="1882" y="1436"/>
                  <a:pt x="1884" y="1438"/>
                  <a:pt x="1886" y="1438"/>
                </a:cubicBezTo>
                <a:cubicBezTo>
                  <a:pt x="1888" y="1438"/>
                  <a:pt x="1890" y="1436"/>
                  <a:pt x="1890" y="1434"/>
                </a:cubicBezTo>
                <a:cubicBezTo>
                  <a:pt x="1890" y="1431"/>
                  <a:pt x="1888" y="1429"/>
                  <a:pt x="1886" y="1429"/>
                </a:cubicBezTo>
                <a:close/>
                <a:moveTo>
                  <a:pt x="1899" y="1429"/>
                </a:moveTo>
                <a:cubicBezTo>
                  <a:pt x="1896" y="1429"/>
                  <a:pt x="1895" y="1431"/>
                  <a:pt x="1895" y="1434"/>
                </a:cubicBezTo>
                <a:cubicBezTo>
                  <a:pt x="1895" y="1436"/>
                  <a:pt x="1896" y="1438"/>
                  <a:pt x="1899" y="1438"/>
                </a:cubicBezTo>
                <a:cubicBezTo>
                  <a:pt x="1901" y="1438"/>
                  <a:pt x="1903" y="1436"/>
                  <a:pt x="1903" y="1434"/>
                </a:cubicBezTo>
                <a:cubicBezTo>
                  <a:pt x="1903" y="1431"/>
                  <a:pt x="1901" y="1429"/>
                  <a:pt x="1899" y="1429"/>
                </a:cubicBezTo>
                <a:close/>
                <a:moveTo>
                  <a:pt x="1912" y="1429"/>
                </a:moveTo>
                <a:cubicBezTo>
                  <a:pt x="1909" y="1429"/>
                  <a:pt x="1908" y="1431"/>
                  <a:pt x="1908" y="1434"/>
                </a:cubicBezTo>
                <a:cubicBezTo>
                  <a:pt x="1908" y="1436"/>
                  <a:pt x="1909" y="1438"/>
                  <a:pt x="1912" y="1438"/>
                </a:cubicBezTo>
                <a:cubicBezTo>
                  <a:pt x="1914" y="1438"/>
                  <a:pt x="1916" y="1436"/>
                  <a:pt x="1916" y="1434"/>
                </a:cubicBezTo>
                <a:cubicBezTo>
                  <a:pt x="1916" y="1431"/>
                  <a:pt x="1914" y="1429"/>
                  <a:pt x="1912" y="1429"/>
                </a:cubicBezTo>
                <a:close/>
                <a:moveTo>
                  <a:pt x="1925" y="1429"/>
                </a:moveTo>
                <a:cubicBezTo>
                  <a:pt x="1922" y="1429"/>
                  <a:pt x="1920" y="1431"/>
                  <a:pt x="1920" y="1434"/>
                </a:cubicBezTo>
                <a:cubicBezTo>
                  <a:pt x="1920" y="1436"/>
                  <a:pt x="1922" y="1438"/>
                  <a:pt x="1925" y="1438"/>
                </a:cubicBezTo>
                <a:cubicBezTo>
                  <a:pt x="1927" y="1438"/>
                  <a:pt x="1929" y="1436"/>
                  <a:pt x="1929" y="1434"/>
                </a:cubicBezTo>
                <a:cubicBezTo>
                  <a:pt x="1929" y="1431"/>
                  <a:pt x="1927" y="1429"/>
                  <a:pt x="1925" y="1429"/>
                </a:cubicBezTo>
                <a:close/>
                <a:moveTo>
                  <a:pt x="1938" y="1429"/>
                </a:moveTo>
                <a:cubicBezTo>
                  <a:pt x="1935" y="1429"/>
                  <a:pt x="1933" y="1431"/>
                  <a:pt x="1933" y="1434"/>
                </a:cubicBezTo>
                <a:cubicBezTo>
                  <a:pt x="1933" y="1436"/>
                  <a:pt x="1935" y="1438"/>
                  <a:pt x="1938" y="1438"/>
                </a:cubicBezTo>
                <a:cubicBezTo>
                  <a:pt x="1940" y="1438"/>
                  <a:pt x="1942" y="1436"/>
                  <a:pt x="1942" y="1434"/>
                </a:cubicBezTo>
                <a:cubicBezTo>
                  <a:pt x="1942" y="1431"/>
                  <a:pt x="1940" y="1429"/>
                  <a:pt x="1938" y="1429"/>
                </a:cubicBezTo>
                <a:close/>
                <a:moveTo>
                  <a:pt x="1950" y="1429"/>
                </a:moveTo>
                <a:cubicBezTo>
                  <a:pt x="1948" y="1429"/>
                  <a:pt x="1946" y="1431"/>
                  <a:pt x="1946" y="1434"/>
                </a:cubicBezTo>
                <a:cubicBezTo>
                  <a:pt x="1946" y="1436"/>
                  <a:pt x="1948" y="1438"/>
                  <a:pt x="1950" y="1438"/>
                </a:cubicBezTo>
                <a:cubicBezTo>
                  <a:pt x="1953" y="1438"/>
                  <a:pt x="1955" y="1436"/>
                  <a:pt x="1955" y="1434"/>
                </a:cubicBezTo>
                <a:cubicBezTo>
                  <a:pt x="1955" y="1431"/>
                  <a:pt x="1953" y="1429"/>
                  <a:pt x="1950" y="1429"/>
                </a:cubicBezTo>
                <a:close/>
                <a:moveTo>
                  <a:pt x="1963" y="1429"/>
                </a:moveTo>
                <a:cubicBezTo>
                  <a:pt x="1961" y="1429"/>
                  <a:pt x="1959" y="1431"/>
                  <a:pt x="1959" y="1434"/>
                </a:cubicBezTo>
                <a:cubicBezTo>
                  <a:pt x="1959" y="1436"/>
                  <a:pt x="1961" y="1438"/>
                  <a:pt x="1963" y="1438"/>
                </a:cubicBezTo>
                <a:cubicBezTo>
                  <a:pt x="1966" y="1438"/>
                  <a:pt x="1968" y="1436"/>
                  <a:pt x="1968" y="1434"/>
                </a:cubicBezTo>
                <a:cubicBezTo>
                  <a:pt x="1968" y="1431"/>
                  <a:pt x="1966" y="1429"/>
                  <a:pt x="1963" y="1429"/>
                </a:cubicBezTo>
                <a:close/>
                <a:moveTo>
                  <a:pt x="1976" y="1429"/>
                </a:moveTo>
                <a:cubicBezTo>
                  <a:pt x="1974" y="1429"/>
                  <a:pt x="1972" y="1431"/>
                  <a:pt x="1972" y="1434"/>
                </a:cubicBezTo>
                <a:cubicBezTo>
                  <a:pt x="1972" y="1436"/>
                  <a:pt x="1974" y="1438"/>
                  <a:pt x="1976" y="1438"/>
                </a:cubicBezTo>
                <a:cubicBezTo>
                  <a:pt x="1979" y="1438"/>
                  <a:pt x="1980" y="1436"/>
                  <a:pt x="1980" y="1434"/>
                </a:cubicBezTo>
                <a:cubicBezTo>
                  <a:pt x="1980" y="1431"/>
                  <a:pt x="1979" y="1429"/>
                  <a:pt x="1976" y="1429"/>
                </a:cubicBezTo>
                <a:close/>
                <a:moveTo>
                  <a:pt x="1989" y="1429"/>
                </a:moveTo>
                <a:cubicBezTo>
                  <a:pt x="1987" y="1429"/>
                  <a:pt x="1985" y="1431"/>
                  <a:pt x="1985" y="1434"/>
                </a:cubicBezTo>
                <a:cubicBezTo>
                  <a:pt x="1985" y="1436"/>
                  <a:pt x="1987" y="1438"/>
                  <a:pt x="1989" y="1438"/>
                </a:cubicBezTo>
                <a:cubicBezTo>
                  <a:pt x="1991" y="1438"/>
                  <a:pt x="1993" y="1436"/>
                  <a:pt x="1993" y="1434"/>
                </a:cubicBezTo>
                <a:cubicBezTo>
                  <a:pt x="1993" y="1431"/>
                  <a:pt x="1991" y="1429"/>
                  <a:pt x="1989" y="1429"/>
                </a:cubicBezTo>
                <a:close/>
                <a:moveTo>
                  <a:pt x="2002" y="1433"/>
                </a:moveTo>
                <a:cubicBezTo>
                  <a:pt x="2002" y="1433"/>
                  <a:pt x="2002" y="1433"/>
                  <a:pt x="2002" y="1434"/>
                </a:cubicBezTo>
                <a:cubicBezTo>
                  <a:pt x="2002" y="1434"/>
                  <a:pt x="2002" y="1434"/>
                  <a:pt x="2002" y="1434"/>
                </a:cubicBezTo>
                <a:cubicBezTo>
                  <a:pt x="2002" y="1434"/>
                  <a:pt x="2002" y="1434"/>
                  <a:pt x="2002" y="1434"/>
                </a:cubicBezTo>
                <a:cubicBezTo>
                  <a:pt x="2002" y="1433"/>
                  <a:pt x="2002" y="1433"/>
                  <a:pt x="2002" y="1433"/>
                </a:cubicBezTo>
                <a:close/>
                <a:moveTo>
                  <a:pt x="2829" y="1429"/>
                </a:moveTo>
                <a:cubicBezTo>
                  <a:pt x="2826" y="1429"/>
                  <a:pt x="2824" y="1431"/>
                  <a:pt x="2824" y="1434"/>
                </a:cubicBezTo>
                <a:cubicBezTo>
                  <a:pt x="2824" y="1436"/>
                  <a:pt x="2826" y="1438"/>
                  <a:pt x="2829" y="1438"/>
                </a:cubicBezTo>
                <a:cubicBezTo>
                  <a:pt x="2831" y="1438"/>
                  <a:pt x="2833" y="1436"/>
                  <a:pt x="2833" y="1434"/>
                </a:cubicBezTo>
                <a:cubicBezTo>
                  <a:pt x="2833" y="1431"/>
                  <a:pt x="2831" y="1429"/>
                  <a:pt x="2829" y="1429"/>
                </a:cubicBezTo>
                <a:close/>
                <a:moveTo>
                  <a:pt x="2841" y="1429"/>
                </a:moveTo>
                <a:cubicBezTo>
                  <a:pt x="2839" y="1429"/>
                  <a:pt x="2837" y="1431"/>
                  <a:pt x="2837" y="1434"/>
                </a:cubicBezTo>
                <a:cubicBezTo>
                  <a:pt x="2837" y="1436"/>
                  <a:pt x="2839" y="1438"/>
                  <a:pt x="2841" y="1438"/>
                </a:cubicBezTo>
                <a:cubicBezTo>
                  <a:pt x="2844" y="1438"/>
                  <a:pt x="2846" y="1436"/>
                  <a:pt x="2846" y="1434"/>
                </a:cubicBezTo>
                <a:cubicBezTo>
                  <a:pt x="2846" y="1431"/>
                  <a:pt x="2844" y="1429"/>
                  <a:pt x="2841" y="1429"/>
                </a:cubicBezTo>
                <a:close/>
                <a:moveTo>
                  <a:pt x="2854" y="1429"/>
                </a:moveTo>
                <a:cubicBezTo>
                  <a:pt x="2852" y="1429"/>
                  <a:pt x="2850" y="1431"/>
                  <a:pt x="2850" y="1434"/>
                </a:cubicBezTo>
                <a:cubicBezTo>
                  <a:pt x="2850" y="1436"/>
                  <a:pt x="2852" y="1438"/>
                  <a:pt x="2854" y="1438"/>
                </a:cubicBezTo>
                <a:cubicBezTo>
                  <a:pt x="2857" y="1438"/>
                  <a:pt x="2859" y="1436"/>
                  <a:pt x="2859" y="1434"/>
                </a:cubicBezTo>
                <a:cubicBezTo>
                  <a:pt x="2859" y="1431"/>
                  <a:pt x="2857" y="1429"/>
                  <a:pt x="2854" y="1429"/>
                </a:cubicBezTo>
                <a:close/>
                <a:moveTo>
                  <a:pt x="2867" y="1429"/>
                </a:moveTo>
                <a:cubicBezTo>
                  <a:pt x="2865" y="1429"/>
                  <a:pt x="2863" y="1431"/>
                  <a:pt x="2863" y="1434"/>
                </a:cubicBezTo>
                <a:cubicBezTo>
                  <a:pt x="2863" y="1436"/>
                  <a:pt x="2865" y="1438"/>
                  <a:pt x="2867" y="1438"/>
                </a:cubicBezTo>
                <a:cubicBezTo>
                  <a:pt x="2870" y="1438"/>
                  <a:pt x="2871" y="1436"/>
                  <a:pt x="2871" y="1434"/>
                </a:cubicBezTo>
                <a:cubicBezTo>
                  <a:pt x="2871" y="1431"/>
                  <a:pt x="2870" y="1429"/>
                  <a:pt x="2867" y="1429"/>
                </a:cubicBezTo>
                <a:close/>
                <a:moveTo>
                  <a:pt x="2880" y="1429"/>
                </a:moveTo>
                <a:cubicBezTo>
                  <a:pt x="2878" y="1429"/>
                  <a:pt x="2876" y="1431"/>
                  <a:pt x="2876" y="1434"/>
                </a:cubicBezTo>
                <a:cubicBezTo>
                  <a:pt x="2876" y="1436"/>
                  <a:pt x="2878" y="1438"/>
                  <a:pt x="2880" y="1438"/>
                </a:cubicBezTo>
                <a:cubicBezTo>
                  <a:pt x="2883" y="1438"/>
                  <a:pt x="2884" y="1436"/>
                  <a:pt x="2884" y="1434"/>
                </a:cubicBezTo>
                <a:cubicBezTo>
                  <a:pt x="2884" y="1431"/>
                  <a:pt x="2883" y="1429"/>
                  <a:pt x="2880" y="1429"/>
                </a:cubicBezTo>
                <a:close/>
                <a:moveTo>
                  <a:pt x="2893" y="1429"/>
                </a:moveTo>
                <a:cubicBezTo>
                  <a:pt x="2891" y="1429"/>
                  <a:pt x="2889" y="1431"/>
                  <a:pt x="2889" y="1434"/>
                </a:cubicBezTo>
                <a:cubicBezTo>
                  <a:pt x="2889" y="1436"/>
                  <a:pt x="2891" y="1438"/>
                  <a:pt x="2893" y="1438"/>
                </a:cubicBezTo>
                <a:cubicBezTo>
                  <a:pt x="2895" y="1438"/>
                  <a:pt x="2897" y="1436"/>
                  <a:pt x="2897" y="1434"/>
                </a:cubicBezTo>
                <a:cubicBezTo>
                  <a:pt x="2897" y="1431"/>
                  <a:pt x="2895" y="1429"/>
                  <a:pt x="2893" y="1429"/>
                </a:cubicBezTo>
                <a:close/>
                <a:moveTo>
                  <a:pt x="2906" y="1429"/>
                </a:moveTo>
                <a:cubicBezTo>
                  <a:pt x="2904" y="1429"/>
                  <a:pt x="2902" y="1431"/>
                  <a:pt x="2902" y="1434"/>
                </a:cubicBezTo>
                <a:cubicBezTo>
                  <a:pt x="2902" y="1436"/>
                  <a:pt x="2904" y="1438"/>
                  <a:pt x="2906" y="1438"/>
                </a:cubicBezTo>
                <a:cubicBezTo>
                  <a:pt x="2908" y="1438"/>
                  <a:pt x="2910" y="1436"/>
                  <a:pt x="2910" y="1434"/>
                </a:cubicBezTo>
                <a:cubicBezTo>
                  <a:pt x="2910" y="1431"/>
                  <a:pt x="2908" y="1429"/>
                  <a:pt x="2906" y="1429"/>
                </a:cubicBezTo>
                <a:close/>
                <a:moveTo>
                  <a:pt x="2919" y="1429"/>
                </a:moveTo>
                <a:cubicBezTo>
                  <a:pt x="2917" y="1429"/>
                  <a:pt x="2915" y="1431"/>
                  <a:pt x="2915" y="1434"/>
                </a:cubicBezTo>
                <a:cubicBezTo>
                  <a:pt x="2915" y="1436"/>
                  <a:pt x="2917" y="1438"/>
                  <a:pt x="2919" y="1438"/>
                </a:cubicBezTo>
                <a:cubicBezTo>
                  <a:pt x="2921" y="1438"/>
                  <a:pt x="2923" y="1436"/>
                  <a:pt x="2923" y="1434"/>
                </a:cubicBezTo>
                <a:cubicBezTo>
                  <a:pt x="2923" y="1431"/>
                  <a:pt x="2921" y="1429"/>
                  <a:pt x="2919" y="1429"/>
                </a:cubicBezTo>
                <a:close/>
                <a:moveTo>
                  <a:pt x="2932" y="1429"/>
                </a:moveTo>
                <a:cubicBezTo>
                  <a:pt x="2930" y="1429"/>
                  <a:pt x="2928" y="1431"/>
                  <a:pt x="2928" y="1434"/>
                </a:cubicBezTo>
                <a:cubicBezTo>
                  <a:pt x="2928" y="1436"/>
                  <a:pt x="2930" y="1438"/>
                  <a:pt x="2932" y="1438"/>
                </a:cubicBezTo>
                <a:cubicBezTo>
                  <a:pt x="2934" y="1438"/>
                  <a:pt x="2936" y="1436"/>
                  <a:pt x="2936" y="1434"/>
                </a:cubicBezTo>
                <a:cubicBezTo>
                  <a:pt x="2936" y="1431"/>
                  <a:pt x="2934" y="1429"/>
                  <a:pt x="2932" y="1429"/>
                </a:cubicBezTo>
                <a:close/>
                <a:moveTo>
                  <a:pt x="2945" y="1429"/>
                </a:moveTo>
                <a:cubicBezTo>
                  <a:pt x="2942" y="1429"/>
                  <a:pt x="2941" y="1431"/>
                  <a:pt x="2941" y="1434"/>
                </a:cubicBezTo>
                <a:cubicBezTo>
                  <a:pt x="2941" y="1436"/>
                  <a:pt x="2942" y="1438"/>
                  <a:pt x="2945" y="1438"/>
                </a:cubicBezTo>
                <a:cubicBezTo>
                  <a:pt x="2947" y="1438"/>
                  <a:pt x="2949" y="1436"/>
                  <a:pt x="2949" y="1434"/>
                </a:cubicBezTo>
                <a:cubicBezTo>
                  <a:pt x="2949" y="1431"/>
                  <a:pt x="2947" y="1429"/>
                  <a:pt x="2945" y="1429"/>
                </a:cubicBezTo>
                <a:close/>
                <a:moveTo>
                  <a:pt x="2958" y="1429"/>
                </a:moveTo>
                <a:cubicBezTo>
                  <a:pt x="2955" y="1429"/>
                  <a:pt x="2954" y="1431"/>
                  <a:pt x="2954" y="1434"/>
                </a:cubicBezTo>
                <a:cubicBezTo>
                  <a:pt x="2954" y="1436"/>
                  <a:pt x="2955" y="1438"/>
                  <a:pt x="2958" y="1438"/>
                </a:cubicBezTo>
                <a:cubicBezTo>
                  <a:pt x="2960" y="1438"/>
                  <a:pt x="2962" y="1436"/>
                  <a:pt x="2962" y="1434"/>
                </a:cubicBezTo>
                <a:cubicBezTo>
                  <a:pt x="2962" y="1431"/>
                  <a:pt x="2960" y="1429"/>
                  <a:pt x="2958" y="1429"/>
                </a:cubicBezTo>
                <a:close/>
                <a:moveTo>
                  <a:pt x="2971" y="1429"/>
                </a:moveTo>
                <a:cubicBezTo>
                  <a:pt x="2968" y="1429"/>
                  <a:pt x="2966" y="1431"/>
                  <a:pt x="2966" y="1434"/>
                </a:cubicBezTo>
                <a:cubicBezTo>
                  <a:pt x="2966" y="1436"/>
                  <a:pt x="2968" y="1438"/>
                  <a:pt x="2971" y="1438"/>
                </a:cubicBezTo>
                <a:cubicBezTo>
                  <a:pt x="2973" y="1438"/>
                  <a:pt x="2975" y="1436"/>
                  <a:pt x="2975" y="1434"/>
                </a:cubicBezTo>
                <a:cubicBezTo>
                  <a:pt x="2975" y="1431"/>
                  <a:pt x="2973" y="1429"/>
                  <a:pt x="2971" y="1429"/>
                </a:cubicBezTo>
                <a:close/>
                <a:moveTo>
                  <a:pt x="2984" y="1429"/>
                </a:moveTo>
                <a:cubicBezTo>
                  <a:pt x="2981" y="1429"/>
                  <a:pt x="2979" y="1431"/>
                  <a:pt x="2979" y="1434"/>
                </a:cubicBezTo>
                <a:cubicBezTo>
                  <a:pt x="2979" y="1436"/>
                  <a:pt x="2981" y="1438"/>
                  <a:pt x="2984" y="1438"/>
                </a:cubicBezTo>
                <a:cubicBezTo>
                  <a:pt x="2986" y="1438"/>
                  <a:pt x="2988" y="1436"/>
                  <a:pt x="2988" y="1434"/>
                </a:cubicBezTo>
                <a:cubicBezTo>
                  <a:pt x="2988" y="1431"/>
                  <a:pt x="2986" y="1429"/>
                  <a:pt x="2984" y="1429"/>
                </a:cubicBezTo>
                <a:close/>
                <a:moveTo>
                  <a:pt x="2996" y="1429"/>
                </a:moveTo>
                <a:cubicBezTo>
                  <a:pt x="2994" y="1429"/>
                  <a:pt x="2992" y="1431"/>
                  <a:pt x="2992" y="1434"/>
                </a:cubicBezTo>
                <a:cubicBezTo>
                  <a:pt x="2992" y="1436"/>
                  <a:pt x="2994" y="1438"/>
                  <a:pt x="2996" y="1438"/>
                </a:cubicBezTo>
                <a:cubicBezTo>
                  <a:pt x="2999" y="1438"/>
                  <a:pt x="3001" y="1436"/>
                  <a:pt x="3001" y="1434"/>
                </a:cubicBezTo>
                <a:cubicBezTo>
                  <a:pt x="3001" y="1431"/>
                  <a:pt x="2999" y="1429"/>
                  <a:pt x="2996" y="1429"/>
                </a:cubicBezTo>
                <a:close/>
                <a:moveTo>
                  <a:pt x="3009" y="1429"/>
                </a:moveTo>
                <a:cubicBezTo>
                  <a:pt x="3007" y="1429"/>
                  <a:pt x="3005" y="1431"/>
                  <a:pt x="3005" y="1434"/>
                </a:cubicBezTo>
                <a:cubicBezTo>
                  <a:pt x="3005" y="1436"/>
                  <a:pt x="3007" y="1438"/>
                  <a:pt x="3009" y="1438"/>
                </a:cubicBezTo>
                <a:cubicBezTo>
                  <a:pt x="3012" y="1438"/>
                  <a:pt x="3014" y="1436"/>
                  <a:pt x="3014" y="1434"/>
                </a:cubicBezTo>
                <a:cubicBezTo>
                  <a:pt x="3014" y="1431"/>
                  <a:pt x="3012" y="1429"/>
                  <a:pt x="3009" y="1429"/>
                </a:cubicBezTo>
                <a:close/>
                <a:moveTo>
                  <a:pt x="3022" y="1429"/>
                </a:moveTo>
                <a:cubicBezTo>
                  <a:pt x="3020" y="1429"/>
                  <a:pt x="3018" y="1431"/>
                  <a:pt x="3018" y="1434"/>
                </a:cubicBezTo>
                <a:cubicBezTo>
                  <a:pt x="3018" y="1436"/>
                  <a:pt x="3020" y="1438"/>
                  <a:pt x="3022" y="1438"/>
                </a:cubicBezTo>
                <a:cubicBezTo>
                  <a:pt x="3025" y="1438"/>
                  <a:pt x="3026" y="1436"/>
                  <a:pt x="3026" y="1434"/>
                </a:cubicBezTo>
                <a:cubicBezTo>
                  <a:pt x="3026" y="1431"/>
                  <a:pt x="3025" y="1429"/>
                  <a:pt x="3022" y="1429"/>
                </a:cubicBezTo>
                <a:close/>
                <a:moveTo>
                  <a:pt x="3035" y="1429"/>
                </a:moveTo>
                <a:cubicBezTo>
                  <a:pt x="3033" y="1429"/>
                  <a:pt x="3031" y="1431"/>
                  <a:pt x="3031" y="1434"/>
                </a:cubicBezTo>
                <a:cubicBezTo>
                  <a:pt x="3031" y="1436"/>
                  <a:pt x="3033" y="1438"/>
                  <a:pt x="3035" y="1438"/>
                </a:cubicBezTo>
                <a:cubicBezTo>
                  <a:pt x="3037" y="1438"/>
                  <a:pt x="3039" y="1436"/>
                  <a:pt x="3039" y="1434"/>
                </a:cubicBezTo>
                <a:cubicBezTo>
                  <a:pt x="3039" y="1431"/>
                  <a:pt x="3037" y="1429"/>
                  <a:pt x="3035" y="1429"/>
                </a:cubicBezTo>
                <a:close/>
                <a:moveTo>
                  <a:pt x="3048" y="1429"/>
                </a:moveTo>
                <a:cubicBezTo>
                  <a:pt x="3046" y="1429"/>
                  <a:pt x="3044" y="1431"/>
                  <a:pt x="3044" y="1434"/>
                </a:cubicBezTo>
                <a:cubicBezTo>
                  <a:pt x="3044" y="1436"/>
                  <a:pt x="3046" y="1438"/>
                  <a:pt x="3048" y="1438"/>
                </a:cubicBezTo>
                <a:cubicBezTo>
                  <a:pt x="3050" y="1438"/>
                  <a:pt x="3052" y="1436"/>
                  <a:pt x="3052" y="1434"/>
                </a:cubicBezTo>
                <a:cubicBezTo>
                  <a:pt x="3052" y="1431"/>
                  <a:pt x="3050" y="1429"/>
                  <a:pt x="3048" y="1429"/>
                </a:cubicBezTo>
                <a:close/>
                <a:moveTo>
                  <a:pt x="3061" y="1429"/>
                </a:moveTo>
                <a:cubicBezTo>
                  <a:pt x="3059" y="1429"/>
                  <a:pt x="3057" y="1431"/>
                  <a:pt x="3057" y="1434"/>
                </a:cubicBezTo>
                <a:cubicBezTo>
                  <a:pt x="3057" y="1436"/>
                  <a:pt x="3059" y="1438"/>
                  <a:pt x="3061" y="1438"/>
                </a:cubicBezTo>
                <a:cubicBezTo>
                  <a:pt x="3063" y="1438"/>
                  <a:pt x="3065" y="1436"/>
                  <a:pt x="3065" y="1434"/>
                </a:cubicBezTo>
                <a:cubicBezTo>
                  <a:pt x="3065" y="1431"/>
                  <a:pt x="3063" y="1429"/>
                  <a:pt x="3061" y="1429"/>
                </a:cubicBezTo>
                <a:close/>
                <a:moveTo>
                  <a:pt x="3074" y="1429"/>
                </a:moveTo>
                <a:cubicBezTo>
                  <a:pt x="3072" y="1429"/>
                  <a:pt x="3070" y="1431"/>
                  <a:pt x="3070" y="1434"/>
                </a:cubicBezTo>
                <a:cubicBezTo>
                  <a:pt x="3070" y="1436"/>
                  <a:pt x="3072" y="1438"/>
                  <a:pt x="3074" y="1438"/>
                </a:cubicBezTo>
                <a:cubicBezTo>
                  <a:pt x="3076" y="1438"/>
                  <a:pt x="3078" y="1436"/>
                  <a:pt x="3078" y="1434"/>
                </a:cubicBezTo>
                <a:cubicBezTo>
                  <a:pt x="3078" y="1431"/>
                  <a:pt x="3076" y="1429"/>
                  <a:pt x="3074" y="1429"/>
                </a:cubicBezTo>
                <a:close/>
                <a:moveTo>
                  <a:pt x="3087" y="1429"/>
                </a:moveTo>
                <a:cubicBezTo>
                  <a:pt x="3085" y="1429"/>
                  <a:pt x="3083" y="1431"/>
                  <a:pt x="3083" y="1434"/>
                </a:cubicBezTo>
                <a:cubicBezTo>
                  <a:pt x="3083" y="1436"/>
                  <a:pt x="3085" y="1438"/>
                  <a:pt x="3087" y="1438"/>
                </a:cubicBezTo>
                <a:cubicBezTo>
                  <a:pt x="3089" y="1438"/>
                  <a:pt x="3091" y="1436"/>
                  <a:pt x="3091" y="1434"/>
                </a:cubicBezTo>
                <a:cubicBezTo>
                  <a:pt x="3091" y="1431"/>
                  <a:pt x="3089" y="1429"/>
                  <a:pt x="3087" y="1429"/>
                </a:cubicBezTo>
                <a:close/>
                <a:moveTo>
                  <a:pt x="3100" y="1429"/>
                </a:moveTo>
                <a:cubicBezTo>
                  <a:pt x="3097" y="1429"/>
                  <a:pt x="3096" y="1431"/>
                  <a:pt x="3096" y="1434"/>
                </a:cubicBezTo>
                <a:cubicBezTo>
                  <a:pt x="3096" y="1436"/>
                  <a:pt x="3097" y="1438"/>
                  <a:pt x="3100" y="1438"/>
                </a:cubicBezTo>
                <a:cubicBezTo>
                  <a:pt x="3102" y="1438"/>
                  <a:pt x="3104" y="1436"/>
                  <a:pt x="3104" y="1434"/>
                </a:cubicBezTo>
                <a:cubicBezTo>
                  <a:pt x="3104" y="1431"/>
                  <a:pt x="3102" y="1429"/>
                  <a:pt x="3100" y="1429"/>
                </a:cubicBezTo>
                <a:close/>
                <a:moveTo>
                  <a:pt x="3113" y="1429"/>
                </a:moveTo>
                <a:cubicBezTo>
                  <a:pt x="3110" y="1429"/>
                  <a:pt x="3109" y="1431"/>
                  <a:pt x="3109" y="1434"/>
                </a:cubicBezTo>
                <a:cubicBezTo>
                  <a:pt x="3109" y="1436"/>
                  <a:pt x="3110" y="1438"/>
                  <a:pt x="3113" y="1438"/>
                </a:cubicBezTo>
                <a:cubicBezTo>
                  <a:pt x="3115" y="1438"/>
                  <a:pt x="3117" y="1436"/>
                  <a:pt x="3117" y="1434"/>
                </a:cubicBezTo>
                <a:cubicBezTo>
                  <a:pt x="3117" y="1431"/>
                  <a:pt x="3115" y="1429"/>
                  <a:pt x="3113" y="1429"/>
                </a:cubicBezTo>
                <a:close/>
                <a:moveTo>
                  <a:pt x="3126" y="1429"/>
                </a:moveTo>
                <a:cubicBezTo>
                  <a:pt x="3123" y="1429"/>
                  <a:pt x="3121" y="1431"/>
                  <a:pt x="3121" y="1434"/>
                </a:cubicBezTo>
                <a:cubicBezTo>
                  <a:pt x="3121" y="1436"/>
                  <a:pt x="3123" y="1438"/>
                  <a:pt x="3126" y="1438"/>
                </a:cubicBezTo>
                <a:cubicBezTo>
                  <a:pt x="3128" y="1438"/>
                  <a:pt x="3130" y="1436"/>
                  <a:pt x="3130" y="1434"/>
                </a:cubicBezTo>
                <a:cubicBezTo>
                  <a:pt x="3130" y="1431"/>
                  <a:pt x="3128" y="1429"/>
                  <a:pt x="3126" y="1429"/>
                </a:cubicBezTo>
                <a:close/>
                <a:moveTo>
                  <a:pt x="3139" y="1429"/>
                </a:moveTo>
                <a:cubicBezTo>
                  <a:pt x="3136" y="1429"/>
                  <a:pt x="3134" y="1431"/>
                  <a:pt x="3134" y="1434"/>
                </a:cubicBezTo>
                <a:cubicBezTo>
                  <a:pt x="3134" y="1436"/>
                  <a:pt x="3136" y="1438"/>
                  <a:pt x="3139" y="1438"/>
                </a:cubicBezTo>
                <a:cubicBezTo>
                  <a:pt x="3141" y="1438"/>
                  <a:pt x="3143" y="1436"/>
                  <a:pt x="3143" y="1434"/>
                </a:cubicBezTo>
                <a:cubicBezTo>
                  <a:pt x="3143" y="1431"/>
                  <a:pt x="3141" y="1429"/>
                  <a:pt x="3139" y="1429"/>
                </a:cubicBezTo>
                <a:close/>
                <a:moveTo>
                  <a:pt x="3151" y="1429"/>
                </a:moveTo>
                <a:cubicBezTo>
                  <a:pt x="3149" y="1429"/>
                  <a:pt x="3147" y="1431"/>
                  <a:pt x="3147" y="1434"/>
                </a:cubicBezTo>
                <a:cubicBezTo>
                  <a:pt x="3147" y="1436"/>
                  <a:pt x="3149" y="1438"/>
                  <a:pt x="3151" y="1438"/>
                </a:cubicBezTo>
                <a:cubicBezTo>
                  <a:pt x="3154" y="1438"/>
                  <a:pt x="3156" y="1436"/>
                  <a:pt x="3156" y="1434"/>
                </a:cubicBezTo>
                <a:cubicBezTo>
                  <a:pt x="3156" y="1431"/>
                  <a:pt x="3154" y="1429"/>
                  <a:pt x="3151" y="1429"/>
                </a:cubicBezTo>
                <a:close/>
                <a:moveTo>
                  <a:pt x="3164" y="1429"/>
                </a:moveTo>
                <a:cubicBezTo>
                  <a:pt x="3162" y="1429"/>
                  <a:pt x="3160" y="1431"/>
                  <a:pt x="3160" y="1434"/>
                </a:cubicBezTo>
                <a:cubicBezTo>
                  <a:pt x="3160" y="1436"/>
                  <a:pt x="3162" y="1438"/>
                  <a:pt x="3164" y="1438"/>
                </a:cubicBezTo>
                <a:cubicBezTo>
                  <a:pt x="3167" y="1438"/>
                  <a:pt x="3169" y="1436"/>
                  <a:pt x="3169" y="1434"/>
                </a:cubicBezTo>
                <a:cubicBezTo>
                  <a:pt x="3169" y="1431"/>
                  <a:pt x="3167" y="1429"/>
                  <a:pt x="3164" y="1429"/>
                </a:cubicBezTo>
                <a:close/>
                <a:moveTo>
                  <a:pt x="3177" y="1429"/>
                </a:moveTo>
                <a:cubicBezTo>
                  <a:pt x="3175" y="1429"/>
                  <a:pt x="3173" y="1431"/>
                  <a:pt x="3173" y="1434"/>
                </a:cubicBezTo>
                <a:cubicBezTo>
                  <a:pt x="3173" y="1436"/>
                  <a:pt x="3175" y="1438"/>
                  <a:pt x="3177" y="1438"/>
                </a:cubicBezTo>
                <a:cubicBezTo>
                  <a:pt x="3180" y="1438"/>
                  <a:pt x="3181" y="1436"/>
                  <a:pt x="3181" y="1434"/>
                </a:cubicBezTo>
                <a:cubicBezTo>
                  <a:pt x="3181" y="1431"/>
                  <a:pt x="3180" y="1429"/>
                  <a:pt x="3177" y="1429"/>
                </a:cubicBezTo>
                <a:close/>
                <a:moveTo>
                  <a:pt x="3190" y="1429"/>
                </a:moveTo>
                <a:cubicBezTo>
                  <a:pt x="3188" y="1429"/>
                  <a:pt x="3186" y="1431"/>
                  <a:pt x="3186" y="1434"/>
                </a:cubicBezTo>
                <a:cubicBezTo>
                  <a:pt x="3186" y="1436"/>
                  <a:pt x="3188" y="1438"/>
                  <a:pt x="3190" y="1438"/>
                </a:cubicBezTo>
                <a:cubicBezTo>
                  <a:pt x="3192" y="1438"/>
                  <a:pt x="3194" y="1436"/>
                  <a:pt x="3194" y="1434"/>
                </a:cubicBezTo>
                <a:cubicBezTo>
                  <a:pt x="3194" y="1431"/>
                  <a:pt x="3192" y="1429"/>
                  <a:pt x="3190" y="1429"/>
                </a:cubicBezTo>
                <a:close/>
                <a:moveTo>
                  <a:pt x="3203" y="1429"/>
                </a:moveTo>
                <a:cubicBezTo>
                  <a:pt x="3201" y="1429"/>
                  <a:pt x="3199" y="1431"/>
                  <a:pt x="3199" y="1434"/>
                </a:cubicBezTo>
                <a:cubicBezTo>
                  <a:pt x="3199" y="1436"/>
                  <a:pt x="3201" y="1438"/>
                  <a:pt x="3203" y="1438"/>
                </a:cubicBezTo>
                <a:cubicBezTo>
                  <a:pt x="3205" y="1438"/>
                  <a:pt x="3207" y="1436"/>
                  <a:pt x="3207" y="1434"/>
                </a:cubicBezTo>
                <a:cubicBezTo>
                  <a:pt x="3207" y="1431"/>
                  <a:pt x="3205" y="1429"/>
                  <a:pt x="3203" y="1429"/>
                </a:cubicBezTo>
                <a:close/>
                <a:moveTo>
                  <a:pt x="982" y="1442"/>
                </a:moveTo>
                <a:cubicBezTo>
                  <a:pt x="980" y="1442"/>
                  <a:pt x="978" y="1444"/>
                  <a:pt x="978" y="1447"/>
                </a:cubicBezTo>
                <a:cubicBezTo>
                  <a:pt x="978" y="1449"/>
                  <a:pt x="980" y="1451"/>
                  <a:pt x="982" y="1451"/>
                </a:cubicBezTo>
                <a:cubicBezTo>
                  <a:pt x="984" y="1451"/>
                  <a:pt x="986" y="1449"/>
                  <a:pt x="986" y="1447"/>
                </a:cubicBezTo>
                <a:cubicBezTo>
                  <a:pt x="986" y="1444"/>
                  <a:pt x="984" y="1442"/>
                  <a:pt x="982" y="1442"/>
                </a:cubicBezTo>
                <a:close/>
                <a:moveTo>
                  <a:pt x="995" y="1442"/>
                </a:moveTo>
                <a:cubicBezTo>
                  <a:pt x="993" y="1442"/>
                  <a:pt x="991" y="1444"/>
                  <a:pt x="991" y="1447"/>
                </a:cubicBezTo>
                <a:cubicBezTo>
                  <a:pt x="991" y="1449"/>
                  <a:pt x="993" y="1451"/>
                  <a:pt x="995" y="1451"/>
                </a:cubicBezTo>
                <a:cubicBezTo>
                  <a:pt x="997" y="1451"/>
                  <a:pt x="999" y="1449"/>
                  <a:pt x="999" y="1447"/>
                </a:cubicBezTo>
                <a:cubicBezTo>
                  <a:pt x="999" y="1444"/>
                  <a:pt x="997" y="1442"/>
                  <a:pt x="995" y="1442"/>
                </a:cubicBezTo>
                <a:close/>
                <a:moveTo>
                  <a:pt x="1008" y="1442"/>
                </a:moveTo>
                <a:cubicBezTo>
                  <a:pt x="1005" y="1442"/>
                  <a:pt x="1004" y="1444"/>
                  <a:pt x="1004" y="1447"/>
                </a:cubicBezTo>
                <a:cubicBezTo>
                  <a:pt x="1004" y="1449"/>
                  <a:pt x="1005" y="1451"/>
                  <a:pt x="1008" y="1451"/>
                </a:cubicBezTo>
                <a:cubicBezTo>
                  <a:pt x="1010" y="1451"/>
                  <a:pt x="1012" y="1449"/>
                  <a:pt x="1012" y="1447"/>
                </a:cubicBezTo>
                <a:cubicBezTo>
                  <a:pt x="1012" y="1444"/>
                  <a:pt x="1010" y="1442"/>
                  <a:pt x="1008" y="1442"/>
                </a:cubicBezTo>
                <a:close/>
                <a:moveTo>
                  <a:pt x="1021" y="1442"/>
                </a:moveTo>
                <a:cubicBezTo>
                  <a:pt x="1018" y="1442"/>
                  <a:pt x="1016" y="1444"/>
                  <a:pt x="1016" y="1447"/>
                </a:cubicBezTo>
                <a:cubicBezTo>
                  <a:pt x="1016" y="1449"/>
                  <a:pt x="1018" y="1451"/>
                  <a:pt x="1021" y="1451"/>
                </a:cubicBezTo>
                <a:cubicBezTo>
                  <a:pt x="1023" y="1451"/>
                  <a:pt x="1025" y="1449"/>
                  <a:pt x="1025" y="1447"/>
                </a:cubicBezTo>
                <a:cubicBezTo>
                  <a:pt x="1025" y="1444"/>
                  <a:pt x="1023" y="1442"/>
                  <a:pt x="1021" y="1442"/>
                </a:cubicBezTo>
                <a:close/>
                <a:moveTo>
                  <a:pt x="1034" y="1442"/>
                </a:moveTo>
                <a:cubicBezTo>
                  <a:pt x="1031" y="1442"/>
                  <a:pt x="1029" y="1444"/>
                  <a:pt x="1029" y="1447"/>
                </a:cubicBezTo>
                <a:cubicBezTo>
                  <a:pt x="1029" y="1449"/>
                  <a:pt x="1031" y="1451"/>
                  <a:pt x="1034" y="1451"/>
                </a:cubicBezTo>
                <a:cubicBezTo>
                  <a:pt x="1036" y="1451"/>
                  <a:pt x="1038" y="1449"/>
                  <a:pt x="1038" y="1447"/>
                </a:cubicBezTo>
                <a:cubicBezTo>
                  <a:pt x="1038" y="1444"/>
                  <a:pt x="1036" y="1442"/>
                  <a:pt x="1034" y="1442"/>
                </a:cubicBezTo>
                <a:close/>
                <a:moveTo>
                  <a:pt x="1046" y="1442"/>
                </a:moveTo>
                <a:cubicBezTo>
                  <a:pt x="1044" y="1442"/>
                  <a:pt x="1042" y="1444"/>
                  <a:pt x="1042" y="1447"/>
                </a:cubicBezTo>
                <a:cubicBezTo>
                  <a:pt x="1042" y="1449"/>
                  <a:pt x="1044" y="1451"/>
                  <a:pt x="1046" y="1451"/>
                </a:cubicBezTo>
                <a:cubicBezTo>
                  <a:pt x="1049" y="1451"/>
                  <a:pt x="1051" y="1449"/>
                  <a:pt x="1051" y="1447"/>
                </a:cubicBezTo>
                <a:cubicBezTo>
                  <a:pt x="1051" y="1444"/>
                  <a:pt x="1049" y="1442"/>
                  <a:pt x="1046" y="1442"/>
                </a:cubicBezTo>
                <a:close/>
                <a:moveTo>
                  <a:pt x="1059" y="1442"/>
                </a:moveTo>
                <a:cubicBezTo>
                  <a:pt x="1057" y="1442"/>
                  <a:pt x="1055" y="1444"/>
                  <a:pt x="1055" y="1447"/>
                </a:cubicBezTo>
                <a:cubicBezTo>
                  <a:pt x="1055" y="1449"/>
                  <a:pt x="1057" y="1451"/>
                  <a:pt x="1059" y="1451"/>
                </a:cubicBezTo>
                <a:cubicBezTo>
                  <a:pt x="1062" y="1451"/>
                  <a:pt x="1064" y="1449"/>
                  <a:pt x="1064" y="1447"/>
                </a:cubicBezTo>
                <a:cubicBezTo>
                  <a:pt x="1064" y="1444"/>
                  <a:pt x="1062" y="1442"/>
                  <a:pt x="1059" y="1442"/>
                </a:cubicBezTo>
                <a:close/>
                <a:moveTo>
                  <a:pt x="1072" y="1442"/>
                </a:moveTo>
                <a:cubicBezTo>
                  <a:pt x="1070" y="1442"/>
                  <a:pt x="1068" y="1444"/>
                  <a:pt x="1068" y="1447"/>
                </a:cubicBezTo>
                <a:cubicBezTo>
                  <a:pt x="1068" y="1449"/>
                  <a:pt x="1070" y="1451"/>
                  <a:pt x="1072" y="1451"/>
                </a:cubicBezTo>
                <a:cubicBezTo>
                  <a:pt x="1075" y="1451"/>
                  <a:pt x="1076" y="1449"/>
                  <a:pt x="1076" y="1447"/>
                </a:cubicBezTo>
                <a:cubicBezTo>
                  <a:pt x="1076" y="1444"/>
                  <a:pt x="1075" y="1442"/>
                  <a:pt x="1072" y="1442"/>
                </a:cubicBezTo>
                <a:close/>
                <a:moveTo>
                  <a:pt x="1085" y="1442"/>
                </a:moveTo>
                <a:cubicBezTo>
                  <a:pt x="1083" y="1442"/>
                  <a:pt x="1081" y="1444"/>
                  <a:pt x="1081" y="1447"/>
                </a:cubicBezTo>
                <a:cubicBezTo>
                  <a:pt x="1081" y="1449"/>
                  <a:pt x="1083" y="1451"/>
                  <a:pt x="1085" y="1451"/>
                </a:cubicBezTo>
                <a:cubicBezTo>
                  <a:pt x="1088" y="1451"/>
                  <a:pt x="1089" y="1449"/>
                  <a:pt x="1089" y="1447"/>
                </a:cubicBezTo>
                <a:cubicBezTo>
                  <a:pt x="1089" y="1444"/>
                  <a:pt x="1088" y="1442"/>
                  <a:pt x="1085" y="1442"/>
                </a:cubicBezTo>
                <a:close/>
                <a:moveTo>
                  <a:pt x="1098" y="1442"/>
                </a:moveTo>
                <a:cubicBezTo>
                  <a:pt x="1096" y="1442"/>
                  <a:pt x="1094" y="1444"/>
                  <a:pt x="1094" y="1447"/>
                </a:cubicBezTo>
                <a:cubicBezTo>
                  <a:pt x="1094" y="1449"/>
                  <a:pt x="1096" y="1451"/>
                  <a:pt x="1098" y="1451"/>
                </a:cubicBezTo>
                <a:cubicBezTo>
                  <a:pt x="1100" y="1451"/>
                  <a:pt x="1102" y="1449"/>
                  <a:pt x="1102" y="1447"/>
                </a:cubicBezTo>
                <a:cubicBezTo>
                  <a:pt x="1102" y="1444"/>
                  <a:pt x="1100" y="1442"/>
                  <a:pt x="1098" y="1442"/>
                </a:cubicBezTo>
                <a:close/>
                <a:moveTo>
                  <a:pt x="1111" y="1442"/>
                </a:moveTo>
                <a:cubicBezTo>
                  <a:pt x="1109" y="1442"/>
                  <a:pt x="1107" y="1444"/>
                  <a:pt x="1107" y="1447"/>
                </a:cubicBezTo>
                <a:cubicBezTo>
                  <a:pt x="1107" y="1449"/>
                  <a:pt x="1109" y="1451"/>
                  <a:pt x="1111" y="1451"/>
                </a:cubicBezTo>
                <a:cubicBezTo>
                  <a:pt x="1113" y="1451"/>
                  <a:pt x="1115" y="1449"/>
                  <a:pt x="1115" y="1447"/>
                </a:cubicBezTo>
                <a:cubicBezTo>
                  <a:pt x="1115" y="1444"/>
                  <a:pt x="1113" y="1442"/>
                  <a:pt x="1111" y="1442"/>
                </a:cubicBezTo>
                <a:close/>
                <a:moveTo>
                  <a:pt x="1124" y="1442"/>
                </a:moveTo>
                <a:cubicBezTo>
                  <a:pt x="1122" y="1442"/>
                  <a:pt x="1120" y="1444"/>
                  <a:pt x="1120" y="1447"/>
                </a:cubicBezTo>
                <a:cubicBezTo>
                  <a:pt x="1120" y="1449"/>
                  <a:pt x="1122" y="1451"/>
                  <a:pt x="1124" y="1451"/>
                </a:cubicBezTo>
                <a:cubicBezTo>
                  <a:pt x="1126" y="1451"/>
                  <a:pt x="1128" y="1449"/>
                  <a:pt x="1128" y="1447"/>
                </a:cubicBezTo>
                <a:cubicBezTo>
                  <a:pt x="1128" y="1444"/>
                  <a:pt x="1126" y="1442"/>
                  <a:pt x="1124" y="1442"/>
                </a:cubicBezTo>
                <a:close/>
                <a:moveTo>
                  <a:pt x="1137" y="1442"/>
                </a:moveTo>
                <a:cubicBezTo>
                  <a:pt x="1135" y="1442"/>
                  <a:pt x="1133" y="1444"/>
                  <a:pt x="1133" y="1447"/>
                </a:cubicBezTo>
                <a:cubicBezTo>
                  <a:pt x="1133" y="1449"/>
                  <a:pt x="1135" y="1451"/>
                  <a:pt x="1137" y="1451"/>
                </a:cubicBezTo>
                <a:cubicBezTo>
                  <a:pt x="1139" y="1451"/>
                  <a:pt x="1141" y="1449"/>
                  <a:pt x="1141" y="1447"/>
                </a:cubicBezTo>
                <a:cubicBezTo>
                  <a:pt x="1141" y="1444"/>
                  <a:pt x="1139" y="1442"/>
                  <a:pt x="1137" y="1442"/>
                </a:cubicBezTo>
                <a:close/>
                <a:moveTo>
                  <a:pt x="1150" y="1442"/>
                </a:moveTo>
                <a:cubicBezTo>
                  <a:pt x="1147" y="1442"/>
                  <a:pt x="1146" y="1444"/>
                  <a:pt x="1146" y="1447"/>
                </a:cubicBezTo>
                <a:cubicBezTo>
                  <a:pt x="1146" y="1449"/>
                  <a:pt x="1147" y="1451"/>
                  <a:pt x="1150" y="1451"/>
                </a:cubicBezTo>
                <a:cubicBezTo>
                  <a:pt x="1152" y="1451"/>
                  <a:pt x="1154" y="1449"/>
                  <a:pt x="1154" y="1447"/>
                </a:cubicBezTo>
                <a:cubicBezTo>
                  <a:pt x="1154" y="1444"/>
                  <a:pt x="1152" y="1442"/>
                  <a:pt x="1150" y="1442"/>
                </a:cubicBezTo>
                <a:close/>
                <a:moveTo>
                  <a:pt x="1163" y="1442"/>
                </a:moveTo>
                <a:cubicBezTo>
                  <a:pt x="1160" y="1442"/>
                  <a:pt x="1159" y="1444"/>
                  <a:pt x="1159" y="1447"/>
                </a:cubicBezTo>
                <a:cubicBezTo>
                  <a:pt x="1159" y="1449"/>
                  <a:pt x="1160" y="1451"/>
                  <a:pt x="1163" y="1451"/>
                </a:cubicBezTo>
                <a:cubicBezTo>
                  <a:pt x="1165" y="1451"/>
                  <a:pt x="1167" y="1449"/>
                  <a:pt x="1167" y="1447"/>
                </a:cubicBezTo>
                <a:cubicBezTo>
                  <a:pt x="1167" y="1444"/>
                  <a:pt x="1165" y="1442"/>
                  <a:pt x="1163" y="1442"/>
                </a:cubicBezTo>
                <a:close/>
                <a:moveTo>
                  <a:pt x="1176" y="1442"/>
                </a:moveTo>
                <a:cubicBezTo>
                  <a:pt x="1173" y="1442"/>
                  <a:pt x="1171" y="1444"/>
                  <a:pt x="1171" y="1447"/>
                </a:cubicBezTo>
                <a:cubicBezTo>
                  <a:pt x="1171" y="1449"/>
                  <a:pt x="1173" y="1451"/>
                  <a:pt x="1176" y="1451"/>
                </a:cubicBezTo>
                <a:cubicBezTo>
                  <a:pt x="1178" y="1451"/>
                  <a:pt x="1180" y="1449"/>
                  <a:pt x="1180" y="1447"/>
                </a:cubicBezTo>
                <a:cubicBezTo>
                  <a:pt x="1180" y="1444"/>
                  <a:pt x="1178" y="1442"/>
                  <a:pt x="1176" y="1442"/>
                </a:cubicBezTo>
                <a:close/>
                <a:moveTo>
                  <a:pt x="1189" y="1447"/>
                </a:moveTo>
                <a:cubicBezTo>
                  <a:pt x="1189" y="1447"/>
                  <a:pt x="1189" y="1447"/>
                  <a:pt x="1189" y="1447"/>
                </a:cubicBezTo>
                <a:cubicBezTo>
                  <a:pt x="1189" y="1447"/>
                  <a:pt x="1189" y="1447"/>
                  <a:pt x="1189" y="1447"/>
                </a:cubicBezTo>
                <a:cubicBezTo>
                  <a:pt x="1189" y="1447"/>
                  <a:pt x="1189" y="1447"/>
                  <a:pt x="1189" y="1447"/>
                </a:cubicBezTo>
                <a:cubicBezTo>
                  <a:pt x="1189" y="1447"/>
                  <a:pt x="1189" y="1447"/>
                  <a:pt x="1189" y="1447"/>
                </a:cubicBezTo>
                <a:close/>
                <a:moveTo>
                  <a:pt x="1847" y="1447"/>
                </a:moveTo>
                <a:cubicBezTo>
                  <a:pt x="1847" y="1447"/>
                  <a:pt x="1847" y="1447"/>
                  <a:pt x="1847" y="1447"/>
                </a:cubicBezTo>
                <a:cubicBezTo>
                  <a:pt x="1847" y="1447"/>
                  <a:pt x="1847" y="1447"/>
                  <a:pt x="1847" y="1447"/>
                </a:cubicBezTo>
                <a:cubicBezTo>
                  <a:pt x="1847" y="1447"/>
                  <a:pt x="1847" y="1447"/>
                  <a:pt x="1847" y="1447"/>
                </a:cubicBezTo>
                <a:cubicBezTo>
                  <a:pt x="1847" y="1447"/>
                  <a:pt x="1847" y="1447"/>
                  <a:pt x="1847" y="1447"/>
                </a:cubicBezTo>
                <a:close/>
                <a:moveTo>
                  <a:pt x="1860" y="1442"/>
                </a:moveTo>
                <a:cubicBezTo>
                  <a:pt x="1858" y="1442"/>
                  <a:pt x="1856" y="1444"/>
                  <a:pt x="1856" y="1447"/>
                </a:cubicBezTo>
                <a:cubicBezTo>
                  <a:pt x="1856" y="1449"/>
                  <a:pt x="1858" y="1451"/>
                  <a:pt x="1860" y="1451"/>
                </a:cubicBezTo>
                <a:cubicBezTo>
                  <a:pt x="1862" y="1451"/>
                  <a:pt x="1864" y="1449"/>
                  <a:pt x="1864" y="1447"/>
                </a:cubicBezTo>
                <a:cubicBezTo>
                  <a:pt x="1864" y="1444"/>
                  <a:pt x="1862" y="1442"/>
                  <a:pt x="1860" y="1442"/>
                </a:cubicBezTo>
                <a:close/>
                <a:moveTo>
                  <a:pt x="1873" y="1442"/>
                </a:moveTo>
                <a:cubicBezTo>
                  <a:pt x="1871" y="1442"/>
                  <a:pt x="1869" y="1444"/>
                  <a:pt x="1869" y="1447"/>
                </a:cubicBezTo>
                <a:cubicBezTo>
                  <a:pt x="1869" y="1449"/>
                  <a:pt x="1871" y="1451"/>
                  <a:pt x="1873" y="1451"/>
                </a:cubicBezTo>
                <a:cubicBezTo>
                  <a:pt x="1875" y="1451"/>
                  <a:pt x="1877" y="1449"/>
                  <a:pt x="1877" y="1447"/>
                </a:cubicBezTo>
                <a:cubicBezTo>
                  <a:pt x="1877" y="1444"/>
                  <a:pt x="1875" y="1442"/>
                  <a:pt x="1873" y="1442"/>
                </a:cubicBezTo>
                <a:close/>
                <a:moveTo>
                  <a:pt x="1886" y="1442"/>
                </a:moveTo>
                <a:cubicBezTo>
                  <a:pt x="1884" y="1442"/>
                  <a:pt x="1882" y="1444"/>
                  <a:pt x="1882" y="1447"/>
                </a:cubicBezTo>
                <a:cubicBezTo>
                  <a:pt x="1882" y="1449"/>
                  <a:pt x="1884" y="1451"/>
                  <a:pt x="1886" y="1451"/>
                </a:cubicBezTo>
                <a:cubicBezTo>
                  <a:pt x="1888" y="1451"/>
                  <a:pt x="1890" y="1449"/>
                  <a:pt x="1890" y="1447"/>
                </a:cubicBezTo>
                <a:cubicBezTo>
                  <a:pt x="1890" y="1444"/>
                  <a:pt x="1888" y="1442"/>
                  <a:pt x="1886" y="1442"/>
                </a:cubicBezTo>
                <a:close/>
                <a:moveTo>
                  <a:pt x="1899" y="1442"/>
                </a:moveTo>
                <a:cubicBezTo>
                  <a:pt x="1896" y="1442"/>
                  <a:pt x="1895" y="1444"/>
                  <a:pt x="1895" y="1447"/>
                </a:cubicBezTo>
                <a:cubicBezTo>
                  <a:pt x="1895" y="1449"/>
                  <a:pt x="1896" y="1451"/>
                  <a:pt x="1899" y="1451"/>
                </a:cubicBezTo>
                <a:cubicBezTo>
                  <a:pt x="1901" y="1451"/>
                  <a:pt x="1903" y="1449"/>
                  <a:pt x="1903" y="1447"/>
                </a:cubicBezTo>
                <a:cubicBezTo>
                  <a:pt x="1903" y="1444"/>
                  <a:pt x="1901" y="1442"/>
                  <a:pt x="1899" y="1442"/>
                </a:cubicBezTo>
                <a:close/>
                <a:moveTo>
                  <a:pt x="1912" y="1442"/>
                </a:moveTo>
                <a:cubicBezTo>
                  <a:pt x="1909" y="1442"/>
                  <a:pt x="1908" y="1444"/>
                  <a:pt x="1908" y="1447"/>
                </a:cubicBezTo>
                <a:cubicBezTo>
                  <a:pt x="1908" y="1449"/>
                  <a:pt x="1909" y="1451"/>
                  <a:pt x="1912" y="1451"/>
                </a:cubicBezTo>
                <a:cubicBezTo>
                  <a:pt x="1914" y="1451"/>
                  <a:pt x="1916" y="1449"/>
                  <a:pt x="1916" y="1447"/>
                </a:cubicBezTo>
                <a:cubicBezTo>
                  <a:pt x="1916" y="1444"/>
                  <a:pt x="1914" y="1442"/>
                  <a:pt x="1912" y="1442"/>
                </a:cubicBezTo>
                <a:close/>
                <a:moveTo>
                  <a:pt x="1925" y="1442"/>
                </a:moveTo>
                <a:cubicBezTo>
                  <a:pt x="1922" y="1442"/>
                  <a:pt x="1920" y="1444"/>
                  <a:pt x="1920" y="1447"/>
                </a:cubicBezTo>
                <a:cubicBezTo>
                  <a:pt x="1920" y="1449"/>
                  <a:pt x="1922" y="1451"/>
                  <a:pt x="1925" y="1451"/>
                </a:cubicBezTo>
                <a:cubicBezTo>
                  <a:pt x="1927" y="1451"/>
                  <a:pt x="1929" y="1449"/>
                  <a:pt x="1929" y="1447"/>
                </a:cubicBezTo>
                <a:cubicBezTo>
                  <a:pt x="1929" y="1444"/>
                  <a:pt x="1927" y="1442"/>
                  <a:pt x="1925" y="1442"/>
                </a:cubicBezTo>
                <a:close/>
                <a:moveTo>
                  <a:pt x="1938" y="1442"/>
                </a:moveTo>
                <a:cubicBezTo>
                  <a:pt x="1935" y="1442"/>
                  <a:pt x="1933" y="1444"/>
                  <a:pt x="1933" y="1447"/>
                </a:cubicBezTo>
                <a:cubicBezTo>
                  <a:pt x="1933" y="1449"/>
                  <a:pt x="1935" y="1451"/>
                  <a:pt x="1938" y="1451"/>
                </a:cubicBezTo>
                <a:cubicBezTo>
                  <a:pt x="1940" y="1451"/>
                  <a:pt x="1942" y="1449"/>
                  <a:pt x="1942" y="1447"/>
                </a:cubicBezTo>
                <a:cubicBezTo>
                  <a:pt x="1942" y="1444"/>
                  <a:pt x="1940" y="1442"/>
                  <a:pt x="1938" y="1442"/>
                </a:cubicBezTo>
                <a:close/>
                <a:moveTo>
                  <a:pt x="1950" y="1442"/>
                </a:moveTo>
                <a:cubicBezTo>
                  <a:pt x="1948" y="1442"/>
                  <a:pt x="1946" y="1444"/>
                  <a:pt x="1946" y="1447"/>
                </a:cubicBezTo>
                <a:cubicBezTo>
                  <a:pt x="1946" y="1449"/>
                  <a:pt x="1948" y="1451"/>
                  <a:pt x="1950" y="1451"/>
                </a:cubicBezTo>
                <a:cubicBezTo>
                  <a:pt x="1953" y="1451"/>
                  <a:pt x="1955" y="1449"/>
                  <a:pt x="1955" y="1447"/>
                </a:cubicBezTo>
                <a:cubicBezTo>
                  <a:pt x="1955" y="1444"/>
                  <a:pt x="1953" y="1442"/>
                  <a:pt x="1950" y="1442"/>
                </a:cubicBezTo>
                <a:close/>
                <a:moveTo>
                  <a:pt x="1963" y="1442"/>
                </a:moveTo>
                <a:cubicBezTo>
                  <a:pt x="1961" y="1442"/>
                  <a:pt x="1959" y="1444"/>
                  <a:pt x="1959" y="1447"/>
                </a:cubicBezTo>
                <a:cubicBezTo>
                  <a:pt x="1959" y="1449"/>
                  <a:pt x="1961" y="1451"/>
                  <a:pt x="1963" y="1451"/>
                </a:cubicBezTo>
                <a:cubicBezTo>
                  <a:pt x="1966" y="1451"/>
                  <a:pt x="1968" y="1449"/>
                  <a:pt x="1968" y="1447"/>
                </a:cubicBezTo>
                <a:cubicBezTo>
                  <a:pt x="1968" y="1444"/>
                  <a:pt x="1966" y="1442"/>
                  <a:pt x="1963" y="1442"/>
                </a:cubicBezTo>
                <a:close/>
                <a:moveTo>
                  <a:pt x="1976" y="1442"/>
                </a:moveTo>
                <a:cubicBezTo>
                  <a:pt x="1974" y="1442"/>
                  <a:pt x="1972" y="1444"/>
                  <a:pt x="1972" y="1447"/>
                </a:cubicBezTo>
                <a:cubicBezTo>
                  <a:pt x="1972" y="1449"/>
                  <a:pt x="1974" y="1451"/>
                  <a:pt x="1976" y="1451"/>
                </a:cubicBezTo>
                <a:cubicBezTo>
                  <a:pt x="1979" y="1451"/>
                  <a:pt x="1980" y="1449"/>
                  <a:pt x="1980" y="1447"/>
                </a:cubicBezTo>
                <a:cubicBezTo>
                  <a:pt x="1980" y="1444"/>
                  <a:pt x="1979" y="1442"/>
                  <a:pt x="1976" y="1442"/>
                </a:cubicBezTo>
                <a:close/>
                <a:moveTo>
                  <a:pt x="1989" y="1442"/>
                </a:moveTo>
                <a:cubicBezTo>
                  <a:pt x="1987" y="1442"/>
                  <a:pt x="1985" y="1444"/>
                  <a:pt x="1985" y="1447"/>
                </a:cubicBezTo>
                <a:cubicBezTo>
                  <a:pt x="1985" y="1449"/>
                  <a:pt x="1987" y="1451"/>
                  <a:pt x="1989" y="1451"/>
                </a:cubicBezTo>
                <a:cubicBezTo>
                  <a:pt x="1991" y="1451"/>
                  <a:pt x="1993" y="1449"/>
                  <a:pt x="1993" y="1447"/>
                </a:cubicBezTo>
                <a:cubicBezTo>
                  <a:pt x="1993" y="1444"/>
                  <a:pt x="1991" y="1442"/>
                  <a:pt x="1989" y="1442"/>
                </a:cubicBezTo>
                <a:close/>
                <a:moveTo>
                  <a:pt x="2841" y="1442"/>
                </a:moveTo>
                <a:cubicBezTo>
                  <a:pt x="2839" y="1442"/>
                  <a:pt x="2837" y="1444"/>
                  <a:pt x="2837" y="1447"/>
                </a:cubicBezTo>
                <a:cubicBezTo>
                  <a:pt x="2837" y="1449"/>
                  <a:pt x="2839" y="1451"/>
                  <a:pt x="2841" y="1451"/>
                </a:cubicBezTo>
                <a:cubicBezTo>
                  <a:pt x="2844" y="1451"/>
                  <a:pt x="2846" y="1449"/>
                  <a:pt x="2846" y="1447"/>
                </a:cubicBezTo>
                <a:cubicBezTo>
                  <a:pt x="2846" y="1444"/>
                  <a:pt x="2844" y="1442"/>
                  <a:pt x="2841" y="1442"/>
                </a:cubicBezTo>
                <a:close/>
                <a:moveTo>
                  <a:pt x="2854" y="1442"/>
                </a:moveTo>
                <a:cubicBezTo>
                  <a:pt x="2852" y="1442"/>
                  <a:pt x="2850" y="1444"/>
                  <a:pt x="2850" y="1447"/>
                </a:cubicBezTo>
                <a:cubicBezTo>
                  <a:pt x="2850" y="1449"/>
                  <a:pt x="2852" y="1451"/>
                  <a:pt x="2854" y="1451"/>
                </a:cubicBezTo>
                <a:cubicBezTo>
                  <a:pt x="2857" y="1451"/>
                  <a:pt x="2859" y="1449"/>
                  <a:pt x="2859" y="1447"/>
                </a:cubicBezTo>
                <a:cubicBezTo>
                  <a:pt x="2859" y="1444"/>
                  <a:pt x="2857" y="1442"/>
                  <a:pt x="2854" y="1442"/>
                </a:cubicBezTo>
                <a:close/>
                <a:moveTo>
                  <a:pt x="2867" y="1442"/>
                </a:moveTo>
                <a:cubicBezTo>
                  <a:pt x="2865" y="1442"/>
                  <a:pt x="2863" y="1444"/>
                  <a:pt x="2863" y="1447"/>
                </a:cubicBezTo>
                <a:cubicBezTo>
                  <a:pt x="2863" y="1449"/>
                  <a:pt x="2865" y="1451"/>
                  <a:pt x="2867" y="1451"/>
                </a:cubicBezTo>
                <a:cubicBezTo>
                  <a:pt x="2870" y="1451"/>
                  <a:pt x="2871" y="1449"/>
                  <a:pt x="2871" y="1447"/>
                </a:cubicBezTo>
                <a:cubicBezTo>
                  <a:pt x="2871" y="1444"/>
                  <a:pt x="2870" y="1442"/>
                  <a:pt x="2867" y="1442"/>
                </a:cubicBezTo>
                <a:close/>
                <a:moveTo>
                  <a:pt x="2880" y="1442"/>
                </a:moveTo>
                <a:cubicBezTo>
                  <a:pt x="2878" y="1442"/>
                  <a:pt x="2876" y="1444"/>
                  <a:pt x="2876" y="1447"/>
                </a:cubicBezTo>
                <a:cubicBezTo>
                  <a:pt x="2876" y="1449"/>
                  <a:pt x="2878" y="1451"/>
                  <a:pt x="2880" y="1451"/>
                </a:cubicBezTo>
                <a:cubicBezTo>
                  <a:pt x="2883" y="1451"/>
                  <a:pt x="2884" y="1449"/>
                  <a:pt x="2884" y="1447"/>
                </a:cubicBezTo>
                <a:cubicBezTo>
                  <a:pt x="2884" y="1444"/>
                  <a:pt x="2883" y="1442"/>
                  <a:pt x="2880" y="1442"/>
                </a:cubicBezTo>
                <a:close/>
                <a:moveTo>
                  <a:pt x="2893" y="1442"/>
                </a:moveTo>
                <a:cubicBezTo>
                  <a:pt x="2891" y="1442"/>
                  <a:pt x="2889" y="1444"/>
                  <a:pt x="2889" y="1447"/>
                </a:cubicBezTo>
                <a:cubicBezTo>
                  <a:pt x="2889" y="1449"/>
                  <a:pt x="2891" y="1451"/>
                  <a:pt x="2893" y="1451"/>
                </a:cubicBezTo>
                <a:cubicBezTo>
                  <a:pt x="2895" y="1451"/>
                  <a:pt x="2897" y="1449"/>
                  <a:pt x="2897" y="1447"/>
                </a:cubicBezTo>
                <a:cubicBezTo>
                  <a:pt x="2897" y="1444"/>
                  <a:pt x="2895" y="1442"/>
                  <a:pt x="2893" y="1442"/>
                </a:cubicBezTo>
                <a:close/>
                <a:moveTo>
                  <a:pt x="2906" y="1442"/>
                </a:moveTo>
                <a:cubicBezTo>
                  <a:pt x="2904" y="1442"/>
                  <a:pt x="2902" y="1444"/>
                  <a:pt x="2902" y="1447"/>
                </a:cubicBezTo>
                <a:cubicBezTo>
                  <a:pt x="2902" y="1449"/>
                  <a:pt x="2904" y="1451"/>
                  <a:pt x="2906" y="1451"/>
                </a:cubicBezTo>
                <a:cubicBezTo>
                  <a:pt x="2908" y="1451"/>
                  <a:pt x="2910" y="1449"/>
                  <a:pt x="2910" y="1447"/>
                </a:cubicBezTo>
                <a:cubicBezTo>
                  <a:pt x="2910" y="1444"/>
                  <a:pt x="2908" y="1442"/>
                  <a:pt x="2906" y="1442"/>
                </a:cubicBezTo>
                <a:close/>
                <a:moveTo>
                  <a:pt x="2919" y="1442"/>
                </a:moveTo>
                <a:cubicBezTo>
                  <a:pt x="2917" y="1442"/>
                  <a:pt x="2915" y="1444"/>
                  <a:pt x="2915" y="1447"/>
                </a:cubicBezTo>
                <a:cubicBezTo>
                  <a:pt x="2915" y="1449"/>
                  <a:pt x="2917" y="1451"/>
                  <a:pt x="2919" y="1451"/>
                </a:cubicBezTo>
                <a:cubicBezTo>
                  <a:pt x="2921" y="1451"/>
                  <a:pt x="2923" y="1449"/>
                  <a:pt x="2923" y="1447"/>
                </a:cubicBezTo>
                <a:cubicBezTo>
                  <a:pt x="2923" y="1444"/>
                  <a:pt x="2921" y="1442"/>
                  <a:pt x="2919" y="1442"/>
                </a:cubicBezTo>
                <a:close/>
                <a:moveTo>
                  <a:pt x="2932" y="1442"/>
                </a:moveTo>
                <a:cubicBezTo>
                  <a:pt x="2930" y="1442"/>
                  <a:pt x="2928" y="1444"/>
                  <a:pt x="2928" y="1447"/>
                </a:cubicBezTo>
                <a:cubicBezTo>
                  <a:pt x="2928" y="1449"/>
                  <a:pt x="2930" y="1451"/>
                  <a:pt x="2932" y="1451"/>
                </a:cubicBezTo>
                <a:cubicBezTo>
                  <a:pt x="2934" y="1451"/>
                  <a:pt x="2936" y="1449"/>
                  <a:pt x="2936" y="1447"/>
                </a:cubicBezTo>
                <a:cubicBezTo>
                  <a:pt x="2936" y="1444"/>
                  <a:pt x="2934" y="1442"/>
                  <a:pt x="2932" y="1442"/>
                </a:cubicBezTo>
                <a:close/>
                <a:moveTo>
                  <a:pt x="2945" y="1442"/>
                </a:moveTo>
                <a:cubicBezTo>
                  <a:pt x="2942" y="1442"/>
                  <a:pt x="2941" y="1444"/>
                  <a:pt x="2941" y="1447"/>
                </a:cubicBezTo>
                <a:cubicBezTo>
                  <a:pt x="2941" y="1449"/>
                  <a:pt x="2942" y="1451"/>
                  <a:pt x="2945" y="1451"/>
                </a:cubicBezTo>
                <a:cubicBezTo>
                  <a:pt x="2947" y="1451"/>
                  <a:pt x="2949" y="1449"/>
                  <a:pt x="2949" y="1447"/>
                </a:cubicBezTo>
                <a:cubicBezTo>
                  <a:pt x="2949" y="1444"/>
                  <a:pt x="2947" y="1442"/>
                  <a:pt x="2945" y="1442"/>
                </a:cubicBezTo>
                <a:close/>
                <a:moveTo>
                  <a:pt x="2958" y="1442"/>
                </a:moveTo>
                <a:cubicBezTo>
                  <a:pt x="2955" y="1442"/>
                  <a:pt x="2954" y="1444"/>
                  <a:pt x="2954" y="1447"/>
                </a:cubicBezTo>
                <a:cubicBezTo>
                  <a:pt x="2954" y="1449"/>
                  <a:pt x="2955" y="1451"/>
                  <a:pt x="2958" y="1451"/>
                </a:cubicBezTo>
                <a:cubicBezTo>
                  <a:pt x="2960" y="1451"/>
                  <a:pt x="2962" y="1449"/>
                  <a:pt x="2962" y="1447"/>
                </a:cubicBezTo>
                <a:cubicBezTo>
                  <a:pt x="2962" y="1444"/>
                  <a:pt x="2960" y="1442"/>
                  <a:pt x="2958" y="1442"/>
                </a:cubicBezTo>
                <a:close/>
                <a:moveTo>
                  <a:pt x="2971" y="1442"/>
                </a:moveTo>
                <a:cubicBezTo>
                  <a:pt x="2968" y="1442"/>
                  <a:pt x="2966" y="1444"/>
                  <a:pt x="2966" y="1447"/>
                </a:cubicBezTo>
                <a:cubicBezTo>
                  <a:pt x="2966" y="1449"/>
                  <a:pt x="2968" y="1451"/>
                  <a:pt x="2971" y="1451"/>
                </a:cubicBezTo>
                <a:cubicBezTo>
                  <a:pt x="2973" y="1451"/>
                  <a:pt x="2975" y="1449"/>
                  <a:pt x="2975" y="1447"/>
                </a:cubicBezTo>
                <a:cubicBezTo>
                  <a:pt x="2975" y="1444"/>
                  <a:pt x="2973" y="1442"/>
                  <a:pt x="2971" y="1442"/>
                </a:cubicBezTo>
                <a:close/>
                <a:moveTo>
                  <a:pt x="2984" y="1442"/>
                </a:moveTo>
                <a:cubicBezTo>
                  <a:pt x="2981" y="1442"/>
                  <a:pt x="2979" y="1444"/>
                  <a:pt x="2979" y="1447"/>
                </a:cubicBezTo>
                <a:cubicBezTo>
                  <a:pt x="2979" y="1449"/>
                  <a:pt x="2981" y="1451"/>
                  <a:pt x="2984" y="1451"/>
                </a:cubicBezTo>
                <a:cubicBezTo>
                  <a:pt x="2986" y="1451"/>
                  <a:pt x="2988" y="1449"/>
                  <a:pt x="2988" y="1447"/>
                </a:cubicBezTo>
                <a:cubicBezTo>
                  <a:pt x="2988" y="1444"/>
                  <a:pt x="2986" y="1442"/>
                  <a:pt x="2984" y="1442"/>
                </a:cubicBezTo>
                <a:close/>
                <a:moveTo>
                  <a:pt x="2996" y="1442"/>
                </a:moveTo>
                <a:cubicBezTo>
                  <a:pt x="2994" y="1442"/>
                  <a:pt x="2992" y="1444"/>
                  <a:pt x="2992" y="1447"/>
                </a:cubicBezTo>
                <a:cubicBezTo>
                  <a:pt x="2992" y="1449"/>
                  <a:pt x="2994" y="1451"/>
                  <a:pt x="2996" y="1451"/>
                </a:cubicBezTo>
                <a:cubicBezTo>
                  <a:pt x="2999" y="1451"/>
                  <a:pt x="3001" y="1449"/>
                  <a:pt x="3001" y="1447"/>
                </a:cubicBezTo>
                <a:cubicBezTo>
                  <a:pt x="3001" y="1444"/>
                  <a:pt x="2999" y="1442"/>
                  <a:pt x="2996" y="1442"/>
                </a:cubicBezTo>
                <a:close/>
                <a:moveTo>
                  <a:pt x="3009" y="1442"/>
                </a:moveTo>
                <a:cubicBezTo>
                  <a:pt x="3007" y="1442"/>
                  <a:pt x="3005" y="1444"/>
                  <a:pt x="3005" y="1447"/>
                </a:cubicBezTo>
                <a:cubicBezTo>
                  <a:pt x="3005" y="1449"/>
                  <a:pt x="3007" y="1451"/>
                  <a:pt x="3009" y="1451"/>
                </a:cubicBezTo>
                <a:cubicBezTo>
                  <a:pt x="3012" y="1451"/>
                  <a:pt x="3014" y="1449"/>
                  <a:pt x="3014" y="1447"/>
                </a:cubicBezTo>
                <a:cubicBezTo>
                  <a:pt x="3014" y="1444"/>
                  <a:pt x="3012" y="1442"/>
                  <a:pt x="3009" y="1442"/>
                </a:cubicBezTo>
                <a:close/>
                <a:moveTo>
                  <a:pt x="3022" y="1442"/>
                </a:moveTo>
                <a:cubicBezTo>
                  <a:pt x="3020" y="1442"/>
                  <a:pt x="3018" y="1444"/>
                  <a:pt x="3018" y="1447"/>
                </a:cubicBezTo>
                <a:cubicBezTo>
                  <a:pt x="3018" y="1449"/>
                  <a:pt x="3020" y="1451"/>
                  <a:pt x="3022" y="1451"/>
                </a:cubicBezTo>
                <a:cubicBezTo>
                  <a:pt x="3025" y="1451"/>
                  <a:pt x="3026" y="1449"/>
                  <a:pt x="3026" y="1447"/>
                </a:cubicBezTo>
                <a:cubicBezTo>
                  <a:pt x="3026" y="1444"/>
                  <a:pt x="3025" y="1442"/>
                  <a:pt x="3022" y="1442"/>
                </a:cubicBezTo>
                <a:close/>
                <a:moveTo>
                  <a:pt x="3035" y="1442"/>
                </a:moveTo>
                <a:cubicBezTo>
                  <a:pt x="3033" y="1442"/>
                  <a:pt x="3031" y="1444"/>
                  <a:pt x="3031" y="1447"/>
                </a:cubicBezTo>
                <a:cubicBezTo>
                  <a:pt x="3031" y="1449"/>
                  <a:pt x="3033" y="1451"/>
                  <a:pt x="3035" y="1451"/>
                </a:cubicBezTo>
                <a:cubicBezTo>
                  <a:pt x="3037" y="1451"/>
                  <a:pt x="3039" y="1449"/>
                  <a:pt x="3039" y="1447"/>
                </a:cubicBezTo>
                <a:cubicBezTo>
                  <a:pt x="3039" y="1444"/>
                  <a:pt x="3037" y="1442"/>
                  <a:pt x="3035" y="1442"/>
                </a:cubicBezTo>
                <a:close/>
                <a:moveTo>
                  <a:pt x="3048" y="1442"/>
                </a:moveTo>
                <a:cubicBezTo>
                  <a:pt x="3046" y="1442"/>
                  <a:pt x="3044" y="1444"/>
                  <a:pt x="3044" y="1447"/>
                </a:cubicBezTo>
                <a:cubicBezTo>
                  <a:pt x="3044" y="1449"/>
                  <a:pt x="3046" y="1451"/>
                  <a:pt x="3048" y="1451"/>
                </a:cubicBezTo>
                <a:cubicBezTo>
                  <a:pt x="3050" y="1451"/>
                  <a:pt x="3052" y="1449"/>
                  <a:pt x="3052" y="1447"/>
                </a:cubicBezTo>
                <a:cubicBezTo>
                  <a:pt x="3052" y="1444"/>
                  <a:pt x="3050" y="1442"/>
                  <a:pt x="3048" y="1442"/>
                </a:cubicBezTo>
                <a:close/>
                <a:moveTo>
                  <a:pt x="3061" y="1442"/>
                </a:moveTo>
                <a:cubicBezTo>
                  <a:pt x="3059" y="1442"/>
                  <a:pt x="3057" y="1444"/>
                  <a:pt x="3057" y="1447"/>
                </a:cubicBezTo>
                <a:cubicBezTo>
                  <a:pt x="3057" y="1449"/>
                  <a:pt x="3059" y="1451"/>
                  <a:pt x="3061" y="1451"/>
                </a:cubicBezTo>
                <a:cubicBezTo>
                  <a:pt x="3063" y="1451"/>
                  <a:pt x="3065" y="1449"/>
                  <a:pt x="3065" y="1447"/>
                </a:cubicBezTo>
                <a:cubicBezTo>
                  <a:pt x="3065" y="1444"/>
                  <a:pt x="3063" y="1442"/>
                  <a:pt x="3061" y="1442"/>
                </a:cubicBezTo>
                <a:close/>
                <a:moveTo>
                  <a:pt x="3074" y="1442"/>
                </a:moveTo>
                <a:cubicBezTo>
                  <a:pt x="3072" y="1442"/>
                  <a:pt x="3070" y="1444"/>
                  <a:pt x="3070" y="1447"/>
                </a:cubicBezTo>
                <a:cubicBezTo>
                  <a:pt x="3070" y="1449"/>
                  <a:pt x="3072" y="1451"/>
                  <a:pt x="3074" y="1451"/>
                </a:cubicBezTo>
                <a:cubicBezTo>
                  <a:pt x="3076" y="1451"/>
                  <a:pt x="3078" y="1449"/>
                  <a:pt x="3078" y="1447"/>
                </a:cubicBezTo>
                <a:cubicBezTo>
                  <a:pt x="3078" y="1444"/>
                  <a:pt x="3076" y="1442"/>
                  <a:pt x="3074" y="1442"/>
                </a:cubicBezTo>
                <a:close/>
                <a:moveTo>
                  <a:pt x="3087" y="1442"/>
                </a:moveTo>
                <a:cubicBezTo>
                  <a:pt x="3085" y="1442"/>
                  <a:pt x="3083" y="1444"/>
                  <a:pt x="3083" y="1447"/>
                </a:cubicBezTo>
                <a:cubicBezTo>
                  <a:pt x="3083" y="1449"/>
                  <a:pt x="3085" y="1451"/>
                  <a:pt x="3087" y="1451"/>
                </a:cubicBezTo>
                <a:cubicBezTo>
                  <a:pt x="3089" y="1451"/>
                  <a:pt x="3091" y="1449"/>
                  <a:pt x="3091" y="1447"/>
                </a:cubicBezTo>
                <a:cubicBezTo>
                  <a:pt x="3091" y="1444"/>
                  <a:pt x="3089" y="1442"/>
                  <a:pt x="3087" y="1442"/>
                </a:cubicBezTo>
                <a:close/>
                <a:moveTo>
                  <a:pt x="3100" y="1442"/>
                </a:moveTo>
                <a:cubicBezTo>
                  <a:pt x="3097" y="1442"/>
                  <a:pt x="3096" y="1444"/>
                  <a:pt x="3096" y="1447"/>
                </a:cubicBezTo>
                <a:cubicBezTo>
                  <a:pt x="3096" y="1449"/>
                  <a:pt x="3097" y="1451"/>
                  <a:pt x="3100" y="1451"/>
                </a:cubicBezTo>
                <a:cubicBezTo>
                  <a:pt x="3102" y="1451"/>
                  <a:pt x="3104" y="1449"/>
                  <a:pt x="3104" y="1447"/>
                </a:cubicBezTo>
                <a:cubicBezTo>
                  <a:pt x="3104" y="1444"/>
                  <a:pt x="3102" y="1442"/>
                  <a:pt x="3100" y="1442"/>
                </a:cubicBezTo>
                <a:close/>
                <a:moveTo>
                  <a:pt x="3113" y="1442"/>
                </a:moveTo>
                <a:cubicBezTo>
                  <a:pt x="3110" y="1442"/>
                  <a:pt x="3108" y="1444"/>
                  <a:pt x="3108" y="1447"/>
                </a:cubicBezTo>
                <a:cubicBezTo>
                  <a:pt x="3108" y="1449"/>
                  <a:pt x="3110" y="1451"/>
                  <a:pt x="3113" y="1451"/>
                </a:cubicBezTo>
                <a:cubicBezTo>
                  <a:pt x="3115" y="1451"/>
                  <a:pt x="3117" y="1449"/>
                  <a:pt x="3117" y="1447"/>
                </a:cubicBezTo>
                <a:cubicBezTo>
                  <a:pt x="3117" y="1444"/>
                  <a:pt x="3115" y="1442"/>
                  <a:pt x="3113" y="1442"/>
                </a:cubicBezTo>
                <a:close/>
                <a:moveTo>
                  <a:pt x="3126" y="1442"/>
                </a:moveTo>
                <a:cubicBezTo>
                  <a:pt x="3123" y="1442"/>
                  <a:pt x="3121" y="1444"/>
                  <a:pt x="3121" y="1447"/>
                </a:cubicBezTo>
                <a:cubicBezTo>
                  <a:pt x="3121" y="1449"/>
                  <a:pt x="3123" y="1451"/>
                  <a:pt x="3126" y="1451"/>
                </a:cubicBezTo>
                <a:cubicBezTo>
                  <a:pt x="3128" y="1451"/>
                  <a:pt x="3130" y="1449"/>
                  <a:pt x="3130" y="1447"/>
                </a:cubicBezTo>
                <a:cubicBezTo>
                  <a:pt x="3130" y="1444"/>
                  <a:pt x="3128" y="1442"/>
                  <a:pt x="3126" y="1442"/>
                </a:cubicBezTo>
                <a:close/>
                <a:moveTo>
                  <a:pt x="3139" y="1442"/>
                </a:moveTo>
                <a:cubicBezTo>
                  <a:pt x="3136" y="1442"/>
                  <a:pt x="3134" y="1444"/>
                  <a:pt x="3134" y="1447"/>
                </a:cubicBezTo>
                <a:cubicBezTo>
                  <a:pt x="3134" y="1449"/>
                  <a:pt x="3136" y="1451"/>
                  <a:pt x="3139" y="1451"/>
                </a:cubicBezTo>
                <a:cubicBezTo>
                  <a:pt x="3141" y="1451"/>
                  <a:pt x="3143" y="1449"/>
                  <a:pt x="3143" y="1447"/>
                </a:cubicBezTo>
                <a:cubicBezTo>
                  <a:pt x="3143" y="1444"/>
                  <a:pt x="3141" y="1442"/>
                  <a:pt x="3139" y="1442"/>
                </a:cubicBezTo>
                <a:close/>
                <a:moveTo>
                  <a:pt x="3151" y="1442"/>
                </a:moveTo>
                <a:cubicBezTo>
                  <a:pt x="3149" y="1442"/>
                  <a:pt x="3147" y="1444"/>
                  <a:pt x="3147" y="1447"/>
                </a:cubicBezTo>
                <a:cubicBezTo>
                  <a:pt x="3147" y="1449"/>
                  <a:pt x="3149" y="1451"/>
                  <a:pt x="3151" y="1451"/>
                </a:cubicBezTo>
                <a:cubicBezTo>
                  <a:pt x="3154" y="1451"/>
                  <a:pt x="3156" y="1449"/>
                  <a:pt x="3156" y="1447"/>
                </a:cubicBezTo>
                <a:cubicBezTo>
                  <a:pt x="3156" y="1444"/>
                  <a:pt x="3154" y="1442"/>
                  <a:pt x="3151" y="1442"/>
                </a:cubicBezTo>
                <a:close/>
                <a:moveTo>
                  <a:pt x="3164" y="1442"/>
                </a:moveTo>
                <a:cubicBezTo>
                  <a:pt x="3162" y="1442"/>
                  <a:pt x="3160" y="1444"/>
                  <a:pt x="3160" y="1447"/>
                </a:cubicBezTo>
                <a:cubicBezTo>
                  <a:pt x="3160" y="1449"/>
                  <a:pt x="3162" y="1451"/>
                  <a:pt x="3164" y="1451"/>
                </a:cubicBezTo>
                <a:cubicBezTo>
                  <a:pt x="3167" y="1451"/>
                  <a:pt x="3169" y="1449"/>
                  <a:pt x="3169" y="1447"/>
                </a:cubicBezTo>
                <a:cubicBezTo>
                  <a:pt x="3169" y="1444"/>
                  <a:pt x="3167" y="1442"/>
                  <a:pt x="3164" y="1442"/>
                </a:cubicBezTo>
                <a:close/>
                <a:moveTo>
                  <a:pt x="3177" y="1442"/>
                </a:moveTo>
                <a:cubicBezTo>
                  <a:pt x="3175" y="1442"/>
                  <a:pt x="3173" y="1444"/>
                  <a:pt x="3173" y="1447"/>
                </a:cubicBezTo>
                <a:cubicBezTo>
                  <a:pt x="3173" y="1449"/>
                  <a:pt x="3175" y="1451"/>
                  <a:pt x="3177" y="1451"/>
                </a:cubicBezTo>
                <a:cubicBezTo>
                  <a:pt x="3180" y="1451"/>
                  <a:pt x="3181" y="1449"/>
                  <a:pt x="3181" y="1447"/>
                </a:cubicBezTo>
                <a:cubicBezTo>
                  <a:pt x="3181" y="1444"/>
                  <a:pt x="3180" y="1442"/>
                  <a:pt x="3177" y="1442"/>
                </a:cubicBezTo>
                <a:close/>
                <a:moveTo>
                  <a:pt x="3190" y="1442"/>
                </a:moveTo>
                <a:cubicBezTo>
                  <a:pt x="3188" y="1442"/>
                  <a:pt x="3186" y="1444"/>
                  <a:pt x="3186" y="1447"/>
                </a:cubicBezTo>
                <a:cubicBezTo>
                  <a:pt x="3186" y="1449"/>
                  <a:pt x="3188" y="1451"/>
                  <a:pt x="3190" y="1451"/>
                </a:cubicBezTo>
                <a:cubicBezTo>
                  <a:pt x="3192" y="1451"/>
                  <a:pt x="3194" y="1449"/>
                  <a:pt x="3194" y="1447"/>
                </a:cubicBezTo>
                <a:cubicBezTo>
                  <a:pt x="3194" y="1444"/>
                  <a:pt x="3192" y="1442"/>
                  <a:pt x="3190" y="1442"/>
                </a:cubicBezTo>
                <a:close/>
                <a:moveTo>
                  <a:pt x="3203" y="1442"/>
                </a:moveTo>
                <a:cubicBezTo>
                  <a:pt x="3201" y="1442"/>
                  <a:pt x="3199" y="1444"/>
                  <a:pt x="3199" y="1447"/>
                </a:cubicBezTo>
                <a:cubicBezTo>
                  <a:pt x="3199" y="1449"/>
                  <a:pt x="3201" y="1451"/>
                  <a:pt x="3203" y="1451"/>
                </a:cubicBezTo>
                <a:cubicBezTo>
                  <a:pt x="3205" y="1451"/>
                  <a:pt x="3207" y="1449"/>
                  <a:pt x="3207" y="1447"/>
                </a:cubicBezTo>
                <a:cubicBezTo>
                  <a:pt x="3207" y="1444"/>
                  <a:pt x="3205" y="1442"/>
                  <a:pt x="3203" y="1442"/>
                </a:cubicBezTo>
                <a:close/>
                <a:moveTo>
                  <a:pt x="969" y="1455"/>
                </a:moveTo>
                <a:cubicBezTo>
                  <a:pt x="967" y="1455"/>
                  <a:pt x="965" y="1457"/>
                  <a:pt x="965" y="1459"/>
                </a:cubicBezTo>
                <a:cubicBezTo>
                  <a:pt x="965" y="1462"/>
                  <a:pt x="967" y="1464"/>
                  <a:pt x="969" y="1464"/>
                </a:cubicBezTo>
                <a:cubicBezTo>
                  <a:pt x="971" y="1464"/>
                  <a:pt x="973" y="1462"/>
                  <a:pt x="973" y="1459"/>
                </a:cubicBezTo>
                <a:cubicBezTo>
                  <a:pt x="973" y="1457"/>
                  <a:pt x="971" y="1455"/>
                  <a:pt x="969" y="1455"/>
                </a:cubicBezTo>
                <a:close/>
                <a:moveTo>
                  <a:pt x="982" y="1455"/>
                </a:moveTo>
                <a:cubicBezTo>
                  <a:pt x="980" y="1455"/>
                  <a:pt x="978" y="1457"/>
                  <a:pt x="978" y="1459"/>
                </a:cubicBezTo>
                <a:cubicBezTo>
                  <a:pt x="978" y="1462"/>
                  <a:pt x="980" y="1464"/>
                  <a:pt x="982" y="1464"/>
                </a:cubicBezTo>
                <a:cubicBezTo>
                  <a:pt x="984" y="1464"/>
                  <a:pt x="986" y="1462"/>
                  <a:pt x="986" y="1459"/>
                </a:cubicBezTo>
                <a:cubicBezTo>
                  <a:pt x="986" y="1457"/>
                  <a:pt x="984" y="1455"/>
                  <a:pt x="982" y="1455"/>
                </a:cubicBezTo>
                <a:close/>
                <a:moveTo>
                  <a:pt x="995" y="1455"/>
                </a:moveTo>
                <a:cubicBezTo>
                  <a:pt x="993" y="1455"/>
                  <a:pt x="991" y="1457"/>
                  <a:pt x="991" y="1459"/>
                </a:cubicBezTo>
                <a:cubicBezTo>
                  <a:pt x="991" y="1462"/>
                  <a:pt x="993" y="1464"/>
                  <a:pt x="995" y="1464"/>
                </a:cubicBezTo>
                <a:cubicBezTo>
                  <a:pt x="997" y="1464"/>
                  <a:pt x="999" y="1462"/>
                  <a:pt x="999" y="1459"/>
                </a:cubicBezTo>
                <a:cubicBezTo>
                  <a:pt x="999" y="1457"/>
                  <a:pt x="997" y="1455"/>
                  <a:pt x="995" y="1455"/>
                </a:cubicBezTo>
                <a:close/>
                <a:moveTo>
                  <a:pt x="1008" y="1455"/>
                </a:moveTo>
                <a:cubicBezTo>
                  <a:pt x="1005" y="1455"/>
                  <a:pt x="1004" y="1457"/>
                  <a:pt x="1004" y="1459"/>
                </a:cubicBezTo>
                <a:cubicBezTo>
                  <a:pt x="1004" y="1462"/>
                  <a:pt x="1005" y="1464"/>
                  <a:pt x="1008" y="1464"/>
                </a:cubicBezTo>
                <a:cubicBezTo>
                  <a:pt x="1010" y="1464"/>
                  <a:pt x="1012" y="1462"/>
                  <a:pt x="1012" y="1459"/>
                </a:cubicBezTo>
                <a:cubicBezTo>
                  <a:pt x="1012" y="1457"/>
                  <a:pt x="1010" y="1455"/>
                  <a:pt x="1008" y="1455"/>
                </a:cubicBezTo>
                <a:close/>
                <a:moveTo>
                  <a:pt x="1021" y="1455"/>
                </a:moveTo>
                <a:cubicBezTo>
                  <a:pt x="1018" y="1455"/>
                  <a:pt x="1016" y="1457"/>
                  <a:pt x="1016" y="1459"/>
                </a:cubicBezTo>
                <a:cubicBezTo>
                  <a:pt x="1016" y="1462"/>
                  <a:pt x="1018" y="1464"/>
                  <a:pt x="1021" y="1464"/>
                </a:cubicBezTo>
                <a:cubicBezTo>
                  <a:pt x="1023" y="1464"/>
                  <a:pt x="1025" y="1462"/>
                  <a:pt x="1025" y="1459"/>
                </a:cubicBezTo>
                <a:cubicBezTo>
                  <a:pt x="1025" y="1457"/>
                  <a:pt x="1023" y="1455"/>
                  <a:pt x="1021" y="1455"/>
                </a:cubicBezTo>
                <a:close/>
                <a:moveTo>
                  <a:pt x="1034" y="1455"/>
                </a:moveTo>
                <a:cubicBezTo>
                  <a:pt x="1031" y="1455"/>
                  <a:pt x="1029" y="1457"/>
                  <a:pt x="1029" y="1459"/>
                </a:cubicBezTo>
                <a:cubicBezTo>
                  <a:pt x="1029" y="1462"/>
                  <a:pt x="1031" y="1464"/>
                  <a:pt x="1034" y="1464"/>
                </a:cubicBezTo>
                <a:cubicBezTo>
                  <a:pt x="1036" y="1464"/>
                  <a:pt x="1038" y="1462"/>
                  <a:pt x="1038" y="1459"/>
                </a:cubicBezTo>
                <a:cubicBezTo>
                  <a:pt x="1038" y="1457"/>
                  <a:pt x="1036" y="1455"/>
                  <a:pt x="1034" y="1455"/>
                </a:cubicBezTo>
                <a:close/>
                <a:moveTo>
                  <a:pt x="1046" y="1455"/>
                </a:moveTo>
                <a:cubicBezTo>
                  <a:pt x="1044" y="1455"/>
                  <a:pt x="1042" y="1457"/>
                  <a:pt x="1042" y="1459"/>
                </a:cubicBezTo>
                <a:cubicBezTo>
                  <a:pt x="1042" y="1462"/>
                  <a:pt x="1044" y="1464"/>
                  <a:pt x="1046" y="1464"/>
                </a:cubicBezTo>
                <a:cubicBezTo>
                  <a:pt x="1049" y="1464"/>
                  <a:pt x="1051" y="1462"/>
                  <a:pt x="1051" y="1459"/>
                </a:cubicBezTo>
                <a:cubicBezTo>
                  <a:pt x="1051" y="1457"/>
                  <a:pt x="1049" y="1455"/>
                  <a:pt x="1046" y="1455"/>
                </a:cubicBezTo>
                <a:close/>
                <a:moveTo>
                  <a:pt x="1059" y="1455"/>
                </a:moveTo>
                <a:cubicBezTo>
                  <a:pt x="1057" y="1455"/>
                  <a:pt x="1055" y="1457"/>
                  <a:pt x="1055" y="1459"/>
                </a:cubicBezTo>
                <a:cubicBezTo>
                  <a:pt x="1055" y="1462"/>
                  <a:pt x="1057" y="1464"/>
                  <a:pt x="1059" y="1464"/>
                </a:cubicBezTo>
                <a:cubicBezTo>
                  <a:pt x="1062" y="1464"/>
                  <a:pt x="1064" y="1462"/>
                  <a:pt x="1064" y="1459"/>
                </a:cubicBezTo>
                <a:cubicBezTo>
                  <a:pt x="1064" y="1457"/>
                  <a:pt x="1062" y="1455"/>
                  <a:pt x="1059" y="1455"/>
                </a:cubicBezTo>
                <a:close/>
                <a:moveTo>
                  <a:pt x="1072" y="1455"/>
                </a:moveTo>
                <a:cubicBezTo>
                  <a:pt x="1070" y="1455"/>
                  <a:pt x="1068" y="1457"/>
                  <a:pt x="1068" y="1459"/>
                </a:cubicBezTo>
                <a:cubicBezTo>
                  <a:pt x="1068" y="1462"/>
                  <a:pt x="1070" y="1464"/>
                  <a:pt x="1072" y="1464"/>
                </a:cubicBezTo>
                <a:cubicBezTo>
                  <a:pt x="1075" y="1464"/>
                  <a:pt x="1076" y="1462"/>
                  <a:pt x="1076" y="1459"/>
                </a:cubicBezTo>
                <a:cubicBezTo>
                  <a:pt x="1076" y="1457"/>
                  <a:pt x="1075" y="1455"/>
                  <a:pt x="1072" y="1455"/>
                </a:cubicBezTo>
                <a:close/>
                <a:moveTo>
                  <a:pt x="1085" y="1455"/>
                </a:moveTo>
                <a:cubicBezTo>
                  <a:pt x="1083" y="1455"/>
                  <a:pt x="1081" y="1457"/>
                  <a:pt x="1081" y="1459"/>
                </a:cubicBezTo>
                <a:cubicBezTo>
                  <a:pt x="1081" y="1462"/>
                  <a:pt x="1083" y="1464"/>
                  <a:pt x="1085" y="1464"/>
                </a:cubicBezTo>
                <a:cubicBezTo>
                  <a:pt x="1088" y="1464"/>
                  <a:pt x="1089" y="1462"/>
                  <a:pt x="1089" y="1459"/>
                </a:cubicBezTo>
                <a:cubicBezTo>
                  <a:pt x="1089" y="1457"/>
                  <a:pt x="1088" y="1455"/>
                  <a:pt x="1085" y="1455"/>
                </a:cubicBezTo>
                <a:close/>
                <a:moveTo>
                  <a:pt x="1098" y="1455"/>
                </a:moveTo>
                <a:cubicBezTo>
                  <a:pt x="1096" y="1455"/>
                  <a:pt x="1094" y="1457"/>
                  <a:pt x="1094" y="1459"/>
                </a:cubicBezTo>
                <a:cubicBezTo>
                  <a:pt x="1094" y="1462"/>
                  <a:pt x="1096" y="1464"/>
                  <a:pt x="1098" y="1464"/>
                </a:cubicBezTo>
                <a:cubicBezTo>
                  <a:pt x="1100" y="1464"/>
                  <a:pt x="1102" y="1462"/>
                  <a:pt x="1102" y="1459"/>
                </a:cubicBezTo>
                <a:cubicBezTo>
                  <a:pt x="1102" y="1457"/>
                  <a:pt x="1100" y="1455"/>
                  <a:pt x="1098" y="1455"/>
                </a:cubicBezTo>
                <a:close/>
                <a:moveTo>
                  <a:pt x="1111" y="1455"/>
                </a:moveTo>
                <a:cubicBezTo>
                  <a:pt x="1109" y="1455"/>
                  <a:pt x="1107" y="1457"/>
                  <a:pt x="1107" y="1459"/>
                </a:cubicBezTo>
                <a:cubicBezTo>
                  <a:pt x="1107" y="1462"/>
                  <a:pt x="1109" y="1464"/>
                  <a:pt x="1111" y="1464"/>
                </a:cubicBezTo>
                <a:cubicBezTo>
                  <a:pt x="1113" y="1464"/>
                  <a:pt x="1115" y="1462"/>
                  <a:pt x="1115" y="1459"/>
                </a:cubicBezTo>
                <a:cubicBezTo>
                  <a:pt x="1115" y="1457"/>
                  <a:pt x="1113" y="1455"/>
                  <a:pt x="1111" y="1455"/>
                </a:cubicBezTo>
                <a:close/>
                <a:moveTo>
                  <a:pt x="1124" y="1455"/>
                </a:moveTo>
                <a:cubicBezTo>
                  <a:pt x="1122" y="1455"/>
                  <a:pt x="1120" y="1457"/>
                  <a:pt x="1120" y="1459"/>
                </a:cubicBezTo>
                <a:cubicBezTo>
                  <a:pt x="1120" y="1462"/>
                  <a:pt x="1122" y="1464"/>
                  <a:pt x="1124" y="1464"/>
                </a:cubicBezTo>
                <a:cubicBezTo>
                  <a:pt x="1126" y="1464"/>
                  <a:pt x="1128" y="1462"/>
                  <a:pt x="1128" y="1459"/>
                </a:cubicBezTo>
                <a:cubicBezTo>
                  <a:pt x="1128" y="1457"/>
                  <a:pt x="1126" y="1455"/>
                  <a:pt x="1124" y="1455"/>
                </a:cubicBezTo>
                <a:close/>
                <a:moveTo>
                  <a:pt x="1137" y="1455"/>
                </a:moveTo>
                <a:cubicBezTo>
                  <a:pt x="1135" y="1455"/>
                  <a:pt x="1133" y="1457"/>
                  <a:pt x="1133" y="1459"/>
                </a:cubicBezTo>
                <a:cubicBezTo>
                  <a:pt x="1133" y="1462"/>
                  <a:pt x="1135" y="1464"/>
                  <a:pt x="1137" y="1464"/>
                </a:cubicBezTo>
                <a:cubicBezTo>
                  <a:pt x="1139" y="1464"/>
                  <a:pt x="1141" y="1462"/>
                  <a:pt x="1141" y="1459"/>
                </a:cubicBezTo>
                <a:cubicBezTo>
                  <a:pt x="1141" y="1457"/>
                  <a:pt x="1139" y="1455"/>
                  <a:pt x="1137" y="1455"/>
                </a:cubicBezTo>
                <a:close/>
                <a:moveTo>
                  <a:pt x="1150" y="1455"/>
                </a:moveTo>
                <a:cubicBezTo>
                  <a:pt x="1147" y="1455"/>
                  <a:pt x="1146" y="1457"/>
                  <a:pt x="1146" y="1459"/>
                </a:cubicBezTo>
                <a:cubicBezTo>
                  <a:pt x="1146" y="1462"/>
                  <a:pt x="1147" y="1464"/>
                  <a:pt x="1150" y="1464"/>
                </a:cubicBezTo>
                <a:cubicBezTo>
                  <a:pt x="1152" y="1464"/>
                  <a:pt x="1154" y="1462"/>
                  <a:pt x="1154" y="1459"/>
                </a:cubicBezTo>
                <a:cubicBezTo>
                  <a:pt x="1154" y="1457"/>
                  <a:pt x="1152" y="1455"/>
                  <a:pt x="1150" y="1455"/>
                </a:cubicBezTo>
                <a:close/>
                <a:moveTo>
                  <a:pt x="1163" y="1455"/>
                </a:moveTo>
                <a:cubicBezTo>
                  <a:pt x="1160" y="1455"/>
                  <a:pt x="1159" y="1457"/>
                  <a:pt x="1159" y="1459"/>
                </a:cubicBezTo>
                <a:cubicBezTo>
                  <a:pt x="1159" y="1462"/>
                  <a:pt x="1160" y="1464"/>
                  <a:pt x="1163" y="1464"/>
                </a:cubicBezTo>
                <a:cubicBezTo>
                  <a:pt x="1165" y="1464"/>
                  <a:pt x="1167" y="1462"/>
                  <a:pt x="1167" y="1459"/>
                </a:cubicBezTo>
                <a:cubicBezTo>
                  <a:pt x="1167" y="1457"/>
                  <a:pt x="1165" y="1455"/>
                  <a:pt x="1163" y="1455"/>
                </a:cubicBezTo>
                <a:close/>
                <a:moveTo>
                  <a:pt x="1860" y="1459"/>
                </a:moveTo>
                <a:cubicBezTo>
                  <a:pt x="1860" y="1459"/>
                  <a:pt x="1860" y="1459"/>
                  <a:pt x="1860" y="1459"/>
                </a:cubicBezTo>
                <a:cubicBezTo>
                  <a:pt x="1860" y="1460"/>
                  <a:pt x="1860" y="1460"/>
                  <a:pt x="1860" y="1460"/>
                </a:cubicBezTo>
                <a:cubicBezTo>
                  <a:pt x="1860" y="1460"/>
                  <a:pt x="1860" y="1460"/>
                  <a:pt x="1860" y="1459"/>
                </a:cubicBezTo>
                <a:cubicBezTo>
                  <a:pt x="1860" y="1459"/>
                  <a:pt x="1860" y="1459"/>
                  <a:pt x="1860" y="1459"/>
                </a:cubicBezTo>
                <a:close/>
                <a:moveTo>
                  <a:pt x="1873" y="1455"/>
                </a:moveTo>
                <a:cubicBezTo>
                  <a:pt x="1871" y="1455"/>
                  <a:pt x="1869" y="1457"/>
                  <a:pt x="1869" y="1459"/>
                </a:cubicBezTo>
                <a:cubicBezTo>
                  <a:pt x="1869" y="1462"/>
                  <a:pt x="1871" y="1464"/>
                  <a:pt x="1873" y="1464"/>
                </a:cubicBezTo>
                <a:cubicBezTo>
                  <a:pt x="1875" y="1464"/>
                  <a:pt x="1877" y="1462"/>
                  <a:pt x="1877" y="1459"/>
                </a:cubicBezTo>
                <a:cubicBezTo>
                  <a:pt x="1877" y="1457"/>
                  <a:pt x="1875" y="1455"/>
                  <a:pt x="1873" y="1455"/>
                </a:cubicBezTo>
                <a:close/>
                <a:moveTo>
                  <a:pt x="1886" y="1455"/>
                </a:moveTo>
                <a:cubicBezTo>
                  <a:pt x="1884" y="1455"/>
                  <a:pt x="1882" y="1457"/>
                  <a:pt x="1882" y="1459"/>
                </a:cubicBezTo>
                <a:cubicBezTo>
                  <a:pt x="1882" y="1462"/>
                  <a:pt x="1884" y="1464"/>
                  <a:pt x="1886" y="1464"/>
                </a:cubicBezTo>
                <a:cubicBezTo>
                  <a:pt x="1888" y="1464"/>
                  <a:pt x="1890" y="1462"/>
                  <a:pt x="1890" y="1459"/>
                </a:cubicBezTo>
                <a:cubicBezTo>
                  <a:pt x="1890" y="1457"/>
                  <a:pt x="1888" y="1455"/>
                  <a:pt x="1886" y="1455"/>
                </a:cubicBezTo>
                <a:close/>
                <a:moveTo>
                  <a:pt x="1899" y="1455"/>
                </a:moveTo>
                <a:cubicBezTo>
                  <a:pt x="1896" y="1455"/>
                  <a:pt x="1895" y="1457"/>
                  <a:pt x="1895" y="1459"/>
                </a:cubicBezTo>
                <a:cubicBezTo>
                  <a:pt x="1895" y="1462"/>
                  <a:pt x="1896" y="1464"/>
                  <a:pt x="1899" y="1464"/>
                </a:cubicBezTo>
                <a:cubicBezTo>
                  <a:pt x="1901" y="1464"/>
                  <a:pt x="1903" y="1462"/>
                  <a:pt x="1903" y="1459"/>
                </a:cubicBezTo>
                <a:cubicBezTo>
                  <a:pt x="1903" y="1457"/>
                  <a:pt x="1901" y="1455"/>
                  <a:pt x="1899" y="1455"/>
                </a:cubicBezTo>
                <a:close/>
                <a:moveTo>
                  <a:pt x="1912" y="1455"/>
                </a:moveTo>
                <a:cubicBezTo>
                  <a:pt x="1909" y="1455"/>
                  <a:pt x="1908" y="1457"/>
                  <a:pt x="1908" y="1459"/>
                </a:cubicBezTo>
                <a:cubicBezTo>
                  <a:pt x="1908" y="1462"/>
                  <a:pt x="1909" y="1464"/>
                  <a:pt x="1912" y="1464"/>
                </a:cubicBezTo>
                <a:cubicBezTo>
                  <a:pt x="1914" y="1464"/>
                  <a:pt x="1916" y="1462"/>
                  <a:pt x="1916" y="1459"/>
                </a:cubicBezTo>
                <a:cubicBezTo>
                  <a:pt x="1916" y="1457"/>
                  <a:pt x="1914" y="1455"/>
                  <a:pt x="1912" y="1455"/>
                </a:cubicBezTo>
                <a:close/>
                <a:moveTo>
                  <a:pt x="1925" y="1455"/>
                </a:moveTo>
                <a:cubicBezTo>
                  <a:pt x="1922" y="1455"/>
                  <a:pt x="1920" y="1457"/>
                  <a:pt x="1920" y="1459"/>
                </a:cubicBezTo>
                <a:cubicBezTo>
                  <a:pt x="1920" y="1462"/>
                  <a:pt x="1922" y="1464"/>
                  <a:pt x="1925" y="1464"/>
                </a:cubicBezTo>
                <a:cubicBezTo>
                  <a:pt x="1927" y="1464"/>
                  <a:pt x="1929" y="1462"/>
                  <a:pt x="1929" y="1459"/>
                </a:cubicBezTo>
                <a:cubicBezTo>
                  <a:pt x="1929" y="1457"/>
                  <a:pt x="1927" y="1455"/>
                  <a:pt x="1925" y="1455"/>
                </a:cubicBezTo>
                <a:close/>
                <a:moveTo>
                  <a:pt x="1938" y="1455"/>
                </a:moveTo>
                <a:cubicBezTo>
                  <a:pt x="1935" y="1455"/>
                  <a:pt x="1933" y="1457"/>
                  <a:pt x="1933" y="1459"/>
                </a:cubicBezTo>
                <a:cubicBezTo>
                  <a:pt x="1933" y="1462"/>
                  <a:pt x="1935" y="1464"/>
                  <a:pt x="1938" y="1464"/>
                </a:cubicBezTo>
                <a:cubicBezTo>
                  <a:pt x="1940" y="1464"/>
                  <a:pt x="1942" y="1462"/>
                  <a:pt x="1942" y="1459"/>
                </a:cubicBezTo>
                <a:cubicBezTo>
                  <a:pt x="1942" y="1457"/>
                  <a:pt x="1940" y="1455"/>
                  <a:pt x="1938" y="1455"/>
                </a:cubicBezTo>
                <a:close/>
                <a:moveTo>
                  <a:pt x="1950" y="1455"/>
                </a:moveTo>
                <a:cubicBezTo>
                  <a:pt x="1948" y="1455"/>
                  <a:pt x="1946" y="1457"/>
                  <a:pt x="1946" y="1459"/>
                </a:cubicBezTo>
                <a:cubicBezTo>
                  <a:pt x="1946" y="1462"/>
                  <a:pt x="1948" y="1464"/>
                  <a:pt x="1950" y="1464"/>
                </a:cubicBezTo>
                <a:cubicBezTo>
                  <a:pt x="1953" y="1464"/>
                  <a:pt x="1955" y="1462"/>
                  <a:pt x="1955" y="1459"/>
                </a:cubicBezTo>
                <a:cubicBezTo>
                  <a:pt x="1955" y="1457"/>
                  <a:pt x="1953" y="1455"/>
                  <a:pt x="1950" y="1455"/>
                </a:cubicBezTo>
                <a:close/>
                <a:moveTo>
                  <a:pt x="1963" y="1455"/>
                </a:moveTo>
                <a:cubicBezTo>
                  <a:pt x="1961" y="1455"/>
                  <a:pt x="1959" y="1457"/>
                  <a:pt x="1959" y="1459"/>
                </a:cubicBezTo>
                <a:cubicBezTo>
                  <a:pt x="1959" y="1462"/>
                  <a:pt x="1961" y="1464"/>
                  <a:pt x="1963" y="1464"/>
                </a:cubicBezTo>
                <a:cubicBezTo>
                  <a:pt x="1966" y="1464"/>
                  <a:pt x="1968" y="1462"/>
                  <a:pt x="1968" y="1459"/>
                </a:cubicBezTo>
                <a:cubicBezTo>
                  <a:pt x="1968" y="1457"/>
                  <a:pt x="1966" y="1455"/>
                  <a:pt x="1963" y="1455"/>
                </a:cubicBezTo>
                <a:close/>
                <a:moveTo>
                  <a:pt x="1976" y="1455"/>
                </a:moveTo>
                <a:cubicBezTo>
                  <a:pt x="1974" y="1455"/>
                  <a:pt x="1972" y="1457"/>
                  <a:pt x="1972" y="1459"/>
                </a:cubicBezTo>
                <a:cubicBezTo>
                  <a:pt x="1972" y="1462"/>
                  <a:pt x="1974" y="1464"/>
                  <a:pt x="1976" y="1464"/>
                </a:cubicBezTo>
                <a:cubicBezTo>
                  <a:pt x="1979" y="1464"/>
                  <a:pt x="1980" y="1462"/>
                  <a:pt x="1980" y="1459"/>
                </a:cubicBezTo>
                <a:cubicBezTo>
                  <a:pt x="1980" y="1457"/>
                  <a:pt x="1979" y="1455"/>
                  <a:pt x="1976" y="1455"/>
                </a:cubicBezTo>
                <a:close/>
                <a:moveTo>
                  <a:pt x="1989" y="1459"/>
                </a:moveTo>
                <a:cubicBezTo>
                  <a:pt x="1989" y="1460"/>
                  <a:pt x="1989" y="1460"/>
                  <a:pt x="1989" y="1460"/>
                </a:cubicBezTo>
                <a:cubicBezTo>
                  <a:pt x="1989" y="1460"/>
                  <a:pt x="1989" y="1460"/>
                  <a:pt x="1989" y="1459"/>
                </a:cubicBezTo>
                <a:cubicBezTo>
                  <a:pt x="1989" y="1459"/>
                  <a:pt x="1989" y="1459"/>
                  <a:pt x="1989" y="1459"/>
                </a:cubicBezTo>
                <a:cubicBezTo>
                  <a:pt x="1989" y="1459"/>
                  <a:pt x="1989" y="1459"/>
                  <a:pt x="1989" y="1459"/>
                </a:cubicBezTo>
                <a:close/>
                <a:moveTo>
                  <a:pt x="2841" y="1455"/>
                </a:moveTo>
                <a:cubicBezTo>
                  <a:pt x="2839" y="1455"/>
                  <a:pt x="2837" y="1457"/>
                  <a:pt x="2837" y="1459"/>
                </a:cubicBezTo>
                <a:cubicBezTo>
                  <a:pt x="2837" y="1462"/>
                  <a:pt x="2839" y="1464"/>
                  <a:pt x="2841" y="1464"/>
                </a:cubicBezTo>
                <a:cubicBezTo>
                  <a:pt x="2844" y="1464"/>
                  <a:pt x="2846" y="1462"/>
                  <a:pt x="2846" y="1459"/>
                </a:cubicBezTo>
                <a:cubicBezTo>
                  <a:pt x="2846" y="1457"/>
                  <a:pt x="2844" y="1455"/>
                  <a:pt x="2841" y="1455"/>
                </a:cubicBezTo>
                <a:close/>
                <a:moveTo>
                  <a:pt x="2854" y="1455"/>
                </a:moveTo>
                <a:cubicBezTo>
                  <a:pt x="2852" y="1455"/>
                  <a:pt x="2850" y="1457"/>
                  <a:pt x="2850" y="1459"/>
                </a:cubicBezTo>
                <a:cubicBezTo>
                  <a:pt x="2850" y="1462"/>
                  <a:pt x="2852" y="1464"/>
                  <a:pt x="2854" y="1464"/>
                </a:cubicBezTo>
                <a:cubicBezTo>
                  <a:pt x="2857" y="1464"/>
                  <a:pt x="2859" y="1462"/>
                  <a:pt x="2859" y="1459"/>
                </a:cubicBezTo>
                <a:cubicBezTo>
                  <a:pt x="2859" y="1457"/>
                  <a:pt x="2857" y="1455"/>
                  <a:pt x="2854" y="1455"/>
                </a:cubicBezTo>
                <a:close/>
                <a:moveTo>
                  <a:pt x="2867" y="1455"/>
                </a:moveTo>
                <a:cubicBezTo>
                  <a:pt x="2865" y="1455"/>
                  <a:pt x="2863" y="1457"/>
                  <a:pt x="2863" y="1459"/>
                </a:cubicBezTo>
                <a:cubicBezTo>
                  <a:pt x="2863" y="1462"/>
                  <a:pt x="2865" y="1464"/>
                  <a:pt x="2867" y="1464"/>
                </a:cubicBezTo>
                <a:cubicBezTo>
                  <a:pt x="2870" y="1464"/>
                  <a:pt x="2871" y="1462"/>
                  <a:pt x="2871" y="1459"/>
                </a:cubicBezTo>
                <a:cubicBezTo>
                  <a:pt x="2871" y="1457"/>
                  <a:pt x="2870" y="1455"/>
                  <a:pt x="2867" y="1455"/>
                </a:cubicBezTo>
                <a:close/>
                <a:moveTo>
                  <a:pt x="2880" y="1455"/>
                </a:moveTo>
                <a:cubicBezTo>
                  <a:pt x="2878" y="1455"/>
                  <a:pt x="2876" y="1457"/>
                  <a:pt x="2876" y="1459"/>
                </a:cubicBezTo>
                <a:cubicBezTo>
                  <a:pt x="2876" y="1462"/>
                  <a:pt x="2878" y="1464"/>
                  <a:pt x="2880" y="1464"/>
                </a:cubicBezTo>
                <a:cubicBezTo>
                  <a:pt x="2883" y="1464"/>
                  <a:pt x="2884" y="1462"/>
                  <a:pt x="2884" y="1459"/>
                </a:cubicBezTo>
                <a:cubicBezTo>
                  <a:pt x="2884" y="1457"/>
                  <a:pt x="2883" y="1455"/>
                  <a:pt x="2880" y="1455"/>
                </a:cubicBezTo>
                <a:close/>
                <a:moveTo>
                  <a:pt x="2893" y="1455"/>
                </a:moveTo>
                <a:cubicBezTo>
                  <a:pt x="2891" y="1455"/>
                  <a:pt x="2889" y="1457"/>
                  <a:pt x="2889" y="1459"/>
                </a:cubicBezTo>
                <a:cubicBezTo>
                  <a:pt x="2889" y="1462"/>
                  <a:pt x="2891" y="1464"/>
                  <a:pt x="2893" y="1464"/>
                </a:cubicBezTo>
                <a:cubicBezTo>
                  <a:pt x="2895" y="1464"/>
                  <a:pt x="2897" y="1462"/>
                  <a:pt x="2897" y="1459"/>
                </a:cubicBezTo>
                <a:cubicBezTo>
                  <a:pt x="2897" y="1457"/>
                  <a:pt x="2895" y="1455"/>
                  <a:pt x="2893" y="1455"/>
                </a:cubicBezTo>
                <a:close/>
                <a:moveTo>
                  <a:pt x="2906" y="1455"/>
                </a:moveTo>
                <a:cubicBezTo>
                  <a:pt x="2904" y="1455"/>
                  <a:pt x="2902" y="1457"/>
                  <a:pt x="2902" y="1459"/>
                </a:cubicBezTo>
                <a:cubicBezTo>
                  <a:pt x="2902" y="1462"/>
                  <a:pt x="2904" y="1464"/>
                  <a:pt x="2906" y="1464"/>
                </a:cubicBezTo>
                <a:cubicBezTo>
                  <a:pt x="2908" y="1464"/>
                  <a:pt x="2910" y="1462"/>
                  <a:pt x="2910" y="1459"/>
                </a:cubicBezTo>
                <a:cubicBezTo>
                  <a:pt x="2910" y="1457"/>
                  <a:pt x="2908" y="1455"/>
                  <a:pt x="2906" y="1455"/>
                </a:cubicBezTo>
                <a:close/>
                <a:moveTo>
                  <a:pt x="2919" y="1455"/>
                </a:moveTo>
                <a:cubicBezTo>
                  <a:pt x="2917" y="1455"/>
                  <a:pt x="2915" y="1457"/>
                  <a:pt x="2915" y="1459"/>
                </a:cubicBezTo>
                <a:cubicBezTo>
                  <a:pt x="2915" y="1462"/>
                  <a:pt x="2917" y="1464"/>
                  <a:pt x="2919" y="1464"/>
                </a:cubicBezTo>
                <a:cubicBezTo>
                  <a:pt x="2921" y="1464"/>
                  <a:pt x="2923" y="1462"/>
                  <a:pt x="2923" y="1459"/>
                </a:cubicBezTo>
                <a:cubicBezTo>
                  <a:pt x="2923" y="1457"/>
                  <a:pt x="2921" y="1455"/>
                  <a:pt x="2919" y="1455"/>
                </a:cubicBezTo>
                <a:close/>
                <a:moveTo>
                  <a:pt x="2932" y="1455"/>
                </a:moveTo>
                <a:cubicBezTo>
                  <a:pt x="2930" y="1455"/>
                  <a:pt x="2928" y="1457"/>
                  <a:pt x="2928" y="1459"/>
                </a:cubicBezTo>
                <a:cubicBezTo>
                  <a:pt x="2928" y="1462"/>
                  <a:pt x="2930" y="1464"/>
                  <a:pt x="2932" y="1464"/>
                </a:cubicBezTo>
                <a:cubicBezTo>
                  <a:pt x="2934" y="1464"/>
                  <a:pt x="2936" y="1462"/>
                  <a:pt x="2936" y="1459"/>
                </a:cubicBezTo>
                <a:cubicBezTo>
                  <a:pt x="2936" y="1457"/>
                  <a:pt x="2934" y="1455"/>
                  <a:pt x="2932" y="1455"/>
                </a:cubicBezTo>
                <a:close/>
                <a:moveTo>
                  <a:pt x="2945" y="1455"/>
                </a:moveTo>
                <a:cubicBezTo>
                  <a:pt x="2942" y="1455"/>
                  <a:pt x="2941" y="1457"/>
                  <a:pt x="2941" y="1459"/>
                </a:cubicBezTo>
                <a:cubicBezTo>
                  <a:pt x="2941" y="1462"/>
                  <a:pt x="2942" y="1464"/>
                  <a:pt x="2945" y="1464"/>
                </a:cubicBezTo>
                <a:cubicBezTo>
                  <a:pt x="2947" y="1464"/>
                  <a:pt x="2949" y="1462"/>
                  <a:pt x="2949" y="1459"/>
                </a:cubicBezTo>
                <a:cubicBezTo>
                  <a:pt x="2949" y="1457"/>
                  <a:pt x="2947" y="1455"/>
                  <a:pt x="2945" y="1455"/>
                </a:cubicBezTo>
                <a:close/>
                <a:moveTo>
                  <a:pt x="2958" y="1455"/>
                </a:moveTo>
                <a:cubicBezTo>
                  <a:pt x="2955" y="1455"/>
                  <a:pt x="2954" y="1457"/>
                  <a:pt x="2954" y="1459"/>
                </a:cubicBezTo>
                <a:cubicBezTo>
                  <a:pt x="2954" y="1462"/>
                  <a:pt x="2955" y="1464"/>
                  <a:pt x="2958" y="1464"/>
                </a:cubicBezTo>
                <a:cubicBezTo>
                  <a:pt x="2960" y="1464"/>
                  <a:pt x="2962" y="1462"/>
                  <a:pt x="2962" y="1459"/>
                </a:cubicBezTo>
                <a:cubicBezTo>
                  <a:pt x="2962" y="1457"/>
                  <a:pt x="2960" y="1455"/>
                  <a:pt x="2958" y="1455"/>
                </a:cubicBezTo>
                <a:close/>
                <a:moveTo>
                  <a:pt x="2971" y="1455"/>
                </a:moveTo>
                <a:cubicBezTo>
                  <a:pt x="2968" y="1455"/>
                  <a:pt x="2966" y="1457"/>
                  <a:pt x="2966" y="1459"/>
                </a:cubicBezTo>
                <a:cubicBezTo>
                  <a:pt x="2966" y="1462"/>
                  <a:pt x="2968" y="1464"/>
                  <a:pt x="2971" y="1464"/>
                </a:cubicBezTo>
                <a:cubicBezTo>
                  <a:pt x="2973" y="1464"/>
                  <a:pt x="2975" y="1462"/>
                  <a:pt x="2975" y="1459"/>
                </a:cubicBezTo>
                <a:cubicBezTo>
                  <a:pt x="2975" y="1457"/>
                  <a:pt x="2973" y="1455"/>
                  <a:pt x="2971" y="1455"/>
                </a:cubicBezTo>
                <a:close/>
                <a:moveTo>
                  <a:pt x="2984" y="1455"/>
                </a:moveTo>
                <a:cubicBezTo>
                  <a:pt x="2981" y="1455"/>
                  <a:pt x="2979" y="1457"/>
                  <a:pt x="2979" y="1459"/>
                </a:cubicBezTo>
                <a:cubicBezTo>
                  <a:pt x="2979" y="1462"/>
                  <a:pt x="2981" y="1464"/>
                  <a:pt x="2984" y="1464"/>
                </a:cubicBezTo>
                <a:cubicBezTo>
                  <a:pt x="2986" y="1464"/>
                  <a:pt x="2988" y="1462"/>
                  <a:pt x="2988" y="1459"/>
                </a:cubicBezTo>
                <a:cubicBezTo>
                  <a:pt x="2988" y="1457"/>
                  <a:pt x="2986" y="1455"/>
                  <a:pt x="2984" y="1455"/>
                </a:cubicBezTo>
                <a:close/>
                <a:moveTo>
                  <a:pt x="2996" y="1455"/>
                </a:moveTo>
                <a:cubicBezTo>
                  <a:pt x="2994" y="1455"/>
                  <a:pt x="2992" y="1457"/>
                  <a:pt x="2992" y="1459"/>
                </a:cubicBezTo>
                <a:cubicBezTo>
                  <a:pt x="2992" y="1462"/>
                  <a:pt x="2994" y="1464"/>
                  <a:pt x="2996" y="1464"/>
                </a:cubicBezTo>
                <a:cubicBezTo>
                  <a:pt x="2999" y="1464"/>
                  <a:pt x="3001" y="1462"/>
                  <a:pt x="3001" y="1459"/>
                </a:cubicBezTo>
                <a:cubicBezTo>
                  <a:pt x="3001" y="1457"/>
                  <a:pt x="2999" y="1455"/>
                  <a:pt x="2996" y="1455"/>
                </a:cubicBezTo>
                <a:close/>
                <a:moveTo>
                  <a:pt x="3009" y="1455"/>
                </a:moveTo>
                <a:cubicBezTo>
                  <a:pt x="3007" y="1455"/>
                  <a:pt x="3005" y="1457"/>
                  <a:pt x="3005" y="1459"/>
                </a:cubicBezTo>
                <a:cubicBezTo>
                  <a:pt x="3005" y="1462"/>
                  <a:pt x="3007" y="1464"/>
                  <a:pt x="3009" y="1464"/>
                </a:cubicBezTo>
                <a:cubicBezTo>
                  <a:pt x="3012" y="1464"/>
                  <a:pt x="3014" y="1462"/>
                  <a:pt x="3014" y="1459"/>
                </a:cubicBezTo>
                <a:cubicBezTo>
                  <a:pt x="3014" y="1457"/>
                  <a:pt x="3012" y="1455"/>
                  <a:pt x="3009" y="1455"/>
                </a:cubicBezTo>
                <a:close/>
                <a:moveTo>
                  <a:pt x="3022" y="1455"/>
                </a:moveTo>
                <a:cubicBezTo>
                  <a:pt x="3020" y="1455"/>
                  <a:pt x="3018" y="1457"/>
                  <a:pt x="3018" y="1459"/>
                </a:cubicBezTo>
                <a:cubicBezTo>
                  <a:pt x="3018" y="1462"/>
                  <a:pt x="3020" y="1464"/>
                  <a:pt x="3022" y="1464"/>
                </a:cubicBezTo>
                <a:cubicBezTo>
                  <a:pt x="3025" y="1464"/>
                  <a:pt x="3026" y="1462"/>
                  <a:pt x="3026" y="1459"/>
                </a:cubicBezTo>
                <a:cubicBezTo>
                  <a:pt x="3026" y="1457"/>
                  <a:pt x="3025" y="1455"/>
                  <a:pt x="3022" y="1455"/>
                </a:cubicBezTo>
                <a:close/>
                <a:moveTo>
                  <a:pt x="3035" y="1455"/>
                </a:moveTo>
                <a:cubicBezTo>
                  <a:pt x="3033" y="1455"/>
                  <a:pt x="3031" y="1457"/>
                  <a:pt x="3031" y="1459"/>
                </a:cubicBezTo>
                <a:cubicBezTo>
                  <a:pt x="3031" y="1462"/>
                  <a:pt x="3033" y="1464"/>
                  <a:pt x="3035" y="1464"/>
                </a:cubicBezTo>
                <a:cubicBezTo>
                  <a:pt x="3037" y="1464"/>
                  <a:pt x="3039" y="1462"/>
                  <a:pt x="3039" y="1459"/>
                </a:cubicBezTo>
                <a:cubicBezTo>
                  <a:pt x="3039" y="1457"/>
                  <a:pt x="3037" y="1455"/>
                  <a:pt x="3035" y="1455"/>
                </a:cubicBezTo>
                <a:close/>
                <a:moveTo>
                  <a:pt x="3048" y="1455"/>
                </a:moveTo>
                <a:cubicBezTo>
                  <a:pt x="3046" y="1455"/>
                  <a:pt x="3044" y="1457"/>
                  <a:pt x="3044" y="1459"/>
                </a:cubicBezTo>
                <a:cubicBezTo>
                  <a:pt x="3044" y="1462"/>
                  <a:pt x="3046" y="1464"/>
                  <a:pt x="3048" y="1464"/>
                </a:cubicBezTo>
                <a:cubicBezTo>
                  <a:pt x="3050" y="1464"/>
                  <a:pt x="3052" y="1462"/>
                  <a:pt x="3052" y="1459"/>
                </a:cubicBezTo>
                <a:cubicBezTo>
                  <a:pt x="3052" y="1457"/>
                  <a:pt x="3050" y="1455"/>
                  <a:pt x="3048" y="1455"/>
                </a:cubicBezTo>
                <a:close/>
                <a:moveTo>
                  <a:pt x="3061" y="1455"/>
                </a:moveTo>
                <a:cubicBezTo>
                  <a:pt x="3059" y="1455"/>
                  <a:pt x="3057" y="1457"/>
                  <a:pt x="3057" y="1459"/>
                </a:cubicBezTo>
                <a:cubicBezTo>
                  <a:pt x="3057" y="1462"/>
                  <a:pt x="3059" y="1464"/>
                  <a:pt x="3061" y="1464"/>
                </a:cubicBezTo>
                <a:cubicBezTo>
                  <a:pt x="3063" y="1464"/>
                  <a:pt x="3065" y="1462"/>
                  <a:pt x="3065" y="1459"/>
                </a:cubicBezTo>
                <a:cubicBezTo>
                  <a:pt x="3065" y="1457"/>
                  <a:pt x="3063" y="1455"/>
                  <a:pt x="3061" y="1455"/>
                </a:cubicBezTo>
                <a:close/>
                <a:moveTo>
                  <a:pt x="3074" y="1455"/>
                </a:moveTo>
                <a:cubicBezTo>
                  <a:pt x="3072" y="1455"/>
                  <a:pt x="3070" y="1457"/>
                  <a:pt x="3070" y="1459"/>
                </a:cubicBezTo>
                <a:cubicBezTo>
                  <a:pt x="3070" y="1462"/>
                  <a:pt x="3072" y="1464"/>
                  <a:pt x="3074" y="1464"/>
                </a:cubicBezTo>
                <a:cubicBezTo>
                  <a:pt x="3076" y="1464"/>
                  <a:pt x="3078" y="1462"/>
                  <a:pt x="3078" y="1459"/>
                </a:cubicBezTo>
                <a:cubicBezTo>
                  <a:pt x="3078" y="1457"/>
                  <a:pt x="3076" y="1455"/>
                  <a:pt x="3074" y="1455"/>
                </a:cubicBezTo>
                <a:close/>
                <a:moveTo>
                  <a:pt x="3087" y="1455"/>
                </a:moveTo>
                <a:cubicBezTo>
                  <a:pt x="3085" y="1455"/>
                  <a:pt x="3083" y="1457"/>
                  <a:pt x="3083" y="1459"/>
                </a:cubicBezTo>
                <a:cubicBezTo>
                  <a:pt x="3083" y="1462"/>
                  <a:pt x="3085" y="1464"/>
                  <a:pt x="3087" y="1464"/>
                </a:cubicBezTo>
                <a:cubicBezTo>
                  <a:pt x="3089" y="1464"/>
                  <a:pt x="3091" y="1462"/>
                  <a:pt x="3091" y="1459"/>
                </a:cubicBezTo>
                <a:cubicBezTo>
                  <a:pt x="3091" y="1457"/>
                  <a:pt x="3089" y="1455"/>
                  <a:pt x="3087" y="1455"/>
                </a:cubicBezTo>
                <a:close/>
                <a:moveTo>
                  <a:pt x="3100" y="1455"/>
                </a:moveTo>
                <a:cubicBezTo>
                  <a:pt x="3097" y="1455"/>
                  <a:pt x="3096" y="1457"/>
                  <a:pt x="3096" y="1459"/>
                </a:cubicBezTo>
                <a:cubicBezTo>
                  <a:pt x="3096" y="1462"/>
                  <a:pt x="3097" y="1464"/>
                  <a:pt x="3100" y="1464"/>
                </a:cubicBezTo>
                <a:cubicBezTo>
                  <a:pt x="3102" y="1464"/>
                  <a:pt x="3104" y="1462"/>
                  <a:pt x="3104" y="1459"/>
                </a:cubicBezTo>
                <a:cubicBezTo>
                  <a:pt x="3104" y="1457"/>
                  <a:pt x="3102" y="1455"/>
                  <a:pt x="3100" y="1455"/>
                </a:cubicBezTo>
                <a:close/>
                <a:moveTo>
                  <a:pt x="3113" y="1455"/>
                </a:moveTo>
                <a:cubicBezTo>
                  <a:pt x="3110" y="1455"/>
                  <a:pt x="3108" y="1457"/>
                  <a:pt x="3108" y="1459"/>
                </a:cubicBezTo>
                <a:cubicBezTo>
                  <a:pt x="3108" y="1462"/>
                  <a:pt x="3110" y="1464"/>
                  <a:pt x="3113" y="1464"/>
                </a:cubicBezTo>
                <a:cubicBezTo>
                  <a:pt x="3115" y="1464"/>
                  <a:pt x="3117" y="1462"/>
                  <a:pt x="3117" y="1459"/>
                </a:cubicBezTo>
                <a:cubicBezTo>
                  <a:pt x="3117" y="1457"/>
                  <a:pt x="3115" y="1455"/>
                  <a:pt x="3113" y="1455"/>
                </a:cubicBezTo>
                <a:close/>
                <a:moveTo>
                  <a:pt x="3126" y="1455"/>
                </a:moveTo>
                <a:cubicBezTo>
                  <a:pt x="3123" y="1455"/>
                  <a:pt x="3121" y="1457"/>
                  <a:pt x="3121" y="1459"/>
                </a:cubicBezTo>
                <a:cubicBezTo>
                  <a:pt x="3121" y="1462"/>
                  <a:pt x="3123" y="1464"/>
                  <a:pt x="3126" y="1464"/>
                </a:cubicBezTo>
                <a:cubicBezTo>
                  <a:pt x="3128" y="1464"/>
                  <a:pt x="3130" y="1462"/>
                  <a:pt x="3130" y="1459"/>
                </a:cubicBezTo>
                <a:cubicBezTo>
                  <a:pt x="3130" y="1457"/>
                  <a:pt x="3128" y="1455"/>
                  <a:pt x="3126" y="1455"/>
                </a:cubicBezTo>
                <a:close/>
                <a:moveTo>
                  <a:pt x="3139" y="1455"/>
                </a:moveTo>
                <a:cubicBezTo>
                  <a:pt x="3136" y="1455"/>
                  <a:pt x="3134" y="1457"/>
                  <a:pt x="3134" y="1459"/>
                </a:cubicBezTo>
                <a:cubicBezTo>
                  <a:pt x="3134" y="1462"/>
                  <a:pt x="3136" y="1464"/>
                  <a:pt x="3139" y="1464"/>
                </a:cubicBezTo>
                <a:cubicBezTo>
                  <a:pt x="3141" y="1464"/>
                  <a:pt x="3143" y="1462"/>
                  <a:pt x="3143" y="1459"/>
                </a:cubicBezTo>
                <a:cubicBezTo>
                  <a:pt x="3143" y="1457"/>
                  <a:pt x="3141" y="1455"/>
                  <a:pt x="3139" y="1455"/>
                </a:cubicBezTo>
                <a:close/>
                <a:moveTo>
                  <a:pt x="3151" y="1455"/>
                </a:moveTo>
                <a:cubicBezTo>
                  <a:pt x="3149" y="1455"/>
                  <a:pt x="3147" y="1457"/>
                  <a:pt x="3147" y="1459"/>
                </a:cubicBezTo>
                <a:cubicBezTo>
                  <a:pt x="3147" y="1462"/>
                  <a:pt x="3149" y="1464"/>
                  <a:pt x="3151" y="1464"/>
                </a:cubicBezTo>
                <a:cubicBezTo>
                  <a:pt x="3154" y="1464"/>
                  <a:pt x="3156" y="1462"/>
                  <a:pt x="3156" y="1459"/>
                </a:cubicBezTo>
                <a:cubicBezTo>
                  <a:pt x="3156" y="1457"/>
                  <a:pt x="3154" y="1455"/>
                  <a:pt x="3151" y="1455"/>
                </a:cubicBezTo>
                <a:close/>
                <a:moveTo>
                  <a:pt x="3164" y="1455"/>
                </a:moveTo>
                <a:cubicBezTo>
                  <a:pt x="3162" y="1455"/>
                  <a:pt x="3160" y="1457"/>
                  <a:pt x="3160" y="1459"/>
                </a:cubicBezTo>
                <a:cubicBezTo>
                  <a:pt x="3160" y="1462"/>
                  <a:pt x="3162" y="1464"/>
                  <a:pt x="3164" y="1464"/>
                </a:cubicBezTo>
                <a:cubicBezTo>
                  <a:pt x="3167" y="1464"/>
                  <a:pt x="3169" y="1462"/>
                  <a:pt x="3169" y="1459"/>
                </a:cubicBezTo>
                <a:cubicBezTo>
                  <a:pt x="3169" y="1457"/>
                  <a:pt x="3167" y="1455"/>
                  <a:pt x="3164" y="1455"/>
                </a:cubicBezTo>
                <a:close/>
                <a:moveTo>
                  <a:pt x="3177" y="1455"/>
                </a:moveTo>
                <a:cubicBezTo>
                  <a:pt x="3175" y="1455"/>
                  <a:pt x="3173" y="1457"/>
                  <a:pt x="3173" y="1459"/>
                </a:cubicBezTo>
                <a:cubicBezTo>
                  <a:pt x="3173" y="1462"/>
                  <a:pt x="3175" y="1464"/>
                  <a:pt x="3177" y="1464"/>
                </a:cubicBezTo>
                <a:cubicBezTo>
                  <a:pt x="3180" y="1464"/>
                  <a:pt x="3181" y="1462"/>
                  <a:pt x="3181" y="1459"/>
                </a:cubicBezTo>
                <a:cubicBezTo>
                  <a:pt x="3181" y="1457"/>
                  <a:pt x="3180" y="1455"/>
                  <a:pt x="3177" y="1455"/>
                </a:cubicBezTo>
                <a:close/>
                <a:moveTo>
                  <a:pt x="3190" y="1455"/>
                </a:moveTo>
                <a:cubicBezTo>
                  <a:pt x="3188" y="1455"/>
                  <a:pt x="3186" y="1457"/>
                  <a:pt x="3186" y="1459"/>
                </a:cubicBezTo>
                <a:cubicBezTo>
                  <a:pt x="3186" y="1462"/>
                  <a:pt x="3188" y="1464"/>
                  <a:pt x="3190" y="1464"/>
                </a:cubicBezTo>
                <a:cubicBezTo>
                  <a:pt x="3192" y="1464"/>
                  <a:pt x="3194" y="1462"/>
                  <a:pt x="3194" y="1459"/>
                </a:cubicBezTo>
                <a:cubicBezTo>
                  <a:pt x="3194" y="1457"/>
                  <a:pt x="3192" y="1455"/>
                  <a:pt x="3190" y="1455"/>
                </a:cubicBezTo>
                <a:close/>
                <a:moveTo>
                  <a:pt x="3203" y="1455"/>
                </a:moveTo>
                <a:cubicBezTo>
                  <a:pt x="3201" y="1455"/>
                  <a:pt x="3199" y="1457"/>
                  <a:pt x="3199" y="1459"/>
                </a:cubicBezTo>
                <a:cubicBezTo>
                  <a:pt x="3199" y="1462"/>
                  <a:pt x="3201" y="1464"/>
                  <a:pt x="3203" y="1464"/>
                </a:cubicBezTo>
                <a:cubicBezTo>
                  <a:pt x="3205" y="1464"/>
                  <a:pt x="3207" y="1462"/>
                  <a:pt x="3207" y="1459"/>
                </a:cubicBezTo>
                <a:cubicBezTo>
                  <a:pt x="3207" y="1457"/>
                  <a:pt x="3205" y="1455"/>
                  <a:pt x="3203" y="1455"/>
                </a:cubicBezTo>
                <a:close/>
                <a:moveTo>
                  <a:pt x="982" y="1468"/>
                </a:moveTo>
                <a:cubicBezTo>
                  <a:pt x="980" y="1468"/>
                  <a:pt x="978" y="1470"/>
                  <a:pt x="978" y="1472"/>
                </a:cubicBezTo>
                <a:cubicBezTo>
                  <a:pt x="978" y="1475"/>
                  <a:pt x="980" y="1477"/>
                  <a:pt x="982" y="1477"/>
                </a:cubicBezTo>
                <a:cubicBezTo>
                  <a:pt x="984" y="1477"/>
                  <a:pt x="986" y="1475"/>
                  <a:pt x="986" y="1472"/>
                </a:cubicBezTo>
                <a:cubicBezTo>
                  <a:pt x="986" y="1470"/>
                  <a:pt x="984" y="1468"/>
                  <a:pt x="982" y="1468"/>
                </a:cubicBezTo>
                <a:close/>
                <a:moveTo>
                  <a:pt x="995" y="1468"/>
                </a:moveTo>
                <a:cubicBezTo>
                  <a:pt x="993" y="1468"/>
                  <a:pt x="991" y="1470"/>
                  <a:pt x="991" y="1472"/>
                </a:cubicBezTo>
                <a:cubicBezTo>
                  <a:pt x="991" y="1475"/>
                  <a:pt x="993" y="1477"/>
                  <a:pt x="995" y="1477"/>
                </a:cubicBezTo>
                <a:cubicBezTo>
                  <a:pt x="997" y="1477"/>
                  <a:pt x="999" y="1475"/>
                  <a:pt x="999" y="1472"/>
                </a:cubicBezTo>
                <a:cubicBezTo>
                  <a:pt x="999" y="1470"/>
                  <a:pt x="997" y="1468"/>
                  <a:pt x="995" y="1468"/>
                </a:cubicBezTo>
                <a:close/>
                <a:moveTo>
                  <a:pt x="1008" y="1468"/>
                </a:moveTo>
                <a:cubicBezTo>
                  <a:pt x="1005" y="1468"/>
                  <a:pt x="1004" y="1470"/>
                  <a:pt x="1004" y="1472"/>
                </a:cubicBezTo>
                <a:cubicBezTo>
                  <a:pt x="1004" y="1475"/>
                  <a:pt x="1005" y="1477"/>
                  <a:pt x="1008" y="1477"/>
                </a:cubicBezTo>
                <a:cubicBezTo>
                  <a:pt x="1010" y="1477"/>
                  <a:pt x="1012" y="1475"/>
                  <a:pt x="1012" y="1472"/>
                </a:cubicBezTo>
                <a:cubicBezTo>
                  <a:pt x="1012" y="1470"/>
                  <a:pt x="1010" y="1468"/>
                  <a:pt x="1008" y="1468"/>
                </a:cubicBezTo>
                <a:close/>
                <a:moveTo>
                  <a:pt x="1021" y="1468"/>
                </a:moveTo>
                <a:cubicBezTo>
                  <a:pt x="1018" y="1468"/>
                  <a:pt x="1016" y="1470"/>
                  <a:pt x="1016" y="1472"/>
                </a:cubicBezTo>
                <a:cubicBezTo>
                  <a:pt x="1016" y="1475"/>
                  <a:pt x="1018" y="1477"/>
                  <a:pt x="1021" y="1477"/>
                </a:cubicBezTo>
                <a:cubicBezTo>
                  <a:pt x="1023" y="1477"/>
                  <a:pt x="1025" y="1475"/>
                  <a:pt x="1025" y="1472"/>
                </a:cubicBezTo>
                <a:cubicBezTo>
                  <a:pt x="1025" y="1470"/>
                  <a:pt x="1023" y="1468"/>
                  <a:pt x="1021" y="1468"/>
                </a:cubicBezTo>
                <a:close/>
                <a:moveTo>
                  <a:pt x="1034" y="1468"/>
                </a:moveTo>
                <a:cubicBezTo>
                  <a:pt x="1031" y="1468"/>
                  <a:pt x="1029" y="1470"/>
                  <a:pt x="1029" y="1472"/>
                </a:cubicBezTo>
                <a:cubicBezTo>
                  <a:pt x="1029" y="1475"/>
                  <a:pt x="1031" y="1477"/>
                  <a:pt x="1034" y="1477"/>
                </a:cubicBezTo>
                <a:cubicBezTo>
                  <a:pt x="1036" y="1477"/>
                  <a:pt x="1038" y="1475"/>
                  <a:pt x="1038" y="1472"/>
                </a:cubicBezTo>
                <a:cubicBezTo>
                  <a:pt x="1038" y="1470"/>
                  <a:pt x="1036" y="1468"/>
                  <a:pt x="1034" y="1468"/>
                </a:cubicBezTo>
                <a:close/>
                <a:moveTo>
                  <a:pt x="1046" y="1468"/>
                </a:moveTo>
                <a:cubicBezTo>
                  <a:pt x="1044" y="1468"/>
                  <a:pt x="1042" y="1470"/>
                  <a:pt x="1042" y="1472"/>
                </a:cubicBezTo>
                <a:cubicBezTo>
                  <a:pt x="1042" y="1475"/>
                  <a:pt x="1044" y="1477"/>
                  <a:pt x="1046" y="1477"/>
                </a:cubicBezTo>
                <a:cubicBezTo>
                  <a:pt x="1049" y="1477"/>
                  <a:pt x="1051" y="1475"/>
                  <a:pt x="1051" y="1472"/>
                </a:cubicBezTo>
                <a:cubicBezTo>
                  <a:pt x="1051" y="1470"/>
                  <a:pt x="1049" y="1468"/>
                  <a:pt x="1046" y="1468"/>
                </a:cubicBezTo>
                <a:close/>
                <a:moveTo>
                  <a:pt x="1059" y="1468"/>
                </a:moveTo>
                <a:cubicBezTo>
                  <a:pt x="1057" y="1468"/>
                  <a:pt x="1055" y="1470"/>
                  <a:pt x="1055" y="1472"/>
                </a:cubicBezTo>
                <a:cubicBezTo>
                  <a:pt x="1055" y="1475"/>
                  <a:pt x="1057" y="1477"/>
                  <a:pt x="1059" y="1477"/>
                </a:cubicBezTo>
                <a:cubicBezTo>
                  <a:pt x="1062" y="1477"/>
                  <a:pt x="1064" y="1475"/>
                  <a:pt x="1064" y="1472"/>
                </a:cubicBezTo>
                <a:cubicBezTo>
                  <a:pt x="1064" y="1470"/>
                  <a:pt x="1062" y="1468"/>
                  <a:pt x="1059" y="1468"/>
                </a:cubicBezTo>
                <a:close/>
                <a:moveTo>
                  <a:pt x="1072" y="1468"/>
                </a:moveTo>
                <a:cubicBezTo>
                  <a:pt x="1070" y="1468"/>
                  <a:pt x="1068" y="1470"/>
                  <a:pt x="1068" y="1472"/>
                </a:cubicBezTo>
                <a:cubicBezTo>
                  <a:pt x="1068" y="1475"/>
                  <a:pt x="1070" y="1477"/>
                  <a:pt x="1072" y="1477"/>
                </a:cubicBezTo>
                <a:cubicBezTo>
                  <a:pt x="1075" y="1477"/>
                  <a:pt x="1076" y="1475"/>
                  <a:pt x="1076" y="1472"/>
                </a:cubicBezTo>
                <a:cubicBezTo>
                  <a:pt x="1076" y="1470"/>
                  <a:pt x="1075" y="1468"/>
                  <a:pt x="1072" y="1468"/>
                </a:cubicBezTo>
                <a:close/>
                <a:moveTo>
                  <a:pt x="1085" y="1468"/>
                </a:moveTo>
                <a:cubicBezTo>
                  <a:pt x="1083" y="1468"/>
                  <a:pt x="1081" y="1470"/>
                  <a:pt x="1081" y="1472"/>
                </a:cubicBezTo>
                <a:cubicBezTo>
                  <a:pt x="1081" y="1475"/>
                  <a:pt x="1083" y="1477"/>
                  <a:pt x="1085" y="1477"/>
                </a:cubicBezTo>
                <a:cubicBezTo>
                  <a:pt x="1088" y="1477"/>
                  <a:pt x="1089" y="1475"/>
                  <a:pt x="1089" y="1472"/>
                </a:cubicBezTo>
                <a:cubicBezTo>
                  <a:pt x="1089" y="1470"/>
                  <a:pt x="1088" y="1468"/>
                  <a:pt x="1085" y="1468"/>
                </a:cubicBezTo>
                <a:close/>
                <a:moveTo>
                  <a:pt x="1098" y="1468"/>
                </a:moveTo>
                <a:cubicBezTo>
                  <a:pt x="1096" y="1468"/>
                  <a:pt x="1094" y="1470"/>
                  <a:pt x="1094" y="1472"/>
                </a:cubicBezTo>
                <a:cubicBezTo>
                  <a:pt x="1094" y="1475"/>
                  <a:pt x="1096" y="1477"/>
                  <a:pt x="1098" y="1477"/>
                </a:cubicBezTo>
                <a:cubicBezTo>
                  <a:pt x="1100" y="1477"/>
                  <a:pt x="1102" y="1475"/>
                  <a:pt x="1102" y="1472"/>
                </a:cubicBezTo>
                <a:cubicBezTo>
                  <a:pt x="1102" y="1470"/>
                  <a:pt x="1100" y="1468"/>
                  <a:pt x="1098" y="1468"/>
                </a:cubicBezTo>
                <a:close/>
                <a:moveTo>
                  <a:pt x="1111" y="1468"/>
                </a:moveTo>
                <a:cubicBezTo>
                  <a:pt x="1109" y="1468"/>
                  <a:pt x="1107" y="1470"/>
                  <a:pt x="1107" y="1472"/>
                </a:cubicBezTo>
                <a:cubicBezTo>
                  <a:pt x="1107" y="1475"/>
                  <a:pt x="1109" y="1477"/>
                  <a:pt x="1111" y="1477"/>
                </a:cubicBezTo>
                <a:cubicBezTo>
                  <a:pt x="1113" y="1477"/>
                  <a:pt x="1115" y="1475"/>
                  <a:pt x="1115" y="1472"/>
                </a:cubicBezTo>
                <a:cubicBezTo>
                  <a:pt x="1115" y="1470"/>
                  <a:pt x="1113" y="1468"/>
                  <a:pt x="1111" y="1468"/>
                </a:cubicBezTo>
                <a:close/>
                <a:moveTo>
                  <a:pt x="1124" y="1468"/>
                </a:moveTo>
                <a:cubicBezTo>
                  <a:pt x="1122" y="1468"/>
                  <a:pt x="1120" y="1470"/>
                  <a:pt x="1120" y="1472"/>
                </a:cubicBezTo>
                <a:cubicBezTo>
                  <a:pt x="1120" y="1475"/>
                  <a:pt x="1122" y="1477"/>
                  <a:pt x="1124" y="1477"/>
                </a:cubicBezTo>
                <a:cubicBezTo>
                  <a:pt x="1126" y="1477"/>
                  <a:pt x="1128" y="1475"/>
                  <a:pt x="1128" y="1472"/>
                </a:cubicBezTo>
                <a:cubicBezTo>
                  <a:pt x="1128" y="1470"/>
                  <a:pt x="1126" y="1468"/>
                  <a:pt x="1124" y="1468"/>
                </a:cubicBezTo>
                <a:close/>
                <a:moveTo>
                  <a:pt x="1137" y="1468"/>
                </a:moveTo>
                <a:cubicBezTo>
                  <a:pt x="1135" y="1468"/>
                  <a:pt x="1133" y="1470"/>
                  <a:pt x="1133" y="1472"/>
                </a:cubicBezTo>
                <a:cubicBezTo>
                  <a:pt x="1133" y="1475"/>
                  <a:pt x="1135" y="1477"/>
                  <a:pt x="1137" y="1477"/>
                </a:cubicBezTo>
                <a:cubicBezTo>
                  <a:pt x="1139" y="1477"/>
                  <a:pt x="1141" y="1475"/>
                  <a:pt x="1141" y="1472"/>
                </a:cubicBezTo>
                <a:cubicBezTo>
                  <a:pt x="1141" y="1470"/>
                  <a:pt x="1139" y="1468"/>
                  <a:pt x="1137" y="1468"/>
                </a:cubicBezTo>
                <a:close/>
                <a:moveTo>
                  <a:pt x="1150" y="1468"/>
                </a:moveTo>
                <a:cubicBezTo>
                  <a:pt x="1147" y="1468"/>
                  <a:pt x="1146" y="1470"/>
                  <a:pt x="1146" y="1472"/>
                </a:cubicBezTo>
                <a:cubicBezTo>
                  <a:pt x="1146" y="1475"/>
                  <a:pt x="1147" y="1477"/>
                  <a:pt x="1150" y="1477"/>
                </a:cubicBezTo>
                <a:cubicBezTo>
                  <a:pt x="1152" y="1477"/>
                  <a:pt x="1154" y="1475"/>
                  <a:pt x="1154" y="1472"/>
                </a:cubicBezTo>
                <a:cubicBezTo>
                  <a:pt x="1154" y="1470"/>
                  <a:pt x="1152" y="1468"/>
                  <a:pt x="1150" y="1468"/>
                </a:cubicBezTo>
                <a:close/>
                <a:moveTo>
                  <a:pt x="1860" y="1472"/>
                </a:moveTo>
                <a:cubicBezTo>
                  <a:pt x="1860" y="1472"/>
                  <a:pt x="1860" y="1472"/>
                  <a:pt x="1860" y="1472"/>
                </a:cubicBezTo>
                <a:cubicBezTo>
                  <a:pt x="1860" y="1472"/>
                  <a:pt x="1860" y="1472"/>
                  <a:pt x="1860" y="1472"/>
                </a:cubicBezTo>
                <a:cubicBezTo>
                  <a:pt x="1860" y="1472"/>
                  <a:pt x="1860" y="1472"/>
                  <a:pt x="1860" y="1472"/>
                </a:cubicBezTo>
                <a:cubicBezTo>
                  <a:pt x="1860" y="1472"/>
                  <a:pt x="1860" y="1472"/>
                  <a:pt x="1860" y="1472"/>
                </a:cubicBezTo>
                <a:close/>
                <a:moveTo>
                  <a:pt x="1873" y="1468"/>
                </a:moveTo>
                <a:cubicBezTo>
                  <a:pt x="1871" y="1468"/>
                  <a:pt x="1869" y="1470"/>
                  <a:pt x="1869" y="1472"/>
                </a:cubicBezTo>
                <a:cubicBezTo>
                  <a:pt x="1869" y="1475"/>
                  <a:pt x="1871" y="1477"/>
                  <a:pt x="1873" y="1477"/>
                </a:cubicBezTo>
                <a:cubicBezTo>
                  <a:pt x="1875" y="1477"/>
                  <a:pt x="1877" y="1475"/>
                  <a:pt x="1877" y="1472"/>
                </a:cubicBezTo>
                <a:cubicBezTo>
                  <a:pt x="1877" y="1470"/>
                  <a:pt x="1875" y="1468"/>
                  <a:pt x="1873" y="1468"/>
                </a:cubicBezTo>
                <a:close/>
                <a:moveTo>
                  <a:pt x="1886" y="1468"/>
                </a:moveTo>
                <a:cubicBezTo>
                  <a:pt x="1884" y="1468"/>
                  <a:pt x="1882" y="1470"/>
                  <a:pt x="1882" y="1472"/>
                </a:cubicBezTo>
                <a:cubicBezTo>
                  <a:pt x="1882" y="1475"/>
                  <a:pt x="1884" y="1477"/>
                  <a:pt x="1886" y="1477"/>
                </a:cubicBezTo>
                <a:cubicBezTo>
                  <a:pt x="1888" y="1477"/>
                  <a:pt x="1890" y="1475"/>
                  <a:pt x="1890" y="1472"/>
                </a:cubicBezTo>
                <a:cubicBezTo>
                  <a:pt x="1890" y="1470"/>
                  <a:pt x="1888" y="1468"/>
                  <a:pt x="1886" y="1468"/>
                </a:cubicBezTo>
                <a:close/>
                <a:moveTo>
                  <a:pt x="1899" y="1468"/>
                </a:moveTo>
                <a:cubicBezTo>
                  <a:pt x="1896" y="1468"/>
                  <a:pt x="1895" y="1470"/>
                  <a:pt x="1895" y="1472"/>
                </a:cubicBezTo>
                <a:cubicBezTo>
                  <a:pt x="1895" y="1475"/>
                  <a:pt x="1896" y="1477"/>
                  <a:pt x="1899" y="1477"/>
                </a:cubicBezTo>
                <a:cubicBezTo>
                  <a:pt x="1901" y="1477"/>
                  <a:pt x="1903" y="1475"/>
                  <a:pt x="1903" y="1472"/>
                </a:cubicBezTo>
                <a:cubicBezTo>
                  <a:pt x="1903" y="1470"/>
                  <a:pt x="1901" y="1468"/>
                  <a:pt x="1899" y="1468"/>
                </a:cubicBezTo>
                <a:close/>
                <a:moveTo>
                  <a:pt x="1912" y="1468"/>
                </a:moveTo>
                <a:cubicBezTo>
                  <a:pt x="1909" y="1468"/>
                  <a:pt x="1908" y="1470"/>
                  <a:pt x="1908" y="1472"/>
                </a:cubicBezTo>
                <a:cubicBezTo>
                  <a:pt x="1908" y="1475"/>
                  <a:pt x="1909" y="1477"/>
                  <a:pt x="1912" y="1477"/>
                </a:cubicBezTo>
                <a:cubicBezTo>
                  <a:pt x="1914" y="1477"/>
                  <a:pt x="1916" y="1475"/>
                  <a:pt x="1916" y="1472"/>
                </a:cubicBezTo>
                <a:cubicBezTo>
                  <a:pt x="1916" y="1470"/>
                  <a:pt x="1914" y="1468"/>
                  <a:pt x="1912" y="1468"/>
                </a:cubicBezTo>
                <a:close/>
                <a:moveTo>
                  <a:pt x="1925" y="1468"/>
                </a:moveTo>
                <a:cubicBezTo>
                  <a:pt x="1922" y="1468"/>
                  <a:pt x="1920" y="1470"/>
                  <a:pt x="1920" y="1472"/>
                </a:cubicBezTo>
                <a:cubicBezTo>
                  <a:pt x="1920" y="1475"/>
                  <a:pt x="1922" y="1477"/>
                  <a:pt x="1925" y="1477"/>
                </a:cubicBezTo>
                <a:cubicBezTo>
                  <a:pt x="1927" y="1477"/>
                  <a:pt x="1929" y="1475"/>
                  <a:pt x="1929" y="1472"/>
                </a:cubicBezTo>
                <a:cubicBezTo>
                  <a:pt x="1929" y="1470"/>
                  <a:pt x="1927" y="1468"/>
                  <a:pt x="1925" y="1468"/>
                </a:cubicBezTo>
                <a:close/>
                <a:moveTo>
                  <a:pt x="1938" y="1468"/>
                </a:moveTo>
                <a:cubicBezTo>
                  <a:pt x="1935" y="1468"/>
                  <a:pt x="1933" y="1470"/>
                  <a:pt x="1933" y="1472"/>
                </a:cubicBezTo>
                <a:cubicBezTo>
                  <a:pt x="1933" y="1475"/>
                  <a:pt x="1935" y="1477"/>
                  <a:pt x="1938" y="1477"/>
                </a:cubicBezTo>
                <a:cubicBezTo>
                  <a:pt x="1940" y="1477"/>
                  <a:pt x="1942" y="1475"/>
                  <a:pt x="1942" y="1472"/>
                </a:cubicBezTo>
                <a:cubicBezTo>
                  <a:pt x="1942" y="1470"/>
                  <a:pt x="1940" y="1468"/>
                  <a:pt x="1938" y="1468"/>
                </a:cubicBezTo>
                <a:close/>
                <a:moveTo>
                  <a:pt x="1950" y="1468"/>
                </a:moveTo>
                <a:cubicBezTo>
                  <a:pt x="1948" y="1468"/>
                  <a:pt x="1946" y="1470"/>
                  <a:pt x="1946" y="1472"/>
                </a:cubicBezTo>
                <a:cubicBezTo>
                  <a:pt x="1946" y="1475"/>
                  <a:pt x="1948" y="1477"/>
                  <a:pt x="1950" y="1477"/>
                </a:cubicBezTo>
                <a:cubicBezTo>
                  <a:pt x="1953" y="1477"/>
                  <a:pt x="1955" y="1475"/>
                  <a:pt x="1955" y="1472"/>
                </a:cubicBezTo>
                <a:cubicBezTo>
                  <a:pt x="1955" y="1470"/>
                  <a:pt x="1953" y="1468"/>
                  <a:pt x="1950" y="1468"/>
                </a:cubicBezTo>
                <a:close/>
                <a:moveTo>
                  <a:pt x="1963" y="1468"/>
                </a:moveTo>
                <a:cubicBezTo>
                  <a:pt x="1961" y="1468"/>
                  <a:pt x="1959" y="1470"/>
                  <a:pt x="1959" y="1472"/>
                </a:cubicBezTo>
                <a:cubicBezTo>
                  <a:pt x="1959" y="1475"/>
                  <a:pt x="1961" y="1477"/>
                  <a:pt x="1963" y="1477"/>
                </a:cubicBezTo>
                <a:cubicBezTo>
                  <a:pt x="1966" y="1477"/>
                  <a:pt x="1968" y="1475"/>
                  <a:pt x="1968" y="1472"/>
                </a:cubicBezTo>
                <a:cubicBezTo>
                  <a:pt x="1968" y="1470"/>
                  <a:pt x="1966" y="1468"/>
                  <a:pt x="1963" y="1468"/>
                </a:cubicBezTo>
                <a:close/>
                <a:moveTo>
                  <a:pt x="2841" y="1468"/>
                </a:moveTo>
                <a:cubicBezTo>
                  <a:pt x="2839" y="1468"/>
                  <a:pt x="2837" y="1470"/>
                  <a:pt x="2837" y="1472"/>
                </a:cubicBezTo>
                <a:cubicBezTo>
                  <a:pt x="2837" y="1475"/>
                  <a:pt x="2839" y="1477"/>
                  <a:pt x="2841" y="1477"/>
                </a:cubicBezTo>
                <a:cubicBezTo>
                  <a:pt x="2844" y="1477"/>
                  <a:pt x="2846" y="1475"/>
                  <a:pt x="2846" y="1472"/>
                </a:cubicBezTo>
                <a:cubicBezTo>
                  <a:pt x="2846" y="1470"/>
                  <a:pt x="2844" y="1468"/>
                  <a:pt x="2841" y="1468"/>
                </a:cubicBezTo>
                <a:close/>
                <a:moveTo>
                  <a:pt x="2854" y="1468"/>
                </a:moveTo>
                <a:cubicBezTo>
                  <a:pt x="2852" y="1468"/>
                  <a:pt x="2850" y="1470"/>
                  <a:pt x="2850" y="1472"/>
                </a:cubicBezTo>
                <a:cubicBezTo>
                  <a:pt x="2850" y="1475"/>
                  <a:pt x="2852" y="1477"/>
                  <a:pt x="2854" y="1477"/>
                </a:cubicBezTo>
                <a:cubicBezTo>
                  <a:pt x="2857" y="1477"/>
                  <a:pt x="2859" y="1475"/>
                  <a:pt x="2859" y="1472"/>
                </a:cubicBezTo>
                <a:cubicBezTo>
                  <a:pt x="2859" y="1470"/>
                  <a:pt x="2857" y="1468"/>
                  <a:pt x="2854" y="1468"/>
                </a:cubicBezTo>
                <a:close/>
                <a:moveTo>
                  <a:pt x="2867" y="1468"/>
                </a:moveTo>
                <a:cubicBezTo>
                  <a:pt x="2865" y="1468"/>
                  <a:pt x="2863" y="1470"/>
                  <a:pt x="2863" y="1472"/>
                </a:cubicBezTo>
                <a:cubicBezTo>
                  <a:pt x="2863" y="1475"/>
                  <a:pt x="2865" y="1477"/>
                  <a:pt x="2867" y="1477"/>
                </a:cubicBezTo>
                <a:cubicBezTo>
                  <a:pt x="2870" y="1477"/>
                  <a:pt x="2871" y="1475"/>
                  <a:pt x="2871" y="1472"/>
                </a:cubicBezTo>
                <a:cubicBezTo>
                  <a:pt x="2871" y="1470"/>
                  <a:pt x="2870" y="1468"/>
                  <a:pt x="2867" y="1468"/>
                </a:cubicBezTo>
                <a:close/>
                <a:moveTo>
                  <a:pt x="2880" y="1468"/>
                </a:moveTo>
                <a:cubicBezTo>
                  <a:pt x="2878" y="1468"/>
                  <a:pt x="2876" y="1470"/>
                  <a:pt x="2876" y="1472"/>
                </a:cubicBezTo>
                <a:cubicBezTo>
                  <a:pt x="2876" y="1475"/>
                  <a:pt x="2878" y="1477"/>
                  <a:pt x="2880" y="1477"/>
                </a:cubicBezTo>
                <a:cubicBezTo>
                  <a:pt x="2883" y="1477"/>
                  <a:pt x="2884" y="1475"/>
                  <a:pt x="2884" y="1472"/>
                </a:cubicBezTo>
                <a:cubicBezTo>
                  <a:pt x="2884" y="1470"/>
                  <a:pt x="2883" y="1468"/>
                  <a:pt x="2880" y="1468"/>
                </a:cubicBezTo>
                <a:close/>
                <a:moveTo>
                  <a:pt x="2893" y="1468"/>
                </a:moveTo>
                <a:cubicBezTo>
                  <a:pt x="2891" y="1468"/>
                  <a:pt x="2889" y="1470"/>
                  <a:pt x="2889" y="1472"/>
                </a:cubicBezTo>
                <a:cubicBezTo>
                  <a:pt x="2889" y="1475"/>
                  <a:pt x="2891" y="1477"/>
                  <a:pt x="2893" y="1477"/>
                </a:cubicBezTo>
                <a:cubicBezTo>
                  <a:pt x="2895" y="1477"/>
                  <a:pt x="2897" y="1475"/>
                  <a:pt x="2897" y="1472"/>
                </a:cubicBezTo>
                <a:cubicBezTo>
                  <a:pt x="2897" y="1470"/>
                  <a:pt x="2895" y="1468"/>
                  <a:pt x="2893" y="1468"/>
                </a:cubicBezTo>
                <a:close/>
                <a:moveTo>
                  <a:pt x="2906" y="1468"/>
                </a:moveTo>
                <a:cubicBezTo>
                  <a:pt x="2904" y="1468"/>
                  <a:pt x="2902" y="1470"/>
                  <a:pt x="2902" y="1472"/>
                </a:cubicBezTo>
                <a:cubicBezTo>
                  <a:pt x="2902" y="1475"/>
                  <a:pt x="2904" y="1477"/>
                  <a:pt x="2906" y="1477"/>
                </a:cubicBezTo>
                <a:cubicBezTo>
                  <a:pt x="2908" y="1477"/>
                  <a:pt x="2910" y="1475"/>
                  <a:pt x="2910" y="1472"/>
                </a:cubicBezTo>
                <a:cubicBezTo>
                  <a:pt x="2910" y="1470"/>
                  <a:pt x="2908" y="1468"/>
                  <a:pt x="2906" y="1468"/>
                </a:cubicBezTo>
                <a:close/>
                <a:moveTo>
                  <a:pt x="2919" y="1468"/>
                </a:moveTo>
                <a:cubicBezTo>
                  <a:pt x="2917" y="1468"/>
                  <a:pt x="2915" y="1470"/>
                  <a:pt x="2915" y="1472"/>
                </a:cubicBezTo>
                <a:cubicBezTo>
                  <a:pt x="2915" y="1475"/>
                  <a:pt x="2917" y="1477"/>
                  <a:pt x="2919" y="1477"/>
                </a:cubicBezTo>
                <a:cubicBezTo>
                  <a:pt x="2921" y="1477"/>
                  <a:pt x="2923" y="1475"/>
                  <a:pt x="2923" y="1472"/>
                </a:cubicBezTo>
                <a:cubicBezTo>
                  <a:pt x="2923" y="1470"/>
                  <a:pt x="2921" y="1468"/>
                  <a:pt x="2919" y="1468"/>
                </a:cubicBezTo>
                <a:close/>
                <a:moveTo>
                  <a:pt x="2932" y="1468"/>
                </a:moveTo>
                <a:cubicBezTo>
                  <a:pt x="2930" y="1468"/>
                  <a:pt x="2928" y="1470"/>
                  <a:pt x="2928" y="1472"/>
                </a:cubicBezTo>
                <a:cubicBezTo>
                  <a:pt x="2928" y="1475"/>
                  <a:pt x="2930" y="1477"/>
                  <a:pt x="2932" y="1477"/>
                </a:cubicBezTo>
                <a:cubicBezTo>
                  <a:pt x="2934" y="1477"/>
                  <a:pt x="2936" y="1475"/>
                  <a:pt x="2936" y="1472"/>
                </a:cubicBezTo>
                <a:cubicBezTo>
                  <a:pt x="2936" y="1470"/>
                  <a:pt x="2934" y="1468"/>
                  <a:pt x="2932" y="1468"/>
                </a:cubicBezTo>
                <a:close/>
                <a:moveTo>
                  <a:pt x="3022" y="1468"/>
                </a:moveTo>
                <a:cubicBezTo>
                  <a:pt x="3020" y="1468"/>
                  <a:pt x="3018" y="1470"/>
                  <a:pt x="3018" y="1472"/>
                </a:cubicBezTo>
                <a:cubicBezTo>
                  <a:pt x="3018" y="1475"/>
                  <a:pt x="3020" y="1477"/>
                  <a:pt x="3022" y="1477"/>
                </a:cubicBezTo>
                <a:cubicBezTo>
                  <a:pt x="3025" y="1477"/>
                  <a:pt x="3026" y="1475"/>
                  <a:pt x="3026" y="1472"/>
                </a:cubicBezTo>
                <a:cubicBezTo>
                  <a:pt x="3026" y="1470"/>
                  <a:pt x="3025" y="1468"/>
                  <a:pt x="3022" y="1468"/>
                </a:cubicBezTo>
                <a:close/>
                <a:moveTo>
                  <a:pt x="3035" y="1468"/>
                </a:moveTo>
                <a:cubicBezTo>
                  <a:pt x="3033" y="1468"/>
                  <a:pt x="3031" y="1470"/>
                  <a:pt x="3031" y="1472"/>
                </a:cubicBezTo>
                <a:cubicBezTo>
                  <a:pt x="3031" y="1475"/>
                  <a:pt x="3033" y="1477"/>
                  <a:pt x="3035" y="1477"/>
                </a:cubicBezTo>
                <a:cubicBezTo>
                  <a:pt x="3037" y="1477"/>
                  <a:pt x="3039" y="1475"/>
                  <a:pt x="3039" y="1472"/>
                </a:cubicBezTo>
                <a:cubicBezTo>
                  <a:pt x="3039" y="1470"/>
                  <a:pt x="3037" y="1468"/>
                  <a:pt x="3035" y="1468"/>
                </a:cubicBezTo>
                <a:close/>
                <a:moveTo>
                  <a:pt x="3048" y="1468"/>
                </a:moveTo>
                <a:cubicBezTo>
                  <a:pt x="3046" y="1468"/>
                  <a:pt x="3044" y="1470"/>
                  <a:pt x="3044" y="1472"/>
                </a:cubicBezTo>
                <a:cubicBezTo>
                  <a:pt x="3044" y="1475"/>
                  <a:pt x="3046" y="1477"/>
                  <a:pt x="3048" y="1477"/>
                </a:cubicBezTo>
                <a:cubicBezTo>
                  <a:pt x="3050" y="1477"/>
                  <a:pt x="3052" y="1475"/>
                  <a:pt x="3052" y="1472"/>
                </a:cubicBezTo>
                <a:cubicBezTo>
                  <a:pt x="3052" y="1470"/>
                  <a:pt x="3050" y="1468"/>
                  <a:pt x="3048" y="1468"/>
                </a:cubicBezTo>
                <a:close/>
                <a:moveTo>
                  <a:pt x="3061" y="1477"/>
                </a:moveTo>
                <a:cubicBezTo>
                  <a:pt x="3063" y="1477"/>
                  <a:pt x="3065" y="1475"/>
                  <a:pt x="3065" y="1472"/>
                </a:cubicBezTo>
                <a:cubicBezTo>
                  <a:pt x="3065" y="1470"/>
                  <a:pt x="3063" y="1468"/>
                  <a:pt x="3061" y="1468"/>
                </a:cubicBezTo>
                <a:cubicBezTo>
                  <a:pt x="3059" y="1468"/>
                  <a:pt x="3057" y="1470"/>
                  <a:pt x="3057" y="1472"/>
                </a:cubicBezTo>
                <a:cubicBezTo>
                  <a:pt x="3057" y="1475"/>
                  <a:pt x="3059" y="1477"/>
                  <a:pt x="3061" y="1477"/>
                </a:cubicBezTo>
                <a:close/>
                <a:moveTo>
                  <a:pt x="3074" y="1468"/>
                </a:moveTo>
                <a:cubicBezTo>
                  <a:pt x="3072" y="1468"/>
                  <a:pt x="3070" y="1470"/>
                  <a:pt x="3070" y="1472"/>
                </a:cubicBezTo>
                <a:cubicBezTo>
                  <a:pt x="3070" y="1475"/>
                  <a:pt x="3072" y="1477"/>
                  <a:pt x="3074" y="1477"/>
                </a:cubicBezTo>
                <a:cubicBezTo>
                  <a:pt x="3076" y="1477"/>
                  <a:pt x="3078" y="1475"/>
                  <a:pt x="3078" y="1472"/>
                </a:cubicBezTo>
                <a:cubicBezTo>
                  <a:pt x="3078" y="1470"/>
                  <a:pt x="3076" y="1468"/>
                  <a:pt x="3074" y="1468"/>
                </a:cubicBezTo>
                <a:close/>
                <a:moveTo>
                  <a:pt x="3087" y="1468"/>
                </a:moveTo>
                <a:cubicBezTo>
                  <a:pt x="3085" y="1468"/>
                  <a:pt x="3083" y="1470"/>
                  <a:pt x="3083" y="1472"/>
                </a:cubicBezTo>
                <a:cubicBezTo>
                  <a:pt x="3083" y="1475"/>
                  <a:pt x="3085" y="1477"/>
                  <a:pt x="3087" y="1477"/>
                </a:cubicBezTo>
                <a:cubicBezTo>
                  <a:pt x="3089" y="1477"/>
                  <a:pt x="3091" y="1475"/>
                  <a:pt x="3091" y="1472"/>
                </a:cubicBezTo>
                <a:cubicBezTo>
                  <a:pt x="3091" y="1470"/>
                  <a:pt x="3089" y="1468"/>
                  <a:pt x="3087" y="1468"/>
                </a:cubicBezTo>
                <a:close/>
                <a:moveTo>
                  <a:pt x="3100" y="1468"/>
                </a:moveTo>
                <a:cubicBezTo>
                  <a:pt x="3097" y="1468"/>
                  <a:pt x="3096" y="1470"/>
                  <a:pt x="3096" y="1472"/>
                </a:cubicBezTo>
                <a:cubicBezTo>
                  <a:pt x="3096" y="1475"/>
                  <a:pt x="3097" y="1477"/>
                  <a:pt x="3100" y="1477"/>
                </a:cubicBezTo>
                <a:cubicBezTo>
                  <a:pt x="3102" y="1477"/>
                  <a:pt x="3104" y="1475"/>
                  <a:pt x="3104" y="1472"/>
                </a:cubicBezTo>
                <a:cubicBezTo>
                  <a:pt x="3104" y="1470"/>
                  <a:pt x="3102" y="1468"/>
                  <a:pt x="3100" y="1468"/>
                </a:cubicBezTo>
                <a:close/>
                <a:moveTo>
                  <a:pt x="3113" y="1468"/>
                </a:moveTo>
                <a:cubicBezTo>
                  <a:pt x="3110" y="1468"/>
                  <a:pt x="3108" y="1470"/>
                  <a:pt x="3108" y="1472"/>
                </a:cubicBezTo>
                <a:cubicBezTo>
                  <a:pt x="3108" y="1475"/>
                  <a:pt x="3110" y="1477"/>
                  <a:pt x="3113" y="1477"/>
                </a:cubicBezTo>
                <a:cubicBezTo>
                  <a:pt x="3115" y="1477"/>
                  <a:pt x="3117" y="1475"/>
                  <a:pt x="3117" y="1472"/>
                </a:cubicBezTo>
                <a:cubicBezTo>
                  <a:pt x="3117" y="1470"/>
                  <a:pt x="3115" y="1468"/>
                  <a:pt x="3113" y="1468"/>
                </a:cubicBezTo>
                <a:close/>
                <a:moveTo>
                  <a:pt x="3126" y="1468"/>
                </a:moveTo>
                <a:cubicBezTo>
                  <a:pt x="3123" y="1468"/>
                  <a:pt x="3121" y="1470"/>
                  <a:pt x="3121" y="1472"/>
                </a:cubicBezTo>
                <a:cubicBezTo>
                  <a:pt x="3121" y="1475"/>
                  <a:pt x="3123" y="1477"/>
                  <a:pt x="3126" y="1477"/>
                </a:cubicBezTo>
                <a:cubicBezTo>
                  <a:pt x="3128" y="1477"/>
                  <a:pt x="3130" y="1475"/>
                  <a:pt x="3130" y="1472"/>
                </a:cubicBezTo>
                <a:cubicBezTo>
                  <a:pt x="3130" y="1470"/>
                  <a:pt x="3128" y="1468"/>
                  <a:pt x="3126" y="1468"/>
                </a:cubicBezTo>
                <a:close/>
                <a:moveTo>
                  <a:pt x="3139" y="1468"/>
                </a:moveTo>
                <a:cubicBezTo>
                  <a:pt x="3136" y="1468"/>
                  <a:pt x="3134" y="1470"/>
                  <a:pt x="3134" y="1472"/>
                </a:cubicBezTo>
                <a:cubicBezTo>
                  <a:pt x="3134" y="1475"/>
                  <a:pt x="3136" y="1477"/>
                  <a:pt x="3139" y="1477"/>
                </a:cubicBezTo>
                <a:cubicBezTo>
                  <a:pt x="3141" y="1477"/>
                  <a:pt x="3143" y="1475"/>
                  <a:pt x="3143" y="1472"/>
                </a:cubicBezTo>
                <a:cubicBezTo>
                  <a:pt x="3143" y="1470"/>
                  <a:pt x="3141" y="1468"/>
                  <a:pt x="3139" y="1468"/>
                </a:cubicBezTo>
                <a:close/>
                <a:moveTo>
                  <a:pt x="3151" y="1468"/>
                </a:moveTo>
                <a:cubicBezTo>
                  <a:pt x="3149" y="1468"/>
                  <a:pt x="3147" y="1470"/>
                  <a:pt x="3147" y="1472"/>
                </a:cubicBezTo>
                <a:cubicBezTo>
                  <a:pt x="3147" y="1475"/>
                  <a:pt x="3149" y="1477"/>
                  <a:pt x="3151" y="1477"/>
                </a:cubicBezTo>
                <a:cubicBezTo>
                  <a:pt x="3154" y="1477"/>
                  <a:pt x="3156" y="1475"/>
                  <a:pt x="3156" y="1472"/>
                </a:cubicBezTo>
                <a:cubicBezTo>
                  <a:pt x="3156" y="1470"/>
                  <a:pt x="3154" y="1468"/>
                  <a:pt x="3151" y="1468"/>
                </a:cubicBezTo>
                <a:close/>
                <a:moveTo>
                  <a:pt x="3164" y="1468"/>
                </a:moveTo>
                <a:cubicBezTo>
                  <a:pt x="3162" y="1468"/>
                  <a:pt x="3160" y="1470"/>
                  <a:pt x="3160" y="1472"/>
                </a:cubicBezTo>
                <a:cubicBezTo>
                  <a:pt x="3160" y="1475"/>
                  <a:pt x="3162" y="1477"/>
                  <a:pt x="3164" y="1477"/>
                </a:cubicBezTo>
                <a:cubicBezTo>
                  <a:pt x="3167" y="1477"/>
                  <a:pt x="3169" y="1475"/>
                  <a:pt x="3169" y="1472"/>
                </a:cubicBezTo>
                <a:cubicBezTo>
                  <a:pt x="3169" y="1470"/>
                  <a:pt x="3167" y="1468"/>
                  <a:pt x="3164" y="1468"/>
                </a:cubicBezTo>
                <a:close/>
                <a:moveTo>
                  <a:pt x="3177" y="1468"/>
                </a:moveTo>
                <a:cubicBezTo>
                  <a:pt x="3175" y="1468"/>
                  <a:pt x="3173" y="1470"/>
                  <a:pt x="3173" y="1472"/>
                </a:cubicBezTo>
                <a:cubicBezTo>
                  <a:pt x="3173" y="1475"/>
                  <a:pt x="3175" y="1477"/>
                  <a:pt x="3177" y="1477"/>
                </a:cubicBezTo>
                <a:cubicBezTo>
                  <a:pt x="3180" y="1477"/>
                  <a:pt x="3181" y="1475"/>
                  <a:pt x="3181" y="1472"/>
                </a:cubicBezTo>
                <a:cubicBezTo>
                  <a:pt x="3181" y="1470"/>
                  <a:pt x="3180" y="1468"/>
                  <a:pt x="3177" y="1468"/>
                </a:cubicBezTo>
                <a:close/>
                <a:moveTo>
                  <a:pt x="3190" y="1468"/>
                </a:moveTo>
                <a:cubicBezTo>
                  <a:pt x="3188" y="1468"/>
                  <a:pt x="3186" y="1470"/>
                  <a:pt x="3186" y="1472"/>
                </a:cubicBezTo>
                <a:cubicBezTo>
                  <a:pt x="3186" y="1475"/>
                  <a:pt x="3188" y="1477"/>
                  <a:pt x="3190" y="1477"/>
                </a:cubicBezTo>
                <a:cubicBezTo>
                  <a:pt x="3192" y="1477"/>
                  <a:pt x="3194" y="1475"/>
                  <a:pt x="3194" y="1472"/>
                </a:cubicBezTo>
                <a:cubicBezTo>
                  <a:pt x="3194" y="1470"/>
                  <a:pt x="3192" y="1468"/>
                  <a:pt x="3190" y="1468"/>
                </a:cubicBezTo>
                <a:close/>
                <a:moveTo>
                  <a:pt x="3203" y="1471"/>
                </a:moveTo>
                <a:cubicBezTo>
                  <a:pt x="3202" y="1471"/>
                  <a:pt x="3201" y="1471"/>
                  <a:pt x="3201" y="1472"/>
                </a:cubicBezTo>
                <a:cubicBezTo>
                  <a:pt x="3201" y="1473"/>
                  <a:pt x="3202" y="1474"/>
                  <a:pt x="3203" y="1474"/>
                </a:cubicBezTo>
                <a:cubicBezTo>
                  <a:pt x="3204" y="1474"/>
                  <a:pt x="3205" y="1473"/>
                  <a:pt x="3205" y="1472"/>
                </a:cubicBezTo>
                <a:cubicBezTo>
                  <a:pt x="3205" y="1471"/>
                  <a:pt x="3204" y="1471"/>
                  <a:pt x="3203" y="1471"/>
                </a:cubicBezTo>
                <a:close/>
                <a:moveTo>
                  <a:pt x="969" y="1481"/>
                </a:moveTo>
                <a:cubicBezTo>
                  <a:pt x="967" y="1481"/>
                  <a:pt x="965" y="1483"/>
                  <a:pt x="965" y="1485"/>
                </a:cubicBezTo>
                <a:cubicBezTo>
                  <a:pt x="965" y="1488"/>
                  <a:pt x="967" y="1489"/>
                  <a:pt x="969" y="1489"/>
                </a:cubicBezTo>
                <a:cubicBezTo>
                  <a:pt x="971" y="1489"/>
                  <a:pt x="973" y="1488"/>
                  <a:pt x="973" y="1485"/>
                </a:cubicBezTo>
                <a:cubicBezTo>
                  <a:pt x="973" y="1483"/>
                  <a:pt x="971" y="1481"/>
                  <a:pt x="969" y="1481"/>
                </a:cubicBezTo>
                <a:close/>
                <a:moveTo>
                  <a:pt x="982" y="1481"/>
                </a:moveTo>
                <a:cubicBezTo>
                  <a:pt x="980" y="1481"/>
                  <a:pt x="978" y="1483"/>
                  <a:pt x="978" y="1485"/>
                </a:cubicBezTo>
                <a:cubicBezTo>
                  <a:pt x="978" y="1488"/>
                  <a:pt x="980" y="1489"/>
                  <a:pt x="982" y="1489"/>
                </a:cubicBezTo>
                <a:cubicBezTo>
                  <a:pt x="984" y="1489"/>
                  <a:pt x="986" y="1488"/>
                  <a:pt x="986" y="1485"/>
                </a:cubicBezTo>
                <a:cubicBezTo>
                  <a:pt x="986" y="1483"/>
                  <a:pt x="984" y="1481"/>
                  <a:pt x="982" y="1481"/>
                </a:cubicBezTo>
                <a:close/>
                <a:moveTo>
                  <a:pt x="995" y="1481"/>
                </a:moveTo>
                <a:cubicBezTo>
                  <a:pt x="993" y="1481"/>
                  <a:pt x="991" y="1483"/>
                  <a:pt x="991" y="1485"/>
                </a:cubicBezTo>
                <a:cubicBezTo>
                  <a:pt x="991" y="1488"/>
                  <a:pt x="993" y="1489"/>
                  <a:pt x="995" y="1489"/>
                </a:cubicBezTo>
                <a:cubicBezTo>
                  <a:pt x="997" y="1489"/>
                  <a:pt x="999" y="1488"/>
                  <a:pt x="999" y="1485"/>
                </a:cubicBezTo>
                <a:cubicBezTo>
                  <a:pt x="999" y="1483"/>
                  <a:pt x="997" y="1481"/>
                  <a:pt x="995" y="1481"/>
                </a:cubicBezTo>
                <a:close/>
                <a:moveTo>
                  <a:pt x="1008" y="1481"/>
                </a:moveTo>
                <a:cubicBezTo>
                  <a:pt x="1005" y="1481"/>
                  <a:pt x="1004" y="1483"/>
                  <a:pt x="1004" y="1485"/>
                </a:cubicBezTo>
                <a:cubicBezTo>
                  <a:pt x="1004" y="1488"/>
                  <a:pt x="1005" y="1489"/>
                  <a:pt x="1008" y="1489"/>
                </a:cubicBezTo>
                <a:cubicBezTo>
                  <a:pt x="1010" y="1489"/>
                  <a:pt x="1012" y="1488"/>
                  <a:pt x="1012" y="1485"/>
                </a:cubicBezTo>
                <a:cubicBezTo>
                  <a:pt x="1012" y="1483"/>
                  <a:pt x="1010" y="1481"/>
                  <a:pt x="1008" y="1481"/>
                </a:cubicBezTo>
                <a:close/>
                <a:moveTo>
                  <a:pt x="1021" y="1481"/>
                </a:moveTo>
                <a:cubicBezTo>
                  <a:pt x="1018" y="1481"/>
                  <a:pt x="1016" y="1483"/>
                  <a:pt x="1016" y="1485"/>
                </a:cubicBezTo>
                <a:cubicBezTo>
                  <a:pt x="1016" y="1488"/>
                  <a:pt x="1018" y="1489"/>
                  <a:pt x="1021" y="1489"/>
                </a:cubicBezTo>
                <a:cubicBezTo>
                  <a:pt x="1023" y="1489"/>
                  <a:pt x="1025" y="1488"/>
                  <a:pt x="1025" y="1485"/>
                </a:cubicBezTo>
                <a:cubicBezTo>
                  <a:pt x="1025" y="1483"/>
                  <a:pt x="1023" y="1481"/>
                  <a:pt x="1021" y="1481"/>
                </a:cubicBezTo>
                <a:close/>
                <a:moveTo>
                  <a:pt x="1034" y="1481"/>
                </a:moveTo>
                <a:cubicBezTo>
                  <a:pt x="1031" y="1481"/>
                  <a:pt x="1029" y="1483"/>
                  <a:pt x="1029" y="1485"/>
                </a:cubicBezTo>
                <a:cubicBezTo>
                  <a:pt x="1029" y="1488"/>
                  <a:pt x="1031" y="1489"/>
                  <a:pt x="1034" y="1489"/>
                </a:cubicBezTo>
                <a:cubicBezTo>
                  <a:pt x="1036" y="1489"/>
                  <a:pt x="1038" y="1488"/>
                  <a:pt x="1038" y="1485"/>
                </a:cubicBezTo>
                <a:cubicBezTo>
                  <a:pt x="1038" y="1483"/>
                  <a:pt x="1036" y="1481"/>
                  <a:pt x="1034" y="1481"/>
                </a:cubicBezTo>
                <a:close/>
                <a:moveTo>
                  <a:pt x="1046" y="1481"/>
                </a:moveTo>
                <a:cubicBezTo>
                  <a:pt x="1044" y="1481"/>
                  <a:pt x="1042" y="1483"/>
                  <a:pt x="1042" y="1485"/>
                </a:cubicBezTo>
                <a:cubicBezTo>
                  <a:pt x="1042" y="1488"/>
                  <a:pt x="1044" y="1489"/>
                  <a:pt x="1046" y="1489"/>
                </a:cubicBezTo>
                <a:cubicBezTo>
                  <a:pt x="1049" y="1489"/>
                  <a:pt x="1051" y="1488"/>
                  <a:pt x="1051" y="1485"/>
                </a:cubicBezTo>
                <a:cubicBezTo>
                  <a:pt x="1051" y="1483"/>
                  <a:pt x="1049" y="1481"/>
                  <a:pt x="1046" y="1481"/>
                </a:cubicBezTo>
                <a:close/>
                <a:moveTo>
                  <a:pt x="1059" y="1481"/>
                </a:moveTo>
                <a:cubicBezTo>
                  <a:pt x="1057" y="1481"/>
                  <a:pt x="1055" y="1483"/>
                  <a:pt x="1055" y="1485"/>
                </a:cubicBezTo>
                <a:cubicBezTo>
                  <a:pt x="1055" y="1488"/>
                  <a:pt x="1057" y="1489"/>
                  <a:pt x="1059" y="1489"/>
                </a:cubicBezTo>
                <a:cubicBezTo>
                  <a:pt x="1062" y="1489"/>
                  <a:pt x="1064" y="1488"/>
                  <a:pt x="1064" y="1485"/>
                </a:cubicBezTo>
                <a:cubicBezTo>
                  <a:pt x="1064" y="1483"/>
                  <a:pt x="1062" y="1481"/>
                  <a:pt x="1059" y="1481"/>
                </a:cubicBezTo>
                <a:close/>
                <a:moveTo>
                  <a:pt x="1072" y="1481"/>
                </a:moveTo>
                <a:cubicBezTo>
                  <a:pt x="1070" y="1481"/>
                  <a:pt x="1068" y="1483"/>
                  <a:pt x="1068" y="1485"/>
                </a:cubicBezTo>
                <a:cubicBezTo>
                  <a:pt x="1068" y="1488"/>
                  <a:pt x="1070" y="1489"/>
                  <a:pt x="1072" y="1489"/>
                </a:cubicBezTo>
                <a:cubicBezTo>
                  <a:pt x="1075" y="1489"/>
                  <a:pt x="1076" y="1488"/>
                  <a:pt x="1076" y="1485"/>
                </a:cubicBezTo>
                <a:cubicBezTo>
                  <a:pt x="1076" y="1483"/>
                  <a:pt x="1075" y="1481"/>
                  <a:pt x="1072" y="1481"/>
                </a:cubicBezTo>
                <a:close/>
                <a:moveTo>
                  <a:pt x="1085" y="1481"/>
                </a:moveTo>
                <a:cubicBezTo>
                  <a:pt x="1083" y="1481"/>
                  <a:pt x="1081" y="1483"/>
                  <a:pt x="1081" y="1485"/>
                </a:cubicBezTo>
                <a:cubicBezTo>
                  <a:pt x="1081" y="1488"/>
                  <a:pt x="1083" y="1489"/>
                  <a:pt x="1085" y="1489"/>
                </a:cubicBezTo>
                <a:cubicBezTo>
                  <a:pt x="1088" y="1489"/>
                  <a:pt x="1089" y="1488"/>
                  <a:pt x="1089" y="1485"/>
                </a:cubicBezTo>
                <a:cubicBezTo>
                  <a:pt x="1089" y="1483"/>
                  <a:pt x="1088" y="1481"/>
                  <a:pt x="1085" y="1481"/>
                </a:cubicBezTo>
                <a:close/>
                <a:moveTo>
                  <a:pt x="1098" y="1489"/>
                </a:moveTo>
                <a:cubicBezTo>
                  <a:pt x="1100" y="1489"/>
                  <a:pt x="1102" y="1488"/>
                  <a:pt x="1102" y="1485"/>
                </a:cubicBezTo>
                <a:cubicBezTo>
                  <a:pt x="1102" y="1483"/>
                  <a:pt x="1100" y="1481"/>
                  <a:pt x="1098" y="1481"/>
                </a:cubicBezTo>
                <a:cubicBezTo>
                  <a:pt x="1096" y="1481"/>
                  <a:pt x="1094" y="1483"/>
                  <a:pt x="1094" y="1485"/>
                </a:cubicBezTo>
                <a:cubicBezTo>
                  <a:pt x="1094" y="1488"/>
                  <a:pt x="1096" y="1489"/>
                  <a:pt x="1098" y="1489"/>
                </a:cubicBezTo>
                <a:close/>
                <a:moveTo>
                  <a:pt x="1111" y="1481"/>
                </a:moveTo>
                <a:cubicBezTo>
                  <a:pt x="1109" y="1481"/>
                  <a:pt x="1107" y="1483"/>
                  <a:pt x="1107" y="1485"/>
                </a:cubicBezTo>
                <a:cubicBezTo>
                  <a:pt x="1107" y="1488"/>
                  <a:pt x="1109" y="1489"/>
                  <a:pt x="1111" y="1489"/>
                </a:cubicBezTo>
                <a:cubicBezTo>
                  <a:pt x="1113" y="1489"/>
                  <a:pt x="1115" y="1488"/>
                  <a:pt x="1115" y="1485"/>
                </a:cubicBezTo>
                <a:cubicBezTo>
                  <a:pt x="1115" y="1483"/>
                  <a:pt x="1113" y="1481"/>
                  <a:pt x="1111" y="1481"/>
                </a:cubicBezTo>
                <a:close/>
                <a:moveTo>
                  <a:pt x="1124" y="1481"/>
                </a:moveTo>
                <a:cubicBezTo>
                  <a:pt x="1122" y="1481"/>
                  <a:pt x="1120" y="1483"/>
                  <a:pt x="1120" y="1485"/>
                </a:cubicBezTo>
                <a:cubicBezTo>
                  <a:pt x="1120" y="1488"/>
                  <a:pt x="1122" y="1489"/>
                  <a:pt x="1124" y="1489"/>
                </a:cubicBezTo>
                <a:cubicBezTo>
                  <a:pt x="1126" y="1489"/>
                  <a:pt x="1128" y="1488"/>
                  <a:pt x="1128" y="1485"/>
                </a:cubicBezTo>
                <a:cubicBezTo>
                  <a:pt x="1128" y="1483"/>
                  <a:pt x="1126" y="1481"/>
                  <a:pt x="1124" y="1481"/>
                </a:cubicBezTo>
                <a:close/>
                <a:moveTo>
                  <a:pt x="1137" y="1481"/>
                </a:moveTo>
                <a:cubicBezTo>
                  <a:pt x="1135" y="1481"/>
                  <a:pt x="1133" y="1483"/>
                  <a:pt x="1133" y="1485"/>
                </a:cubicBezTo>
                <a:cubicBezTo>
                  <a:pt x="1133" y="1488"/>
                  <a:pt x="1135" y="1489"/>
                  <a:pt x="1137" y="1489"/>
                </a:cubicBezTo>
                <a:cubicBezTo>
                  <a:pt x="1139" y="1489"/>
                  <a:pt x="1141" y="1488"/>
                  <a:pt x="1141" y="1485"/>
                </a:cubicBezTo>
                <a:cubicBezTo>
                  <a:pt x="1141" y="1483"/>
                  <a:pt x="1139" y="1481"/>
                  <a:pt x="1137" y="1481"/>
                </a:cubicBezTo>
                <a:close/>
                <a:moveTo>
                  <a:pt x="1150" y="1481"/>
                </a:moveTo>
                <a:cubicBezTo>
                  <a:pt x="1147" y="1481"/>
                  <a:pt x="1146" y="1483"/>
                  <a:pt x="1146" y="1485"/>
                </a:cubicBezTo>
                <a:cubicBezTo>
                  <a:pt x="1146" y="1488"/>
                  <a:pt x="1147" y="1489"/>
                  <a:pt x="1150" y="1489"/>
                </a:cubicBezTo>
                <a:cubicBezTo>
                  <a:pt x="1152" y="1489"/>
                  <a:pt x="1154" y="1488"/>
                  <a:pt x="1154" y="1485"/>
                </a:cubicBezTo>
                <a:cubicBezTo>
                  <a:pt x="1154" y="1483"/>
                  <a:pt x="1152" y="1481"/>
                  <a:pt x="1150" y="1481"/>
                </a:cubicBezTo>
                <a:close/>
                <a:moveTo>
                  <a:pt x="1163" y="1485"/>
                </a:moveTo>
                <a:cubicBezTo>
                  <a:pt x="1163" y="1485"/>
                  <a:pt x="1163" y="1485"/>
                  <a:pt x="1163" y="1485"/>
                </a:cubicBezTo>
                <a:cubicBezTo>
                  <a:pt x="1163" y="1485"/>
                  <a:pt x="1163" y="1485"/>
                  <a:pt x="1163" y="1485"/>
                </a:cubicBezTo>
                <a:cubicBezTo>
                  <a:pt x="1163" y="1485"/>
                  <a:pt x="1163" y="1485"/>
                  <a:pt x="1163" y="1485"/>
                </a:cubicBezTo>
                <a:cubicBezTo>
                  <a:pt x="1163" y="1485"/>
                  <a:pt x="1163" y="1485"/>
                  <a:pt x="1163" y="1485"/>
                </a:cubicBezTo>
                <a:close/>
                <a:moveTo>
                  <a:pt x="1873" y="1481"/>
                </a:moveTo>
                <a:cubicBezTo>
                  <a:pt x="1871" y="1481"/>
                  <a:pt x="1869" y="1483"/>
                  <a:pt x="1869" y="1485"/>
                </a:cubicBezTo>
                <a:cubicBezTo>
                  <a:pt x="1869" y="1488"/>
                  <a:pt x="1871" y="1489"/>
                  <a:pt x="1873" y="1489"/>
                </a:cubicBezTo>
                <a:cubicBezTo>
                  <a:pt x="1875" y="1489"/>
                  <a:pt x="1877" y="1488"/>
                  <a:pt x="1877" y="1485"/>
                </a:cubicBezTo>
                <a:cubicBezTo>
                  <a:pt x="1877" y="1483"/>
                  <a:pt x="1875" y="1481"/>
                  <a:pt x="1873" y="1481"/>
                </a:cubicBezTo>
                <a:close/>
                <a:moveTo>
                  <a:pt x="1886" y="1481"/>
                </a:moveTo>
                <a:cubicBezTo>
                  <a:pt x="1884" y="1481"/>
                  <a:pt x="1882" y="1483"/>
                  <a:pt x="1882" y="1485"/>
                </a:cubicBezTo>
                <a:cubicBezTo>
                  <a:pt x="1882" y="1488"/>
                  <a:pt x="1884" y="1489"/>
                  <a:pt x="1886" y="1489"/>
                </a:cubicBezTo>
                <a:cubicBezTo>
                  <a:pt x="1888" y="1489"/>
                  <a:pt x="1890" y="1488"/>
                  <a:pt x="1890" y="1485"/>
                </a:cubicBezTo>
                <a:cubicBezTo>
                  <a:pt x="1890" y="1483"/>
                  <a:pt x="1888" y="1481"/>
                  <a:pt x="1886" y="1481"/>
                </a:cubicBezTo>
                <a:close/>
                <a:moveTo>
                  <a:pt x="1899" y="1481"/>
                </a:moveTo>
                <a:cubicBezTo>
                  <a:pt x="1896" y="1481"/>
                  <a:pt x="1895" y="1483"/>
                  <a:pt x="1895" y="1485"/>
                </a:cubicBezTo>
                <a:cubicBezTo>
                  <a:pt x="1895" y="1488"/>
                  <a:pt x="1896" y="1489"/>
                  <a:pt x="1899" y="1489"/>
                </a:cubicBezTo>
                <a:cubicBezTo>
                  <a:pt x="1901" y="1489"/>
                  <a:pt x="1903" y="1488"/>
                  <a:pt x="1903" y="1485"/>
                </a:cubicBezTo>
                <a:cubicBezTo>
                  <a:pt x="1903" y="1483"/>
                  <a:pt x="1901" y="1481"/>
                  <a:pt x="1899" y="1481"/>
                </a:cubicBezTo>
                <a:close/>
                <a:moveTo>
                  <a:pt x="1912" y="1481"/>
                </a:moveTo>
                <a:cubicBezTo>
                  <a:pt x="1909" y="1481"/>
                  <a:pt x="1908" y="1483"/>
                  <a:pt x="1908" y="1485"/>
                </a:cubicBezTo>
                <a:cubicBezTo>
                  <a:pt x="1908" y="1488"/>
                  <a:pt x="1909" y="1489"/>
                  <a:pt x="1912" y="1489"/>
                </a:cubicBezTo>
                <a:cubicBezTo>
                  <a:pt x="1914" y="1489"/>
                  <a:pt x="1916" y="1488"/>
                  <a:pt x="1916" y="1485"/>
                </a:cubicBezTo>
                <a:cubicBezTo>
                  <a:pt x="1916" y="1483"/>
                  <a:pt x="1914" y="1481"/>
                  <a:pt x="1912" y="1481"/>
                </a:cubicBezTo>
                <a:close/>
                <a:moveTo>
                  <a:pt x="1925" y="1481"/>
                </a:moveTo>
                <a:cubicBezTo>
                  <a:pt x="1922" y="1481"/>
                  <a:pt x="1920" y="1483"/>
                  <a:pt x="1920" y="1485"/>
                </a:cubicBezTo>
                <a:cubicBezTo>
                  <a:pt x="1920" y="1488"/>
                  <a:pt x="1922" y="1489"/>
                  <a:pt x="1925" y="1489"/>
                </a:cubicBezTo>
                <a:cubicBezTo>
                  <a:pt x="1927" y="1489"/>
                  <a:pt x="1929" y="1488"/>
                  <a:pt x="1929" y="1485"/>
                </a:cubicBezTo>
                <a:cubicBezTo>
                  <a:pt x="1929" y="1483"/>
                  <a:pt x="1927" y="1481"/>
                  <a:pt x="1925" y="1481"/>
                </a:cubicBezTo>
                <a:close/>
                <a:moveTo>
                  <a:pt x="1938" y="1481"/>
                </a:moveTo>
                <a:cubicBezTo>
                  <a:pt x="1935" y="1481"/>
                  <a:pt x="1933" y="1483"/>
                  <a:pt x="1933" y="1485"/>
                </a:cubicBezTo>
                <a:cubicBezTo>
                  <a:pt x="1933" y="1488"/>
                  <a:pt x="1935" y="1489"/>
                  <a:pt x="1938" y="1489"/>
                </a:cubicBezTo>
                <a:cubicBezTo>
                  <a:pt x="1940" y="1489"/>
                  <a:pt x="1942" y="1488"/>
                  <a:pt x="1942" y="1485"/>
                </a:cubicBezTo>
                <a:cubicBezTo>
                  <a:pt x="1942" y="1483"/>
                  <a:pt x="1940" y="1481"/>
                  <a:pt x="1938" y="1481"/>
                </a:cubicBezTo>
                <a:close/>
                <a:moveTo>
                  <a:pt x="1950" y="1483"/>
                </a:moveTo>
                <a:cubicBezTo>
                  <a:pt x="1949" y="1483"/>
                  <a:pt x="1948" y="1484"/>
                  <a:pt x="1948" y="1485"/>
                </a:cubicBezTo>
                <a:cubicBezTo>
                  <a:pt x="1948" y="1487"/>
                  <a:pt x="1949" y="1487"/>
                  <a:pt x="1950" y="1487"/>
                </a:cubicBezTo>
                <a:cubicBezTo>
                  <a:pt x="1952" y="1487"/>
                  <a:pt x="1953" y="1487"/>
                  <a:pt x="1953" y="1485"/>
                </a:cubicBezTo>
                <a:cubicBezTo>
                  <a:pt x="1953" y="1484"/>
                  <a:pt x="1952" y="1483"/>
                  <a:pt x="1950" y="1483"/>
                </a:cubicBezTo>
                <a:close/>
                <a:moveTo>
                  <a:pt x="2841" y="1481"/>
                </a:moveTo>
                <a:cubicBezTo>
                  <a:pt x="2839" y="1481"/>
                  <a:pt x="2837" y="1483"/>
                  <a:pt x="2837" y="1485"/>
                </a:cubicBezTo>
                <a:cubicBezTo>
                  <a:pt x="2837" y="1488"/>
                  <a:pt x="2839" y="1489"/>
                  <a:pt x="2841" y="1489"/>
                </a:cubicBezTo>
                <a:cubicBezTo>
                  <a:pt x="2844" y="1489"/>
                  <a:pt x="2846" y="1488"/>
                  <a:pt x="2846" y="1485"/>
                </a:cubicBezTo>
                <a:cubicBezTo>
                  <a:pt x="2846" y="1483"/>
                  <a:pt x="2844" y="1481"/>
                  <a:pt x="2841" y="1481"/>
                </a:cubicBezTo>
                <a:close/>
                <a:moveTo>
                  <a:pt x="2854" y="1481"/>
                </a:moveTo>
                <a:cubicBezTo>
                  <a:pt x="2852" y="1481"/>
                  <a:pt x="2850" y="1483"/>
                  <a:pt x="2850" y="1485"/>
                </a:cubicBezTo>
                <a:cubicBezTo>
                  <a:pt x="2850" y="1488"/>
                  <a:pt x="2852" y="1489"/>
                  <a:pt x="2854" y="1489"/>
                </a:cubicBezTo>
                <a:cubicBezTo>
                  <a:pt x="2857" y="1489"/>
                  <a:pt x="2859" y="1488"/>
                  <a:pt x="2859" y="1485"/>
                </a:cubicBezTo>
                <a:cubicBezTo>
                  <a:pt x="2859" y="1483"/>
                  <a:pt x="2857" y="1481"/>
                  <a:pt x="2854" y="1481"/>
                </a:cubicBezTo>
                <a:close/>
                <a:moveTo>
                  <a:pt x="2867" y="1481"/>
                </a:moveTo>
                <a:cubicBezTo>
                  <a:pt x="2865" y="1481"/>
                  <a:pt x="2863" y="1483"/>
                  <a:pt x="2863" y="1485"/>
                </a:cubicBezTo>
                <a:cubicBezTo>
                  <a:pt x="2863" y="1488"/>
                  <a:pt x="2865" y="1489"/>
                  <a:pt x="2867" y="1489"/>
                </a:cubicBezTo>
                <a:cubicBezTo>
                  <a:pt x="2870" y="1489"/>
                  <a:pt x="2871" y="1488"/>
                  <a:pt x="2871" y="1485"/>
                </a:cubicBezTo>
                <a:cubicBezTo>
                  <a:pt x="2871" y="1483"/>
                  <a:pt x="2870" y="1481"/>
                  <a:pt x="2867" y="1481"/>
                </a:cubicBezTo>
                <a:close/>
                <a:moveTo>
                  <a:pt x="2880" y="1481"/>
                </a:moveTo>
                <a:cubicBezTo>
                  <a:pt x="2878" y="1481"/>
                  <a:pt x="2876" y="1483"/>
                  <a:pt x="2876" y="1485"/>
                </a:cubicBezTo>
                <a:cubicBezTo>
                  <a:pt x="2876" y="1488"/>
                  <a:pt x="2878" y="1489"/>
                  <a:pt x="2880" y="1489"/>
                </a:cubicBezTo>
                <a:cubicBezTo>
                  <a:pt x="2883" y="1489"/>
                  <a:pt x="2884" y="1488"/>
                  <a:pt x="2884" y="1485"/>
                </a:cubicBezTo>
                <a:cubicBezTo>
                  <a:pt x="2884" y="1483"/>
                  <a:pt x="2883" y="1481"/>
                  <a:pt x="2880" y="1481"/>
                </a:cubicBezTo>
                <a:close/>
                <a:moveTo>
                  <a:pt x="2893" y="1481"/>
                </a:moveTo>
                <a:cubicBezTo>
                  <a:pt x="2891" y="1481"/>
                  <a:pt x="2889" y="1483"/>
                  <a:pt x="2889" y="1485"/>
                </a:cubicBezTo>
                <a:cubicBezTo>
                  <a:pt x="2889" y="1488"/>
                  <a:pt x="2891" y="1489"/>
                  <a:pt x="2893" y="1489"/>
                </a:cubicBezTo>
                <a:cubicBezTo>
                  <a:pt x="2895" y="1489"/>
                  <a:pt x="2897" y="1488"/>
                  <a:pt x="2897" y="1485"/>
                </a:cubicBezTo>
                <a:cubicBezTo>
                  <a:pt x="2897" y="1483"/>
                  <a:pt x="2895" y="1481"/>
                  <a:pt x="2893" y="1481"/>
                </a:cubicBezTo>
                <a:close/>
                <a:moveTo>
                  <a:pt x="2906" y="1481"/>
                </a:moveTo>
                <a:cubicBezTo>
                  <a:pt x="2904" y="1481"/>
                  <a:pt x="2902" y="1483"/>
                  <a:pt x="2902" y="1485"/>
                </a:cubicBezTo>
                <a:cubicBezTo>
                  <a:pt x="2902" y="1488"/>
                  <a:pt x="2904" y="1489"/>
                  <a:pt x="2906" y="1489"/>
                </a:cubicBezTo>
                <a:cubicBezTo>
                  <a:pt x="2908" y="1489"/>
                  <a:pt x="2910" y="1488"/>
                  <a:pt x="2910" y="1485"/>
                </a:cubicBezTo>
                <a:cubicBezTo>
                  <a:pt x="2910" y="1483"/>
                  <a:pt x="2908" y="1481"/>
                  <a:pt x="2906" y="1481"/>
                </a:cubicBezTo>
                <a:close/>
                <a:moveTo>
                  <a:pt x="2919" y="1485"/>
                </a:moveTo>
                <a:cubicBezTo>
                  <a:pt x="2919" y="1485"/>
                  <a:pt x="2919" y="1485"/>
                  <a:pt x="2919" y="1485"/>
                </a:cubicBezTo>
                <a:cubicBezTo>
                  <a:pt x="2919" y="1485"/>
                  <a:pt x="2919" y="1485"/>
                  <a:pt x="2919" y="1485"/>
                </a:cubicBezTo>
                <a:cubicBezTo>
                  <a:pt x="2919" y="1485"/>
                  <a:pt x="2919" y="1485"/>
                  <a:pt x="2919" y="1485"/>
                </a:cubicBezTo>
                <a:cubicBezTo>
                  <a:pt x="2919" y="1485"/>
                  <a:pt x="2919" y="1485"/>
                  <a:pt x="2919" y="1485"/>
                </a:cubicBezTo>
                <a:close/>
                <a:moveTo>
                  <a:pt x="3035" y="1481"/>
                </a:moveTo>
                <a:cubicBezTo>
                  <a:pt x="3033" y="1481"/>
                  <a:pt x="3031" y="1483"/>
                  <a:pt x="3031" y="1485"/>
                </a:cubicBezTo>
                <a:cubicBezTo>
                  <a:pt x="3031" y="1488"/>
                  <a:pt x="3033" y="1489"/>
                  <a:pt x="3035" y="1489"/>
                </a:cubicBezTo>
                <a:cubicBezTo>
                  <a:pt x="3037" y="1489"/>
                  <a:pt x="3039" y="1488"/>
                  <a:pt x="3039" y="1485"/>
                </a:cubicBezTo>
                <a:cubicBezTo>
                  <a:pt x="3039" y="1483"/>
                  <a:pt x="3037" y="1481"/>
                  <a:pt x="3035" y="1481"/>
                </a:cubicBezTo>
                <a:close/>
                <a:moveTo>
                  <a:pt x="3048" y="1481"/>
                </a:moveTo>
                <a:cubicBezTo>
                  <a:pt x="3046" y="1481"/>
                  <a:pt x="3044" y="1483"/>
                  <a:pt x="3044" y="1485"/>
                </a:cubicBezTo>
                <a:cubicBezTo>
                  <a:pt x="3044" y="1488"/>
                  <a:pt x="3046" y="1489"/>
                  <a:pt x="3048" y="1489"/>
                </a:cubicBezTo>
                <a:cubicBezTo>
                  <a:pt x="3050" y="1489"/>
                  <a:pt x="3052" y="1488"/>
                  <a:pt x="3052" y="1485"/>
                </a:cubicBezTo>
                <a:cubicBezTo>
                  <a:pt x="3052" y="1483"/>
                  <a:pt x="3050" y="1481"/>
                  <a:pt x="3048" y="1481"/>
                </a:cubicBezTo>
                <a:close/>
                <a:moveTo>
                  <a:pt x="3061" y="1481"/>
                </a:moveTo>
                <a:cubicBezTo>
                  <a:pt x="3059" y="1481"/>
                  <a:pt x="3057" y="1483"/>
                  <a:pt x="3057" y="1485"/>
                </a:cubicBezTo>
                <a:cubicBezTo>
                  <a:pt x="3057" y="1488"/>
                  <a:pt x="3059" y="1489"/>
                  <a:pt x="3061" y="1489"/>
                </a:cubicBezTo>
                <a:cubicBezTo>
                  <a:pt x="3063" y="1489"/>
                  <a:pt x="3065" y="1488"/>
                  <a:pt x="3065" y="1485"/>
                </a:cubicBezTo>
                <a:cubicBezTo>
                  <a:pt x="3065" y="1483"/>
                  <a:pt x="3063" y="1481"/>
                  <a:pt x="3061" y="1481"/>
                </a:cubicBezTo>
                <a:close/>
                <a:moveTo>
                  <a:pt x="3074" y="1481"/>
                </a:moveTo>
                <a:cubicBezTo>
                  <a:pt x="3072" y="1481"/>
                  <a:pt x="3070" y="1483"/>
                  <a:pt x="3070" y="1485"/>
                </a:cubicBezTo>
                <a:cubicBezTo>
                  <a:pt x="3070" y="1488"/>
                  <a:pt x="3072" y="1489"/>
                  <a:pt x="3074" y="1489"/>
                </a:cubicBezTo>
                <a:cubicBezTo>
                  <a:pt x="3076" y="1489"/>
                  <a:pt x="3078" y="1488"/>
                  <a:pt x="3078" y="1485"/>
                </a:cubicBezTo>
                <a:cubicBezTo>
                  <a:pt x="3078" y="1483"/>
                  <a:pt x="3076" y="1481"/>
                  <a:pt x="3074" y="1481"/>
                </a:cubicBezTo>
                <a:close/>
                <a:moveTo>
                  <a:pt x="3087" y="1481"/>
                </a:moveTo>
                <a:cubicBezTo>
                  <a:pt x="3085" y="1481"/>
                  <a:pt x="3083" y="1483"/>
                  <a:pt x="3083" y="1485"/>
                </a:cubicBezTo>
                <a:cubicBezTo>
                  <a:pt x="3083" y="1488"/>
                  <a:pt x="3085" y="1489"/>
                  <a:pt x="3087" y="1489"/>
                </a:cubicBezTo>
                <a:cubicBezTo>
                  <a:pt x="3089" y="1489"/>
                  <a:pt x="3091" y="1488"/>
                  <a:pt x="3091" y="1485"/>
                </a:cubicBezTo>
                <a:cubicBezTo>
                  <a:pt x="3091" y="1483"/>
                  <a:pt x="3089" y="1481"/>
                  <a:pt x="3087" y="1481"/>
                </a:cubicBezTo>
                <a:close/>
                <a:moveTo>
                  <a:pt x="3100" y="1481"/>
                </a:moveTo>
                <a:cubicBezTo>
                  <a:pt x="3097" y="1481"/>
                  <a:pt x="3096" y="1483"/>
                  <a:pt x="3096" y="1485"/>
                </a:cubicBezTo>
                <a:cubicBezTo>
                  <a:pt x="3096" y="1488"/>
                  <a:pt x="3097" y="1489"/>
                  <a:pt x="3100" y="1489"/>
                </a:cubicBezTo>
                <a:cubicBezTo>
                  <a:pt x="3102" y="1489"/>
                  <a:pt x="3104" y="1488"/>
                  <a:pt x="3104" y="1485"/>
                </a:cubicBezTo>
                <a:cubicBezTo>
                  <a:pt x="3104" y="1483"/>
                  <a:pt x="3102" y="1481"/>
                  <a:pt x="3100" y="1481"/>
                </a:cubicBezTo>
                <a:close/>
                <a:moveTo>
                  <a:pt x="3113" y="1481"/>
                </a:moveTo>
                <a:cubicBezTo>
                  <a:pt x="3110" y="1481"/>
                  <a:pt x="3108" y="1483"/>
                  <a:pt x="3108" y="1485"/>
                </a:cubicBezTo>
                <a:cubicBezTo>
                  <a:pt x="3108" y="1488"/>
                  <a:pt x="3110" y="1489"/>
                  <a:pt x="3113" y="1489"/>
                </a:cubicBezTo>
                <a:cubicBezTo>
                  <a:pt x="3115" y="1489"/>
                  <a:pt x="3117" y="1488"/>
                  <a:pt x="3117" y="1485"/>
                </a:cubicBezTo>
                <a:cubicBezTo>
                  <a:pt x="3117" y="1483"/>
                  <a:pt x="3115" y="1481"/>
                  <a:pt x="3113" y="1481"/>
                </a:cubicBezTo>
                <a:close/>
                <a:moveTo>
                  <a:pt x="3126" y="1481"/>
                </a:moveTo>
                <a:cubicBezTo>
                  <a:pt x="3123" y="1481"/>
                  <a:pt x="3121" y="1483"/>
                  <a:pt x="3121" y="1485"/>
                </a:cubicBezTo>
                <a:cubicBezTo>
                  <a:pt x="3121" y="1488"/>
                  <a:pt x="3123" y="1489"/>
                  <a:pt x="3126" y="1489"/>
                </a:cubicBezTo>
                <a:cubicBezTo>
                  <a:pt x="3128" y="1489"/>
                  <a:pt x="3130" y="1488"/>
                  <a:pt x="3130" y="1485"/>
                </a:cubicBezTo>
                <a:cubicBezTo>
                  <a:pt x="3130" y="1483"/>
                  <a:pt x="3128" y="1481"/>
                  <a:pt x="3126" y="1481"/>
                </a:cubicBezTo>
                <a:close/>
                <a:moveTo>
                  <a:pt x="3138" y="1481"/>
                </a:moveTo>
                <a:cubicBezTo>
                  <a:pt x="3136" y="1481"/>
                  <a:pt x="3134" y="1483"/>
                  <a:pt x="3134" y="1485"/>
                </a:cubicBezTo>
                <a:cubicBezTo>
                  <a:pt x="3134" y="1488"/>
                  <a:pt x="3136" y="1489"/>
                  <a:pt x="3138" y="1489"/>
                </a:cubicBezTo>
                <a:cubicBezTo>
                  <a:pt x="3141" y="1489"/>
                  <a:pt x="3143" y="1488"/>
                  <a:pt x="3143" y="1485"/>
                </a:cubicBezTo>
                <a:cubicBezTo>
                  <a:pt x="3143" y="1483"/>
                  <a:pt x="3141" y="1481"/>
                  <a:pt x="3138" y="1481"/>
                </a:cubicBezTo>
                <a:close/>
                <a:moveTo>
                  <a:pt x="3151" y="1481"/>
                </a:moveTo>
                <a:cubicBezTo>
                  <a:pt x="3149" y="1481"/>
                  <a:pt x="3147" y="1483"/>
                  <a:pt x="3147" y="1485"/>
                </a:cubicBezTo>
                <a:cubicBezTo>
                  <a:pt x="3147" y="1488"/>
                  <a:pt x="3149" y="1489"/>
                  <a:pt x="3151" y="1489"/>
                </a:cubicBezTo>
                <a:cubicBezTo>
                  <a:pt x="3154" y="1489"/>
                  <a:pt x="3156" y="1488"/>
                  <a:pt x="3156" y="1485"/>
                </a:cubicBezTo>
                <a:cubicBezTo>
                  <a:pt x="3156" y="1483"/>
                  <a:pt x="3154" y="1481"/>
                  <a:pt x="3151" y="1481"/>
                </a:cubicBezTo>
                <a:close/>
                <a:moveTo>
                  <a:pt x="3164" y="1481"/>
                </a:moveTo>
                <a:cubicBezTo>
                  <a:pt x="3162" y="1481"/>
                  <a:pt x="3160" y="1483"/>
                  <a:pt x="3160" y="1485"/>
                </a:cubicBezTo>
                <a:cubicBezTo>
                  <a:pt x="3160" y="1488"/>
                  <a:pt x="3162" y="1489"/>
                  <a:pt x="3164" y="1489"/>
                </a:cubicBezTo>
                <a:cubicBezTo>
                  <a:pt x="3167" y="1489"/>
                  <a:pt x="3169" y="1488"/>
                  <a:pt x="3169" y="1485"/>
                </a:cubicBezTo>
                <a:cubicBezTo>
                  <a:pt x="3169" y="1483"/>
                  <a:pt x="3167" y="1481"/>
                  <a:pt x="3164" y="1481"/>
                </a:cubicBezTo>
                <a:close/>
                <a:moveTo>
                  <a:pt x="3177" y="1481"/>
                </a:moveTo>
                <a:cubicBezTo>
                  <a:pt x="3175" y="1481"/>
                  <a:pt x="3173" y="1483"/>
                  <a:pt x="3173" y="1485"/>
                </a:cubicBezTo>
                <a:cubicBezTo>
                  <a:pt x="3173" y="1488"/>
                  <a:pt x="3175" y="1489"/>
                  <a:pt x="3177" y="1489"/>
                </a:cubicBezTo>
                <a:cubicBezTo>
                  <a:pt x="3180" y="1489"/>
                  <a:pt x="3181" y="1488"/>
                  <a:pt x="3181" y="1485"/>
                </a:cubicBezTo>
                <a:cubicBezTo>
                  <a:pt x="3181" y="1483"/>
                  <a:pt x="3180" y="1481"/>
                  <a:pt x="3177" y="1481"/>
                </a:cubicBezTo>
                <a:close/>
                <a:moveTo>
                  <a:pt x="3190" y="1481"/>
                </a:moveTo>
                <a:cubicBezTo>
                  <a:pt x="3188" y="1481"/>
                  <a:pt x="3186" y="1483"/>
                  <a:pt x="3186" y="1485"/>
                </a:cubicBezTo>
                <a:cubicBezTo>
                  <a:pt x="3186" y="1488"/>
                  <a:pt x="3188" y="1489"/>
                  <a:pt x="3190" y="1489"/>
                </a:cubicBezTo>
                <a:cubicBezTo>
                  <a:pt x="3192" y="1489"/>
                  <a:pt x="3194" y="1488"/>
                  <a:pt x="3194" y="1485"/>
                </a:cubicBezTo>
                <a:cubicBezTo>
                  <a:pt x="3194" y="1483"/>
                  <a:pt x="3192" y="1481"/>
                  <a:pt x="3190" y="1481"/>
                </a:cubicBezTo>
                <a:close/>
                <a:moveTo>
                  <a:pt x="969" y="1494"/>
                </a:moveTo>
                <a:cubicBezTo>
                  <a:pt x="967" y="1494"/>
                  <a:pt x="965" y="1496"/>
                  <a:pt x="965" y="1498"/>
                </a:cubicBezTo>
                <a:cubicBezTo>
                  <a:pt x="965" y="1501"/>
                  <a:pt x="967" y="1502"/>
                  <a:pt x="969" y="1502"/>
                </a:cubicBezTo>
                <a:cubicBezTo>
                  <a:pt x="971" y="1502"/>
                  <a:pt x="973" y="1501"/>
                  <a:pt x="973" y="1498"/>
                </a:cubicBezTo>
                <a:cubicBezTo>
                  <a:pt x="973" y="1496"/>
                  <a:pt x="971" y="1494"/>
                  <a:pt x="969" y="1494"/>
                </a:cubicBezTo>
                <a:close/>
                <a:moveTo>
                  <a:pt x="982" y="1494"/>
                </a:moveTo>
                <a:cubicBezTo>
                  <a:pt x="980" y="1494"/>
                  <a:pt x="978" y="1496"/>
                  <a:pt x="978" y="1498"/>
                </a:cubicBezTo>
                <a:cubicBezTo>
                  <a:pt x="978" y="1501"/>
                  <a:pt x="980" y="1502"/>
                  <a:pt x="982" y="1502"/>
                </a:cubicBezTo>
                <a:cubicBezTo>
                  <a:pt x="984" y="1502"/>
                  <a:pt x="986" y="1501"/>
                  <a:pt x="986" y="1498"/>
                </a:cubicBezTo>
                <a:cubicBezTo>
                  <a:pt x="986" y="1496"/>
                  <a:pt x="984" y="1494"/>
                  <a:pt x="982" y="1494"/>
                </a:cubicBezTo>
                <a:close/>
                <a:moveTo>
                  <a:pt x="995" y="1494"/>
                </a:moveTo>
                <a:cubicBezTo>
                  <a:pt x="993" y="1494"/>
                  <a:pt x="991" y="1496"/>
                  <a:pt x="991" y="1498"/>
                </a:cubicBezTo>
                <a:cubicBezTo>
                  <a:pt x="991" y="1501"/>
                  <a:pt x="993" y="1502"/>
                  <a:pt x="995" y="1502"/>
                </a:cubicBezTo>
                <a:cubicBezTo>
                  <a:pt x="997" y="1502"/>
                  <a:pt x="999" y="1501"/>
                  <a:pt x="999" y="1498"/>
                </a:cubicBezTo>
                <a:cubicBezTo>
                  <a:pt x="999" y="1496"/>
                  <a:pt x="997" y="1494"/>
                  <a:pt x="995" y="1494"/>
                </a:cubicBezTo>
                <a:close/>
                <a:moveTo>
                  <a:pt x="1008" y="1494"/>
                </a:moveTo>
                <a:cubicBezTo>
                  <a:pt x="1005" y="1494"/>
                  <a:pt x="1004" y="1496"/>
                  <a:pt x="1004" y="1498"/>
                </a:cubicBezTo>
                <a:cubicBezTo>
                  <a:pt x="1004" y="1501"/>
                  <a:pt x="1005" y="1502"/>
                  <a:pt x="1008" y="1502"/>
                </a:cubicBezTo>
                <a:cubicBezTo>
                  <a:pt x="1010" y="1502"/>
                  <a:pt x="1012" y="1501"/>
                  <a:pt x="1012" y="1498"/>
                </a:cubicBezTo>
                <a:cubicBezTo>
                  <a:pt x="1012" y="1496"/>
                  <a:pt x="1010" y="1494"/>
                  <a:pt x="1008" y="1494"/>
                </a:cubicBezTo>
                <a:close/>
                <a:moveTo>
                  <a:pt x="1021" y="1494"/>
                </a:moveTo>
                <a:cubicBezTo>
                  <a:pt x="1018" y="1494"/>
                  <a:pt x="1016" y="1496"/>
                  <a:pt x="1016" y="1498"/>
                </a:cubicBezTo>
                <a:cubicBezTo>
                  <a:pt x="1016" y="1501"/>
                  <a:pt x="1018" y="1502"/>
                  <a:pt x="1021" y="1502"/>
                </a:cubicBezTo>
                <a:cubicBezTo>
                  <a:pt x="1023" y="1502"/>
                  <a:pt x="1025" y="1501"/>
                  <a:pt x="1025" y="1498"/>
                </a:cubicBezTo>
                <a:cubicBezTo>
                  <a:pt x="1025" y="1496"/>
                  <a:pt x="1023" y="1494"/>
                  <a:pt x="1021" y="1494"/>
                </a:cubicBezTo>
                <a:close/>
                <a:moveTo>
                  <a:pt x="1034" y="1494"/>
                </a:moveTo>
                <a:cubicBezTo>
                  <a:pt x="1031" y="1494"/>
                  <a:pt x="1029" y="1496"/>
                  <a:pt x="1029" y="1498"/>
                </a:cubicBezTo>
                <a:cubicBezTo>
                  <a:pt x="1029" y="1501"/>
                  <a:pt x="1031" y="1502"/>
                  <a:pt x="1034" y="1502"/>
                </a:cubicBezTo>
                <a:cubicBezTo>
                  <a:pt x="1036" y="1502"/>
                  <a:pt x="1038" y="1501"/>
                  <a:pt x="1038" y="1498"/>
                </a:cubicBezTo>
                <a:cubicBezTo>
                  <a:pt x="1038" y="1496"/>
                  <a:pt x="1036" y="1494"/>
                  <a:pt x="1034" y="1494"/>
                </a:cubicBezTo>
                <a:close/>
                <a:moveTo>
                  <a:pt x="1046" y="1494"/>
                </a:moveTo>
                <a:cubicBezTo>
                  <a:pt x="1044" y="1494"/>
                  <a:pt x="1042" y="1496"/>
                  <a:pt x="1042" y="1498"/>
                </a:cubicBezTo>
                <a:cubicBezTo>
                  <a:pt x="1042" y="1501"/>
                  <a:pt x="1044" y="1502"/>
                  <a:pt x="1046" y="1502"/>
                </a:cubicBezTo>
                <a:cubicBezTo>
                  <a:pt x="1049" y="1502"/>
                  <a:pt x="1051" y="1501"/>
                  <a:pt x="1051" y="1498"/>
                </a:cubicBezTo>
                <a:cubicBezTo>
                  <a:pt x="1051" y="1496"/>
                  <a:pt x="1049" y="1494"/>
                  <a:pt x="1046" y="1494"/>
                </a:cubicBezTo>
                <a:close/>
                <a:moveTo>
                  <a:pt x="1059" y="1494"/>
                </a:moveTo>
                <a:cubicBezTo>
                  <a:pt x="1057" y="1494"/>
                  <a:pt x="1055" y="1496"/>
                  <a:pt x="1055" y="1498"/>
                </a:cubicBezTo>
                <a:cubicBezTo>
                  <a:pt x="1055" y="1501"/>
                  <a:pt x="1057" y="1502"/>
                  <a:pt x="1059" y="1502"/>
                </a:cubicBezTo>
                <a:cubicBezTo>
                  <a:pt x="1062" y="1502"/>
                  <a:pt x="1064" y="1501"/>
                  <a:pt x="1064" y="1498"/>
                </a:cubicBezTo>
                <a:cubicBezTo>
                  <a:pt x="1064" y="1496"/>
                  <a:pt x="1062" y="1494"/>
                  <a:pt x="1059" y="1494"/>
                </a:cubicBezTo>
                <a:close/>
                <a:moveTo>
                  <a:pt x="1072" y="1494"/>
                </a:moveTo>
                <a:cubicBezTo>
                  <a:pt x="1070" y="1494"/>
                  <a:pt x="1068" y="1496"/>
                  <a:pt x="1068" y="1498"/>
                </a:cubicBezTo>
                <a:cubicBezTo>
                  <a:pt x="1068" y="1501"/>
                  <a:pt x="1070" y="1502"/>
                  <a:pt x="1072" y="1502"/>
                </a:cubicBezTo>
                <a:cubicBezTo>
                  <a:pt x="1075" y="1502"/>
                  <a:pt x="1076" y="1501"/>
                  <a:pt x="1076" y="1498"/>
                </a:cubicBezTo>
                <a:cubicBezTo>
                  <a:pt x="1076" y="1496"/>
                  <a:pt x="1075" y="1494"/>
                  <a:pt x="1072" y="1494"/>
                </a:cubicBezTo>
                <a:close/>
                <a:moveTo>
                  <a:pt x="1085" y="1494"/>
                </a:moveTo>
                <a:cubicBezTo>
                  <a:pt x="1083" y="1494"/>
                  <a:pt x="1081" y="1496"/>
                  <a:pt x="1081" y="1498"/>
                </a:cubicBezTo>
                <a:cubicBezTo>
                  <a:pt x="1081" y="1501"/>
                  <a:pt x="1083" y="1502"/>
                  <a:pt x="1085" y="1502"/>
                </a:cubicBezTo>
                <a:cubicBezTo>
                  <a:pt x="1088" y="1502"/>
                  <a:pt x="1089" y="1501"/>
                  <a:pt x="1089" y="1498"/>
                </a:cubicBezTo>
                <a:cubicBezTo>
                  <a:pt x="1089" y="1496"/>
                  <a:pt x="1088" y="1494"/>
                  <a:pt x="1085" y="1494"/>
                </a:cubicBezTo>
                <a:close/>
                <a:moveTo>
                  <a:pt x="1098" y="1502"/>
                </a:moveTo>
                <a:cubicBezTo>
                  <a:pt x="1100" y="1502"/>
                  <a:pt x="1102" y="1501"/>
                  <a:pt x="1102" y="1498"/>
                </a:cubicBezTo>
                <a:cubicBezTo>
                  <a:pt x="1102" y="1496"/>
                  <a:pt x="1100" y="1494"/>
                  <a:pt x="1098" y="1494"/>
                </a:cubicBezTo>
                <a:cubicBezTo>
                  <a:pt x="1096" y="1494"/>
                  <a:pt x="1094" y="1496"/>
                  <a:pt x="1094" y="1498"/>
                </a:cubicBezTo>
                <a:cubicBezTo>
                  <a:pt x="1094" y="1501"/>
                  <a:pt x="1096" y="1502"/>
                  <a:pt x="1098" y="1502"/>
                </a:cubicBezTo>
                <a:close/>
                <a:moveTo>
                  <a:pt x="1124" y="1495"/>
                </a:moveTo>
                <a:cubicBezTo>
                  <a:pt x="1122" y="1495"/>
                  <a:pt x="1121" y="1496"/>
                  <a:pt x="1121" y="1498"/>
                </a:cubicBezTo>
                <a:cubicBezTo>
                  <a:pt x="1121" y="1500"/>
                  <a:pt x="1122" y="1501"/>
                  <a:pt x="1124" y="1501"/>
                </a:cubicBezTo>
                <a:cubicBezTo>
                  <a:pt x="1126" y="1501"/>
                  <a:pt x="1127" y="1500"/>
                  <a:pt x="1127" y="1498"/>
                </a:cubicBezTo>
                <a:cubicBezTo>
                  <a:pt x="1127" y="1496"/>
                  <a:pt x="1126" y="1495"/>
                  <a:pt x="1124" y="1495"/>
                </a:cubicBezTo>
                <a:close/>
                <a:moveTo>
                  <a:pt x="1137" y="1494"/>
                </a:moveTo>
                <a:cubicBezTo>
                  <a:pt x="1135" y="1494"/>
                  <a:pt x="1133" y="1496"/>
                  <a:pt x="1133" y="1498"/>
                </a:cubicBezTo>
                <a:cubicBezTo>
                  <a:pt x="1133" y="1501"/>
                  <a:pt x="1135" y="1502"/>
                  <a:pt x="1137" y="1502"/>
                </a:cubicBezTo>
                <a:cubicBezTo>
                  <a:pt x="1139" y="1502"/>
                  <a:pt x="1141" y="1501"/>
                  <a:pt x="1141" y="1498"/>
                </a:cubicBezTo>
                <a:cubicBezTo>
                  <a:pt x="1141" y="1496"/>
                  <a:pt x="1139" y="1494"/>
                  <a:pt x="1137" y="1494"/>
                </a:cubicBezTo>
                <a:close/>
                <a:moveTo>
                  <a:pt x="1860" y="1498"/>
                </a:moveTo>
                <a:cubicBezTo>
                  <a:pt x="1860" y="1498"/>
                  <a:pt x="1860" y="1498"/>
                  <a:pt x="1860" y="1498"/>
                </a:cubicBezTo>
                <a:cubicBezTo>
                  <a:pt x="1860" y="1498"/>
                  <a:pt x="1860" y="1498"/>
                  <a:pt x="1860" y="1498"/>
                </a:cubicBezTo>
                <a:cubicBezTo>
                  <a:pt x="1860" y="1498"/>
                  <a:pt x="1860" y="1498"/>
                  <a:pt x="1860" y="1498"/>
                </a:cubicBezTo>
                <a:cubicBezTo>
                  <a:pt x="1860" y="1498"/>
                  <a:pt x="1860" y="1498"/>
                  <a:pt x="1860" y="1498"/>
                </a:cubicBezTo>
                <a:close/>
                <a:moveTo>
                  <a:pt x="1873" y="1498"/>
                </a:moveTo>
                <a:cubicBezTo>
                  <a:pt x="1873" y="1498"/>
                  <a:pt x="1873" y="1498"/>
                  <a:pt x="1873" y="1498"/>
                </a:cubicBezTo>
                <a:cubicBezTo>
                  <a:pt x="1873" y="1498"/>
                  <a:pt x="1873" y="1498"/>
                  <a:pt x="1873" y="1498"/>
                </a:cubicBezTo>
                <a:cubicBezTo>
                  <a:pt x="1873" y="1498"/>
                  <a:pt x="1873" y="1498"/>
                  <a:pt x="1873" y="1498"/>
                </a:cubicBezTo>
                <a:cubicBezTo>
                  <a:pt x="1873" y="1498"/>
                  <a:pt x="1873" y="1498"/>
                  <a:pt x="1873" y="1498"/>
                </a:cubicBezTo>
                <a:close/>
                <a:moveTo>
                  <a:pt x="2829" y="1498"/>
                </a:moveTo>
                <a:cubicBezTo>
                  <a:pt x="2829" y="1498"/>
                  <a:pt x="2829" y="1498"/>
                  <a:pt x="2829" y="1498"/>
                </a:cubicBezTo>
                <a:cubicBezTo>
                  <a:pt x="2829" y="1498"/>
                  <a:pt x="2829" y="1498"/>
                  <a:pt x="2829" y="1498"/>
                </a:cubicBezTo>
                <a:cubicBezTo>
                  <a:pt x="2829" y="1498"/>
                  <a:pt x="2829" y="1498"/>
                  <a:pt x="2829" y="1498"/>
                </a:cubicBezTo>
                <a:cubicBezTo>
                  <a:pt x="2829" y="1498"/>
                  <a:pt x="2829" y="1498"/>
                  <a:pt x="2829" y="1498"/>
                </a:cubicBezTo>
                <a:close/>
                <a:moveTo>
                  <a:pt x="2841" y="1494"/>
                </a:moveTo>
                <a:cubicBezTo>
                  <a:pt x="2839" y="1494"/>
                  <a:pt x="2837" y="1496"/>
                  <a:pt x="2837" y="1498"/>
                </a:cubicBezTo>
                <a:cubicBezTo>
                  <a:pt x="2837" y="1501"/>
                  <a:pt x="2839" y="1502"/>
                  <a:pt x="2841" y="1502"/>
                </a:cubicBezTo>
                <a:cubicBezTo>
                  <a:pt x="2844" y="1502"/>
                  <a:pt x="2846" y="1501"/>
                  <a:pt x="2846" y="1498"/>
                </a:cubicBezTo>
                <a:cubicBezTo>
                  <a:pt x="2846" y="1496"/>
                  <a:pt x="2844" y="1494"/>
                  <a:pt x="2841" y="1494"/>
                </a:cubicBezTo>
                <a:close/>
                <a:moveTo>
                  <a:pt x="2854" y="1494"/>
                </a:moveTo>
                <a:cubicBezTo>
                  <a:pt x="2852" y="1494"/>
                  <a:pt x="2850" y="1496"/>
                  <a:pt x="2850" y="1498"/>
                </a:cubicBezTo>
                <a:cubicBezTo>
                  <a:pt x="2850" y="1501"/>
                  <a:pt x="2852" y="1502"/>
                  <a:pt x="2854" y="1502"/>
                </a:cubicBezTo>
                <a:cubicBezTo>
                  <a:pt x="2857" y="1502"/>
                  <a:pt x="2859" y="1501"/>
                  <a:pt x="2859" y="1498"/>
                </a:cubicBezTo>
                <a:cubicBezTo>
                  <a:pt x="2859" y="1496"/>
                  <a:pt x="2857" y="1494"/>
                  <a:pt x="2854" y="1494"/>
                </a:cubicBezTo>
                <a:close/>
                <a:moveTo>
                  <a:pt x="2867" y="1498"/>
                </a:moveTo>
                <a:cubicBezTo>
                  <a:pt x="2867" y="1498"/>
                  <a:pt x="2867" y="1498"/>
                  <a:pt x="2867" y="1498"/>
                </a:cubicBezTo>
                <a:cubicBezTo>
                  <a:pt x="2867" y="1498"/>
                  <a:pt x="2867" y="1498"/>
                  <a:pt x="2867" y="1498"/>
                </a:cubicBezTo>
                <a:cubicBezTo>
                  <a:pt x="2867" y="1498"/>
                  <a:pt x="2867" y="1498"/>
                  <a:pt x="2867" y="1498"/>
                </a:cubicBezTo>
                <a:cubicBezTo>
                  <a:pt x="2867" y="1498"/>
                  <a:pt x="2867" y="1498"/>
                  <a:pt x="2867" y="1498"/>
                </a:cubicBezTo>
                <a:close/>
                <a:moveTo>
                  <a:pt x="3035" y="1494"/>
                </a:moveTo>
                <a:cubicBezTo>
                  <a:pt x="3033" y="1494"/>
                  <a:pt x="3031" y="1496"/>
                  <a:pt x="3031" y="1498"/>
                </a:cubicBezTo>
                <a:cubicBezTo>
                  <a:pt x="3031" y="1501"/>
                  <a:pt x="3033" y="1502"/>
                  <a:pt x="3035" y="1502"/>
                </a:cubicBezTo>
                <a:cubicBezTo>
                  <a:pt x="3037" y="1502"/>
                  <a:pt x="3039" y="1501"/>
                  <a:pt x="3039" y="1498"/>
                </a:cubicBezTo>
                <a:cubicBezTo>
                  <a:pt x="3039" y="1496"/>
                  <a:pt x="3037" y="1494"/>
                  <a:pt x="3035" y="1494"/>
                </a:cubicBezTo>
                <a:close/>
                <a:moveTo>
                  <a:pt x="3074" y="1494"/>
                </a:moveTo>
                <a:cubicBezTo>
                  <a:pt x="3072" y="1494"/>
                  <a:pt x="3070" y="1496"/>
                  <a:pt x="3070" y="1498"/>
                </a:cubicBezTo>
                <a:cubicBezTo>
                  <a:pt x="3070" y="1501"/>
                  <a:pt x="3072" y="1502"/>
                  <a:pt x="3074" y="1502"/>
                </a:cubicBezTo>
                <a:cubicBezTo>
                  <a:pt x="3076" y="1502"/>
                  <a:pt x="3078" y="1501"/>
                  <a:pt x="3078" y="1498"/>
                </a:cubicBezTo>
                <a:cubicBezTo>
                  <a:pt x="3078" y="1496"/>
                  <a:pt x="3076" y="1494"/>
                  <a:pt x="3074" y="1494"/>
                </a:cubicBezTo>
                <a:close/>
                <a:moveTo>
                  <a:pt x="3087" y="1494"/>
                </a:moveTo>
                <a:cubicBezTo>
                  <a:pt x="3085" y="1494"/>
                  <a:pt x="3083" y="1496"/>
                  <a:pt x="3083" y="1498"/>
                </a:cubicBezTo>
                <a:cubicBezTo>
                  <a:pt x="3083" y="1501"/>
                  <a:pt x="3085" y="1502"/>
                  <a:pt x="3087" y="1502"/>
                </a:cubicBezTo>
                <a:cubicBezTo>
                  <a:pt x="3089" y="1502"/>
                  <a:pt x="3091" y="1501"/>
                  <a:pt x="3091" y="1498"/>
                </a:cubicBezTo>
                <a:cubicBezTo>
                  <a:pt x="3091" y="1496"/>
                  <a:pt x="3089" y="1494"/>
                  <a:pt x="3087" y="1494"/>
                </a:cubicBezTo>
                <a:close/>
                <a:moveTo>
                  <a:pt x="3100" y="1494"/>
                </a:moveTo>
                <a:cubicBezTo>
                  <a:pt x="3097" y="1494"/>
                  <a:pt x="3096" y="1496"/>
                  <a:pt x="3096" y="1498"/>
                </a:cubicBezTo>
                <a:cubicBezTo>
                  <a:pt x="3096" y="1501"/>
                  <a:pt x="3097" y="1502"/>
                  <a:pt x="3100" y="1502"/>
                </a:cubicBezTo>
                <a:cubicBezTo>
                  <a:pt x="3102" y="1502"/>
                  <a:pt x="3104" y="1501"/>
                  <a:pt x="3104" y="1498"/>
                </a:cubicBezTo>
                <a:cubicBezTo>
                  <a:pt x="3104" y="1496"/>
                  <a:pt x="3102" y="1494"/>
                  <a:pt x="3100" y="1494"/>
                </a:cubicBezTo>
                <a:close/>
                <a:moveTo>
                  <a:pt x="3113" y="1494"/>
                </a:moveTo>
                <a:cubicBezTo>
                  <a:pt x="3110" y="1494"/>
                  <a:pt x="3108" y="1496"/>
                  <a:pt x="3108" y="1498"/>
                </a:cubicBezTo>
                <a:cubicBezTo>
                  <a:pt x="3108" y="1501"/>
                  <a:pt x="3110" y="1502"/>
                  <a:pt x="3113" y="1502"/>
                </a:cubicBezTo>
                <a:cubicBezTo>
                  <a:pt x="3115" y="1502"/>
                  <a:pt x="3117" y="1501"/>
                  <a:pt x="3117" y="1498"/>
                </a:cubicBezTo>
                <a:cubicBezTo>
                  <a:pt x="3117" y="1496"/>
                  <a:pt x="3115" y="1494"/>
                  <a:pt x="3113" y="1494"/>
                </a:cubicBezTo>
                <a:close/>
                <a:moveTo>
                  <a:pt x="3126" y="1494"/>
                </a:moveTo>
                <a:cubicBezTo>
                  <a:pt x="3123" y="1494"/>
                  <a:pt x="3121" y="1496"/>
                  <a:pt x="3121" y="1498"/>
                </a:cubicBezTo>
                <a:cubicBezTo>
                  <a:pt x="3121" y="1501"/>
                  <a:pt x="3123" y="1502"/>
                  <a:pt x="3126" y="1502"/>
                </a:cubicBezTo>
                <a:cubicBezTo>
                  <a:pt x="3128" y="1502"/>
                  <a:pt x="3130" y="1501"/>
                  <a:pt x="3130" y="1498"/>
                </a:cubicBezTo>
                <a:cubicBezTo>
                  <a:pt x="3130" y="1496"/>
                  <a:pt x="3128" y="1494"/>
                  <a:pt x="3126" y="1494"/>
                </a:cubicBezTo>
                <a:close/>
                <a:moveTo>
                  <a:pt x="3138" y="1494"/>
                </a:moveTo>
                <a:cubicBezTo>
                  <a:pt x="3136" y="1494"/>
                  <a:pt x="3134" y="1496"/>
                  <a:pt x="3134" y="1498"/>
                </a:cubicBezTo>
                <a:cubicBezTo>
                  <a:pt x="3134" y="1501"/>
                  <a:pt x="3136" y="1502"/>
                  <a:pt x="3138" y="1502"/>
                </a:cubicBezTo>
                <a:cubicBezTo>
                  <a:pt x="3141" y="1502"/>
                  <a:pt x="3143" y="1501"/>
                  <a:pt x="3143" y="1498"/>
                </a:cubicBezTo>
                <a:cubicBezTo>
                  <a:pt x="3143" y="1496"/>
                  <a:pt x="3141" y="1494"/>
                  <a:pt x="3138" y="1494"/>
                </a:cubicBezTo>
                <a:close/>
                <a:moveTo>
                  <a:pt x="3151" y="1494"/>
                </a:moveTo>
                <a:cubicBezTo>
                  <a:pt x="3149" y="1494"/>
                  <a:pt x="3147" y="1496"/>
                  <a:pt x="3147" y="1498"/>
                </a:cubicBezTo>
                <a:cubicBezTo>
                  <a:pt x="3147" y="1501"/>
                  <a:pt x="3149" y="1502"/>
                  <a:pt x="3151" y="1502"/>
                </a:cubicBezTo>
                <a:cubicBezTo>
                  <a:pt x="3154" y="1502"/>
                  <a:pt x="3156" y="1501"/>
                  <a:pt x="3156" y="1498"/>
                </a:cubicBezTo>
                <a:cubicBezTo>
                  <a:pt x="3156" y="1496"/>
                  <a:pt x="3154" y="1494"/>
                  <a:pt x="3151" y="1494"/>
                </a:cubicBezTo>
                <a:close/>
                <a:moveTo>
                  <a:pt x="3164" y="1494"/>
                </a:moveTo>
                <a:cubicBezTo>
                  <a:pt x="3162" y="1494"/>
                  <a:pt x="3160" y="1496"/>
                  <a:pt x="3160" y="1498"/>
                </a:cubicBezTo>
                <a:cubicBezTo>
                  <a:pt x="3160" y="1501"/>
                  <a:pt x="3162" y="1502"/>
                  <a:pt x="3164" y="1502"/>
                </a:cubicBezTo>
                <a:cubicBezTo>
                  <a:pt x="3167" y="1502"/>
                  <a:pt x="3169" y="1501"/>
                  <a:pt x="3169" y="1498"/>
                </a:cubicBezTo>
                <a:cubicBezTo>
                  <a:pt x="3169" y="1496"/>
                  <a:pt x="3167" y="1494"/>
                  <a:pt x="3164" y="1494"/>
                </a:cubicBezTo>
                <a:close/>
                <a:moveTo>
                  <a:pt x="3177" y="1494"/>
                </a:moveTo>
                <a:cubicBezTo>
                  <a:pt x="3175" y="1494"/>
                  <a:pt x="3173" y="1496"/>
                  <a:pt x="3173" y="1498"/>
                </a:cubicBezTo>
                <a:cubicBezTo>
                  <a:pt x="3173" y="1501"/>
                  <a:pt x="3175" y="1502"/>
                  <a:pt x="3177" y="1502"/>
                </a:cubicBezTo>
                <a:cubicBezTo>
                  <a:pt x="3180" y="1502"/>
                  <a:pt x="3181" y="1501"/>
                  <a:pt x="3181" y="1498"/>
                </a:cubicBezTo>
                <a:cubicBezTo>
                  <a:pt x="3181" y="1496"/>
                  <a:pt x="3180" y="1494"/>
                  <a:pt x="3177" y="1494"/>
                </a:cubicBezTo>
                <a:close/>
                <a:moveTo>
                  <a:pt x="3190" y="1498"/>
                </a:moveTo>
                <a:cubicBezTo>
                  <a:pt x="3190" y="1498"/>
                  <a:pt x="3190" y="1498"/>
                  <a:pt x="3190" y="1498"/>
                </a:cubicBezTo>
                <a:cubicBezTo>
                  <a:pt x="3190" y="1498"/>
                  <a:pt x="3190" y="1498"/>
                  <a:pt x="3190" y="1498"/>
                </a:cubicBezTo>
                <a:cubicBezTo>
                  <a:pt x="3190" y="1498"/>
                  <a:pt x="3190" y="1498"/>
                  <a:pt x="3190" y="1498"/>
                </a:cubicBezTo>
                <a:cubicBezTo>
                  <a:pt x="3190" y="1498"/>
                  <a:pt x="3190" y="1498"/>
                  <a:pt x="3190" y="1498"/>
                </a:cubicBezTo>
                <a:close/>
                <a:moveTo>
                  <a:pt x="3397" y="1498"/>
                </a:moveTo>
                <a:cubicBezTo>
                  <a:pt x="3397" y="1498"/>
                  <a:pt x="3397" y="1498"/>
                  <a:pt x="3397" y="1498"/>
                </a:cubicBezTo>
                <a:cubicBezTo>
                  <a:pt x="3397" y="1498"/>
                  <a:pt x="3397" y="1498"/>
                  <a:pt x="3397" y="1498"/>
                </a:cubicBezTo>
                <a:cubicBezTo>
                  <a:pt x="3397" y="1498"/>
                  <a:pt x="3397" y="1498"/>
                  <a:pt x="3397" y="1498"/>
                </a:cubicBezTo>
                <a:cubicBezTo>
                  <a:pt x="3397" y="1498"/>
                  <a:pt x="3397" y="1498"/>
                  <a:pt x="3397" y="1498"/>
                </a:cubicBezTo>
                <a:close/>
                <a:moveTo>
                  <a:pt x="3412" y="1498"/>
                </a:moveTo>
                <a:cubicBezTo>
                  <a:pt x="3412" y="1497"/>
                  <a:pt x="3411" y="1496"/>
                  <a:pt x="3410" y="1496"/>
                </a:cubicBezTo>
                <a:cubicBezTo>
                  <a:pt x="3409" y="1496"/>
                  <a:pt x="3408" y="1497"/>
                  <a:pt x="3408" y="1498"/>
                </a:cubicBezTo>
                <a:cubicBezTo>
                  <a:pt x="3408" y="1499"/>
                  <a:pt x="3409" y="1500"/>
                  <a:pt x="3410" y="1500"/>
                </a:cubicBezTo>
                <a:cubicBezTo>
                  <a:pt x="3411" y="1500"/>
                  <a:pt x="3412" y="1499"/>
                  <a:pt x="3412" y="1498"/>
                </a:cubicBezTo>
                <a:close/>
                <a:moveTo>
                  <a:pt x="3423" y="1498"/>
                </a:moveTo>
                <a:cubicBezTo>
                  <a:pt x="3423" y="1498"/>
                  <a:pt x="3423" y="1498"/>
                  <a:pt x="3423" y="1498"/>
                </a:cubicBezTo>
                <a:cubicBezTo>
                  <a:pt x="3423" y="1498"/>
                  <a:pt x="3423" y="1498"/>
                  <a:pt x="3423" y="1498"/>
                </a:cubicBezTo>
                <a:cubicBezTo>
                  <a:pt x="3423" y="1498"/>
                  <a:pt x="3423" y="1498"/>
                  <a:pt x="3423" y="1498"/>
                </a:cubicBezTo>
                <a:cubicBezTo>
                  <a:pt x="3423" y="1498"/>
                  <a:pt x="3423" y="1498"/>
                  <a:pt x="3423" y="1498"/>
                </a:cubicBezTo>
                <a:close/>
                <a:moveTo>
                  <a:pt x="956" y="1511"/>
                </a:moveTo>
                <a:cubicBezTo>
                  <a:pt x="956" y="1511"/>
                  <a:pt x="956" y="1511"/>
                  <a:pt x="956" y="1511"/>
                </a:cubicBezTo>
                <a:cubicBezTo>
                  <a:pt x="956" y="1511"/>
                  <a:pt x="956" y="1511"/>
                  <a:pt x="956" y="1511"/>
                </a:cubicBezTo>
                <a:cubicBezTo>
                  <a:pt x="956" y="1511"/>
                  <a:pt x="956" y="1512"/>
                  <a:pt x="956" y="1512"/>
                </a:cubicBezTo>
                <a:cubicBezTo>
                  <a:pt x="956" y="1512"/>
                  <a:pt x="956" y="1511"/>
                  <a:pt x="956" y="1511"/>
                </a:cubicBezTo>
                <a:close/>
                <a:moveTo>
                  <a:pt x="969" y="1507"/>
                </a:moveTo>
                <a:cubicBezTo>
                  <a:pt x="967" y="1507"/>
                  <a:pt x="965" y="1509"/>
                  <a:pt x="965" y="1511"/>
                </a:cubicBezTo>
                <a:cubicBezTo>
                  <a:pt x="965" y="1513"/>
                  <a:pt x="967" y="1515"/>
                  <a:pt x="969" y="1515"/>
                </a:cubicBezTo>
                <a:cubicBezTo>
                  <a:pt x="971" y="1515"/>
                  <a:pt x="973" y="1513"/>
                  <a:pt x="973" y="1511"/>
                </a:cubicBezTo>
                <a:cubicBezTo>
                  <a:pt x="973" y="1509"/>
                  <a:pt x="971" y="1507"/>
                  <a:pt x="969" y="1507"/>
                </a:cubicBezTo>
                <a:close/>
                <a:moveTo>
                  <a:pt x="982" y="1507"/>
                </a:moveTo>
                <a:cubicBezTo>
                  <a:pt x="980" y="1507"/>
                  <a:pt x="978" y="1509"/>
                  <a:pt x="978" y="1511"/>
                </a:cubicBezTo>
                <a:cubicBezTo>
                  <a:pt x="978" y="1513"/>
                  <a:pt x="980" y="1515"/>
                  <a:pt x="982" y="1515"/>
                </a:cubicBezTo>
                <a:cubicBezTo>
                  <a:pt x="984" y="1515"/>
                  <a:pt x="986" y="1513"/>
                  <a:pt x="986" y="1511"/>
                </a:cubicBezTo>
                <a:cubicBezTo>
                  <a:pt x="986" y="1509"/>
                  <a:pt x="984" y="1507"/>
                  <a:pt x="982" y="1507"/>
                </a:cubicBezTo>
                <a:close/>
                <a:moveTo>
                  <a:pt x="995" y="1507"/>
                </a:moveTo>
                <a:cubicBezTo>
                  <a:pt x="993" y="1507"/>
                  <a:pt x="991" y="1509"/>
                  <a:pt x="991" y="1511"/>
                </a:cubicBezTo>
                <a:cubicBezTo>
                  <a:pt x="991" y="1513"/>
                  <a:pt x="993" y="1515"/>
                  <a:pt x="995" y="1515"/>
                </a:cubicBezTo>
                <a:cubicBezTo>
                  <a:pt x="997" y="1515"/>
                  <a:pt x="999" y="1513"/>
                  <a:pt x="999" y="1511"/>
                </a:cubicBezTo>
                <a:cubicBezTo>
                  <a:pt x="999" y="1509"/>
                  <a:pt x="997" y="1507"/>
                  <a:pt x="995" y="1507"/>
                </a:cubicBezTo>
                <a:close/>
                <a:moveTo>
                  <a:pt x="1008" y="1507"/>
                </a:moveTo>
                <a:cubicBezTo>
                  <a:pt x="1005" y="1507"/>
                  <a:pt x="1004" y="1509"/>
                  <a:pt x="1004" y="1511"/>
                </a:cubicBezTo>
                <a:cubicBezTo>
                  <a:pt x="1004" y="1513"/>
                  <a:pt x="1005" y="1515"/>
                  <a:pt x="1008" y="1515"/>
                </a:cubicBezTo>
                <a:cubicBezTo>
                  <a:pt x="1010" y="1515"/>
                  <a:pt x="1012" y="1513"/>
                  <a:pt x="1012" y="1511"/>
                </a:cubicBezTo>
                <a:cubicBezTo>
                  <a:pt x="1012" y="1509"/>
                  <a:pt x="1010" y="1507"/>
                  <a:pt x="1008" y="1507"/>
                </a:cubicBezTo>
                <a:close/>
                <a:moveTo>
                  <a:pt x="1021" y="1507"/>
                </a:moveTo>
                <a:cubicBezTo>
                  <a:pt x="1018" y="1507"/>
                  <a:pt x="1016" y="1509"/>
                  <a:pt x="1016" y="1511"/>
                </a:cubicBezTo>
                <a:cubicBezTo>
                  <a:pt x="1016" y="1513"/>
                  <a:pt x="1018" y="1515"/>
                  <a:pt x="1021" y="1515"/>
                </a:cubicBezTo>
                <a:cubicBezTo>
                  <a:pt x="1023" y="1515"/>
                  <a:pt x="1025" y="1513"/>
                  <a:pt x="1025" y="1511"/>
                </a:cubicBezTo>
                <a:cubicBezTo>
                  <a:pt x="1025" y="1509"/>
                  <a:pt x="1023" y="1507"/>
                  <a:pt x="1021" y="1507"/>
                </a:cubicBezTo>
                <a:close/>
                <a:moveTo>
                  <a:pt x="1034" y="1507"/>
                </a:moveTo>
                <a:cubicBezTo>
                  <a:pt x="1031" y="1507"/>
                  <a:pt x="1029" y="1509"/>
                  <a:pt x="1029" y="1511"/>
                </a:cubicBezTo>
                <a:cubicBezTo>
                  <a:pt x="1029" y="1513"/>
                  <a:pt x="1031" y="1515"/>
                  <a:pt x="1034" y="1515"/>
                </a:cubicBezTo>
                <a:cubicBezTo>
                  <a:pt x="1036" y="1515"/>
                  <a:pt x="1038" y="1513"/>
                  <a:pt x="1038" y="1511"/>
                </a:cubicBezTo>
                <a:cubicBezTo>
                  <a:pt x="1038" y="1509"/>
                  <a:pt x="1036" y="1507"/>
                  <a:pt x="1034" y="1507"/>
                </a:cubicBezTo>
                <a:close/>
                <a:moveTo>
                  <a:pt x="1046" y="1507"/>
                </a:moveTo>
                <a:cubicBezTo>
                  <a:pt x="1044" y="1507"/>
                  <a:pt x="1042" y="1509"/>
                  <a:pt x="1042" y="1511"/>
                </a:cubicBezTo>
                <a:cubicBezTo>
                  <a:pt x="1042" y="1513"/>
                  <a:pt x="1044" y="1515"/>
                  <a:pt x="1046" y="1515"/>
                </a:cubicBezTo>
                <a:cubicBezTo>
                  <a:pt x="1049" y="1515"/>
                  <a:pt x="1051" y="1513"/>
                  <a:pt x="1051" y="1511"/>
                </a:cubicBezTo>
                <a:cubicBezTo>
                  <a:pt x="1051" y="1509"/>
                  <a:pt x="1049" y="1507"/>
                  <a:pt x="1046" y="1507"/>
                </a:cubicBezTo>
                <a:close/>
                <a:moveTo>
                  <a:pt x="1059" y="1507"/>
                </a:moveTo>
                <a:cubicBezTo>
                  <a:pt x="1057" y="1507"/>
                  <a:pt x="1055" y="1509"/>
                  <a:pt x="1055" y="1511"/>
                </a:cubicBezTo>
                <a:cubicBezTo>
                  <a:pt x="1055" y="1513"/>
                  <a:pt x="1057" y="1515"/>
                  <a:pt x="1059" y="1515"/>
                </a:cubicBezTo>
                <a:cubicBezTo>
                  <a:pt x="1062" y="1515"/>
                  <a:pt x="1064" y="1513"/>
                  <a:pt x="1064" y="1511"/>
                </a:cubicBezTo>
                <a:cubicBezTo>
                  <a:pt x="1064" y="1509"/>
                  <a:pt x="1062" y="1507"/>
                  <a:pt x="1059" y="1507"/>
                </a:cubicBezTo>
                <a:close/>
                <a:moveTo>
                  <a:pt x="1072" y="1507"/>
                </a:moveTo>
                <a:cubicBezTo>
                  <a:pt x="1070" y="1507"/>
                  <a:pt x="1068" y="1509"/>
                  <a:pt x="1068" y="1511"/>
                </a:cubicBezTo>
                <a:cubicBezTo>
                  <a:pt x="1068" y="1513"/>
                  <a:pt x="1070" y="1515"/>
                  <a:pt x="1072" y="1515"/>
                </a:cubicBezTo>
                <a:cubicBezTo>
                  <a:pt x="1075" y="1515"/>
                  <a:pt x="1076" y="1513"/>
                  <a:pt x="1076" y="1511"/>
                </a:cubicBezTo>
                <a:cubicBezTo>
                  <a:pt x="1076" y="1509"/>
                  <a:pt x="1075" y="1507"/>
                  <a:pt x="1072" y="1507"/>
                </a:cubicBezTo>
                <a:close/>
                <a:moveTo>
                  <a:pt x="1085" y="1507"/>
                </a:moveTo>
                <a:cubicBezTo>
                  <a:pt x="1083" y="1507"/>
                  <a:pt x="1081" y="1509"/>
                  <a:pt x="1081" y="1511"/>
                </a:cubicBezTo>
                <a:cubicBezTo>
                  <a:pt x="1081" y="1513"/>
                  <a:pt x="1083" y="1515"/>
                  <a:pt x="1085" y="1515"/>
                </a:cubicBezTo>
                <a:cubicBezTo>
                  <a:pt x="1088" y="1515"/>
                  <a:pt x="1089" y="1513"/>
                  <a:pt x="1089" y="1511"/>
                </a:cubicBezTo>
                <a:cubicBezTo>
                  <a:pt x="1089" y="1509"/>
                  <a:pt x="1088" y="1507"/>
                  <a:pt x="1085" y="1507"/>
                </a:cubicBezTo>
                <a:close/>
                <a:moveTo>
                  <a:pt x="1098" y="1507"/>
                </a:moveTo>
                <a:cubicBezTo>
                  <a:pt x="1096" y="1507"/>
                  <a:pt x="1094" y="1509"/>
                  <a:pt x="1094" y="1511"/>
                </a:cubicBezTo>
                <a:cubicBezTo>
                  <a:pt x="1094" y="1513"/>
                  <a:pt x="1096" y="1515"/>
                  <a:pt x="1098" y="1515"/>
                </a:cubicBezTo>
                <a:cubicBezTo>
                  <a:pt x="1100" y="1515"/>
                  <a:pt x="1102" y="1513"/>
                  <a:pt x="1102" y="1511"/>
                </a:cubicBezTo>
                <a:cubicBezTo>
                  <a:pt x="1102" y="1509"/>
                  <a:pt x="1100" y="1507"/>
                  <a:pt x="1098" y="1507"/>
                </a:cubicBezTo>
                <a:close/>
                <a:moveTo>
                  <a:pt x="1111" y="1511"/>
                </a:moveTo>
                <a:cubicBezTo>
                  <a:pt x="1111" y="1511"/>
                  <a:pt x="1111" y="1511"/>
                  <a:pt x="1111" y="1511"/>
                </a:cubicBezTo>
                <a:cubicBezTo>
                  <a:pt x="1111" y="1511"/>
                  <a:pt x="1111" y="1511"/>
                  <a:pt x="1111" y="1511"/>
                </a:cubicBezTo>
                <a:cubicBezTo>
                  <a:pt x="1111" y="1511"/>
                  <a:pt x="1111" y="1512"/>
                  <a:pt x="1111" y="1512"/>
                </a:cubicBezTo>
                <a:cubicBezTo>
                  <a:pt x="1111" y="1512"/>
                  <a:pt x="1111" y="1511"/>
                  <a:pt x="1111" y="1511"/>
                </a:cubicBezTo>
                <a:close/>
                <a:moveTo>
                  <a:pt x="3048" y="1507"/>
                </a:moveTo>
                <a:cubicBezTo>
                  <a:pt x="3046" y="1507"/>
                  <a:pt x="3044" y="1509"/>
                  <a:pt x="3044" y="1511"/>
                </a:cubicBezTo>
                <a:cubicBezTo>
                  <a:pt x="3044" y="1513"/>
                  <a:pt x="3046" y="1515"/>
                  <a:pt x="3048" y="1515"/>
                </a:cubicBezTo>
                <a:cubicBezTo>
                  <a:pt x="3050" y="1515"/>
                  <a:pt x="3052" y="1513"/>
                  <a:pt x="3052" y="1511"/>
                </a:cubicBezTo>
                <a:cubicBezTo>
                  <a:pt x="3052" y="1509"/>
                  <a:pt x="3050" y="1507"/>
                  <a:pt x="3048" y="1507"/>
                </a:cubicBezTo>
                <a:close/>
                <a:moveTo>
                  <a:pt x="3061" y="1511"/>
                </a:moveTo>
                <a:cubicBezTo>
                  <a:pt x="3061" y="1511"/>
                  <a:pt x="3061" y="1511"/>
                  <a:pt x="3061" y="1511"/>
                </a:cubicBezTo>
                <a:cubicBezTo>
                  <a:pt x="3061" y="1511"/>
                  <a:pt x="3061" y="1511"/>
                  <a:pt x="3061" y="1511"/>
                </a:cubicBezTo>
                <a:cubicBezTo>
                  <a:pt x="3061" y="1511"/>
                  <a:pt x="3061" y="1511"/>
                  <a:pt x="3061" y="1511"/>
                </a:cubicBezTo>
                <a:cubicBezTo>
                  <a:pt x="3061" y="1511"/>
                  <a:pt x="3061" y="1511"/>
                  <a:pt x="3061" y="1511"/>
                </a:cubicBezTo>
                <a:close/>
                <a:moveTo>
                  <a:pt x="3074" y="1507"/>
                </a:moveTo>
                <a:cubicBezTo>
                  <a:pt x="3072" y="1507"/>
                  <a:pt x="3070" y="1509"/>
                  <a:pt x="3070" y="1511"/>
                </a:cubicBezTo>
                <a:cubicBezTo>
                  <a:pt x="3070" y="1513"/>
                  <a:pt x="3072" y="1515"/>
                  <a:pt x="3074" y="1515"/>
                </a:cubicBezTo>
                <a:cubicBezTo>
                  <a:pt x="3076" y="1515"/>
                  <a:pt x="3078" y="1513"/>
                  <a:pt x="3078" y="1511"/>
                </a:cubicBezTo>
                <a:cubicBezTo>
                  <a:pt x="3078" y="1509"/>
                  <a:pt x="3076" y="1507"/>
                  <a:pt x="3074" y="1507"/>
                </a:cubicBezTo>
                <a:close/>
                <a:moveTo>
                  <a:pt x="3087" y="1507"/>
                </a:moveTo>
                <a:cubicBezTo>
                  <a:pt x="3085" y="1507"/>
                  <a:pt x="3083" y="1509"/>
                  <a:pt x="3083" y="1511"/>
                </a:cubicBezTo>
                <a:cubicBezTo>
                  <a:pt x="3083" y="1513"/>
                  <a:pt x="3085" y="1515"/>
                  <a:pt x="3087" y="1515"/>
                </a:cubicBezTo>
                <a:cubicBezTo>
                  <a:pt x="3089" y="1515"/>
                  <a:pt x="3091" y="1513"/>
                  <a:pt x="3091" y="1511"/>
                </a:cubicBezTo>
                <a:cubicBezTo>
                  <a:pt x="3091" y="1509"/>
                  <a:pt x="3089" y="1507"/>
                  <a:pt x="3087" y="1507"/>
                </a:cubicBezTo>
                <a:close/>
                <a:moveTo>
                  <a:pt x="3100" y="1507"/>
                </a:moveTo>
                <a:cubicBezTo>
                  <a:pt x="3097" y="1507"/>
                  <a:pt x="3096" y="1509"/>
                  <a:pt x="3096" y="1511"/>
                </a:cubicBezTo>
                <a:cubicBezTo>
                  <a:pt x="3096" y="1513"/>
                  <a:pt x="3097" y="1515"/>
                  <a:pt x="3100" y="1515"/>
                </a:cubicBezTo>
                <a:cubicBezTo>
                  <a:pt x="3102" y="1515"/>
                  <a:pt x="3104" y="1513"/>
                  <a:pt x="3104" y="1511"/>
                </a:cubicBezTo>
                <a:cubicBezTo>
                  <a:pt x="3104" y="1509"/>
                  <a:pt x="3102" y="1507"/>
                  <a:pt x="3100" y="1507"/>
                </a:cubicBezTo>
                <a:close/>
                <a:moveTo>
                  <a:pt x="3113" y="1507"/>
                </a:moveTo>
                <a:cubicBezTo>
                  <a:pt x="3110" y="1507"/>
                  <a:pt x="3108" y="1509"/>
                  <a:pt x="3108" y="1511"/>
                </a:cubicBezTo>
                <a:cubicBezTo>
                  <a:pt x="3108" y="1513"/>
                  <a:pt x="3110" y="1515"/>
                  <a:pt x="3113" y="1515"/>
                </a:cubicBezTo>
                <a:cubicBezTo>
                  <a:pt x="3115" y="1515"/>
                  <a:pt x="3117" y="1513"/>
                  <a:pt x="3117" y="1511"/>
                </a:cubicBezTo>
                <a:cubicBezTo>
                  <a:pt x="3117" y="1509"/>
                  <a:pt x="3115" y="1507"/>
                  <a:pt x="3113" y="1507"/>
                </a:cubicBezTo>
                <a:close/>
                <a:moveTo>
                  <a:pt x="3126" y="1507"/>
                </a:moveTo>
                <a:cubicBezTo>
                  <a:pt x="3123" y="1507"/>
                  <a:pt x="3121" y="1509"/>
                  <a:pt x="3121" y="1511"/>
                </a:cubicBezTo>
                <a:cubicBezTo>
                  <a:pt x="3121" y="1513"/>
                  <a:pt x="3123" y="1515"/>
                  <a:pt x="3126" y="1515"/>
                </a:cubicBezTo>
                <a:cubicBezTo>
                  <a:pt x="3128" y="1515"/>
                  <a:pt x="3130" y="1513"/>
                  <a:pt x="3130" y="1511"/>
                </a:cubicBezTo>
                <a:cubicBezTo>
                  <a:pt x="3130" y="1509"/>
                  <a:pt x="3128" y="1507"/>
                  <a:pt x="3126" y="1507"/>
                </a:cubicBezTo>
                <a:close/>
                <a:moveTo>
                  <a:pt x="3138" y="1507"/>
                </a:moveTo>
                <a:cubicBezTo>
                  <a:pt x="3136" y="1507"/>
                  <a:pt x="3134" y="1509"/>
                  <a:pt x="3134" y="1511"/>
                </a:cubicBezTo>
                <a:cubicBezTo>
                  <a:pt x="3134" y="1513"/>
                  <a:pt x="3136" y="1515"/>
                  <a:pt x="3138" y="1515"/>
                </a:cubicBezTo>
                <a:cubicBezTo>
                  <a:pt x="3141" y="1515"/>
                  <a:pt x="3143" y="1513"/>
                  <a:pt x="3143" y="1511"/>
                </a:cubicBezTo>
                <a:cubicBezTo>
                  <a:pt x="3143" y="1509"/>
                  <a:pt x="3141" y="1507"/>
                  <a:pt x="3138" y="1507"/>
                </a:cubicBezTo>
                <a:close/>
                <a:moveTo>
                  <a:pt x="3151" y="1507"/>
                </a:moveTo>
                <a:cubicBezTo>
                  <a:pt x="3149" y="1507"/>
                  <a:pt x="3147" y="1509"/>
                  <a:pt x="3147" y="1511"/>
                </a:cubicBezTo>
                <a:cubicBezTo>
                  <a:pt x="3147" y="1513"/>
                  <a:pt x="3149" y="1515"/>
                  <a:pt x="3151" y="1515"/>
                </a:cubicBezTo>
                <a:cubicBezTo>
                  <a:pt x="3154" y="1515"/>
                  <a:pt x="3156" y="1513"/>
                  <a:pt x="3156" y="1511"/>
                </a:cubicBezTo>
                <a:cubicBezTo>
                  <a:pt x="3156" y="1509"/>
                  <a:pt x="3154" y="1507"/>
                  <a:pt x="3151" y="1507"/>
                </a:cubicBezTo>
                <a:close/>
                <a:moveTo>
                  <a:pt x="3164" y="1507"/>
                </a:moveTo>
                <a:cubicBezTo>
                  <a:pt x="3162" y="1507"/>
                  <a:pt x="3160" y="1509"/>
                  <a:pt x="3160" y="1511"/>
                </a:cubicBezTo>
                <a:cubicBezTo>
                  <a:pt x="3160" y="1513"/>
                  <a:pt x="3162" y="1515"/>
                  <a:pt x="3164" y="1515"/>
                </a:cubicBezTo>
                <a:cubicBezTo>
                  <a:pt x="3167" y="1515"/>
                  <a:pt x="3169" y="1513"/>
                  <a:pt x="3169" y="1511"/>
                </a:cubicBezTo>
                <a:cubicBezTo>
                  <a:pt x="3169" y="1509"/>
                  <a:pt x="3167" y="1507"/>
                  <a:pt x="3164" y="1507"/>
                </a:cubicBezTo>
                <a:close/>
                <a:moveTo>
                  <a:pt x="3177" y="1507"/>
                </a:moveTo>
                <a:cubicBezTo>
                  <a:pt x="3175" y="1507"/>
                  <a:pt x="3173" y="1509"/>
                  <a:pt x="3173" y="1511"/>
                </a:cubicBezTo>
                <a:cubicBezTo>
                  <a:pt x="3173" y="1513"/>
                  <a:pt x="3175" y="1515"/>
                  <a:pt x="3177" y="1515"/>
                </a:cubicBezTo>
                <a:cubicBezTo>
                  <a:pt x="3180" y="1515"/>
                  <a:pt x="3181" y="1513"/>
                  <a:pt x="3181" y="1511"/>
                </a:cubicBezTo>
                <a:cubicBezTo>
                  <a:pt x="3181" y="1509"/>
                  <a:pt x="3180" y="1507"/>
                  <a:pt x="3177" y="1507"/>
                </a:cubicBezTo>
                <a:close/>
                <a:moveTo>
                  <a:pt x="3410" y="1511"/>
                </a:moveTo>
                <a:cubicBezTo>
                  <a:pt x="3410" y="1511"/>
                  <a:pt x="3410" y="1511"/>
                  <a:pt x="3410" y="1511"/>
                </a:cubicBezTo>
                <a:cubicBezTo>
                  <a:pt x="3410" y="1511"/>
                  <a:pt x="3410" y="1511"/>
                  <a:pt x="3410" y="1511"/>
                </a:cubicBezTo>
                <a:cubicBezTo>
                  <a:pt x="3410" y="1511"/>
                  <a:pt x="3410" y="1511"/>
                  <a:pt x="3410" y="1511"/>
                </a:cubicBezTo>
                <a:cubicBezTo>
                  <a:pt x="3410" y="1511"/>
                  <a:pt x="3410" y="1511"/>
                  <a:pt x="3410" y="1511"/>
                </a:cubicBezTo>
                <a:close/>
                <a:moveTo>
                  <a:pt x="3425" y="1511"/>
                </a:moveTo>
                <a:cubicBezTo>
                  <a:pt x="3425" y="1510"/>
                  <a:pt x="3424" y="1508"/>
                  <a:pt x="3423" y="1508"/>
                </a:cubicBezTo>
                <a:cubicBezTo>
                  <a:pt x="3421" y="1508"/>
                  <a:pt x="3420" y="1510"/>
                  <a:pt x="3420" y="1511"/>
                </a:cubicBezTo>
                <a:cubicBezTo>
                  <a:pt x="3420" y="1513"/>
                  <a:pt x="3421" y="1514"/>
                  <a:pt x="3423" y="1514"/>
                </a:cubicBezTo>
                <a:cubicBezTo>
                  <a:pt x="3424" y="1514"/>
                  <a:pt x="3425" y="1513"/>
                  <a:pt x="3425" y="1511"/>
                </a:cubicBezTo>
                <a:close/>
                <a:moveTo>
                  <a:pt x="956" y="1520"/>
                </a:moveTo>
                <a:cubicBezTo>
                  <a:pt x="954" y="1520"/>
                  <a:pt x="952" y="1522"/>
                  <a:pt x="952" y="1524"/>
                </a:cubicBezTo>
                <a:cubicBezTo>
                  <a:pt x="952" y="1526"/>
                  <a:pt x="954" y="1528"/>
                  <a:pt x="956" y="1528"/>
                </a:cubicBezTo>
                <a:cubicBezTo>
                  <a:pt x="958" y="1528"/>
                  <a:pt x="960" y="1526"/>
                  <a:pt x="960" y="1524"/>
                </a:cubicBezTo>
                <a:cubicBezTo>
                  <a:pt x="960" y="1522"/>
                  <a:pt x="958" y="1520"/>
                  <a:pt x="956" y="1520"/>
                </a:cubicBezTo>
                <a:close/>
                <a:moveTo>
                  <a:pt x="969" y="1520"/>
                </a:moveTo>
                <a:cubicBezTo>
                  <a:pt x="967" y="1520"/>
                  <a:pt x="965" y="1522"/>
                  <a:pt x="965" y="1524"/>
                </a:cubicBezTo>
                <a:cubicBezTo>
                  <a:pt x="965" y="1526"/>
                  <a:pt x="967" y="1528"/>
                  <a:pt x="969" y="1528"/>
                </a:cubicBezTo>
                <a:cubicBezTo>
                  <a:pt x="971" y="1528"/>
                  <a:pt x="973" y="1526"/>
                  <a:pt x="973" y="1524"/>
                </a:cubicBezTo>
                <a:cubicBezTo>
                  <a:pt x="973" y="1522"/>
                  <a:pt x="971" y="1520"/>
                  <a:pt x="969" y="1520"/>
                </a:cubicBezTo>
                <a:close/>
                <a:moveTo>
                  <a:pt x="982" y="1520"/>
                </a:moveTo>
                <a:cubicBezTo>
                  <a:pt x="980" y="1520"/>
                  <a:pt x="978" y="1522"/>
                  <a:pt x="978" y="1524"/>
                </a:cubicBezTo>
                <a:cubicBezTo>
                  <a:pt x="978" y="1526"/>
                  <a:pt x="980" y="1528"/>
                  <a:pt x="982" y="1528"/>
                </a:cubicBezTo>
                <a:cubicBezTo>
                  <a:pt x="984" y="1528"/>
                  <a:pt x="986" y="1526"/>
                  <a:pt x="986" y="1524"/>
                </a:cubicBezTo>
                <a:cubicBezTo>
                  <a:pt x="986" y="1522"/>
                  <a:pt x="984" y="1520"/>
                  <a:pt x="982" y="1520"/>
                </a:cubicBezTo>
                <a:close/>
                <a:moveTo>
                  <a:pt x="995" y="1520"/>
                </a:moveTo>
                <a:cubicBezTo>
                  <a:pt x="993" y="1520"/>
                  <a:pt x="991" y="1522"/>
                  <a:pt x="991" y="1524"/>
                </a:cubicBezTo>
                <a:cubicBezTo>
                  <a:pt x="991" y="1526"/>
                  <a:pt x="993" y="1528"/>
                  <a:pt x="995" y="1528"/>
                </a:cubicBezTo>
                <a:cubicBezTo>
                  <a:pt x="997" y="1528"/>
                  <a:pt x="999" y="1526"/>
                  <a:pt x="999" y="1524"/>
                </a:cubicBezTo>
                <a:cubicBezTo>
                  <a:pt x="999" y="1522"/>
                  <a:pt x="997" y="1520"/>
                  <a:pt x="995" y="1520"/>
                </a:cubicBezTo>
                <a:close/>
                <a:moveTo>
                  <a:pt x="1008" y="1520"/>
                </a:moveTo>
                <a:cubicBezTo>
                  <a:pt x="1005" y="1520"/>
                  <a:pt x="1004" y="1522"/>
                  <a:pt x="1004" y="1524"/>
                </a:cubicBezTo>
                <a:cubicBezTo>
                  <a:pt x="1004" y="1526"/>
                  <a:pt x="1005" y="1528"/>
                  <a:pt x="1008" y="1528"/>
                </a:cubicBezTo>
                <a:cubicBezTo>
                  <a:pt x="1010" y="1528"/>
                  <a:pt x="1012" y="1526"/>
                  <a:pt x="1012" y="1524"/>
                </a:cubicBezTo>
                <a:cubicBezTo>
                  <a:pt x="1012" y="1522"/>
                  <a:pt x="1010" y="1520"/>
                  <a:pt x="1008" y="1520"/>
                </a:cubicBezTo>
                <a:close/>
                <a:moveTo>
                  <a:pt x="1021" y="1520"/>
                </a:moveTo>
                <a:cubicBezTo>
                  <a:pt x="1018" y="1520"/>
                  <a:pt x="1016" y="1522"/>
                  <a:pt x="1016" y="1524"/>
                </a:cubicBezTo>
                <a:cubicBezTo>
                  <a:pt x="1016" y="1526"/>
                  <a:pt x="1018" y="1528"/>
                  <a:pt x="1021" y="1528"/>
                </a:cubicBezTo>
                <a:cubicBezTo>
                  <a:pt x="1023" y="1528"/>
                  <a:pt x="1025" y="1526"/>
                  <a:pt x="1025" y="1524"/>
                </a:cubicBezTo>
                <a:cubicBezTo>
                  <a:pt x="1025" y="1522"/>
                  <a:pt x="1023" y="1520"/>
                  <a:pt x="1021" y="1520"/>
                </a:cubicBezTo>
                <a:close/>
                <a:moveTo>
                  <a:pt x="1034" y="1520"/>
                </a:moveTo>
                <a:cubicBezTo>
                  <a:pt x="1031" y="1520"/>
                  <a:pt x="1029" y="1522"/>
                  <a:pt x="1029" y="1524"/>
                </a:cubicBezTo>
                <a:cubicBezTo>
                  <a:pt x="1029" y="1526"/>
                  <a:pt x="1031" y="1528"/>
                  <a:pt x="1034" y="1528"/>
                </a:cubicBezTo>
                <a:cubicBezTo>
                  <a:pt x="1036" y="1528"/>
                  <a:pt x="1038" y="1526"/>
                  <a:pt x="1038" y="1524"/>
                </a:cubicBezTo>
                <a:cubicBezTo>
                  <a:pt x="1038" y="1522"/>
                  <a:pt x="1036" y="1520"/>
                  <a:pt x="1034" y="1520"/>
                </a:cubicBezTo>
                <a:close/>
                <a:moveTo>
                  <a:pt x="1046" y="1520"/>
                </a:moveTo>
                <a:cubicBezTo>
                  <a:pt x="1044" y="1520"/>
                  <a:pt x="1042" y="1522"/>
                  <a:pt x="1042" y="1524"/>
                </a:cubicBezTo>
                <a:cubicBezTo>
                  <a:pt x="1042" y="1526"/>
                  <a:pt x="1044" y="1528"/>
                  <a:pt x="1046" y="1528"/>
                </a:cubicBezTo>
                <a:cubicBezTo>
                  <a:pt x="1049" y="1528"/>
                  <a:pt x="1051" y="1526"/>
                  <a:pt x="1051" y="1524"/>
                </a:cubicBezTo>
                <a:cubicBezTo>
                  <a:pt x="1051" y="1522"/>
                  <a:pt x="1049" y="1520"/>
                  <a:pt x="1046" y="1520"/>
                </a:cubicBezTo>
                <a:close/>
                <a:moveTo>
                  <a:pt x="1059" y="1520"/>
                </a:moveTo>
                <a:cubicBezTo>
                  <a:pt x="1057" y="1520"/>
                  <a:pt x="1055" y="1522"/>
                  <a:pt x="1055" y="1524"/>
                </a:cubicBezTo>
                <a:cubicBezTo>
                  <a:pt x="1055" y="1526"/>
                  <a:pt x="1057" y="1528"/>
                  <a:pt x="1059" y="1528"/>
                </a:cubicBezTo>
                <a:cubicBezTo>
                  <a:pt x="1062" y="1528"/>
                  <a:pt x="1064" y="1526"/>
                  <a:pt x="1064" y="1524"/>
                </a:cubicBezTo>
                <a:cubicBezTo>
                  <a:pt x="1064" y="1522"/>
                  <a:pt x="1062" y="1520"/>
                  <a:pt x="1059" y="1520"/>
                </a:cubicBezTo>
                <a:close/>
                <a:moveTo>
                  <a:pt x="1072" y="1520"/>
                </a:moveTo>
                <a:cubicBezTo>
                  <a:pt x="1070" y="1520"/>
                  <a:pt x="1068" y="1522"/>
                  <a:pt x="1068" y="1524"/>
                </a:cubicBezTo>
                <a:cubicBezTo>
                  <a:pt x="1068" y="1526"/>
                  <a:pt x="1070" y="1528"/>
                  <a:pt x="1072" y="1528"/>
                </a:cubicBezTo>
                <a:cubicBezTo>
                  <a:pt x="1075" y="1528"/>
                  <a:pt x="1076" y="1526"/>
                  <a:pt x="1076" y="1524"/>
                </a:cubicBezTo>
                <a:cubicBezTo>
                  <a:pt x="1076" y="1522"/>
                  <a:pt x="1075" y="1520"/>
                  <a:pt x="1072" y="1520"/>
                </a:cubicBezTo>
                <a:close/>
                <a:moveTo>
                  <a:pt x="1085" y="1520"/>
                </a:moveTo>
                <a:cubicBezTo>
                  <a:pt x="1083" y="1520"/>
                  <a:pt x="1081" y="1522"/>
                  <a:pt x="1081" y="1524"/>
                </a:cubicBezTo>
                <a:cubicBezTo>
                  <a:pt x="1081" y="1526"/>
                  <a:pt x="1083" y="1528"/>
                  <a:pt x="1085" y="1528"/>
                </a:cubicBezTo>
                <a:cubicBezTo>
                  <a:pt x="1088" y="1528"/>
                  <a:pt x="1089" y="1526"/>
                  <a:pt x="1089" y="1524"/>
                </a:cubicBezTo>
                <a:cubicBezTo>
                  <a:pt x="1089" y="1522"/>
                  <a:pt x="1088" y="1520"/>
                  <a:pt x="1085" y="1520"/>
                </a:cubicBezTo>
                <a:close/>
                <a:moveTo>
                  <a:pt x="1098" y="1520"/>
                </a:moveTo>
                <a:cubicBezTo>
                  <a:pt x="1096" y="1520"/>
                  <a:pt x="1094" y="1522"/>
                  <a:pt x="1094" y="1524"/>
                </a:cubicBezTo>
                <a:cubicBezTo>
                  <a:pt x="1094" y="1526"/>
                  <a:pt x="1096" y="1528"/>
                  <a:pt x="1098" y="1528"/>
                </a:cubicBezTo>
                <a:cubicBezTo>
                  <a:pt x="1100" y="1528"/>
                  <a:pt x="1102" y="1526"/>
                  <a:pt x="1102" y="1524"/>
                </a:cubicBezTo>
                <a:cubicBezTo>
                  <a:pt x="1102" y="1522"/>
                  <a:pt x="1100" y="1520"/>
                  <a:pt x="1098" y="1520"/>
                </a:cubicBezTo>
                <a:close/>
                <a:moveTo>
                  <a:pt x="1111" y="1520"/>
                </a:moveTo>
                <a:cubicBezTo>
                  <a:pt x="1109" y="1520"/>
                  <a:pt x="1107" y="1522"/>
                  <a:pt x="1107" y="1524"/>
                </a:cubicBezTo>
                <a:cubicBezTo>
                  <a:pt x="1107" y="1526"/>
                  <a:pt x="1109" y="1528"/>
                  <a:pt x="1111" y="1528"/>
                </a:cubicBezTo>
                <a:cubicBezTo>
                  <a:pt x="1113" y="1528"/>
                  <a:pt x="1115" y="1526"/>
                  <a:pt x="1115" y="1524"/>
                </a:cubicBezTo>
                <a:cubicBezTo>
                  <a:pt x="1115" y="1522"/>
                  <a:pt x="1113" y="1520"/>
                  <a:pt x="1111" y="1520"/>
                </a:cubicBezTo>
                <a:close/>
                <a:moveTo>
                  <a:pt x="3087" y="1520"/>
                </a:moveTo>
                <a:cubicBezTo>
                  <a:pt x="3085" y="1520"/>
                  <a:pt x="3083" y="1522"/>
                  <a:pt x="3083" y="1524"/>
                </a:cubicBezTo>
                <a:cubicBezTo>
                  <a:pt x="3083" y="1526"/>
                  <a:pt x="3085" y="1528"/>
                  <a:pt x="3087" y="1528"/>
                </a:cubicBezTo>
                <a:cubicBezTo>
                  <a:pt x="3089" y="1528"/>
                  <a:pt x="3091" y="1526"/>
                  <a:pt x="3091" y="1524"/>
                </a:cubicBezTo>
                <a:cubicBezTo>
                  <a:pt x="3091" y="1522"/>
                  <a:pt x="3089" y="1520"/>
                  <a:pt x="3087" y="1520"/>
                </a:cubicBezTo>
                <a:close/>
                <a:moveTo>
                  <a:pt x="3100" y="1520"/>
                </a:moveTo>
                <a:cubicBezTo>
                  <a:pt x="3097" y="1520"/>
                  <a:pt x="3096" y="1522"/>
                  <a:pt x="3096" y="1524"/>
                </a:cubicBezTo>
                <a:cubicBezTo>
                  <a:pt x="3096" y="1526"/>
                  <a:pt x="3097" y="1528"/>
                  <a:pt x="3100" y="1528"/>
                </a:cubicBezTo>
                <a:cubicBezTo>
                  <a:pt x="3102" y="1528"/>
                  <a:pt x="3104" y="1526"/>
                  <a:pt x="3104" y="1524"/>
                </a:cubicBezTo>
                <a:cubicBezTo>
                  <a:pt x="3104" y="1522"/>
                  <a:pt x="3102" y="1520"/>
                  <a:pt x="3100" y="1520"/>
                </a:cubicBezTo>
                <a:close/>
                <a:moveTo>
                  <a:pt x="3113" y="1520"/>
                </a:moveTo>
                <a:cubicBezTo>
                  <a:pt x="3110" y="1520"/>
                  <a:pt x="3108" y="1522"/>
                  <a:pt x="3108" y="1524"/>
                </a:cubicBezTo>
                <a:cubicBezTo>
                  <a:pt x="3108" y="1526"/>
                  <a:pt x="3110" y="1528"/>
                  <a:pt x="3113" y="1528"/>
                </a:cubicBezTo>
                <a:cubicBezTo>
                  <a:pt x="3115" y="1528"/>
                  <a:pt x="3117" y="1526"/>
                  <a:pt x="3117" y="1524"/>
                </a:cubicBezTo>
                <a:cubicBezTo>
                  <a:pt x="3117" y="1522"/>
                  <a:pt x="3115" y="1520"/>
                  <a:pt x="3113" y="1520"/>
                </a:cubicBezTo>
                <a:close/>
                <a:moveTo>
                  <a:pt x="3126" y="1520"/>
                </a:moveTo>
                <a:cubicBezTo>
                  <a:pt x="3123" y="1520"/>
                  <a:pt x="3121" y="1522"/>
                  <a:pt x="3121" y="1524"/>
                </a:cubicBezTo>
                <a:cubicBezTo>
                  <a:pt x="3121" y="1526"/>
                  <a:pt x="3123" y="1528"/>
                  <a:pt x="3126" y="1528"/>
                </a:cubicBezTo>
                <a:cubicBezTo>
                  <a:pt x="3128" y="1528"/>
                  <a:pt x="3130" y="1526"/>
                  <a:pt x="3130" y="1524"/>
                </a:cubicBezTo>
                <a:cubicBezTo>
                  <a:pt x="3130" y="1522"/>
                  <a:pt x="3128" y="1520"/>
                  <a:pt x="3126" y="1520"/>
                </a:cubicBezTo>
                <a:close/>
                <a:moveTo>
                  <a:pt x="3138" y="1520"/>
                </a:moveTo>
                <a:cubicBezTo>
                  <a:pt x="3136" y="1520"/>
                  <a:pt x="3134" y="1522"/>
                  <a:pt x="3134" y="1524"/>
                </a:cubicBezTo>
                <a:cubicBezTo>
                  <a:pt x="3134" y="1526"/>
                  <a:pt x="3136" y="1528"/>
                  <a:pt x="3138" y="1528"/>
                </a:cubicBezTo>
                <a:cubicBezTo>
                  <a:pt x="3141" y="1528"/>
                  <a:pt x="3143" y="1526"/>
                  <a:pt x="3143" y="1524"/>
                </a:cubicBezTo>
                <a:cubicBezTo>
                  <a:pt x="3143" y="1522"/>
                  <a:pt x="3141" y="1520"/>
                  <a:pt x="3138" y="1520"/>
                </a:cubicBezTo>
                <a:close/>
                <a:moveTo>
                  <a:pt x="3151" y="1520"/>
                </a:moveTo>
                <a:cubicBezTo>
                  <a:pt x="3149" y="1520"/>
                  <a:pt x="3147" y="1522"/>
                  <a:pt x="3147" y="1524"/>
                </a:cubicBezTo>
                <a:cubicBezTo>
                  <a:pt x="3147" y="1526"/>
                  <a:pt x="3149" y="1528"/>
                  <a:pt x="3151" y="1528"/>
                </a:cubicBezTo>
                <a:cubicBezTo>
                  <a:pt x="3154" y="1528"/>
                  <a:pt x="3156" y="1526"/>
                  <a:pt x="3156" y="1524"/>
                </a:cubicBezTo>
                <a:cubicBezTo>
                  <a:pt x="3156" y="1522"/>
                  <a:pt x="3154" y="1520"/>
                  <a:pt x="3151" y="1520"/>
                </a:cubicBezTo>
                <a:close/>
                <a:moveTo>
                  <a:pt x="3164" y="1520"/>
                </a:moveTo>
                <a:cubicBezTo>
                  <a:pt x="3162" y="1520"/>
                  <a:pt x="3160" y="1522"/>
                  <a:pt x="3160" y="1524"/>
                </a:cubicBezTo>
                <a:cubicBezTo>
                  <a:pt x="3160" y="1526"/>
                  <a:pt x="3162" y="1528"/>
                  <a:pt x="3164" y="1528"/>
                </a:cubicBezTo>
                <a:cubicBezTo>
                  <a:pt x="3167" y="1528"/>
                  <a:pt x="3169" y="1526"/>
                  <a:pt x="3169" y="1524"/>
                </a:cubicBezTo>
                <a:cubicBezTo>
                  <a:pt x="3169" y="1522"/>
                  <a:pt x="3167" y="1520"/>
                  <a:pt x="3164" y="1520"/>
                </a:cubicBezTo>
                <a:close/>
                <a:moveTo>
                  <a:pt x="3177" y="1520"/>
                </a:moveTo>
                <a:cubicBezTo>
                  <a:pt x="3175" y="1520"/>
                  <a:pt x="3173" y="1522"/>
                  <a:pt x="3173" y="1524"/>
                </a:cubicBezTo>
                <a:cubicBezTo>
                  <a:pt x="3173" y="1526"/>
                  <a:pt x="3175" y="1528"/>
                  <a:pt x="3177" y="1528"/>
                </a:cubicBezTo>
                <a:cubicBezTo>
                  <a:pt x="3180" y="1528"/>
                  <a:pt x="3181" y="1526"/>
                  <a:pt x="3181" y="1524"/>
                </a:cubicBezTo>
                <a:cubicBezTo>
                  <a:pt x="3181" y="1522"/>
                  <a:pt x="3180" y="1520"/>
                  <a:pt x="3177" y="1520"/>
                </a:cubicBezTo>
                <a:close/>
                <a:moveTo>
                  <a:pt x="3423" y="1524"/>
                </a:moveTo>
                <a:cubicBezTo>
                  <a:pt x="3423" y="1524"/>
                  <a:pt x="3423" y="1524"/>
                  <a:pt x="3423" y="1524"/>
                </a:cubicBezTo>
                <a:cubicBezTo>
                  <a:pt x="3423" y="1524"/>
                  <a:pt x="3423" y="1524"/>
                  <a:pt x="3423" y="1524"/>
                </a:cubicBezTo>
                <a:cubicBezTo>
                  <a:pt x="3423" y="1524"/>
                  <a:pt x="3423" y="1524"/>
                  <a:pt x="3423" y="1524"/>
                </a:cubicBezTo>
                <a:cubicBezTo>
                  <a:pt x="3423" y="1524"/>
                  <a:pt x="3423" y="1524"/>
                  <a:pt x="3423" y="1524"/>
                </a:cubicBezTo>
                <a:close/>
                <a:moveTo>
                  <a:pt x="3436" y="1520"/>
                </a:moveTo>
                <a:cubicBezTo>
                  <a:pt x="3433" y="1520"/>
                  <a:pt x="3431" y="1522"/>
                  <a:pt x="3431" y="1524"/>
                </a:cubicBezTo>
                <a:cubicBezTo>
                  <a:pt x="3431" y="1526"/>
                  <a:pt x="3433" y="1528"/>
                  <a:pt x="3436" y="1528"/>
                </a:cubicBezTo>
                <a:cubicBezTo>
                  <a:pt x="3438" y="1528"/>
                  <a:pt x="3440" y="1526"/>
                  <a:pt x="3440" y="1524"/>
                </a:cubicBezTo>
                <a:cubicBezTo>
                  <a:pt x="3440" y="1522"/>
                  <a:pt x="3438" y="1520"/>
                  <a:pt x="3436" y="1520"/>
                </a:cubicBezTo>
                <a:close/>
                <a:moveTo>
                  <a:pt x="956" y="1533"/>
                </a:moveTo>
                <a:cubicBezTo>
                  <a:pt x="954" y="1533"/>
                  <a:pt x="952" y="1535"/>
                  <a:pt x="952" y="1537"/>
                </a:cubicBezTo>
                <a:cubicBezTo>
                  <a:pt x="952" y="1539"/>
                  <a:pt x="954" y="1541"/>
                  <a:pt x="956" y="1541"/>
                </a:cubicBezTo>
                <a:cubicBezTo>
                  <a:pt x="958" y="1541"/>
                  <a:pt x="960" y="1539"/>
                  <a:pt x="960" y="1537"/>
                </a:cubicBezTo>
                <a:cubicBezTo>
                  <a:pt x="960" y="1535"/>
                  <a:pt x="958" y="1533"/>
                  <a:pt x="956" y="1533"/>
                </a:cubicBezTo>
                <a:close/>
                <a:moveTo>
                  <a:pt x="969" y="1533"/>
                </a:moveTo>
                <a:cubicBezTo>
                  <a:pt x="967" y="1533"/>
                  <a:pt x="965" y="1535"/>
                  <a:pt x="965" y="1537"/>
                </a:cubicBezTo>
                <a:cubicBezTo>
                  <a:pt x="965" y="1539"/>
                  <a:pt x="967" y="1541"/>
                  <a:pt x="969" y="1541"/>
                </a:cubicBezTo>
                <a:cubicBezTo>
                  <a:pt x="971" y="1541"/>
                  <a:pt x="973" y="1539"/>
                  <a:pt x="973" y="1537"/>
                </a:cubicBezTo>
                <a:cubicBezTo>
                  <a:pt x="973" y="1535"/>
                  <a:pt x="971" y="1533"/>
                  <a:pt x="969" y="1533"/>
                </a:cubicBezTo>
                <a:close/>
                <a:moveTo>
                  <a:pt x="982" y="1533"/>
                </a:moveTo>
                <a:cubicBezTo>
                  <a:pt x="980" y="1533"/>
                  <a:pt x="978" y="1535"/>
                  <a:pt x="978" y="1537"/>
                </a:cubicBezTo>
                <a:cubicBezTo>
                  <a:pt x="978" y="1539"/>
                  <a:pt x="980" y="1541"/>
                  <a:pt x="982" y="1541"/>
                </a:cubicBezTo>
                <a:cubicBezTo>
                  <a:pt x="984" y="1541"/>
                  <a:pt x="986" y="1539"/>
                  <a:pt x="986" y="1537"/>
                </a:cubicBezTo>
                <a:cubicBezTo>
                  <a:pt x="986" y="1535"/>
                  <a:pt x="984" y="1533"/>
                  <a:pt x="982" y="1533"/>
                </a:cubicBezTo>
                <a:close/>
                <a:moveTo>
                  <a:pt x="995" y="1533"/>
                </a:moveTo>
                <a:cubicBezTo>
                  <a:pt x="993" y="1533"/>
                  <a:pt x="991" y="1535"/>
                  <a:pt x="991" y="1537"/>
                </a:cubicBezTo>
                <a:cubicBezTo>
                  <a:pt x="991" y="1539"/>
                  <a:pt x="993" y="1541"/>
                  <a:pt x="995" y="1541"/>
                </a:cubicBezTo>
                <a:cubicBezTo>
                  <a:pt x="997" y="1541"/>
                  <a:pt x="999" y="1539"/>
                  <a:pt x="999" y="1537"/>
                </a:cubicBezTo>
                <a:cubicBezTo>
                  <a:pt x="999" y="1535"/>
                  <a:pt x="997" y="1533"/>
                  <a:pt x="995" y="1533"/>
                </a:cubicBezTo>
                <a:close/>
                <a:moveTo>
                  <a:pt x="1008" y="1533"/>
                </a:moveTo>
                <a:cubicBezTo>
                  <a:pt x="1005" y="1533"/>
                  <a:pt x="1004" y="1535"/>
                  <a:pt x="1004" y="1537"/>
                </a:cubicBezTo>
                <a:cubicBezTo>
                  <a:pt x="1004" y="1539"/>
                  <a:pt x="1005" y="1541"/>
                  <a:pt x="1008" y="1541"/>
                </a:cubicBezTo>
                <a:cubicBezTo>
                  <a:pt x="1010" y="1541"/>
                  <a:pt x="1012" y="1539"/>
                  <a:pt x="1012" y="1537"/>
                </a:cubicBezTo>
                <a:cubicBezTo>
                  <a:pt x="1012" y="1535"/>
                  <a:pt x="1010" y="1533"/>
                  <a:pt x="1008" y="1533"/>
                </a:cubicBezTo>
                <a:close/>
                <a:moveTo>
                  <a:pt x="1021" y="1533"/>
                </a:moveTo>
                <a:cubicBezTo>
                  <a:pt x="1018" y="1533"/>
                  <a:pt x="1016" y="1535"/>
                  <a:pt x="1016" y="1537"/>
                </a:cubicBezTo>
                <a:cubicBezTo>
                  <a:pt x="1016" y="1539"/>
                  <a:pt x="1018" y="1541"/>
                  <a:pt x="1021" y="1541"/>
                </a:cubicBezTo>
                <a:cubicBezTo>
                  <a:pt x="1023" y="1541"/>
                  <a:pt x="1025" y="1539"/>
                  <a:pt x="1025" y="1537"/>
                </a:cubicBezTo>
                <a:cubicBezTo>
                  <a:pt x="1025" y="1535"/>
                  <a:pt x="1023" y="1533"/>
                  <a:pt x="1021" y="1533"/>
                </a:cubicBezTo>
                <a:close/>
                <a:moveTo>
                  <a:pt x="1034" y="1533"/>
                </a:moveTo>
                <a:cubicBezTo>
                  <a:pt x="1031" y="1533"/>
                  <a:pt x="1029" y="1535"/>
                  <a:pt x="1029" y="1537"/>
                </a:cubicBezTo>
                <a:cubicBezTo>
                  <a:pt x="1029" y="1539"/>
                  <a:pt x="1031" y="1541"/>
                  <a:pt x="1034" y="1541"/>
                </a:cubicBezTo>
                <a:cubicBezTo>
                  <a:pt x="1036" y="1541"/>
                  <a:pt x="1038" y="1539"/>
                  <a:pt x="1038" y="1537"/>
                </a:cubicBezTo>
                <a:cubicBezTo>
                  <a:pt x="1038" y="1535"/>
                  <a:pt x="1036" y="1533"/>
                  <a:pt x="1034" y="1533"/>
                </a:cubicBezTo>
                <a:close/>
                <a:moveTo>
                  <a:pt x="1046" y="1533"/>
                </a:moveTo>
                <a:cubicBezTo>
                  <a:pt x="1044" y="1533"/>
                  <a:pt x="1042" y="1535"/>
                  <a:pt x="1042" y="1537"/>
                </a:cubicBezTo>
                <a:cubicBezTo>
                  <a:pt x="1042" y="1539"/>
                  <a:pt x="1044" y="1541"/>
                  <a:pt x="1046" y="1541"/>
                </a:cubicBezTo>
                <a:cubicBezTo>
                  <a:pt x="1049" y="1541"/>
                  <a:pt x="1051" y="1539"/>
                  <a:pt x="1051" y="1537"/>
                </a:cubicBezTo>
                <a:cubicBezTo>
                  <a:pt x="1051" y="1535"/>
                  <a:pt x="1049" y="1533"/>
                  <a:pt x="1046" y="1533"/>
                </a:cubicBezTo>
                <a:close/>
                <a:moveTo>
                  <a:pt x="1059" y="1533"/>
                </a:moveTo>
                <a:cubicBezTo>
                  <a:pt x="1057" y="1533"/>
                  <a:pt x="1055" y="1535"/>
                  <a:pt x="1055" y="1537"/>
                </a:cubicBezTo>
                <a:cubicBezTo>
                  <a:pt x="1055" y="1539"/>
                  <a:pt x="1057" y="1541"/>
                  <a:pt x="1059" y="1541"/>
                </a:cubicBezTo>
                <a:cubicBezTo>
                  <a:pt x="1062" y="1541"/>
                  <a:pt x="1064" y="1539"/>
                  <a:pt x="1064" y="1537"/>
                </a:cubicBezTo>
                <a:cubicBezTo>
                  <a:pt x="1064" y="1535"/>
                  <a:pt x="1062" y="1533"/>
                  <a:pt x="1059" y="1533"/>
                </a:cubicBezTo>
                <a:close/>
                <a:moveTo>
                  <a:pt x="1072" y="1533"/>
                </a:moveTo>
                <a:cubicBezTo>
                  <a:pt x="1070" y="1533"/>
                  <a:pt x="1068" y="1535"/>
                  <a:pt x="1068" y="1537"/>
                </a:cubicBezTo>
                <a:cubicBezTo>
                  <a:pt x="1068" y="1539"/>
                  <a:pt x="1070" y="1541"/>
                  <a:pt x="1072" y="1541"/>
                </a:cubicBezTo>
                <a:cubicBezTo>
                  <a:pt x="1075" y="1541"/>
                  <a:pt x="1076" y="1539"/>
                  <a:pt x="1076" y="1537"/>
                </a:cubicBezTo>
                <a:cubicBezTo>
                  <a:pt x="1076" y="1535"/>
                  <a:pt x="1075" y="1533"/>
                  <a:pt x="1072" y="1533"/>
                </a:cubicBezTo>
                <a:close/>
                <a:moveTo>
                  <a:pt x="1085" y="1533"/>
                </a:moveTo>
                <a:cubicBezTo>
                  <a:pt x="1083" y="1533"/>
                  <a:pt x="1081" y="1535"/>
                  <a:pt x="1081" y="1537"/>
                </a:cubicBezTo>
                <a:cubicBezTo>
                  <a:pt x="1081" y="1539"/>
                  <a:pt x="1083" y="1541"/>
                  <a:pt x="1085" y="1541"/>
                </a:cubicBezTo>
                <a:cubicBezTo>
                  <a:pt x="1088" y="1541"/>
                  <a:pt x="1089" y="1539"/>
                  <a:pt x="1089" y="1537"/>
                </a:cubicBezTo>
                <a:cubicBezTo>
                  <a:pt x="1089" y="1535"/>
                  <a:pt x="1088" y="1533"/>
                  <a:pt x="1085" y="1533"/>
                </a:cubicBezTo>
                <a:close/>
                <a:moveTo>
                  <a:pt x="1098" y="1533"/>
                </a:moveTo>
                <a:cubicBezTo>
                  <a:pt x="1096" y="1533"/>
                  <a:pt x="1094" y="1535"/>
                  <a:pt x="1094" y="1537"/>
                </a:cubicBezTo>
                <a:cubicBezTo>
                  <a:pt x="1094" y="1539"/>
                  <a:pt x="1096" y="1541"/>
                  <a:pt x="1098" y="1541"/>
                </a:cubicBezTo>
                <a:cubicBezTo>
                  <a:pt x="1100" y="1541"/>
                  <a:pt x="1102" y="1539"/>
                  <a:pt x="1102" y="1537"/>
                </a:cubicBezTo>
                <a:cubicBezTo>
                  <a:pt x="1102" y="1535"/>
                  <a:pt x="1100" y="1533"/>
                  <a:pt x="1098" y="1533"/>
                </a:cubicBezTo>
                <a:close/>
                <a:moveTo>
                  <a:pt x="3087" y="1537"/>
                </a:moveTo>
                <a:cubicBezTo>
                  <a:pt x="3087" y="1537"/>
                  <a:pt x="3087" y="1537"/>
                  <a:pt x="3087" y="1537"/>
                </a:cubicBezTo>
                <a:cubicBezTo>
                  <a:pt x="3087" y="1537"/>
                  <a:pt x="3087" y="1537"/>
                  <a:pt x="3087" y="1537"/>
                </a:cubicBezTo>
                <a:cubicBezTo>
                  <a:pt x="3087" y="1537"/>
                  <a:pt x="3087" y="1537"/>
                  <a:pt x="3087" y="1537"/>
                </a:cubicBezTo>
                <a:cubicBezTo>
                  <a:pt x="3087" y="1537"/>
                  <a:pt x="3087" y="1537"/>
                  <a:pt x="3087" y="1537"/>
                </a:cubicBezTo>
                <a:close/>
                <a:moveTo>
                  <a:pt x="3100" y="1533"/>
                </a:moveTo>
                <a:cubicBezTo>
                  <a:pt x="3097" y="1533"/>
                  <a:pt x="3096" y="1535"/>
                  <a:pt x="3096" y="1537"/>
                </a:cubicBezTo>
                <a:cubicBezTo>
                  <a:pt x="3096" y="1539"/>
                  <a:pt x="3097" y="1541"/>
                  <a:pt x="3100" y="1541"/>
                </a:cubicBezTo>
                <a:cubicBezTo>
                  <a:pt x="3102" y="1541"/>
                  <a:pt x="3104" y="1539"/>
                  <a:pt x="3104" y="1537"/>
                </a:cubicBezTo>
                <a:cubicBezTo>
                  <a:pt x="3104" y="1535"/>
                  <a:pt x="3102" y="1533"/>
                  <a:pt x="3100" y="1533"/>
                </a:cubicBezTo>
                <a:close/>
                <a:moveTo>
                  <a:pt x="3113" y="1533"/>
                </a:moveTo>
                <a:cubicBezTo>
                  <a:pt x="3110" y="1533"/>
                  <a:pt x="3108" y="1535"/>
                  <a:pt x="3108" y="1537"/>
                </a:cubicBezTo>
                <a:cubicBezTo>
                  <a:pt x="3108" y="1539"/>
                  <a:pt x="3110" y="1541"/>
                  <a:pt x="3113" y="1541"/>
                </a:cubicBezTo>
                <a:cubicBezTo>
                  <a:pt x="3115" y="1541"/>
                  <a:pt x="3117" y="1539"/>
                  <a:pt x="3117" y="1537"/>
                </a:cubicBezTo>
                <a:cubicBezTo>
                  <a:pt x="3117" y="1535"/>
                  <a:pt x="3115" y="1533"/>
                  <a:pt x="3113" y="1533"/>
                </a:cubicBezTo>
                <a:close/>
                <a:moveTo>
                  <a:pt x="3138" y="1541"/>
                </a:moveTo>
                <a:cubicBezTo>
                  <a:pt x="3141" y="1541"/>
                  <a:pt x="3143" y="1539"/>
                  <a:pt x="3143" y="1537"/>
                </a:cubicBezTo>
                <a:cubicBezTo>
                  <a:pt x="3143" y="1535"/>
                  <a:pt x="3141" y="1533"/>
                  <a:pt x="3138" y="1533"/>
                </a:cubicBezTo>
                <a:cubicBezTo>
                  <a:pt x="3136" y="1533"/>
                  <a:pt x="3134" y="1535"/>
                  <a:pt x="3134" y="1537"/>
                </a:cubicBezTo>
                <a:cubicBezTo>
                  <a:pt x="3134" y="1539"/>
                  <a:pt x="3136" y="1541"/>
                  <a:pt x="3138" y="1541"/>
                </a:cubicBezTo>
                <a:close/>
                <a:moveTo>
                  <a:pt x="3151" y="1533"/>
                </a:moveTo>
                <a:cubicBezTo>
                  <a:pt x="3149" y="1533"/>
                  <a:pt x="3147" y="1535"/>
                  <a:pt x="3147" y="1537"/>
                </a:cubicBezTo>
                <a:cubicBezTo>
                  <a:pt x="3147" y="1539"/>
                  <a:pt x="3149" y="1541"/>
                  <a:pt x="3151" y="1541"/>
                </a:cubicBezTo>
                <a:cubicBezTo>
                  <a:pt x="3154" y="1541"/>
                  <a:pt x="3156" y="1539"/>
                  <a:pt x="3156" y="1537"/>
                </a:cubicBezTo>
                <a:cubicBezTo>
                  <a:pt x="3156" y="1535"/>
                  <a:pt x="3154" y="1533"/>
                  <a:pt x="3151" y="1533"/>
                </a:cubicBezTo>
                <a:close/>
                <a:moveTo>
                  <a:pt x="3436" y="1533"/>
                </a:moveTo>
                <a:cubicBezTo>
                  <a:pt x="3433" y="1533"/>
                  <a:pt x="3431" y="1535"/>
                  <a:pt x="3431" y="1537"/>
                </a:cubicBezTo>
                <a:cubicBezTo>
                  <a:pt x="3431" y="1539"/>
                  <a:pt x="3433" y="1541"/>
                  <a:pt x="3436" y="1541"/>
                </a:cubicBezTo>
                <a:cubicBezTo>
                  <a:pt x="3438" y="1541"/>
                  <a:pt x="3440" y="1539"/>
                  <a:pt x="3440" y="1537"/>
                </a:cubicBezTo>
                <a:cubicBezTo>
                  <a:pt x="3440" y="1535"/>
                  <a:pt x="3438" y="1533"/>
                  <a:pt x="3436" y="1533"/>
                </a:cubicBezTo>
                <a:close/>
                <a:moveTo>
                  <a:pt x="3448" y="1533"/>
                </a:moveTo>
                <a:cubicBezTo>
                  <a:pt x="3446" y="1533"/>
                  <a:pt x="3444" y="1535"/>
                  <a:pt x="3444" y="1537"/>
                </a:cubicBezTo>
                <a:cubicBezTo>
                  <a:pt x="3444" y="1539"/>
                  <a:pt x="3446" y="1541"/>
                  <a:pt x="3448" y="1541"/>
                </a:cubicBezTo>
                <a:cubicBezTo>
                  <a:pt x="3451" y="1541"/>
                  <a:pt x="3453" y="1539"/>
                  <a:pt x="3453" y="1537"/>
                </a:cubicBezTo>
                <a:cubicBezTo>
                  <a:pt x="3453" y="1535"/>
                  <a:pt x="3451" y="1533"/>
                  <a:pt x="3448" y="1533"/>
                </a:cubicBezTo>
                <a:close/>
                <a:moveTo>
                  <a:pt x="3461" y="1534"/>
                </a:moveTo>
                <a:cubicBezTo>
                  <a:pt x="3460" y="1534"/>
                  <a:pt x="3458" y="1535"/>
                  <a:pt x="3458" y="1537"/>
                </a:cubicBezTo>
                <a:cubicBezTo>
                  <a:pt x="3458" y="1539"/>
                  <a:pt x="3460" y="1540"/>
                  <a:pt x="3461" y="1540"/>
                </a:cubicBezTo>
                <a:cubicBezTo>
                  <a:pt x="3463" y="1540"/>
                  <a:pt x="3465" y="1539"/>
                  <a:pt x="3465" y="1537"/>
                </a:cubicBezTo>
                <a:cubicBezTo>
                  <a:pt x="3465" y="1535"/>
                  <a:pt x="3463" y="1534"/>
                  <a:pt x="3461" y="1534"/>
                </a:cubicBezTo>
                <a:close/>
                <a:moveTo>
                  <a:pt x="956" y="1546"/>
                </a:moveTo>
                <a:cubicBezTo>
                  <a:pt x="954" y="1546"/>
                  <a:pt x="952" y="1548"/>
                  <a:pt x="952" y="1550"/>
                </a:cubicBezTo>
                <a:cubicBezTo>
                  <a:pt x="952" y="1552"/>
                  <a:pt x="954" y="1554"/>
                  <a:pt x="956" y="1554"/>
                </a:cubicBezTo>
                <a:cubicBezTo>
                  <a:pt x="958" y="1554"/>
                  <a:pt x="960" y="1552"/>
                  <a:pt x="960" y="1550"/>
                </a:cubicBezTo>
                <a:cubicBezTo>
                  <a:pt x="960" y="1548"/>
                  <a:pt x="958" y="1546"/>
                  <a:pt x="956" y="1546"/>
                </a:cubicBezTo>
                <a:close/>
                <a:moveTo>
                  <a:pt x="969" y="1546"/>
                </a:moveTo>
                <a:cubicBezTo>
                  <a:pt x="967" y="1546"/>
                  <a:pt x="965" y="1548"/>
                  <a:pt x="965" y="1550"/>
                </a:cubicBezTo>
                <a:cubicBezTo>
                  <a:pt x="965" y="1552"/>
                  <a:pt x="967" y="1554"/>
                  <a:pt x="969" y="1554"/>
                </a:cubicBezTo>
                <a:cubicBezTo>
                  <a:pt x="971" y="1554"/>
                  <a:pt x="973" y="1552"/>
                  <a:pt x="973" y="1550"/>
                </a:cubicBezTo>
                <a:cubicBezTo>
                  <a:pt x="973" y="1548"/>
                  <a:pt x="971" y="1546"/>
                  <a:pt x="969" y="1546"/>
                </a:cubicBezTo>
                <a:close/>
                <a:moveTo>
                  <a:pt x="982" y="1546"/>
                </a:moveTo>
                <a:cubicBezTo>
                  <a:pt x="980" y="1546"/>
                  <a:pt x="978" y="1548"/>
                  <a:pt x="978" y="1550"/>
                </a:cubicBezTo>
                <a:cubicBezTo>
                  <a:pt x="978" y="1552"/>
                  <a:pt x="980" y="1554"/>
                  <a:pt x="982" y="1554"/>
                </a:cubicBezTo>
                <a:cubicBezTo>
                  <a:pt x="984" y="1554"/>
                  <a:pt x="986" y="1552"/>
                  <a:pt x="986" y="1550"/>
                </a:cubicBezTo>
                <a:cubicBezTo>
                  <a:pt x="986" y="1548"/>
                  <a:pt x="984" y="1546"/>
                  <a:pt x="982" y="1546"/>
                </a:cubicBezTo>
                <a:close/>
                <a:moveTo>
                  <a:pt x="995" y="1546"/>
                </a:moveTo>
                <a:cubicBezTo>
                  <a:pt x="993" y="1546"/>
                  <a:pt x="991" y="1548"/>
                  <a:pt x="991" y="1550"/>
                </a:cubicBezTo>
                <a:cubicBezTo>
                  <a:pt x="991" y="1552"/>
                  <a:pt x="993" y="1554"/>
                  <a:pt x="995" y="1554"/>
                </a:cubicBezTo>
                <a:cubicBezTo>
                  <a:pt x="997" y="1554"/>
                  <a:pt x="999" y="1552"/>
                  <a:pt x="999" y="1550"/>
                </a:cubicBezTo>
                <a:cubicBezTo>
                  <a:pt x="999" y="1548"/>
                  <a:pt x="997" y="1546"/>
                  <a:pt x="995" y="1546"/>
                </a:cubicBezTo>
                <a:close/>
                <a:moveTo>
                  <a:pt x="1008" y="1546"/>
                </a:moveTo>
                <a:cubicBezTo>
                  <a:pt x="1005" y="1546"/>
                  <a:pt x="1004" y="1548"/>
                  <a:pt x="1004" y="1550"/>
                </a:cubicBezTo>
                <a:cubicBezTo>
                  <a:pt x="1004" y="1552"/>
                  <a:pt x="1005" y="1554"/>
                  <a:pt x="1008" y="1554"/>
                </a:cubicBezTo>
                <a:cubicBezTo>
                  <a:pt x="1010" y="1554"/>
                  <a:pt x="1012" y="1552"/>
                  <a:pt x="1012" y="1550"/>
                </a:cubicBezTo>
                <a:cubicBezTo>
                  <a:pt x="1012" y="1548"/>
                  <a:pt x="1010" y="1546"/>
                  <a:pt x="1008" y="1546"/>
                </a:cubicBezTo>
                <a:close/>
                <a:moveTo>
                  <a:pt x="1021" y="1546"/>
                </a:moveTo>
                <a:cubicBezTo>
                  <a:pt x="1018" y="1546"/>
                  <a:pt x="1016" y="1548"/>
                  <a:pt x="1016" y="1550"/>
                </a:cubicBezTo>
                <a:cubicBezTo>
                  <a:pt x="1016" y="1552"/>
                  <a:pt x="1018" y="1554"/>
                  <a:pt x="1021" y="1554"/>
                </a:cubicBezTo>
                <a:cubicBezTo>
                  <a:pt x="1023" y="1554"/>
                  <a:pt x="1025" y="1552"/>
                  <a:pt x="1025" y="1550"/>
                </a:cubicBezTo>
                <a:cubicBezTo>
                  <a:pt x="1025" y="1548"/>
                  <a:pt x="1023" y="1546"/>
                  <a:pt x="1021" y="1546"/>
                </a:cubicBezTo>
                <a:close/>
                <a:moveTo>
                  <a:pt x="1034" y="1546"/>
                </a:moveTo>
                <a:cubicBezTo>
                  <a:pt x="1031" y="1546"/>
                  <a:pt x="1029" y="1548"/>
                  <a:pt x="1029" y="1550"/>
                </a:cubicBezTo>
                <a:cubicBezTo>
                  <a:pt x="1029" y="1552"/>
                  <a:pt x="1031" y="1554"/>
                  <a:pt x="1034" y="1554"/>
                </a:cubicBezTo>
                <a:cubicBezTo>
                  <a:pt x="1036" y="1554"/>
                  <a:pt x="1038" y="1552"/>
                  <a:pt x="1038" y="1550"/>
                </a:cubicBezTo>
                <a:cubicBezTo>
                  <a:pt x="1038" y="1548"/>
                  <a:pt x="1036" y="1546"/>
                  <a:pt x="1034" y="1546"/>
                </a:cubicBezTo>
                <a:close/>
                <a:moveTo>
                  <a:pt x="1046" y="1546"/>
                </a:moveTo>
                <a:cubicBezTo>
                  <a:pt x="1044" y="1546"/>
                  <a:pt x="1042" y="1548"/>
                  <a:pt x="1042" y="1550"/>
                </a:cubicBezTo>
                <a:cubicBezTo>
                  <a:pt x="1042" y="1552"/>
                  <a:pt x="1044" y="1554"/>
                  <a:pt x="1046" y="1554"/>
                </a:cubicBezTo>
                <a:cubicBezTo>
                  <a:pt x="1049" y="1554"/>
                  <a:pt x="1051" y="1552"/>
                  <a:pt x="1051" y="1550"/>
                </a:cubicBezTo>
                <a:cubicBezTo>
                  <a:pt x="1051" y="1548"/>
                  <a:pt x="1049" y="1546"/>
                  <a:pt x="1046" y="1546"/>
                </a:cubicBezTo>
                <a:close/>
                <a:moveTo>
                  <a:pt x="1059" y="1546"/>
                </a:moveTo>
                <a:cubicBezTo>
                  <a:pt x="1057" y="1546"/>
                  <a:pt x="1055" y="1548"/>
                  <a:pt x="1055" y="1550"/>
                </a:cubicBezTo>
                <a:cubicBezTo>
                  <a:pt x="1055" y="1552"/>
                  <a:pt x="1057" y="1554"/>
                  <a:pt x="1059" y="1554"/>
                </a:cubicBezTo>
                <a:cubicBezTo>
                  <a:pt x="1062" y="1554"/>
                  <a:pt x="1064" y="1552"/>
                  <a:pt x="1064" y="1550"/>
                </a:cubicBezTo>
                <a:cubicBezTo>
                  <a:pt x="1064" y="1548"/>
                  <a:pt x="1062" y="1546"/>
                  <a:pt x="1059" y="1546"/>
                </a:cubicBezTo>
                <a:close/>
                <a:moveTo>
                  <a:pt x="3423" y="1546"/>
                </a:moveTo>
                <a:cubicBezTo>
                  <a:pt x="3420" y="1546"/>
                  <a:pt x="3418" y="1548"/>
                  <a:pt x="3418" y="1550"/>
                </a:cubicBezTo>
                <a:cubicBezTo>
                  <a:pt x="3418" y="1552"/>
                  <a:pt x="3420" y="1554"/>
                  <a:pt x="3423" y="1554"/>
                </a:cubicBezTo>
                <a:cubicBezTo>
                  <a:pt x="3425" y="1554"/>
                  <a:pt x="3427" y="1552"/>
                  <a:pt x="3427" y="1550"/>
                </a:cubicBezTo>
                <a:cubicBezTo>
                  <a:pt x="3427" y="1548"/>
                  <a:pt x="3425" y="1546"/>
                  <a:pt x="3423" y="1546"/>
                </a:cubicBezTo>
                <a:close/>
                <a:moveTo>
                  <a:pt x="3436" y="1546"/>
                </a:moveTo>
                <a:cubicBezTo>
                  <a:pt x="3433" y="1546"/>
                  <a:pt x="3431" y="1548"/>
                  <a:pt x="3431" y="1550"/>
                </a:cubicBezTo>
                <a:cubicBezTo>
                  <a:pt x="3431" y="1552"/>
                  <a:pt x="3433" y="1554"/>
                  <a:pt x="3436" y="1554"/>
                </a:cubicBezTo>
                <a:cubicBezTo>
                  <a:pt x="3438" y="1554"/>
                  <a:pt x="3440" y="1552"/>
                  <a:pt x="3440" y="1550"/>
                </a:cubicBezTo>
                <a:cubicBezTo>
                  <a:pt x="3440" y="1548"/>
                  <a:pt x="3438" y="1546"/>
                  <a:pt x="3436" y="1546"/>
                </a:cubicBezTo>
                <a:close/>
                <a:moveTo>
                  <a:pt x="3448" y="1546"/>
                </a:moveTo>
                <a:cubicBezTo>
                  <a:pt x="3446" y="1546"/>
                  <a:pt x="3444" y="1548"/>
                  <a:pt x="3444" y="1550"/>
                </a:cubicBezTo>
                <a:cubicBezTo>
                  <a:pt x="3444" y="1552"/>
                  <a:pt x="3446" y="1554"/>
                  <a:pt x="3448" y="1554"/>
                </a:cubicBezTo>
                <a:cubicBezTo>
                  <a:pt x="3451" y="1554"/>
                  <a:pt x="3452" y="1552"/>
                  <a:pt x="3452" y="1550"/>
                </a:cubicBezTo>
                <a:cubicBezTo>
                  <a:pt x="3452" y="1548"/>
                  <a:pt x="3451" y="1546"/>
                  <a:pt x="3448" y="1546"/>
                </a:cubicBezTo>
                <a:close/>
                <a:moveTo>
                  <a:pt x="3461" y="1550"/>
                </a:moveTo>
                <a:cubicBezTo>
                  <a:pt x="3461" y="1550"/>
                  <a:pt x="3461" y="1550"/>
                  <a:pt x="3461" y="1550"/>
                </a:cubicBezTo>
                <a:cubicBezTo>
                  <a:pt x="3461" y="1550"/>
                  <a:pt x="3461" y="1550"/>
                  <a:pt x="3461" y="1550"/>
                </a:cubicBezTo>
                <a:cubicBezTo>
                  <a:pt x="3461" y="1550"/>
                  <a:pt x="3461" y="1550"/>
                  <a:pt x="3461" y="1550"/>
                </a:cubicBezTo>
                <a:cubicBezTo>
                  <a:pt x="3461" y="1550"/>
                  <a:pt x="3461" y="1550"/>
                  <a:pt x="3461" y="1550"/>
                </a:cubicBezTo>
                <a:close/>
                <a:moveTo>
                  <a:pt x="956" y="1559"/>
                </a:moveTo>
                <a:cubicBezTo>
                  <a:pt x="954" y="1559"/>
                  <a:pt x="952" y="1560"/>
                  <a:pt x="952" y="1563"/>
                </a:cubicBezTo>
                <a:cubicBezTo>
                  <a:pt x="952" y="1565"/>
                  <a:pt x="954" y="1567"/>
                  <a:pt x="956" y="1567"/>
                </a:cubicBezTo>
                <a:cubicBezTo>
                  <a:pt x="958" y="1567"/>
                  <a:pt x="960" y="1565"/>
                  <a:pt x="960" y="1563"/>
                </a:cubicBezTo>
                <a:cubicBezTo>
                  <a:pt x="960" y="1560"/>
                  <a:pt x="958" y="1559"/>
                  <a:pt x="956" y="1559"/>
                </a:cubicBezTo>
                <a:close/>
                <a:moveTo>
                  <a:pt x="969" y="1559"/>
                </a:moveTo>
                <a:cubicBezTo>
                  <a:pt x="967" y="1559"/>
                  <a:pt x="965" y="1560"/>
                  <a:pt x="965" y="1563"/>
                </a:cubicBezTo>
                <a:cubicBezTo>
                  <a:pt x="965" y="1565"/>
                  <a:pt x="967" y="1567"/>
                  <a:pt x="969" y="1567"/>
                </a:cubicBezTo>
                <a:cubicBezTo>
                  <a:pt x="971" y="1567"/>
                  <a:pt x="973" y="1565"/>
                  <a:pt x="973" y="1563"/>
                </a:cubicBezTo>
                <a:cubicBezTo>
                  <a:pt x="973" y="1560"/>
                  <a:pt x="971" y="1559"/>
                  <a:pt x="969" y="1559"/>
                </a:cubicBezTo>
                <a:close/>
                <a:moveTo>
                  <a:pt x="982" y="1559"/>
                </a:moveTo>
                <a:cubicBezTo>
                  <a:pt x="980" y="1559"/>
                  <a:pt x="978" y="1560"/>
                  <a:pt x="978" y="1563"/>
                </a:cubicBezTo>
                <a:cubicBezTo>
                  <a:pt x="978" y="1565"/>
                  <a:pt x="980" y="1567"/>
                  <a:pt x="982" y="1567"/>
                </a:cubicBezTo>
                <a:cubicBezTo>
                  <a:pt x="984" y="1567"/>
                  <a:pt x="986" y="1565"/>
                  <a:pt x="986" y="1563"/>
                </a:cubicBezTo>
                <a:cubicBezTo>
                  <a:pt x="986" y="1560"/>
                  <a:pt x="984" y="1559"/>
                  <a:pt x="982" y="1559"/>
                </a:cubicBezTo>
                <a:close/>
                <a:moveTo>
                  <a:pt x="995" y="1559"/>
                </a:moveTo>
                <a:cubicBezTo>
                  <a:pt x="993" y="1559"/>
                  <a:pt x="991" y="1560"/>
                  <a:pt x="991" y="1563"/>
                </a:cubicBezTo>
                <a:cubicBezTo>
                  <a:pt x="991" y="1565"/>
                  <a:pt x="993" y="1567"/>
                  <a:pt x="995" y="1567"/>
                </a:cubicBezTo>
                <a:cubicBezTo>
                  <a:pt x="997" y="1567"/>
                  <a:pt x="999" y="1565"/>
                  <a:pt x="999" y="1563"/>
                </a:cubicBezTo>
                <a:cubicBezTo>
                  <a:pt x="999" y="1560"/>
                  <a:pt x="997" y="1559"/>
                  <a:pt x="995" y="1559"/>
                </a:cubicBezTo>
                <a:close/>
                <a:moveTo>
                  <a:pt x="1008" y="1559"/>
                </a:moveTo>
                <a:cubicBezTo>
                  <a:pt x="1005" y="1559"/>
                  <a:pt x="1004" y="1560"/>
                  <a:pt x="1004" y="1563"/>
                </a:cubicBezTo>
                <a:cubicBezTo>
                  <a:pt x="1004" y="1565"/>
                  <a:pt x="1005" y="1567"/>
                  <a:pt x="1008" y="1567"/>
                </a:cubicBezTo>
                <a:cubicBezTo>
                  <a:pt x="1010" y="1567"/>
                  <a:pt x="1012" y="1565"/>
                  <a:pt x="1012" y="1563"/>
                </a:cubicBezTo>
                <a:cubicBezTo>
                  <a:pt x="1012" y="1560"/>
                  <a:pt x="1010" y="1559"/>
                  <a:pt x="1008" y="1559"/>
                </a:cubicBezTo>
                <a:close/>
                <a:moveTo>
                  <a:pt x="1021" y="1559"/>
                </a:moveTo>
                <a:cubicBezTo>
                  <a:pt x="1018" y="1559"/>
                  <a:pt x="1016" y="1560"/>
                  <a:pt x="1016" y="1563"/>
                </a:cubicBezTo>
                <a:cubicBezTo>
                  <a:pt x="1016" y="1565"/>
                  <a:pt x="1018" y="1567"/>
                  <a:pt x="1021" y="1567"/>
                </a:cubicBezTo>
                <a:cubicBezTo>
                  <a:pt x="1023" y="1567"/>
                  <a:pt x="1025" y="1565"/>
                  <a:pt x="1025" y="1563"/>
                </a:cubicBezTo>
                <a:cubicBezTo>
                  <a:pt x="1025" y="1560"/>
                  <a:pt x="1023" y="1559"/>
                  <a:pt x="1021" y="1559"/>
                </a:cubicBezTo>
                <a:close/>
                <a:moveTo>
                  <a:pt x="1034" y="1559"/>
                </a:moveTo>
                <a:cubicBezTo>
                  <a:pt x="1031" y="1559"/>
                  <a:pt x="1029" y="1560"/>
                  <a:pt x="1029" y="1563"/>
                </a:cubicBezTo>
                <a:cubicBezTo>
                  <a:pt x="1029" y="1565"/>
                  <a:pt x="1031" y="1567"/>
                  <a:pt x="1034" y="1567"/>
                </a:cubicBezTo>
                <a:cubicBezTo>
                  <a:pt x="1036" y="1567"/>
                  <a:pt x="1038" y="1565"/>
                  <a:pt x="1038" y="1563"/>
                </a:cubicBezTo>
                <a:cubicBezTo>
                  <a:pt x="1038" y="1560"/>
                  <a:pt x="1036" y="1559"/>
                  <a:pt x="1034" y="1559"/>
                </a:cubicBezTo>
                <a:close/>
                <a:moveTo>
                  <a:pt x="1046" y="1559"/>
                </a:moveTo>
                <a:cubicBezTo>
                  <a:pt x="1044" y="1559"/>
                  <a:pt x="1042" y="1560"/>
                  <a:pt x="1042" y="1563"/>
                </a:cubicBezTo>
                <a:cubicBezTo>
                  <a:pt x="1042" y="1565"/>
                  <a:pt x="1044" y="1567"/>
                  <a:pt x="1046" y="1567"/>
                </a:cubicBezTo>
                <a:cubicBezTo>
                  <a:pt x="1049" y="1567"/>
                  <a:pt x="1051" y="1565"/>
                  <a:pt x="1051" y="1563"/>
                </a:cubicBezTo>
                <a:cubicBezTo>
                  <a:pt x="1051" y="1560"/>
                  <a:pt x="1049" y="1559"/>
                  <a:pt x="1046" y="1559"/>
                </a:cubicBezTo>
                <a:close/>
                <a:moveTo>
                  <a:pt x="1059" y="1559"/>
                </a:moveTo>
                <a:cubicBezTo>
                  <a:pt x="1057" y="1559"/>
                  <a:pt x="1055" y="1560"/>
                  <a:pt x="1055" y="1563"/>
                </a:cubicBezTo>
                <a:cubicBezTo>
                  <a:pt x="1055" y="1565"/>
                  <a:pt x="1057" y="1567"/>
                  <a:pt x="1059" y="1567"/>
                </a:cubicBezTo>
                <a:cubicBezTo>
                  <a:pt x="1062" y="1567"/>
                  <a:pt x="1064" y="1565"/>
                  <a:pt x="1064" y="1563"/>
                </a:cubicBezTo>
                <a:cubicBezTo>
                  <a:pt x="1064" y="1560"/>
                  <a:pt x="1062" y="1559"/>
                  <a:pt x="1059" y="1559"/>
                </a:cubicBezTo>
                <a:close/>
                <a:moveTo>
                  <a:pt x="3151" y="1563"/>
                </a:moveTo>
                <a:cubicBezTo>
                  <a:pt x="3151" y="1563"/>
                  <a:pt x="3151" y="1563"/>
                  <a:pt x="3151" y="1563"/>
                </a:cubicBezTo>
                <a:cubicBezTo>
                  <a:pt x="3151" y="1563"/>
                  <a:pt x="3151" y="1563"/>
                  <a:pt x="3151" y="1563"/>
                </a:cubicBezTo>
                <a:cubicBezTo>
                  <a:pt x="3151" y="1563"/>
                  <a:pt x="3151" y="1563"/>
                  <a:pt x="3151" y="1563"/>
                </a:cubicBezTo>
                <a:cubicBezTo>
                  <a:pt x="3151" y="1563"/>
                  <a:pt x="3151" y="1563"/>
                  <a:pt x="3151" y="1563"/>
                </a:cubicBezTo>
                <a:close/>
                <a:moveTo>
                  <a:pt x="3436" y="1559"/>
                </a:moveTo>
                <a:cubicBezTo>
                  <a:pt x="3433" y="1559"/>
                  <a:pt x="3431" y="1560"/>
                  <a:pt x="3431" y="1563"/>
                </a:cubicBezTo>
                <a:cubicBezTo>
                  <a:pt x="3431" y="1565"/>
                  <a:pt x="3433" y="1567"/>
                  <a:pt x="3436" y="1567"/>
                </a:cubicBezTo>
                <a:cubicBezTo>
                  <a:pt x="3438" y="1567"/>
                  <a:pt x="3440" y="1565"/>
                  <a:pt x="3440" y="1563"/>
                </a:cubicBezTo>
                <a:cubicBezTo>
                  <a:pt x="3440" y="1560"/>
                  <a:pt x="3438" y="1559"/>
                  <a:pt x="3436" y="1559"/>
                </a:cubicBezTo>
                <a:close/>
                <a:moveTo>
                  <a:pt x="960" y="1576"/>
                </a:moveTo>
                <a:cubicBezTo>
                  <a:pt x="960" y="1573"/>
                  <a:pt x="958" y="1572"/>
                  <a:pt x="956" y="1572"/>
                </a:cubicBezTo>
                <a:cubicBezTo>
                  <a:pt x="954" y="1572"/>
                  <a:pt x="952" y="1573"/>
                  <a:pt x="952" y="1576"/>
                </a:cubicBezTo>
                <a:cubicBezTo>
                  <a:pt x="952" y="1578"/>
                  <a:pt x="954" y="1580"/>
                  <a:pt x="956" y="1580"/>
                </a:cubicBezTo>
                <a:cubicBezTo>
                  <a:pt x="958" y="1580"/>
                  <a:pt x="960" y="1578"/>
                  <a:pt x="960" y="1576"/>
                </a:cubicBezTo>
                <a:close/>
                <a:moveTo>
                  <a:pt x="969" y="1572"/>
                </a:moveTo>
                <a:cubicBezTo>
                  <a:pt x="967" y="1572"/>
                  <a:pt x="965" y="1573"/>
                  <a:pt x="965" y="1576"/>
                </a:cubicBezTo>
                <a:cubicBezTo>
                  <a:pt x="965" y="1578"/>
                  <a:pt x="967" y="1580"/>
                  <a:pt x="969" y="1580"/>
                </a:cubicBezTo>
                <a:cubicBezTo>
                  <a:pt x="971" y="1580"/>
                  <a:pt x="973" y="1578"/>
                  <a:pt x="973" y="1576"/>
                </a:cubicBezTo>
                <a:cubicBezTo>
                  <a:pt x="973" y="1573"/>
                  <a:pt x="971" y="1572"/>
                  <a:pt x="969" y="1572"/>
                </a:cubicBezTo>
                <a:close/>
                <a:moveTo>
                  <a:pt x="982" y="1572"/>
                </a:moveTo>
                <a:cubicBezTo>
                  <a:pt x="980" y="1572"/>
                  <a:pt x="978" y="1573"/>
                  <a:pt x="978" y="1576"/>
                </a:cubicBezTo>
                <a:cubicBezTo>
                  <a:pt x="978" y="1578"/>
                  <a:pt x="980" y="1580"/>
                  <a:pt x="982" y="1580"/>
                </a:cubicBezTo>
                <a:cubicBezTo>
                  <a:pt x="984" y="1580"/>
                  <a:pt x="986" y="1578"/>
                  <a:pt x="986" y="1576"/>
                </a:cubicBezTo>
                <a:cubicBezTo>
                  <a:pt x="986" y="1573"/>
                  <a:pt x="984" y="1572"/>
                  <a:pt x="982" y="1572"/>
                </a:cubicBezTo>
                <a:close/>
                <a:moveTo>
                  <a:pt x="995" y="1572"/>
                </a:moveTo>
                <a:cubicBezTo>
                  <a:pt x="993" y="1572"/>
                  <a:pt x="991" y="1573"/>
                  <a:pt x="991" y="1576"/>
                </a:cubicBezTo>
                <a:cubicBezTo>
                  <a:pt x="991" y="1578"/>
                  <a:pt x="993" y="1580"/>
                  <a:pt x="995" y="1580"/>
                </a:cubicBezTo>
                <a:cubicBezTo>
                  <a:pt x="997" y="1580"/>
                  <a:pt x="999" y="1578"/>
                  <a:pt x="999" y="1576"/>
                </a:cubicBezTo>
                <a:cubicBezTo>
                  <a:pt x="999" y="1573"/>
                  <a:pt x="997" y="1572"/>
                  <a:pt x="995" y="1572"/>
                </a:cubicBezTo>
                <a:close/>
                <a:moveTo>
                  <a:pt x="1008" y="1572"/>
                </a:moveTo>
                <a:cubicBezTo>
                  <a:pt x="1005" y="1572"/>
                  <a:pt x="1004" y="1573"/>
                  <a:pt x="1004" y="1576"/>
                </a:cubicBezTo>
                <a:cubicBezTo>
                  <a:pt x="1004" y="1578"/>
                  <a:pt x="1005" y="1580"/>
                  <a:pt x="1008" y="1580"/>
                </a:cubicBezTo>
                <a:cubicBezTo>
                  <a:pt x="1010" y="1580"/>
                  <a:pt x="1012" y="1578"/>
                  <a:pt x="1012" y="1576"/>
                </a:cubicBezTo>
                <a:cubicBezTo>
                  <a:pt x="1012" y="1573"/>
                  <a:pt x="1010" y="1572"/>
                  <a:pt x="1008" y="1572"/>
                </a:cubicBezTo>
                <a:close/>
                <a:moveTo>
                  <a:pt x="1021" y="1572"/>
                </a:moveTo>
                <a:cubicBezTo>
                  <a:pt x="1018" y="1572"/>
                  <a:pt x="1016" y="1573"/>
                  <a:pt x="1016" y="1576"/>
                </a:cubicBezTo>
                <a:cubicBezTo>
                  <a:pt x="1016" y="1578"/>
                  <a:pt x="1018" y="1580"/>
                  <a:pt x="1021" y="1580"/>
                </a:cubicBezTo>
                <a:cubicBezTo>
                  <a:pt x="1023" y="1580"/>
                  <a:pt x="1025" y="1578"/>
                  <a:pt x="1025" y="1576"/>
                </a:cubicBezTo>
                <a:cubicBezTo>
                  <a:pt x="1025" y="1573"/>
                  <a:pt x="1023" y="1572"/>
                  <a:pt x="1021" y="1572"/>
                </a:cubicBezTo>
                <a:close/>
                <a:moveTo>
                  <a:pt x="1035" y="1576"/>
                </a:moveTo>
                <a:cubicBezTo>
                  <a:pt x="1035" y="1575"/>
                  <a:pt x="1034" y="1574"/>
                  <a:pt x="1034" y="1574"/>
                </a:cubicBezTo>
                <a:cubicBezTo>
                  <a:pt x="1033" y="1574"/>
                  <a:pt x="1032" y="1575"/>
                  <a:pt x="1032" y="1576"/>
                </a:cubicBezTo>
                <a:cubicBezTo>
                  <a:pt x="1032" y="1576"/>
                  <a:pt x="1033" y="1577"/>
                  <a:pt x="1034" y="1577"/>
                </a:cubicBezTo>
                <a:cubicBezTo>
                  <a:pt x="1034" y="1577"/>
                  <a:pt x="1035" y="1576"/>
                  <a:pt x="1035" y="1576"/>
                </a:cubicBezTo>
                <a:close/>
                <a:moveTo>
                  <a:pt x="1046" y="1576"/>
                </a:moveTo>
                <a:cubicBezTo>
                  <a:pt x="1046" y="1576"/>
                  <a:pt x="1046" y="1576"/>
                  <a:pt x="1046" y="1576"/>
                </a:cubicBezTo>
                <a:cubicBezTo>
                  <a:pt x="1046" y="1576"/>
                  <a:pt x="1046" y="1576"/>
                  <a:pt x="1046" y="1576"/>
                </a:cubicBezTo>
                <a:cubicBezTo>
                  <a:pt x="1046" y="1576"/>
                  <a:pt x="1046" y="1576"/>
                  <a:pt x="1046" y="1576"/>
                </a:cubicBezTo>
                <a:cubicBezTo>
                  <a:pt x="1046" y="1576"/>
                  <a:pt x="1046" y="1576"/>
                  <a:pt x="1046" y="1576"/>
                </a:cubicBezTo>
                <a:close/>
                <a:moveTo>
                  <a:pt x="3138" y="1572"/>
                </a:moveTo>
                <a:cubicBezTo>
                  <a:pt x="3136" y="1572"/>
                  <a:pt x="3134" y="1573"/>
                  <a:pt x="3134" y="1576"/>
                </a:cubicBezTo>
                <a:cubicBezTo>
                  <a:pt x="3134" y="1578"/>
                  <a:pt x="3136" y="1580"/>
                  <a:pt x="3138" y="1580"/>
                </a:cubicBezTo>
                <a:cubicBezTo>
                  <a:pt x="3141" y="1580"/>
                  <a:pt x="3143" y="1578"/>
                  <a:pt x="3143" y="1576"/>
                </a:cubicBezTo>
                <a:cubicBezTo>
                  <a:pt x="3143" y="1573"/>
                  <a:pt x="3141" y="1572"/>
                  <a:pt x="3138" y="1572"/>
                </a:cubicBezTo>
                <a:close/>
                <a:moveTo>
                  <a:pt x="3151" y="1572"/>
                </a:moveTo>
                <a:cubicBezTo>
                  <a:pt x="3149" y="1572"/>
                  <a:pt x="3147" y="1573"/>
                  <a:pt x="3147" y="1576"/>
                </a:cubicBezTo>
                <a:cubicBezTo>
                  <a:pt x="3147" y="1578"/>
                  <a:pt x="3149" y="1580"/>
                  <a:pt x="3151" y="1580"/>
                </a:cubicBezTo>
                <a:cubicBezTo>
                  <a:pt x="3154" y="1580"/>
                  <a:pt x="3156" y="1578"/>
                  <a:pt x="3156" y="1576"/>
                </a:cubicBezTo>
                <a:cubicBezTo>
                  <a:pt x="3156" y="1573"/>
                  <a:pt x="3154" y="1572"/>
                  <a:pt x="3151" y="1572"/>
                </a:cubicBezTo>
                <a:close/>
                <a:moveTo>
                  <a:pt x="3395" y="1576"/>
                </a:moveTo>
                <a:cubicBezTo>
                  <a:pt x="3395" y="1576"/>
                  <a:pt x="3396" y="1577"/>
                  <a:pt x="3397" y="1577"/>
                </a:cubicBezTo>
                <a:cubicBezTo>
                  <a:pt x="3398" y="1577"/>
                  <a:pt x="3398" y="1576"/>
                  <a:pt x="3398" y="1576"/>
                </a:cubicBezTo>
                <a:cubicBezTo>
                  <a:pt x="3398" y="1575"/>
                  <a:pt x="3398" y="1574"/>
                  <a:pt x="3397" y="1574"/>
                </a:cubicBezTo>
                <a:cubicBezTo>
                  <a:pt x="3396" y="1574"/>
                  <a:pt x="3395" y="1575"/>
                  <a:pt x="3395" y="1576"/>
                </a:cubicBezTo>
                <a:close/>
                <a:moveTo>
                  <a:pt x="3410" y="1572"/>
                </a:moveTo>
                <a:cubicBezTo>
                  <a:pt x="3407" y="1572"/>
                  <a:pt x="3406" y="1573"/>
                  <a:pt x="3406" y="1576"/>
                </a:cubicBezTo>
                <a:cubicBezTo>
                  <a:pt x="3406" y="1578"/>
                  <a:pt x="3407" y="1580"/>
                  <a:pt x="3410" y="1580"/>
                </a:cubicBezTo>
                <a:cubicBezTo>
                  <a:pt x="3412" y="1580"/>
                  <a:pt x="3414" y="1578"/>
                  <a:pt x="3414" y="1576"/>
                </a:cubicBezTo>
                <a:cubicBezTo>
                  <a:pt x="3414" y="1573"/>
                  <a:pt x="3412" y="1572"/>
                  <a:pt x="3410" y="1572"/>
                </a:cubicBezTo>
                <a:close/>
                <a:moveTo>
                  <a:pt x="3435" y="1576"/>
                </a:moveTo>
                <a:cubicBezTo>
                  <a:pt x="3435" y="1576"/>
                  <a:pt x="3435" y="1576"/>
                  <a:pt x="3436" y="1576"/>
                </a:cubicBezTo>
                <a:cubicBezTo>
                  <a:pt x="3436" y="1576"/>
                  <a:pt x="3436" y="1576"/>
                  <a:pt x="3436" y="1576"/>
                </a:cubicBezTo>
                <a:cubicBezTo>
                  <a:pt x="3436" y="1576"/>
                  <a:pt x="3436" y="1576"/>
                  <a:pt x="3436" y="1576"/>
                </a:cubicBezTo>
                <a:cubicBezTo>
                  <a:pt x="3435" y="1576"/>
                  <a:pt x="3435" y="1576"/>
                  <a:pt x="3435" y="1576"/>
                </a:cubicBezTo>
                <a:close/>
                <a:moveTo>
                  <a:pt x="943" y="1591"/>
                </a:moveTo>
                <a:cubicBezTo>
                  <a:pt x="945" y="1591"/>
                  <a:pt x="946" y="1590"/>
                  <a:pt x="946" y="1589"/>
                </a:cubicBezTo>
                <a:cubicBezTo>
                  <a:pt x="946" y="1587"/>
                  <a:pt x="945" y="1586"/>
                  <a:pt x="943" y="1586"/>
                </a:cubicBezTo>
                <a:cubicBezTo>
                  <a:pt x="942" y="1586"/>
                  <a:pt x="940" y="1587"/>
                  <a:pt x="940" y="1589"/>
                </a:cubicBezTo>
                <a:cubicBezTo>
                  <a:pt x="940" y="1590"/>
                  <a:pt x="942" y="1591"/>
                  <a:pt x="943" y="1591"/>
                </a:cubicBezTo>
                <a:close/>
                <a:moveTo>
                  <a:pt x="953" y="1589"/>
                </a:moveTo>
                <a:cubicBezTo>
                  <a:pt x="953" y="1590"/>
                  <a:pt x="955" y="1591"/>
                  <a:pt x="956" y="1591"/>
                </a:cubicBezTo>
                <a:cubicBezTo>
                  <a:pt x="958" y="1591"/>
                  <a:pt x="959" y="1590"/>
                  <a:pt x="959" y="1589"/>
                </a:cubicBezTo>
                <a:cubicBezTo>
                  <a:pt x="959" y="1587"/>
                  <a:pt x="958" y="1586"/>
                  <a:pt x="956" y="1586"/>
                </a:cubicBezTo>
                <a:cubicBezTo>
                  <a:pt x="955" y="1586"/>
                  <a:pt x="953" y="1587"/>
                  <a:pt x="953" y="1589"/>
                </a:cubicBezTo>
                <a:close/>
                <a:moveTo>
                  <a:pt x="969" y="1584"/>
                </a:moveTo>
                <a:cubicBezTo>
                  <a:pt x="967" y="1584"/>
                  <a:pt x="965" y="1586"/>
                  <a:pt x="965" y="1589"/>
                </a:cubicBezTo>
                <a:cubicBezTo>
                  <a:pt x="965" y="1591"/>
                  <a:pt x="967" y="1593"/>
                  <a:pt x="969" y="1593"/>
                </a:cubicBezTo>
                <a:cubicBezTo>
                  <a:pt x="971" y="1593"/>
                  <a:pt x="973" y="1591"/>
                  <a:pt x="973" y="1589"/>
                </a:cubicBezTo>
                <a:cubicBezTo>
                  <a:pt x="973" y="1586"/>
                  <a:pt x="971" y="1584"/>
                  <a:pt x="969" y="1584"/>
                </a:cubicBezTo>
                <a:close/>
                <a:moveTo>
                  <a:pt x="982" y="1584"/>
                </a:moveTo>
                <a:cubicBezTo>
                  <a:pt x="980" y="1584"/>
                  <a:pt x="978" y="1586"/>
                  <a:pt x="978" y="1589"/>
                </a:cubicBezTo>
                <a:cubicBezTo>
                  <a:pt x="978" y="1591"/>
                  <a:pt x="980" y="1593"/>
                  <a:pt x="982" y="1593"/>
                </a:cubicBezTo>
                <a:cubicBezTo>
                  <a:pt x="984" y="1593"/>
                  <a:pt x="986" y="1591"/>
                  <a:pt x="986" y="1589"/>
                </a:cubicBezTo>
                <a:cubicBezTo>
                  <a:pt x="986" y="1586"/>
                  <a:pt x="984" y="1584"/>
                  <a:pt x="982" y="1584"/>
                </a:cubicBezTo>
                <a:close/>
                <a:moveTo>
                  <a:pt x="995" y="1584"/>
                </a:moveTo>
                <a:cubicBezTo>
                  <a:pt x="993" y="1584"/>
                  <a:pt x="991" y="1586"/>
                  <a:pt x="991" y="1589"/>
                </a:cubicBezTo>
                <a:cubicBezTo>
                  <a:pt x="991" y="1591"/>
                  <a:pt x="993" y="1593"/>
                  <a:pt x="995" y="1593"/>
                </a:cubicBezTo>
                <a:cubicBezTo>
                  <a:pt x="997" y="1593"/>
                  <a:pt x="999" y="1591"/>
                  <a:pt x="999" y="1589"/>
                </a:cubicBezTo>
                <a:cubicBezTo>
                  <a:pt x="999" y="1586"/>
                  <a:pt x="997" y="1584"/>
                  <a:pt x="995" y="1584"/>
                </a:cubicBezTo>
                <a:close/>
                <a:moveTo>
                  <a:pt x="1008" y="1584"/>
                </a:moveTo>
                <a:cubicBezTo>
                  <a:pt x="1005" y="1584"/>
                  <a:pt x="1004" y="1586"/>
                  <a:pt x="1004" y="1589"/>
                </a:cubicBezTo>
                <a:cubicBezTo>
                  <a:pt x="1004" y="1591"/>
                  <a:pt x="1005" y="1593"/>
                  <a:pt x="1008" y="1593"/>
                </a:cubicBezTo>
                <a:cubicBezTo>
                  <a:pt x="1010" y="1593"/>
                  <a:pt x="1012" y="1591"/>
                  <a:pt x="1012" y="1589"/>
                </a:cubicBezTo>
                <a:cubicBezTo>
                  <a:pt x="1012" y="1586"/>
                  <a:pt x="1010" y="1584"/>
                  <a:pt x="1008" y="1584"/>
                </a:cubicBezTo>
                <a:close/>
                <a:moveTo>
                  <a:pt x="1021" y="1584"/>
                </a:moveTo>
                <a:cubicBezTo>
                  <a:pt x="1018" y="1584"/>
                  <a:pt x="1016" y="1586"/>
                  <a:pt x="1016" y="1589"/>
                </a:cubicBezTo>
                <a:cubicBezTo>
                  <a:pt x="1016" y="1591"/>
                  <a:pt x="1018" y="1593"/>
                  <a:pt x="1021" y="1593"/>
                </a:cubicBezTo>
                <a:cubicBezTo>
                  <a:pt x="1023" y="1593"/>
                  <a:pt x="1025" y="1591"/>
                  <a:pt x="1025" y="1589"/>
                </a:cubicBezTo>
                <a:cubicBezTo>
                  <a:pt x="1025" y="1586"/>
                  <a:pt x="1023" y="1584"/>
                  <a:pt x="1021" y="1584"/>
                </a:cubicBezTo>
                <a:close/>
                <a:moveTo>
                  <a:pt x="1034" y="1584"/>
                </a:moveTo>
                <a:cubicBezTo>
                  <a:pt x="1031" y="1584"/>
                  <a:pt x="1029" y="1586"/>
                  <a:pt x="1029" y="1589"/>
                </a:cubicBezTo>
                <a:cubicBezTo>
                  <a:pt x="1029" y="1591"/>
                  <a:pt x="1031" y="1593"/>
                  <a:pt x="1034" y="1593"/>
                </a:cubicBezTo>
                <a:cubicBezTo>
                  <a:pt x="1036" y="1593"/>
                  <a:pt x="1038" y="1591"/>
                  <a:pt x="1038" y="1589"/>
                </a:cubicBezTo>
                <a:cubicBezTo>
                  <a:pt x="1038" y="1586"/>
                  <a:pt x="1036" y="1584"/>
                  <a:pt x="1034" y="1584"/>
                </a:cubicBezTo>
                <a:close/>
                <a:moveTo>
                  <a:pt x="1046" y="1584"/>
                </a:moveTo>
                <a:cubicBezTo>
                  <a:pt x="1044" y="1584"/>
                  <a:pt x="1042" y="1586"/>
                  <a:pt x="1042" y="1589"/>
                </a:cubicBezTo>
                <a:cubicBezTo>
                  <a:pt x="1042" y="1591"/>
                  <a:pt x="1044" y="1593"/>
                  <a:pt x="1046" y="1593"/>
                </a:cubicBezTo>
                <a:cubicBezTo>
                  <a:pt x="1049" y="1593"/>
                  <a:pt x="1051" y="1591"/>
                  <a:pt x="1051" y="1589"/>
                </a:cubicBezTo>
                <a:cubicBezTo>
                  <a:pt x="1051" y="1586"/>
                  <a:pt x="1049" y="1584"/>
                  <a:pt x="1046" y="1584"/>
                </a:cubicBezTo>
                <a:close/>
                <a:moveTo>
                  <a:pt x="3138" y="1584"/>
                </a:moveTo>
                <a:cubicBezTo>
                  <a:pt x="3136" y="1584"/>
                  <a:pt x="3134" y="1586"/>
                  <a:pt x="3134" y="1589"/>
                </a:cubicBezTo>
                <a:cubicBezTo>
                  <a:pt x="3134" y="1591"/>
                  <a:pt x="3136" y="1593"/>
                  <a:pt x="3138" y="1593"/>
                </a:cubicBezTo>
                <a:cubicBezTo>
                  <a:pt x="3141" y="1593"/>
                  <a:pt x="3143" y="1591"/>
                  <a:pt x="3143" y="1589"/>
                </a:cubicBezTo>
                <a:cubicBezTo>
                  <a:pt x="3143" y="1586"/>
                  <a:pt x="3141" y="1584"/>
                  <a:pt x="3138" y="1584"/>
                </a:cubicBezTo>
                <a:close/>
                <a:moveTo>
                  <a:pt x="3151" y="1584"/>
                </a:moveTo>
                <a:cubicBezTo>
                  <a:pt x="3149" y="1584"/>
                  <a:pt x="3147" y="1586"/>
                  <a:pt x="3147" y="1589"/>
                </a:cubicBezTo>
                <a:cubicBezTo>
                  <a:pt x="3147" y="1591"/>
                  <a:pt x="3149" y="1593"/>
                  <a:pt x="3151" y="1593"/>
                </a:cubicBezTo>
                <a:cubicBezTo>
                  <a:pt x="3154" y="1593"/>
                  <a:pt x="3156" y="1591"/>
                  <a:pt x="3156" y="1589"/>
                </a:cubicBezTo>
                <a:cubicBezTo>
                  <a:pt x="3156" y="1586"/>
                  <a:pt x="3154" y="1584"/>
                  <a:pt x="3151" y="1584"/>
                </a:cubicBezTo>
                <a:close/>
                <a:moveTo>
                  <a:pt x="3164" y="1589"/>
                </a:moveTo>
                <a:cubicBezTo>
                  <a:pt x="3164" y="1589"/>
                  <a:pt x="3164" y="1589"/>
                  <a:pt x="3164" y="1589"/>
                </a:cubicBezTo>
                <a:cubicBezTo>
                  <a:pt x="3164" y="1589"/>
                  <a:pt x="3164" y="1589"/>
                  <a:pt x="3164" y="1589"/>
                </a:cubicBezTo>
                <a:cubicBezTo>
                  <a:pt x="3164" y="1589"/>
                  <a:pt x="3164" y="1589"/>
                  <a:pt x="3164" y="1589"/>
                </a:cubicBezTo>
                <a:cubicBezTo>
                  <a:pt x="3164" y="1589"/>
                  <a:pt x="3164" y="1589"/>
                  <a:pt x="3164" y="1589"/>
                </a:cubicBezTo>
                <a:close/>
                <a:moveTo>
                  <a:pt x="3397" y="1584"/>
                </a:moveTo>
                <a:cubicBezTo>
                  <a:pt x="3394" y="1584"/>
                  <a:pt x="3393" y="1586"/>
                  <a:pt x="3393" y="1589"/>
                </a:cubicBezTo>
                <a:cubicBezTo>
                  <a:pt x="3393" y="1591"/>
                  <a:pt x="3394" y="1593"/>
                  <a:pt x="3397" y="1593"/>
                </a:cubicBezTo>
                <a:cubicBezTo>
                  <a:pt x="3399" y="1593"/>
                  <a:pt x="3401" y="1591"/>
                  <a:pt x="3401" y="1589"/>
                </a:cubicBezTo>
                <a:cubicBezTo>
                  <a:pt x="3401" y="1586"/>
                  <a:pt x="3399" y="1584"/>
                  <a:pt x="3397" y="1584"/>
                </a:cubicBezTo>
                <a:close/>
                <a:moveTo>
                  <a:pt x="3410" y="1584"/>
                </a:moveTo>
                <a:cubicBezTo>
                  <a:pt x="3407" y="1584"/>
                  <a:pt x="3406" y="1586"/>
                  <a:pt x="3406" y="1589"/>
                </a:cubicBezTo>
                <a:cubicBezTo>
                  <a:pt x="3406" y="1591"/>
                  <a:pt x="3407" y="1593"/>
                  <a:pt x="3410" y="1593"/>
                </a:cubicBezTo>
                <a:cubicBezTo>
                  <a:pt x="3412" y="1593"/>
                  <a:pt x="3414" y="1591"/>
                  <a:pt x="3414" y="1589"/>
                </a:cubicBezTo>
                <a:cubicBezTo>
                  <a:pt x="3414" y="1586"/>
                  <a:pt x="3412" y="1584"/>
                  <a:pt x="3410" y="1584"/>
                </a:cubicBezTo>
                <a:close/>
                <a:moveTo>
                  <a:pt x="956" y="1597"/>
                </a:moveTo>
                <a:cubicBezTo>
                  <a:pt x="954" y="1597"/>
                  <a:pt x="952" y="1599"/>
                  <a:pt x="952" y="1602"/>
                </a:cubicBezTo>
                <a:cubicBezTo>
                  <a:pt x="952" y="1604"/>
                  <a:pt x="954" y="1606"/>
                  <a:pt x="956" y="1606"/>
                </a:cubicBezTo>
                <a:cubicBezTo>
                  <a:pt x="958" y="1606"/>
                  <a:pt x="960" y="1604"/>
                  <a:pt x="960" y="1602"/>
                </a:cubicBezTo>
                <a:cubicBezTo>
                  <a:pt x="960" y="1599"/>
                  <a:pt x="958" y="1597"/>
                  <a:pt x="956" y="1597"/>
                </a:cubicBezTo>
                <a:close/>
                <a:moveTo>
                  <a:pt x="969" y="1597"/>
                </a:moveTo>
                <a:cubicBezTo>
                  <a:pt x="967" y="1597"/>
                  <a:pt x="965" y="1599"/>
                  <a:pt x="965" y="1602"/>
                </a:cubicBezTo>
                <a:cubicBezTo>
                  <a:pt x="965" y="1604"/>
                  <a:pt x="967" y="1606"/>
                  <a:pt x="969" y="1606"/>
                </a:cubicBezTo>
                <a:cubicBezTo>
                  <a:pt x="971" y="1606"/>
                  <a:pt x="973" y="1604"/>
                  <a:pt x="973" y="1602"/>
                </a:cubicBezTo>
                <a:cubicBezTo>
                  <a:pt x="973" y="1599"/>
                  <a:pt x="971" y="1597"/>
                  <a:pt x="969" y="1597"/>
                </a:cubicBezTo>
                <a:close/>
                <a:moveTo>
                  <a:pt x="982" y="1597"/>
                </a:moveTo>
                <a:cubicBezTo>
                  <a:pt x="980" y="1597"/>
                  <a:pt x="978" y="1599"/>
                  <a:pt x="978" y="1602"/>
                </a:cubicBezTo>
                <a:cubicBezTo>
                  <a:pt x="978" y="1604"/>
                  <a:pt x="980" y="1606"/>
                  <a:pt x="982" y="1606"/>
                </a:cubicBezTo>
                <a:cubicBezTo>
                  <a:pt x="984" y="1606"/>
                  <a:pt x="986" y="1604"/>
                  <a:pt x="986" y="1602"/>
                </a:cubicBezTo>
                <a:cubicBezTo>
                  <a:pt x="986" y="1599"/>
                  <a:pt x="984" y="1597"/>
                  <a:pt x="982" y="1597"/>
                </a:cubicBezTo>
                <a:close/>
                <a:moveTo>
                  <a:pt x="995" y="1597"/>
                </a:moveTo>
                <a:cubicBezTo>
                  <a:pt x="993" y="1597"/>
                  <a:pt x="991" y="1599"/>
                  <a:pt x="991" y="1602"/>
                </a:cubicBezTo>
                <a:cubicBezTo>
                  <a:pt x="991" y="1604"/>
                  <a:pt x="993" y="1606"/>
                  <a:pt x="995" y="1606"/>
                </a:cubicBezTo>
                <a:cubicBezTo>
                  <a:pt x="997" y="1606"/>
                  <a:pt x="999" y="1604"/>
                  <a:pt x="999" y="1602"/>
                </a:cubicBezTo>
                <a:cubicBezTo>
                  <a:pt x="999" y="1599"/>
                  <a:pt x="997" y="1597"/>
                  <a:pt x="995" y="1597"/>
                </a:cubicBezTo>
                <a:close/>
                <a:moveTo>
                  <a:pt x="1008" y="1597"/>
                </a:moveTo>
                <a:cubicBezTo>
                  <a:pt x="1005" y="1597"/>
                  <a:pt x="1004" y="1599"/>
                  <a:pt x="1004" y="1602"/>
                </a:cubicBezTo>
                <a:cubicBezTo>
                  <a:pt x="1004" y="1604"/>
                  <a:pt x="1005" y="1606"/>
                  <a:pt x="1008" y="1606"/>
                </a:cubicBezTo>
                <a:cubicBezTo>
                  <a:pt x="1010" y="1606"/>
                  <a:pt x="1012" y="1604"/>
                  <a:pt x="1012" y="1602"/>
                </a:cubicBezTo>
                <a:cubicBezTo>
                  <a:pt x="1012" y="1599"/>
                  <a:pt x="1010" y="1597"/>
                  <a:pt x="1008" y="1597"/>
                </a:cubicBezTo>
                <a:close/>
                <a:moveTo>
                  <a:pt x="1021" y="1597"/>
                </a:moveTo>
                <a:cubicBezTo>
                  <a:pt x="1018" y="1597"/>
                  <a:pt x="1016" y="1599"/>
                  <a:pt x="1016" y="1602"/>
                </a:cubicBezTo>
                <a:cubicBezTo>
                  <a:pt x="1016" y="1604"/>
                  <a:pt x="1018" y="1606"/>
                  <a:pt x="1021" y="1606"/>
                </a:cubicBezTo>
                <a:cubicBezTo>
                  <a:pt x="1023" y="1606"/>
                  <a:pt x="1025" y="1604"/>
                  <a:pt x="1025" y="1602"/>
                </a:cubicBezTo>
                <a:cubicBezTo>
                  <a:pt x="1025" y="1599"/>
                  <a:pt x="1023" y="1597"/>
                  <a:pt x="1021" y="1597"/>
                </a:cubicBezTo>
                <a:close/>
                <a:moveTo>
                  <a:pt x="3138" y="1602"/>
                </a:moveTo>
                <a:cubicBezTo>
                  <a:pt x="3138" y="1602"/>
                  <a:pt x="3138" y="1602"/>
                  <a:pt x="3138" y="1602"/>
                </a:cubicBezTo>
                <a:cubicBezTo>
                  <a:pt x="3139" y="1602"/>
                  <a:pt x="3139" y="1602"/>
                  <a:pt x="3139" y="1602"/>
                </a:cubicBezTo>
                <a:cubicBezTo>
                  <a:pt x="3139" y="1602"/>
                  <a:pt x="3139" y="1602"/>
                  <a:pt x="3138" y="1602"/>
                </a:cubicBezTo>
                <a:cubicBezTo>
                  <a:pt x="3138" y="1602"/>
                  <a:pt x="3138" y="1602"/>
                  <a:pt x="3138" y="1602"/>
                </a:cubicBezTo>
                <a:close/>
                <a:moveTo>
                  <a:pt x="3151" y="1602"/>
                </a:moveTo>
                <a:cubicBezTo>
                  <a:pt x="3151" y="1602"/>
                  <a:pt x="3151" y="1602"/>
                  <a:pt x="3151" y="1602"/>
                </a:cubicBezTo>
                <a:cubicBezTo>
                  <a:pt x="3151" y="1602"/>
                  <a:pt x="3151" y="1602"/>
                  <a:pt x="3151" y="1602"/>
                </a:cubicBezTo>
                <a:cubicBezTo>
                  <a:pt x="3151" y="1602"/>
                  <a:pt x="3151" y="1602"/>
                  <a:pt x="3151" y="1602"/>
                </a:cubicBezTo>
                <a:cubicBezTo>
                  <a:pt x="3151" y="1602"/>
                  <a:pt x="3151" y="1602"/>
                  <a:pt x="3151" y="1602"/>
                </a:cubicBezTo>
                <a:close/>
                <a:moveTo>
                  <a:pt x="3370" y="1602"/>
                </a:moveTo>
                <a:cubicBezTo>
                  <a:pt x="3370" y="1602"/>
                  <a:pt x="3371" y="1602"/>
                  <a:pt x="3371" y="1602"/>
                </a:cubicBezTo>
                <a:cubicBezTo>
                  <a:pt x="3371" y="1602"/>
                  <a:pt x="3372" y="1602"/>
                  <a:pt x="3372" y="1602"/>
                </a:cubicBezTo>
                <a:cubicBezTo>
                  <a:pt x="3372" y="1601"/>
                  <a:pt x="3371" y="1601"/>
                  <a:pt x="3371" y="1601"/>
                </a:cubicBezTo>
                <a:cubicBezTo>
                  <a:pt x="3371" y="1601"/>
                  <a:pt x="3370" y="1601"/>
                  <a:pt x="3370" y="1602"/>
                </a:cubicBezTo>
                <a:close/>
                <a:moveTo>
                  <a:pt x="3384" y="1597"/>
                </a:moveTo>
                <a:cubicBezTo>
                  <a:pt x="3382" y="1597"/>
                  <a:pt x="3380" y="1599"/>
                  <a:pt x="3380" y="1602"/>
                </a:cubicBezTo>
                <a:cubicBezTo>
                  <a:pt x="3380" y="1604"/>
                  <a:pt x="3382" y="1606"/>
                  <a:pt x="3384" y="1606"/>
                </a:cubicBezTo>
                <a:cubicBezTo>
                  <a:pt x="3386" y="1606"/>
                  <a:pt x="3388" y="1604"/>
                  <a:pt x="3388" y="1602"/>
                </a:cubicBezTo>
                <a:cubicBezTo>
                  <a:pt x="3388" y="1599"/>
                  <a:pt x="3386" y="1597"/>
                  <a:pt x="3384" y="1597"/>
                </a:cubicBezTo>
                <a:close/>
                <a:moveTo>
                  <a:pt x="3397" y="1597"/>
                </a:moveTo>
                <a:cubicBezTo>
                  <a:pt x="3394" y="1597"/>
                  <a:pt x="3393" y="1599"/>
                  <a:pt x="3393" y="1602"/>
                </a:cubicBezTo>
                <a:cubicBezTo>
                  <a:pt x="3393" y="1604"/>
                  <a:pt x="3394" y="1606"/>
                  <a:pt x="3397" y="1606"/>
                </a:cubicBezTo>
                <a:cubicBezTo>
                  <a:pt x="3399" y="1606"/>
                  <a:pt x="3401" y="1604"/>
                  <a:pt x="3401" y="1602"/>
                </a:cubicBezTo>
                <a:cubicBezTo>
                  <a:pt x="3401" y="1599"/>
                  <a:pt x="3399" y="1597"/>
                  <a:pt x="3397" y="1597"/>
                </a:cubicBezTo>
                <a:close/>
                <a:moveTo>
                  <a:pt x="943" y="1618"/>
                </a:moveTo>
                <a:cubicBezTo>
                  <a:pt x="945" y="1618"/>
                  <a:pt x="947" y="1617"/>
                  <a:pt x="947" y="1614"/>
                </a:cubicBezTo>
                <a:cubicBezTo>
                  <a:pt x="947" y="1612"/>
                  <a:pt x="945" y="1610"/>
                  <a:pt x="943" y="1610"/>
                </a:cubicBezTo>
                <a:cubicBezTo>
                  <a:pt x="941" y="1610"/>
                  <a:pt x="939" y="1612"/>
                  <a:pt x="939" y="1614"/>
                </a:cubicBezTo>
                <a:cubicBezTo>
                  <a:pt x="939" y="1617"/>
                  <a:pt x="941" y="1618"/>
                  <a:pt x="943" y="1618"/>
                </a:cubicBezTo>
                <a:close/>
                <a:moveTo>
                  <a:pt x="957" y="1614"/>
                </a:moveTo>
                <a:cubicBezTo>
                  <a:pt x="957" y="1614"/>
                  <a:pt x="957" y="1613"/>
                  <a:pt x="956" y="1613"/>
                </a:cubicBezTo>
                <a:cubicBezTo>
                  <a:pt x="955" y="1613"/>
                  <a:pt x="955" y="1614"/>
                  <a:pt x="955" y="1614"/>
                </a:cubicBezTo>
                <a:cubicBezTo>
                  <a:pt x="955" y="1615"/>
                  <a:pt x="955" y="1616"/>
                  <a:pt x="956" y="1616"/>
                </a:cubicBezTo>
                <a:cubicBezTo>
                  <a:pt x="957" y="1616"/>
                  <a:pt x="957" y="1615"/>
                  <a:pt x="957" y="1614"/>
                </a:cubicBezTo>
                <a:close/>
                <a:moveTo>
                  <a:pt x="969" y="1610"/>
                </a:moveTo>
                <a:cubicBezTo>
                  <a:pt x="967" y="1610"/>
                  <a:pt x="965" y="1612"/>
                  <a:pt x="965" y="1614"/>
                </a:cubicBezTo>
                <a:cubicBezTo>
                  <a:pt x="965" y="1617"/>
                  <a:pt x="967" y="1619"/>
                  <a:pt x="969" y="1619"/>
                </a:cubicBezTo>
                <a:cubicBezTo>
                  <a:pt x="971" y="1619"/>
                  <a:pt x="973" y="1617"/>
                  <a:pt x="973" y="1614"/>
                </a:cubicBezTo>
                <a:cubicBezTo>
                  <a:pt x="973" y="1612"/>
                  <a:pt x="971" y="1610"/>
                  <a:pt x="969" y="1610"/>
                </a:cubicBezTo>
                <a:close/>
                <a:moveTo>
                  <a:pt x="982" y="1610"/>
                </a:moveTo>
                <a:cubicBezTo>
                  <a:pt x="980" y="1610"/>
                  <a:pt x="978" y="1612"/>
                  <a:pt x="978" y="1614"/>
                </a:cubicBezTo>
                <a:cubicBezTo>
                  <a:pt x="978" y="1617"/>
                  <a:pt x="980" y="1619"/>
                  <a:pt x="982" y="1619"/>
                </a:cubicBezTo>
                <a:cubicBezTo>
                  <a:pt x="984" y="1619"/>
                  <a:pt x="986" y="1617"/>
                  <a:pt x="986" y="1614"/>
                </a:cubicBezTo>
                <a:cubicBezTo>
                  <a:pt x="986" y="1612"/>
                  <a:pt x="984" y="1610"/>
                  <a:pt x="982" y="1610"/>
                </a:cubicBezTo>
                <a:close/>
                <a:moveTo>
                  <a:pt x="995" y="1610"/>
                </a:moveTo>
                <a:cubicBezTo>
                  <a:pt x="993" y="1610"/>
                  <a:pt x="991" y="1612"/>
                  <a:pt x="991" y="1614"/>
                </a:cubicBezTo>
                <a:cubicBezTo>
                  <a:pt x="991" y="1617"/>
                  <a:pt x="993" y="1619"/>
                  <a:pt x="995" y="1619"/>
                </a:cubicBezTo>
                <a:cubicBezTo>
                  <a:pt x="997" y="1619"/>
                  <a:pt x="999" y="1617"/>
                  <a:pt x="999" y="1614"/>
                </a:cubicBezTo>
                <a:cubicBezTo>
                  <a:pt x="999" y="1612"/>
                  <a:pt x="997" y="1610"/>
                  <a:pt x="995" y="1610"/>
                </a:cubicBezTo>
                <a:close/>
                <a:moveTo>
                  <a:pt x="1008" y="1610"/>
                </a:moveTo>
                <a:cubicBezTo>
                  <a:pt x="1005" y="1610"/>
                  <a:pt x="1004" y="1612"/>
                  <a:pt x="1004" y="1614"/>
                </a:cubicBezTo>
                <a:cubicBezTo>
                  <a:pt x="1004" y="1617"/>
                  <a:pt x="1005" y="1619"/>
                  <a:pt x="1008" y="1619"/>
                </a:cubicBezTo>
                <a:cubicBezTo>
                  <a:pt x="1010" y="1619"/>
                  <a:pt x="1012" y="1617"/>
                  <a:pt x="1012" y="1614"/>
                </a:cubicBezTo>
                <a:cubicBezTo>
                  <a:pt x="1012" y="1612"/>
                  <a:pt x="1010" y="1610"/>
                  <a:pt x="1008" y="1610"/>
                </a:cubicBezTo>
                <a:close/>
                <a:moveTo>
                  <a:pt x="1021" y="1610"/>
                </a:moveTo>
                <a:cubicBezTo>
                  <a:pt x="1018" y="1610"/>
                  <a:pt x="1016" y="1612"/>
                  <a:pt x="1016" y="1614"/>
                </a:cubicBezTo>
                <a:cubicBezTo>
                  <a:pt x="1016" y="1617"/>
                  <a:pt x="1018" y="1619"/>
                  <a:pt x="1021" y="1619"/>
                </a:cubicBezTo>
                <a:cubicBezTo>
                  <a:pt x="1023" y="1619"/>
                  <a:pt x="1025" y="1617"/>
                  <a:pt x="1025" y="1614"/>
                </a:cubicBezTo>
                <a:cubicBezTo>
                  <a:pt x="1025" y="1612"/>
                  <a:pt x="1023" y="1610"/>
                  <a:pt x="1021" y="1610"/>
                </a:cubicBezTo>
                <a:close/>
                <a:moveTo>
                  <a:pt x="1034" y="1614"/>
                </a:moveTo>
                <a:cubicBezTo>
                  <a:pt x="1034" y="1614"/>
                  <a:pt x="1034" y="1614"/>
                  <a:pt x="1034" y="1614"/>
                </a:cubicBezTo>
                <a:cubicBezTo>
                  <a:pt x="1034" y="1614"/>
                  <a:pt x="1034" y="1614"/>
                  <a:pt x="1034" y="1614"/>
                </a:cubicBezTo>
                <a:cubicBezTo>
                  <a:pt x="1034" y="1614"/>
                  <a:pt x="1034" y="1614"/>
                  <a:pt x="1034" y="1614"/>
                </a:cubicBezTo>
                <a:cubicBezTo>
                  <a:pt x="1034" y="1614"/>
                  <a:pt x="1034" y="1614"/>
                  <a:pt x="1034" y="1614"/>
                </a:cubicBezTo>
                <a:close/>
                <a:moveTo>
                  <a:pt x="3358" y="1610"/>
                </a:moveTo>
                <a:cubicBezTo>
                  <a:pt x="3356" y="1610"/>
                  <a:pt x="3354" y="1612"/>
                  <a:pt x="3354" y="1614"/>
                </a:cubicBezTo>
                <a:cubicBezTo>
                  <a:pt x="3354" y="1617"/>
                  <a:pt x="3356" y="1619"/>
                  <a:pt x="3358" y="1619"/>
                </a:cubicBezTo>
                <a:cubicBezTo>
                  <a:pt x="3360" y="1619"/>
                  <a:pt x="3362" y="1617"/>
                  <a:pt x="3362" y="1614"/>
                </a:cubicBezTo>
                <a:cubicBezTo>
                  <a:pt x="3362" y="1612"/>
                  <a:pt x="3360" y="1610"/>
                  <a:pt x="3358" y="1610"/>
                </a:cubicBezTo>
                <a:close/>
                <a:moveTo>
                  <a:pt x="3371" y="1610"/>
                </a:moveTo>
                <a:cubicBezTo>
                  <a:pt x="3369" y="1610"/>
                  <a:pt x="3367" y="1612"/>
                  <a:pt x="3367" y="1614"/>
                </a:cubicBezTo>
                <a:cubicBezTo>
                  <a:pt x="3367" y="1617"/>
                  <a:pt x="3369" y="1619"/>
                  <a:pt x="3371" y="1619"/>
                </a:cubicBezTo>
                <a:cubicBezTo>
                  <a:pt x="3373" y="1619"/>
                  <a:pt x="3375" y="1617"/>
                  <a:pt x="3375" y="1614"/>
                </a:cubicBezTo>
                <a:cubicBezTo>
                  <a:pt x="3375" y="1612"/>
                  <a:pt x="3373" y="1610"/>
                  <a:pt x="3371" y="1610"/>
                </a:cubicBezTo>
                <a:close/>
                <a:moveTo>
                  <a:pt x="3384" y="1610"/>
                </a:moveTo>
                <a:cubicBezTo>
                  <a:pt x="3382" y="1610"/>
                  <a:pt x="3380" y="1612"/>
                  <a:pt x="3380" y="1614"/>
                </a:cubicBezTo>
                <a:cubicBezTo>
                  <a:pt x="3380" y="1617"/>
                  <a:pt x="3382" y="1619"/>
                  <a:pt x="3384" y="1619"/>
                </a:cubicBezTo>
                <a:cubicBezTo>
                  <a:pt x="3386" y="1619"/>
                  <a:pt x="3388" y="1617"/>
                  <a:pt x="3388" y="1614"/>
                </a:cubicBezTo>
                <a:cubicBezTo>
                  <a:pt x="3388" y="1612"/>
                  <a:pt x="3386" y="1610"/>
                  <a:pt x="3384" y="1610"/>
                </a:cubicBezTo>
                <a:close/>
                <a:moveTo>
                  <a:pt x="3397" y="1614"/>
                </a:moveTo>
                <a:cubicBezTo>
                  <a:pt x="3397" y="1614"/>
                  <a:pt x="3397" y="1614"/>
                  <a:pt x="3397" y="1614"/>
                </a:cubicBezTo>
                <a:cubicBezTo>
                  <a:pt x="3397" y="1614"/>
                  <a:pt x="3397" y="1614"/>
                  <a:pt x="3397" y="1614"/>
                </a:cubicBezTo>
                <a:cubicBezTo>
                  <a:pt x="3397" y="1614"/>
                  <a:pt x="3397" y="1614"/>
                  <a:pt x="3397" y="1614"/>
                </a:cubicBezTo>
                <a:cubicBezTo>
                  <a:pt x="3397" y="1614"/>
                  <a:pt x="3397" y="1614"/>
                  <a:pt x="3397" y="1614"/>
                </a:cubicBezTo>
                <a:close/>
                <a:moveTo>
                  <a:pt x="943" y="1627"/>
                </a:moveTo>
                <a:cubicBezTo>
                  <a:pt x="943" y="1627"/>
                  <a:pt x="943" y="1627"/>
                  <a:pt x="943" y="1627"/>
                </a:cubicBezTo>
                <a:cubicBezTo>
                  <a:pt x="943" y="1627"/>
                  <a:pt x="943" y="1627"/>
                  <a:pt x="943" y="1627"/>
                </a:cubicBezTo>
                <a:cubicBezTo>
                  <a:pt x="943" y="1627"/>
                  <a:pt x="943" y="1627"/>
                  <a:pt x="943" y="1627"/>
                </a:cubicBezTo>
                <a:cubicBezTo>
                  <a:pt x="943" y="1627"/>
                  <a:pt x="943" y="1627"/>
                  <a:pt x="943" y="1627"/>
                </a:cubicBezTo>
                <a:close/>
                <a:moveTo>
                  <a:pt x="952" y="1627"/>
                </a:moveTo>
                <a:cubicBezTo>
                  <a:pt x="952" y="1630"/>
                  <a:pt x="954" y="1632"/>
                  <a:pt x="956" y="1632"/>
                </a:cubicBezTo>
                <a:cubicBezTo>
                  <a:pt x="958" y="1632"/>
                  <a:pt x="960" y="1630"/>
                  <a:pt x="960" y="1627"/>
                </a:cubicBezTo>
                <a:cubicBezTo>
                  <a:pt x="960" y="1625"/>
                  <a:pt x="958" y="1623"/>
                  <a:pt x="956" y="1623"/>
                </a:cubicBezTo>
                <a:cubicBezTo>
                  <a:pt x="954" y="1623"/>
                  <a:pt x="952" y="1625"/>
                  <a:pt x="952" y="1627"/>
                </a:cubicBezTo>
                <a:close/>
                <a:moveTo>
                  <a:pt x="969" y="1623"/>
                </a:moveTo>
                <a:cubicBezTo>
                  <a:pt x="967" y="1623"/>
                  <a:pt x="965" y="1625"/>
                  <a:pt x="965" y="1627"/>
                </a:cubicBezTo>
                <a:cubicBezTo>
                  <a:pt x="965" y="1630"/>
                  <a:pt x="967" y="1632"/>
                  <a:pt x="969" y="1632"/>
                </a:cubicBezTo>
                <a:cubicBezTo>
                  <a:pt x="971" y="1632"/>
                  <a:pt x="973" y="1630"/>
                  <a:pt x="973" y="1627"/>
                </a:cubicBezTo>
                <a:cubicBezTo>
                  <a:pt x="973" y="1625"/>
                  <a:pt x="971" y="1623"/>
                  <a:pt x="969" y="1623"/>
                </a:cubicBezTo>
                <a:close/>
                <a:moveTo>
                  <a:pt x="982" y="1623"/>
                </a:moveTo>
                <a:cubicBezTo>
                  <a:pt x="980" y="1623"/>
                  <a:pt x="978" y="1625"/>
                  <a:pt x="978" y="1627"/>
                </a:cubicBezTo>
                <a:cubicBezTo>
                  <a:pt x="978" y="1630"/>
                  <a:pt x="980" y="1632"/>
                  <a:pt x="982" y="1632"/>
                </a:cubicBezTo>
                <a:cubicBezTo>
                  <a:pt x="984" y="1632"/>
                  <a:pt x="986" y="1630"/>
                  <a:pt x="986" y="1627"/>
                </a:cubicBezTo>
                <a:cubicBezTo>
                  <a:pt x="986" y="1625"/>
                  <a:pt x="984" y="1623"/>
                  <a:pt x="982" y="1623"/>
                </a:cubicBezTo>
                <a:close/>
                <a:moveTo>
                  <a:pt x="995" y="1623"/>
                </a:moveTo>
                <a:cubicBezTo>
                  <a:pt x="993" y="1623"/>
                  <a:pt x="991" y="1625"/>
                  <a:pt x="991" y="1627"/>
                </a:cubicBezTo>
                <a:cubicBezTo>
                  <a:pt x="991" y="1630"/>
                  <a:pt x="993" y="1632"/>
                  <a:pt x="995" y="1632"/>
                </a:cubicBezTo>
                <a:cubicBezTo>
                  <a:pt x="997" y="1632"/>
                  <a:pt x="999" y="1630"/>
                  <a:pt x="999" y="1627"/>
                </a:cubicBezTo>
                <a:cubicBezTo>
                  <a:pt x="999" y="1625"/>
                  <a:pt x="997" y="1623"/>
                  <a:pt x="995" y="1623"/>
                </a:cubicBezTo>
                <a:close/>
                <a:moveTo>
                  <a:pt x="1008" y="1632"/>
                </a:moveTo>
                <a:cubicBezTo>
                  <a:pt x="1010" y="1632"/>
                  <a:pt x="1012" y="1630"/>
                  <a:pt x="1012" y="1627"/>
                </a:cubicBezTo>
                <a:cubicBezTo>
                  <a:pt x="1012" y="1625"/>
                  <a:pt x="1010" y="1623"/>
                  <a:pt x="1008" y="1623"/>
                </a:cubicBezTo>
                <a:cubicBezTo>
                  <a:pt x="1005" y="1623"/>
                  <a:pt x="1004" y="1625"/>
                  <a:pt x="1004" y="1627"/>
                </a:cubicBezTo>
                <a:cubicBezTo>
                  <a:pt x="1004" y="1630"/>
                  <a:pt x="1005" y="1632"/>
                  <a:pt x="1008" y="1632"/>
                </a:cubicBezTo>
                <a:close/>
                <a:moveTo>
                  <a:pt x="3345" y="1626"/>
                </a:moveTo>
                <a:cubicBezTo>
                  <a:pt x="3344" y="1626"/>
                  <a:pt x="3343" y="1626"/>
                  <a:pt x="3343" y="1627"/>
                </a:cubicBezTo>
                <a:cubicBezTo>
                  <a:pt x="3343" y="1628"/>
                  <a:pt x="3344" y="1629"/>
                  <a:pt x="3345" y="1629"/>
                </a:cubicBezTo>
                <a:cubicBezTo>
                  <a:pt x="3346" y="1629"/>
                  <a:pt x="3347" y="1628"/>
                  <a:pt x="3347" y="1627"/>
                </a:cubicBezTo>
                <a:cubicBezTo>
                  <a:pt x="3347" y="1626"/>
                  <a:pt x="3346" y="1626"/>
                  <a:pt x="3345" y="1626"/>
                </a:cubicBezTo>
                <a:close/>
                <a:moveTo>
                  <a:pt x="3358" y="1623"/>
                </a:moveTo>
                <a:cubicBezTo>
                  <a:pt x="3356" y="1623"/>
                  <a:pt x="3354" y="1625"/>
                  <a:pt x="3354" y="1627"/>
                </a:cubicBezTo>
                <a:cubicBezTo>
                  <a:pt x="3354" y="1630"/>
                  <a:pt x="3356" y="1632"/>
                  <a:pt x="3358" y="1632"/>
                </a:cubicBezTo>
                <a:cubicBezTo>
                  <a:pt x="3360" y="1632"/>
                  <a:pt x="3362" y="1630"/>
                  <a:pt x="3362" y="1627"/>
                </a:cubicBezTo>
                <a:cubicBezTo>
                  <a:pt x="3362" y="1625"/>
                  <a:pt x="3360" y="1623"/>
                  <a:pt x="3358" y="1623"/>
                </a:cubicBezTo>
                <a:close/>
                <a:moveTo>
                  <a:pt x="3371" y="1623"/>
                </a:moveTo>
                <a:cubicBezTo>
                  <a:pt x="3369" y="1623"/>
                  <a:pt x="3367" y="1625"/>
                  <a:pt x="3367" y="1627"/>
                </a:cubicBezTo>
                <a:cubicBezTo>
                  <a:pt x="3367" y="1630"/>
                  <a:pt x="3369" y="1632"/>
                  <a:pt x="3371" y="1632"/>
                </a:cubicBezTo>
                <a:cubicBezTo>
                  <a:pt x="3373" y="1632"/>
                  <a:pt x="3375" y="1630"/>
                  <a:pt x="3375" y="1627"/>
                </a:cubicBezTo>
                <a:cubicBezTo>
                  <a:pt x="3375" y="1625"/>
                  <a:pt x="3373" y="1623"/>
                  <a:pt x="3371" y="1623"/>
                </a:cubicBezTo>
                <a:close/>
                <a:moveTo>
                  <a:pt x="3384" y="1623"/>
                </a:moveTo>
                <a:cubicBezTo>
                  <a:pt x="3382" y="1623"/>
                  <a:pt x="3380" y="1625"/>
                  <a:pt x="3380" y="1627"/>
                </a:cubicBezTo>
                <a:cubicBezTo>
                  <a:pt x="3380" y="1630"/>
                  <a:pt x="3382" y="1632"/>
                  <a:pt x="3384" y="1632"/>
                </a:cubicBezTo>
                <a:cubicBezTo>
                  <a:pt x="3386" y="1632"/>
                  <a:pt x="3388" y="1630"/>
                  <a:pt x="3388" y="1627"/>
                </a:cubicBezTo>
                <a:cubicBezTo>
                  <a:pt x="3388" y="1625"/>
                  <a:pt x="3386" y="1623"/>
                  <a:pt x="3384" y="1623"/>
                </a:cubicBezTo>
                <a:close/>
                <a:moveTo>
                  <a:pt x="932" y="1640"/>
                </a:moveTo>
                <a:cubicBezTo>
                  <a:pt x="932" y="1639"/>
                  <a:pt x="931" y="1638"/>
                  <a:pt x="930" y="1638"/>
                </a:cubicBezTo>
                <a:cubicBezTo>
                  <a:pt x="929" y="1638"/>
                  <a:pt x="928" y="1639"/>
                  <a:pt x="928" y="1640"/>
                </a:cubicBezTo>
                <a:cubicBezTo>
                  <a:pt x="928" y="1641"/>
                  <a:pt x="929" y="1642"/>
                  <a:pt x="930" y="1642"/>
                </a:cubicBezTo>
                <a:cubicBezTo>
                  <a:pt x="931" y="1642"/>
                  <a:pt x="932" y="1641"/>
                  <a:pt x="932" y="1640"/>
                </a:cubicBezTo>
                <a:close/>
                <a:moveTo>
                  <a:pt x="943" y="1636"/>
                </a:moveTo>
                <a:cubicBezTo>
                  <a:pt x="941" y="1636"/>
                  <a:pt x="939" y="1638"/>
                  <a:pt x="939" y="1640"/>
                </a:cubicBezTo>
                <a:cubicBezTo>
                  <a:pt x="939" y="1643"/>
                  <a:pt x="941" y="1644"/>
                  <a:pt x="943" y="1644"/>
                </a:cubicBezTo>
                <a:cubicBezTo>
                  <a:pt x="945" y="1644"/>
                  <a:pt x="947" y="1643"/>
                  <a:pt x="947" y="1640"/>
                </a:cubicBezTo>
                <a:cubicBezTo>
                  <a:pt x="947" y="1638"/>
                  <a:pt x="945" y="1636"/>
                  <a:pt x="943" y="1636"/>
                </a:cubicBezTo>
                <a:close/>
                <a:moveTo>
                  <a:pt x="956" y="1636"/>
                </a:moveTo>
                <a:cubicBezTo>
                  <a:pt x="954" y="1636"/>
                  <a:pt x="952" y="1638"/>
                  <a:pt x="952" y="1640"/>
                </a:cubicBezTo>
                <a:cubicBezTo>
                  <a:pt x="952" y="1643"/>
                  <a:pt x="954" y="1644"/>
                  <a:pt x="956" y="1644"/>
                </a:cubicBezTo>
                <a:cubicBezTo>
                  <a:pt x="958" y="1644"/>
                  <a:pt x="960" y="1643"/>
                  <a:pt x="960" y="1640"/>
                </a:cubicBezTo>
                <a:cubicBezTo>
                  <a:pt x="960" y="1638"/>
                  <a:pt x="958" y="1636"/>
                  <a:pt x="956" y="1636"/>
                </a:cubicBezTo>
                <a:close/>
                <a:moveTo>
                  <a:pt x="969" y="1636"/>
                </a:moveTo>
                <a:cubicBezTo>
                  <a:pt x="967" y="1636"/>
                  <a:pt x="965" y="1638"/>
                  <a:pt x="965" y="1640"/>
                </a:cubicBezTo>
                <a:cubicBezTo>
                  <a:pt x="965" y="1643"/>
                  <a:pt x="967" y="1644"/>
                  <a:pt x="969" y="1644"/>
                </a:cubicBezTo>
                <a:cubicBezTo>
                  <a:pt x="971" y="1644"/>
                  <a:pt x="973" y="1643"/>
                  <a:pt x="973" y="1640"/>
                </a:cubicBezTo>
                <a:cubicBezTo>
                  <a:pt x="973" y="1638"/>
                  <a:pt x="971" y="1636"/>
                  <a:pt x="969" y="1636"/>
                </a:cubicBezTo>
                <a:close/>
                <a:moveTo>
                  <a:pt x="982" y="1636"/>
                </a:moveTo>
                <a:cubicBezTo>
                  <a:pt x="980" y="1636"/>
                  <a:pt x="978" y="1638"/>
                  <a:pt x="978" y="1640"/>
                </a:cubicBezTo>
                <a:cubicBezTo>
                  <a:pt x="978" y="1643"/>
                  <a:pt x="980" y="1644"/>
                  <a:pt x="982" y="1644"/>
                </a:cubicBezTo>
                <a:cubicBezTo>
                  <a:pt x="984" y="1644"/>
                  <a:pt x="986" y="1643"/>
                  <a:pt x="986" y="1640"/>
                </a:cubicBezTo>
                <a:cubicBezTo>
                  <a:pt x="986" y="1638"/>
                  <a:pt x="984" y="1636"/>
                  <a:pt x="982" y="1636"/>
                </a:cubicBezTo>
                <a:close/>
                <a:moveTo>
                  <a:pt x="995" y="1636"/>
                </a:moveTo>
                <a:cubicBezTo>
                  <a:pt x="992" y="1636"/>
                  <a:pt x="991" y="1638"/>
                  <a:pt x="991" y="1640"/>
                </a:cubicBezTo>
                <a:cubicBezTo>
                  <a:pt x="991" y="1643"/>
                  <a:pt x="992" y="1644"/>
                  <a:pt x="995" y="1644"/>
                </a:cubicBezTo>
                <a:cubicBezTo>
                  <a:pt x="997" y="1644"/>
                  <a:pt x="999" y="1643"/>
                  <a:pt x="999" y="1640"/>
                </a:cubicBezTo>
                <a:cubicBezTo>
                  <a:pt x="999" y="1638"/>
                  <a:pt x="997" y="1636"/>
                  <a:pt x="995" y="1636"/>
                </a:cubicBezTo>
                <a:close/>
                <a:moveTo>
                  <a:pt x="1008" y="1636"/>
                </a:moveTo>
                <a:cubicBezTo>
                  <a:pt x="1005" y="1636"/>
                  <a:pt x="1004" y="1638"/>
                  <a:pt x="1004" y="1640"/>
                </a:cubicBezTo>
                <a:cubicBezTo>
                  <a:pt x="1004" y="1643"/>
                  <a:pt x="1005" y="1644"/>
                  <a:pt x="1008" y="1644"/>
                </a:cubicBezTo>
                <a:cubicBezTo>
                  <a:pt x="1010" y="1644"/>
                  <a:pt x="1012" y="1643"/>
                  <a:pt x="1012" y="1640"/>
                </a:cubicBezTo>
                <a:cubicBezTo>
                  <a:pt x="1012" y="1638"/>
                  <a:pt x="1010" y="1636"/>
                  <a:pt x="1008" y="1636"/>
                </a:cubicBezTo>
                <a:close/>
                <a:moveTo>
                  <a:pt x="3358" y="1638"/>
                </a:moveTo>
                <a:cubicBezTo>
                  <a:pt x="3357" y="1638"/>
                  <a:pt x="3356" y="1639"/>
                  <a:pt x="3356" y="1640"/>
                </a:cubicBezTo>
                <a:cubicBezTo>
                  <a:pt x="3356" y="1642"/>
                  <a:pt x="3357" y="1643"/>
                  <a:pt x="3358" y="1643"/>
                </a:cubicBezTo>
                <a:cubicBezTo>
                  <a:pt x="3359" y="1643"/>
                  <a:pt x="3360" y="1642"/>
                  <a:pt x="3360" y="1640"/>
                </a:cubicBezTo>
                <a:cubicBezTo>
                  <a:pt x="3360" y="1639"/>
                  <a:pt x="3359" y="1638"/>
                  <a:pt x="3358" y="1638"/>
                </a:cubicBezTo>
                <a:close/>
                <a:moveTo>
                  <a:pt x="930" y="1653"/>
                </a:moveTo>
                <a:cubicBezTo>
                  <a:pt x="930" y="1653"/>
                  <a:pt x="930" y="1653"/>
                  <a:pt x="930" y="1653"/>
                </a:cubicBezTo>
                <a:cubicBezTo>
                  <a:pt x="930" y="1653"/>
                  <a:pt x="930" y="1653"/>
                  <a:pt x="930" y="1653"/>
                </a:cubicBezTo>
                <a:cubicBezTo>
                  <a:pt x="930" y="1653"/>
                  <a:pt x="930" y="1653"/>
                  <a:pt x="930" y="1653"/>
                </a:cubicBezTo>
                <a:cubicBezTo>
                  <a:pt x="930" y="1653"/>
                  <a:pt x="930" y="1653"/>
                  <a:pt x="930" y="1653"/>
                </a:cubicBezTo>
                <a:close/>
                <a:moveTo>
                  <a:pt x="943" y="1656"/>
                </a:moveTo>
                <a:cubicBezTo>
                  <a:pt x="945" y="1656"/>
                  <a:pt x="946" y="1655"/>
                  <a:pt x="946" y="1653"/>
                </a:cubicBezTo>
                <a:cubicBezTo>
                  <a:pt x="946" y="1651"/>
                  <a:pt x="945" y="1650"/>
                  <a:pt x="943" y="1650"/>
                </a:cubicBezTo>
                <a:cubicBezTo>
                  <a:pt x="941" y="1650"/>
                  <a:pt x="940" y="1651"/>
                  <a:pt x="940" y="1653"/>
                </a:cubicBezTo>
                <a:cubicBezTo>
                  <a:pt x="940" y="1655"/>
                  <a:pt x="941" y="1656"/>
                  <a:pt x="943" y="1656"/>
                </a:cubicBezTo>
                <a:close/>
                <a:moveTo>
                  <a:pt x="956" y="1649"/>
                </a:moveTo>
                <a:cubicBezTo>
                  <a:pt x="954" y="1649"/>
                  <a:pt x="952" y="1651"/>
                  <a:pt x="952" y="1653"/>
                </a:cubicBezTo>
                <a:cubicBezTo>
                  <a:pt x="952" y="1656"/>
                  <a:pt x="954" y="1657"/>
                  <a:pt x="956" y="1657"/>
                </a:cubicBezTo>
                <a:cubicBezTo>
                  <a:pt x="958" y="1657"/>
                  <a:pt x="960" y="1656"/>
                  <a:pt x="960" y="1653"/>
                </a:cubicBezTo>
                <a:cubicBezTo>
                  <a:pt x="960" y="1651"/>
                  <a:pt x="958" y="1649"/>
                  <a:pt x="956" y="1649"/>
                </a:cubicBezTo>
                <a:close/>
                <a:moveTo>
                  <a:pt x="969" y="1649"/>
                </a:moveTo>
                <a:cubicBezTo>
                  <a:pt x="967" y="1649"/>
                  <a:pt x="965" y="1651"/>
                  <a:pt x="965" y="1653"/>
                </a:cubicBezTo>
                <a:cubicBezTo>
                  <a:pt x="965" y="1656"/>
                  <a:pt x="967" y="1657"/>
                  <a:pt x="969" y="1657"/>
                </a:cubicBezTo>
                <a:cubicBezTo>
                  <a:pt x="971" y="1657"/>
                  <a:pt x="973" y="1656"/>
                  <a:pt x="973" y="1653"/>
                </a:cubicBezTo>
                <a:cubicBezTo>
                  <a:pt x="973" y="1651"/>
                  <a:pt x="971" y="1649"/>
                  <a:pt x="969" y="1649"/>
                </a:cubicBezTo>
                <a:close/>
                <a:moveTo>
                  <a:pt x="982" y="1649"/>
                </a:moveTo>
                <a:cubicBezTo>
                  <a:pt x="980" y="1649"/>
                  <a:pt x="978" y="1651"/>
                  <a:pt x="978" y="1653"/>
                </a:cubicBezTo>
                <a:cubicBezTo>
                  <a:pt x="978" y="1656"/>
                  <a:pt x="980" y="1657"/>
                  <a:pt x="982" y="1657"/>
                </a:cubicBezTo>
                <a:cubicBezTo>
                  <a:pt x="984" y="1657"/>
                  <a:pt x="986" y="1656"/>
                  <a:pt x="986" y="1653"/>
                </a:cubicBezTo>
                <a:cubicBezTo>
                  <a:pt x="986" y="1651"/>
                  <a:pt x="984" y="1649"/>
                  <a:pt x="982" y="1649"/>
                </a:cubicBezTo>
                <a:close/>
                <a:moveTo>
                  <a:pt x="995" y="1649"/>
                </a:moveTo>
                <a:cubicBezTo>
                  <a:pt x="992" y="1649"/>
                  <a:pt x="991" y="1651"/>
                  <a:pt x="991" y="1653"/>
                </a:cubicBezTo>
                <a:cubicBezTo>
                  <a:pt x="991" y="1656"/>
                  <a:pt x="992" y="1657"/>
                  <a:pt x="995" y="1657"/>
                </a:cubicBezTo>
                <a:cubicBezTo>
                  <a:pt x="997" y="1657"/>
                  <a:pt x="999" y="1656"/>
                  <a:pt x="999" y="1653"/>
                </a:cubicBezTo>
                <a:cubicBezTo>
                  <a:pt x="999" y="1651"/>
                  <a:pt x="997" y="1649"/>
                  <a:pt x="995" y="1649"/>
                </a:cubicBezTo>
                <a:close/>
                <a:moveTo>
                  <a:pt x="1008" y="1649"/>
                </a:moveTo>
                <a:cubicBezTo>
                  <a:pt x="1005" y="1649"/>
                  <a:pt x="1004" y="1651"/>
                  <a:pt x="1004" y="1653"/>
                </a:cubicBezTo>
                <a:cubicBezTo>
                  <a:pt x="1004" y="1656"/>
                  <a:pt x="1005" y="1657"/>
                  <a:pt x="1008" y="1657"/>
                </a:cubicBezTo>
                <a:cubicBezTo>
                  <a:pt x="1010" y="1657"/>
                  <a:pt x="1012" y="1656"/>
                  <a:pt x="1012" y="1653"/>
                </a:cubicBezTo>
                <a:cubicBezTo>
                  <a:pt x="1012" y="1651"/>
                  <a:pt x="1010" y="1649"/>
                  <a:pt x="1008" y="1649"/>
                </a:cubicBezTo>
                <a:close/>
                <a:moveTo>
                  <a:pt x="1021" y="1649"/>
                </a:moveTo>
                <a:cubicBezTo>
                  <a:pt x="1018" y="1649"/>
                  <a:pt x="1016" y="1651"/>
                  <a:pt x="1016" y="1653"/>
                </a:cubicBezTo>
                <a:cubicBezTo>
                  <a:pt x="1016" y="1656"/>
                  <a:pt x="1018" y="1657"/>
                  <a:pt x="1021" y="1657"/>
                </a:cubicBezTo>
                <a:cubicBezTo>
                  <a:pt x="1023" y="1657"/>
                  <a:pt x="1025" y="1656"/>
                  <a:pt x="1025" y="1653"/>
                </a:cubicBezTo>
                <a:cubicBezTo>
                  <a:pt x="1025" y="1651"/>
                  <a:pt x="1023" y="1649"/>
                  <a:pt x="1021" y="1649"/>
                </a:cubicBezTo>
                <a:close/>
                <a:moveTo>
                  <a:pt x="943" y="1670"/>
                </a:moveTo>
                <a:cubicBezTo>
                  <a:pt x="945" y="1670"/>
                  <a:pt x="947" y="1668"/>
                  <a:pt x="947" y="1666"/>
                </a:cubicBezTo>
                <a:cubicBezTo>
                  <a:pt x="947" y="1664"/>
                  <a:pt x="945" y="1662"/>
                  <a:pt x="943" y="1662"/>
                </a:cubicBezTo>
                <a:cubicBezTo>
                  <a:pt x="941" y="1662"/>
                  <a:pt x="939" y="1664"/>
                  <a:pt x="939" y="1666"/>
                </a:cubicBezTo>
                <a:cubicBezTo>
                  <a:pt x="939" y="1668"/>
                  <a:pt x="941" y="1670"/>
                  <a:pt x="943" y="1670"/>
                </a:cubicBezTo>
                <a:close/>
                <a:moveTo>
                  <a:pt x="956" y="1662"/>
                </a:moveTo>
                <a:cubicBezTo>
                  <a:pt x="954" y="1662"/>
                  <a:pt x="952" y="1664"/>
                  <a:pt x="952" y="1666"/>
                </a:cubicBezTo>
                <a:cubicBezTo>
                  <a:pt x="952" y="1668"/>
                  <a:pt x="954" y="1670"/>
                  <a:pt x="956" y="1670"/>
                </a:cubicBezTo>
                <a:cubicBezTo>
                  <a:pt x="958" y="1670"/>
                  <a:pt x="960" y="1668"/>
                  <a:pt x="960" y="1666"/>
                </a:cubicBezTo>
                <a:cubicBezTo>
                  <a:pt x="960" y="1664"/>
                  <a:pt x="958" y="1662"/>
                  <a:pt x="956" y="1662"/>
                </a:cubicBezTo>
                <a:close/>
                <a:moveTo>
                  <a:pt x="969" y="1662"/>
                </a:moveTo>
                <a:cubicBezTo>
                  <a:pt x="967" y="1662"/>
                  <a:pt x="965" y="1664"/>
                  <a:pt x="965" y="1666"/>
                </a:cubicBezTo>
                <a:cubicBezTo>
                  <a:pt x="965" y="1668"/>
                  <a:pt x="967" y="1670"/>
                  <a:pt x="969" y="1670"/>
                </a:cubicBezTo>
                <a:cubicBezTo>
                  <a:pt x="971" y="1670"/>
                  <a:pt x="973" y="1668"/>
                  <a:pt x="973" y="1666"/>
                </a:cubicBezTo>
                <a:cubicBezTo>
                  <a:pt x="973" y="1664"/>
                  <a:pt x="971" y="1662"/>
                  <a:pt x="969" y="1662"/>
                </a:cubicBezTo>
                <a:close/>
                <a:moveTo>
                  <a:pt x="982" y="1662"/>
                </a:moveTo>
                <a:cubicBezTo>
                  <a:pt x="980" y="1662"/>
                  <a:pt x="978" y="1664"/>
                  <a:pt x="978" y="1666"/>
                </a:cubicBezTo>
                <a:cubicBezTo>
                  <a:pt x="978" y="1668"/>
                  <a:pt x="980" y="1670"/>
                  <a:pt x="982" y="1670"/>
                </a:cubicBezTo>
                <a:cubicBezTo>
                  <a:pt x="984" y="1670"/>
                  <a:pt x="986" y="1668"/>
                  <a:pt x="986" y="1666"/>
                </a:cubicBezTo>
                <a:cubicBezTo>
                  <a:pt x="986" y="1664"/>
                  <a:pt x="984" y="1662"/>
                  <a:pt x="982" y="1662"/>
                </a:cubicBezTo>
                <a:close/>
                <a:moveTo>
                  <a:pt x="995" y="1662"/>
                </a:moveTo>
                <a:cubicBezTo>
                  <a:pt x="992" y="1662"/>
                  <a:pt x="991" y="1664"/>
                  <a:pt x="991" y="1666"/>
                </a:cubicBezTo>
                <a:cubicBezTo>
                  <a:pt x="991" y="1668"/>
                  <a:pt x="992" y="1670"/>
                  <a:pt x="995" y="1670"/>
                </a:cubicBezTo>
                <a:cubicBezTo>
                  <a:pt x="997" y="1670"/>
                  <a:pt x="999" y="1668"/>
                  <a:pt x="999" y="1666"/>
                </a:cubicBezTo>
                <a:cubicBezTo>
                  <a:pt x="999" y="1664"/>
                  <a:pt x="997" y="1662"/>
                  <a:pt x="995" y="1662"/>
                </a:cubicBezTo>
                <a:close/>
                <a:moveTo>
                  <a:pt x="1008" y="1662"/>
                </a:moveTo>
                <a:cubicBezTo>
                  <a:pt x="1005" y="1662"/>
                  <a:pt x="1004" y="1664"/>
                  <a:pt x="1004" y="1666"/>
                </a:cubicBezTo>
                <a:cubicBezTo>
                  <a:pt x="1004" y="1668"/>
                  <a:pt x="1005" y="1670"/>
                  <a:pt x="1008" y="1670"/>
                </a:cubicBezTo>
                <a:cubicBezTo>
                  <a:pt x="1010" y="1670"/>
                  <a:pt x="1012" y="1668"/>
                  <a:pt x="1012" y="1666"/>
                </a:cubicBezTo>
                <a:cubicBezTo>
                  <a:pt x="1012" y="1664"/>
                  <a:pt x="1010" y="1662"/>
                  <a:pt x="1008" y="1662"/>
                </a:cubicBezTo>
                <a:close/>
                <a:moveTo>
                  <a:pt x="930" y="1675"/>
                </a:moveTo>
                <a:cubicBezTo>
                  <a:pt x="928" y="1675"/>
                  <a:pt x="926" y="1677"/>
                  <a:pt x="926" y="1679"/>
                </a:cubicBezTo>
                <a:cubicBezTo>
                  <a:pt x="926" y="1681"/>
                  <a:pt x="928" y="1683"/>
                  <a:pt x="930" y="1683"/>
                </a:cubicBezTo>
                <a:cubicBezTo>
                  <a:pt x="933" y="1683"/>
                  <a:pt x="934" y="1681"/>
                  <a:pt x="934" y="1679"/>
                </a:cubicBezTo>
                <a:cubicBezTo>
                  <a:pt x="934" y="1677"/>
                  <a:pt x="933" y="1675"/>
                  <a:pt x="930" y="1675"/>
                </a:cubicBezTo>
                <a:close/>
                <a:moveTo>
                  <a:pt x="943" y="1675"/>
                </a:moveTo>
                <a:cubicBezTo>
                  <a:pt x="941" y="1675"/>
                  <a:pt x="939" y="1677"/>
                  <a:pt x="939" y="1679"/>
                </a:cubicBezTo>
                <a:cubicBezTo>
                  <a:pt x="939" y="1681"/>
                  <a:pt x="941" y="1683"/>
                  <a:pt x="943" y="1683"/>
                </a:cubicBezTo>
                <a:cubicBezTo>
                  <a:pt x="945" y="1683"/>
                  <a:pt x="947" y="1681"/>
                  <a:pt x="947" y="1679"/>
                </a:cubicBezTo>
                <a:cubicBezTo>
                  <a:pt x="947" y="1677"/>
                  <a:pt x="945" y="1675"/>
                  <a:pt x="943" y="1675"/>
                </a:cubicBezTo>
                <a:close/>
                <a:moveTo>
                  <a:pt x="956" y="1675"/>
                </a:moveTo>
                <a:cubicBezTo>
                  <a:pt x="954" y="1675"/>
                  <a:pt x="952" y="1677"/>
                  <a:pt x="952" y="1679"/>
                </a:cubicBezTo>
                <a:cubicBezTo>
                  <a:pt x="952" y="1681"/>
                  <a:pt x="954" y="1683"/>
                  <a:pt x="956" y="1683"/>
                </a:cubicBezTo>
                <a:cubicBezTo>
                  <a:pt x="958" y="1683"/>
                  <a:pt x="960" y="1681"/>
                  <a:pt x="960" y="1679"/>
                </a:cubicBezTo>
                <a:cubicBezTo>
                  <a:pt x="960" y="1677"/>
                  <a:pt x="958" y="1675"/>
                  <a:pt x="956" y="1675"/>
                </a:cubicBezTo>
                <a:close/>
                <a:moveTo>
                  <a:pt x="969" y="1675"/>
                </a:moveTo>
                <a:cubicBezTo>
                  <a:pt x="967" y="1675"/>
                  <a:pt x="965" y="1677"/>
                  <a:pt x="965" y="1679"/>
                </a:cubicBezTo>
                <a:cubicBezTo>
                  <a:pt x="965" y="1681"/>
                  <a:pt x="967" y="1683"/>
                  <a:pt x="969" y="1683"/>
                </a:cubicBezTo>
                <a:cubicBezTo>
                  <a:pt x="971" y="1683"/>
                  <a:pt x="973" y="1681"/>
                  <a:pt x="973" y="1679"/>
                </a:cubicBezTo>
                <a:cubicBezTo>
                  <a:pt x="973" y="1677"/>
                  <a:pt x="971" y="1675"/>
                  <a:pt x="969" y="1675"/>
                </a:cubicBezTo>
                <a:close/>
                <a:moveTo>
                  <a:pt x="982" y="1675"/>
                </a:moveTo>
                <a:cubicBezTo>
                  <a:pt x="980" y="1675"/>
                  <a:pt x="978" y="1677"/>
                  <a:pt x="978" y="1679"/>
                </a:cubicBezTo>
                <a:cubicBezTo>
                  <a:pt x="978" y="1681"/>
                  <a:pt x="980" y="1683"/>
                  <a:pt x="982" y="1683"/>
                </a:cubicBezTo>
                <a:cubicBezTo>
                  <a:pt x="984" y="1683"/>
                  <a:pt x="986" y="1681"/>
                  <a:pt x="986" y="1679"/>
                </a:cubicBezTo>
                <a:cubicBezTo>
                  <a:pt x="986" y="1677"/>
                  <a:pt x="984" y="1675"/>
                  <a:pt x="982" y="1675"/>
                </a:cubicBezTo>
                <a:close/>
                <a:moveTo>
                  <a:pt x="995" y="1675"/>
                </a:moveTo>
                <a:cubicBezTo>
                  <a:pt x="992" y="1675"/>
                  <a:pt x="991" y="1677"/>
                  <a:pt x="991" y="1679"/>
                </a:cubicBezTo>
                <a:cubicBezTo>
                  <a:pt x="991" y="1681"/>
                  <a:pt x="992" y="1683"/>
                  <a:pt x="995" y="1683"/>
                </a:cubicBezTo>
                <a:cubicBezTo>
                  <a:pt x="997" y="1683"/>
                  <a:pt x="999" y="1681"/>
                  <a:pt x="999" y="1679"/>
                </a:cubicBezTo>
                <a:cubicBezTo>
                  <a:pt x="999" y="1677"/>
                  <a:pt x="997" y="1675"/>
                  <a:pt x="995" y="1675"/>
                </a:cubicBezTo>
                <a:close/>
                <a:moveTo>
                  <a:pt x="930" y="1691"/>
                </a:moveTo>
                <a:cubicBezTo>
                  <a:pt x="929" y="1691"/>
                  <a:pt x="929" y="1691"/>
                  <a:pt x="929" y="1692"/>
                </a:cubicBezTo>
                <a:cubicBezTo>
                  <a:pt x="929" y="1693"/>
                  <a:pt x="929" y="1693"/>
                  <a:pt x="930" y="1693"/>
                </a:cubicBezTo>
                <a:cubicBezTo>
                  <a:pt x="931" y="1693"/>
                  <a:pt x="932" y="1693"/>
                  <a:pt x="932" y="1692"/>
                </a:cubicBezTo>
                <a:cubicBezTo>
                  <a:pt x="932" y="1691"/>
                  <a:pt x="931" y="1691"/>
                  <a:pt x="930" y="1691"/>
                </a:cubicBezTo>
                <a:close/>
                <a:moveTo>
                  <a:pt x="943" y="1695"/>
                </a:moveTo>
                <a:cubicBezTo>
                  <a:pt x="945" y="1695"/>
                  <a:pt x="946" y="1693"/>
                  <a:pt x="946" y="1692"/>
                </a:cubicBezTo>
                <a:cubicBezTo>
                  <a:pt x="946" y="1691"/>
                  <a:pt x="945" y="1689"/>
                  <a:pt x="943" y="1689"/>
                </a:cubicBezTo>
                <a:cubicBezTo>
                  <a:pt x="942" y="1689"/>
                  <a:pt x="941" y="1691"/>
                  <a:pt x="941" y="1692"/>
                </a:cubicBezTo>
                <a:cubicBezTo>
                  <a:pt x="941" y="1693"/>
                  <a:pt x="942" y="1695"/>
                  <a:pt x="943" y="1695"/>
                </a:cubicBezTo>
                <a:close/>
                <a:moveTo>
                  <a:pt x="956" y="1688"/>
                </a:moveTo>
                <a:cubicBezTo>
                  <a:pt x="954" y="1688"/>
                  <a:pt x="952" y="1690"/>
                  <a:pt x="952" y="1692"/>
                </a:cubicBezTo>
                <a:cubicBezTo>
                  <a:pt x="952" y="1694"/>
                  <a:pt x="954" y="1696"/>
                  <a:pt x="956" y="1696"/>
                </a:cubicBezTo>
                <a:cubicBezTo>
                  <a:pt x="958" y="1696"/>
                  <a:pt x="960" y="1694"/>
                  <a:pt x="960" y="1692"/>
                </a:cubicBezTo>
                <a:cubicBezTo>
                  <a:pt x="960" y="1690"/>
                  <a:pt x="958" y="1688"/>
                  <a:pt x="956" y="1688"/>
                </a:cubicBezTo>
                <a:close/>
                <a:moveTo>
                  <a:pt x="969" y="1688"/>
                </a:moveTo>
                <a:cubicBezTo>
                  <a:pt x="967" y="1688"/>
                  <a:pt x="965" y="1690"/>
                  <a:pt x="965" y="1692"/>
                </a:cubicBezTo>
                <a:cubicBezTo>
                  <a:pt x="965" y="1694"/>
                  <a:pt x="967" y="1696"/>
                  <a:pt x="969" y="1696"/>
                </a:cubicBezTo>
                <a:cubicBezTo>
                  <a:pt x="971" y="1696"/>
                  <a:pt x="973" y="1694"/>
                  <a:pt x="973" y="1692"/>
                </a:cubicBezTo>
                <a:cubicBezTo>
                  <a:pt x="973" y="1690"/>
                  <a:pt x="971" y="1688"/>
                  <a:pt x="969" y="1688"/>
                </a:cubicBezTo>
                <a:close/>
                <a:moveTo>
                  <a:pt x="982" y="1688"/>
                </a:moveTo>
                <a:cubicBezTo>
                  <a:pt x="980" y="1688"/>
                  <a:pt x="978" y="1690"/>
                  <a:pt x="978" y="1692"/>
                </a:cubicBezTo>
                <a:cubicBezTo>
                  <a:pt x="978" y="1694"/>
                  <a:pt x="980" y="1696"/>
                  <a:pt x="982" y="1696"/>
                </a:cubicBezTo>
                <a:cubicBezTo>
                  <a:pt x="984" y="1696"/>
                  <a:pt x="986" y="1694"/>
                  <a:pt x="986" y="1692"/>
                </a:cubicBezTo>
                <a:cubicBezTo>
                  <a:pt x="986" y="1690"/>
                  <a:pt x="984" y="1688"/>
                  <a:pt x="982" y="1688"/>
                </a:cubicBezTo>
                <a:close/>
                <a:moveTo>
                  <a:pt x="995" y="1692"/>
                </a:moveTo>
                <a:cubicBezTo>
                  <a:pt x="995" y="1692"/>
                  <a:pt x="995" y="1692"/>
                  <a:pt x="995" y="1692"/>
                </a:cubicBezTo>
                <a:cubicBezTo>
                  <a:pt x="995" y="1692"/>
                  <a:pt x="995" y="1692"/>
                  <a:pt x="995" y="1692"/>
                </a:cubicBezTo>
                <a:cubicBezTo>
                  <a:pt x="995" y="1692"/>
                  <a:pt x="995" y="1692"/>
                  <a:pt x="995" y="1692"/>
                </a:cubicBezTo>
                <a:cubicBezTo>
                  <a:pt x="995" y="1692"/>
                  <a:pt x="995" y="1692"/>
                  <a:pt x="995" y="1692"/>
                </a:cubicBezTo>
                <a:close/>
                <a:moveTo>
                  <a:pt x="930" y="1705"/>
                </a:moveTo>
                <a:cubicBezTo>
                  <a:pt x="930" y="1705"/>
                  <a:pt x="930" y="1705"/>
                  <a:pt x="930" y="1705"/>
                </a:cubicBezTo>
                <a:cubicBezTo>
                  <a:pt x="930" y="1705"/>
                  <a:pt x="930" y="1705"/>
                  <a:pt x="930" y="1705"/>
                </a:cubicBezTo>
                <a:cubicBezTo>
                  <a:pt x="930" y="1705"/>
                  <a:pt x="930" y="1705"/>
                  <a:pt x="930" y="1705"/>
                </a:cubicBezTo>
                <a:cubicBezTo>
                  <a:pt x="930" y="1705"/>
                  <a:pt x="930" y="1705"/>
                  <a:pt x="930" y="1705"/>
                </a:cubicBezTo>
                <a:close/>
                <a:moveTo>
                  <a:pt x="943" y="1701"/>
                </a:moveTo>
                <a:cubicBezTo>
                  <a:pt x="941" y="1701"/>
                  <a:pt x="940" y="1703"/>
                  <a:pt x="940" y="1705"/>
                </a:cubicBezTo>
                <a:cubicBezTo>
                  <a:pt x="940" y="1707"/>
                  <a:pt x="941" y="1708"/>
                  <a:pt x="943" y="1708"/>
                </a:cubicBezTo>
                <a:cubicBezTo>
                  <a:pt x="945" y="1708"/>
                  <a:pt x="947" y="1707"/>
                  <a:pt x="947" y="1705"/>
                </a:cubicBezTo>
                <a:cubicBezTo>
                  <a:pt x="947" y="1703"/>
                  <a:pt x="945" y="1701"/>
                  <a:pt x="943" y="1701"/>
                </a:cubicBezTo>
                <a:close/>
                <a:moveTo>
                  <a:pt x="956" y="1709"/>
                </a:moveTo>
                <a:cubicBezTo>
                  <a:pt x="958" y="1709"/>
                  <a:pt x="960" y="1707"/>
                  <a:pt x="960" y="1705"/>
                </a:cubicBezTo>
                <a:cubicBezTo>
                  <a:pt x="960" y="1703"/>
                  <a:pt x="958" y="1701"/>
                  <a:pt x="956" y="1701"/>
                </a:cubicBezTo>
                <a:cubicBezTo>
                  <a:pt x="954" y="1701"/>
                  <a:pt x="952" y="1703"/>
                  <a:pt x="952" y="1705"/>
                </a:cubicBezTo>
                <a:cubicBezTo>
                  <a:pt x="952" y="1707"/>
                  <a:pt x="954" y="1709"/>
                  <a:pt x="956" y="1709"/>
                </a:cubicBezTo>
                <a:close/>
                <a:moveTo>
                  <a:pt x="969" y="1701"/>
                </a:moveTo>
                <a:cubicBezTo>
                  <a:pt x="967" y="1701"/>
                  <a:pt x="965" y="1703"/>
                  <a:pt x="965" y="1705"/>
                </a:cubicBezTo>
                <a:cubicBezTo>
                  <a:pt x="965" y="1707"/>
                  <a:pt x="967" y="1709"/>
                  <a:pt x="969" y="1709"/>
                </a:cubicBezTo>
                <a:cubicBezTo>
                  <a:pt x="971" y="1709"/>
                  <a:pt x="973" y="1707"/>
                  <a:pt x="973" y="1705"/>
                </a:cubicBezTo>
                <a:cubicBezTo>
                  <a:pt x="973" y="1703"/>
                  <a:pt x="971" y="1701"/>
                  <a:pt x="969" y="1701"/>
                </a:cubicBezTo>
                <a:close/>
                <a:moveTo>
                  <a:pt x="982" y="1701"/>
                </a:moveTo>
                <a:cubicBezTo>
                  <a:pt x="980" y="1701"/>
                  <a:pt x="978" y="1703"/>
                  <a:pt x="978" y="1705"/>
                </a:cubicBezTo>
                <a:cubicBezTo>
                  <a:pt x="978" y="1707"/>
                  <a:pt x="980" y="1709"/>
                  <a:pt x="982" y="1709"/>
                </a:cubicBezTo>
                <a:cubicBezTo>
                  <a:pt x="984" y="1709"/>
                  <a:pt x="986" y="1707"/>
                  <a:pt x="986" y="1705"/>
                </a:cubicBezTo>
                <a:cubicBezTo>
                  <a:pt x="986" y="1703"/>
                  <a:pt x="984" y="1701"/>
                  <a:pt x="982" y="1701"/>
                </a:cubicBezTo>
                <a:close/>
                <a:moveTo>
                  <a:pt x="991" y="1705"/>
                </a:moveTo>
                <a:cubicBezTo>
                  <a:pt x="991" y="1707"/>
                  <a:pt x="993" y="1709"/>
                  <a:pt x="995" y="1709"/>
                </a:cubicBezTo>
                <a:cubicBezTo>
                  <a:pt x="997" y="1709"/>
                  <a:pt x="999" y="1707"/>
                  <a:pt x="999" y="1705"/>
                </a:cubicBezTo>
                <a:cubicBezTo>
                  <a:pt x="999" y="1703"/>
                  <a:pt x="997" y="1701"/>
                  <a:pt x="995" y="1701"/>
                </a:cubicBezTo>
                <a:cubicBezTo>
                  <a:pt x="993" y="1701"/>
                  <a:pt x="991" y="1703"/>
                  <a:pt x="991" y="1705"/>
                </a:cubicBezTo>
                <a:close/>
                <a:moveTo>
                  <a:pt x="1072" y="1705"/>
                </a:moveTo>
                <a:cubicBezTo>
                  <a:pt x="1072" y="1705"/>
                  <a:pt x="1072" y="1705"/>
                  <a:pt x="1072" y="1705"/>
                </a:cubicBezTo>
                <a:cubicBezTo>
                  <a:pt x="1072" y="1705"/>
                  <a:pt x="1072" y="1705"/>
                  <a:pt x="1072" y="1705"/>
                </a:cubicBezTo>
                <a:cubicBezTo>
                  <a:pt x="1072" y="1705"/>
                  <a:pt x="1072" y="1705"/>
                  <a:pt x="1072" y="1705"/>
                </a:cubicBezTo>
                <a:cubicBezTo>
                  <a:pt x="1072" y="1705"/>
                  <a:pt x="1072" y="1705"/>
                  <a:pt x="1072" y="1705"/>
                </a:cubicBezTo>
                <a:close/>
                <a:moveTo>
                  <a:pt x="1085" y="1701"/>
                </a:moveTo>
                <a:cubicBezTo>
                  <a:pt x="1083" y="1701"/>
                  <a:pt x="1081" y="1703"/>
                  <a:pt x="1081" y="1705"/>
                </a:cubicBezTo>
                <a:cubicBezTo>
                  <a:pt x="1081" y="1707"/>
                  <a:pt x="1083" y="1709"/>
                  <a:pt x="1085" y="1709"/>
                </a:cubicBezTo>
                <a:cubicBezTo>
                  <a:pt x="1088" y="1709"/>
                  <a:pt x="1089" y="1707"/>
                  <a:pt x="1089" y="1705"/>
                </a:cubicBezTo>
                <a:cubicBezTo>
                  <a:pt x="1089" y="1703"/>
                  <a:pt x="1088" y="1701"/>
                  <a:pt x="1085" y="1701"/>
                </a:cubicBezTo>
                <a:close/>
                <a:moveTo>
                  <a:pt x="1098" y="1701"/>
                </a:moveTo>
                <a:cubicBezTo>
                  <a:pt x="1096" y="1701"/>
                  <a:pt x="1094" y="1703"/>
                  <a:pt x="1094" y="1705"/>
                </a:cubicBezTo>
                <a:cubicBezTo>
                  <a:pt x="1094" y="1707"/>
                  <a:pt x="1096" y="1709"/>
                  <a:pt x="1098" y="1709"/>
                </a:cubicBezTo>
                <a:cubicBezTo>
                  <a:pt x="1100" y="1709"/>
                  <a:pt x="1102" y="1707"/>
                  <a:pt x="1102" y="1705"/>
                </a:cubicBezTo>
                <a:cubicBezTo>
                  <a:pt x="1102" y="1703"/>
                  <a:pt x="1100" y="1701"/>
                  <a:pt x="1098" y="1701"/>
                </a:cubicBezTo>
                <a:close/>
                <a:moveTo>
                  <a:pt x="943" y="1718"/>
                </a:moveTo>
                <a:cubicBezTo>
                  <a:pt x="943" y="1718"/>
                  <a:pt x="943" y="1718"/>
                  <a:pt x="943" y="1718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943" y="1718"/>
                  <a:pt x="943" y="1718"/>
                  <a:pt x="943" y="1718"/>
                </a:cubicBezTo>
                <a:cubicBezTo>
                  <a:pt x="943" y="1718"/>
                  <a:pt x="943" y="1718"/>
                  <a:pt x="943" y="1718"/>
                </a:cubicBezTo>
                <a:close/>
                <a:moveTo>
                  <a:pt x="956" y="1714"/>
                </a:moveTo>
                <a:cubicBezTo>
                  <a:pt x="954" y="1714"/>
                  <a:pt x="952" y="1715"/>
                  <a:pt x="952" y="1718"/>
                </a:cubicBezTo>
                <a:cubicBezTo>
                  <a:pt x="952" y="1720"/>
                  <a:pt x="954" y="1722"/>
                  <a:pt x="956" y="1722"/>
                </a:cubicBezTo>
                <a:cubicBezTo>
                  <a:pt x="958" y="1722"/>
                  <a:pt x="960" y="1720"/>
                  <a:pt x="960" y="1718"/>
                </a:cubicBezTo>
                <a:cubicBezTo>
                  <a:pt x="960" y="1715"/>
                  <a:pt x="958" y="1714"/>
                  <a:pt x="956" y="1714"/>
                </a:cubicBezTo>
                <a:close/>
                <a:moveTo>
                  <a:pt x="969" y="1714"/>
                </a:moveTo>
                <a:cubicBezTo>
                  <a:pt x="967" y="1714"/>
                  <a:pt x="965" y="1715"/>
                  <a:pt x="965" y="1718"/>
                </a:cubicBezTo>
                <a:cubicBezTo>
                  <a:pt x="965" y="1720"/>
                  <a:pt x="967" y="1722"/>
                  <a:pt x="969" y="1722"/>
                </a:cubicBezTo>
                <a:cubicBezTo>
                  <a:pt x="971" y="1722"/>
                  <a:pt x="973" y="1720"/>
                  <a:pt x="973" y="1718"/>
                </a:cubicBezTo>
                <a:cubicBezTo>
                  <a:pt x="973" y="1715"/>
                  <a:pt x="971" y="1714"/>
                  <a:pt x="969" y="1714"/>
                </a:cubicBezTo>
                <a:close/>
                <a:moveTo>
                  <a:pt x="983" y="1718"/>
                </a:moveTo>
                <a:cubicBezTo>
                  <a:pt x="983" y="1717"/>
                  <a:pt x="983" y="1716"/>
                  <a:pt x="982" y="1716"/>
                </a:cubicBezTo>
                <a:cubicBezTo>
                  <a:pt x="981" y="1716"/>
                  <a:pt x="981" y="1717"/>
                  <a:pt x="981" y="1718"/>
                </a:cubicBezTo>
                <a:cubicBezTo>
                  <a:pt x="981" y="1719"/>
                  <a:pt x="981" y="1719"/>
                  <a:pt x="982" y="1719"/>
                </a:cubicBezTo>
                <a:cubicBezTo>
                  <a:pt x="983" y="1719"/>
                  <a:pt x="983" y="1719"/>
                  <a:pt x="983" y="1718"/>
                </a:cubicBezTo>
                <a:close/>
                <a:moveTo>
                  <a:pt x="995" y="1714"/>
                </a:moveTo>
                <a:cubicBezTo>
                  <a:pt x="992" y="1714"/>
                  <a:pt x="991" y="1715"/>
                  <a:pt x="991" y="1718"/>
                </a:cubicBezTo>
                <a:cubicBezTo>
                  <a:pt x="991" y="1720"/>
                  <a:pt x="992" y="1722"/>
                  <a:pt x="995" y="1722"/>
                </a:cubicBezTo>
                <a:cubicBezTo>
                  <a:pt x="997" y="1722"/>
                  <a:pt x="999" y="1720"/>
                  <a:pt x="999" y="1718"/>
                </a:cubicBezTo>
                <a:cubicBezTo>
                  <a:pt x="999" y="1715"/>
                  <a:pt x="997" y="1714"/>
                  <a:pt x="995" y="1714"/>
                </a:cubicBezTo>
                <a:close/>
                <a:moveTo>
                  <a:pt x="1072" y="1718"/>
                </a:moveTo>
                <a:cubicBezTo>
                  <a:pt x="1072" y="1718"/>
                  <a:pt x="1072" y="1718"/>
                  <a:pt x="1072" y="1718"/>
                </a:cubicBezTo>
                <a:cubicBezTo>
                  <a:pt x="1072" y="1718"/>
                  <a:pt x="1072" y="1718"/>
                  <a:pt x="1072" y="1718"/>
                </a:cubicBezTo>
                <a:cubicBezTo>
                  <a:pt x="1072" y="1718"/>
                  <a:pt x="1072" y="1718"/>
                  <a:pt x="1072" y="1718"/>
                </a:cubicBezTo>
                <a:cubicBezTo>
                  <a:pt x="1072" y="1718"/>
                  <a:pt x="1072" y="1718"/>
                  <a:pt x="1072" y="1718"/>
                </a:cubicBezTo>
                <a:close/>
                <a:moveTo>
                  <a:pt x="3371" y="1718"/>
                </a:moveTo>
                <a:cubicBezTo>
                  <a:pt x="3371" y="1718"/>
                  <a:pt x="3371" y="1718"/>
                  <a:pt x="3371" y="1718"/>
                </a:cubicBezTo>
                <a:cubicBezTo>
                  <a:pt x="3371" y="1718"/>
                  <a:pt x="3371" y="1718"/>
                  <a:pt x="3371" y="1718"/>
                </a:cubicBezTo>
                <a:cubicBezTo>
                  <a:pt x="3371" y="1718"/>
                  <a:pt x="3371" y="1718"/>
                  <a:pt x="3371" y="1718"/>
                </a:cubicBezTo>
                <a:cubicBezTo>
                  <a:pt x="3371" y="1718"/>
                  <a:pt x="3371" y="1718"/>
                  <a:pt x="3371" y="1718"/>
                </a:cubicBezTo>
                <a:close/>
                <a:moveTo>
                  <a:pt x="956" y="1727"/>
                </a:moveTo>
                <a:cubicBezTo>
                  <a:pt x="954" y="1727"/>
                  <a:pt x="952" y="1728"/>
                  <a:pt x="952" y="1731"/>
                </a:cubicBezTo>
                <a:cubicBezTo>
                  <a:pt x="952" y="1733"/>
                  <a:pt x="954" y="1735"/>
                  <a:pt x="956" y="1735"/>
                </a:cubicBezTo>
                <a:cubicBezTo>
                  <a:pt x="958" y="1735"/>
                  <a:pt x="960" y="1733"/>
                  <a:pt x="960" y="1731"/>
                </a:cubicBezTo>
                <a:cubicBezTo>
                  <a:pt x="960" y="1728"/>
                  <a:pt x="958" y="1727"/>
                  <a:pt x="956" y="1727"/>
                </a:cubicBezTo>
                <a:close/>
                <a:moveTo>
                  <a:pt x="969" y="1727"/>
                </a:moveTo>
                <a:cubicBezTo>
                  <a:pt x="967" y="1727"/>
                  <a:pt x="965" y="1728"/>
                  <a:pt x="965" y="1731"/>
                </a:cubicBezTo>
                <a:cubicBezTo>
                  <a:pt x="965" y="1733"/>
                  <a:pt x="967" y="1735"/>
                  <a:pt x="969" y="1735"/>
                </a:cubicBezTo>
                <a:cubicBezTo>
                  <a:pt x="971" y="1735"/>
                  <a:pt x="973" y="1733"/>
                  <a:pt x="973" y="1731"/>
                </a:cubicBezTo>
                <a:cubicBezTo>
                  <a:pt x="973" y="1728"/>
                  <a:pt x="971" y="1727"/>
                  <a:pt x="969" y="1727"/>
                </a:cubicBezTo>
                <a:close/>
                <a:moveTo>
                  <a:pt x="995" y="1727"/>
                </a:moveTo>
                <a:cubicBezTo>
                  <a:pt x="992" y="1727"/>
                  <a:pt x="991" y="1728"/>
                  <a:pt x="991" y="1731"/>
                </a:cubicBezTo>
                <a:cubicBezTo>
                  <a:pt x="991" y="1733"/>
                  <a:pt x="992" y="1735"/>
                  <a:pt x="995" y="1735"/>
                </a:cubicBezTo>
                <a:cubicBezTo>
                  <a:pt x="997" y="1735"/>
                  <a:pt x="999" y="1733"/>
                  <a:pt x="999" y="1731"/>
                </a:cubicBezTo>
                <a:cubicBezTo>
                  <a:pt x="999" y="1728"/>
                  <a:pt x="997" y="1727"/>
                  <a:pt x="995" y="1727"/>
                </a:cubicBezTo>
                <a:close/>
                <a:moveTo>
                  <a:pt x="969" y="1739"/>
                </a:moveTo>
                <a:cubicBezTo>
                  <a:pt x="967" y="1739"/>
                  <a:pt x="965" y="1741"/>
                  <a:pt x="965" y="1744"/>
                </a:cubicBezTo>
                <a:cubicBezTo>
                  <a:pt x="965" y="1746"/>
                  <a:pt x="967" y="1748"/>
                  <a:pt x="969" y="1748"/>
                </a:cubicBezTo>
                <a:cubicBezTo>
                  <a:pt x="971" y="1748"/>
                  <a:pt x="973" y="1746"/>
                  <a:pt x="973" y="1744"/>
                </a:cubicBezTo>
                <a:cubicBezTo>
                  <a:pt x="973" y="1741"/>
                  <a:pt x="971" y="1739"/>
                  <a:pt x="969" y="1739"/>
                </a:cubicBezTo>
                <a:close/>
                <a:moveTo>
                  <a:pt x="982" y="1739"/>
                </a:moveTo>
                <a:cubicBezTo>
                  <a:pt x="980" y="1739"/>
                  <a:pt x="978" y="1741"/>
                  <a:pt x="978" y="1744"/>
                </a:cubicBezTo>
                <a:cubicBezTo>
                  <a:pt x="978" y="1746"/>
                  <a:pt x="980" y="1748"/>
                  <a:pt x="982" y="1748"/>
                </a:cubicBezTo>
                <a:cubicBezTo>
                  <a:pt x="984" y="1748"/>
                  <a:pt x="986" y="1746"/>
                  <a:pt x="986" y="1744"/>
                </a:cubicBezTo>
                <a:cubicBezTo>
                  <a:pt x="986" y="1741"/>
                  <a:pt x="984" y="1739"/>
                  <a:pt x="982" y="1739"/>
                </a:cubicBezTo>
                <a:close/>
                <a:moveTo>
                  <a:pt x="995" y="1739"/>
                </a:moveTo>
                <a:cubicBezTo>
                  <a:pt x="992" y="1739"/>
                  <a:pt x="991" y="1741"/>
                  <a:pt x="991" y="1744"/>
                </a:cubicBezTo>
                <a:cubicBezTo>
                  <a:pt x="991" y="1746"/>
                  <a:pt x="992" y="1748"/>
                  <a:pt x="995" y="1748"/>
                </a:cubicBezTo>
                <a:cubicBezTo>
                  <a:pt x="997" y="1748"/>
                  <a:pt x="999" y="1746"/>
                  <a:pt x="999" y="1744"/>
                </a:cubicBezTo>
                <a:cubicBezTo>
                  <a:pt x="999" y="1741"/>
                  <a:pt x="997" y="1739"/>
                  <a:pt x="995" y="1739"/>
                </a:cubicBezTo>
                <a:close/>
                <a:moveTo>
                  <a:pt x="1008" y="1739"/>
                </a:moveTo>
                <a:cubicBezTo>
                  <a:pt x="1005" y="1739"/>
                  <a:pt x="1004" y="1741"/>
                  <a:pt x="1004" y="1744"/>
                </a:cubicBezTo>
                <a:cubicBezTo>
                  <a:pt x="1004" y="1746"/>
                  <a:pt x="1005" y="1748"/>
                  <a:pt x="1008" y="1748"/>
                </a:cubicBezTo>
                <a:cubicBezTo>
                  <a:pt x="1010" y="1748"/>
                  <a:pt x="1012" y="1746"/>
                  <a:pt x="1012" y="1744"/>
                </a:cubicBezTo>
                <a:cubicBezTo>
                  <a:pt x="1012" y="1741"/>
                  <a:pt x="1010" y="1739"/>
                  <a:pt x="1008" y="1739"/>
                </a:cubicBezTo>
                <a:close/>
                <a:moveTo>
                  <a:pt x="1021" y="1739"/>
                </a:moveTo>
                <a:cubicBezTo>
                  <a:pt x="1018" y="1739"/>
                  <a:pt x="1016" y="1741"/>
                  <a:pt x="1016" y="1744"/>
                </a:cubicBezTo>
                <a:cubicBezTo>
                  <a:pt x="1016" y="1746"/>
                  <a:pt x="1018" y="1748"/>
                  <a:pt x="1021" y="1748"/>
                </a:cubicBezTo>
                <a:cubicBezTo>
                  <a:pt x="1023" y="1748"/>
                  <a:pt x="1025" y="1746"/>
                  <a:pt x="1025" y="1744"/>
                </a:cubicBezTo>
                <a:cubicBezTo>
                  <a:pt x="1025" y="1741"/>
                  <a:pt x="1023" y="1739"/>
                  <a:pt x="1021" y="1739"/>
                </a:cubicBezTo>
                <a:close/>
                <a:moveTo>
                  <a:pt x="1046" y="1744"/>
                </a:moveTo>
                <a:cubicBezTo>
                  <a:pt x="1046" y="1744"/>
                  <a:pt x="1046" y="1744"/>
                  <a:pt x="1046" y="1744"/>
                </a:cubicBezTo>
                <a:cubicBezTo>
                  <a:pt x="1046" y="1744"/>
                  <a:pt x="1046" y="1744"/>
                  <a:pt x="1046" y="1744"/>
                </a:cubicBezTo>
                <a:cubicBezTo>
                  <a:pt x="1046" y="1744"/>
                  <a:pt x="1046" y="1744"/>
                  <a:pt x="1046" y="1744"/>
                </a:cubicBezTo>
                <a:cubicBezTo>
                  <a:pt x="1046" y="1744"/>
                  <a:pt x="1046" y="1744"/>
                  <a:pt x="1046" y="1744"/>
                </a:cubicBezTo>
                <a:close/>
              </a:path>
            </a:pathLst>
          </a:cu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85" name="Google Shape;2685;p32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86" name="Google Shape;2686;p32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687" name="Google Shape;2687;p32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90" name="Google Shape;2690;p32"/>
          <p:cNvGrpSpPr/>
          <p:nvPr/>
        </p:nvGrpSpPr>
        <p:grpSpPr>
          <a:xfrm>
            <a:off x="883385" y="2248753"/>
            <a:ext cx="812800" cy="535311"/>
            <a:chOff x="883385" y="2248753"/>
            <a:chExt cx="812800" cy="535311"/>
          </a:xfrm>
        </p:grpSpPr>
        <p:sp>
          <p:nvSpPr>
            <p:cNvPr id="2691" name="Google Shape;2691;p32"/>
            <p:cNvSpPr/>
            <p:nvPr/>
          </p:nvSpPr>
          <p:spPr>
            <a:xfrm>
              <a:off x="1022130" y="2248753"/>
              <a:ext cx="535311" cy="535311"/>
            </a:xfrm>
            <a:prstGeom prst="ellipse">
              <a:avLst/>
            </a:prstGeom>
            <a:noFill/>
            <a:ln cap="flat" cmpd="sng" w="349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92" name="Google Shape;2692;p32"/>
            <p:cNvSpPr txBox="1"/>
            <p:nvPr/>
          </p:nvSpPr>
          <p:spPr>
            <a:xfrm>
              <a:off x="883385" y="2331742"/>
              <a:ext cx="812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50</a:t>
              </a:r>
              <a:endParaRPr b="1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693" name="Google Shape;2693;p32"/>
          <p:cNvSpPr txBox="1"/>
          <p:nvPr/>
        </p:nvSpPr>
        <p:spPr>
          <a:xfrm>
            <a:off x="1873052" y="2698060"/>
            <a:ext cx="16540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694" name="Google Shape;2694;p32"/>
          <p:cNvGrpSpPr/>
          <p:nvPr/>
        </p:nvGrpSpPr>
        <p:grpSpPr>
          <a:xfrm>
            <a:off x="1001653" y="3661714"/>
            <a:ext cx="474740" cy="474740"/>
            <a:chOff x="6120880" y="3584133"/>
            <a:chExt cx="610273" cy="610273"/>
          </a:xfrm>
        </p:grpSpPr>
        <p:sp>
          <p:nvSpPr>
            <p:cNvPr id="2695" name="Google Shape;2695;p32"/>
            <p:cNvSpPr/>
            <p:nvPr/>
          </p:nvSpPr>
          <p:spPr>
            <a:xfrm>
              <a:off x="6120880" y="3584133"/>
              <a:ext cx="610273" cy="610273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6260094" y="3754319"/>
              <a:ext cx="331844" cy="269900"/>
            </a:xfrm>
            <a:custGeom>
              <a:rect b="b" l="l" r="r" t="t"/>
              <a:pathLst>
                <a:path extrusionOk="0" h="556307" w="684048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97" name="Google Shape;2697;p32"/>
          <p:cNvGrpSpPr/>
          <p:nvPr/>
        </p:nvGrpSpPr>
        <p:grpSpPr>
          <a:xfrm>
            <a:off x="1697482" y="3666595"/>
            <a:ext cx="474740" cy="474740"/>
            <a:chOff x="1801484" y="3666595"/>
            <a:chExt cx="474740" cy="474740"/>
          </a:xfrm>
        </p:grpSpPr>
        <p:sp>
          <p:nvSpPr>
            <p:cNvPr id="2698" name="Google Shape;2698;p32"/>
            <p:cNvSpPr/>
            <p:nvPr/>
          </p:nvSpPr>
          <p:spPr>
            <a:xfrm>
              <a:off x="1801484" y="3666595"/>
              <a:ext cx="474740" cy="47474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1940235" y="3805346"/>
              <a:ext cx="197238" cy="197238"/>
            </a:xfrm>
            <a:custGeom>
              <a:rect b="b" l="l" r="r" t="t"/>
              <a:pathLst>
                <a:path extrusionOk="0" h="2276475" w="2276475">
                  <a:moveTo>
                    <a:pt x="1919288" y="982662"/>
                  </a:moveTo>
                  <a:lnTo>
                    <a:pt x="1924685" y="982662"/>
                  </a:lnTo>
                  <a:lnTo>
                    <a:pt x="1929765" y="982662"/>
                  </a:lnTo>
                  <a:lnTo>
                    <a:pt x="1935480" y="983296"/>
                  </a:lnTo>
                  <a:lnTo>
                    <a:pt x="1940560" y="983930"/>
                  </a:lnTo>
                  <a:lnTo>
                    <a:pt x="1945323" y="984564"/>
                  </a:lnTo>
                  <a:lnTo>
                    <a:pt x="1950403" y="986149"/>
                  </a:lnTo>
                  <a:lnTo>
                    <a:pt x="1955165" y="987100"/>
                  </a:lnTo>
                  <a:lnTo>
                    <a:pt x="1959610" y="989002"/>
                  </a:lnTo>
                  <a:lnTo>
                    <a:pt x="1964373" y="990904"/>
                  </a:lnTo>
                  <a:lnTo>
                    <a:pt x="1969135" y="992489"/>
                  </a:lnTo>
                  <a:lnTo>
                    <a:pt x="1973580" y="995025"/>
                  </a:lnTo>
                  <a:lnTo>
                    <a:pt x="1977708" y="997245"/>
                  </a:lnTo>
                  <a:lnTo>
                    <a:pt x="1981835" y="1000415"/>
                  </a:lnTo>
                  <a:lnTo>
                    <a:pt x="1985963" y="1003268"/>
                  </a:lnTo>
                  <a:lnTo>
                    <a:pt x="1990090" y="1006121"/>
                  </a:lnTo>
                  <a:lnTo>
                    <a:pt x="1993583" y="1009291"/>
                  </a:lnTo>
                  <a:lnTo>
                    <a:pt x="1997075" y="1012778"/>
                  </a:lnTo>
                  <a:lnTo>
                    <a:pt x="2000568" y="1016265"/>
                  </a:lnTo>
                  <a:lnTo>
                    <a:pt x="2003743" y="1020069"/>
                  </a:lnTo>
                  <a:lnTo>
                    <a:pt x="2006918" y="1023873"/>
                  </a:lnTo>
                  <a:lnTo>
                    <a:pt x="2009775" y="1027994"/>
                  </a:lnTo>
                  <a:lnTo>
                    <a:pt x="2012315" y="1031799"/>
                  </a:lnTo>
                  <a:lnTo>
                    <a:pt x="2014855" y="1036237"/>
                  </a:lnTo>
                  <a:lnTo>
                    <a:pt x="2017078" y="1040675"/>
                  </a:lnTo>
                  <a:lnTo>
                    <a:pt x="2019300" y="1045430"/>
                  </a:lnTo>
                  <a:lnTo>
                    <a:pt x="2020888" y="1049868"/>
                  </a:lnTo>
                  <a:lnTo>
                    <a:pt x="2022475" y="1054623"/>
                  </a:lnTo>
                  <a:lnTo>
                    <a:pt x="2023745" y="1059695"/>
                  </a:lnTo>
                  <a:lnTo>
                    <a:pt x="2025016" y="1064451"/>
                  </a:lnTo>
                  <a:lnTo>
                    <a:pt x="2025968" y="1069523"/>
                  </a:lnTo>
                  <a:lnTo>
                    <a:pt x="2026603" y="1074595"/>
                  </a:lnTo>
                  <a:lnTo>
                    <a:pt x="2026920" y="1079984"/>
                  </a:lnTo>
                  <a:lnTo>
                    <a:pt x="2027238" y="1085056"/>
                  </a:lnTo>
                  <a:lnTo>
                    <a:pt x="2026920" y="1090445"/>
                  </a:lnTo>
                  <a:lnTo>
                    <a:pt x="2026603" y="1095517"/>
                  </a:lnTo>
                  <a:lnTo>
                    <a:pt x="2025968" y="1100590"/>
                  </a:lnTo>
                  <a:lnTo>
                    <a:pt x="2025016" y="1105662"/>
                  </a:lnTo>
                  <a:lnTo>
                    <a:pt x="2023745" y="1110417"/>
                  </a:lnTo>
                  <a:lnTo>
                    <a:pt x="2022475" y="1115489"/>
                  </a:lnTo>
                  <a:lnTo>
                    <a:pt x="2020888" y="1120244"/>
                  </a:lnTo>
                  <a:lnTo>
                    <a:pt x="2019300" y="1124682"/>
                  </a:lnTo>
                  <a:lnTo>
                    <a:pt x="2017078" y="1129437"/>
                  </a:lnTo>
                  <a:lnTo>
                    <a:pt x="2014855" y="1133876"/>
                  </a:lnTo>
                  <a:lnTo>
                    <a:pt x="2012315" y="1138314"/>
                  </a:lnTo>
                  <a:lnTo>
                    <a:pt x="2009775" y="1142118"/>
                  </a:lnTo>
                  <a:lnTo>
                    <a:pt x="2006918" y="1146239"/>
                  </a:lnTo>
                  <a:lnTo>
                    <a:pt x="2003743" y="1150043"/>
                  </a:lnTo>
                  <a:lnTo>
                    <a:pt x="2000568" y="1153847"/>
                  </a:lnTo>
                  <a:lnTo>
                    <a:pt x="1997075" y="1157334"/>
                  </a:lnTo>
                  <a:lnTo>
                    <a:pt x="1993583" y="1160821"/>
                  </a:lnTo>
                  <a:lnTo>
                    <a:pt x="1990090" y="1163991"/>
                  </a:lnTo>
                  <a:lnTo>
                    <a:pt x="1985963" y="1166845"/>
                  </a:lnTo>
                  <a:lnTo>
                    <a:pt x="1981835" y="1169698"/>
                  </a:lnTo>
                  <a:lnTo>
                    <a:pt x="1977708" y="1172234"/>
                  </a:lnTo>
                  <a:lnTo>
                    <a:pt x="1973580" y="1175087"/>
                  </a:lnTo>
                  <a:lnTo>
                    <a:pt x="1969135" y="1176989"/>
                  </a:lnTo>
                  <a:lnTo>
                    <a:pt x="1964373" y="1179208"/>
                  </a:lnTo>
                  <a:lnTo>
                    <a:pt x="1959610" y="1181110"/>
                  </a:lnTo>
                  <a:lnTo>
                    <a:pt x="1955165" y="1182695"/>
                  </a:lnTo>
                  <a:lnTo>
                    <a:pt x="1950403" y="1183963"/>
                  </a:lnTo>
                  <a:lnTo>
                    <a:pt x="1945323" y="1185231"/>
                  </a:lnTo>
                  <a:lnTo>
                    <a:pt x="1940560" y="1186182"/>
                  </a:lnTo>
                  <a:lnTo>
                    <a:pt x="1935480" y="1186816"/>
                  </a:lnTo>
                  <a:lnTo>
                    <a:pt x="1929765" y="1187450"/>
                  </a:lnTo>
                  <a:lnTo>
                    <a:pt x="1924685" y="1187450"/>
                  </a:lnTo>
                  <a:lnTo>
                    <a:pt x="1919288" y="1187450"/>
                  </a:lnTo>
                  <a:lnTo>
                    <a:pt x="1914208" y="1186816"/>
                  </a:lnTo>
                  <a:lnTo>
                    <a:pt x="1909128" y="1186182"/>
                  </a:lnTo>
                  <a:lnTo>
                    <a:pt x="1904048" y="1185231"/>
                  </a:lnTo>
                  <a:lnTo>
                    <a:pt x="1898968" y="1183963"/>
                  </a:lnTo>
                  <a:lnTo>
                    <a:pt x="1894205" y="1182695"/>
                  </a:lnTo>
                  <a:lnTo>
                    <a:pt x="1889443" y="1181110"/>
                  </a:lnTo>
                  <a:lnTo>
                    <a:pt x="1884680" y="1179208"/>
                  </a:lnTo>
                  <a:lnTo>
                    <a:pt x="1880235" y="1176989"/>
                  </a:lnTo>
                  <a:lnTo>
                    <a:pt x="1875790" y="1175087"/>
                  </a:lnTo>
                  <a:lnTo>
                    <a:pt x="1871663" y="1172234"/>
                  </a:lnTo>
                  <a:lnTo>
                    <a:pt x="1867218" y="1169698"/>
                  </a:lnTo>
                  <a:lnTo>
                    <a:pt x="1863090" y="1166845"/>
                  </a:lnTo>
                  <a:lnTo>
                    <a:pt x="1859598" y="1163991"/>
                  </a:lnTo>
                  <a:lnTo>
                    <a:pt x="1855788" y="1160821"/>
                  </a:lnTo>
                  <a:lnTo>
                    <a:pt x="1852295" y="1157334"/>
                  </a:lnTo>
                  <a:lnTo>
                    <a:pt x="1848803" y="1153847"/>
                  </a:lnTo>
                  <a:lnTo>
                    <a:pt x="1845628" y="1150043"/>
                  </a:lnTo>
                  <a:lnTo>
                    <a:pt x="1842453" y="1146239"/>
                  </a:lnTo>
                  <a:lnTo>
                    <a:pt x="1839913" y="1142118"/>
                  </a:lnTo>
                  <a:lnTo>
                    <a:pt x="1837055" y="1138314"/>
                  </a:lnTo>
                  <a:lnTo>
                    <a:pt x="1834515" y="1133876"/>
                  </a:lnTo>
                  <a:lnTo>
                    <a:pt x="1832293" y="1129437"/>
                  </a:lnTo>
                  <a:lnTo>
                    <a:pt x="1830388" y="1124682"/>
                  </a:lnTo>
                  <a:lnTo>
                    <a:pt x="1828483" y="1120244"/>
                  </a:lnTo>
                  <a:lnTo>
                    <a:pt x="1826578" y="1115489"/>
                  </a:lnTo>
                  <a:lnTo>
                    <a:pt x="1825308" y="1110417"/>
                  </a:lnTo>
                  <a:lnTo>
                    <a:pt x="1824038" y="1105662"/>
                  </a:lnTo>
                  <a:lnTo>
                    <a:pt x="1823403" y="1100590"/>
                  </a:lnTo>
                  <a:lnTo>
                    <a:pt x="1822768" y="1095517"/>
                  </a:lnTo>
                  <a:lnTo>
                    <a:pt x="1822450" y="1090445"/>
                  </a:lnTo>
                  <a:lnTo>
                    <a:pt x="1822450" y="1085056"/>
                  </a:lnTo>
                  <a:lnTo>
                    <a:pt x="1822450" y="1079984"/>
                  </a:lnTo>
                  <a:lnTo>
                    <a:pt x="1822768" y="1074595"/>
                  </a:lnTo>
                  <a:lnTo>
                    <a:pt x="1823403" y="1069523"/>
                  </a:lnTo>
                  <a:lnTo>
                    <a:pt x="1824038" y="1064451"/>
                  </a:lnTo>
                  <a:lnTo>
                    <a:pt x="1825308" y="1059695"/>
                  </a:lnTo>
                  <a:lnTo>
                    <a:pt x="1826578" y="1054623"/>
                  </a:lnTo>
                  <a:lnTo>
                    <a:pt x="1828483" y="1049868"/>
                  </a:lnTo>
                  <a:lnTo>
                    <a:pt x="1830388" y="1045430"/>
                  </a:lnTo>
                  <a:lnTo>
                    <a:pt x="1832293" y="1040675"/>
                  </a:lnTo>
                  <a:lnTo>
                    <a:pt x="1834515" y="1036237"/>
                  </a:lnTo>
                  <a:lnTo>
                    <a:pt x="1837055" y="1031799"/>
                  </a:lnTo>
                  <a:lnTo>
                    <a:pt x="1839913" y="1027994"/>
                  </a:lnTo>
                  <a:lnTo>
                    <a:pt x="1842453" y="1023873"/>
                  </a:lnTo>
                  <a:lnTo>
                    <a:pt x="1845628" y="1020069"/>
                  </a:lnTo>
                  <a:lnTo>
                    <a:pt x="1848803" y="1016265"/>
                  </a:lnTo>
                  <a:lnTo>
                    <a:pt x="1852295" y="1012778"/>
                  </a:lnTo>
                  <a:lnTo>
                    <a:pt x="1855788" y="1009291"/>
                  </a:lnTo>
                  <a:lnTo>
                    <a:pt x="1859598" y="1006121"/>
                  </a:lnTo>
                  <a:lnTo>
                    <a:pt x="1863090" y="1003268"/>
                  </a:lnTo>
                  <a:lnTo>
                    <a:pt x="1867218" y="1000415"/>
                  </a:lnTo>
                  <a:lnTo>
                    <a:pt x="1871663" y="997245"/>
                  </a:lnTo>
                  <a:lnTo>
                    <a:pt x="1875790" y="995025"/>
                  </a:lnTo>
                  <a:lnTo>
                    <a:pt x="1880235" y="992489"/>
                  </a:lnTo>
                  <a:lnTo>
                    <a:pt x="1884680" y="990904"/>
                  </a:lnTo>
                  <a:lnTo>
                    <a:pt x="1889443" y="989002"/>
                  </a:lnTo>
                  <a:lnTo>
                    <a:pt x="1894205" y="987100"/>
                  </a:lnTo>
                  <a:lnTo>
                    <a:pt x="1898968" y="986149"/>
                  </a:lnTo>
                  <a:lnTo>
                    <a:pt x="1904048" y="984564"/>
                  </a:lnTo>
                  <a:lnTo>
                    <a:pt x="1909128" y="983930"/>
                  </a:lnTo>
                  <a:lnTo>
                    <a:pt x="1914208" y="983296"/>
                  </a:lnTo>
                  <a:lnTo>
                    <a:pt x="1919288" y="982662"/>
                  </a:lnTo>
                  <a:close/>
                  <a:moveTo>
                    <a:pt x="1278280" y="917675"/>
                  </a:moveTo>
                  <a:lnTo>
                    <a:pt x="1116821" y="1122393"/>
                  </a:lnTo>
                  <a:lnTo>
                    <a:pt x="1278280" y="1122393"/>
                  </a:lnTo>
                  <a:lnTo>
                    <a:pt x="1278280" y="917675"/>
                  </a:lnTo>
                  <a:close/>
                  <a:moveTo>
                    <a:pt x="1281129" y="835025"/>
                  </a:moveTo>
                  <a:lnTo>
                    <a:pt x="1340014" y="835025"/>
                  </a:lnTo>
                  <a:lnTo>
                    <a:pt x="1340014" y="1122393"/>
                  </a:lnTo>
                  <a:lnTo>
                    <a:pt x="1397000" y="1122393"/>
                  </a:lnTo>
                  <a:lnTo>
                    <a:pt x="1397000" y="1178659"/>
                  </a:lnTo>
                  <a:lnTo>
                    <a:pt x="1340014" y="1178659"/>
                  </a:lnTo>
                  <a:lnTo>
                    <a:pt x="1340014" y="1358900"/>
                  </a:lnTo>
                  <a:lnTo>
                    <a:pt x="1278280" y="1358900"/>
                  </a:lnTo>
                  <a:lnTo>
                    <a:pt x="1278280" y="1178659"/>
                  </a:lnTo>
                  <a:lnTo>
                    <a:pt x="1066800" y="1178659"/>
                  </a:lnTo>
                  <a:lnTo>
                    <a:pt x="1066800" y="1104910"/>
                  </a:lnTo>
                  <a:lnTo>
                    <a:pt x="1281129" y="835025"/>
                  </a:lnTo>
                  <a:close/>
                  <a:moveTo>
                    <a:pt x="860108" y="823912"/>
                  </a:moveTo>
                  <a:lnTo>
                    <a:pt x="868680" y="824230"/>
                  </a:lnTo>
                  <a:lnTo>
                    <a:pt x="876618" y="824548"/>
                  </a:lnTo>
                  <a:lnTo>
                    <a:pt x="884555" y="825501"/>
                  </a:lnTo>
                  <a:lnTo>
                    <a:pt x="892175" y="826455"/>
                  </a:lnTo>
                  <a:lnTo>
                    <a:pt x="899478" y="828044"/>
                  </a:lnTo>
                  <a:lnTo>
                    <a:pt x="906463" y="829316"/>
                  </a:lnTo>
                  <a:lnTo>
                    <a:pt x="913448" y="831541"/>
                  </a:lnTo>
                  <a:lnTo>
                    <a:pt x="920433" y="833766"/>
                  </a:lnTo>
                  <a:lnTo>
                    <a:pt x="926465" y="836309"/>
                  </a:lnTo>
                  <a:lnTo>
                    <a:pt x="932815" y="839170"/>
                  </a:lnTo>
                  <a:lnTo>
                    <a:pt x="938848" y="842667"/>
                  </a:lnTo>
                  <a:lnTo>
                    <a:pt x="944880" y="845845"/>
                  </a:lnTo>
                  <a:lnTo>
                    <a:pt x="950278" y="849978"/>
                  </a:lnTo>
                  <a:lnTo>
                    <a:pt x="955675" y="853792"/>
                  </a:lnTo>
                  <a:lnTo>
                    <a:pt x="960755" y="858243"/>
                  </a:lnTo>
                  <a:lnTo>
                    <a:pt x="965518" y="863011"/>
                  </a:lnTo>
                  <a:lnTo>
                    <a:pt x="970280" y="868097"/>
                  </a:lnTo>
                  <a:lnTo>
                    <a:pt x="974725" y="873183"/>
                  </a:lnTo>
                  <a:lnTo>
                    <a:pt x="978535" y="878587"/>
                  </a:lnTo>
                  <a:lnTo>
                    <a:pt x="982345" y="884309"/>
                  </a:lnTo>
                  <a:lnTo>
                    <a:pt x="985520" y="890030"/>
                  </a:lnTo>
                  <a:lnTo>
                    <a:pt x="989013" y="896070"/>
                  </a:lnTo>
                  <a:lnTo>
                    <a:pt x="991870" y="902428"/>
                  </a:lnTo>
                  <a:lnTo>
                    <a:pt x="994410" y="909103"/>
                  </a:lnTo>
                  <a:lnTo>
                    <a:pt x="996633" y="915461"/>
                  </a:lnTo>
                  <a:lnTo>
                    <a:pt x="998220" y="922454"/>
                  </a:lnTo>
                  <a:lnTo>
                    <a:pt x="999808" y="929447"/>
                  </a:lnTo>
                  <a:lnTo>
                    <a:pt x="1001395" y="936758"/>
                  </a:lnTo>
                  <a:lnTo>
                    <a:pt x="1002348" y="944387"/>
                  </a:lnTo>
                  <a:lnTo>
                    <a:pt x="1002983" y="952017"/>
                  </a:lnTo>
                  <a:lnTo>
                    <a:pt x="1003618" y="959963"/>
                  </a:lnTo>
                  <a:lnTo>
                    <a:pt x="1003935" y="968546"/>
                  </a:lnTo>
                  <a:lnTo>
                    <a:pt x="1003618" y="983487"/>
                  </a:lnTo>
                  <a:lnTo>
                    <a:pt x="1002665" y="990798"/>
                  </a:lnTo>
                  <a:lnTo>
                    <a:pt x="1002030" y="998109"/>
                  </a:lnTo>
                  <a:lnTo>
                    <a:pt x="1000760" y="1004784"/>
                  </a:lnTo>
                  <a:lnTo>
                    <a:pt x="999808" y="1011778"/>
                  </a:lnTo>
                  <a:lnTo>
                    <a:pt x="998855" y="1018453"/>
                  </a:lnTo>
                  <a:lnTo>
                    <a:pt x="997268" y="1025129"/>
                  </a:lnTo>
                  <a:lnTo>
                    <a:pt x="993775" y="1037844"/>
                  </a:lnTo>
                  <a:lnTo>
                    <a:pt x="989330" y="1050241"/>
                  </a:lnTo>
                  <a:lnTo>
                    <a:pt x="984568" y="1062002"/>
                  </a:lnTo>
                  <a:lnTo>
                    <a:pt x="979170" y="1073128"/>
                  </a:lnTo>
                  <a:lnTo>
                    <a:pt x="972503" y="1084572"/>
                  </a:lnTo>
                  <a:lnTo>
                    <a:pt x="965518" y="1095697"/>
                  </a:lnTo>
                  <a:lnTo>
                    <a:pt x="958215" y="1107141"/>
                  </a:lnTo>
                  <a:lnTo>
                    <a:pt x="950278" y="1118267"/>
                  </a:lnTo>
                  <a:lnTo>
                    <a:pt x="941388" y="1129710"/>
                  </a:lnTo>
                  <a:lnTo>
                    <a:pt x="932815" y="1141154"/>
                  </a:lnTo>
                  <a:lnTo>
                    <a:pt x="923925" y="1151962"/>
                  </a:lnTo>
                  <a:lnTo>
                    <a:pt x="914400" y="1162770"/>
                  </a:lnTo>
                  <a:lnTo>
                    <a:pt x="898843" y="1181207"/>
                  </a:lnTo>
                  <a:lnTo>
                    <a:pt x="882333" y="1199326"/>
                  </a:lnTo>
                  <a:lnTo>
                    <a:pt x="865188" y="1218398"/>
                  </a:lnTo>
                  <a:lnTo>
                    <a:pt x="847090" y="1237471"/>
                  </a:lnTo>
                  <a:lnTo>
                    <a:pt x="813435" y="1272120"/>
                  </a:lnTo>
                  <a:lnTo>
                    <a:pt x="787400" y="1298503"/>
                  </a:lnTo>
                  <a:lnTo>
                    <a:pt x="1023938" y="1298503"/>
                  </a:lnTo>
                  <a:lnTo>
                    <a:pt x="1023938" y="1358900"/>
                  </a:lnTo>
                  <a:lnTo>
                    <a:pt x="727075" y="1358900"/>
                  </a:lnTo>
                  <a:lnTo>
                    <a:pt x="727075" y="1285153"/>
                  </a:lnTo>
                  <a:lnTo>
                    <a:pt x="758190" y="1253047"/>
                  </a:lnTo>
                  <a:lnTo>
                    <a:pt x="787400" y="1221895"/>
                  </a:lnTo>
                  <a:lnTo>
                    <a:pt x="801688" y="1206637"/>
                  </a:lnTo>
                  <a:lnTo>
                    <a:pt x="815340" y="1191061"/>
                  </a:lnTo>
                  <a:lnTo>
                    <a:pt x="829310" y="1175485"/>
                  </a:lnTo>
                  <a:lnTo>
                    <a:pt x="842963" y="1158955"/>
                  </a:lnTo>
                  <a:lnTo>
                    <a:pt x="856298" y="1142743"/>
                  </a:lnTo>
                  <a:lnTo>
                    <a:pt x="868363" y="1127803"/>
                  </a:lnTo>
                  <a:lnTo>
                    <a:pt x="879158" y="1113181"/>
                  </a:lnTo>
                  <a:lnTo>
                    <a:pt x="889000" y="1099830"/>
                  </a:lnTo>
                  <a:lnTo>
                    <a:pt x="897890" y="1087115"/>
                  </a:lnTo>
                  <a:lnTo>
                    <a:pt x="905828" y="1075035"/>
                  </a:lnTo>
                  <a:lnTo>
                    <a:pt x="912495" y="1063910"/>
                  </a:lnTo>
                  <a:lnTo>
                    <a:pt x="917893" y="1053738"/>
                  </a:lnTo>
                  <a:lnTo>
                    <a:pt x="922655" y="1043566"/>
                  </a:lnTo>
                  <a:lnTo>
                    <a:pt x="926465" y="1033711"/>
                  </a:lnTo>
                  <a:lnTo>
                    <a:pt x="930275" y="1023539"/>
                  </a:lnTo>
                  <a:lnTo>
                    <a:pt x="932815" y="1013367"/>
                  </a:lnTo>
                  <a:lnTo>
                    <a:pt x="935038" y="1003195"/>
                  </a:lnTo>
                  <a:lnTo>
                    <a:pt x="936625" y="993023"/>
                  </a:lnTo>
                  <a:lnTo>
                    <a:pt x="937578" y="982215"/>
                  </a:lnTo>
                  <a:lnTo>
                    <a:pt x="937895" y="971725"/>
                  </a:lnTo>
                  <a:lnTo>
                    <a:pt x="937578" y="961553"/>
                  </a:lnTo>
                  <a:lnTo>
                    <a:pt x="936308" y="951381"/>
                  </a:lnTo>
                  <a:lnTo>
                    <a:pt x="935355" y="946613"/>
                  </a:lnTo>
                  <a:lnTo>
                    <a:pt x="934085" y="942162"/>
                  </a:lnTo>
                  <a:lnTo>
                    <a:pt x="933133" y="937712"/>
                  </a:lnTo>
                  <a:lnTo>
                    <a:pt x="931545" y="933898"/>
                  </a:lnTo>
                  <a:lnTo>
                    <a:pt x="928053" y="925633"/>
                  </a:lnTo>
                  <a:lnTo>
                    <a:pt x="923925" y="918322"/>
                  </a:lnTo>
                  <a:lnTo>
                    <a:pt x="921703" y="915143"/>
                  </a:lnTo>
                  <a:lnTo>
                    <a:pt x="919480" y="911964"/>
                  </a:lnTo>
                  <a:lnTo>
                    <a:pt x="916940" y="909103"/>
                  </a:lnTo>
                  <a:lnTo>
                    <a:pt x="914083" y="905924"/>
                  </a:lnTo>
                  <a:lnTo>
                    <a:pt x="908368" y="901156"/>
                  </a:lnTo>
                  <a:lnTo>
                    <a:pt x="902018" y="897024"/>
                  </a:lnTo>
                  <a:lnTo>
                    <a:pt x="895350" y="893209"/>
                  </a:lnTo>
                  <a:lnTo>
                    <a:pt x="888048" y="890348"/>
                  </a:lnTo>
                  <a:lnTo>
                    <a:pt x="880745" y="887805"/>
                  </a:lnTo>
                  <a:lnTo>
                    <a:pt x="872490" y="886216"/>
                  </a:lnTo>
                  <a:lnTo>
                    <a:pt x="864235" y="885262"/>
                  </a:lnTo>
                  <a:lnTo>
                    <a:pt x="855345" y="884944"/>
                  </a:lnTo>
                  <a:lnTo>
                    <a:pt x="847090" y="885262"/>
                  </a:lnTo>
                  <a:lnTo>
                    <a:pt x="838518" y="886216"/>
                  </a:lnTo>
                  <a:lnTo>
                    <a:pt x="829628" y="887805"/>
                  </a:lnTo>
                  <a:lnTo>
                    <a:pt x="820738" y="889713"/>
                  </a:lnTo>
                  <a:lnTo>
                    <a:pt x="812165" y="892256"/>
                  </a:lnTo>
                  <a:lnTo>
                    <a:pt x="803593" y="895116"/>
                  </a:lnTo>
                  <a:lnTo>
                    <a:pt x="795338" y="897977"/>
                  </a:lnTo>
                  <a:lnTo>
                    <a:pt x="787400" y="901792"/>
                  </a:lnTo>
                  <a:lnTo>
                    <a:pt x="780415" y="904653"/>
                  </a:lnTo>
                  <a:lnTo>
                    <a:pt x="773748" y="908149"/>
                  </a:lnTo>
                  <a:lnTo>
                    <a:pt x="767398" y="911964"/>
                  </a:lnTo>
                  <a:lnTo>
                    <a:pt x="761048" y="915778"/>
                  </a:lnTo>
                  <a:lnTo>
                    <a:pt x="749935" y="924043"/>
                  </a:lnTo>
                  <a:lnTo>
                    <a:pt x="740728" y="930401"/>
                  </a:lnTo>
                  <a:lnTo>
                    <a:pt x="736918" y="930401"/>
                  </a:lnTo>
                  <a:lnTo>
                    <a:pt x="736918" y="855700"/>
                  </a:lnTo>
                  <a:lnTo>
                    <a:pt x="742633" y="853157"/>
                  </a:lnTo>
                  <a:lnTo>
                    <a:pt x="748030" y="850296"/>
                  </a:lnTo>
                  <a:lnTo>
                    <a:pt x="761048" y="845210"/>
                  </a:lnTo>
                  <a:lnTo>
                    <a:pt x="775970" y="839806"/>
                  </a:lnTo>
                  <a:lnTo>
                    <a:pt x="792798" y="834402"/>
                  </a:lnTo>
                  <a:lnTo>
                    <a:pt x="801688" y="831859"/>
                  </a:lnTo>
                  <a:lnTo>
                    <a:pt x="810260" y="830269"/>
                  </a:lnTo>
                  <a:lnTo>
                    <a:pt x="819150" y="828362"/>
                  </a:lnTo>
                  <a:lnTo>
                    <a:pt x="827405" y="826773"/>
                  </a:lnTo>
                  <a:lnTo>
                    <a:pt x="835660" y="825819"/>
                  </a:lnTo>
                  <a:lnTo>
                    <a:pt x="844233" y="824548"/>
                  </a:lnTo>
                  <a:lnTo>
                    <a:pt x="852170" y="824230"/>
                  </a:lnTo>
                  <a:lnTo>
                    <a:pt x="860108" y="823912"/>
                  </a:lnTo>
                  <a:close/>
                  <a:moveTo>
                    <a:pt x="1458913" y="811212"/>
                  </a:moveTo>
                  <a:lnTo>
                    <a:pt x="1519103" y="811212"/>
                  </a:lnTo>
                  <a:lnTo>
                    <a:pt x="1519103" y="1009359"/>
                  </a:lnTo>
                  <a:lnTo>
                    <a:pt x="1526072" y="1002998"/>
                  </a:lnTo>
                  <a:lnTo>
                    <a:pt x="1532725" y="996955"/>
                  </a:lnTo>
                  <a:lnTo>
                    <a:pt x="1539694" y="991230"/>
                  </a:lnTo>
                  <a:lnTo>
                    <a:pt x="1546030" y="986142"/>
                  </a:lnTo>
                  <a:lnTo>
                    <a:pt x="1552999" y="981370"/>
                  </a:lnTo>
                  <a:lnTo>
                    <a:pt x="1559652" y="976600"/>
                  </a:lnTo>
                  <a:lnTo>
                    <a:pt x="1566304" y="972465"/>
                  </a:lnTo>
                  <a:lnTo>
                    <a:pt x="1572640" y="968966"/>
                  </a:lnTo>
                  <a:lnTo>
                    <a:pt x="1579292" y="965786"/>
                  </a:lnTo>
                  <a:lnTo>
                    <a:pt x="1586262" y="962605"/>
                  </a:lnTo>
                  <a:lnTo>
                    <a:pt x="1592914" y="960061"/>
                  </a:lnTo>
                  <a:lnTo>
                    <a:pt x="1599884" y="958471"/>
                  </a:lnTo>
                  <a:lnTo>
                    <a:pt x="1606853" y="956880"/>
                  </a:lnTo>
                  <a:lnTo>
                    <a:pt x="1614139" y="955926"/>
                  </a:lnTo>
                  <a:lnTo>
                    <a:pt x="1621109" y="954972"/>
                  </a:lnTo>
                  <a:lnTo>
                    <a:pt x="1628711" y="954654"/>
                  </a:lnTo>
                  <a:lnTo>
                    <a:pt x="1635364" y="954972"/>
                  </a:lnTo>
                  <a:lnTo>
                    <a:pt x="1641383" y="955608"/>
                  </a:lnTo>
                  <a:lnTo>
                    <a:pt x="1647719" y="956244"/>
                  </a:lnTo>
                  <a:lnTo>
                    <a:pt x="1653738" y="957198"/>
                  </a:lnTo>
                  <a:lnTo>
                    <a:pt x="1659757" y="958471"/>
                  </a:lnTo>
                  <a:lnTo>
                    <a:pt x="1665142" y="960061"/>
                  </a:lnTo>
                  <a:lnTo>
                    <a:pt x="1670527" y="961969"/>
                  </a:lnTo>
                  <a:lnTo>
                    <a:pt x="1675913" y="964196"/>
                  </a:lnTo>
                  <a:lnTo>
                    <a:pt x="1680981" y="966740"/>
                  </a:lnTo>
                  <a:lnTo>
                    <a:pt x="1685733" y="969602"/>
                  </a:lnTo>
                  <a:lnTo>
                    <a:pt x="1690485" y="973101"/>
                  </a:lnTo>
                  <a:lnTo>
                    <a:pt x="1695237" y="976282"/>
                  </a:lnTo>
                  <a:lnTo>
                    <a:pt x="1699672" y="979780"/>
                  </a:lnTo>
                  <a:lnTo>
                    <a:pt x="1703473" y="983915"/>
                  </a:lnTo>
                  <a:lnTo>
                    <a:pt x="1707592" y="988368"/>
                  </a:lnTo>
                  <a:lnTo>
                    <a:pt x="1711710" y="993139"/>
                  </a:lnTo>
                  <a:lnTo>
                    <a:pt x="1715195" y="997909"/>
                  </a:lnTo>
                  <a:lnTo>
                    <a:pt x="1718362" y="1002998"/>
                  </a:lnTo>
                  <a:lnTo>
                    <a:pt x="1721847" y="1008405"/>
                  </a:lnTo>
                  <a:lnTo>
                    <a:pt x="1724698" y="1014130"/>
                  </a:lnTo>
                  <a:lnTo>
                    <a:pt x="1727233" y="1020173"/>
                  </a:lnTo>
                  <a:lnTo>
                    <a:pt x="1729767" y="1026216"/>
                  </a:lnTo>
                  <a:lnTo>
                    <a:pt x="1731984" y="1032895"/>
                  </a:lnTo>
                  <a:lnTo>
                    <a:pt x="1734202" y="1039893"/>
                  </a:lnTo>
                  <a:lnTo>
                    <a:pt x="1736103" y="1046572"/>
                  </a:lnTo>
                  <a:lnTo>
                    <a:pt x="1737370" y="1053887"/>
                  </a:lnTo>
                  <a:lnTo>
                    <a:pt x="1738637" y="1061838"/>
                  </a:lnTo>
                  <a:lnTo>
                    <a:pt x="1739587" y="1069790"/>
                  </a:lnTo>
                  <a:lnTo>
                    <a:pt x="1740221" y="1077741"/>
                  </a:lnTo>
                  <a:lnTo>
                    <a:pt x="1741171" y="1086010"/>
                  </a:lnTo>
                  <a:lnTo>
                    <a:pt x="1741488" y="1094916"/>
                  </a:lnTo>
                  <a:lnTo>
                    <a:pt x="1741488" y="1103821"/>
                  </a:lnTo>
                  <a:lnTo>
                    <a:pt x="1741488" y="1358900"/>
                  </a:lnTo>
                  <a:lnTo>
                    <a:pt x="1680981" y="1358900"/>
                  </a:lnTo>
                  <a:lnTo>
                    <a:pt x="1680981" y="1134991"/>
                  </a:lnTo>
                  <a:lnTo>
                    <a:pt x="1680665" y="1121632"/>
                  </a:lnTo>
                  <a:lnTo>
                    <a:pt x="1680348" y="1108910"/>
                  </a:lnTo>
                  <a:lnTo>
                    <a:pt x="1679714" y="1096506"/>
                  </a:lnTo>
                  <a:lnTo>
                    <a:pt x="1678447" y="1084420"/>
                  </a:lnTo>
                  <a:lnTo>
                    <a:pt x="1677180" y="1073288"/>
                  </a:lnTo>
                  <a:lnTo>
                    <a:pt x="1675279" y="1063428"/>
                  </a:lnTo>
                  <a:lnTo>
                    <a:pt x="1672428" y="1054841"/>
                  </a:lnTo>
                  <a:lnTo>
                    <a:pt x="1670844" y="1050706"/>
                  </a:lnTo>
                  <a:lnTo>
                    <a:pt x="1669577" y="1047208"/>
                  </a:lnTo>
                  <a:lnTo>
                    <a:pt x="1667360" y="1043391"/>
                  </a:lnTo>
                  <a:lnTo>
                    <a:pt x="1665459" y="1040211"/>
                  </a:lnTo>
                  <a:lnTo>
                    <a:pt x="1662925" y="1036712"/>
                  </a:lnTo>
                  <a:lnTo>
                    <a:pt x="1660707" y="1033850"/>
                  </a:lnTo>
                  <a:lnTo>
                    <a:pt x="1657856" y="1031305"/>
                  </a:lnTo>
                  <a:lnTo>
                    <a:pt x="1655005" y="1029079"/>
                  </a:lnTo>
                  <a:lnTo>
                    <a:pt x="1651837" y="1026852"/>
                  </a:lnTo>
                  <a:lnTo>
                    <a:pt x="1648669" y="1025262"/>
                  </a:lnTo>
                  <a:lnTo>
                    <a:pt x="1645501" y="1023354"/>
                  </a:lnTo>
                  <a:lnTo>
                    <a:pt x="1641383" y="1021764"/>
                  </a:lnTo>
                  <a:lnTo>
                    <a:pt x="1637582" y="1020491"/>
                  </a:lnTo>
                  <a:lnTo>
                    <a:pt x="1633146" y="1019855"/>
                  </a:lnTo>
                  <a:lnTo>
                    <a:pt x="1628395" y="1018583"/>
                  </a:lnTo>
                  <a:lnTo>
                    <a:pt x="1623643" y="1018265"/>
                  </a:lnTo>
                  <a:lnTo>
                    <a:pt x="1618257" y="1017947"/>
                  </a:lnTo>
                  <a:lnTo>
                    <a:pt x="1612555" y="1017947"/>
                  </a:lnTo>
                  <a:lnTo>
                    <a:pt x="1606853" y="1017947"/>
                  </a:lnTo>
                  <a:lnTo>
                    <a:pt x="1601468" y="1018583"/>
                  </a:lnTo>
                  <a:lnTo>
                    <a:pt x="1595449" y="1019855"/>
                  </a:lnTo>
                  <a:lnTo>
                    <a:pt x="1589746" y="1021127"/>
                  </a:lnTo>
                  <a:lnTo>
                    <a:pt x="1584044" y="1023036"/>
                  </a:lnTo>
                  <a:lnTo>
                    <a:pt x="1578025" y="1025262"/>
                  </a:lnTo>
                  <a:lnTo>
                    <a:pt x="1572006" y="1027807"/>
                  </a:lnTo>
                  <a:lnTo>
                    <a:pt x="1566304" y="1030987"/>
                  </a:lnTo>
                  <a:lnTo>
                    <a:pt x="1560285" y="1034168"/>
                  </a:lnTo>
                  <a:lnTo>
                    <a:pt x="1554266" y="1037984"/>
                  </a:lnTo>
                  <a:lnTo>
                    <a:pt x="1548247" y="1042119"/>
                  </a:lnTo>
                  <a:lnTo>
                    <a:pt x="1542545" y="1045936"/>
                  </a:lnTo>
                  <a:lnTo>
                    <a:pt x="1530824" y="1055159"/>
                  </a:lnTo>
                  <a:lnTo>
                    <a:pt x="1519103" y="1065337"/>
                  </a:lnTo>
                  <a:lnTo>
                    <a:pt x="1519103" y="1358900"/>
                  </a:lnTo>
                  <a:lnTo>
                    <a:pt x="1458913" y="1358900"/>
                  </a:lnTo>
                  <a:lnTo>
                    <a:pt x="1458913" y="811212"/>
                  </a:lnTo>
                  <a:close/>
                  <a:moveTo>
                    <a:pt x="66650" y="577850"/>
                  </a:moveTo>
                  <a:lnTo>
                    <a:pt x="424974" y="577850"/>
                  </a:lnTo>
                  <a:lnTo>
                    <a:pt x="431956" y="578167"/>
                  </a:lnTo>
                  <a:lnTo>
                    <a:pt x="438621" y="579437"/>
                  </a:lnTo>
                  <a:lnTo>
                    <a:pt x="445286" y="580707"/>
                  </a:lnTo>
                  <a:lnTo>
                    <a:pt x="450999" y="582929"/>
                  </a:lnTo>
                  <a:lnTo>
                    <a:pt x="456712" y="585786"/>
                  </a:lnTo>
                  <a:lnTo>
                    <a:pt x="462425" y="589278"/>
                  </a:lnTo>
                  <a:lnTo>
                    <a:pt x="467503" y="593087"/>
                  </a:lnTo>
                  <a:lnTo>
                    <a:pt x="472263" y="597214"/>
                  </a:lnTo>
                  <a:lnTo>
                    <a:pt x="476389" y="601975"/>
                  </a:lnTo>
                  <a:lnTo>
                    <a:pt x="480198" y="607054"/>
                  </a:lnTo>
                  <a:lnTo>
                    <a:pt x="483689" y="612451"/>
                  </a:lnTo>
                  <a:lnTo>
                    <a:pt x="486228" y="618482"/>
                  </a:lnTo>
                  <a:lnTo>
                    <a:pt x="488450" y="624514"/>
                  </a:lnTo>
                  <a:lnTo>
                    <a:pt x="490354" y="630862"/>
                  </a:lnTo>
                  <a:lnTo>
                    <a:pt x="491306" y="637211"/>
                  </a:lnTo>
                  <a:lnTo>
                    <a:pt x="491941" y="644195"/>
                  </a:lnTo>
                  <a:lnTo>
                    <a:pt x="568430" y="1079724"/>
                  </a:lnTo>
                  <a:lnTo>
                    <a:pt x="567795" y="1086708"/>
                  </a:lnTo>
                  <a:lnTo>
                    <a:pt x="566843" y="1093056"/>
                  </a:lnTo>
                  <a:lnTo>
                    <a:pt x="565256" y="1099405"/>
                  </a:lnTo>
                  <a:lnTo>
                    <a:pt x="563352" y="1105437"/>
                  </a:lnTo>
                  <a:lnTo>
                    <a:pt x="560178" y="1111468"/>
                  </a:lnTo>
                  <a:lnTo>
                    <a:pt x="557004" y="1116864"/>
                  </a:lnTo>
                  <a:lnTo>
                    <a:pt x="552878" y="1121943"/>
                  </a:lnTo>
                  <a:lnTo>
                    <a:pt x="549070" y="1126705"/>
                  </a:lnTo>
                  <a:lnTo>
                    <a:pt x="544309" y="1131149"/>
                  </a:lnTo>
                  <a:lnTo>
                    <a:pt x="539231" y="1134641"/>
                  </a:lnTo>
                  <a:lnTo>
                    <a:pt x="533835" y="1137815"/>
                  </a:lnTo>
                  <a:lnTo>
                    <a:pt x="527805" y="1140990"/>
                  </a:lnTo>
                  <a:lnTo>
                    <a:pt x="521775" y="1143212"/>
                  </a:lnTo>
                  <a:lnTo>
                    <a:pt x="515427" y="1144799"/>
                  </a:lnTo>
                  <a:lnTo>
                    <a:pt x="508762" y="1145752"/>
                  </a:lnTo>
                  <a:lnTo>
                    <a:pt x="502097" y="1146069"/>
                  </a:lnTo>
                  <a:lnTo>
                    <a:pt x="413865" y="1146069"/>
                  </a:lnTo>
                  <a:lnTo>
                    <a:pt x="414817" y="1152100"/>
                  </a:lnTo>
                  <a:lnTo>
                    <a:pt x="416087" y="1158767"/>
                  </a:lnTo>
                  <a:lnTo>
                    <a:pt x="417039" y="1164798"/>
                  </a:lnTo>
                  <a:lnTo>
                    <a:pt x="418943" y="1171147"/>
                  </a:lnTo>
                  <a:lnTo>
                    <a:pt x="420848" y="1177813"/>
                  </a:lnTo>
                  <a:lnTo>
                    <a:pt x="423069" y="1184162"/>
                  </a:lnTo>
                  <a:lnTo>
                    <a:pt x="428147" y="1197494"/>
                  </a:lnTo>
                  <a:lnTo>
                    <a:pt x="434178" y="1210827"/>
                  </a:lnTo>
                  <a:lnTo>
                    <a:pt x="440843" y="1224159"/>
                  </a:lnTo>
                  <a:lnTo>
                    <a:pt x="448460" y="1238127"/>
                  </a:lnTo>
                  <a:lnTo>
                    <a:pt x="457029" y="1252094"/>
                  </a:lnTo>
                  <a:lnTo>
                    <a:pt x="466233" y="1266062"/>
                  </a:lnTo>
                  <a:lnTo>
                    <a:pt x="475755" y="1280029"/>
                  </a:lnTo>
                  <a:lnTo>
                    <a:pt x="486228" y="1294314"/>
                  </a:lnTo>
                  <a:lnTo>
                    <a:pt x="497019" y="1307964"/>
                  </a:lnTo>
                  <a:lnTo>
                    <a:pt x="508128" y="1322249"/>
                  </a:lnTo>
                  <a:lnTo>
                    <a:pt x="519871" y="1336216"/>
                  </a:lnTo>
                  <a:lnTo>
                    <a:pt x="531931" y="1349866"/>
                  </a:lnTo>
                  <a:lnTo>
                    <a:pt x="544309" y="1363833"/>
                  </a:lnTo>
                  <a:lnTo>
                    <a:pt x="556687" y="1377801"/>
                  </a:lnTo>
                  <a:lnTo>
                    <a:pt x="569382" y="1391133"/>
                  </a:lnTo>
                  <a:lnTo>
                    <a:pt x="594455" y="1417481"/>
                  </a:lnTo>
                  <a:lnTo>
                    <a:pt x="620163" y="1442876"/>
                  </a:lnTo>
                  <a:lnTo>
                    <a:pt x="644919" y="1467319"/>
                  </a:lnTo>
                  <a:lnTo>
                    <a:pt x="690622" y="1511443"/>
                  </a:lnTo>
                  <a:lnTo>
                    <a:pt x="710617" y="1530807"/>
                  </a:lnTo>
                  <a:lnTo>
                    <a:pt x="728390" y="1548266"/>
                  </a:lnTo>
                  <a:lnTo>
                    <a:pt x="745846" y="1565726"/>
                  </a:lnTo>
                  <a:lnTo>
                    <a:pt x="764889" y="1586042"/>
                  </a:lnTo>
                  <a:lnTo>
                    <a:pt x="809005" y="1632071"/>
                  </a:lnTo>
                  <a:lnTo>
                    <a:pt x="833443" y="1656514"/>
                  </a:lnTo>
                  <a:lnTo>
                    <a:pt x="859151" y="1681909"/>
                  </a:lnTo>
                  <a:lnTo>
                    <a:pt x="885494" y="1707622"/>
                  </a:lnTo>
                  <a:lnTo>
                    <a:pt x="899141" y="1720319"/>
                  </a:lnTo>
                  <a:lnTo>
                    <a:pt x="912471" y="1732699"/>
                  </a:lnTo>
                  <a:lnTo>
                    <a:pt x="926436" y="1744762"/>
                  </a:lnTo>
                  <a:lnTo>
                    <a:pt x="940401" y="1756507"/>
                  </a:lnTo>
                  <a:lnTo>
                    <a:pt x="954366" y="1768253"/>
                  </a:lnTo>
                  <a:lnTo>
                    <a:pt x="968330" y="1779681"/>
                  </a:lnTo>
                  <a:lnTo>
                    <a:pt x="982613" y="1790474"/>
                  </a:lnTo>
                  <a:lnTo>
                    <a:pt x="996895" y="1800632"/>
                  </a:lnTo>
                  <a:lnTo>
                    <a:pt x="1010542" y="1810472"/>
                  </a:lnTo>
                  <a:lnTo>
                    <a:pt x="1024507" y="1819678"/>
                  </a:lnTo>
                  <a:lnTo>
                    <a:pt x="1038154" y="1827932"/>
                  </a:lnTo>
                  <a:lnTo>
                    <a:pt x="1052119" y="1835868"/>
                  </a:lnTo>
                  <a:lnTo>
                    <a:pt x="1065767" y="1842534"/>
                  </a:lnTo>
                  <a:lnTo>
                    <a:pt x="1079097" y="1848565"/>
                  </a:lnTo>
                  <a:lnTo>
                    <a:pt x="1092109" y="1853644"/>
                  </a:lnTo>
                  <a:lnTo>
                    <a:pt x="1098774" y="1855866"/>
                  </a:lnTo>
                  <a:lnTo>
                    <a:pt x="1105439" y="1857454"/>
                  </a:lnTo>
                  <a:lnTo>
                    <a:pt x="1111787" y="1859358"/>
                  </a:lnTo>
                  <a:lnTo>
                    <a:pt x="1118134" y="1860945"/>
                  </a:lnTo>
                  <a:lnTo>
                    <a:pt x="1124165" y="1861898"/>
                  </a:lnTo>
                  <a:lnTo>
                    <a:pt x="1130512" y="1862533"/>
                  </a:lnTo>
                  <a:lnTo>
                    <a:pt x="1130512" y="1774919"/>
                  </a:lnTo>
                  <a:lnTo>
                    <a:pt x="1130830" y="1767935"/>
                  </a:lnTo>
                  <a:lnTo>
                    <a:pt x="1131782" y="1761269"/>
                  </a:lnTo>
                  <a:lnTo>
                    <a:pt x="1133369" y="1754920"/>
                  </a:lnTo>
                  <a:lnTo>
                    <a:pt x="1135590" y="1748889"/>
                  </a:lnTo>
                  <a:lnTo>
                    <a:pt x="1138447" y="1743175"/>
                  </a:lnTo>
                  <a:lnTo>
                    <a:pt x="1141621" y="1737778"/>
                  </a:lnTo>
                  <a:lnTo>
                    <a:pt x="1145747" y="1732699"/>
                  </a:lnTo>
                  <a:lnTo>
                    <a:pt x="1149873" y="1727938"/>
                  </a:lnTo>
                  <a:lnTo>
                    <a:pt x="1154633" y="1723494"/>
                  </a:lnTo>
                  <a:lnTo>
                    <a:pt x="1159712" y="1720002"/>
                  </a:lnTo>
                  <a:lnTo>
                    <a:pt x="1165107" y="1716510"/>
                  </a:lnTo>
                  <a:lnTo>
                    <a:pt x="1170820" y="1713653"/>
                  </a:lnTo>
                  <a:lnTo>
                    <a:pt x="1177167" y="1711431"/>
                  </a:lnTo>
                  <a:lnTo>
                    <a:pt x="1183198" y="1709526"/>
                  </a:lnTo>
                  <a:lnTo>
                    <a:pt x="1190180" y="1708891"/>
                  </a:lnTo>
                  <a:lnTo>
                    <a:pt x="1196845" y="1708574"/>
                  </a:lnTo>
                  <a:lnTo>
                    <a:pt x="1632292" y="1785077"/>
                  </a:lnTo>
                  <a:lnTo>
                    <a:pt x="1638957" y="1785394"/>
                  </a:lnTo>
                  <a:lnTo>
                    <a:pt x="1645622" y="1786664"/>
                  </a:lnTo>
                  <a:lnTo>
                    <a:pt x="1652287" y="1787934"/>
                  </a:lnTo>
                  <a:lnTo>
                    <a:pt x="1658000" y="1790156"/>
                  </a:lnTo>
                  <a:lnTo>
                    <a:pt x="1663713" y="1793013"/>
                  </a:lnTo>
                  <a:lnTo>
                    <a:pt x="1669426" y="1796505"/>
                  </a:lnTo>
                  <a:lnTo>
                    <a:pt x="1674504" y="1799997"/>
                  </a:lnTo>
                  <a:lnTo>
                    <a:pt x="1679265" y="1804441"/>
                  </a:lnTo>
                  <a:lnTo>
                    <a:pt x="1683391" y="1809203"/>
                  </a:lnTo>
                  <a:lnTo>
                    <a:pt x="1687199" y="1814282"/>
                  </a:lnTo>
                  <a:lnTo>
                    <a:pt x="1690373" y="1819678"/>
                  </a:lnTo>
                  <a:lnTo>
                    <a:pt x="1693230" y="1825392"/>
                  </a:lnTo>
                  <a:lnTo>
                    <a:pt x="1695451" y="1831741"/>
                  </a:lnTo>
                  <a:lnTo>
                    <a:pt x="1697356" y="1837772"/>
                  </a:lnTo>
                  <a:lnTo>
                    <a:pt x="1697990" y="1844438"/>
                  </a:lnTo>
                  <a:lnTo>
                    <a:pt x="1698625" y="1851422"/>
                  </a:lnTo>
                  <a:lnTo>
                    <a:pt x="1698625" y="2210448"/>
                  </a:lnTo>
                  <a:lnTo>
                    <a:pt x="1697990" y="2216796"/>
                  </a:lnTo>
                  <a:lnTo>
                    <a:pt x="1697356" y="2223780"/>
                  </a:lnTo>
                  <a:lnTo>
                    <a:pt x="1695451" y="2229811"/>
                  </a:lnTo>
                  <a:lnTo>
                    <a:pt x="1693230" y="2236160"/>
                  </a:lnTo>
                  <a:lnTo>
                    <a:pt x="1690373" y="2241874"/>
                  </a:lnTo>
                  <a:lnTo>
                    <a:pt x="1687199" y="2247588"/>
                  </a:lnTo>
                  <a:lnTo>
                    <a:pt x="1683391" y="2252667"/>
                  </a:lnTo>
                  <a:lnTo>
                    <a:pt x="1679265" y="2257429"/>
                  </a:lnTo>
                  <a:lnTo>
                    <a:pt x="1674504" y="2261238"/>
                  </a:lnTo>
                  <a:lnTo>
                    <a:pt x="1669426" y="2265365"/>
                  </a:lnTo>
                  <a:lnTo>
                    <a:pt x="1663713" y="2268539"/>
                  </a:lnTo>
                  <a:lnTo>
                    <a:pt x="1658000" y="2271396"/>
                  </a:lnTo>
                  <a:lnTo>
                    <a:pt x="1652287" y="2273618"/>
                  </a:lnTo>
                  <a:lnTo>
                    <a:pt x="1645622" y="2275205"/>
                  </a:lnTo>
                  <a:lnTo>
                    <a:pt x="1638957" y="2276158"/>
                  </a:lnTo>
                  <a:lnTo>
                    <a:pt x="1632292" y="2276475"/>
                  </a:lnTo>
                  <a:lnTo>
                    <a:pt x="1625310" y="2276158"/>
                  </a:lnTo>
                  <a:lnTo>
                    <a:pt x="1605315" y="2275205"/>
                  </a:lnTo>
                  <a:lnTo>
                    <a:pt x="1590715" y="2273936"/>
                  </a:lnTo>
                  <a:lnTo>
                    <a:pt x="1572625" y="2272348"/>
                  </a:lnTo>
                  <a:lnTo>
                    <a:pt x="1552312" y="2270126"/>
                  </a:lnTo>
                  <a:lnTo>
                    <a:pt x="1529461" y="2267269"/>
                  </a:lnTo>
                  <a:lnTo>
                    <a:pt x="1504070" y="2263460"/>
                  </a:lnTo>
                  <a:lnTo>
                    <a:pt x="1475823" y="2258699"/>
                  </a:lnTo>
                  <a:lnTo>
                    <a:pt x="1445672" y="2253619"/>
                  </a:lnTo>
                  <a:lnTo>
                    <a:pt x="1412982" y="2246953"/>
                  </a:lnTo>
                  <a:lnTo>
                    <a:pt x="1378705" y="2239335"/>
                  </a:lnTo>
                  <a:lnTo>
                    <a:pt x="1341888" y="2230764"/>
                  </a:lnTo>
                  <a:lnTo>
                    <a:pt x="1303803" y="2220923"/>
                  </a:lnTo>
                  <a:lnTo>
                    <a:pt x="1283808" y="2215527"/>
                  </a:lnTo>
                  <a:lnTo>
                    <a:pt x="1263812" y="2209495"/>
                  </a:lnTo>
                  <a:lnTo>
                    <a:pt x="1243500" y="2203464"/>
                  </a:lnTo>
                  <a:lnTo>
                    <a:pt x="1222236" y="2196798"/>
                  </a:lnTo>
                  <a:lnTo>
                    <a:pt x="1201288" y="2189814"/>
                  </a:lnTo>
                  <a:lnTo>
                    <a:pt x="1179706" y="2182513"/>
                  </a:lnTo>
                  <a:lnTo>
                    <a:pt x="1157807" y="2174577"/>
                  </a:lnTo>
                  <a:lnTo>
                    <a:pt x="1135590" y="2166641"/>
                  </a:lnTo>
                  <a:lnTo>
                    <a:pt x="1113056" y="2157752"/>
                  </a:lnTo>
                  <a:lnTo>
                    <a:pt x="1089888" y="2149181"/>
                  </a:lnTo>
                  <a:lnTo>
                    <a:pt x="1067036" y="2139658"/>
                  </a:lnTo>
                  <a:lnTo>
                    <a:pt x="1043867" y="2129500"/>
                  </a:lnTo>
                  <a:lnTo>
                    <a:pt x="1020381" y="2119342"/>
                  </a:lnTo>
                  <a:lnTo>
                    <a:pt x="996260" y="2108232"/>
                  </a:lnTo>
                  <a:lnTo>
                    <a:pt x="972774" y="2097121"/>
                  </a:lnTo>
                  <a:lnTo>
                    <a:pt x="948653" y="2085376"/>
                  </a:lnTo>
                  <a:lnTo>
                    <a:pt x="924214" y="2072996"/>
                  </a:lnTo>
                  <a:lnTo>
                    <a:pt x="899776" y="2059663"/>
                  </a:lnTo>
                  <a:lnTo>
                    <a:pt x="875338" y="2046331"/>
                  </a:lnTo>
                  <a:lnTo>
                    <a:pt x="850582" y="2032363"/>
                  </a:lnTo>
                  <a:lnTo>
                    <a:pt x="825826" y="2017761"/>
                  </a:lnTo>
                  <a:lnTo>
                    <a:pt x="801071" y="2002841"/>
                  </a:lnTo>
                  <a:lnTo>
                    <a:pt x="776315" y="1987287"/>
                  </a:lnTo>
                  <a:lnTo>
                    <a:pt x="751242" y="1971415"/>
                  </a:lnTo>
                  <a:lnTo>
                    <a:pt x="726169" y="1954590"/>
                  </a:lnTo>
                  <a:lnTo>
                    <a:pt x="701413" y="1937131"/>
                  </a:lnTo>
                  <a:lnTo>
                    <a:pt x="676022" y="1918720"/>
                  </a:lnTo>
                  <a:lnTo>
                    <a:pt x="650949" y="1900308"/>
                  </a:lnTo>
                  <a:lnTo>
                    <a:pt x="626193" y="1880944"/>
                  </a:lnTo>
                  <a:lnTo>
                    <a:pt x="601120" y="1860945"/>
                  </a:lnTo>
                  <a:lnTo>
                    <a:pt x="576365" y="1840312"/>
                  </a:lnTo>
                  <a:lnTo>
                    <a:pt x="551609" y="1819043"/>
                  </a:lnTo>
                  <a:lnTo>
                    <a:pt x="526853" y="1797140"/>
                  </a:lnTo>
                  <a:lnTo>
                    <a:pt x="502097" y="1774601"/>
                  </a:lnTo>
                  <a:lnTo>
                    <a:pt x="477976" y="1751111"/>
                  </a:lnTo>
                  <a:lnTo>
                    <a:pt x="454490" y="1728255"/>
                  </a:lnTo>
                  <a:lnTo>
                    <a:pt x="431956" y="1704447"/>
                  </a:lnTo>
                  <a:lnTo>
                    <a:pt x="410057" y="1680956"/>
                  </a:lnTo>
                  <a:lnTo>
                    <a:pt x="389110" y="1657148"/>
                  </a:lnTo>
                  <a:lnTo>
                    <a:pt x="368797" y="1633023"/>
                  </a:lnTo>
                  <a:lnTo>
                    <a:pt x="349120" y="1609215"/>
                  </a:lnTo>
                  <a:lnTo>
                    <a:pt x="330077" y="1585089"/>
                  </a:lnTo>
                  <a:lnTo>
                    <a:pt x="311668" y="1560964"/>
                  </a:lnTo>
                  <a:lnTo>
                    <a:pt x="294212" y="1536521"/>
                  </a:lnTo>
                  <a:lnTo>
                    <a:pt x="277709" y="1512078"/>
                  </a:lnTo>
                  <a:lnTo>
                    <a:pt x="261205" y="1488270"/>
                  </a:lnTo>
                  <a:lnTo>
                    <a:pt x="245336" y="1463827"/>
                  </a:lnTo>
                  <a:lnTo>
                    <a:pt x="230419" y="1439384"/>
                  </a:lnTo>
                  <a:lnTo>
                    <a:pt x="216454" y="1415259"/>
                  </a:lnTo>
                  <a:lnTo>
                    <a:pt x="202489" y="1390816"/>
                  </a:lnTo>
                  <a:lnTo>
                    <a:pt x="189477" y="1366690"/>
                  </a:lnTo>
                  <a:lnTo>
                    <a:pt x="177099" y="1342882"/>
                  </a:lnTo>
                  <a:lnTo>
                    <a:pt x="165038" y="1318757"/>
                  </a:lnTo>
                  <a:lnTo>
                    <a:pt x="153295" y="1294949"/>
                  </a:lnTo>
                  <a:lnTo>
                    <a:pt x="142504" y="1271458"/>
                  </a:lnTo>
                  <a:lnTo>
                    <a:pt x="132031" y="1247650"/>
                  </a:lnTo>
                  <a:lnTo>
                    <a:pt x="122192" y="1224159"/>
                  </a:lnTo>
                  <a:lnTo>
                    <a:pt x="112988" y="1201304"/>
                  </a:lnTo>
                  <a:lnTo>
                    <a:pt x="104101" y="1178448"/>
                  </a:lnTo>
                  <a:lnTo>
                    <a:pt x="95849" y="1155910"/>
                  </a:lnTo>
                  <a:lnTo>
                    <a:pt x="87597" y="1133371"/>
                  </a:lnTo>
                  <a:lnTo>
                    <a:pt x="80297" y="1110833"/>
                  </a:lnTo>
                  <a:lnTo>
                    <a:pt x="73315" y="1089247"/>
                  </a:lnTo>
                  <a:lnTo>
                    <a:pt x="66650" y="1067661"/>
                  </a:lnTo>
                  <a:lnTo>
                    <a:pt x="60302" y="1046075"/>
                  </a:lnTo>
                  <a:lnTo>
                    <a:pt x="54590" y="1025441"/>
                  </a:lnTo>
                  <a:lnTo>
                    <a:pt x="49194" y="1004808"/>
                  </a:lnTo>
                  <a:lnTo>
                    <a:pt x="44116" y="984492"/>
                  </a:lnTo>
                  <a:lnTo>
                    <a:pt x="39355" y="964810"/>
                  </a:lnTo>
                  <a:lnTo>
                    <a:pt x="34912" y="945446"/>
                  </a:lnTo>
                  <a:lnTo>
                    <a:pt x="30786" y="926717"/>
                  </a:lnTo>
                  <a:lnTo>
                    <a:pt x="27295" y="907988"/>
                  </a:lnTo>
                  <a:lnTo>
                    <a:pt x="20630" y="872435"/>
                  </a:lnTo>
                  <a:lnTo>
                    <a:pt x="15234" y="838786"/>
                  </a:lnTo>
                  <a:lnTo>
                    <a:pt x="10791" y="807359"/>
                  </a:lnTo>
                  <a:lnTo>
                    <a:pt x="7617" y="778472"/>
                  </a:lnTo>
                  <a:lnTo>
                    <a:pt x="5078" y="751807"/>
                  </a:lnTo>
                  <a:lnTo>
                    <a:pt x="2856" y="727682"/>
                  </a:lnTo>
                  <a:lnTo>
                    <a:pt x="1904" y="706413"/>
                  </a:lnTo>
                  <a:lnTo>
                    <a:pt x="635" y="688002"/>
                  </a:lnTo>
                  <a:lnTo>
                    <a:pt x="317" y="672765"/>
                  </a:lnTo>
                  <a:lnTo>
                    <a:pt x="0" y="651496"/>
                  </a:lnTo>
                  <a:lnTo>
                    <a:pt x="317" y="644195"/>
                  </a:lnTo>
                  <a:lnTo>
                    <a:pt x="635" y="637211"/>
                  </a:lnTo>
                  <a:lnTo>
                    <a:pt x="1270" y="630862"/>
                  </a:lnTo>
                  <a:lnTo>
                    <a:pt x="3174" y="624514"/>
                  </a:lnTo>
                  <a:lnTo>
                    <a:pt x="5395" y="618482"/>
                  </a:lnTo>
                  <a:lnTo>
                    <a:pt x="8252" y="612451"/>
                  </a:lnTo>
                  <a:lnTo>
                    <a:pt x="11743" y="607054"/>
                  </a:lnTo>
                  <a:lnTo>
                    <a:pt x="15234" y="601975"/>
                  </a:lnTo>
                  <a:lnTo>
                    <a:pt x="19678" y="597214"/>
                  </a:lnTo>
                  <a:lnTo>
                    <a:pt x="24438" y="592770"/>
                  </a:lnTo>
                  <a:lnTo>
                    <a:pt x="29516" y="589278"/>
                  </a:lnTo>
                  <a:lnTo>
                    <a:pt x="34912" y="585786"/>
                  </a:lnTo>
                  <a:lnTo>
                    <a:pt x="40625" y="582929"/>
                  </a:lnTo>
                  <a:lnTo>
                    <a:pt x="46972" y="580707"/>
                  </a:lnTo>
                  <a:lnTo>
                    <a:pt x="53003" y="579437"/>
                  </a:lnTo>
                  <a:lnTo>
                    <a:pt x="59668" y="578167"/>
                  </a:lnTo>
                  <a:lnTo>
                    <a:pt x="66650" y="577850"/>
                  </a:lnTo>
                  <a:close/>
                  <a:moveTo>
                    <a:pt x="1238886" y="249237"/>
                  </a:moveTo>
                  <a:lnTo>
                    <a:pt x="1243966" y="249237"/>
                  </a:lnTo>
                  <a:lnTo>
                    <a:pt x="1249363" y="249237"/>
                  </a:lnTo>
                  <a:lnTo>
                    <a:pt x="1254443" y="249872"/>
                  </a:lnTo>
                  <a:lnTo>
                    <a:pt x="1259523" y="250189"/>
                  </a:lnTo>
                  <a:lnTo>
                    <a:pt x="1264603" y="251459"/>
                  </a:lnTo>
                  <a:lnTo>
                    <a:pt x="1269683" y="252412"/>
                  </a:lnTo>
                  <a:lnTo>
                    <a:pt x="1274446" y="253999"/>
                  </a:lnTo>
                  <a:lnTo>
                    <a:pt x="1279208" y="255587"/>
                  </a:lnTo>
                  <a:lnTo>
                    <a:pt x="1283971" y="257174"/>
                  </a:lnTo>
                  <a:lnTo>
                    <a:pt x="1288416" y="259397"/>
                  </a:lnTo>
                  <a:lnTo>
                    <a:pt x="1292543" y="261619"/>
                  </a:lnTo>
                  <a:lnTo>
                    <a:pt x="1296988" y="264159"/>
                  </a:lnTo>
                  <a:lnTo>
                    <a:pt x="1301116" y="266699"/>
                  </a:lnTo>
                  <a:lnTo>
                    <a:pt x="1304926" y="269557"/>
                  </a:lnTo>
                  <a:lnTo>
                    <a:pt x="1309053" y="272414"/>
                  </a:lnTo>
                  <a:lnTo>
                    <a:pt x="1312863" y="275907"/>
                  </a:lnTo>
                  <a:lnTo>
                    <a:pt x="1316356" y="279082"/>
                  </a:lnTo>
                  <a:lnTo>
                    <a:pt x="1319531" y="282892"/>
                  </a:lnTo>
                  <a:lnTo>
                    <a:pt x="1323023" y="286384"/>
                  </a:lnTo>
                  <a:lnTo>
                    <a:pt x="1325881" y="290512"/>
                  </a:lnTo>
                  <a:lnTo>
                    <a:pt x="1328738" y="294322"/>
                  </a:lnTo>
                  <a:lnTo>
                    <a:pt x="1331596" y="298449"/>
                  </a:lnTo>
                  <a:lnTo>
                    <a:pt x="1333818" y="302895"/>
                  </a:lnTo>
                  <a:lnTo>
                    <a:pt x="1336358" y="307340"/>
                  </a:lnTo>
                  <a:lnTo>
                    <a:pt x="1338263" y="311785"/>
                  </a:lnTo>
                  <a:lnTo>
                    <a:pt x="1340168" y="316547"/>
                  </a:lnTo>
                  <a:lnTo>
                    <a:pt x="1341756" y="321310"/>
                  </a:lnTo>
                  <a:lnTo>
                    <a:pt x="1343026" y="326072"/>
                  </a:lnTo>
                  <a:lnTo>
                    <a:pt x="1344296" y="331152"/>
                  </a:lnTo>
                  <a:lnTo>
                    <a:pt x="1345248" y="336232"/>
                  </a:lnTo>
                  <a:lnTo>
                    <a:pt x="1345884" y="341312"/>
                  </a:lnTo>
                  <a:lnTo>
                    <a:pt x="1346201" y="346392"/>
                  </a:lnTo>
                  <a:lnTo>
                    <a:pt x="1346201" y="351790"/>
                  </a:lnTo>
                  <a:lnTo>
                    <a:pt x="1346201" y="357187"/>
                  </a:lnTo>
                  <a:lnTo>
                    <a:pt x="1345884" y="362267"/>
                  </a:lnTo>
                  <a:lnTo>
                    <a:pt x="1345248" y="367347"/>
                  </a:lnTo>
                  <a:lnTo>
                    <a:pt x="1344296" y="372427"/>
                  </a:lnTo>
                  <a:lnTo>
                    <a:pt x="1343026" y="377507"/>
                  </a:lnTo>
                  <a:lnTo>
                    <a:pt x="1341756" y="382270"/>
                  </a:lnTo>
                  <a:lnTo>
                    <a:pt x="1340168" y="387032"/>
                  </a:lnTo>
                  <a:lnTo>
                    <a:pt x="1338263" y="391795"/>
                  </a:lnTo>
                  <a:lnTo>
                    <a:pt x="1336358" y="396240"/>
                  </a:lnTo>
                  <a:lnTo>
                    <a:pt x="1333818" y="400367"/>
                  </a:lnTo>
                  <a:lnTo>
                    <a:pt x="1331596" y="404812"/>
                  </a:lnTo>
                  <a:lnTo>
                    <a:pt x="1328738" y="408940"/>
                  </a:lnTo>
                  <a:lnTo>
                    <a:pt x="1325881" y="412750"/>
                  </a:lnTo>
                  <a:lnTo>
                    <a:pt x="1323023" y="416877"/>
                  </a:lnTo>
                  <a:lnTo>
                    <a:pt x="1319531" y="420370"/>
                  </a:lnTo>
                  <a:lnTo>
                    <a:pt x="1316356" y="424180"/>
                  </a:lnTo>
                  <a:lnTo>
                    <a:pt x="1312863" y="427355"/>
                  </a:lnTo>
                  <a:lnTo>
                    <a:pt x="1309053" y="430847"/>
                  </a:lnTo>
                  <a:lnTo>
                    <a:pt x="1304926" y="434022"/>
                  </a:lnTo>
                  <a:lnTo>
                    <a:pt x="1301116" y="436562"/>
                  </a:lnTo>
                  <a:lnTo>
                    <a:pt x="1296988" y="439420"/>
                  </a:lnTo>
                  <a:lnTo>
                    <a:pt x="1292543" y="441642"/>
                  </a:lnTo>
                  <a:lnTo>
                    <a:pt x="1288416" y="444182"/>
                  </a:lnTo>
                  <a:lnTo>
                    <a:pt x="1283971" y="446087"/>
                  </a:lnTo>
                  <a:lnTo>
                    <a:pt x="1279208" y="447992"/>
                  </a:lnTo>
                  <a:lnTo>
                    <a:pt x="1274446" y="449580"/>
                  </a:lnTo>
                  <a:lnTo>
                    <a:pt x="1269683" y="450850"/>
                  </a:lnTo>
                  <a:lnTo>
                    <a:pt x="1264603" y="452120"/>
                  </a:lnTo>
                  <a:lnTo>
                    <a:pt x="1259523" y="453072"/>
                  </a:lnTo>
                  <a:lnTo>
                    <a:pt x="1254443" y="453707"/>
                  </a:lnTo>
                  <a:lnTo>
                    <a:pt x="1249363" y="454025"/>
                  </a:lnTo>
                  <a:lnTo>
                    <a:pt x="1243966" y="454025"/>
                  </a:lnTo>
                  <a:lnTo>
                    <a:pt x="1238886" y="454025"/>
                  </a:lnTo>
                  <a:lnTo>
                    <a:pt x="1233488" y="453707"/>
                  </a:lnTo>
                  <a:lnTo>
                    <a:pt x="1228091" y="453072"/>
                  </a:lnTo>
                  <a:lnTo>
                    <a:pt x="1223328" y="452120"/>
                  </a:lnTo>
                  <a:lnTo>
                    <a:pt x="1218248" y="450850"/>
                  </a:lnTo>
                  <a:lnTo>
                    <a:pt x="1213486" y="449580"/>
                  </a:lnTo>
                  <a:lnTo>
                    <a:pt x="1208723" y="447992"/>
                  </a:lnTo>
                  <a:lnTo>
                    <a:pt x="1203961" y="446087"/>
                  </a:lnTo>
                  <a:lnTo>
                    <a:pt x="1199516" y="444182"/>
                  </a:lnTo>
                  <a:lnTo>
                    <a:pt x="1195071" y="441642"/>
                  </a:lnTo>
                  <a:lnTo>
                    <a:pt x="1190626" y="439420"/>
                  </a:lnTo>
                  <a:lnTo>
                    <a:pt x="1186498" y="436562"/>
                  </a:lnTo>
                  <a:lnTo>
                    <a:pt x="1182688" y="434022"/>
                  </a:lnTo>
                  <a:lnTo>
                    <a:pt x="1178561" y="430847"/>
                  </a:lnTo>
                  <a:lnTo>
                    <a:pt x="1175068" y="427355"/>
                  </a:lnTo>
                  <a:lnTo>
                    <a:pt x="1171258" y="424180"/>
                  </a:lnTo>
                  <a:lnTo>
                    <a:pt x="1168083" y="420370"/>
                  </a:lnTo>
                  <a:lnTo>
                    <a:pt x="1164591" y="416877"/>
                  </a:lnTo>
                  <a:lnTo>
                    <a:pt x="1161733" y="412750"/>
                  </a:lnTo>
                  <a:lnTo>
                    <a:pt x="1158876" y="408940"/>
                  </a:lnTo>
                  <a:lnTo>
                    <a:pt x="1156336" y="404812"/>
                  </a:lnTo>
                  <a:lnTo>
                    <a:pt x="1153796" y="400367"/>
                  </a:lnTo>
                  <a:lnTo>
                    <a:pt x="1151573" y="396240"/>
                  </a:lnTo>
                  <a:lnTo>
                    <a:pt x="1149351" y="391795"/>
                  </a:lnTo>
                  <a:lnTo>
                    <a:pt x="1147763" y="387032"/>
                  </a:lnTo>
                  <a:lnTo>
                    <a:pt x="1146176" y="382270"/>
                  </a:lnTo>
                  <a:lnTo>
                    <a:pt x="1144588" y="377507"/>
                  </a:lnTo>
                  <a:lnTo>
                    <a:pt x="1143636" y="372427"/>
                  </a:lnTo>
                  <a:lnTo>
                    <a:pt x="1142366" y="367347"/>
                  </a:lnTo>
                  <a:lnTo>
                    <a:pt x="1141731" y="362267"/>
                  </a:lnTo>
                  <a:lnTo>
                    <a:pt x="1141413" y="357187"/>
                  </a:lnTo>
                  <a:lnTo>
                    <a:pt x="1141413" y="351790"/>
                  </a:lnTo>
                  <a:lnTo>
                    <a:pt x="1141413" y="346392"/>
                  </a:lnTo>
                  <a:lnTo>
                    <a:pt x="1141731" y="341312"/>
                  </a:lnTo>
                  <a:lnTo>
                    <a:pt x="1142366" y="336232"/>
                  </a:lnTo>
                  <a:lnTo>
                    <a:pt x="1143636" y="331152"/>
                  </a:lnTo>
                  <a:lnTo>
                    <a:pt x="1144588" y="326072"/>
                  </a:lnTo>
                  <a:lnTo>
                    <a:pt x="1146176" y="321310"/>
                  </a:lnTo>
                  <a:lnTo>
                    <a:pt x="1147763" y="316547"/>
                  </a:lnTo>
                  <a:lnTo>
                    <a:pt x="1149351" y="311785"/>
                  </a:lnTo>
                  <a:lnTo>
                    <a:pt x="1151573" y="307340"/>
                  </a:lnTo>
                  <a:lnTo>
                    <a:pt x="1153796" y="302895"/>
                  </a:lnTo>
                  <a:lnTo>
                    <a:pt x="1156336" y="298449"/>
                  </a:lnTo>
                  <a:lnTo>
                    <a:pt x="1158876" y="294322"/>
                  </a:lnTo>
                  <a:lnTo>
                    <a:pt x="1161733" y="290512"/>
                  </a:lnTo>
                  <a:lnTo>
                    <a:pt x="1164591" y="286384"/>
                  </a:lnTo>
                  <a:lnTo>
                    <a:pt x="1168083" y="282892"/>
                  </a:lnTo>
                  <a:lnTo>
                    <a:pt x="1171258" y="279082"/>
                  </a:lnTo>
                  <a:lnTo>
                    <a:pt x="1175068" y="275907"/>
                  </a:lnTo>
                  <a:lnTo>
                    <a:pt x="1178561" y="272414"/>
                  </a:lnTo>
                  <a:lnTo>
                    <a:pt x="1182688" y="269557"/>
                  </a:lnTo>
                  <a:lnTo>
                    <a:pt x="1186498" y="266699"/>
                  </a:lnTo>
                  <a:lnTo>
                    <a:pt x="1190626" y="264159"/>
                  </a:lnTo>
                  <a:lnTo>
                    <a:pt x="1195071" y="261619"/>
                  </a:lnTo>
                  <a:lnTo>
                    <a:pt x="1199516" y="259397"/>
                  </a:lnTo>
                  <a:lnTo>
                    <a:pt x="1203961" y="257174"/>
                  </a:lnTo>
                  <a:lnTo>
                    <a:pt x="1208723" y="255587"/>
                  </a:lnTo>
                  <a:lnTo>
                    <a:pt x="1213486" y="253999"/>
                  </a:lnTo>
                  <a:lnTo>
                    <a:pt x="1218248" y="252412"/>
                  </a:lnTo>
                  <a:lnTo>
                    <a:pt x="1223328" y="251459"/>
                  </a:lnTo>
                  <a:lnTo>
                    <a:pt x="1228091" y="250189"/>
                  </a:lnTo>
                  <a:lnTo>
                    <a:pt x="1233488" y="249872"/>
                  </a:lnTo>
                  <a:lnTo>
                    <a:pt x="1238886" y="249237"/>
                  </a:lnTo>
                  <a:close/>
                  <a:moveTo>
                    <a:pt x="1220284" y="0"/>
                  </a:moveTo>
                  <a:lnTo>
                    <a:pt x="1245688" y="317"/>
                  </a:lnTo>
                  <a:lnTo>
                    <a:pt x="1271093" y="1270"/>
                  </a:lnTo>
                  <a:lnTo>
                    <a:pt x="1296180" y="2858"/>
                  </a:lnTo>
                  <a:lnTo>
                    <a:pt x="1321902" y="5082"/>
                  </a:lnTo>
                  <a:lnTo>
                    <a:pt x="1346989" y="7623"/>
                  </a:lnTo>
                  <a:lnTo>
                    <a:pt x="1372076" y="10799"/>
                  </a:lnTo>
                  <a:lnTo>
                    <a:pt x="1397163" y="14928"/>
                  </a:lnTo>
                  <a:lnTo>
                    <a:pt x="1422250" y="19374"/>
                  </a:lnTo>
                  <a:lnTo>
                    <a:pt x="1447019" y="24774"/>
                  </a:lnTo>
                  <a:lnTo>
                    <a:pt x="1471788" y="30173"/>
                  </a:lnTo>
                  <a:lnTo>
                    <a:pt x="1496875" y="36843"/>
                  </a:lnTo>
                  <a:lnTo>
                    <a:pt x="1521010" y="43830"/>
                  </a:lnTo>
                  <a:lnTo>
                    <a:pt x="1545461" y="51135"/>
                  </a:lnTo>
                  <a:lnTo>
                    <a:pt x="1569913" y="59393"/>
                  </a:lnTo>
                  <a:lnTo>
                    <a:pt x="1594047" y="68286"/>
                  </a:lnTo>
                  <a:lnTo>
                    <a:pt x="1618182" y="77180"/>
                  </a:lnTo>
                  <a:lnTo>
                    <a:pt x="1641681" y="87343"/>
                  </a:lnTo>
                  <a:lnTo>
                    <a:pt x="1665497" y="98142"/>
                  </a:lnTo>
                  <a:lnTo>
                    <a:pt x="1688997" y="108941"/>
                  </a:lnTo>
                  <a:lnTo>
                    <a:pt x="1711861" y="121010"/>
                  </a:lnTo>
                  <a:lnTo>
                    <a:pt x="1734725" y="133397"/>
                  </a:lnTo>
                  <a:lnTo>
                    <a:pt x="1757271" y="146101"/>
                  </a:lnTo>
                  <a:lnTo>
                    <a:pt x="1779500" y="159759"/>
                  </a:lnTo>
                  <a:lnTo>
                    <a:pt x="1801729" y="173734"/>
                  </a:lnTo>
                  <a:lnTo>
                    <a:pt x="1823640" y="188661"/>
                  </a:lnTo>
                  <a:lnTo>
                    <a:pt x="1845234" y="204224"/>
                  </a:lnTo>
                  <a:lnTo>
                    <a:pt x="1866510" y="220105"/>
                  </a:lnTo>
                  <a:lnTo>
                    <a:pt x="1887152" y="236938"/>
                  </a:lnTo>
                  <a:lnTo>
                    <a:pt x="1907793" y="254089"/>
                  </a:lnTo>
                  <a:lnTo>
                    <a:pt x="1928116" y="271876"/>
                  </a:lnTo>
                  <a:lnTo>
                    <a:pt x="1948122" y="290297"/>
                  </a:lnTo>
                  <a:lnTo>
                    <a:pt x="1967493" y="309036"/>
                  </a:lnTo>
                  <a:lnTo>
                    <a:pt x="1986229" y="328728"/>
                  </a:lnTo>
                  <a:lnTo>
                    <a:pt x="2004965" y="348420"/>
                  </a:lnTo>
                  <a:lnTo>
                    <a:pt x="2022748" y="368747"/>
                  </a:lnTo>
                  <a:lnTo>
                    <a:pt x="2039896" y="389392"/>
                  </a:lnTo>
                  <a:lnTo>
                    <a:pt x="2056409" y="410037"/>
                  </a:lnTo>
                  <a:lnTo>
                    <a:pt x="2072286" y="431634"/>
                  </a:lnTo>
                  <a:lnTo>
                    <a:pt x="2088164" y="453232"/>
                  </a:lnTo>
                  <a:lnTo>
                    <a:pt x="2102454" y="475147"/>
                  </a:lnTo>
                  <a:lnTo>
                    <a:pt x="2116744" y="496745"/>
                  </a:lnTo>
                  <a:lnTo>
                    <a:pt x="2130399" y="518978"/>
                  </a:lnTo>
                  <a:lnTo>
                    <a:pt x="2143419" y="542163"/>
                  </a:lnTo>
                  <a:lnTo>
                    <a:pt x="2155804" y="564714"/>
                  </a:lnTo>
                  <a:lnTo>
                    <a:pt x="2167553" y="587899"/>
                  </a:lnTo>
                  <a:lnTo>
                    <a:pt x="2178668" y="611403"/>
                  </a:lnTo>
                  <a:lnTo>
                    <a:pt x="2189465" y="634588"/>
                  </a:lnTo>
                  <a:lnTo>
                    <a:pt x="2199309" y="658727"/>
                  </a:lnTo>
                  <a:lnTo>
                    <a:pt x="2208518" y="682548"/>
                  </a:lnTo>
                  <a:lnTo>
                    <a:pt x="2217410" y="706369"/>
                  </a:lnTo>
                  <a:lnTo>
                    <a:pt x="2225348" y="730825"/>
                  </a:lnTo>
                  <a:lnTo>
                    <a:pt x="2232970" y="755281"/>
                  </a:lnTo>
                  <a:lnTo>
                    <a:pt x="2239956" y="780055"/>
                  </a:lnTo>
                  <a:lnTo>
                    <a:pt x="2246307" y="804511"/>
                  </a:lnTo>
                  <a:lnTo>
                    <a:pt x="2252023" y="829284"/>
                  </a:lnTo>
                  <a:lnTo>
                    <a:pt x="2257104" y="854376"/>
                  </a:lnTo>
                  <a:lnTo>
                    <a:pt x="2261550" y="879785"/>
                  </a:lnTo>
                  <a:lnTo>
                    <a:pt x="2265678" y="904558"/>
                  </a:lnTo>
                  <a:lnTo>
                    <a:pt x="2268854" y="929967"/>
                  </a:lnTo>
                  <a:lnTo>
                    <a:pt x="2271712" y="955059"/>
                  </a:lnTo>
                  <a:lnTo>
                    <a:pt x="2273617" y="980150"/>
                  </a:lnTo>
                  <a:lnTo>
                    <a:pt x="2275522" y="1005877"/>
                  </a:lnTo>
                  <a:lnTo>
                    <a:pt x="2276158" y="1030968"/>
                  </a:lnTo>
                  <a:lnTo>
                    <a:pt x="2276475" y="1056377"/>
                  </a:lnTo>
                  <a:lnTo>
                    <a:pt x="2276158" y="1081786"/>
                  </a:lnTo>
                  <a:lnTo>
                    <a:pt x="2275522" y="1107195"/>
                  </a:lnTo>
                  <a:lnTo>
                    <a:pt x="2273617" y="1132286"/>
                  </a:lnTo>
                  <a:lnTo>
                    <a:pt x="2271712" y="1157695"/>
                  </a:lnTo>
                  <a:lnTo>
                    <a:pt x="2268854" y="1183104"/>
                  </a:lnTo>
                  <a:lnTo>
                    <a:pt x="2265678" y="1208196"/>
                  </a:lnTo>
                  <a:lnTo>
                    <a:pt x="2261550" y="1233287"/>
                  </a:lnTo>
                  <a:lnTo>
                    <a:pt x="2257104" y="1258378"/>
                  </a:lnTo>
                  <a:lnTo>
                    <a:pt x="2252023" y="1283152"/>
                  </a:lnTo>
                  <a:lnTo>
                    <a:pt x="2246307" y="1307926"/>
                  </a:lnTo>
                  <a:lnTo>
                    <a:pt x="2239956" y="1332699"/>
                  </a:lnTo>
                  <a:lnTo>
                    <a:pt x="2232970" y="1357156"/>
                  </a:lnTo>
                  <a:lnTo>
                    <a:pt x="2225348" y="1381612"/>
                  </a:lnTo>
                  <a:lnTo>
                    <a:pt x="2217410" y="1406068"/>
                  </a:lnTo>
                  <a:lnTo>
                    <a:pt x="2208518" y="1430206"/>
                  </a:lnTo>
                  <a:lnTo>
                    <a:pt x="2199309" y="1454345"/>
                  </a:lnTo>
                  <a:lnTo>
                    <a:pt x="2189465" y="1477848"/>
                  </a:lnTo>
                  <a:lnTo>
                    <a:pt x="2178668" y="1501669"/>
                  </a:lnTo>
                  <a:lnTo>
                    <a:pt x="2167553" y="1524855"/>
                  </a:lnTo>
                  <a:lnTo>
                    <a:pt x="2155804" y="1548040"/>
                  </a:lnTo>
                  <a:lnTo>
                    <a:pt x="2143419" y="1570908"/>
                  </a:lnTo>
                  <a:lnTo>
                    <a:pt x="2130399" y="1593459"/>
                  </a:lnTo>
                  <a:lnTo>
                    <a:pt x="2116744" y="1615692"/>
                  </a:lnTo>
                  <a:lnTo>
                    <a:pt x="2102454" y="1637924"/>
                  </a:lnTo>
                  <a:lnTo>
                    <a:pt x="2088164" y="1659840"/>
                  </a:lnTo>
                  <a:lnTo>
                    <a:pt x="2072286" y="1681437"/>
                  </a:lnTo>
                  <a:lnTo>
                    <a:pt x="2056409" y="1702400"/>
                  </a:lnTo>
                  <a:lnTo>
                    <a:pt x="2039896" y="1723362"/>
                  </a:lnTo>
                  <a:lnTo>
                    <a:pt x="2022748" y="1744007"/>
                  </a:lnTo>
                  <a:lnTo>
                    <a:pt x="2004965" y="1764016"/>
                  </a:lnTo>
                  <a:lnTo>
                    <a:pt x="1986229" y="1784026"/>
                  </a:lnTo>
                  <a:lnTo>
                    <a:pt x="1967493" y="1803400"/>
                  </a:lnTo>
                  <a:lnTo>
                    <a:pt x="1852538" y="1688742"/>
                  </a:lnTo>
                  <a:lnTo>
                    <a:pt x="1868416" y="1672226"/>
                  </a:lnTo>
                  <a:lnTo>
                    <a:pt x="1884294" y="1655393"/>
                  </a:lnTo>
                  <a:lnTo>
                    <a:pt x="1899219" y="1638242"/>
                  </a:lnTo>
                  <a:lnTo>
                    <a:pt x="1913826" y="1620773"/>
                  </a:lnTo>
                  <a:lnTo>
                    <a:pt x="1928116" y="1603305"/>
                  </a:lnTo>
                  <a:lnTo>
                    <a:pt x="1941454" y="1585201"/>
                  </a:lnTo>
                  <a:lnTo>
                    <a:pt x="1954473" y="1566779"/>
                  </a:lnTo>
                  <a:lnTo>
                    <a:pt x="1966858" y="1548675"/>
                  </a:lnTo>
                  <a:lnTo>
                    <a:pt x="1978925" y="1529619"/>
                  </a:lnTo>
                  <a:lnTo>
                    <a:pt x="1990357" y="1510880"/>
                  </a:lnTo>
                  <a:lnTo>
                    <a:pt x="2001154" y="1491823"/>
                  </a:lnTo>
                  <a:lnTo>
                    <a:pt x="2011951" y="1472449"/>
                  </a:lnTo>
                  <a:lnTo>
                    <a:pt x="2022113" y="1452757"/>
                  </a:lnTo>
                  <a:lnTo>
                    <a:pt x="2031004" y="1433065"/>
                  </a:lnTo>
                  <a:lnTo>
                    <a:pt x="2040213" y="1413055"/>
                  </a:lnTo>
                  <a:lnTo>
                    <a:pt x="2048787" y="1393046"/>
                  </a:lnTo>
                  <a:lnTo>
                    <a:pt x="2056726" y="1373036"/>
                  </a:lnTo>
                  <a:lnTo>
                    <a:pt x="2064030" y="1352391"/>
                  </a:lnTo>
                  <a:lnTo>
                    <a:pt x="2071016" y="1331747"/>
                  </a:lnTo>
                  <a:lnTo>
                    <a:pt x="2077050" y="1311102"/>
                  </a:lnTo>
                  <a:lnTo>
                    <a:pt x="2083401" y="1290139"/>
                  </a:lnTo>
                  <a:lnTo>
                    <a:pt x="2088482" y="1269495"/>
                  </a:lnTo>
                  <a:lnTo>
                    <a:pt x="2093563" y="1248215"/>
                  </a:lnTo>
                  <a:lnTo>
                    <a:pt x="2097374" y="1227252"/>
                  </a:lnTo>
                  <a:lnTo>
                    <a:pt x="2101502" y="1205972"/>
                  </a:lnTo>
                  <a:lnTo>
                    <a:pt x="2104677" y="1184692"/>
                  </a:lnTo>
                  <a:lnTo>
                    <a:pt x="2107853" y="1163730"/>
                  </a:lnTo>
                  <a:lnTo>
                    <a:pt x="2109758" y="1142132"/>
                  </a:lnTo>
                  <a:lnTo>
                    <a:pt x="2111664" y="1120535"/>
                  </a:lnTo>
                  <a:lnTo>
                    <a:pt x="2113251" y="1099572"/>
                  </a:lnTo>
                  <a:lnTo>
                    <a:pt x="2113886" y="1077975"/>
                  </a:lnTo>
                  <a:lnTo>
                    <a:pt x="2113886" y="1056377"/>
                  </a:lnTo>
                  <a:lnTo>
                    <a:pt x="2113886" y="1035097"/>
                  </a:lnTo>
                  <a:lnTo>
                    <a:pt x="2113251" y="1013500"/>
                  </a:lnTo>
                  <a:lnTo>
                    <a:pt x="2111664" y="991902"/>
                  </a:lnTo>
                  <a:lnTo>
                    <a:pt x="2109758" y="970939"/>
                  </a:lnTo>
                  <a:lnTo>
                    <a:pt x="2107853" y="949342"/>
                  </a:lnTo>
                  <a:lnTo>
                    <a:pt x="2104677" y="927744"/>
                  </a:lnTo>
                  <a:lnTo>
                    <a:pt x="2101502" y="906782"/>
                  </a:lnTo>
                  <a:lnTo>
                    <a:pt x="2097374" y="885502"/>
                  </a:lnTo>
                  <a:lnTo>
                    <a:pt x="2093563" y="864222"/>
                  </a:lnTo>
                  <a:lnTo>
                    <a:pt x="2088482" y="843577"/>
                  </a:lnTo>
                  <a:lnTo>
                    <a:pt x="2083401" y="822297"/>
                  </a:lnTo>
                  <a:lnTo>
                    <a:pt x="2077050" y="801652"/>
                  </a:lnTo>
                  <a:lnTo>
                    <a:pt x="2071016" y="781007"/>
                  </a:lnTo>
                  <a:lnTo>
                    <a:pt x="2064030" y="760363"/>
                  </a:lnTo>
                  <a:lnTo>
                    <a:pt x="2056726" y="740035"/>
                  </a:lnTo>
                  <a:lnTo>
                    <a:pt x="2048787" y="719708"/>
                  </a:lnTo>
                  <a:lnTo>
                    <a:pt x="2040213" y="699699"/>
                  </a:lnTo>
                  <a:lnTo>
                    <a:pt x="2031004" y="680007"/>
                  </a:lnTo>
                  <a:lnTo>
                    <a:pt x="2022113" y="659680"/>
                  </a:lnTo>
                  <a:lnTo>
                    <a:pt x="2011951" y="640623"/>
                  </a:lnTo>
                  <a:lnTo>
                    <a:pt x="2001154" y="621249"/>
                  </a:lnTo>
                  <a:lnTo>
                    <a:pt x="1990357" y="601874"/>
                  </a:lnTo>
                  <a:lnTo>
                    <a:pt x="1978925" y="582818"/>
                  </a:lnTo>
                  <a:lnTo>
                    <a:pt x="1966858" y="564396"/>
                  </a:lnTo>
                  <a:lnTo>
                    <a:pt x="1954473" y="545657"/>
                  </a:lnTo>
                  <a:lnTo>
                    <a:pt x="1941454" y="527553"/>
                  </a:lnTo>
                  <a:lnTo>
                    <a:pt x="1928116" y="509767"/>
                  </a:lnTo>
                  <a:lnTo>
                    <a:pt x="1913826" y="491663"/>
                  </a:lnTo>
                  <a:lnTo>
                    <a:pt x="1899219" y="474512"/>
                  </a:lnTo>
                  <a:lnTo>
                    <a:pt x="1884294" y="457361"/>
                  </a:lnTo>
                  <a:lnTo>
                    <a:pt x="1868416" y="440845"/>
                  </a:lnTo>
                  <a:lnTo>
                    <a:pt x="1852538" y="424012"/>
                  </a:lnTo>
                  <a:lnTo>
                    <a:pt x="1836025" y="407813"/>
                  </a:lnTo>
                  <a:lnTo>
                    <a:pt x="1819194" y="392568"/>
                  </a:lnTo>
                  <a:lnTo>
                    <a:pt x="1802364" y="377323"/>
                  </a:lnTo>
                  <a:lnTo>
                    <a:pt x="1784581" y="362713"/>
                  </a:lnTo>
                  <a:lnTo>
                    <a:pt x="1767115" y="348738"/>
                  </a:lnTo>
                  <a:lnTo>
                    <a:pt x="1749015" y="335398"/>
                  </a:lnTo>
                  <a:lnTo>
                    <a:pt x="1730914" y="322376"/>
                  </a:lnTo>
                  <a:lnTo>
                    <a:pt x="1712496" y="309989"/>
                  </a:lnTo>
                  <a:lnTo>
                    <a:pt x="1693442" y="297920"/>
                  </a:lnTo>
                  <a:lnTo>
                    <a:pt x="1674706" y="286168"/>
                  </a:lnTo>
                  <a:lnTo>
                    <a:pt x="1655653" y="275369"/>
                  </a:lnTo>
                  <a:lnTo>
                    <a:pt x="1636282" y="264571"/>
                  </a:lnTo>
                  <a:lnTo>
                    <a:pt x="1616594" y="254725"/>
                  </a:lnTo>
                  <a:lnTo>
                    <a:pt x="1596905" y="245196"/>
                  </a:lnTo>
                  <a:lnTo>
                    <a:pt x="1576899" y="236303"/>
                  </a:lnTo>
                  <a:lnTo>
                    <a:pt x="1556893" y="227728"/>
                  </a:lnTo>
                  <a:lnTo>
                    <a:pt x="1536887" y="220105"/>
                  </a:lnTo>
                  <a:lnTo>
                    <a:pt x="1516564" y="212482"/>
                  </a:lnTo>
                  <a:lnTo>
                    <a:pt x="1495605" y="205495"/>
                  </a:lnTo>
                  <a:lnTo>
                    <a:pt x="1474964" y="199460"/>
                  </a:lnTo>
                  <a:lnTo>
                    <a:pt x="1454005" y="193425"/>
                  </a:lnTo>
                  <a:lnTo>
                    <a:pt x="1433364" y="188026"/>
                  </a:lnTo>
                  <a:lnTo>
                    <a:pt x="1412088" y="183262"/>
                  </a:lnTo>
                  <a:lnTo>
                    <a:pt x="1391129" y="178815"/>
                  </a:lnTo>
                  <a:lnTo>
                    <a:pt x="1369853" y="175004"/>
                  </a:lnTo>
                  <a:lnTo>
                    <a:pt x="1348577" y="171828"/>
                  </a:lnTo>
                  <a:lnTo>
                    <a:pt x="1327618" y="168969"/>
                  </a:lnTo>
                  <a:lnTo>
                    <a:pt x="1306024" y="166428"/>
                  </a:lnTo>
                  <a:lnTo>
                    <a:pt x="1284430" y="164840"/>
                  </a:lnTo>
                  <a:lnTo>
                    <a:pt x="1263154" y="163570"/>
                  </a:lnTo>
                  <a:lnTo>
                    <a:pt x="1241878" y="162935"/>
                  </a:lnTo>
                  <a:lnTo>
                    <a:pt x="1220284" y="162617"/>
                  </a:lnTo>
                  <a:lnTo>
                    <a:pt x="1199008" y="162935"/>
                  </a:lnTo>
                  <a:lnTo>
                    <a:pt x="1177414" y="163570"/>
                  </a:lnTo>
                  <a:lnTo>
                    <a:pt x="1155820" y="164840"/>
                  </a:lnTo>
                  <a:lnTo>
                    <a:pt x="1134226" y="166428"/>
                  </a:lnTo>
                  <a:lnTo>
                    <a:pt x="1113268" y="168969"/>
                  </a:lnTo>
                  <a:lnTo>
                    <a:pt x="1091674" y="171828"/>
                  </a:lnTo>
                  <a:lnTo>
                    <a:pt x="1070715" y="175004"/>
                  </a:lnTo>
                  <a:lnTo>
                    <a:pt x="1049439" y="178815"/>
                  </a:lnTo>
                  <a:lnTo>
                    <a:pt x="1028163" y="183262"/>
                  </a:lnTo>
                  <a:lnTo>
                    <a:pt x="1007204" y="188026"/>
                  </a:lnTo>
                  <a:lnTo>
                    <a:pt x="986245" y="193425"/>
                  </a:lnTo>
                  <a:lnTo>
                    <a:pt x="965604" y="199460"/>
                  </a:lnTo>
                  <a:lnTo>
                    <a:pt x="944963" y="205495"/>
                  </a:lnTo>
                  <a:lnTo>
                    <a:pt x="924322" y="212482"/>
                  </a:lnTo>
                  <a:lnTo>
                    <a:pt x="903998" y="220105"/>
                  </a:lnTo>
                  <a:lnTo>
                    <a:pt x="883675" y="227728"/>
                  </a:lnTo>
                  <a:lnTo>
                    <a:pt x="863669" y="236303"/>
                  </a:lnTo>
                  <a:lnTo>
                    <a:pt x="843345" y="245196"/>
                  </a:lnTo>
                  <a:lnTo>
                    <a:pt x="823657" y="254725"/>
                  </a:lnTo>
                  <a:lnTo>
                    <a:pt x="804603" y="264571"/>
                  </a:lnTo>
                  <a:lnTo>
                    <a:pt x="784915" y="275369"/>
                  </a:lnTo>
                  <a:lnTo>
                    <a:pt x="765862" y="286168"/>
                  </a:lnTo>
                  <a:lnTo>
                    <a:pt x="746808" y="297920"/>
                  </a:lnTo>
                  <a:lnTo>
                    <a:pt x="728390" y="309989"/>
                  </a:lnTo>
                  <a:lnTo>
                    <a:pt x="709654" y="322376"/>
                  </a:lnTo>
                  <a:lnTo>
                    <a:pt x="691553" y="335398"/>
                  </a:lnTo>
                  <a:lnTo>
                    <a:pt x="673453" y="348738"/>
                  </a:lnTo>
                  <a:lnTo>
                    <a:pt x="655670" y="362713"/>
                  </a:lnTo>
                  <a:lnTo>
                    <a:pt x="638522" y="377323"/>
                  </a:lnTo>
                  <a:lnTo>
                    <a:pt x="621374" y="392568"/>
                  </a:lnTo>
                  <a:lnTo>
                    <a:pt x="604861" y="407813"/>
                  </a:lnTo>
                  <a:lnTo>
                    <a:pt x="588030" y="424012"/>
                  </a:lnTo>
                  <a:lnTo>
                    <a:pt x="473075" y="309036"/>
                  </a:lnTo>
                  <a:lnTo>
                    <a:pt x="492763" y="290297"/>
                  </a:lnTo>
                  <a:lnTo>
                    <a:pt x="512452" y="271558"/>
                  </a:lnTo>
                  <a:lnTo>
                    <a:pt x="532776" y="253772"/>
                  </a:lnTo>
                  <a:lnTo>
                    <a:pt x="553417" y="236621"/>
                  </a:lnTo>
                  <a:lnTo>
                    <a:pt x="574058" y="220105"/>
                  </a:lnTo>
                  <a:lnTo>
                    <a:pt x="595652" y="204224"/>
                  </a:lnTo>
                  <a:lnTo>
                    <a:pt x="617245" y="188661"/>
                  </a:lnTo>
                  <a:lnTo>
                    <a:pt x="638839" y="173734"/>
                  </a:lnTo>
                  <a:lnTo>
                    <a:pt x="660751" y="159759"/>
                  </a:lnTo>
                  <a:lnTo>
                    <a:pt x="683297" y="146101"/>
                  </a:lnTo>
                  <a:lnTo>
                    <a:pt x="706161" y="133079"/>
                  </a:lnTo>
                  <a:lnTo>
                    <a:pt x="728708" y="121010"/>
                  </a:lnTo>
                  <a:lnTo>
                    <a:pt x="751889" y="108941"/>
                  </a:lnTo>
                  <a:lnTo>
                    <a:pt x="775388" y="98142"/>
                  </a:lnTo>
                  <a:lnTo>
                    <a:pt x="798570" y="87343"/>
                  </a:lnTo>
                  <a:lnTo>
                    <a:pt x="822704" y="77180"/>
                  </a:lnTo>
                  <a:lnTo>
                    <a:pt x="846521" y="68286"/>
                  </a:lnTo>
                  <a:lnTo>
                    <a:pt x="870337" y="59393"/>
                  </a:lnTo>
                  <a:lnTo>
                    <a:pt x="894789" y="51135"/>
                  </a:lnTo>
                  <a:lnTo>
                    <a:pt x="919241" y="43830"/>
                  </a:lnTo>
                  <a:lnTo>
                    <a:pt x="944010" y="36843"/>
                  </a:lnTo>
                  <a:lnTo>
                    <a:pt x="968462" y="30173"/>
                  </a:lnTo>
                  <a:lnTo>
                    <a:pt x="993232" y="24774"/>
                  </a:lnTo>
                  <a:lnTo>
                    <a:pt x="1018318" y="19374"/>
                  </a:lnTo>
                  <a:lnTo>
                    <a:pt x="1043723" y="14928"/>
                  </a:lnTo>
                  <a:lnTo>
                    <a:pt x="1068492" y="10799"/>
                  </a:lnTo>
                  <a:lnTo>
                    <a:pt x="1093897" y="7623"/>
                  </a:lnTo>
                  <a:lnTo>
                    <a:pt x="1118984" y="5082"/>
                  </a:lnTo>
                  <a:lnTo>
                    <a:pt x="1144071" y="2858"/>
                  </a:lnTo>
                  <a:lnTo>
                    <a:pt x="1169793" y="1270"/>
                  </a:lnTo>
                  <a:lnTo>
                    <a:pt x="1194880" y="317"/>
                  </a:lnTo>
                  <a:lnTo>
                    <a:pt x="1220284" y="0"/>
                  </a:ln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00" name="Google Shape;2700;p32"/>
          <p:cNvGrpSpPr/>
          <p:nvPr/>
        </p:nvGrpSpPr>
        <p:grpSpPr>
          <a:xfrm>
            <a:off x="2373676" y="3661714"/>
            <a:ext cx="474740" cy="474740"/>
            <a:chOff x="2477678" y="3661714"/>
            <a:chExt cx="474740" cy="474740"/>
          </a:xfrm>
        </p:grpSpPr>
        <p:sp>
          <p:nvSpPr>
            <p:cNvPr id="2701" name="Google Shape;2701;p32"/>
            <p:cNvSpPr/>
            <p:nvPr/>
          </p:nvSpPr>
          <p:spPr>
            <a:xfrm>
              <a:off x="2477678" y="3661714"/>
              <a:ext cx="474740" cy="47474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2592440" y="3787511"/>
              <a:ext cx="245217" cy="223147"/>
            </a:xfrm>
            <a:custGeom>
              <a:rect b="b" l="l" r="r" t="t"/>
              <a:pathLst>
                <a:path extrusionOk="0" h="2079602" w="2284089">
                  <a:moveTo>
                    <a:pt x="86815" y="1071782"/>
                  </a:moveTo>
                  <a:lnTo>
                    <a:pt x="88113" y="1072322"/>
                  </a:lnTo>
                  <a:lnTo>
                    <a:pt x="87547" y="1073116"/>
                  </a:lnTo>
                  <a:close/>
                  <a:moveTo>
                    <a:pt x="1788507" y="635242"/>
                  </a:moveTo>
                  <a:lnTo>
                    <a:pt x="1788786" y="635715"/>
                  </a:lnTo>
                  <a:lnTo>
                    <a:pt x="1787932" y="635786"/>
                  </a:lnTo>
                  <a:close/>
                  <a:moveTo>
                    <a:pt x="569538" y="592800"/>
                  </a:moveTo>
                  <a:cubicBezTo>
                    <a:pt x="668960" y="592800"/>
                    <a:pt x="749558" y="673398"/>
                    <a:pt x="749558" y="772820"/>
                  </a:cubicBezTo>
                  <a:cubicBezTo>
                    <a:pt x="749558" y="872242"/>
                    <a:pt x="668960" y="952840"/>
                    <a:pt x="569538" y="952840"/>
                  </a:cubicBezTo>
                  <a:cubicBezTo>
                    <a:pt x="527872" y="952840"/>
                    <a:pt x="489512" y="938685"/>
                    <a:pt x="460796" y="912621"/>
                  </a:cubicBezTo>
                  <a:cubicBezTo>
                    <a:pt x="160953" y="1199491"/>
                    <a:pt x="32382" y="1622905"/>
                    <a:pt x="123061" y="2029688"/>
                  </a:cubicBezTo>
                  <a:lnTo>
                    <a:pt x="122792" y="2030674"/>
                  </a:lnTo>
                  <a:lnTo>
                    <a:pt x="122422" y="2030846"/>
                  </a:lnTo>
                  <a:cubicBezTo>
                    <a:pt x="128206" y="2047921"/>
                    <a:pt x="121912" y="2063921"/>
                    <a:pt x="108319" y="2072242"/>
                  </a:cubicBezTo>
                  <a:lnTo>
                    <a:pt x="93617" y="2078368"/>
                  </a:lnTo>
                  <a:cubicBezTo>
                    <a:pt x="78806" y="2082076"/>
                    <a:pt x="61999" y="2077403"/>
                    <a:pt x="49824" y="2064742"/>
                  </a:cubicBezTo>
                  <a:lnTo>
                    <a:pt x="48258" y="2065474"/>
                  </a:lnTo>
                  <a:cubicBezTo>
                    <a:pt x="46175" y="2062722"/>
                    <a:pt x="43765" y="2060412"/>
                    <a:pt x="41206" y="2058388"/>
                  </a:cubicBezTo>
                  <a:lnTo>
                    <a:pt x="34720" y="2047096"/>
                  </a:lnTo>
                  <a:lnTo>
                    <a:pt x="29758" y="2036793"/>
                  </a:lnTo>
                  <a:lnTo>
                    <a:pt x="31015" y="2036666"/>
                  </a:lnTo>
                  <a:cubicBezTo>
                    <a:pt x="-62810" y="1599721"/>
                    <a:pt x="78484" y="1146303"/>
                    <a:pt x="402804" y="840118"/>
                  </a:cubicBezTo>
                  <a:cubicBezTo>
                    <a:pt x="394149" y="819400"/>
                    <a:pt x="389518" y="796651"/>
                    <a:pt x="389518" y="772820"/>
                  </a:cubicBezTo>
                  <a:cubicBezTo>
                    <a:pt x="389518" y="673398"/>
                    <a:pt x="470116" y="592800"/>
                    <a:pt x="569538" y="592800"/>
                  </a:cubicBezTo>
                  <a:close/>
                  <a:moveTo>
                    <a:pt x="568738" y="204473"/>
                  </a:moveTo>
                  <a:cubicBezTo>
                    <a:pt x="882635" y="204683"/>
                    <a:pt x="1136929" y="459316"/>
                    <a:pt x="1136718" y="773212"/>
                  </a:cubicBezTo>
                  <a:cubicBezTo>
                    <a:pt x="1136509" y="1087108"/>
                    <a:pt x="881877" y="1341401"/>
                    <a:pt x="567981" y="1341192"/>
                  </a:cubicBezTo>
                  <a:cubicBezTo>
                    <a:pt x="515830" y="1341157"/>
                    <a:pt x="465323" y="1334100"/>
                    <a:pt x="418388" y="1317655"/>
                  </a:cubicBezTo>
                  <a:lnTo>
                    <a:pt x="417956" y="1319386"/>
                  </a:lnTo>
                  <a:cubicBezTo>
                    <a:pt x="417638" y="1319460"/>
                    <a:pt x="417352" y="1319392"/>
                    <a:pt x="417065" y="1319320"/>
                  </a:cubicBezTo>
                  <a:lnTo>
                    <a:pt x="411259" y="1315754"/>
                  </a:lnTo>
                  <a:lnTo>
                    <a:pt x="403881" y="1313786"/>
                  </a:lnTo>
                  <a:lnTo>
                    <a:pt x="397389" y="1307474"/>
                  </a:lnTo>
                  <a:lnTo>
                    <a:pt x="397466" y="1307280"/>
                  </a:lnTo>
                  <a:cubicBezTo>
                    <a:pt x="386426" y="1300408"/>
                    <a:pt x="380901" y="1288764"/>
                    <a:pt x="382056" y="1276919"/>
                  </a:cubicBezTo>
                  <a:lnTo>
                    <a:pt x="385152" y="1264503"/>
                  </a:lnTo>
                  <a:cubicBezTo>
                    <a:pt x="392324" y="1247126"/>
                    <a:pt x="413982" y="1238019"/>
                    <a:pt x="435969" y="1243501"/>
                  </a:cubicBezTo>
                  <a:lnTo>
                    <a:pt x="436787" y="1243861"/>
                  </a:lnTo>
                  <a:lnTo>
                    <a:pt x="436371" y="1245530"/>
                  </a:lnTo>
                  <a:cubicBezTo>
                    <a:pt x="438704" y="1243635"/>
                    <a:pt x="440910" y="1244132"/>
                    <a:pt x="443287" y="1244881"/>
                  </a:cubicBezTo>
                  <a:cubicBezTo>
                    <a:pt x="482765" y="1257317"/>
                    <a:pt x="524743" y="1262958"/>
                    <a:pt x="568032" y="1262985"/>
                  </a:cubicBezTo>
                  <a:cubicBezTo>
                    <a:pt x="838737" y="1263167"/>
                    <a:pt x="1058333" y="1043864"/>
                    <a:pt x="1058513" y="773160"/>
                  </a:cubicBezTo>
                  <a:cubicBezTo>
                    <a:pt x="1058694" y="502455"/>
                    <a:pt x="839390" y="282860"/>
                    <a:pt x="568686" y="282679"/>
                  </a:cubicBezTo>
                  <a:cubicBezTo>
                    <a:pt x="297982" y="282499"/>
                    <a:pt x="78387" y="501802"/>
                    <a:pt x="78206" y="772506"/>
                  </a:cubicBezTo>
                  <a:cubicBezTo>
                    <a:pt x="78151" y="855495"/>
                    <a:pt x="98723" y="933681"/>
                    <a:pt x="137242" y="1001052"/>
                  </a:cubicBezTo>
                  <a:lnTo>
                    <a:pt x="136711" y="1001518"/>
                  </a:lnTo>
                  <a:cubicBezTo>
                    <a:pt x="151076" y="1018274"/>
                    <a:pt x="152475" y="1041066"/>
                    <a:pt x="140479" y="1055055"/>
                  </a:cubicBezTo>
                  <a:lnTo>
                    <a:pt x="130816" y="1063444"/>
                  </a:lnTo>
                  <a:cubicBezTo>
                    <a:pt x="115403" y="1073277"/>
                    <a:pt x="93261" y="1068839"/>
                    <a:pt x="78796" y="1052472"/>
                  </a:cubicBezTo>
                  <a:lnTo>
                    <a:pt x="77048" y="1054008"/>
                  </a:lnTo>
                  <a:cubicBezTo>
                    <a:pt x="27228" y="971942"/>
                    <a:pt x="-68" y="875382"/>
                    <a:pt x="0" y="772454"/>
                  </a:cubicBezTo>
                  <a:cubicBezTo>
                    <a:pt x="209" y="458557"/>
                    <a:pt x="254842" y="204264"/>
                    <a:pt x="568738" y="204473"/>
                  </a:cubicBezTo>
                  <a:close/>
                  <a:moveTo>
                    <a:pt x="1744110" y="193576"/>
                  </a:moveTo>
                  <a:cubicBezTo>
                    <a:pt x="1813698" y="193576"/>
                    <a:pt x="1870110" y="249988"/>
                    <a:pt x="1870110" y="319576"/>
                  </a:cubicBezTo>
                  <a:cubicBezTo>
                    <a:pt x="1870110" y="364088"/>
                    <a:pt x="1847030" y="403208"/>
                    <a:pt x="1810937" y="423685"/>
                  </a:cubicBezTo>
                  <a:cubicBezTo>
                    <a:pt x="1876006" y="638245"/>
                    <a:pt x="2050455" y="802592"/>
                    <a:pt x="2267371" y="853783"/>
                  </a:cubicBezTo>
                  <a:lnTo>
                    <a:pt x="2267774" y="854132"/>
                  </a:lnTo>
                  <a:lnTo>
                    <a:pt x="2267775" y="854344"/>
                  </a:lnTo>
                  <a:cubicBezTo>
                    <a:pt x="2277024" y="855501"/>
                    <a:pt x="2283147" y="862058"/>
                    <a:pt x="2284089" y="870289"/>
                  </a:cubicBezTo>
                  <a:lnTo>
                    <a:pt x="2283762" y="878542"/>
                  </a:lnTo>
                  <a:cubicBezTo>
                    <a:pt x="2282280" y="886298"/>
                    <a:pt x="2276441" y="893093"/>
                    <a:pt x="2267869" y="895919"/>
                  </a:cubicBezTo>
                  <a:lnTo>
                    <a:pt x="2267872" y="896816"/>
                  </a:lnTo>
                  <a:cubicBezTo>
                    <a:pt x="2266131" y="897167"/>
                    <a:pt x="2264526" y="897771"/>
                    <a:pt x="2263022" y="898508"/>
                  </a:cubicBezTo>
                  <a:lnTo>
                    <a:pt x="2256327" y="898986"/>
                  </a:lnTo>
                  <a:lnTo>
                    <a:pt x="2250426" y="898975"/>
                  </a:lnTo>
                  <a:lnTo>
                    <a:pt x="2250640" y="898359"/>
                  </a:lnTo>
                  <a:cubicBezTo>
                    <a:pt x="2021208" y="842323"/>
                    <a:pt x="1836902" y="668133"/>
                    <a:pt x="1766709" y="441014"/>
                  </a:cubicBezTo>
                  <a:cubicBezTo>
                    <a:pt x="1759690" y="444854"/>
                    <a:pt x="1751984" y="445576"/>
                    <a:pt x="1744110" y="445576"/>
                  </a:cubicBezTo>
                  <a:cubicBezTo>
                    <a:pt x="1674522" y="445576"/>
                    <a:pt x="1618110" y="389164"/>
                    <a:pt x="1618110" y="319576"/>
                  </a:cubicBezTo>
                  <a:cubicBezTo>
                    <a:pt x="1618110" y="249988"/>
                    <a:pt x="1674522" y="193576"/>
                    <a:pt x="1744110" y="193576"/>
                  </a:cubicBezTo>
                  <a:close/>
                  <a:moveTo>
                    <a:pt x="1750820" y="59"/>
                  </a:moveTo>
                  <a:cubicBezTo>
                    <a:pt x="1792352" y="864"/>
                    <a:pt x="1834412" y="9826"/>
                    <a:pt x="1874735" y="27812"/>
                  </a:cubicBezTo>
                  <a:cubicBezTo>
                    <a:pt x="2036029" y="99753"/>
                    <a:pt x="2108463" y="288828"/>
                    <a:pt x="2036521" y="450121"/>
                  </a:cubicBezTo>
                  <a:cubicBezTo>
                    <a:pt x="2024569" y="476919"/>
                    <a:pt x="2009383" y="501264"/>
                    <a:pt x="1990190" y="521625"/>
                  </a:cubicBezTo>
                  <a:lnTo>
                    <a:pt x="1990981" y="522243"/>
                  </a:lnTo>
                  <a:cubicBezTo>
                    <a:pt x="1990946" y="522424"/>
                    <a:pt x="1990845" y="522555"/>
                    <a:pt x="1990743" y="522686"/>
                  </a:cubicBezTo>
                  <a:lnTo>
                    <a:pt x="1987581" y="524854"/>
                  </a:lnTo>
                  <a:lnTo>
                    <a:pt x="1984881" y="528197"/>
                  </a:lnTo>
                  <a:lnTo>
                    <a:pt x="1980151" y="530089"/>
                  </a:lnTo>
                  <a:lnTo>
                    <a:pt x="1980069" y="530005"/>
                  </a:lnTo>
                  <a:cubicBezTo>
                    <a:pt x="1974010" y="534107"/>
                    <a:pt x="1966761" y="534282"/>
                    <a:pt x="1960937" y="530978"/>
                  </a:cubicBezTo>
                  <a:lnTo>
                    <a:pt x="1955264" y="526545"/>
                  </a:lnTo>
                  <a:cubicBezTo>
                    <a:pt x="1947973" y="518882"/>
                    <a:pt x="1948249" y="505665"/>
                    <a:pt x="1956098" y="495619"/>
                  </a:cubicBezTo>
                  <a:lnTo>
                    <a:pt x="1956471" y="495281"/>
                  </a:lnTo>
                  <a:lnTo>
                    <a:pt x="1957233" y="495877"/>
                  </a:lnTo>
                  <a:cubicBezTo>
                    <a:pt x="1956793" y="494244"/>
                    <a:pt x="1957553" y="493224"/>
                    <a:pt x="1958482" y="492173"/>
                  </a:cubicBezTo>
                  <a:cubicBezTo>
                    <a:pt x="1973908" y="474728"/>
                    <a:pt x="1986414" y="454442"/>
                    <a:pt x="1996335" y="432198"/>
                  </a:cubicBezTo>
                  <a:cubicBezTo>
                    <a:pt x="2058378" y="293098"/>
                    <a:pt x="1995911" y="130039"/>
                    <a:pt x="1856811" y="67997"/>
                  </a:cubicBezTo>
                  <a:cubicBezTo>
                    <a:pt x="1717711" y="5955"/>
                    <a:pt x="1554653" y="68422"/>
                    <a:pt x="1492610" y="207522"/>
                  </a:cubicBezTo>
                  <a:cubicBezTo>
                    <a:pt x="1430568" y="346622"/>
                    <a:pt x="1493036" y="509680"/>
                    <a:pt x="1632135" y="571722"/>
                  </a:cubicBezTo>
                  <a:cubicBezTo>
                    <a:pt x="1674779" y="590742"/>
                    <a:pt x="1719674" y="598061"/>
                    <a:pt x="1763118" y="593680"/>
                  </a:cubicBezTo>
                  <a:lnTo>
                    <a:pt x="1763235" y="594059"/>
                  </a:lnTo>
                  <a:cubicBezTo>
                    <a:pt x="1775135" y="590511"/>
                    <a:pt x="1787171" y="595008"/>
                    <a:pt x="1791616" y="604375"/>
                  </a:cubicBezTo>
                  <a:lnTo>
                    <a:pt x="1793716" y="611261"/>
                  </a:lnTo>
                  <a:cubicBezTo>
                    <a:pt x="1795243" y="621434"/>
                    <a:pt x="1787895" y="631799"/>
                    <a:pt x="1776172" y="635489"/>
                  </a:cubicBezTo>
                  <a:lnTo>
                    <a:pt x="1776562" y="636738"/>
                  </a:lnTo>
                  <a:cubicBezTo>
                    <a:pt x="1722979" y="643565"/>
                    <a:pt x="1667101" y="635498"/>
                    <a:pt x="1614211" y="611908"/>
                  </a:cubicBezTo>
                  <a:cubicBezTo>
                    <a:pt x="1452917" y="539967"/>
                    <a:pt x="1380483" y="350892"/>
                    <a:pt x="1452425" y="189598"/>
                  </a:cubicBezTo>
                  <a:cubicBezTo>
                    <a:pt x="1506381" y="68628"/>
                    <a:pt x="1626225" y="-2359"/>
                    <a:pt x="1750820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03" name="Google Shape;2703;p32"/>
          <p:cNvGrpSpPr/>
          <p:nvPr/>
        </p:nvGrpSpPr>
        <p:grpSpPr>
          <a:xfrm>
            <a:off x="3056176" y="3661713"/>
            <a:ext cx="474740" cy="474740"/>
            <a:chOff x="3160178" y="3661713"/>
            <a:chExt cx="474740" cy="474740"/>
          </a:xfrm>
        </p:grpSpPr>
        <p:sp>
          <p:nvSpPr>
            <p:cNvPr id="2704" name="Google Shape;2704;p32"/>
            <p:cNvSpPr/>
            <p:nvPr/>
          </p:nvSpPr>
          <p:spPr>
            <a:xfrm>
              <a:off x="3160178" y="3661713"/>
              <a:ext cx="474740" cy="47474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3278201" y="3787892"/>
              <a:ext cx="238694" cy="222383"/>
            </a:xfrm>
            <a:custGeom>
              <a:rect b="b" l="l" r="r" t="t"/>
              <a:pathLst>
                <a:path extrusionOk="0" h="903534" w="96965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06" name="Google Shape;2706;p32"/>
          <p:cNvGrpSpPr/>
          <p:nvPr/>
        </p:nvGrpSpPr>
        <p:grpSpPr>
          <a:xfrm>
            <a:off x="1001653" y="4381443"/>
            <a:ext cx="474740" cy="474740"/>
            <a:chOff x="1105655" y="4381443"/>
            <a:chExt cx="474740" cy="474740"/>
          </a:xfrm>
        </p:grpSpPr>
        <p:sp>
          <p:nvSpPr>
            <p:cNvPr id="2707" name="Google Shape;2707;p32"/>
            <p:cNvSpPr/>
            <p:nvPr/>
          </p:nvSpPr>
          <p:spPr>
            <a:xfrm>
              <a:off x="1105655" y="4381443"/>
              <a:ext cx="474740" cy="47474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1227262" y="4521186"/>
              <a:ext cx="231526" cy="195254"/>
            </a:xfrm>
            <a:custGeom>
              <a:rect b="b" l="l" r="r" t="t"/>
              <a:pathLst>
                <a:path extrusionOk="0" h="1941513" w="2301876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09" name="Google Shape;2709;p32"/>
          <p:cNvGrpSpPr/>
          <p:nvPr/>
        </p:nvGrpSpPr>
        <p:grpSpPr>
          <a:xfrm>
            <a:off x="1701240" y="4373859"/>
            <a:ext cx="474740" cy="474740"/>
            <a:chOff x="1805242" y="4373859"/>
            <a:chExt cx="474740" cy="474740"/>
          </a:xfrm>
        </p:grpSpPr>
        <p:sp>
          <p:nvSpPr>
            <p:cNvPr id="2710" name="Google Shape;2710;p32"/>
            <p:cNvSpPr/>
            <p:nvPr/>
          </p:nvSpPr>
          <p:spPr>
            <a:xfrm>
              <a:off x="1805242" y="4373859"/>
              <a:ext cx="474740" cy="47474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11" name="Google Shape;2711;p32"/>
            <p:cNvSpPr/>
            <p:nvPr/>
          </p:nvSpPr>
          <p:spPr>
            <a:xfrm rot="5400000">
              <a:off x="1935179" y="4482566"/>
              <a:ext cx="214867" cy="257326"/>
            </a:xfrm>
            <a:custGeom>
              <a:rect b="b" l="l" r="r" t="t"/>
              <a:pathLst>
                <a:path extrusionOk="0" h="2238118" w="1867751">
                  <a:moveTo>
                    <a:pt x="554464" y="1824949"/>
                  </a:moveTo>
                  <a:lnTo>
                    <a:pt x="554514" y="1824346"/>
                  </a:lnTo>
                  <a:lnTo>
                    <a:pt x="1313239" y="1824346"/>
                  </a:lnTo>
                  <a:lnTo>
                    <a:pt x="1313289" y="1824949"/>
                  </a:lnTo>
                  <a:cubicBezTo>
                    <a:pt x="1313289" y="1983858"/>
                    <a:pt x="1246934" y="2123962"/>
                    <a:pt x="1146010" y="2206693"/>
                  </a:cubicBezTo>
                  <a:lnTo>
                    <a:pt x="1098294" y="2238118"/>
                  </a:lnTo>
                  <a:lnTo>
                    <a:pt x="769458" y="2238118"/>
                  </a:lnTo>
                  <a:lnTo>
                    <a:pt x="721743" y="2206693"/>
                  </a:lnTo>
                  <a:cubicBezTo>
                    <a:pt x="620819" y="2123962"/>
                    <a:pt x="554464" y="1983858"/>
                    <a:pt x="554464" y="1824949"/>
                  </a:cubicBezTo>
                  <a:close/>
                  <a:moveTo>
                    <a:pt x="334004" y="731923"/>
                  </a:moveTo>
                  <a:lnTo>
                    <a:pt x="384642" y="691647"/>
                  </a:lnTo>
                  <a:cubicBezTo>
                    <a:pt x="530212" y="586334"/>
                    <a:pt x="717326" y="521362"/>
                    <a:pt x="922547" y="517213"/>
                  </a:cubicBezTo>
                  <a:cubicBezTo>
                    <a:pt x="1154131" y="512531"/>
                    <a:pt x="1367270" y="586210"/>
                    <a:pt x="1526274" y="710379"/>
                  </a:cubicBezTo>
                  <a:lnTo>
                    <a:pt x="1533748" y="716786"/>
                  </a:lnTo>
                  <a:lnTo>
                    <a:pt x="1363934" y="905799"/>
                  </a:lnTo>
                  <a:lnTo>
                    <a:pt x="1354076" y="897219"/>
                  </a:lnTo>
                  <a:cubicBezTo>
                    <a:pt x="1242116" y="816308"/>
                    <a:pt x="1092320" y="768270"/>
                    <a:pt x="929594" y="771106"/>
                  </a:cubicBezTo>
                  <a:cubicBezTo>
                    <a:pt x="805243" y="773274"/>
                    <a:pt x="690256" y="804816"/>
                    <a:pt x="595097" y="857258"/>
                  </a:cubicBezTo>
                  <a:lnTo>
                    <a:pt x="526786" y="903047"/>
                  </a:lnTo>
                  <a:close/>
                  <a:moveTo>
                    <a:pt x="1424" y="412534"/>
                  </a:moveTo>
                  <a:lnTo>
                    <a:pt x="16741" y="389976"/>
                  </a:lnTo>
                  <a:cubicBezTo>
                    <a:pt x="191151" y="162101"/>
                    <a:pt x="531915" y="5499"/>
                    <a:pt x="926841" y="141"/>
                  </a:cubicBezTo>
                  <a:cubicBezTo>
                    <a:pt x="1310393" y="-5063"/>
                    <a:pt x="1652306" y="133938"/>
                    <a:pt x="1842910" y="347686"/>
                  </a:cubicBezTo>
                  <a:lnTo>
                    <a:pt x="1866328" y="376915"/>
                  </a:lnTo>
                  <a:lnTo>
                    <a:pt x="1695977" y="566526"/>
                  </a:lnTo>
                  <a:lnTo>
                    <a:pt x="1691512" y="558681"/>
                  </a:lnTo>
                  <a:cubicBezTo>
                    <a:pt x="1571438" y="376327"/>
                    <a:pt x="1274252" y="250611"/>
                    <a:pt x="933888" y="254053"/>
                  </a:cubicBezTo>
                  <a:cubicBezTo>
                    <a:pt x="606169" y="257368"/>
                    <a:pt x="327145" y="379187"/>
                    <a:pt x="208115" y="551186"/>
                  </a:cubicBezTo>
                  <a:lnTo>
                    <a:pt x="190588" y="580446"/>
                  </a:lnTo>
                  <a:close/>
                  <a:moveTo>
                    <a:pt x="0" y="1119973"/>
                  </a:moveTo>
                  <a:lnTo>
                    <a:pt x="124" y="1119059"/>
                  </a:lnTo>
                  <a:lnTo>
                    <a:pt x="1867628" y="1119059"/>
                  </a:lnTo>
                  <a:lnTo>
                    <a:pt x="1867751" y="1119973"/>
                  </a:lnTo>
                  <a:cubicBezTo>
                    <a:pt x="1867751" y="1360491"/>
                    <a:pt x="1704427" y="1572546"/>
                    <a:pt x="1456015" y="1697765"/>
                  </a:cubicBezTo>
                  <a:lnTo>
                    <a:pt x="1338570" y="1745328"/>
                  </a:lnTo>
                  <a:lnTo>
                    <a:pt x="529182" y="1745328"/>
                  </a:lnTo>
                  <a:lnTo>
                    <a:pt x="411738" y="1697765"/>
                  </a:lnTo>
                  <a:cubicBezTo>
                    <a:pt x="163325" y="1572546"/>
                    <a:pt x="0" y="1360491"/>
                    <a:pt x="0" y="1119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12" name="Google Shape;2712;p32"/>
          <p:cNvGrpSpPr/>
          <p:nvPr/>
        </p:nvGrpSpPr>
        <p:grpSpPr>
          <a:xfrm>
            <a:off x="987024" y="5513665"/>
            <a:ext cx="1057694" cy="338462"/>
            <a:chOff x="1945856" y="5387459"/>
            <a:chExt cx="1244880" cy="398361"/>
          </a:xfrm>
        </p:grpSpPr>
        <p:sp>
          <p:nvSpPr>
            <p:cNvPr id="2713" name="Google Shape;2713;p32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14" name="Google Shape;2714;p32"/>
            <p:cNvSpPr txBox="1"/>
            <p:nvPr/>
          </p:nvSpPr>
          <p:spPr>
            <a:xfrm>
              <a:off x="2082220" y="5423630"/>
              <a:ext cx="972152" cy="326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NEXT</a:t>
              </a:r>
              <a:endParaRPr sz="12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15" name="Google Shape;2715;p32"/>
          <p:cNvGrpSpPr/>
          <p:nvPr/>
        </p:nvGrpSpPr>
        <p:grpSpPr>
          <a:xfrm>
            <a:off x="2921260" y="5677931"/>
            <a:ext cx="1279532" cy="45719"/>
            <a:chOff x="5071620" y="2922277"/>
            <a:chExt cx="1279532" cy="45719"/>
          </a:xfrm>
        </p:grpSpPr>
        <p:sp>
          <p:nvSpPr>
            <p:cNvPr id="2716" name="Google Shape;2716;p32"/>
            <p:cNvSpPr/>
            <p:nvPr/>
          </p:nvSpPr>
          <p:spPr>
            <a:xfrm>
              <a:off x="5071620" y="2922277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5318383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5565146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5811909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6058672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6305433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2722" name="Google Shape;27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376" y="2846331"/>
            <a:ext cx="4898024" cy="3070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3" name="Google Shape;2723;p32"/>
          <p:cNvGrpSpPr/>
          <p:nvPr/>
        </p:nvGrpSpPr>
        <p:grpSpPr>
          <a:xfrm>
            <a:off x="7103417" y="3213099"/>
            <a:ext cx="3583634" cy="2207785"/>
            <a:chOff x="7103417" y="3213099"/>
            <a:chExt cx="3583634" cy="2207785"/>
          </a:xfrm>
        </p:grpSpPr>
        <p:pic>
          <p:nvPicPr>
            <p:cNvPr id="2724" name="Google Shape;2724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03417" y="3213099"/>
              <a:ext cx="3583634" cy="22077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5" name="Google Shape;2725;p32"/>
            <p:cNvSpPr/>
            <p:nvPr/>
          </p:nvSpPr>
          <p:spPr>
            <a:xfrm>
              <a:off x="7103417" y="3213099"/>
              <a:ext cx="3583634" cy="2207785"/>
            </a:xfrm>
            <a:prstGeom prst="rect">
              <a:avLst/>
            </a:prstGeom>
            <a:solidFill>
              <a:srgbClr val="082241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26" name="Google Shape;2726;p32"/>
          <p:cNvGrpSpPr/>
          <p:nvPr/>
        </p:nvGrpSpPr>
        <p:grpSpPr>
          <a:xfrm>
            <a:off x="6320391" y="2567694"/>
            <a:ext cx="187026" cy="345362"/>
            <a:chOff x="6320391" y="2567694"/>
            <a:chExt cx="187026" cy="345362"/>
          </a:xfrm>
        </p:grpSpPr>
        <p:sp>
          <p:nvSpPr>
            <p:cNvPr id="2727" name="Google Shape;2727;p32"/>
            <p:cNvSpPr/>
            <p:nvPr/>
          </p:nvSpPr>
          <p:spPr>
            <a:xfrm>
              <a:off x="6320391" y="2567694"/>
              <a:ext cx="187026" cy="319704"/>
            </a:xfrm>
            <a:custGeom>
              <a:rect b="b" l="l" r="r" t="t"/>
              <a:pathLst>
                <a:path extrusionOk="0" h="955625" w="559792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65D3F6"/>
            </a:solidFill>
            <a:ln>
              <a:noFill/>
            </a:ln>
          </p:spPr>
          <p:txBody>
            <a:bodyPr anchorCtr="0" anchor="ctr" bIns="324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6389356" y="2867337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29" name="Google Shape;2729;p32"/>
          <p:cNvGrpSpPr/>
          <p:nvPr/>
        </p:nvGrpSpPr>
        <p:grpSpPr>
          <a:xfrm>
            <a:off x="3966603" y="4606500"/>
            <a:ext cx="1396258" cy="517174"/>
            <a:chOff x="3966603" y="4606500"/>
            <a:chExt cx="1396258" cy="517174"/>
          </a:xfrm>
        </p:grpSpPr>
        <p:sp>
          <p:nvSpPr>
            <p:cNvPr id="2730" name="Google Shape;2730;p32"/>
            <p:cNvSpPr txBox="1"/>
            <p:nvPr/>
          </p:nvSpPr>
          <p:spPr>
            <a:xfrm>
              <a:off x="3966603" y="4785120"/>
              <a:ext cx="13962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STAGE HERE</a:t>
              </a:r>
              <a:endParaRPr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4654387" y="4606500"/>
              <a:ext cx="61930" cy="619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732" name="Google Shape;2732;p32"/>
          <p:cNvCxnSpPr>
            <a:stCxn id="2731" idx="7"/>
            <a:endCxn id="2728" idx="3"/>
          </p:cNvCxnSpPr>
          <p:nvPr/>
        </p:nvCxnSpPr>
        <p:spPr>
          <a:xfrm flipH="1" rot="10800000">
            <a:off x="4707248" y="2906469"/>
            <a:ext cx="1688700" cy="1709100"/>
          </a:xfrm>
          <a:prstGeom prst="straightConnector1">
            <a:avLst/>
          </a:prstGeom>
          <a:noFill/>
          <a:ln cap="flat" cmpd="sng" w="9525">
            <a:solidFill>
              <a:srgbClr val="65D3F6"/>
            </a:solidFill>
            <a:prstDash val="lgDash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2737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8" name="Google Shape;2738;p33"/>
          <p:cNvGrpSpPr/>
          <p:nvPr/>
        </p:nvGrpSpPr>
        <p:grpSpPr>
          <a:xfrm>
            <a:off x="6617307" y="388154"/>
            <a:ext cx="7265561" cy="6008667"/>
            <a:chOff x="6617307" y="388154"/>
            <a:chExt cx="7265561" cy="6008667"/>
          </a:xfrm>
        </p:grpSpPr>
        <p:sp>
          <p:nvSpPr>
            <p:cNvPr id="2739" name="Google Shape;2739;p33"/>
            <p:cNvSpPr/>
            <p:nvPr/>
          </p:nvSpPr>
          <p:spPr>
            <a:xfrm>
              <a:off x="9540868" y="3749068"/>
              <a:ext cx="1566850" cy="1375099"/>
            </a:xfrm>
            <a:custGeom>
              <a:rect b="b" l="l" r="r" t="t"/>
              <a:pathLst>
                <a:path extrusionOk="0" h="814" w="928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9665638" y="461703"/>
              <a:ext cx="3182295" cy="2716049"/>
            </a:xfrm>
            <a:custGeom>
              <a:rect b="b" l="l" r="r" t="t"/>
              <a:pathLst>
                <a:path extrusionOk="0" h="1607" w="1884">
                  <a:moveTo>
                    <a:pt x="1846" y="171"/>
                  </a:moveTo>
                  <a:cubicBezTo>
                    <a:pt x="1839" y="147"/>
                    <a:pt x="1839" y="147"/>
                    <a:pt x="1839" y="147"/>
                  </a:cubicBezTo>
                  <a:cubicBezTo>
                    <a:pt x="1820" y="115"/>
                    <a:pt x="1820" y="115"/>
                    <a:pt x="1820" y="115"/>
                  </a:cubicBezTo>
                  <a:cubicBezTo>
                    <a:pt x="1804" y="106"/>
                    <a:pt x="1804" y="106"/>
                    <a:pt x="1804" y="106"/>
                  </a:cubicBezTo>
                  <a:cubicBezTo>
                    <a:pt x="1788" y="115"/>
                    <a:pt x="1788" y="115"/>
                    <a:pt x="1788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5" y="141"/>
                    <a:pt x="1745" y="141"/>
                    <a:pt x="1745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30" y="155"/>
                    <a:pt x="1730" y="155"/>
                    <a:pt x="1730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10" y="170"/>
                    <a:pt x="1710" y="170"/>
                    <a:pt x="1710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90" y="171"/>
                    <a:pt x="1680" y="165"/>
                    <a:pt x="1668" y="156"/>
                  </a:cubicBezTo>
                  <a:cubicBezTo>
                    <a:pt x="1667" y="155"/>
                    <a:pt x="1667" y="155"/>
                    <a:pt x="1667" y="155"/>
                  </a:cubicBezTo>
                  <a:cubicBezTo>
                    <a:pt x="1645" y="134"/>
                    <a:pt x="1635" y="119"/>
                    <a:pt x="1635" y="110"/>
                  </a:cubicBezTo>
                  <a:cubicBezTo>
                    <a:pt x="1635" y="83"/>
                    <a:pt x="1635" y="83"/>
                    <a:pt x="1635" y="83"/>
                  </a:cubicBezTo>
                  <a:cubicBezTo>
                    <a:pt x="1635" y="82"/>
                    <a:pt x="1635" y="82"/>
                    <a:pt x="1635" y="82"/>
                  </a:cubicBezTo>
                  <a:cubicBezTo>
                    <a:pt x="1635" y="81"/>
                    <a:pt x="1635" y="81"/>
                    <a:pt x="1635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8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2" y="79"/>
                    <a:pt x="1542" y="79"/>
                    <a:pt x="1542" y="79"/>
                  </a:cubicBezTo>
                  <a:cubicBezTo>
                    <a:pt x="1541" y="78"/>
                    <a:pt x="1541" y="78"/>
                    <a:pt x="1541" y="78"/>
                  </a:cubicBezTo>
                  <a:cubicBezTo>
                    <a:pt x="1541" y="78"/>
                    <a:pt x="1541" y="78"/>
                    <a:pt x="1541" y="78"/>
                  </a:cubicBezTo>
                  <a:cubicBezTo>
                    <a:pt x="1537" y="66"/>
                    <a:pt x="1535" y="55"/>
                    <a:pt x="1535" y="42"/>
                  </a:cubicBezTo>
                  <a:cubicBezTo>
                    <a:pt x="1535" y="31"/>
                    <a:pt x="1536" y="25"/>
                    <a:pt x="1540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7" y="4"/>
                    <a:pt x="1517" y="4"/>
                    <a:pt x="1517" y="4"/>
                  </a:cubicBezTo>
                  <a:cubicBezTo>
                    <a:pt x="1503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4" y="60"/>
                    <a:pt x="1504" y="60"/>
                    <a:pt x="1504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7" y="107"/>
                    <a:pt x="1517" y="107"/>
                    <a:pt x="1517" y="107"/>
                  </a:cubicBezTo>
                  <a:cubicBezTo>
                    <a:pt x="1517" y="108"/>
                    <a:pt x="1517" y="108"/>
                    <a:pt x="1517" y="108"/>
                  </a:cubicBezTo>
                  <a:cubicBezTo>
                    <a:pt x="1517" y="109"/>
                    <a:pt x="1517" y="109"/>
                    <a:pt x="1517" y="109"/>
                  </a:cubicBezTo>
                  <a:cubicBezTo>
                    <a:pt x="1517" y="110"/>
                    <a:pt x="1517" y="110"/>
                    <a:pt x="1517" y="110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76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7" y="281"/>
                    <a:pt x="1457" y="281"/>
                    <a:pt x="1457" y="281"/>
                  </a:cubicBezTo>
                  <a:cubicBezTo>
                    <a:pt x="1466" y="292"/>
                    <a:pt x="1466" y="292"/>
                    <a:pt x="1466" y="292"/>
                  </a:cubicBezTo>
                  <a:cubicBezTo>
                    <a:pt x="1466" y="294"/>
                    <a:pt x="1466" y="294"/>
                    <a:pt x="1466" y="294"/>
                  </a:cubicBezTo>
                  <a:cubicBezTo>
                    <a:pt x="1467" y="310"/>
                    <a:pt x="1466" y="319"/>
                    <a:pt x="1462" y="322"/>
                  </a:cubicBezTo>
                  <a:cubicBezTo>
                    <a:pt x="1459" y="323"/>
                    <a:pt x="1459" y="323"/>
                    <a:pt x="1459" y="323"/>
                  </a:cubicBezTo>
                  <a:cubicBezTo>
                    <a:pt x="1451" y="327"/>
                    <a:pt x="1427" y="352"/>
                    <a:pt x="1388" y="400"/>
                  </a:cubicBezTo>
                  <a:cubicBezTo>
                    <a:pt x="1385" y="403"/>
                    <a:pt x="1385" y="403"/>
                    <a:pt x="1385" y="403"/>
                  </a:cubicBezTo>
                  <a:cubicBezTo>
                    <a:pt x="1383" y="402"/>
                    <a:pt x="1383" y="402"/>
                    <a:pt x="1383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6" y="390"/>
                    <a:pt x="1353" y="382"/>
                    <a:pt x="1346" y="373"/>
                  </a:cubicBezTo>
                  <a:cubicBezTo>
                    <a:pt x="1339" y="369"/>
                    <a:pt x="1324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2" y="519"/>
                    <a:pt x="1271" y="540"/>
                    <a:pt x="1271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6" y="569"/>
                    <a:pt x="1286" y="569"/>
                    <a:pt x="1286" y="569"/>
                  </a:cubicBezTo>
                  <a:cubicBezTo>
                    <a:pt x="1287" y="566"/>
                    <a:pt x="1287" y="566"/>
                    <a:pt x="1287" y="566"/>
                  </a:cubicBezTo>
                  <a:cubicBezTo>
                    <a:pt x="1311" y="554"/>
                    <a:pt x="1311" y="554"/>
                    <a:pt x="1311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6" y="556"/>
                    <a:pt x="1386" y="556"/>
                    <a:pt x="1386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5" y="532"/>
                    <a:pt x="1425" y="532"/>
                    <a:pt x="1425" y="532"/>
                  </a:cubicBezTo>
                  <a:cubicBezTo>
                    <a:pt x="1460" y="529"/>
                    <a:pt x="1460" y="529"/>
                    <a:pt x="1460" y="529"/>
                  </a:cubicBezTo>
                  <a:cubicBezTo>
                    <a:pt x="1470" y="532"/>
                    <a:pt x="1483" y="545"/>
                    <a:pt x="1499" y="566"/>
                  </a:cubicBezTo>
                  <a:cubicBezTo>
                    <a:pt x="1541" y="588"/>
                    <a:pt x="1564" y="607"/>
                    <a:pt x="1569" y="623"/>
                  </a:cubicBezTo>
                  <a:cubicBezTo>
                    <a:pt x="1573" y="632"/>
                    <a:pt x="1573" y="638"/>
                    <a:pt x="1569" y="646"/>
                  </a:cubicBezTo>
                  <a:cubicBezTo>
                    <a:pt x="1566" y="653"/>
                    <a:pt x="1559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6" y="656"/>
                    <a:pt x="1466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6" y="711"/>
                  </a:cubicBezTo>
                  <a:cubicBezTo>
                    <a:pt x="1345" y="714"/>
                    <a:pt x="1345" y="714"/>
                    <a:pt x="1345" y="714"/>
                  </a:cubicBezTo>
                  <a:cubicBezTo>
                    <a:pt x="1332" y="767"/>
                    <a:pt x="1332" y="767"/>
                    <a:pt x="1332" y="767"/>
                  </a:cubicBezTo>
                  <a:cubicBezTo>
                    <a:pt x="1329" y="783"/>
                    <a:pt x="1324" y="793"/>
                    <a:pt x="1314" y="801"/>
                  </a:cubicBezTo>
                  <a:cubicBezTo>
                    <a:pt x="1306" y="809"/>
                    <a:pt x="1293" y="814"/>
                    <a:pt x="1276" y="818"/>
                  </a:cubicBezTo>
                  <a:cubicBezTo>
                    <a:pt x="1256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4" y="897"/>
                    <a:pt x="1154" y="897"/>
                    <a:pt x="1154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3" y="877"/>
                  </a:cubicBezTo>
                  <a:cubicBezTo>
                    <a:pt x="1070" y="870"/>
                    <a:pt x="1057" y="869"/>
                    <a:pt x="1042" y="874"/>
                  </a:cubicBezTo>
                  <a:cubicBezTo>
                    <a:pt x="1029" y="891"/>
                    <a:pt x="1023" y="914"/>
                    <a:pt x="1024" y="938"/>
                  </a:cubicBezTo>
                  <a:cubicBezTo>
                    <a:pt x="1025" y="951"/>
                    <a:pt x="1028" y="959"/>
                    <a:pt x="1031" y="961"/>
                  </a:cubicBezTo>
                  <a:cubicBezTo>
                    <a:pt x="1039" y="960"/>
                    <a:pt x="1039" y="960"/>
                    <a:pt x="1039" y="960"/>
                  </a:cubicBezTo>
                  <a:cubicBezTo>
                    <a:pt x="1047" y="955"/>
                    <a:pt x="1047" y="955"/>
                    <a:pt x="1047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5" y="1009"/>
                    <a:pt x="1036" y="1015"/>
                  </a:cubicBezTo>
                  <a:cubicBezTo>
                    <a:pt x="1031" y="1019"/>
                    <a:pt x="1022" y="1023"/>
                    <a:pt x="1008" y="1028"/>
                  </a:cubicBezTo>
                  <a:cubicBezTo>
                    <a:pt x="1000" y="1030"/>
                    <a:pt x="1000" y="1030"/>
                    <a:pt x="1000" y="1030"/>
                  </a:cubicBezTo>
                  <a:cubicBezTo>
                    <a:pt x="989" y="1034"/>
                    <a:pt x="967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7" y="1134"/>
                    <a:pt x="910" y="1136"/>
                    <a:pt x="909" y="1141"/>
                  </a:cubicBezTo>
                  <a:cubicBezTo>
                    <a:pt x="908" y="1145"/>
                    <a:pt x="905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8" y="1169"/>
                    <a:pt x="572" y="1226"/>
                  </a:cubicBezTo>
                  <a:cubicBezTo>
                    <a:pt x="571" y="1227"/>
                    <a:pt x="571" y="1227"/>
                    <a:pt x="571" y="1227"/>
                  </a:cubicBezTo>
                  <a:cubicBezTo>
                    <a:pt x="569" y="1228"/>
                    <a:pt x="569" y="1228"/>
                    <a:pt x="569" y="1228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31" y="1232"/>
                    <a:pt x="531" y="1232"/>
                    <a:pt x="531" y="1232"/>
                  </a:cubicBezTo>
                  <a:cubicBezTo>
                    <a:pt x="529" y="1233"/>
                    <a:pt x="529" y="1233"/>
                    <a:pt x="529" y="1233"/>
                  </a:cubicBezTo>
                  <a:cubicBezTo>
                    <a:pt x="527" y="1233"/>
                    <a:pt x="527" y="1233"/>
                    <a:pt x="527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2" y="1213"/>
                    <a:pt x="402" y="1199"/>
                  </a:cubicBezTo>
                  <a:cubicBezTo>
                    <a:pt x="375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8" y="1133"/>
                    <a:pt x="140" y="1133"/>
                    <a:pt x="115" y="1131"/>
                  </a:cubicBezTo>
                  <a:cubicBezTo>
                    <a:pt x="84" y="1129"/>
                    <a:pt x="48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4" y="1146"/>
                    <a:pt x="14" y="1146"/>
                    <a:pt x="14" y="1146"/>
                  </a:cubicBezTo>
                  <a:cubicBezTo>
                    <a:pt x="36" y="1173"/>
                    <a:pt x="36" y="1173"/>
                    <a:pt x="36" y="1173"/>
                  </a:cubicBezTo>
                  <a:cubicBezTo>
                    <a:pt x="37" y="1176"/>
                    <a:pt x="37" y="1176"/>
                    <a:pt x="37" y="1176"/>
                  </a:cubicBezTo>
                  <a:cubicBezTo>
                    <a:pt x="33" y="1196"/>
                    <a:pt x="33" y="1196"/>
                    <a:pt x="33" y="1196"/>
                  </a:cubicBezTo>
                  <a:cubicBezTo>
                    <a:pt x="33" y="1198"/>
                    <a:pt x="33" y="1198"/>
                    <a:pt x="33" y="1198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3" y="1228"/>
                    <a:pt x="33" y="1228"/>
                    <a:pt x="33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2" y="1312"/>
                    <a:pt x="72" y="1312"/>
                    <a:pt x="72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8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2" y="1276"/>
                    <a:pt x="182" y="1276"/>
                    <a:pt x="182" y="1276"/>
                  </a:cubicBezTo>
                  <a:cubicBezTo>
                    <a:pt x="184" y="1275"/>
                    <a:pt x="184" y="1275"/>
                    <a:pt x="184" y="1275"/>
                  </a:cubicBezTo>
                  <a:cubicBezTo>
                    <a:pt x="187" y="1272"/>
                    <a:pt x="187" y="1272"/>
                    <a:pt x="187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200" y="1298"/>
                    <a:pt x="200" y="1298"/>
                    <a:pt x="200" y="1298"/>
                  </a:cubicBezTo>
                  <a:cubicBezTo>
                    <a:pt x="200" y="1298"/>
                    <a:pt x="200" y="1298"/>
                    <a:pt x="200" y="1298"/>
                  </a:cubicBezTo>
                  <a:cubicBezTo>
                    <a:pt x="201" y="1304"/>
                    <a:pt x="200" y="1309"/>
                    <a:pt x="196" y="1315"/>
                  </a:cubicBezTo>
                  <a:cubicBezTo>
                    <a:pt x="166" y="1358"/>
                    <a:pt x="166" y="1358"/>
                    <a:pt x="166" y="1358"/>
                  </a:cubicBezTo>
                  <a:cubicBezTo>
                    <a:pt x="168" y="1365"/>
                    <a:pt x="168" y="1365"/>
                    <a:pt x="168" y="1365"/>
                  </a:cubicBezTo>
                  <a:cubicBezTo>
                    <a:pt x="182" y="1379"/>
                    <a:pt x="182" y="1379"/>
                    <a:pt x="182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3" y="1396"/>
                    <a:pt x="208" y="1401"/>
                    <a:pt x="214" y="1403"/>
                  </a:cubicBezTo>
                  <a:cubicBezTo>
                    <a:pt x="222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7" y="1428"/>
                    <a:pt x="247" y="1428"/>
                    <a:pt x="247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60" y="1469"/>
                    <a:pt x="260" y="1469"/>
                    <a:pt x="260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8" y="1492"/>
                    <a:pt x="298" y="1492"/>
                    <a:pt x="298" y="1492"/>
                  </a:cubicBezTo>
                  <a:cubicBezTo>
                    <a:pt x="319" y="1499"/>
                    <a:pt x="319" y="1499"/>
                    <a:pt x="319" y="1499"/>
                  </a:cubicBezTo>
                  <a:cubicBezTo>
                    <a:pt x="334" y="1492"/>
                    <a:pt x="334" y="1492"/>
                    <a:pt x="334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8" y="1471"/>
                    <a:pt x="318" y="1471"/>
                    <a:pt x="318" y="1471"/>
                  </a:cubicBezTo>
                  <a:cubicBezTo>
                    <a:pt x="320" y="1469"/>
                    <a:pt x="320" y="1469"/>
                    <a:pt x="320" y="1469"/>
                  </a:cubicBezTo>
                  <a:cubicBezTo>
                    <a:pt x="320" y="1467"/>
                    <a:pt x="320" y="1467"/>
                    <a:pt x="320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7" y="1445"/>
                    <a:pt x="357" y="1445"/>
                    <a:pt x="357" y="1445"/>
                  </a:cubicBezTo>
                  <a:cubicBezTo>
                    <a:pt x="358" y="1446"/>
                    <a:pt x="358" y="1446"/>
                    <a:pt x="358" y="1446"/>
                  </a:cubicBezTo>
                  <a:cubicBezTo>
                    <a:pt x="394" y="1458"/>
                    <a:pt x="394" y="1458"/>
                    <a:pt x="394" y="1458"/>
                  </a:cubicBezTo>
                  <a:cubicBezTo>
                    <a:pt x="414" y="1455"/>
                    <a:pt x="414" y="1455"/>
                    <a:pt x="414" y="1455"/>
                  </a:cubicBezTo>
                  <a:cubicBezTo>
                    <a:pt x="430" y="1440"/>
                    <a:pt x="430" y="1440"/>
                    <a:pt x="430" y="1440"/>
                  </a:cubicBezTo>
                  <a:cubicBezTo>
                    <a:pt x="448" y="1418"/>
                    <a:pt x="459" y="1409"/>
                    <a:pt x="467" y="1414"/>
                  </a:cubicBezTo>
                  <a:cubicBezTo>
                    <a:pt x="475" y="1413"/>
                    <a:pt x="475" y="1413"/>
                    <a:pt x="475" y="1413"/>
                  </a:cubicBezTo>
                  <a:cubicBezTo>
                    <a:pt x="484" y="1413"/>
                    <a:pt x="490" y="1414"/>
                    <a:pt x="493" y="1415"/>
                  </a:cubicBezTo>
                  <a:cubicBezTo>
                    <a:pt x="494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6" y="1446"/>
                  </a:cubicBezTo>
                  <a:cubicBezTo>
                    <a:pt x="506" y="1447"/>
                    <a:pt x="506" y="1447"/>
                    <a:pt x="506" y="1447"/>
                  </a:cubicBezTo>
                  <a:cubicBezTo>
                    <a:pt x="506" y="1448"/>
                    <a:pt x="506" y="1448"/>
                    <a:pt x="506" y="1448"/>
                  </a:cubicBezTo>
                  <a:cubicBezTo>
                    <a:pt x="509" y="1462"/>
                    <a:pt x="509" y="1462"/>
                    <a:pt x="509" y="1462"/>
                  </a:cubicBezTo>
                  <a:cubicBezTo>
                    <a:pt x="509" y="1466"/>
                    <a:pt x="509" y="1466"/>
                    <a:pt x="509" y="1466"/>
                  </a:cubicBezTo>
                  <a:cubicBezTo>
                    <a:pt x="505" y="1483"/>
                    <a:pt x="505" y="1483"/>
                    <a:pt x="505" y="1483"/>
                  </a:cubicBezTo>
                  <a:cubicBezTo>
                    <a:pt x="505" y="1483"/>
                    <a:pt x="505" y="1483"/>
                    <a:pt x="505" y="1483"/>
                  </a:cubicBezTo>
                  <a:cubicBezTo>
                    <a:pt x="505" y="1484"/>
                    <a:pt x="505" y="1484"/>
                    <a:pt x="505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6" y="1506"/>
                    <a:pt x="486" y="1506"/>
                    <a:pt x="486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6" y="1565"/>
                    <a:pt x="436" y="1565"/>
                    <a:pt x="436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9" y="1595"/>
                    <a:pt x="449" y="1595"/>
                    <a:pt x="449" y="1595"/>
                  </a:cubicBezTo>
                  <a:cubicBezTo>
                    <a:pt x="453" y="1599"/>
                    <a:pt x="453" y="1599"/>
                    <a:pt x="453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10" y="1607"/>
                    <a:pt x="510" y="1607"/>
                    <a:pt x="510" y="1607"/>
                  </a:cubicBezTo>
                  <a:cubicBezTo>
                    <a:pt x="547" y="1602"/>
                    <a:pt x="547" y="1602"/>
                    <a:pt x="547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3" y="1588"/>
                    <a:pt x="566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6" y="1550"/>
                    <a:pt x="606" y="1550"/>
                    <a:pt x="606" y="1550"/>
                  </a:cubicBezTo>
                  <a:cubicBezTo>
                    <a:pt x="606" y="1516"/>
                    <a:pt x="606" y="1516"/>
                    <a:pt x="606" y="1516"/>
                  </a:cubicBezTo>
                  <a:cubicBezTo>
                    <a:pt x="606" y="1515"/>
                    <a:pt x="606" y="1515"/>
                    <a:pt x="606" y="1515"/>
                  </a:cubicBezTo>
                  <a:cubicBezTo>
                    <a:pt x="625" y="1460"/>
                    <a:pt x="625" y="1460"/>
                    <a:pt x="625" y="1460"/>
                  </a:cubicBezTo>
                  <a:cubicBezTo>
                    <a:pt x="626" y="1459"/>
                    <a:pt x="626" y="1459"/>
                    <a:pt x="626" y="1459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7" y="1458"/>
                    <a:pt x="627" y="1458"/>
                    <a:pt x="627" y="1458"/>
                  </a:cubicBezTo>
                  <a:cubicBezTo>
                    <a:pt x="627" y="1457"/>
                    <a:pt x="627" y="1457"/>
                    <a:pt x="627" y="1457"/>
                  </a:cubicBezTo>
                  <a:cubicBezTo>
                    <a:pt x="660" y="1431"/>
                    <a:pt x="660" y="1431"/>
                    <a:pt x="660" y="1431"/>
                  </a:cubicBezTo>
                  <a:cubicBezTo>
                    <a:pt x="662" y="1429"/>
                    <a:pt x="662" y="1429"/>
                    <a:pt x="662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1" y="1504"/>
                    <a:pt x="701" y="1504"/>
                    <a:pt x="701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1" y="1559"/>
                    <a:pt x="701" y="1559"/>
                    <a:pt x="701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7" y="1562"/>
                    <a:pt x="742" y="1569"/>
                    <a:pt x="746" y="1580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58" y="1583"/>
                    <a:pt x="758" y="1583"/>
                    <a:pt x="758" y="1583"/>
                  </a:cubicBezTo>
                  <a:cubicBezTo>
                    <a:pt x="794" y="1600"/>
                    <a:pt x="794" y="1600"/>
                    <a:pt x="794" y="1600"/>
                  </a:cubicBezTo>
                  <a:cubicBezTo>
                    <a:pt x="810" y="1605"/>
                    <a:pt x="810" y="1605"/>
                    <a:pt x="810" y="1605"/>
                  </a:cubicBezTo>
                  <a:cubicBezTo>
                    <a:pt x="832" y="1602"/>
                    <a:pt x="832" y="1602"/>
                    <a:pt x="832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4" y="1537"/>
                    <a:pt x="854" y="1537"/>
                    <a:pt x="854" y="1537"/>
                  </a:cubicBezTo>
                  <a:cubicBezTo>
                    <a:pt x="855" y="1509"/>
                    <a:pt x="855" y="1509"/>
                    <a:pt x="855" y="1509"/>
                  </a:cubicBezTo>
                  <a:cubicBezTo>
                    <a:pt x="855" y="1507"/>
                    <a:pt x="855" y="1507"/>
                    <a:pt x="855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90" y="1473"/>
                    <a:pt x="890" y="1473"/>
                    <a:pt x="890" y="1473"/>
                  </a:cubicBezTo>
                  <a:cubicBezTo>
                    <a:pt x="891" y="1472"/>
                    <a:pt x="891" y="1472"/>
                    <a:pt x="891" y="1472"/>
                  </a:cubicBezTo>
                  <a:cubicBezTo>
                    <a:pt x="912" y="1462"/>
                    <a:pt x="912" y="1462"/>
                    <a:pt x="912" y="1462"/>
                  </a:cubicBezTo>
                  <a:cubicBezTo>
                    <a:pt x="925" y="1455"/>
                    <a:pt x="925" y="1455"/>
                    <a:pt x="925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2" y="1417"/>
                    <a:pt x="932" y="1417"/>
                    <a:pt x="932" y="1417"/>
                  </a:cubicBezTo>
                  <a:cubicBezTo>
                    <a:pt x="968" y="1421"/>
                    <a:pt x="968" y="1421"/>
                    <a:pt x="968" y="1421"/>
                  </a:cubicBezTo>
                  <a:cubicBezTo>
                    <a:pt x="968" y="1421"/>
                    <a:pt x="968" y="1421"/>
                    <a:pt x="968" y="1421"/>
                  </a:cubicBezTo>
                  <a:cubicBezTo>
                    <a:pt x="968" y="1422"/>
                    <a:pt x="968" y="1422"/>
                    <a:pt x="968" y="1422"/>
                  </a:cubicBezTo>
                  <a:cubicBezTo>
                    <a:pt x="968" y="1422"/>
                    <a:pt x="968" y="1422"/>
                    <a:pt x="968" y="1422"/>
                  </a:cubicBezTo>
                  <a:cubicBezTo>
                    <a:pt x="987" y="1430"/>
                    <a:pt x="987" y="1430"/>
                    <a:pt x="987" y="1430"/>
                  </a:cubicBezTo>
                  <a:cubicBezTo>
                    <a:pt x="987" y="1430"/>
                    <a:pt x="987" y="1430"/>
                    <a:pt x="987" y="1430"/>
                  </a:cubicBezTo>
                  <a:cubicBezTo>
                    <a:pt x="987" y="1429"/>
                    <a:pt x="987" y="1429"/>
                    <a:pt x="987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3" y="1411"/>
                    <a:pt x="1023" y="1411"/>
                    <a:pt x="1023" y="1411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3"/>
                    <a:pt x="1040" y="1393"/>
                    <a:pt x="1040" y="1393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42" y="1392"/>
                    <a:pt x="1042" y="1392"/>
                    <a:pt x="1042" y="1392"/>
                  </a:cubicBezTo>
                  <a:cubicBezTo>
                    <a:pt x="1063" y="1388"/>
                    <a:pt x="1063" y="1388"/>
                    <a:pt x="1063" y="1388"/>
                  </a:cubicBezTo>
                  <a:cubicBezTo>
                    <a:pt x="1081" y="1371"/>
                    <a:pt x="1081" y="1371"/>
                    <a:pt x="1081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100" y="1326"/>
                  </a:cubicBezTo>
                  <a:cubicBezTo>
                    <a:pt x="1100" y="1326"/>
                    <a:pt x="1100" y="1326"/>
                    <a:pt x="1100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03" y="1326"/>
                    <a:pt x="1103" y="1326"/>
                    <a:pt x="1103" y="1326"/>
                  </a:cubicBezTo>
                  <a:cubicBezTo>
                    <a:pt x="1123" y="1328"/>
                    <a:pt x="1123" y="1328"/>
                    <a:pt x="1123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5" y="1308"/>
                    <a:pt x="1135" y="1308"/>
                    <a:pt x="1135" y="1308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8" y="1302"/>
                    <a:pt x="1158" y="1302"/>
                    <a:pt x="1158" y="1302"/>
                  </a:cubicBezTo>
                  <a:cubicBezTo>
                    <a:pt x="1158" y="1302"/>
                    <a:pt x="1158" y="1302"/>
                    <a:pt x="1158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8" y="1287"/>
                    <a:pt x="1218" y="1287"/>
                    <a:pt x="1218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1" y="1253"/>
                    <a:pt x="1211" y="1253"/>
                    <a:pt x="1211" y="1253"/>
                  </a:cubicBezTo>
                  <a:cubicBezTo>
                    <a:pt x="1211" y="1252"/>
                    <a:pt x="1211" y="1252"/>
                    <a:pt x="1211" y="1252"/>
                  </a:cubicBezTo>
                  <a:cubicBezTo>
                    <a:pt x="1211" y="1252"/>
                    <a:pt x="1211" y="1252"/>
                    <a:pt x="1211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3" y="1203"/>
                    <a:pt x="1213" y="1203"/>
                    <a:pt x="1213" y="1203"/>
                  </a:cubicBezTo>
                  <a:cubicBezTo>
                    <a:pt x="1213" y="1198"/>
                    <a:pt x="1216" y="1190"/>
                    <a:pt x="1224" y="1182"/>
                  </a:cubicBezTo>
                  <a:cubicBezTo>
                    <a:pt x="1236" y="1159"/>
                    <a:pt x="1236" y="1159"/>
                    <a:pt x="1236" y="1159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37" y="1157"/>
                    <a:pt x="1237" y="1157"/>
                    <a:pt x="1237" y="1157"/>
                  </a:cubicBezTo>
                  <a:cubicBezTo>
                    <a:pt x="1248" y="1141"/>
                    <a:pt x="1248" y="1141"/>
                    <a:pt x="1248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8" y="1175"/>
                    <a:pt x="1288" y="1175"/>
                    <a:pt x="1288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8" y="1184"/>
                    <a:pt x="1308" y="1184"/>
                    <a:pt x="1308" y="1184"/>
                  </a:cubicBezTo>
                  <a:cubicBezTo>
                    <a:pt x="1309" y="1183"/>
                    <a:pt x="1309" y="1183"/>
                    <a:pt x="1309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9" y="1140"/>
                    <a:pt x="1329" y="1140"/>
                    <a:pt x="1329" y="1140"/>
                  </a:cubicBezTo>
                  <a:cubicBezTo>
                    <a:pt x="1332" y="1141"/>
                    <a:pt x="1332" y="1141"/>
                    <a:pt x="1332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6" y="1152"/>
                    <a:pt x="1366" y="1152"/>
                    <a:pt x="1366" y="1152"/>
                  </a:cubicBezTo>
                  <a:cubicBezTo>
                    <a:pt x="1381" y="1141"/>
                    <a:pt x="1381" y="1141"/>
                    <a:pt x="1381" y="1141"/>
                  </a:cubicBezTo>
                  <a:cubicBezTo>
                    <a:pt x="1382" y="1140"/>
                    <a:pt x="1382" y="1140"/>
                    <a:pt x="1382" y="1140"/>
                  </a:cubicBezTo>
                  <a:cubicBezTo>
                    <a:pt x="1384" y="1140"/>
                    <a:pt x="1384" y="1140"/>
                    <a:pt x="1384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9" y="1121"/>
                    <a:pt x="1409" y="1121"/>
                    <a:pt x="1409" y="1121"/>
                  </a:cubicBezTo>
                  <a:cubicBezTo>
                    <a:pt x="1409" y="1098"/>
                    <a:pt x="1409" y="1098"/>
                    <a:pt x="1409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9" y="1066"/>
                    <a:pt x="1419" y="1066"/>
                    <a:pt x="1419" y="1066"/>
                  </a:cubicBezTo>
                  <a:cubicBezTo>
                    <a:pt x="1422" y="1066"/>
                    <a:pt x="1422" y="1066"/>
                    <a:pt x="1422" y="1066"/>
                  </a:cubicBezTo>
                  <a:cubicBezTo>
                    <a:pt x="1445" y="1071"/>
                    <a:pt x="1445" y="1071"/>
                    <a:pt x="1445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7" y="1052"/>
                    <a:pt x="1457" y="1052"/>
                    <a:pt x="1457" y="1052"/>
                  </a:cubicBezTo>
                  <a:cubicBezTo>
                    <a:pt x="1459" y="1052"/>
                    <a:pt x="1459" y="1052"/>
                    <a:pt x="1459" y="1052"/>
                  </a:cubicBezTo>
                  <a:cubicBezTo>
                    <a:pt x="1480" y="1050"/>
                    <a:pt x="1480" y="1050"/>
                    <a:pt x="1480" y="1050"/>
                  </a:cubicBezTo>
                  <a:cubicBezTo>
                    <a:pt x="1483" y="1050"/>
                    <a:pt x="1483" y="1050"/>
                    <a:pt x="1483" y="1050"/>
                  </a:cubicBezTo>
                  <a:cubicBezTo>
                    <a:pt x="1483" y="1051"/>
                    <a:pt x="1483" y="1051"/>
                    <a:pt x="1483" y="1051"/>
                  </a:cubicBezTo>
                  <a:cubicBezTo>
                    <a:pt x="1485" y="1052"/>
                    <a:pt x="1485" y="1052"/>
                    <a:pt x="1485" y="1052"/>
                  </a:cubicBezTo>
                  <a:cubicBezTo>
                    <a:pt x="1496" y="1067"/>
                    <a:pt x="1496" y="1067"/>
                    <a:pt x="1496" y="1067"/>
                  </a:cubicBezTo>
                  <a:cubicBezTo>
                    <a:pt x="1496" y="1068"/>
                    <a:pt x="1496" y="1068"/>
                    <a:pt x="1496" y="1068"/>
                  </a:cubicBezTo>
                  <a:cubicBezTo>
                    <a:pt x="1497" y="1069"/>
                    <a:pt x="1497" y="1069"/>
                    <a:pt x="1497" y="1069"/>
                  </a:cubicBezTo>
                  <a:cubicBezTo>
                    <a:pt x="1497" y="1071"/>
                    <a:pt x="1497" y="1071"/>
                    <a:pt x="1497" y="1071"/>
                  </a:cubicBezTo>
                  <a:cubicBezTo>
                    <a:pt x="1499" y="1092"/>
                    <a:pt x="1499" y="1092"/>
                    <a:pt x="1499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3" y="1097"/>
                    <a:pt x="1535" y="1103"/>
                    <a:pt x="1535" y="1109"/>
                  </a:cubicBezTo>
                  <a:cubicBezTo>
                    <a:pt x="1535" y="1128"/>
                    <a:pt x="1535" y="1128"/>
                    <a:pt x="1535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3" y="1155"/>
                    <a:pt x="1533" y="1155"/>
                    <a:pt x="1533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1" y="1175"/>
                    <a:pt x="1591" y="1175"/>
                    <a:pt x="1591" y="1175"/>
                  </a:cubicBezTo>
                  <a:cubicBezTo>
                    <a:pt x="1591" y="1175"/>
                    <a:pt x="1591" y="1175"/>
                    <a:pt x="1591" y="1175"/>
                  </a:cubicBezTo>
                  <a:cubicBezTo>
                    <a:pt x="1594" y="1179"/>
                    <a:pt x="1594" y="1179"/>
                    <a:pt x="1594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8" y="1150"/>
                    <a:pt x="1618" y="1150"/>
                    <a:pt x="1618" y="1150"/>
                  </a:cubicBezTo>
                  <a:cubicBezTo>
                    <a:pt x="1614" y="1134"/>
                    <a:pt x="1614" y="1134"/>
                    <a:pt x="1614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35" y="1081"/>
                    <a:pt x="1635" y="1081"/>
                    <a:pt x="1635" y="1081"/>
                  </a:cubicBezTo>
                  <a:cubicBezTo>
                    <a:pt x="1649" y="1098"/>
                    <a:pt x="1649" y="1098"/>
                    <a:pt x="1649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70" y="1098"/>
                    <a:pt x="1670" y="1098"/>
                    <a:pt x="1670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1" y="1038"/>
                    <a:pt x="1731" y="1038"/>
                    <a:pt x="1731" y="1038"/>
                  </a:cubicBezTo>
                  <a:cubicBezTo>
                    <a:pt x="1749" y="1013"/>
                    <a:pt x="1749" y="1013"/>
                    <a:pt x="1749" y="1013"/>
                  </a:cubicBezTo>
                  <a:cubicBezTo>
                    <a:pt x="1750" y="1011"/>
                    <a:pt x="1750" y="1011"/>
                    <a:pt x="1750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6" y="1008"/>
                    <a:pt x="1788" y="1001"/>
                    <a:pt x="1789" y="997"/>
                  </a:cubicBezTo>
                  <a:cubicBezTo>
                    <a:pt x="1807" y="976"/>
                    <a:pt x="1807" y="976"/>
                    <a:pt x="1807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9" y="977"/>
                    <a:pt x="1859" y="977"/>
                    <a:pt x="1859" y="977"/>
                  </a:cubicBezTo>
                  <a:cubicBezTo>
                    <a:pt x="1876" y="959"/>
                    <a:pt x="1876" y="959"/>
                    <a:pt x="1876" y="959"/>
                  </a:cubicBezTo>
                  <a:cubicBezTo>
                    <a:pt x="1884" y="943"/>
                    <a:pt x="1884" y="943"/>
                    <a:pt x="1884" y="943"/>
                  </a:cubicBezTo>
                  <a:cubicBezTo>
                    <a:pt x="1879" y="935"/>
                    <a:pt x="1879" y="935"/>
                    <a:pt x="1879" y="935"/>
                  </a:cubicBezTo>
                  <a:cubicBezTo>
                    <a:pt x="1864" y="942"/>
                    <a:pt x="1864" y="942"/>
                    <a:pt x="1864" y="942"/>
                  </a:cubicBezTo>
                  <a:cubicBezTo>
                    <a:pt x="1863" y="941"/>
                    <a:pt x="1863" y="941"/>
                    <a:pt x="1863" y="941"/>
                  </a:cubicBezTo>
                  <a:cubicBezTo>
                    <a:pt x="1862" y="940"/>
                    <a:pt x="1862" y="940"/>
                    <a:pt x="1862" y="940"/>
                  </a:cubicBezTo>
                  <a:cubicBezTo>
                    <a:pt x="1843" y="923"/>
                    <a:pt x="1843" y="923"/>
                    <a:pt x="1843" y="923"/>
                  </a:cubicBezTo>
                  <a:cubicBezTo>
                    <a:pt x="1842" y="922"/>
                    <a:pt x="1842" y="922"/>
                    <a:pt x="1842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6" y="855"/>
                    <a:pt x="1846" y="855"/>
                    <a:pt x="1846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1" y="727"/>
                    <a:pt x="1731" y="727"/>
                    <a:pt x="1731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6" y="670"/>
                    <a:pt x="1731" y="673"/>
                    <a:pt x="1735" y="678"/>
                  </a:cubicBezTo>
                  <a:cubicBezTo>
                    <a:pt x="1750" y="690"/>
                    <a:pt x="1750" y="690"/>
                    <a:pt x="1750" y="690"/>
                  </a:cubicBezTo>
                  <a:cubicBezTo>
                    <a:pt x="1766" y="677"/>
                    <a:pt x="1766" y="677"/>
                    <a:pt x="1766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70" y="600"/>
                    <a:pt x="1770" y="600"/>
                    <a:pt x="1770" y="600"/>
                  </a:cubicBezTo>
                  <a:cubicBezTo>
                    <a:pt x="1747" y="596"/>
                    <a:pt x="1747" y="596"/>
                    <a:pt x="1747" y="596"/>
                  </a:cubicBezTo>
                  <a:cubicBezTo>
                    <a:pt x="1747" y="582"/>
                    <a:pt x="1747" y="582"/>
                    <a:pt x="1747" y="582"/>
                  </a:cubicBezTo>
                  <a:cubicBezTo>
                    <a:pt x="1726" y="556"/>
                    <a:pt x="1726" y="556"/>
                    <a:pt x="1726" y="556"/>
                  </a:cubicBezTo>
                  <a:cubicBezTo>
                    <a:pt x="1725" y="555"/>
                    <a:pt x="1725" y="555"/>
                    <a:pt x="1725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2" y="534"/>
                    <a:pt x="1712" y="534"/>
                    <a:pt x="1712" y="534"/>
                  </a:cubicBezTo>
                  <a:cubicBezTo>
                    <a:pt x="1712" y="532"/>
                    <a:pt x="1712" y="532"/>
                    <a:pt x="1712" y="532"/>
                  </a:cubicBezTo>
                  <a:cubicBezTo>
                    <a:pt x="1712" y="532"/>
                    <a:pt x="1712" y="532"/>
                    <a:pt x="1712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8" y="497"/>
                    <a:pt x="1748" y="497"/>
                    <a:pt x="1748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5" y="431"/>
                    <a:pt x="1825" y="431"/>
                    <a:pt x="1825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8" y="375"/>
                    <a:pt x="1828" y="375"/>
                    <a:pt x="1828" y="375"/>
                  </a:cubicBezTo>
                  <a:cubicBezTo>
                    <a:pt x="1828" y="373"/>
                    <a:pt x="1828" y="373"/>
                    <a:pt x="1828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4" y="331"/>
                    <a:pt x="1844" y="331"/>
                    <a:pt x="1844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4" y="271"/>
                  </a:cubicBezTo>
                  <a:cubicBezTo>
                    <a:pt x="1844" y="271"/>
                    <a:pt x="1844" y="271"/>
                    <a:pt x="1844" y="271"/>
                  </a:cubicBezTo>
                  <a:cubicBezTo>
                    <a:pt x="1844" y="271"/>
                    <a:pt x="1844" y="271"/>
                    <a:pt x="1844" y="271"/>
                  </a:cubicBezTo>
                  <a:cubicBezTo>
                    <a:pt x="1844" y="246"/>
                    <a:pt x="1844" y="246"/>
                    <a:pt x="1844" y="246"/>
                  </a:cubicBezTo>
                  <a:cubicBezTo>
                    <a:pt x="1844" y="245"/>
                    <a:pt x="1844" y="245"/>
                    <a:pt x="1844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5" y="213"/>
                    <a:pt x="1842" y="205"/>
                    <a:pt x="1842" y="200"/>
                  </a:cubicBezTo>
                  <a:lnTo>
                    <a:pt x="1846" y="171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9057548" y="2300420"/>
              <a:ext cx="2031783" cy="1720514"/>
            </a:xfrm>
            <a:custGeom>
              <a:rect b="b" l="l" r="r" t="t"/>
              <a:pathLst>
                <a:path extrusionOk="0" h="1018" w="1203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10499628" y="2896690"/>
              <a:ext cx="409771" cy="679013"/>
            </a:xfrm>
            <a:custGeom>
              <a:rect b="b" l="l" r="r" t="t"/>
              <a:pathLst>
                <a:path extrusionOk="0" h="402" w="24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6617307" y="1111821"/>
              <a:ext cx="2907800" cy="2201208"/>
            </a:xfrm>
            <a:custGeom>
              <a:rect b="b" l="l" r="r" t="t"/>
              <a:pathLst>
                <a:path extrusionOk="0" h="1302" w="1721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8501992" y="2838902"/>
              <a:ext cx="1808510" cy="1300236"/>
            </a:xfrm>
            <a:custGeom>
              <a:rect b="b" l="l" r="r" t="t"/>
              <a:pathLst>
                <a:path extrusionOk="0" h="769" w="1071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6936455" y="3194826"/>
              <a:ext cx="2806671" cy="1700814"/>
            </a:xfrm>
            <a:custGeom>
              <a:rect b="b" l="l" r="r" t="t"/>
              <a:pathLst>
                <a:path extrusionOk="0" h="1007" w="1661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9494900" y="4610638"/>
              <a:ext cx="1264775" cy="1321250"/>
            </a:xfrm>
            <a:custGeom>
              <a:rect b="b" l="l" r="r" t="t"/>
              <a:pathLst>
                <a:path extrusionOk="0" h="782" w="749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10399812" y="4589624"/>
              <a:ext cx="855004" cy="740741"/>
            </a:xfrm>
            <a:custGeom>
              <a:rect b="b" l="l" r="r" t="t"/>
              <a:pathLst>
                <a:path extrusionOk="0" h="438" w="506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10539029" y="5044050"/>
              <a:ext cx="1118991" cy="855004"/>
            </a:xfrm>
            <a:custGeom>
              <a:rect b="b" l="l" r="r" t="t"/>
              <a:pathLst>
                <a:path extrusionOk="0" h="506" w="662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10696633" y="4108931"/>
              <a:ext cx="631731" cy="643551"/>
            </a:xfrm>
            <a:custGeom>
              <a:rect b="b" l="l" r="r" t="t"/>
              <a:pathLst>
                <a:path extrusionOk="0" h="381" w="374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10697946" y="2859916"/>
              <a:ext cx="718414" cy="1288416"/>
            </a:xfrm>
            <a:custGeom>
              <a:rect b="b" l="l" r="r" t="t"/>
              <a:pathLst>
                <a:path extrusionOk="0" h="763" w="425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11319170" y="2623509"/>
              <a:ext cx="483320" cy="1055949"/>
            </a:xfrm>
            <a:custGeom>
              <a:rect b="b" l="l" r="r" t="t"/>
              <a:pathLst>
                <a:path extrusionOk="0" h="625" w="286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11195714" y="4421513"/>
              <a:ext cx="772261" cy="893091"/>
            </a:xfrm>
            <a:custGeom>
              <a:rect b="b" l="l" r="r" t="t"/>
              <a:pathLst>
                <a:path extrusionOk="0" h="529" w="457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11106405" y="3910612"/>
              <a:ext cx="1090097" cy="679013"/>
            </a:xfrm>
            <a:custGeom>
              <a:rect b="b" l="l" r="r" t="t"/>
              <a:pathLst>
                <a:path extrusionOk="0" h="402" w="645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11346751" y="5160940"/>
              <a:ext cx="1129498" cy="899659"/>
            </a:xfrm>
            <a:custGeom>
              <a:rect b="b" l="l" r="r" t="t"/>
              <a:pathLst>
                <a:path extrusionOk="0" h="532" w="669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11879979" y="4388678"/>
              <a:ext cx="681639" cy="920673"/>
            </a:xfrm>
            <a:custGeom>
              <a:rect b="b" l="l" r="r" t="t"/>
              <a:pathLst>
                <a:path extrusionOk="0" h="545" w="403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12233276" y="4629025"/>
              <a:ext cx="626478" cy="770948"/>
            </a:xfrm>
            <a:custGeom>
              <a:rect b="b" l="l" r="r" t="t"/>
              <a:pathLst>
                <a:path extrusionOk="0" h="456" w="371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12509083" y="4144391"/>
              <a:ext cx="543735" cy="627791"/>
            </a:xfrm>
            <a:custGeom>
              <a:rect b="b" l="l" r="r" t="t"/>
              <a:pathLst>
                <a:path extrusionOk="0" h="372" w="32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11988989" y="3605910"/>
              <a:ext cx="680325" cy="835303"/>
            </a:xfrm>
            <a:custGeom>
              <a:rect b="b" l="l" r="r" t="t"/>
              <a:pathLst>
                <a:path extrusionOk="0" h="494" w="403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12119012" y="2643210"/>
              <a:ext cx="179932" cy="260047"/>
            </a:xfrm>
            <a:custGeom>
              <a:rect b="b" l="l" r="r" t="t"/>
              <a:pathLst>
                <a:path extrusionOk="0" h="154" w="107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11943021" y="2526320"/>
              <a:ext cx="237720" cy="257420"/>
            </a:xfrm>
            <a:custGeom>
              <a:rect b="b" l="l" r="r" t="t"/>
              <a:pathLst>
                <a:path extrusionOk="0" h="152" w="141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12343599" y="2021986"/>
              <a:ext cx="837930" cy="798529"/>
            </a:xfrm>
            <a:custGeom>
              <a:rect b="b" l="l" r="r" t="t"/>
              <a:pathLst>
                <a:path extrusionOk="0" h="473" w="496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12534037" y="1543919"/>
              <a:ext cx="1195166" cy="811663"/>
            </a:xfrm>
            <a:custGeom>
              <a:rect b="b" l="l" r="r" t="t"/>
              <a:pathLst>
                <a:path extrusionOk="0" h="481" w="707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12277930" y="388154"/>
              <a:ext cx="1604938" cy="1463094"/>
            </a:xfrm>
            <a:custGeom>
              <a:rect b="b" l="l" r="r" t="t"/>
              <a:pathLst>
                <a:path extrusionOk="0" h="866" w="950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11960095" y="3001760"/>
              <a:ext cx="967954" cy="609404"/>
            </a:xfrm>
            <a:custGeom>
              <a:rect b="b" l="l" r="r" t="t"/>
              <a:pathLst>
                <a:path extrusionOk="0" h="361" w="573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12868947" y="4009115"/>
              <a:ext cx="148411" cy="135277"/>
            </a:xfrm>
            <a:custGeom>
              <a:rect b="b" l="l" r="r" t="t"/>
              <a:pathLst>
                <a:path extrusionOk="0" h="80" w="88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12159727" y="3499527"/>
              <a:ext cx="840557" cy="651431"/>
            </a:xfrm>
            <a:custGeom>
              <a:rect b="b" l="l" r="r" t="t"/>
              <a:pathLst>
                <a:path extrusionOk="0" h="385" w="498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11718435" y="2254453"/>
              <a:ext cx="781455" cy="1118991"/>
            </a:xfrm>
            <a:custGeom>
              <a:rect b="b" l="l" r="r" t="t"/>
              <a:pathLst>
                <a:path extrusionOk="0" h="662" w="463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11357258" y="3328789"/>
              <a:ext cx="828737" cy="816916"/>
            </a:xfrm>
            <a:custGeom>
              <a:rect b="b" l="l" r="r" t="t"/>
              <a:pathLst>
                <a:path extrusionOk="0" h="483" w="491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12910974" y="5072944"/>
              <a:ext cx="235094" cy="571316"/>
            </a:xfrm>
            <a:custGeom>
              <a:rect b="b" l="l" r="r" t="t"/>
              <a:pathLst>
                <a:path extrusionOk="0" h="338" w="139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BFC0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11166820" y="6085552"/>
              <a:ext cx="365117" cy="311269"/>
            </a:xfrm>
            <a:custGeom>
              <a:rect b="b" l="l" r="r" t="t"/>
              <a:pathLst>
                <a:path extrusionOk="0" h="184" w="216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solidFill>
              <a:srgbClr val="BFC0C0">
                <a:alpha val="69803"/>
              </a:srgbClr>
            </a:solidFill>
            <a:ln cap="flat" cmpd="sng" w="9525">
              <a:solidFill>
                <a:schemeClr val="l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771" name="Google Shape;2771;p33"/>
          <p:cNvSpPr/>
          <p:nvPr/>
        </p:nvSpPr>
        <p:spPr>
          <a:xfrm>
            <a:off x="-1963554" y="-736931"/>
            <a:ext cx="6506679" cy="6506679"/>
          </a:xfrm>
          <a:prstGeom prst="ellipse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72" name="Google Shape;2772;p33"/>
          <p:cNvSpPr/>
          <p:nvPr/>
        </p:nvSpPr>
        <p:spPr>
          <a:xfrm>
            <a:off x="-611164" y="615459"/>
            <a:ext cx="3801900" cy="3801900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73" name="Google Shape;2773;p33"/>
          <p:cNvSpPr/>
          <p:nvPr/>
        </p:nvSpPr>
        <p:spPr>
          <a:xfrm>
            <a:off x="309238" y="1535861"/>
            <a:ext cx="1961096" cy="1961096"/>
          </a:xfrm>
          <a:prstGeom prst="ellipse">
            <a:avLst/>
          </a:pr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774" name="Google Shape;2774;p33"/>
          <p:cNvGrpSpPr/>
          <p:nvPr/>
        </p:nvGrpSpPr>
        <p:grpSpPr>
          <a:xfrm>
            <a:off x="10023362" y="4257735"/>
            <a:ext cx="126083" cy="126083"/>
            <a:chOff x="7396341" y="5288725"/>
            <a:chExt cx="126083" cy="126083"/>
          </a:xfrm>
        </p:grpSpPr>
        <p:sp>
          <p:nvSpPr>
            <p:cNvPr id="2775" name="Google Shape;2775;p33"/>
            <p:cNvSpPr/>
            <p:nvPr/>
          </p:nvSpPr>
          <p:spPr>
            <a:xfrm>
              <a:off x="7430491" y="5320027"/>
              <a:ext cx="63479" cy="63479"/>
            </a:xfrm>
            <a:prstGeom prst="ellipse">
              <a:avLst/>
            </a:prstGeom>
            <a:solidFill>
              <a:srgbClr val="4CB6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7396341" y="5288725"/>
              <a:ext cx="126083" cy="126083"/>
            </a:xfrm>
            <a:prstGeom prst="ellipse">
              <a:avLst/>
            </a:prstGeom>
            <a:solidFill>
              <a:srgbClr val="65D3F6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777" name="Google Shape;2777;p33"/>
          <p:cNvSpPr/>
          <p:nvPr/>
        </p:nvSpPr>
        <p:spPr>
          <a:xfrm>
            <a:off x="10036109" y="4144391"/>
            <a:ext cx="100591" cy="171951"/>
          </a:xfrm>
          <a:custGeom>
            <a:rect b="b" l="l" r="r" t="t"/>
            <a:pathLst>
              <a:path extrusionOk="0" h="955625" w="559792">
                <a:moveTo>
                  <a:pt x="279896" y="194422"/>
                </a:moveTo>
                <a:cubicBezTo>
                  <a:pt x="168660" y="194422"/>
                  <a:pt x="78485" y="284596"/>
                  <a:pt x="78485" y="395833"/>
                </a:cubicBezTo>
                <a:cubicBezTo>
                  <a:pt x="78485" y="507069"/>
                  <a:pt x="168660" y="597244"/>
                  <a:pt x="279896" y="597244"/>
                </a:cubicBezTo>
                <a:cubicBezTo>
                  <a:pt x="391133" y="597244"/>
                  <a:pt x="481307" y="507069"/>
                  <a:pt x="481307" y="395833"/>
                </a:cubicBezTo>
                <a:cubicBezTo>
                  <a:pt x="481307" y="284596"/>
                  <a:pt x="391133" y="194422"/>
                  <a:pt x="279896" y="194422"/>
                </a:cubicBezTo>
                <a:close/>
                <a:moveTo>
                  <a:pt x="279896" y="0"/>
                </a:moveTo>
                <a:cubicBezTo>
                  <a:pt x="381198" y="-1"/>
                  <a:pt x="482501" y="38646"/>
                  <a:pt x="559792" y="115937"/>
                </a:cubicBezTo>
                <a:cubicBezTo>
                  <a:pt x="714375" y="270519"/>
                  <a:pt x="714375" y="521146"/>
                  <a:pt x="559792" y="675729"/>
                </a:cubicBezTo>
                <a:lnTo>
                  <a:pt x="279896" y="955625"/>
                </a:lnTo>
                <a:lnTo>
                  <a:pt x="0" y="675729"/>
                </a:lnTo>
                <a:cubicBezTo>
                  <a:pt x="-154583" y="521146"/>
                  <a:pt x="-154583" y="270519"/>
                  <a:pt x="0" y="115937"/>
                </a:cubicBezTo>
                <a:cubicBezTo>
                  <a:pt x="77291" y="38646"/>
                  <a:pt x="178594" y="-1"/>
                  <a:pt x="279896" y="0"/>
                </a:cubicBezTo>
                <a:close/>
              </a:path>
            </a:pathLst>
          </a:custGeom>
          <a:solidFill>
            <a:srgbClr val="4CB6DB"/>
          </a:solidFill>
          <a:ln>
            <a:noFill/>
          </a:ln>
        </p:spPr>
        <p:txBody>
          <a:bodyPr anchorCtr="0" anchor="ctr" bIns="3240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78" name="Google Shape;2778;p33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779" name="Google Shape;2779;p33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2780" name="Google Shape;2780;p33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83" name="Google Shape;2783;p33"/>
          <p:cNvGrpSpPr/>
          <p:nvPr/>
        </p:nvGrpSpPr>
        <p:grpSpPr>
          <a:xfrm>
            <a:off x="1057998" y="2425566"/>
            <a:ext cx="540210" cy="510139"/>
            <a:chOff x="1057998" y="2425566"/>
            <a:chExt cx="540210" cy="510139"/>
          </a:xfrm>
        </p:grpSpPr>
        <p:sp>
          <p:nvSpPr>
            <p:cNvPr id="2784" name="Google Shape;2784;p33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85" name="Google Shape;2785;p33"/>
            <p:cNvSpPr txBox="1"/>
            <p:nvPr/>
          </p:nvSpPr>
          <p:spPr>
            <a:xfrm>
              <a:off x="1057998" y="2516408"/>
              <a:ext cx="5402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01</a:t>
              </a:r>
              <a:endParaRPr b="1" sz="1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86" name="Google Shape;2786;p33"/>
          <p:cNvGrpSpPr/>
          <p:nvPr/>
        </p:nvGrpSpPr>
        <p:grpSpPr>
          <a:xfrm>
            <a:off x="1955689" y="2425565"/>
            <a:ext cx="540210" cy="510139"/>
            <a:chOff x="1058779" y="2425566"/>
            <a:chExt cx="540210" cy="510139"/>
          </a:xfrm>
        </p:grpSpPr>
        <p:sp>
          <p:nvSpPr>
            <p:cNvPr id="2787" name="Google Shape;2787;p33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88" name="Google Shape;2788;p33"/>
            <p:cNvSpPr txBox="1"/>
            <p:nvPr/>
          </p:nvSpPr>
          <p:spPr>
            <a:xfrm>
              <a:off x="1058779" y="2518944"/>
              <a:ext cx="5402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50</a:t>
              </a:r>
              <a:endParaRPr b="1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89" name="Google Shape;2789;p33"/>
          <p:cNvGrpSpPr/>
          <p:nvPr/>
        </p:nvGrpSpPr>
        <p:grpSpPr>
          <a:xfrm>
            <a:off x="2801568" y="2425565"/>
            <a:ext cx="694623" cy="510139"/>
            <a:chOff x="977463" y="2425566"/>
            <a:chExt cx="694623" cy="510139"/>
          </a:xfrm>
        </p:grpSpPr>
        <p:sp>
          <p:nvSpPr>
            <p:cNvPr id="2790" name="Google Shape;2790;p33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91" name="Google Shape;2791;p33"/>
            <p:cNvSpPr txBox="1"/>
            <p:nvPr/>
          </p:nvSpPr>
          <p:spPr>
            <a:xfrm>
              <a:off x="977463" y="2516409"/>
              <a:ext cx="6946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100</a:t>
              </a:r>
              <a:endParaRPr b="1" sz="1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92" name="Google Shape;2792;p33"/>
          <p:cNvGrpSpPr/>
          <p:nvPr/>
        </p:nvGrpSpPr>
        <p:grpSpPr>
          <a:xfrm>
            <a:off x="4253188" y="2433150"/>
            <a:ext cx="590809" cy="510139"/>
            <a:chOff x="1038947" y="2425566"/>
            <a:chExt cx="590809" cy="510139"/>
          </a:xfrm>
        </p:grpSpPr>
        <p:sp>
          <p:nvSpPr>
            <p:cNvPr id="2793" name="Google Shape;2793;p33"/>
            <p:cNvSpPr/>
            <p:nvPr/>
          </p:nvSpPr>
          <p:spPr>
            <a:xfrm>
              <a:off x="1073815" y="2425566"/>
              <a:ext cx="510139" cy="51013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94" name="Google Shape;2794;p33"/>
            <p:cNvSpPr txBox="1"/>
            <p:nvPr/>
          </p:nvSpPr>
          <p:spPr>
            <a:xfrm>
              <a:off x="1038947" y="2518944"/>
              <a:ext cx="5908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200</a:t>
              </a:r>
              <a:endParaRPr b="1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795" name="Google Shape;2795;p33"/>
          <p:cNvSpPr txBox="1"/>
          <p:nvPr/>
        </p:nvSpPr>
        <p:spPr>
          <a:xfrm>
            <a:off x="1004752" y="1578603"/>
            <a:ext cx="23135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28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96" name="Google Shape;2796;p33"/>
          <p:cNvSpPr txBox="1"/>
          <p:nvPr/>
        </p:nvSpPr>
        <p:spPr>
          <a:xfrm>
            <a:off x="1034574" y="3702068"/>
            <a:ext cx="17207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16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797" name="Google Shape;2797;p33"/>
          <p:cNvGrpSpPr/>
          <p:nvPr/>
        </p:nvGrpSpPr>
        <p:grpSpPr>
          <a:xfrm>
            <a:off x="1091026" y="4999299"/>
            <a:ext cx="1057694" cy="338462"/>
            <a:chOff x="1945856" y="5387459"/>
            <a:chExt cx="1244880" cy="398361"/>
          </a:xfrm>
        </p:grpSpPr>
        <p:sp>
          <p:nvSpPr>
            <p:cNvPr id="2798" name="Google Shape;2798;p33"/>
            <p:cNvSpPr/>
            <p:nvPr/>
          </p:nvSpPr>
          <p:spPr>
            <a:xfrm>
              <a:off x="1945856" y="5387459"/>
              <a:ext cx="1244880" cy="398361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99" name="Google Shape;2799;p33"/>
            <p:cNvSpPr txBox="1"/>
            <p:nvPr/>
          </p:nvSpPr>
          <p:spPr>
            <a:xfrm>
              <a:off x="2082220" y="5423630"/>
              <a:ext cx="972152" cy="3260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NEXT</a:t>
              </a:r>
              <a:endParaRPr sz="12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00" name="Google Shape;2800;p33"/>
          <p:cNvGrpSpPr/>
          <p:nvPr/>
        </p:nvGrpSpPr>
        <p:grpSpPr>
          <a:xfrm>
            <a:off x="2921260" y="5163565"/>
            <a:ext cx="1279532" cy="45719"/>
            <a:chOff x="5071620" y="2922277"/>
            <a:chExt cx="1279532" cy="45719"/>
          </a:xfrm>
        </p:grpSpPr>
        <p:sp>
          <p:nvSpPr>
            <p:cNvPr id="2801" name="Google Shape;2801;p33"/>
            <p:cNvSpPr/>
            <p:nvPr/>
          </p:nvSpPr>
          <p:spPr>
            <a:xfrm>
              <a:off x="5071620" y="2922277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318383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565146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811909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6058672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6305433" y="2922277"/>
              <a:ext cx="45719" cy="45719"/>
            </a:xfrm>
            <a:prstGeom prst="ellipse">
              <a:avLst/>
            </a:prstGeom>
            <a:solidFill>
              <a:schemeClr val="lt1">
                <a:alpha val="2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07" name="Google Shape;2807;p33"/>
          <p:cNvGrpSpPr/>
          <p:nvPr/>
        </p:nvGrpSpPr>
        <p:grpSpPr>
          <a:xfrm>
            <a:off x="7566216" y="2178721"/>
            <a:ext cx="3339212" cy="2010982"/>
            <a:chOff x="7566216" y="2178721"/>
            <a:chExt cx="3339212" cy="2010982"/>
          </a:xfrm>
        </p:grpSpPr>
        <p:grpSp>
          <p:nvGrpSpPr>
            <p:cNvPr id="2808" name="Google Shape;2808;p33"/>
            <p:cNvGrpSpPr/>
            <p:nvPr/>
          </p:nvGrpSpPr>
          <p:grpSpPr>
            <a:xfrm>
              <a:off x="7566216" y="2178721"/>
              <a:ext cx="101130" cy="101130"/>
              <a:chOff x="7566216" y="2178721"/>
              <a:chExt cx="101130" cy="101130"/>
            </a:xfrm>
          </p:grpSpPr>
          <p:sp>
            <p:nvSpPr>
              <p:cNvPr id="2809" name="Google Shape;2809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10" name="Google Shape;2810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11" name="Google Shape;2811;p33"/>
            <p:cNvGrpSpPr/>
            <p:nvPr/>
          </p:nvGrpSpPr>
          <p:grpSpPr>
            <a:xfrm>
              <a:off x="7690801" y="2805303"/>
              <a:ext cx="101130" cy="101130"/>
              <a:chOff x="7566216" y="2178721"/>
              <a:chExt cx="101130" cy="101130"/>
            </a:xfrm>
          </p:grpSpPr>
          <p:sp>
            <p:nvSpPr>
              <p:cNvPr id="2812" name="Google Shape;2812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13" name="Google Shape;2813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14" name="Google Shape;2814;p33"/>
            <p:cNvGrpSpPr/>
            <p:nvPr/>
          </p:nvGrpSpPr>
          <p:grpSpPr>
            <a:xfrm>
              <a:off x="8538110" y="2559810"/>
              <a:ext cx="101130" cy="101130"/>
              <a:chOff x="7566216" y="2178721"/>
              <a:chExt cx="101130" cy="101130"/>
            </a:xfrm>
          </p:grpSpPr>
          <p:sp>
            <p:nvSpPr>
              <p:cNvPr id="2815" name="Google Shape;2815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16" name="Google Shape;2816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17" name="Google Shape;2817;p33"/>
            <p:cNvGrpSpPr/>
            <p:nvPr/>
          </p:nvGrpSpPr>
          <p:grpSpPr>
            <a:xfrm>
              <a:off x="7821590" y="3683341"/>
              <a:ext cx="101130" cy="101130"/>
              <a:chOff x="7566216" y="2178721"/>
              <a:chExt cx="101130" cy="101130"/>
            </a:xfrm>
          </p:grpSpPr>
          <p:sp>
            <p:nvSpPr>
              <p:cNvPr id="2818" name="Google Shape;2818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19" name="Google Shape;2819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20" name="Google Shape;2820;p33"/>
            <p:cNvGrpSpPr/>
            <p:nvPr/>
          </p:nvGrpSpPr>
          <p:grpSpPr>
            <a:xfrm>
              <a:off x="8368182" y="4088573"/>
              <a:ext cx="101130" cy="101130"/>
              <a:chOff x="7566216" y="2178721"/>
              <a:chExt cx="101130" cy="101130"/>
            </a:xfrm>
          </p:grpSpPr>
          <p:sp>
            <p:nvSpPr>
              <p:cNvPr id="2821" name="Google Shape;2821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22" name="Google Shape;2822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23" name="Google Shape;2823;p33"/>
            <p:cNvGrpSpPr/>
            <p:nvPr/>
          </p:nvGrpSpPr>
          <p:grpSpPr>
            <a:xfrm>
              <a:off x="9161952" y="3255897"/>
              <a:ext cx="101130" cy="101130"/>
              <a:chOff x="7566216" y="2178721"/>
              <a:chExt cx="101130" cy="101130"/>
            </a:xfrm>
          </p:grpSpPr>
          <p:sp>
            <p:nvSpPr>
              <p:cNvPr id="2824" name="Google Shape;2824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25" name="Google Shape;2825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26" name="Google Shape;2826;p33"/>
            <p:cNvGrpSpPr/>
            <p:nvPr/>
          </p:nvGrpSpPr>
          <p:grpSpPr>
            <a:xfrm>
              <a:off x="9730649" y="3497563"/>
              <a:ext cx="101130" cy="101130"/>
              <a:chOff x="7566216" y="2178721"/>
              <a:chExt cx="101130" cy="101130"/>
            </a:xfrm>
          </p:grpSpPr>
          <p:sp>
            <p:nvSpPr>
              <p:cNvPr id="2827" name="Google Shape;2827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28" name="Google Shape;2828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29" name="Google Shape;2829;p33"/>
            <p:cNvGrpSpPr/>
            <p:nvPr/>
          </p:nvGrpSpPr>
          <p:grpSpPr>
            <a:xfrm>
              <a:off x="9511652" y="2649775"/>
              <a:ext cx="101130" cy="101130"/>
              <a:chOff x="7566216" y="2178721"/>
              <a:chExt cx="101130" cy="101130"/>
            </a:xfrm>
          </p:grpSpPr>
          <p:sp>
            <p:nvSpPr>
              <p:cNvPr id="2830" name="Google Shape;2830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31" name="Google Shape;2831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2832" name="Google Shape;2832;p33"/>
            <p:cNvGrpSpPr/>
            <p:nvPr/>
          </p:nvGrpSpPr>
          <p:grpSpPr>
            <a:xfrm>
              <a:off x="10804298" y="2648687"/>
              <a:ext cx="101130" cy="101130"/>
              <a:chOff x="7566216" y="2178721"/>
              <a:chExt cx="101130" cy="101130"/>
            </a:xfrm>
          </p:grpSpPr>
          <p:sp>
            <p:nvSpPr>
              <p:cNvPr id="2833" name="Google Shape;2833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34" name="Google Shape;2834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id="2835" name="Google Shape;2835;p33"/>
          <p:cNvSpPr txBox="1"/>
          <p:nvPr/>
        </p:nvSpPr>
        <p:spPr>
          <a:xfrm>
            <a:off x="9595373" y="4325478"/>
            <a:ext cx="128250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Sichuan · chengdu</a:t>
            </a:r>
            <a:endParaRPr b="1" sz="800">
              <a:solidFill>
                <a:srgbClr val="4CB6D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836" name="Google Shape;28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9666" y="4163745"/>
            <a:ext cx="2953577" cy="1795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7" name="Google Shape;2837;p33"/>
          <p:cNvGrpSpPr/>
          <p:nvPr/>
        </p:nvGrpSpPr>
        <p:grpSpPr>
          <a:xfrm>
            <a:off x="5874699" y="4352516"/>
            <a:ext cx="2137119" cy="1318656"/>
            <a:chOff x="5874699" y="4352516"/>
            <a:chExt cx="2137119" cy="1318656"/>
          </a:xfrm>
        </p:grpSpPr>
        <p:pic>
          <p:nvPicPr>
            <p:cNvPr id="2838" name="Google Shape;283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74699" y="4371543"/>
              <a:ext cx="2137119" cy="1281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9" name="Google Shape;2839;p33"/>
            <p:cNvSpPr/>
            <p:nvPr/>
          </p:nvSpPr>
          <p:spPr>
            <a:xfrm>
              <a:off x="5874699" y="4352516"/>
              <a:ext cx="2137119" cy="1318656"/>
            </a:xfrm>
            <a:prstGeom prst="rect">
              <a:avLst/>
            </a:prstGeom>
            <a:solidFill>
              <a:srgbClr val="082241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840" name="Google Shape;2840;p33"/>
          <p:cNvCxnSpPr>
            <a:endCxn id="2841" idx="2"/>
          </p:cNvCxnSpPr>
          <p:nvPr/>
        </p:nvCxnSpPr>
        <p:spPr>
          <a:xfrm>
            <a:off x="2824756" y="3679509"/>
            <a:ext cx="3150600" cy="1670100"/>
          </a:xfrm>
          <a:prstGeom prst="straightConnector1">
            <a:avLst/>
          </a:prstGeom>
          <a:noFill/>
          <a:ln cap="flat" cmpd="sng" w="9525">
            <a:solidFill>
              <a:srgbClr val="65D3F6"/>
            </a:solidFill>
            <a:prstDash val="lgDashDot"/>
            <a:miter lim="800000"/>
            <a:headEnd len="sm" w="sm" type="none"/>
            <a:tailEnd len="sm" w="sm" type="none"/>
          </a:ln>
        </p:spPr>
      </p:cxnSp>
      <p:grpSp>
        <p:nvGrpSpPr>
          <p:cNvPr id="2842" name="Google Shape;2842;p33"/>
          <p:cNvGrpSpPr/>
          <p:nvPr/>
        </p:nvGrpSpPr>
        <p:grpSpPr>
          <a:xfrm>
            <a:off x="2778430" y="3647873"/>
            <a:ext cx="3431401" cy="1818973"/>
            <a:chOff x="2778430" y="3647873"/>
            <a:chExt cx="3431401" cy="1818973"/>
          </a:xfrm>
        </p:grpSpPr>
        <p:sp>
          <p:nvSpPr>
            <p:cNvPr id="2843" name="Google Shape;2843;p33"/>
            <p:cNvSpPr/>
            <p:nvPr/>
          </p:nvSpPr>
          <p:spPr>
            <a:xfrm>
              <a:off x="2778430" y="3647873"/>
              <a:ext cx="46275" cy="46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844" name="Google Shape;2844;p33"/>
            <p:cNvGrpSpPr/>
            <p:nvPr/>
          </p:nvGrpSpPr>
          <p:grpSpPr>
            <a:xfrm>
              <a:off x="5975356" y="5232371"/>
              <a:ext cx="234475" cy="234475"/>
              <a:chOff x="7566216" y="2178721"/>
              <a:chExt cx="101130" cy="101130"/>
            </a:xfrm>
          </p:grpSpPr>
          <p:sp>
            <p:nvSpPr>
              <p:cNvPr id="2845" name="Google Shape;2845;p33"/>
              <p:cNvSpPr/>
              <p:nvPr/>
            </p:nvSpPr>
            <p:spPr>
              <a:xfrm>
                <a:off x="7588435" y="2200940"/>
                <a:ext cx="56692" cy="56692"/>
              </a:xfrm>
              <a:prstGeom prst="ellipse">
                <a:avLst/>
              </a:prstGeom>
              <a:solidFill>
                <a:srgbClr val="4CB6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841" name="Google Shape;2841;p33"/>
              <p:cNvSpPr/>
              <p:nvPr/>
            </p:nvSpPr>
            <p:spPr>
              <a:xfrm>
                <a:off x="7566216" y="2178721"/>
                <a:ext cx="101130" cy="101130"/>
              </a:xfrm>
              <a:prstGeom prst="ellipse">
                <a:avLst/>
              </a:prstGeom>
              <a:solidFill>
                <a:srgbClr val="4CB6DB">
                  <a:alpha val="13725"/>
                </a:srgbClr>
              </a:solidFill>
              <a:ln cap="flat" cmpd="sng" w="12700">
                <a:solidFill>
                  <a:srgbClr val="65D3F6">
                    <a:alpha val="37647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846" name="Google Shape;2846;p33"/>
            <p:cNvSpPr/>
            <p:nvPr/>
          </p:nvSpPr>
          <p:spPr>
            <a:xfrm>
              <a:off x="3968775" y="4265887"/>
              <a:ext cx="78161" cy="7816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47" name="Google Shape;2847;p33"/>
          <p:cNvGrpSpPr/>
          <p:nvPr/>
        </p:nvGrpSpPr>
        <p:grpSpPr>
          <a:xfrm>
            <a:off x="6889866" y="3288895"/>
            <a:ext cx="5053896" cy="3546715"/>
            <a:chOff x="6889866" y="3288895"/>
            <a:chExt cx="5053896" cy="3546715"/>
          </a:xfrm>
        </p:grpSpPr>
        <p:sp>
          <p:nvSpPr>
            <p:cNvPr id="2848" name="Google Shape;2848;p33"/>
            <p:cNvSpPr/>
            <p:nvPr/>
          </p:nvSpPr>
          <p:spPr>
            <a:xfrm>
              <a:off x="8805501" y="6556532"/>
              <a:ext cx="207201" cy="207201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49" name="Google Shape;2849;p33"/>
            <p:cNvSpPr/>
            <p:nvPr/>
          </p:nvSpPr>
          <p:spPr>
            <a:xfrm>
              <a:off x="9741473" y="5309484"/>
              <a:ext cx="134275" cy="134275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0" name="Google Shape;2850;p33"/>
            <p:cNvSpPr/>
            <p:nvPr/>
          </p:nvSpPr>
          <p:spPr>
            <a:xfrm>
              <a:off x="11609585" y="3783634"/>
              <a:ext cx="45719" cy="45719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1" name="Google Shape;2851;p33"/>
            <p:cNvSpPr/>
            <p:nvPr/>
          </p:nvSpPr>
          <p:spPr>
            <a:xfrm>
              <a:off x="11918562" y="3288895"/>
              <a:ext cx="25200" cy="25200"/>
            </a:xfrm>
            <a:prstGeom prst="ellipse">
              <a:avLst/>
            </a:prstGeom>
            <a:solidFill>
              <a:srgbClr val="65D3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2" name="Google Shape;2852;p33"/>
            <p:cNvSpPr/>
            <p:nvPr/>
          </p:nvSpPr>
          <p:spPr>
            <a:xfrm>
              <a:off x="6889866" y="6628409"/>
              <a:ext cx="207201" cy="207201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3" name="Google Shape;2853;p33"/>
            <p:cNvSpPr/>
            <p:nvPr/>
          </p:nvSpPr>
          <p:spPr>
            <a:xfrm>
              <a:off x="8753670" y="6238122"/>
              <a:ext cx="126196" cy="126196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4" name="Google Shape;2854;p33"/>
            <p:cNvSpPr/>
            <p:nvPr/>
          </p:nvSpPr>
          <p:spPr>
            <a:xfrm>
              <a:off x="9957625" y="6593817"/>
              <a:ext cx="90887" cy="90887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5" name="Google Shape;2855;p33"/>
            <p:cNvSpPr/>
            <p:nvPr/>
          </p:nvSpPr>
          <p:spPr>
            <a:xfrm>
              <a:off x="11337933" y="5671172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6" name="Google Shape;2856;p33"/>
            <p:cNvSpPr/>
            <p:nvPr/>
          </p:nvSpPr>
          <p:spPr>
            <a:xfrm>
              <a:off x="11370293" y="4212000"/>
              <a:ext cx="45719" cy="45719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57" name="Google Shape;2857;p33"/>
            <p:cNvSpPr/>
            <p:nvPr/>
          </p:nvSpPr>
          <p:spPr>
            <a:xfrm>
              <a:off x="11840733" y="3826473"/>
              <a:ext cx="25200" cy="25200"/>
            </a:xfrm>
            <a:prstGeom prst="ellipse">
              <a:avLst/>
            </a:prstGeom>
            <a:solidFill>
              <a:srgbClr val="65D3F6">
                <a:alpha val="2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858" name="Google Shape;2858;p33"/>
          <p:cNvSpPr/>
          <p:nvPr/>
        </p:nvSpPr>
        <p:spPr>
          <a:xfrm>
            <a:off x="8905388" y="3299399"/>
            <a:ext cx="3028950" cy="3352800"/>
          </a:xfrm>
          <a:custGeom>
            <a:rect b="b" l="l" r="r" t="t"/>
            <a:pathLst>
              <a:path extrusionOk="0" h="3352800" w="3028950">
                <a:moveTo>
                  <a:pt x="0" y="3352800"/>
                </a:moveTo>
                <a:lnTo>
                  <a:pt x="901700" y="2076450"/>
                </a:lnTo>
                <a:lnTo>
                  <a:pt x="3003550" y="1524000"/>
                </a:lnTo>
                <a:lnTo>
                  <a:pt x="2730500" y="501650"/>
                </a:lnTo>
                <a:lnTo>
                  <a:pt x="3028950" y="0"/>
                </a:lnTo>
              </a:path>
            </a:pathLst>
          </a:custGeom>
          <a:noFill/>
          <a:ln cap="flat" cmpd="sng" w="9525">
            <a:solidFill>
              <a:schemeClr val="lt1">
                <a:alpha val="7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0911"/>
            </a:gs>
            <a:gs pos="51000">
              <a:srgbClr val="0E1B2E">
                <a:alpha val="94901"/>
              </a:srgbClr>
            </a:gs>
            <a:gs pos="100000">
              <a:srgbClr val="091731"/>
            </a:gs>
          </a:gsLst>
          <a:lin ang="5400000" scaled="0"/>
        </a:gradFill>
      </p:bgPr>
    </p:bg>
    <p:spTree>
      <p:nvGrpSpPr>
        <p:cNvPr id="2862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p34"/>
          <p:cNvSpPr/>
          <p:nvPr/>
        </p:nvSpPr>
        <p:spPr>
          <a:xfrm>
            <a:off x="3971625" y="1304625"/>
            <a:ext cx="4248751" cy="42487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864" name="Google Shape;2864;p34"/>
          <p:cNvSpPr/>
          <p:nvPr/>
        </p:nvSpPr>
        <p:spPr>
          <a:xfrm>
            <a:off x="4482566" y="1815566"/>
            <a:ext cx="3226869" cy="322686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865" name="Google Shape;2865;p34"/>
          <p:cNvSpPr/>
          <p:nvPr/>
        </p:nvSpPr>
        <p:spPr>
          <a:xfrm>
            <a:off x="5027596" y="2360596"/>
            <a:ext cx="2136808" cy="213680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866" name="Google Shape;2866;p34"/>
          <p:cNvSpPr/>
          <p:nvPr/>
        </p:nvSpPr>
        <p:spPr>
          <a:xfrm>
            <a:off x="6056679" y="5518899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867" name="Google Shape;2867;p34"/>
          <p:cNvGrpSpPr/>
          <p:nvPr/>
        </p:nvGrpSpPr>
        <p:grpSpPr>
          <a:xfrm>
            <a:off x="3463560" y="338945"/>
            <a:ext cx="5277931" cy="5798363"/>
            <a:chOff x="3463560" y="338945"/>
            <a:chExt cx="5277931" cy="5798363"/>
          </a:xfrm>
        </p:grpSpPr>
        <p:sp>
          <p:nvSpPr>
            <p:cNvPr id="2868" name="Google Shape;2868;p34"/>
            <p:cNvSpPr/>
            <p:nvPr/>
          </p:nvSpPr>
          <p:spPr>
            <a:xfrm>
              <a:off x="4502744" y="484484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69" name="Google Shape;2869;p34"/>
            <p:cNvSpPr/>
            <p:nvPr/>
          </p:nvSpPr>
          <p:spPr>
            <a:xfrm>
              <a:off x="4134940" y="2415539"/>
              <a:ext cx="81563" cy="81563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0" name="Google Shape;2870;p34"/>
            <p:cNvSpPr/>
            <p:nvPr/>
          </p:nvSpPr>
          <p:spPr>
            <a:xfrm>
              <a:off x="6459537" y="5722862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1" name="Google Shape;2871;p34"/>
            <p:cNvSpPr/>
            <p:nvPr/>
          </p:nvSpPr>
          <p:spPr>
            <a:xfrm>
              <a:off x="6695774" y="5701095"/>
              <a:ext cx="47091" cy="4709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2" name="Google Shape;2872;p34"/>
            <p:cNvSpPr/>
            <p:nvPr/>
          </p:nvSpPr>
          <p:spPr>
            <a:xfrm flipH="1">
              <a:off x="6412484" y="5607226"/>
              <a:ext cx="52831" cy="52831"/>
            </a:xfrm>
            <a:prstGeom prst="ellipse">
              <a:avLst/>
            </a:prstGeom>
            <a:solidFill>
              <a:srgbClr val="D8D8D8">
                <a:alpha val="56862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3" name="Google Shape;2873;p34"/>
            <p:cNvSpPr/>
            <p:nvPr/>
          </p:nvSpPr>
          <p:spPr>
            <a:xfrm>
              <a:off x="6950092" y="5364067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4" name="Google Shape;2874;p34"/>
            <p:cNvSpPr/>
            <p:nvPr/>
          </p:nvSpPr>
          <p:spPr>
            <a:xfrm>
              <a:off x="6778609" y="552877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5" name="Google Shape;2875;p34"/>
            <p:cNvSpPr/>
            <p:nvPr/>
          </p:nvSpPr>
          <p:spPr>
            <a:xfrm>
              <a:off x="6827805" y="5570078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6" name="Google Shape;2876;p34"/>
            <p:cNvSpPr/>
            <p:nvPr/>
          </p:nvSpPr>
          <p:spPr>
            <a:xfrm>
              <a:off x="6592814" y="5794082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7" name="Google Shape;2877;p34"/>
            <p:cNvSpPr/>
            <p:nvPr/>
          </p:nvSpPr>
          <p:spPr>
            <a:xfrm>
              <a:off x="6592814" y="5794383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8" name="Google Shape;2878;p34"/>
            <p:cNvSpPr/>
            <p:nvPr/>
          </p:nvSpPr>
          <p:spPr>
            <a:xfrm>
              <a:off x="6532262" y="5491091"/>
              <a:ext cx="47091" cy="47091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9" name="Google Shape;2879;p34"/>
            <p:cNvSpPr/>
            <p:nvPr/>
          </p:nvSpPr>
          <p:spPr>
            <a:xfrm>
              <a:off x="6681632" y="5453403"/>
              <a:ext cx="61233" cy="61233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6619150" y="546823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6855410" y="5882010"/>
              <a:ext cx="49196" cy="49196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6950092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6197584" y="6059504"/>
              <a:ext cx="77804" cy="77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6128502" y="6018212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6183280" y="5660057"/>
              <a:ext cx="72200" cy="7220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6101899" y="5726631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5807958" y="57212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5879953" y="5589708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5797598" y="5560862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5581948" y="576948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5400771" y="5882010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5285484" y="587122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5372187" y="5592282"/>
              <a:ext cx="45719" cy="4571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5553340" y="5500170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5573176" y="5570468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5409288" y="5437260"/>
              <a:ext cx="61942" cy="619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4978659" y="5614068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4773871" y="5787642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4909082" y="5303773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4978659" y="5250706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5017874" y="5367544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5060771" y="530685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3" name="Google Shape;2903;p34"/>
            <p:cNvSpPr/>
            <p:nvPr/>
          </p:nvSpPr>
          <p:spPr>
            <a:xfrm>
              <a:off x="5032206" y="5479315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4" name="Google Shape;2904;p34"/>
            <p:cNvSpPr/>
            <p:nvPr/>
          </p:nvSpPr>
          <p:spPr>
            <a:xfrm>
              <a:off x="5053345" y="5550445"/>
              <a:ext cx="53206" cy="53206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4773870" y="5787641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4385669" y="5763044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4887442" y="5178117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4870091" y="5278148"/>
              <a:ext cx="52251" cy="5225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4630911" y="5321533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4327341" y="5383602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3936724" y="5058165"/>
              <a:ext cx="69801" cy="69801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3580876" y="4992688"/>
              <a:ext cx="65477" cy="65477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4362241" y="510658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4305643" y="5037718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4442256" y="4910469"/>
              <a:ext cx="53544" cy="5354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4482566" y="4945837"/>
              <a:ext cx="62075" cy="6207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4374021" y="4854900"/>
              <a:ext cx="61942" cy="619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4395306" y="4824671"/>
              <a:ext cx="73722" cy="7372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19" name="Google Shape;2919;p34"/>
            <p:cNvSpPr/>
            <p:nvPr/>
          </p:nvSpPr>
          <p:spPr>
            <a:xfrm>
              <a:off x="4175722" y="4713318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0" name="Google Shape;2920;p34"/>
            <p:cNvSpPr/>
            <p:nvPr/>
          </p:nvSpPr>
          <p:spPr>
            <a:xfrm>
              <a:off x="4217808" y="4556691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1" name="Google Shape;2921;p34"/>
            <p:cNvSpPr/>
            <p:nvPr/>
          </p:nvSpPr>
          <p:spPr>
            <a:xfrm>
              <a:off x="4106338" y="4521790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2" name="Google Shape;2922;p34"/>
            <p:cNvSpPr/>
            <p:nvPr/>
          </p:nvSpPr>
          <p:spPr>
            <a:xfrm>
              <a:off x="4049740" y="4633896"/>
              <a:ext cx="56598" cy="5659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3" name="Google Shape;2923;p34"/>
            <p:cNvSpPr/>
            <p:nvPr/>
          </p:nvSpPr>
          <p:spPr>
            <a:xfrm>
              <a:off x="4333621" y="4713318"/>
              <a:ext cx="69801" cy="69801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4" name="Google Shape;2924;p34"/>
            <p:cNvSpPr/>
            <p:nvPr/>
          </p:nvSpPr>
          <p:spPr>
            <a:xfrm>
              <a:off x="4022585" y="4111324"/>
              <a:ext cx="85503" cy="855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5" name="Google Shape;2925;p34"/>
            <p:cNvSpPr/>
            <p:nvPr/>
          </p:nvSpPr>
          <p:spPr>
            <a:xfrm>
              <a:off x="3907095" y="4257893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6" name="Google Shape;2926;p34"/>
            <p:cNvSpPr/>
            <p:nvPr/>
          </p:nvSpPr>
          <p:spPr>
            <a:xfrm>
              <a:off x="3808279" y="4410105"/>
              <a:ext cx="69801" cy="69801"/>
            </a:xfrm>
            <a:prstGeom prst="ellipse">
              <a:avLst/>
            </a:prstGeom>
            <a:solidFill>
              <a:srgbClr val="97C4D9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7" name="Google Shape;2927;p34"/>
            <p:cNvSpPr/>
            <p:nvPr/>
          </p:nvSpPr>
          <p:spPr>
            <a:xfrm>
              <a:off x="4006525" y="4399630"/>
              <a:ext cx="53102" cy="5310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8" name="Google Shape;2928;p34"/>
            <p:cNvSpPr/>
            <p:nvPr/>
          </p:nvSpPr>
          <p:spPr>
            <a:xfrm>
              <a:off x="3985691" y="4315954"/>
              <a:ext cx="66884" cy="6688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29" name="Google Shape;2929;p34"/>
            <p:cNvSpPr/>
            <p:nvPr/>
          </p:nvSpPr>
          <p:spPr>
            <a:xfrm>
              <a:off x="3953338" y="4027718"/>
              <a:ext cx="62075" cy="62075"/>
            </a:xfrm>
            <a:prstGeom prst="ellipse">
              <a:avLst/>
            </a:prstGeom>
            <a:solidFill>
              <a:srgbClr val="D8D8D8">
                <a:alpha val="72941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0" name="Google Shape;2930;p34"/>
            <p:cNvSpPr/>
            <p:nvPr/>
          </p:nvSpPr>
          <p:spPr>
            <a:xfrm>
              <a:off x="3969431" y="4171366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1" name="Google Shape;2931;p34"/>
            <p:cNvSpPr/>
            <p:nvPr/>
          </p:nvSpPr>
          <p:spPr>
            <a:xfrm>
              <a:off x="3864881" y="4107627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2" name="Google Shape;2932;p34"/>
            <p:cNvSpPr/>
            <p:nvPr/>
          </p:nvSpPr>
          <p:spPr>
            <a:xfrm>
              <a:off x="3587514" y="4195055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3" name="Google Shape;2933;p34"/>
            <p:cNvSpPr/>
            <p:nvPr/>
          </p:nvSpPr>
          <p:spPr>
            <a:xfrm>
              <a:off x="3780012" y="3918376"/>
              <a:ext cx="48788" cy="4878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4" name="Google Shape;2934;p34"/>
            <p:cNvSpPr/>
            <p:nvPr/>
          </p:nvSpPr>
          <p:spPr>
            <a:xfrm>
              <a:off x="3845097" y="3967164"/>
              <a:ext cx="50776" cy="50776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5" name="Google Shape;2935;p34"/>
            <p:cNvSpPr/>
            <p:nvPr/>
          </p:nvSpPr>
          <p:spPr>
            <a:xfrm>
              <a:off x="3840696" y="3860615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6" name="Google Shape;2936;p34"/>
            <p:cNvSpPr/>
            <p:nvPr/>
          </p:nvSpPr>
          <p:spPr>
            <a:xfrm>
              <a:off x="3704542" y="3846864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7" name="Google Shape;2937;p34"/>
            <p:cNvSpPr/>
            <p:nvPr/>
          </p:nvSpPr>
          <p:spPr>
            <a:xfrm>
              <a:off x="3761759" y="3796227"/>
              <a:ext cx="67041" cy="6704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8" name="Google Shape;2938;p34"/>
            <p:cNvSpPr/>
            <p:nvPr/>
          </p:nvSpPr>
          <p:spPr>
            <a:xfrm>
              <a:off x="3745051" y="4145103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39" name="Google Shape;2939;p34"/>
            <p:cNvSpPr/>
            <p:nvPr/>
          </p:nvSpPr>
          <p:spPr>
            <a:xfrm>
              <a:off x="3749924" y="3262453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0" name="Google Shape;2940;p34"/>
            <p:cNvSpPr/>
            <p:nvPr/>
          </p:nvSpPr>
          <p:spPr>
            <a:xfrm>
              <a:off x="3809158" y="3082456"/>
              <a:ext cx="57761" cy="57761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1" name="Google Shape;2941;p34"/>
            <p:cNvSpPr/>
            <p:nvPr/>
          </p:nvSpPr>
          <p:spPr>
            <a:xfrm>
              <a:off x="3873013" y="2803525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2" name="Google Shape;2942;p34"/>
            <p:cNvSpPr/>
            <p:nvPr/>
          </p:nvSpPr>
          <p:spPr>
            <a:xfrm>
              <a:off x="3754496" y="2771606"/>
              <a:ext cx="58030" cy="5803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3" name="Google Shape;2943;p34"/>
            <p:cNvSpPr/>
            <p:nvPr/>
          </p:nvSpPr>
          <p:spPr>
            <a:xfrm>
              <a:off x="3813982" y="2621071"/>
              <a:ext cx="58030" cy="5803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4" name="Google Shape;2944;p34"/>
            <p:cNvSpPr/>
            <p:nvPr/>
          </p:nvSpPr>
          <p:spPr>
            <a:xfrm>
              <a:off x="3958206" y="2650412"/>
              <a:ext cx="74550" cy="7455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5" name="Google Shape;2945;p34"/>
            <p:cNvSpPr/>
            <p:nvPr/>
          </p:nvSpPr>
          <p:spPr>
            <a:xfrm>
              <a:off x="3910187" y="2382300"/>
              <a:ext cx="46789" cy="4678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6" name="Google Shape;2946;p34"/>
            <p:cNvSpPr/>
            <p:nvPr/>
          </p:nvSpPr>
          <p:spPr>
            <a:xfrm>
              <a:off x="4002630" y="2453762"/>
              <a:ext cx="46789" cy="4678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7" name="Google Shape;2947;p34"/>
            <p:cNvSpPr/>
            <p:nvPr/>
          </p:nvSpPr>
          <p:spPr>
            <a:xfrm>
              <a:off x="4059627" y="2523374"/>
              <a:ext cx="53288" cy="53288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8" name="Google Shape;2948;p34"/>
            <p:cNvSpPr/>
            <p:nvPr/>
          </p:nvSpPr>
          <p:spPr>
            <a:xfrm>
              <a:off x="3823132" y="2521690"/>
              <a:ext cx="54972" cy="54972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3716183" y="2518786"/>
              <a:ext cx="54972" cy="54972"/>
            </a:xfrm>
            <a:prstGeom prst="ellipse">
              <a:avLst/>
            </a:prstGeom>
            <a:solidFill>
              <a:srgbClr val="D0CECE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3747236" y="2598132"/>
              <a:ext cx="74550" cy="7455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3913980" y="2536956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3463560" y="2194055"/>
              <a:ext cx="86089" cy="86089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3508539" y="2341563"/>
              <a:ext cx="58831" cy="588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3567370" y="2092326"/>
              <a:ext cx="58831" cy="588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3580534" y="1987536"/>
              <a:ext cx="58831" cy="588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3785284" y="1921052"/>
              <a:ext cx="66484" cy="66484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3704542" y="2009531"/>
              <a:ext cx="61951" cy="6195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3805159" y="2125391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3830930" y="2257342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4184988" y="2273671"/>
              <a:ext cx="54003" cy="5400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4238991" y="224746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4026266" y="2289108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3" name="Google Shape;2963;p34"/>
            <p:cNvSpPr/>
            <p:nvPr/>
          </p:nvSpPr>
          <p:spPr>
            <a:xfrm>
              <a:off x="3994622" y="2243389"/>
              <a:ext cx="45719" cy="45719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4" name="Google Shape;2964;p34"/>
            <p:cNvSpPr/>
            <p:nvPr/>
          </p:nvSpPr>
          <p:spPr>
            <a:xfrm>
              <a:off x="4070778" y="2217969"/>
              <a:ext cx="54047" cy="54047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3879709" y="2040506"/>
              <a:ext cx="66083" cy="66083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3781125" y="1920086"/>
              <a:ext cx="66083" cy="66083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3729196" y="1670508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3983336" y="1773009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4210448" y="2103023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4145384" y="2006464"/>
              <a:ext cx="51100" cy="51100"/>
            </a:xfrm>
            <a:prstGeom prst="ellipse">
              <a:avLst/>
            </a:prstGeom>
            <a:solidFill>
              <a:srgbClr val="97C4D9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4033332" y="2120002"/>
              <a:ext cx="74550" cy="7455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2" name="Google Shape;2972;p34"/>
            <p:cNvSpPr/>
            <p:nvPr/>
          </p:nvSpPr>
          <p:spPr>
            <a:xfrm>
              <a:off x="4077722" y="2092905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3" name="Google Shape;2973;p34"/>
            <p:cNvSpPr/>
            <p:nvPr/>
          </p:nvSpPr>
          <p:spPr>
            <a:xfrm>
              <a:off x="4110122" y="2154672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4137919" y="2113338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4336242" y="2068296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4285963" y="2157764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4247825" y="2092310"/>
              <a:ext cx="66083" cy="6608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4450081" y="196959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4352440" y="198193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4295525" y="1868478"/>
              <a:ext cx="45719" cy="45719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4233141" y="2020140"/>
              <a:ext cx="45719" cy="45719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3859584" y="1427320"/>
              <a:ext cx="66083" cy="66083"/>
            </a:xfrm>
            <a:prstGeom prst="ellipse">
              <a:avLst/>
            </a:prstGeom>
            <a:solidFill>
              <a:srgbClr val="97C4D9">
                <a:alpha val="1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4163442" y="1479456"/>
              <a:ext cx="66083" cy="66083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4430814" y="176811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5" name="Google Shape;2985;p34"/>
            <p:cNvSpPr/>
            <p:nvPr/>
          </p:nvSpPr>
          <p:spPr>
            <a:xfrm>
              <a:off x="4533428" y="1690872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6" name="Google Shape;2986;p34"/>
            <p:cNvSpPr/>
            <p:nvPr/>
          </p:nvSpPr>
          <p:spPr>
            <a:xfrm>
              <a:off x="4498684" y="1742389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4482869" y="1663848"/>
              <a:ext cx="48484" cy="48484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4579147" y="1584232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4459218" y="1523792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4688219" y="1523857"/>
              <a:ext cx="70594" cy="7059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4471788" y="1663017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4267689" y="1737270"/>
              <a:ext cx="81845" cy="81845"/>
            </a:xfrm>
            <a:prstGeom prst="ellipse">
              <a:avLst/>
            </a:prstGeom>
            <a:solidFill>
              <a:srgbClr val="97C4D9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4419274" y="1701332"/>
              <a:ext cx="54703" cy="54703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4815770" y="1420741"/>
              <a:ext cx="54703" cy="54703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4831981" y="1540593"/>
              <a:ext cx="54703" cy="54703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4898061" y="1559898"/>
              <a:ext cx="68174" cy="6817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5193037" y="140525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5117134" y="144974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4973004" y="1514777"/>
              <a:ext cx="60738" cy="60738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4987226" y="1452694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5083956" y="1431896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5076300" y="1363524"/>
              <a:ext cx="54897" cy="5489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5262055" y="1277708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4950991" y="136215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4912206" y="1399691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5045941" y="1196183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5273520" y="1100597"/>
              <a:ext cx="81556" cy="81556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4994237" y="1282983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5082342" y="1358603"/>
              <a:ext cx="51344" cy="5134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5261965" y="1279175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4840925" y="1207716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4604315" y="1240690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3" name="Google Shape;3013;p34"/>
            <p:cNvSpPr/>
            <p:nvPr/>
          </p:nvSpPr>
          <p:spPr>
            <a:xfrm>
              <a:off x="4456783" y="1083608"/>
              <a:ext cx="81417" cy="81417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4" name="Google Shape;3014;p34"/>
            <p:cNvSpPr/>
            <p:nvPr/>
          </p:nvSpPr>
          <p:spPr>
            <a:xfrm>
              <a:off x="4450081" y="899572"/>
              <a:ext cx="81417" cy="81417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5" name="Google Shape;3015;p34"/>
            <p:cNvSpPr/>
            <p:nvPr/>
          </p:nvSpPr>
          <p:spPr>
            <a:xfrm>
              <a:off x="5020978" y="900868"/>
              <a:ext cx="64733" cy="64733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6" name="Google Shape;3016;p34"/>
            <p:cNvSpPr/>
            <p:nvPr/>
          </p:nvSpPr>
          <p:spPr>
            <a:xfrm>
              <a:off x="5062884" y="105958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7" name="Google Shape;3017;p34"/>
            <p:cNvSpPr/>
            <p:nvPr/>
          </p:nvSpPr>
          <p:spPr>
            <a:xfrm>
              <a:off x="5103748" y="109900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8" name="Google Shape;3018;p34"/>
            <p:cNvSpPr/>
            <p:nvPr/>
          </p:nvSpPr>
          <p:spPr>
            <a:xfrm>
              <a:off x="4925558" y="1152785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9" name="Google Shape;3019;p34"/>
            <p:cNvSpPr/>
            <p:nvPr/>
          </p:nvSpPr>
          <p:spPr>
            <a:xfrm>
              <a:off x="4878688" y="1119551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0" name="Google Shape;3020;p34"/>
            <p:cNvSpPr/>
            <p:nvPr/>
          </p:nvSpPr>
          <p:spPr>
            <a:xfrm>
              <a:off x="5190193" y="982993"/>
              <a:ext cx="64733" cy="64733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1" name="Google Shape;3021;p34"/>
            <p:cNvSpPr/>
            <p:nvPr/>
          </p:nvSpPr>
          <p:spPr>
            <a:xfrm>
              <a:off x="5344555" y="823602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2" name="Google Shape;3022;p34"/>
            <p:cNvSpPr/>
            <p:nvPr/>
          </p:nvSpPr>
          <p:spPr>
            <a:xfrm>
              <a:off x="5355076" y="929828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3" name="Google Shape;3023;p34"/>
            <p:cNvSpPr/>
            <p:nvPr/>
          </p:nvSpPr>
          <p:spPr>
            <a:xfrm>
              <a:off x="5488222" y="967599"/>
              <a:ext cx="81556" cy="81556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4" name="Google Shape;3024;p34"/>
            <p:cNvSpPr/>
            <p:nvPr/>
          </p:nvSpPr>
          <p:spPr>
            <a:xfrm>
              <a:off x="5498387" y="1221604"/>
              <a:ext cx="81556" cy="81556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5" name="Google Shape;3025;p34"/>
            <p:cNvSpPr/>
            <p:nvPr/>
          </p:nvSpPr>
          <p:spPr>
            <a:xfrm>
              <a:off x="5570502" y="1291813"/>
              <a:ext cx="45719" cy="45719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6" name="Google Shape;3026;p34"/>
            <p:cNvSpPr/>
            <p:nvPr/>
          </p:nvSpPr>
          <p:spPr>
            <a:xfrm>
              <a:off x="5536064" y="1183388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7" name="Google Shape;3027;p34"/>
            <p:cNvSpPr/>
            <p:nvPr/>
          </p:nvSpPr>
          <p:spPr>
            <a:xfrm>
              <a:off x="5638909" y="1207924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8" name="Google Shape;3028;p34"/>
            <p:cNvSpPr/>
            <p:nvPr/>
          </p:nvSpPr>
          <p:spPr>
            <a:xfrm>
              <a:off x="5615884" y="1139421"/>
              <a:ext cx="64733" cy="64733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9" name="Google Shape;3029;p34"/>
            <p:cNvSpPr/>
            <p:nvPr/>
          </p:nvSpPr>
          <p:spPr>
            <a:xfrm>
              <a:off x="5648250" y="1062627"/>
              <a:ext cx="81556" cy="81556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0" name="Google Shape;3030;p34"/>
            <p:cNvSpPr/>
            <p:nvPr/>
          </p:nvSpPr>
          <p:spPr>
            <a:xfrm>
              <a:off x="5702573" y="1127938"/>
              <a:ext cx="49189" cy="49189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1" name="Google Shape;3031;p34"/>
            <p:cNvSpPr/>
            <p:nvPr/>
          </p:nvSpPr>
          <p:spPr>
            <a:xfrm>
              <a:off x="5738013" y="1153388"/>
              <a:ext cx="49189" cy="49189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2" name="Google Shape;3032;p34"/>
            <p:cNvSpPr/>
            <p:nvPr/>
          </p:nvSpPr>
          <p:spPr>
            <a:xfrm>
              <a:off x="5753693" y="873150"/>
              <a:ext cx="67018" cy="67018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3" name="Google Shape;3033;p34"/>
            <p:cNvSpPr/>
            <p:nvPr/>
          </p:nvSpPr>
          <p:spPr>
            <a:xfrm>
              <a:off x="5948363" y="831180"/>
              <a:ext cx="78620" cy="7862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4" name="Google Shape;3034;p34"/>
            <p:cNvSpPr/>
            <p:nvPr/>
          </p:nvSpPr>
          <p:spPr>
            <a:xfrm>
              <a:off x="6047380" y="1020037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5" name="Google Shape;3035;p34"/>
            <p:cNvSpPr/>
            <p:nvPr/>
          </p:nvSpPr>
          <p:spPr>
            <a:xfrm>
              <a:off x="6181708" y="116871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6" name="Google Shape;3036;p34"/>
            <p:cNvSpPr/>
            <p:nvPr/>
          </p:nvSpPr>
          <p:spPr>
            <a:xfrm>
              <a:off x="5954164" y="1193544"/>
              <a:ext cx="67018" cy="67018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7" name="Google Shape;3037;p34"/>
            <p:cNvSpPr/>
            <p:nvPr/>
          </p:nvSpPr>
          <p:spPr>
            <a:xfrm>
              <a:off x="5902482" y="1253149"/>
              <a:ext cx="45719" cy="45719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8" name="Google Shape;3038;p34"/>
            <p:cNvSpPr/>
            <p:nvPr/>
          </p:nvSpPr>
          <p:spPr>
            <a:xfrm>
              <a:off x="5906773" y="1104495"/>
              <a:ext cx="67018" cy="67018"/>
            </a:xfrm>
            <a:prstGeom prst="ellipse">
              <a:avLst/>
            </a:prstGeom>
            <a:solidFill>
              <a:srgbClr val="629BB4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9" name="Google Shape;3039;p34"/>
            <p:cNvSpPr/>
            <p:nvPr/>
          </p:nvSpPr>
          <p:spPr>
            <a:xfrm>
              <a:off x="6166603" y="1102387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0" name="Google Shape;3040;p34"/>
            <p:cNvSpPr/>
            <p:nvPr/>
          </p:nvSpPr>
          <p:spPr>
            <a:xfrm>
              <a:off x="6234785" y="1073713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1" name="Google Shape;3041;p34"/>
            <p:cNvSpPr/>
            <p:nvPr/>
          </p:nvSpPr>
          <p:spPr>
            <a:xfrm>
              <a:off x="6232210" y="998737"/>
              <a:ext cx="54519" cy="54519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2" name="Google Shape;3042;p34"/>
            <p:cNvSpPr/>
            <p:nvPr/>
          </p:nvSpPr>
          <p:spPr>
            <a:xfrm>
              <a:off x="6412484" y="691903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3" name="Google Shape;3043;p34"/>
            <p:cNvSpPr/>
            <p:nvPr/>
          </p:nvSpPr>
          <p:spPr>
            <a:xfrm>
              <a:off x="6405053" y="1013450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4" name="Google Shape;3044;p34"/>
            <p:cNvSpPr/>
            <p:nvPr/>
          </p:nvSpPr>
          <p:spPr>
            <a:xfrm>
              <a:off x="6499589" y="97960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5" name="Google Shape;3045;p34"/>
            <p:cNvSpPr/>
            <p:nvPr/>
          </p:nvSpPr>
          <p:spPr>
            <a:xfrm>
              <a:off x="6348103" y="1110964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6" name="Google Shape;3046;p34"/>
            <p:cNvSpPr/>
            <p:nvPr/>
          </p:nvSpPr>
          <p:spPr>
            <a:xfrm>
              <a:off x="6262686" y="1155442"/>
              <a:ext cx="67018" cy="6701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7" name="Google Shape;3047;p34"/>
            <p:cNvSpPr/>
            <p:nvPr/>
          </p:nvSpPr>
          <p:spPr>
            <a:xfrm>
              <a:off x="6341861" y="1167648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8" name="Google Shape;3048;p34"/>
            <p:cNvSpPr/>
            <p:nvPr/>
          </p:nvSpPr>
          <p:spPr>
            <a:xfrm>
              <a:off x="6535140" y="1169163"/>
              <a:ext cx="78620" cy="7862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9" name="Google Shape;3049;p34"/>
            <p:cNvSpPr/>
            <p:nvPr/>
          </p:nvSpPr>
          <p:spPr>
            <a:xfrm>
              <a:off x="6479681" y="1124282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0" name="Google Shape;3050;p34"/>
            <p:cNvSpPr/>
            <p:nvPr/>
          </p:nvSpPr>
          <p:spPr>
            <a:xfrm>
              <a:off x="6592814" y="1254427"/>
              <a:ext cx="57291" cy="5729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1" name="Google Shape;3051;p34"/>
            <p:cNvSpPr/>
            <p:nvPr/>
          </p:nvSpPr>
          <p:spPr>
            <a:xfrm>
              <a:off x="6772185" y="621577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2" name="Google Shape;3052;p34"/>
            <p:cNvSpPr/>
            <p:nvPr/>
          </p:nvSpPr>
          <p:spPr>
            <a:xfrm>
              <a:off x="5183529" y="523435"/>
              <a:ext cx="78436" cy="78436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3" name="Google Shape;3053;p34"/>
            <p:cNvSpPr/>
            <p:nvPr/>
          </p:nvSpPr>
          <p:spPr>
            <a:xfrm>
              <a:off x="5855583" y="452001"/>
              <a:ext cx="78436" cy="78436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4" name="Google Shape;3054;p34"/>
            <p:cNvSpPr/>
            <p:nvPr/>
          </p:nvSpPr>
          <p:spPr>
            <a:xfrm>
              <a:off x="5990445" y="338945"/>
              <a:ext cx="78436" cy="78436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5" name="Google Shape;3055;p34"/>
            <p:cNvSpPr/>
            <p:nvPr/>
          </p:nvSpPr>
          <p:spPr>
            <a:xfrm>
              <a:off x="7336600" y="1029530"/>
              <a:ext cx="54749" cy="54749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6" name="Google Shape;3056;p34"/>
            <p:cNvSpPr/>
            <p:nvPr/>
          </p:nvSpPr>
          <p:spPr>
            <a:xfrm>
              <a:off x="6935380" y="1080241"/>
              <a:ext cx="78620" cy="7862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7" name="Google Shape;3057;p34"/>
            <p:cNvSpPr/>
            <p:nvPr/>
          </p:nvSpPr>
          <p:spPr>
            <a:xfrm>
              <a:off x="6738339" y="1006362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8" name="Google Shape;3058;p34"/>
            <p:cNvSpPr/>
            <p:nvPr/>
          </p:nvSpPr>
          <p:spPr>
            <a:xfrm>
              <a:off x="6695774" y="890395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9" name="Google Shape;3059;p34"/>
            <p:cNvSpPr/>
            <p:nvPr/>
          </p:nvSpPr>
          <p:spPr>
            <a:xfrm>
              <a:off x="6982365" y="1293526"/>
              <a:ext cx="59775" cy="59775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0" name="Google Shape;3060;p34"/>
            <p:cNvSpPr/>
            <p:nvPr/>
          </p:nvSpPr>
          <p:spPr>
            <a:xfrm>
              <a:off x="6876886" y="1295377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1" name="Google Shape;3061;p34"/>
            <p:cNvSpPr/>
            <p:nvPr/>
          </p:nvSpPr>
          <p:spPr>
            <a:xfrm>
              <a:off x="6545804" y="1271921"/>
              <a:ext cx="57291" cy="5729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2" name="Google Shape;3062;p34"/>
            <p:cNvSpPr/>
            <p:nvPr/>
          </p:nvSpPr>
          <p:spPr>
            <a:xfrm>
              <a:off x="6957996" y="1364261"/>
              <a:ext cx="57291" cy="5729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3" name="Google Shape;3063;p34"/>
            <p:cNvSpPr/>
            <p:nvPr/>
          </p:nvSpPr>
          <p:spPr>
            <a:xfrm>
              <a:off x="7334603" y="1017066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4" name="Google Shape;3064;p34"/>
            <p:cNvSpPr/>
            <p:nvPr/>
          </p:nvSpPr>
          <p:spPr>
            <a:xfrm>
              <a:off x="7166852" y="121445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5" name="Google Shape;3065;p34"/>
            <p:cNvSpPr/>
            <p:nvPr/>
          </p:nvSpPr>
          <p:spPr>
            <a:xfrm>
              <a:off x="7451536" y="1271911"/>
              <a:ext cx="67226" cy="6722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6" name="Google Shape;3066;p34"/>
            <p:cNvSpPr/>
            <p:nvPr/>
          </p:nvSpPr>
          <p:spPr>
            <a:xfrm>
              <a:off x="7565524" y="1243933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7" name="Google Shape;3067;p34"/>
            <p:cNvSpPr/>
            <p:nvPr/>
          </p:nvSpPr>
          <p:spPr>
            <a:xfrm>
              <a:off x="7184100" y="1382616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8" name="Google Shape;3068;p34"/>
            <p:cNvSpPr/>
            <p:nvPr/>
          </p:nvSpPr>
          <p:spPr>
            <a:xfrm>
              <a:off x="7142211" y="1500883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9" name="Google Shape;3069;p34"/>
            <p:cNvSpPr/>
            <p:nvPr/>
          </p:nvSpPr>
          <p:spPr>
            <a:xfrm>
              <a:off x="7055341" y="1479456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0" name="Google Shape;3070;p34"/>
            <p:cNvSpPr/>
            <p:nvPr/>
          </p:nvSpPr>
          <p:spPr>
            <a:xfrm>
              <a:off x="7371434" y="1486932"/>
              <a:ext cx="76312" cy="7631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1" name="Google Shape;3071;p34"/>
            <p:cNvSpPr/>
            <p:nvPr/>
          </p:nvSpPr>
          <p:spPr>
            <a:xfrm>
              <a:off x="7272269" y="1402978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2" name="Google Shape;3072;p34"/>
            <p:cNvSpPr/>
            <p:nvPr/>
          </p:nvSpPr>
          <p:spPr>
            <a:xfrm>
              <a:off x="7307746" y="1437928"/>
              <a:ext cx="58047" cy="5804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3" name="Google Shape;3073;p34"/>
            <p:cNvSpPr/>
            <p:nvPr/>
          </p:nvSpPr>
          <p:spPr>
            <a:xfrm>
              <a:off x="7314371" y="1488284"/>
              <a:ext cx="71451" cy="7145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4" name="Google Shape;3074;p34"/>
            <p:cNvSpPr/>
            <p:nvPr/>
          </p:nvSpPr>
          <p:spPr>
            <a:xfrm>
              <a:off x="7440177" y="1506231"/>
              <a:ext cx="45719" cy="4571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5" name="Google Shape;3075;p34"/>
            <p:cNvSpPr/>
            <p:nvPr/>
          </p:nvSpPr>
          <p:spPr>
            <a:xfrm>
              <a:off x="7534395" y="154553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6" name="Google Shape;3076;p34"/>
            <p:cNvSpPr/>
            <p:nvPr/>
          </p:nvSpPr>
          <p:spPr>
            <a:xfrm>
              <a:off x="7770516" y="1551950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7" name="Google Shape;3077;p34"/>
            <p:cNvSpPr/>
            <p:nvPr/>
          </p:nvSpPr>
          <p:spPr>
            <a:xfrm>
              <a:off x="7685317" y="1506021"/>
              <a:ext cx="45929" cy="45929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8" name="Google Shape;3078;p34"/>
            <p:cNvSpPr/>
            <p:nvPr/>
          </p:nvSpPr>
          <p:spPr>
            <a:xfrm>
              <a:off x="7433071" y="162067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9" name="Google Shape;3079;p34"/>
            <p:cNvSpPr/>
            <p:nvPr/>
          </p:nvSpPr>
          <p:spPr>
            <a:xfrm>
              <a:off x="7299602" y="1619521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0" name="Google Shape;3080;p34"/>
            <p:cNvSpPr/>
            <p:nvPr/>
          </p:nvSpPr>
          <p:spPr>
            <a:xfrm>
              <a:off x="7390409" y="1727430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1" name="Google Shape;3081;p34"/>
            <p:cNvSpPr/>
            <p:nvPr/>
          </p:nvSpPr>
          <p:spPr>
            <a:xfrm>
              <a:off x="7524806" y="1673486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2" name="Google Shape;3082;p34"/>
            <p:cNvSpPr/>
            <p:nvPr/>
          </p:nvSpPr>
          <p:spPr>
            <a:xfrm>
              <a:off x="7462201" y="1698379"/>
              <a:ext cx="53016" cy="5301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3" name="Google Shape;3083;p34"/>
            <p:cNvSpPr/>
            <p:nvPr/>
          </p:nvSpPr>
          <p:spPr>
            <a:xfrm>
              <a:off x="7534145" y="1718464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4" name="Google Shape;3084;p34"/>
            <p:cNvSpPr/>
            <p:nvPr/>
          </p:nvSpPr>
          <p:spPr>
            <a:xfrm>
              <a:off x="7593300" y="1719419"/>
              <a:ext cx="67226" cy="6722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5" name="Google Shape;3085;p34"/>
            <p:cNvSpPr/>
            <p:nvPr/>
          </p:nvSpPr>
          <p:spPr>
            <a:xfrm>
              <a:off x="7752942" y="1743195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6" name="Google Shape;3086;p34"/>
            <p:cNvSpPr/>
            <p:nvPr/>
          </p:nvSpPr>
          <p:spPr>
            <a:xfrm>
              <a:off x="7737016" y="182407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7" name="Google Shape;3087;p34"/>
            <p:cNvSpPr/>
            <p:nvPr/>
          </p:nvSpPr>
          <p:spPr>
            <a:xfrm>
              <a:off x="7690993" y="1820575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8" name="Google Shape;3088;p34"/>
            <p:cNvSpPr/>
            <p:nvPr/>
          </p:nvSpPr>
          <p:spPr>
            <a:xfrm>
              <a:off x="7625877" y="1833754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9" name="Google Shape;3089;p34"/>
            <p:cNvSpPr/>
            <p:nvPr/>
          </p:nvSpPr>
          <p:spPr>
            <a:xfrm>
              <a:off x="7758418" y="197202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0" name="Google Shape;3090;p34"/>
            <p:cNvSpPr/>
            <p:nvPr/>
          </p:nvSpPr>
          <p:spPr>
            <a:xfrm>
              <a:off x="7722642" y="1957937"/>
              <a:ext cx="45719" cy="4571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1" name="Google Shape;3091;p34"/>
            <p:cNvSpPr/>
            <p:nvPr/>
          </p:nvSpPr>
          <p:spPr>
            <a:xfrm>
              <a:off x="7700625" y="1924040"/>
              <a:ext cx="57793" cy="5779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7940705" y="1745165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3" name="Google Shape;3093;p34"/>
            <p:cNvSpPr/>
            <p:nvPr/>
          </p:nvSpPr>
          <p:spPr>
            <a:xfrm>
              <a:off x="7816063" y="202536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4" name="Google Shape;3094;p34"/>
            <p:cNvSpPr/>
            <p:nvPr/>
          </p:nvSpPr>
          <p:spPr>
            <a:xfrm>
              <a:off x="7908689" y="1987536"/>
              <a:ext cx="67226" cy="6722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5" name="Google Shape;3095;p34"/>
            <p:cNvSpPr/>
            <p:nvPr/>
          </p:nvSpPr>
          <p:spPr>
            <a:xfrm>
              <a:off x="8085202" y="1777040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8473990" y="1684618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7" name="Google Shape;3097;p34"/>
            <p:cNvSpPr/>
            <p:nvPr/>
          </p:nvSpPr>
          <p:spPr>
            <a:xfrm>
              <a:off x="8014092" y="2134625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8" name="Google Shape;3098;p34"/>
            <p:cNvSpPr/>
            <p:nvPr/>
          </p:nvSpPr>
          <p:spPr>
            <a:xfrm>
              <a:off x="8067176" y="212426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9" name="Google Shape;3099;p34"/>
            <p:cNvSpPr/>
            <p:nvPr/>
          </p:nvSpPr>
          <p:spPr>
            <a:xfrm>
              <a:off x="8058063" y="1947689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8243912" y="2000705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1" name="Google Shape;3101;p34"/>
            <p:cNvSpPr/>
            <p:nvPr/>
          </p:nvSpPr>
          <p:spPr>
            <a:xfrm>
              <a:off x="8135927" y="2338432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2" name="Google Shape;3102;p34"/>
            <p:cNvSpPr/>
            <p:nvPr/>
          </p:nvSpPr>
          <p:spPr>
            <a:xfrm>
              <a:off x="7873014" y="2136194"/>
              <a:ext cx="67691" cy="67691"/>
            </a:xfrm>
            <a:prstGeom prst="ellipse">
              <a:avLst/>
            </a:prstGeom>
            <a:solidFill>
              <a:srgbClr val="629BB4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7839763" y="2201936"/>
              <a:ext cx="67691" cy="6769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8140861" y="2338432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7969239" y="2293859"/>
              <a:ext cx="48029" cy="48029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8089538" y="2373285"/>
              <a:ext cx="74821" cy="74821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8293544" y="2395243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8" name="Google Shape;3108;p34"/>
            <p:cNvSpPr/>
            <p:nvPr/>
          </p:nvSpPr>
          <p:spPr>
            <a:xfrm>
              <a:off x="8366712" y="2456320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9" name="Google Shape;3109;p34"/>
            <p:cNvSpPr/>
            <p:nvPr/>
          </p:nvSpPr>
          <p:spPr>
            <a:xfrm>
              <a:off x="8166475" y="2404245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0" name="Google Shape;3110;p34"/>
            <p:cNvSpPr/>
            <p:nvPr/>
          </p:nvSpPr>
          <p:spPr>
            <a:xfrm>
              <a:off x="8018935" y="2463269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1" name="Google Shape;3111;p34"/>
            <p:cNvSpPr/>
            <p:nvPr/>
          </p:nvSpPr>
          <p:spPr>
            <a:xfrm>
              <a:off x="8113690" y="2461990"/>
              <a:ext cx="54725" cy="547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8194433" y="2479257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3" name="Google Shape;3113;p34"/>
            <p:cNvSpPr/>
            <p:nvPr/>
          </p:nvSpPr>
          <p:spPr>
            <a:xfrm>
              <a:off x="8271096" y="2573758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4" name="Google Shape;3114;p34"/>
            <p:cNvSpPr/>
            <p:nvPr/>
          </p:nvSpPr>
          <p:spPr>
            <a:xfrm>
              <a:off x="8271168" y="2510688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5" name="Google Shape;3115;p34"/>
            <p:cNvSpPr/>
            <p:nvPr/>
          </p:nvSpPr>
          <p:spPr>
            <a:xfrm>
              <a:off x="8341233" y="2697334"/>
              <a:ext cx="74563" cy="74563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8504399" y="2583789"/>
              <a:ext cx="74563" cy="74563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8256262" y="2706399"/>
              <a:ext cx="74563" cy="74563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8133119" y="2555532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8084959" y="2659213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8157290" y="2697320"/>
              <a:ext cx="74286" cy="74286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8362503" y="2561814"/>
              <a:ext cx="45719" cy="45719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8308891" y="3020671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8421561" y="2877529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8225852" y="2798013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8396722" y="3136996"/>
              <a:ext cx="67691" cy="67691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8389852" y="3782248"/>
              <a:ext cx="85721" cy="8572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8256413" y="4027718"/>
              <a:ext cx="85721" cy="8572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8209128" y="4099757"/>
              <a:ext cx="99249" cy="99249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8147707" y="4220675"/>
              <a:ext cx="57761" cy="5776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8254281" y="4236697"/>
              <a:ext cx="96615" cy="9661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8085663" y="4562114"/>
              <a:ext cx="96615" cy="9661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8067176" y="4390753"/>
              <a:ext cx="97502" cy="97502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8002247" y="4467104"/>
              <a:ext cx="63340" cy="6334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8119972" y="4988065"/>
              <a:ext cx="84016" cy="8401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7994723" y="4297083"/>
              <a:ext cx="63340" cy="6334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8362119" y="4591591"/>
              <a:ext cx="63340" cy="6334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7924001" y="4627154"/>
              <a:ext cx="86164" cy="8616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7901977" y="4559440"/>
              <a:ext cx="53188" cy="5318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7860226" y="4647546"/>
              <a:ext cx="73136" cy="7313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7793479" y="4726439"/>
              <a:ext cx="59918" cy="5991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7800245" y="4972567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7594893" y="4923793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7529648" y="4942838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7491063" y="5138953"/>
              <a:ext cx="86164" cy="8616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5" name="Google Shape;3145;p34"/>
            <p:cNvSpPr/>
            <p:nvPr/>
          </p:nvSpPr>
          <p:spPr>
            <a:xfrm>
              <a:off x="7480083" y="5003453"/>
              <a:ext cx="71751" cy="7175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6" name="Google Shape;3146;p34"/>
            <p:cNvSpPr/>
            <p:nvPr/>
          </p:nvSpPr>
          <p:spPr>
            <a:xfrm>
              <a:off x="7658656" y="5677611"/>
              <a:ext cx="99249" cy="99249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7" name="Google Shape;3147;p34"/>
            <p:cNvSpPr/>
            <p:nvPr/>
          </p:nvSpPr>
          <p:spPr>
            <a:xfrm>
              <a:off x="7485262" y="5394978"/>
              <a:ext cx="86164" cy="8616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7344297" y="5344097"/>
              <a:ext cx="62795" cy="6279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9" name="Google Shape;3149;p34"/>
            <p:cNvSpPr/>
            <p:nvPr/>
          </p:nvSpPr>
          <p:spPr>
            <a:xfrm>
              <a:off x="7233767" y="5316840"/>
              <a:ext cx="62795" cy="6279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0" name="Google Shape;3150;p34"/>
            <p:cNvSpPr/>
            <p:nvPr/>
          </p:nvSpPr>
          <p:spPr>
            <a:xfrm>
              <a:off x="7218634" y="5299001"/>
              <a:ext cx="62795" cy="6279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1" name="Google Shape;3151;p34"/>
            <p:cNvSpPr/>
            <p:nvPr/>
          </p:nvSpPr>
          <p:spPr>
            <a:xfrm>
              <a:off x="7272752" y="5159226"/>
              <a:ext cx="69510" cy="6951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2" name="Google Shape;3152;p34"/>
            <p:cNvSpPr/>
            <p:nvPr/>
          </p:nvSpPr>
          <p:spPr>
            <a:xfrm>
              <a:off x="7272749" y="5236305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3" name="Google Shape;3153;p34"/>
            <p:cNvSpPr/>
            <p:nvPr/>
          </p:nvSpPr>
          <p:spPr>
            <a:xfrm>
              <a:off x="7402294" y="509626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4" name="Google Shape;3154;p34"/>
            <p:cNvSpPr/>
            <p:nvPr/>
          </p:nvSpPr>
          <p:spPr>
            <a:xfrm>
              <a:off x="7309962" y="5183017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5" name="Google Shape;3155;p34"/>
            <p:cNvSpPr/>
            <p:nvPr/>
          </p:nvSpPr>
          <p:spPr>
            <a:xfrm>
              <a:off x="7738707" y="5142891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6" name="Google Shape;3156;p34"/>
            <p:cNvSpPr/>
            <p:nvPr/>
          </p:nvSpPr>
          <p:spPr>
            <a:xfrm>
              <a:off x="7562922" y="5061966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7" name="Google Shape;3157;p34"/>
            <p:cNvSpPr/>
            <p:nvPr/>
          </p:nvSpPr>
          <p:spPr>
            <a:xfrm>
              <a:off x="7766856" y="4795605"/>
              <a:ext cx="72200" cy="7220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8" name="Google Shape;3158;p34"/>
            <p:cNvSpPr/>
            <p:nvPr/>
          </p:nvSpPr>
          <p:spPr>
            <a:xfrm>
              <a:off x="7972937" y="4573304"/>
              <a:ext cx="49196" cy="49196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9" name="Google Shape;3159;p34"/>
            <p:cNvSpPr/>
            <p:nvPr/>
          </p:nvSpPr>
          <p:spPr>
            <a:xfrm>
              <a:off x="7638968" y="4917605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0" name="Google Shape;3160;p34"/>
            <p:cNvSpPr/>
            <p:nvPr/>
          </p:nvSpPr>
          <p:spPr>
            <a:xfrm>
              <a:off x="7861692" y="4618343"/>
              <a:ext cx="47625" cy="4762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1" name="Google Shape;3161;p34"/>
            <p:cNvSpPr/>
            <p:nvPr/>
          </p:nvSpPr>
          <p:spPr>
            <a:xfrm>
              <a:off x="8660074" y="5204863"/>
              <a:ext cx="81417" cy="81417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2" name="Google Shape;3162;p34"/>
            <p:cNvSpPr/>
            <p:nvPr/>
          </p:nvSpPr>
          <p:spPr>
            <a:xfrm>
              <a:off x="7407152" y="1602415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3" name="Google Shape;3163;p34"/>
            <p:cNvSpPr/>
            <p:nvPr/>
          </p:nvSpPr>
          <p:spPr>
            <a:xfrm>
              <a:off x="7252546" y="15832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4" name="Google Shape;3164;p34"/>
            <p:cNvSpPr/>
            <p:nvPr/>
          </p:nvSpPr>
          <p:spPr>
            <a:xfrm>
              <a:off x="7111610" y="1344051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5" name="Google Shape;3165;p34"/>
            <p:cNvSpPr/>
            <p:nvPr/>
          </p:nvSpPr>
          <p:spPr>
            <a:xfrm>
              <a:off x="7494395" y="1723941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6" name="Google Shape;3166;p34"/>
            <p:cNvSpPr/>
            <p:nvPr/>
          </p:nvSpPr>
          <p:spPr>
            <a:xfrm>
              <a:off x="7676090" y="1869631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7" name="Google Shape;3167;p34"/>
            <p:cNvSpPr/>
            <p:nvPr/>
          </p:nvSpPr>
          <p:spPr>
            <a:xfrm>
              <a:off x="6432776" y="1234306"/>
              <a:ext cx="61664" cy="6166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8" name="Google Shape;3168;p34"/>
            <p:cNvSpPr/>
            <p:nvPr/>
          </p:nvSpPr>
          <p:spPr>
            <a:xfrm>
              <a:off x="7349066" y="1481681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9" name="Google Shape;3169;p34"/>
            <p:cNvSpPr/>
            <p:nvPr/>
          </p:nvSpPr>
          <p:spPr>
            <a:xfrm>
              <a:off x="5673895" y="1165602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0" name="Google Shape;3170;p34"/>
            <p:cNvSpPr/>
            <p:nvPr/>
          </p:nvSpPr>
          <p:spPr>
            <a:xfrm>
              <a:off x="6228680" y="1135267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1" name="Google Shape;3171;p34"/>
            <p:cNvSpPr/>
            <p:nvPr/>
          </p:nvSpPr>
          <p:spPr>
            <a:xfrm>
              <a:off x="8154536" y="2485176"/>
              <a:ext cx="45719" cy="4571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2" name="Google Shape;3172;p34"/>
            <p:cNvSpPr/>
            <p:nvPr/>
          </p:nvSpPr>
          <p:spPr>
            <a:xfrm>
              <a:off x="8138138" y="2409760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8308377" y="2744062"/>
              <a:ext cx="45719" cy="4571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8131412" y="2645961"/>
              <a:ext cx="68844" cy="68844"/>
            </a:xfrm>
            <a:prstGeom prst="ellipse">
              <a:avLst/>
            </a:prstGeom>
            <a:solidFill>
              <a:srgbClr val="97C4D9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3175" name="Google Shape;3175;p34"/>
            <p:cNvGrpSpPr/>
            <p:nvPr/>
          </p:nvGrpSpPr>
          <p:grpSpPr>
            <a:xfrm rot="3539139">
              <a:off x="6459246" y="585525"/>
              <a:ext cx="969728" cy="840965"/>
              <a:chOff x="4602481" y="675835"/>
              <a:chExt cx="969728" cy="840965"/>
            </a:xfrm>
          </p:grpSpPr>
          <p:sp>
            <p:nvSpPr>
              <p:cNvPr id="3176" name="Google Shape;3176;p34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77" name="Google Shape;3177;p34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78" name="Google Shape;3178;p34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79" name="Google Shape;3179;p34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0" name="Google Shape;3180;p34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1" name="Google Shape;3181;p34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2" name="Google Shape;3182;p34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3" name="Google Shape;3183;p34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4" name="Google Shape;3184;p34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5" name="Google Shape;3185;p34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6" name="Google Shape;3186;p34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7" name="Google Shape;3187;p34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8" name="Google Shape;3188;p34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89" name="Google Shape;3189;p34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90" name="Google Shape;3190;p34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91" name="Google Shape;3191;p34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92" name="Google Shape;3192;p34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193" name="Google Shape;3193;p34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784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3194" name="Google Shape;3194;p34"/>
            <p:cNvSpPr/>
            <p:nvPr/>
          </p:nvSpPr>
          <p:spPr>
            <a:xfrm>
              <a:off x="7814141" y="2070887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95" name="Google Shape;3195;p34"/>
            <p:cNvSpPr/>
            <p:nvPr/>
          </p:nvSpPr>
          <p:spPr>
            <a:xfrm>
              <a:off x="7666049" y="1715104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96" name="Google Shape;3196;p34"/>
            <p:cNvSpPr/>
            <p:nvPr/>
          </p:nvSpPr>
          <p:spPr>
            <a:xfrm>
              <a:off x="8007737" y="2348687"/>
              <a:ext cx="81417" cy="81417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197" name="Google Shape;3197;p34"/>
          <p:cNvSpPr/>
          <p:nvPr/>
        </p:nvSpPr>
        <p:spPr>
          <a:xfrm>
            <a:off x="4713806" y="5043891"/>
            <a:ext cx="79065" cy="79065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98" name="Google Shape;3198;p34"/>
          <p:cNvSpPr/>
          <p:nvPr/>
        </p:nvSpPr>
        <p:spPr>
          <a:xfrm>
            <a:off x="4083647" y="4201675"/>
            <a:ext cx="79065" cy="79065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199" name="Google Shape;3199;p34"/>
          <p:cNvSpPr/>
          <p:nvPr/>
        </p:nvSpPr>
        <p:spPr>
          <a:xfrm>
            <a:off x="5762607" y="4986253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0" name="Google Shape;3200;p34"/>
          <p:cNvSpPr/>
          <p:nvPr/>
        </p:nvSpPr>
        <p:spPr>
          <a:xfrm>
            <a:off x="5273520" y="4802746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1" name="Google Shape;3201;p34"/>
          <p:cNvSpPr/>
          <p:nvPr/>
        </p:nvSpPr>
        <p:spPr>
          <a:xfrm>
            <a:off x="7440990" y="5031348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2" name="Google Shape;3202;p34"/>
          <p:cNvSpPr/>
          <p:nvPr/>
        </p:nvSpPr>
        <p:spPr>
          <a:xfrm>
            <a:off x="6868286" y="4658729"/>
            <a:ext cx="75969" cy="72363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3" name="Google Shape;3203;p34"/>
          <p:cNvSpPr/>
          <p:nvPr/>
        </p:nvSpPr>
        <p:spPr>
          <a:xfrm>
            <a:off x="6351446" y="4137801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4" name="Google Shape;3204;p34"/>
          <p:cNvSpPr/>
          <p:nvPr/>
        </p:nvSpPr>
        <p:spPr>
          <a:xfrm>
            <a:off x="6619064" y="3889495"/>
            <a:ext cx="75507" cy="71923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5" name="Google Shape;3205;p34"/>
          <p:cNvSpPr/>
          <p:nvPr/>
        </p:nvSpPr>
        <p:spPr>
          <a:xfrm>
            <a:off x="6309112" y="2901669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6" name="Google Shape;3206;p34"/>
          <p:cNvSpPr/>
          <p:nvPr/>
        </p:nvSpPr>
        <p:spPr>
          <a:xfrm>
            <a:off x="5606369" y="2630726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7" name="Google Shape;3207;p34"/>
          <p:cNvSpPr/>
          <p:nvPr/>
        </p:nvSpPr>
        <p:spPr>
          <a:xfrm>
            <a:off x="6715468" y="2718803"/>
            <a:ext cx="47997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8" name="Google Shape;3208;p34"/>
          <p:cNvSpPr/>
          <p:nvPr/>
        </p:nvSpPr>
        <p:spPr>
          <a:xfrm>
            <a:off x="4810828" y="2379551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09" name="Google Shape;3209;p34"/>
          <p:cNvSpPr/>
          <p:nvPr/>
        </p:nvSpPr>
        <p:spPr>
          <a:xfrm>
            <a:off x="5391165" y="1934800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0" name="Google Shape;3210;p34"/>
          <p:cNvSpPr/>
          <p:nvPr/>
        </p:nvSpPr>
        <p:spPr>
          <a:xfrm>
            <a:off x="6613760" y="2172582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1" name="Google Shape;3211;p34"/>
          <p:cNvSpPr/>
          <p:nvPr/>
        </p:nvSpPr>
        <p:spPr>
          <a:xfrm>
            <a:off x="4975804" y="1543353"/>
            <a:ext cx="88900" cy="88900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2" name="Google Shape;3212;p34"/>
          <p:cNvSpPr/>
          <p:nvPr/>
        </p:nvSpPr>
        <p:spPr>
          <a:xfrm>
            <a:off x="4077780" y="257486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3" name="Google Shape;3213;p34"/>
          <p:cNvSpPr/>
          <p:nvPr/>
        </p:nvSpPr>
        <p:spPr>
          <a:xfrm>
            <a:off x="7137930" y="1566419"/>
            <a:ext cx="60804" cy="579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4" name="Google Shape;3214;p34"/>
          <p:cNvSpPr/>
          <p:nvPr/>
        </p:nvSpPr>
        <p:spPr>
          <a:xfrm>
            <a:off x="7928905" y="2375286"/>
            <a:ext cx="60804" cy="579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5" name="Google Shape;3215;p34"/>
          <p:cNvSpPr/>
          <p:nvPr/>
        </p:nvSpPr>
        <p:spPr>
          <a:xfrm>
            <a:off x="8178120" y="3307179"/>
            <a:ext cx="88900" cy="88900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6" name="Google Shape;3216;p34"/>
          <p:cNvSpPr/>
          <p:nvPr/>
        </p:nvSpPr>
        <p:spPr>
          <a:xfrm>
            <a:off x="7443660" y="2342852"/>
            <a:ext cx="47997" cy="45719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7" name="Google Shape;3217;p34"/>
          <p:cNvSpPr txBox="1"/>
          <p:nvPr/>
        </p:nvSpPr>
        <p:spPr>
          <a:xfrm>
            <a:off x="4726927" y="3075104"/>
            <a:ext cx="27187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THANKS!</a:t>
            </a:r>
            <a:endParaRPr b="1" sz="44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18" name="Google Shape;3218;p34"/>
          <p:cNvSpPr txBox="1"/>
          <p:nvPr/>
        </p:nvSpPr>
        <p:spPr>
          <a:xfrm>
            <a:off x="3743669" y="6137308"/>
            <a:ext cx="4713860" cy="369332"/>
          </a:xfrm>
          <a:prstGeom prst="rect">
            <a:avLst/>
          </a:prstGeom>
          <a:noFill/>
          <a:ln cap="flat" cmpd="sng" w="9525">
            <a:solidFill>
              <a:srgbClr val="65D3F6">
                <a:alpha val="25882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Powered by </a:t>
            </a:r>
            <a:r>
              <a:rPr b="1" lang="en-US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GoogleSlides.org</a:t>
            </a:r>
            <a:endParaRPr b="1" sz="18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219" name="Google Shape;3219;p34"/>
          <p:cNvCxnSpPr/>
          <p:nvPr/>
        </p:nvCxnSpPr>
        <p:spPr>
          <a:xfrm>
            <a:off x="1458414" y="3480453"/>
            <a:ext cx="2386683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31764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0" name="Google Shape;3220;p34"/>
          <p:cNvCxnSpPr/>
          <p:nvPr/>
        </p:nvCxnSpPr>
        <p:spPr>
          <a:xfrm rot="10800000">
            <a:off x="8361235" y="3480453"/>
            <a:ext cx="2386683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31764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1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4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6" name="Google Shape;546;p14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7" name="Google Shape;547;p14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8" name="Google Shape;548;p14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49" name="Google Shape;549;p14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550" name="Google Shape;550;p14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rgbClr val="D8D8D8">
                <a:alpha val="56862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rgbClr val="D8D8D8">
                <a:alpha val="72941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rgbClr val="D0CECE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9" name="Google Shape;639;p14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857" name="Google Shape;857;p14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858" name="Google Shape;858;p14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784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876" name="Google Shape;876;p14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879" name="Google Shape;879;p14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0" name="Google Shape;880;p14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1" name="Google Shape;881;p14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2" name="Google Shape;882;p14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3" name="Google Shape;883;p14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4" name="Google Shape;884;p14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5" name="Google Shape;885;p14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6" name="Google Shape;886;p14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7" name="Google Shape;887;p14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8" name="Google Shape;888;p14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9" name="Google Shape;889;p14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0" name="Google Shape;890;p14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1" name="Google Shape;891;p14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2" name="Google Shape;892;p14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3" name="Google Shape;893;p14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4" name="Google Shape;894;p14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5" name="Google Shape;895;p14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6" name="Google Shape;896;p14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7" name="Google Shape;897;p14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8" name="Google Shape;898;p14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9" name="Google Shape;899;p14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0" name="Google Shape;900;p14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1" name="Google Shape;901;p14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902" name="Google Shape;902;p14"/>
          <p:cNvCxnSpPr/>
          <p:nvPr/>
        </p:nvCxnSpPr>
        <p:spPr>
          <a:xfrm>
            <a:off x="4801160" y="3429000"/>
            <a:ext cx="83256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903" name="Google Shape;903;p14"/>
          <p:cNvSpPr txBox="1"/>
          <p:nvPr/>
        </p:nvSpPr>
        <p:spPr>
          <a:xfrm>
            <a:off x="-401162" y="2875002"/>
            <a:ext cx="13441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1369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01</a:t>
            </a:r>
            <a:endParaRPr b="1" i="0" sz="6600" u="none" cap="none" strike="noStrike">
              <a:solidFill>
                <a:srgbClr val="D1369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4" name="Google Shape;904;p14"/>
          <p:cNvSpPr txBox="1"/>
          <p:nvPr/>
        </p:nvSpPr>
        <p:spPr>
          <a:xfrm>
            <a:off x="5862609" y="2972036"/>
            <a:ext cx="3763991" cy="786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SPAIN</a:t>
            </a:r>
            <a:endParaRPr b="0" i="0" sz="4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5" name="Google Shape;905;p14"/>
          <p:cNvSpPr txBox="1"/>
          <p:nvPr/>
        </p:nvSpPr>
        <p:spPr>
          <a:xfrm>
            <a:off x="5984240" y="3632049"/>
            <a:ext cx="35610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b="0" i="0" sz="1050" u="none" cap="none" strike="noStrike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5"/>
          <p:cNvSpPr/>
          <p:nvPr/>
        </p:nvSpPr>
        <p:spPr>
          <a:xfrm>
            <a:off x="0" y="1272145"/>
            <a:ext cx="12192000" cy="4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12" name="Google Shape;912;p15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0" i="0" sz="1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13" name="Google Shape;913;p15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914" name="Google Shape;914;p15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917" name="Google Shape;917;p15"/>
          <p:cNvSpPr txBox="1"/>
          <p:nvPr/>
        </p:nvSpPr>
        <p:spPr>
          <a:xfrm>
            <a:off x="9969500" y="-571500"/>
            <a:ext cx="1968500" cy="4508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</a:t>
            </a:r>
            <a:endParaRPr b="1" sz="287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18" name="Google Shape;918;p15"/>
          <p:cNvSpPr txBox="1"/>
          <p:nvPr/>
        </p:nvSpPr>
        <p:spPr>
          <a:xfrm>
            <a:off x="6214509" y="2682665"/>
            <a:ext cx="2692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800">
              <a:solidFill>
                <a:srgbClr val="4CB6D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919" name="Google Shape;919;p15"/>
          <p:cNvCxnSpPr/>
          <p:nvPr/>
        </p:nvCxnSpPr>
        <p:spPr>
          <a:xfrm>
            <a:off x="5727256" y="3429000"/>
            <a:ext cx="338863" cy="0"/>
          </a:xfrm>
          <a:prstGeom prst="straightConnector1">
            <a:avLst/>
          </a:prstGeom>
          <a:noFill/>
          <a:ln cap="flat" cmpd="sng" w="22225">
            <a:solidFill>
              <a:srgbClr val="0756A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15"/>
          <p:cNvSpPr txBox="1"/>
          <p:nvPr/>
        </p:nvSpPr>
        <p:spPr>
          <a:xfrm>
            <a:off x="6216113" y="3256349"/>
            <a:ext cx="3499388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21" name="Google Shape;921;p15"/>
          <p:cNvGrpSpPr/>
          <p:nvPr/>
        </p:nvGrpSpPr>
        <p:grpSpPr>
          <a:xfrm>
            <a:off x="6214509" y="4514805"/>
            <a:ext cx="2070031" cy="344850"/>
            <a:chOff x="6214509" y="4514805"/>
            <a:chExt cx="2070031" cy="344850"/>
          </a:xfrm>
        </p:grpSpPr>
        <p:sp>
          <p:nvSpPr>
            <p:cNvPr id="922" name="Google Shape;922;p15"/>
            <p:cNvSpPr txBox="1"/>
            <p:nvPr/>
          </p:nvSpPr>
          <p:spPr>
            <a:xfrm>
              <a:off x="6214509" y="4514805"/>
              <a:ext cx="1559293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b="1" sz="105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cxnSp>
          <p:nvCxnSpPr>
            <p:cNvPr id="923" name="Google Shape;923;p15"/>
            <p:cNvCxnSpPr/>
            <p:nvPr/>
          </p:nvCxnSpPr>
          <p:spPr>
            <a:xfrm>
              <a:off x="7818487" y="4641763"/>
              <a:ext cx="466053" cy="0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oval"/>
            </a:ln>
          </p:spPr>
        </p:cxnSp>
        <p:cxnSp>
          <p:nvCxnSpPr>
            <p:cNvPr id="924" name="Google Shape;924;p15"/>
            <p:cNvCxnSpPr/>
            <p:nvPr/>
          </p:nvCxnSpPr>
          <p:spPr>
            <a:xfrm>
              <a:off x="6335313" y="4859655"/>
              <a:ext cx="598887" cy="0"/>
            </a:xfrm>
            <a:prstGeom prst="straightConnector1">
              <a:avLst/>
            </a:prstGeom>
            <a:noFill/>
            <a:ln cap="flat" cmpd="sng" w="19050">
              <a:solidFill>
                <a:srgbClr val="0756A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25" name="Google Shape;925;p15"/>
          <p:cNvSpPr/>
          <p:nvPr/>
        </p:nvSpPr>
        <p:spPr>
          <a:xfrm>
            <a:off x="2198339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372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6" name="Google Shape;926;p15"/>
          <p:cNvSpPr/>
          <p:nvPr/>
        </p:nvSpPr>
        <p:spPr>
          <a:xfrm>
            <a:off x="2905109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rgbClr val="65D3F6">
                <a:alpha val="109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7" name="Google Shape;927;p15"/>
          <p:cNvSpPr/>
          <p:nvPr/>
        </p:nvSpPr>
        <p:spPr>
          <a:xfrm>
            <a:off x="1455281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rgbClr val="0756A7">
                <a:alpha val="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28" name="Google Shape;928;p15"/>
          <p:cNvGrpSpPr/>
          <p:nvPr/>
        </p:nvGrpSpPr>
        <p:grpSpPr>
          <a:xfrm>
            <a:off x="317499" y="1871006"/>
            <a:ext cx="5118101" cy="3916820"/>
            <a:chOff x="317499" y="1871006"/>
            <a:chExt cx="5118101" cy="3916820"/>
          </a:xfrm>
        </p:grpSpPr>
        <p:pic>
          <p:nvPicPr>
            <p:cNvPr id="929" name="Google Shape;92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7500" y="1874563"/>
              <a:ext cx="5118100" cy="3913263"/>
            </a:xfrm>
            <a:prstGeom prst="rect">
              <a:avLst/>
            </a:prstGeom>
            <a:noFill/>
            <a:ln>
              <a:noFill/>
            </a:ln>
            <a:effectLst>
              <a:outerShdw blurRad="292100" sx="102000" rotWithShape="0" algn="ctr" sy="102000">
                <a:schemeClr val="dk1">
                  <a:alpha val="23921"/>
                </a:schemeClr>
              </a:outerShdw>
            </a:effectLst>
          </p:spPr>
        </p:pic>
        <p:sp>
          <p:nvSpPr>
            <p:cNvPr id="930" name="Google Shape;930;p15"/>
            <p:cNvSpPr/>
            <p:nvPr/>
          </p:nvSpPr>
          <p:spPr>
            <a:xfrm>
              <a:off x="317499" y="1871006"/>
              <a:ext cx="5118101" cy="3916820"/>
            </a:xfrm>
            <a:prstGeom prst="rect">
              <a:avLst/>
            </a:prstGeom>
            <a:solidFill>
              <a:srgbClr val="082241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931" name="Google Shape;931;p15"/>
          <p:cNvCxnSpPr/>
          <p:nvPr/>
        </p:nvCxnSpPr>
        <p:spPr>
          <a:xfrm>
            <a:off x="4216460" y="2908300"/>
            <a:ext cx="1849659" cy="0"/>
          </a:xfrm>
          <a:prstGeom prst="straightConnector1">
            <a:avLst/>
          </a:prstGeom>
          <a:noFill/>
          <a:ln cap="flat" cmpd="sng" w="9525">
            <a:solidFill>
              <a:srgbClr val="4CB6DB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6"/>
          <p:cNvSpPr/>
          <p:nvPr/>
        </p:nvSpPr>
        <p:spPr>
          <a:xfrm>
            <a:off x="2198339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8" name="Google Shape;938;p16"/>
          <p:cNvSpPr/>
          <p:nvPr/>
        </p:nvSpPr>
        <p:spPr>
          <a:xfrm>
            <a:off x="2905109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9" name="Google Shape;939;p16"/>
          <p:cNvSpPr/>
          <p:nvPr/>
        </p:nvSpPr>
        <p:spPr>
          <a:xfrm>
            <a:off x="1455281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40" name="Google Shape;940;p16"/>
          <p:cNvGrpSpPr/>
          <p:nvPr/>
        </p:nvGrpSpPr>
        <p:grpSpPr>
          <a:xfrm>
            <a:off x="933855" y="817123"/>
            <a:ext cx="10525328" cy="5228078"/>
            <a:chOff x="933855" y="817123"/>
            <a:chExt cx="10525328" cy="5228078"/>
          </a:xfrm>
        </p:grpSpPr>
        <p:pic>
          <p:nvPicPr>
            <p:cNvPr id="941" name="Google Shape;94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3855" y="817123"/>
              <a:ext cx="10525328" cy="5228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2" name="Google Shape;942;p16"/>
            <p:cNvSpPr/>
            <p:nvPr/>
          </p:nvSpPr>
          <p:spPr>
            <a:xfrm>
              <a:off x="933855" y="817123"/>
              <a:ext cx="10525328" cy="5228078"/>
            </a:xfrm>
            <a:prstGeom prst="rect">
              <a:avLst/>
            </a:prstGeom>
            <a:solidFill>
              <a:schemeClr val="lt1">
                <a:alpha val="8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943" name="Google Shape;943;p16"/>
          <p:cNvSpPr txBox="1"/>
          <p:nvPr/>
        </p:nvSpPr>
        <p:spPr>
          <a:xfrm>
            <a:off x="4315460" y="1291929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44" name="Google Shape;944;p16"/>
          <p:cNvSpPr/>
          <p:nvPr/>
        </p:nvSpPr>
        <p:spPr>
          <a:xfrm>
            <a:off x="4623493" y="2167082"/>
            <a:ext cx="2836718" cy="2836717"/>
          </a:xfrm>
          <a:prstGeom prst="rect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45" name="Google Shape;945;p16"/>
          <p:cNvGrpSpPr/>
          <p:nvPr/>
        </p:nvGrpSpPr>
        <p:grpSpPr>
          <a:xfrm>
            <a:off x="1786775" y="2167082"/>
            <a:ext cx="2836718" cy="2836717"/>
            <a:chOff x="1786775" y="2167082"/>
            <a:chExt cx="2836718" cy="2836717"/>
          </a:xfrm>
        </p:grpSpPr>
        <p:pic>
          <p:nvPicPr>
            <p:cNvPr id="946" name="Google Shape;94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86775" y="2167082"/>
              <a:ext cx="2836718" cy="2836716"/>
            </a:xfrm>
            <a:custGeom>
              <a:rect b="b" l="l" r="r" t="t"/>
              <a:pathLst>
                <a:path extrusionOk="0" h="2836716" w="2836718">
                  <a:moveTo>
                    <a:pt x="0" y="0"/>
                  </a:moveTo>
                  <a:lnTo>
                    <a:pt x="2836718" y="0"/>
                  </a:lnTo>
                  <a:lnTo>
                    <a:pt x="2836718" y="2836716"/>
                  </a:lnTo>
                  <a:lnTo>
                    <a:pt x="0" y="2836716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947" name="Google Shape;947;p16"/>
            <p:cNvSpPr/>
            <p:nvPr/>
          </p:nvSpPr>
          <p:spPr>
            <a:xfrm>
              <a:off x="1786775" y="2167082"/>
              <a:ext cx="2836718" cy="2836717"/>
            </a:xfrm>
            <a:prstGeom prst="rect">
              <a:avLst/>
            </a:prstGeom>
            <a:solidFill>
              <a:srgbClr val="082241">
                <a:alpha val="7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948" name="Google Shape;948;p16"/>
          <p:cNvGrpSpPr/>
          <p:nvPr/>
        </p:nvGrpSpPr>
        <p:grpSpPr>
          <a:xfrm>
            <a:off x="7460210" y="2167081"/>
            <a:ext cx="2842714" cy="2836717"/>
            <a:chOff x="7460210" y="2167081"/>
            <a:chExt cx="2842714" cy="2836717"/>
          </a:xfrm>
        </p:grpSpPr>
        <p:pic>
          <p:nvPicPr>
            <p:cNvPr id="949" name="Google Shape;94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466206" y="2167081"/>
              <a:ext cx="2836718" cy="2836717"/>
            </a:xfrm>
            <a:custGeom>
              <a:rect b="b" l="l" r="r" t="t"/>
              <a:pathLst>
                <a:path extrusionOk="0" h="2836717" w="2836718">
                  <a:moveTo>
                    <a:pt x="0" y="0"/>
                  </a:moveTo>
                  <a:lnTo>
                    <a:pt x="2836718" y="0"/>
                  </a:lnTo>
                  <a:lnTo>
                    <a:pt x="2836718" y="2836717"/>
                  </a:lnTo>
                  <a:lnTo>
                    <a:pt x="0" y="2836717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950" name="Google Shape;950;p16"/>
            <p:cNvSpPr/>
            <p:nvPr/>
          </p:nvSpPr>
          <p:spPr>
            <a:xfrm>
              <a:off x="7460210" y="2167081"/>
              <a:ext cx="2836718" cy="2836717"/>
            </a:xfrm>
            <a:prstGeom prst="rect">
              <a:avLst/>
            </a:prstGeom>
            <a:solidFill>
              <a:srgbClr val="08224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951" name="Google Shape;951;p16"/>
          <p:cNvSpPr txBox="1"/>
          <p:nvPr/>
        </p:nvSpPr>
        <p:spPr>
          <a:xfrm>
            <a:off x="5212576" y="2888245"/>
            <a:ext cx="17668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2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52" name="Google Shape;952;p16"/>
          <p:cNvSpPr txBox="1"/>
          <p:nvPr/>
        </p:nvSpPr>
        <p:spPr>
          <a:xfrm>
            <a:off x="5071813" y="3834121"/>
            <a:ext cx="20277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LOGO HERE</a:t>
            </a:r>
            <a:endParaRPr sz="1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53" name="Google Shape;953;p16"/>
          <p:cNvGrpSpPr/>
          <p:nvPr/>
        </p:nvGrpSpPr>
        <p:grpSpPr>
          <a:xfrm>
            <a:off x="5826806" y="1793751"/>
            <a:ext cx="538388" cy="59761"/>
            <a:chOff x="5607050" y="1793751"/>
            <a:chExt cx="538388" cy="59761"/>
          </a:xfrm>
        </p:grpSpPr>
        <p:sp>
          <p:nvSpPr>
            <p:cNvPr id="954" name="Google Shape;954;p16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rgbClr val="075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rgbClr val="075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rgbClr val="075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7"/>
          <p:cNvSpPr/>
          <p:nvPr/>
        </p:nvSpPr>
        <p:spPr>
          <a:xfrm>
            <a:off x="2198339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16862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63" name="Google Shape;963;p17"/>
          <p:cNvSpPr/>
          <p:nvPr/>
        </p:nvSpPr>
        <p:spPr>
          <a:xfrm>
            <a:off x="2905109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chemeClr val="lt1">
                <a:alpha val="1098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64" name="Google Shape;964;p17"/>
          <p:cNvSpPr/>
          <p:nvPr/>
        </p:nvSpPr>
        <p:spPr>
          <a:xfrm>
            <a:off x="1455281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65" name="Google Shape;965;p17"/>
          <p:cNvGrpSpPr/>
          <p:nvPr/>
        </p:nvGrpSpPr>
        <p:grpSpPr>
          <a:xfrm rot="-1894654">
            <a:off x="7064984" y="1358306"/>
            <a:ext cx="3111992" cy="1714092"/>
            <a:chOff x="8024846" y="1872718"/>
            <a:chExt cx="3111992" cy="1714092"/>
          </a:xfrm>
        </p:grpSpPr>
        <p:sp>
          <p:nvSpPr>
            <p:cNvPr id="966" name="Google Shape;966;p17"/>
            <p:cNvSpPr/>
            <p:nvPr/>
          </p:nvSpPr>
          <p:spPr>
            <a:xfrm>
              <a:off x="8024846" y="1872718"/>
              <a:ext cx="3111992" cy="171409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082241"/>
                </a:gs>
                <a:gs pos="100000">
                  <a:schemeClr val="dk1"/>
                </a:gs>
              </a:gsLst>
              <a:lin ang="5400000" scaled="0"/>
            </a:gradFill>
            <a:ln cap="flat" cmpd="sng" w="57150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67" name="Google Shape;967;p17"/>
            <p:cNvSpPr txBox="1"/>
            <p:nvPr/>
          </p:nvSpPr>
          <p:spPr>
            <a:xfrm rot="7285">
              <a:off x="8028788" y="2457046"/>
              <a:ext cx="3104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ANNUAL REPORT</a:t>
              </a:r>
              <a:endParaRPr b="1" sz="1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68" name="Google Shape;968;p17"/>
            <p:cNvSpPr txBox="1"/>
            <p:nvPr/>
          </p:nvSpPr>
          <p:spPr>
            <a:xfrm rot="23103">
              <a:off x="9029189" y="2769532"/>
              <a:ext cx="1493509" cy="184666"/>
            </a:xfrm>
            <a:prstGeom prst="rect">
              <a:avLst/>
            </a:prstGeom>
            <a:noFill/>
            <a:ln cap="flat" cmpd="sng" w="9525">
              <a:solidFill>
                <a:srgbClr val="65D3F6">
                  <a:alpha val="25882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BYSHENXIAN_PPT</a:t>
              </a:r>
              <a:endParaRPr sz="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969" name="Google Shape;969;p17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70" name="Google Shape;970;p17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971" name="Google Shape;971;p17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974" name="Google Shape;974;p17"/>
          <p:cNvGrpSpPr/>
          <p:nvPr/>
        </p:nvGrpSpPr>
        <p:grpSpPr>
          <a:xfrm rot="1189269">
            <a:off x="4405630" y="2941810"/>
            <a:ext cx="3799658" cy="2093357"/>
            <a:chOff x="4467725" y="3428844"/>
            <a:chExt cx="3799658" cy="2093357"/>
          </a:xfrm>
        </p:grpSpPr>
        <p:grpSp>
          <p:nvGrpSpPr>
            <p:cNvPr id="975" name="Google Shape;975;p17"/>
            <p:cNvGrpSpPr/>
            <p:nvPr/>
          </p:nvGrpSpPr>
          <p:grpSpPr>
            <a:xfrm>
              <a:off x="4467725" y="3428844"/>
              <a:ext cx="3799658" cy="2093357"/>
              <a:chOff x="4465365" y="3429000"/>
              <a:chExt cx="3799658" cy="2093357"/>
            </a:xfrm>
          </p:grpSpPr>
          <p:pic>
            <p:nvPicPr>
              <p:cNvPr id="976" name="Google Shape;976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465365" y="3429280"/>
                <a:ext cx="3799657" cy="2093077"/>
              </a:xfrm>
              <a:custGeom>
                <a:rect b="b" l="l" r="r" t="t"/>
                <a:pathLst>
                  <a:path extrusionOk="0" h="2093077" w="3799657">
                    <a:moveTo>
                      <a:pt x="0" y="312"/>
                    </a:moveTo>
                    <a:lnTo>
                      <a:pt x="3799486" y="0"/>
                    </a:lnTo>
                    <a:lnTo>
                      <a:pt x="3799657" y="2092766"/>
                    </a:lnTo>
                    <a:lnTo>
                      <a:pt x="171" y="209307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977" name="Google Shape;977;p17"/>
              <p:cNvSpPr/>
              <p:nvPr/>
            </p:nvSpPr>
            <p:spPr>
              <a:xfrm rot="-282">
                <a:off x="4465451" y="3429156"/>
                <a:ext cx="3799486" cy="2092765"/>
              </a:xfrm>
              <a:prstGeom prst="rect">
                <a:avLst/>
              </a:prstGeom>
              <a:solidFill>
                <a:schemeClr val="lt1">
                  <a:alpha val="89803"/>
                </a:schemeClr>
              </a:solidFill>
              <a:ln cap="flat" cmpd="sng" w="57150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978" name="Google Shape;978;p17"/>
            <p:cNvSpPr txBox="1"/>
            <p:nvPr/>
          </p:nvSpPr>
          <p:spPr>
            <a:xfrm>
              <a:off x="4644186" y="3648745"/>
              <a:ext cx="175438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ADD YOUR TITLE HERE</a:t>
              </a:r>
              <a:endParaRPr b="1" sz="8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cxnSp>
          <p:nvCxnSpPr>
            <p:cNvPr id="979" name="Google Shape;979;p17"/>
            <p:cNvCxnSpPr/>
            <p:nvPr/>
          </p:nvCxnSpPr>
          <p:spPr>
            <a:xfrm>
              <a:off x="4749801" y="3920065"/>
              <a:ext cx="396874" cy="0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80" name="Google Shape;980;p17"/>
            <p:cNvSpPr txBox="1"/>
            <p:nvPr/>
          </p:nvSpPr>
          <p:spPr>
            <a:xfrm>
              <a:off x="5146675" y="3846296"/>
              <a:ext cx="603366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YOUR LOGO</a:t>
              </a:r>
              <a:endParaRPr b="1" sz="4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81" name="Google Shape;981;p17"/>
            <p:cNvSpPr txBox="1"/>
            <p:nvPr/>
          </p:nvSpPr>
          <p:spPr>
            <a:xfrm>
              <a:off x="6252520" y="4260094"/>
              <a:ext cx="82316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CONTENT</a:t>
              </a:r>
              <a:endParaRPr b="1" sz="7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982" name="Google Shape;982;p17"/>
            <p:cNvGrpSpPr/>
            <p:nvPr/>
          </p:nvGrpSpPr>
          <p:grpSpPr>
            <a:xfrm>
              <a:off x="6316020" y="4489399"/>
              <a:ext cx="173680" cy="173680"/>
              <a:chOff x="8838832" y="2876550"/>
              <a:chExt cx="292100" cy="292100"/>
            </a:xfrm>
          </p:grpSpPr>
          <p:sp>
            <p:nvSpPr>
              <p:cNvPr id="983" name="Google Shape;983;p17"/>
              <p:cNvSpPr/>
              <p:nvPr/>
            </p:nvSpPr>
            <p:spPr>
              <a:xfrm>
                <a:off x="8914100" y="2969295"/>
                <a:ext cx="141564" cy="106610"/>
              </a:xfrm>
              <a:custGeom>
                <a:rect b="b" l="l" r="r" t="t"/>
                <a:pathLst>
                  <a:path extrusionOk="0" h="2574" w="3421">
                    <a:moveTo>
                      <a:pt x="3421" y="2361"/>
                    </a:moveTo>
                    <a:cubicBezTo>
                      <a:pt x="3421" y="2441"/>
                      <a:pt x="3405" y="2497"/>
                      <a:pt x="3374" y="2528"/>
                    </a:cubicBezTo>
                    <a:cubicBezTo>
                      <a:pt x="3343" y="2559"/>
                      <a:pt x="3291" y="2574"/>
                      <a:pt x="3219" y="2574"/>
                    </a:cubicBezTo>
                    <a:cubicBezTo>
                      <a:pt x="201" y="2574"/>
                      <a:pt x="201" y="2574"/>
                      <a:pt x="201" y="2574"/>
                    </a:cubicBezTo>
                    <a:cubicBezTo>
                      <a:pt x="146" y="2574"/>
                      <a:pt x="100" y="2559"/>
                      <a:pt x="64" y="2528"/>
                    </a:cubicBezTo>
                    <a:cubicBezTo>
                      <a:pt x="21" y="2490"/>
                      <a:pt x="0" y="2434"/>
                      <a:pt x="0" y="236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2"/>
                      <a:pt x="21" y="96"/>
                      <a:pt x="63" y="57"/>
                    </a:cubicBezTo>
                    <a:cubicBezTo>
                      <a:pt x="105" y="19"/>
                      <a:pt x="151" y="0"/>
                      <a:pt x="201" y="0"/>
                    </a:cubicBezTo>
                    <a:cubicBezTo>
                      <a:pt x="3219" y="0"/>
                      <a:pt x="3219" y="0"/>
                      <a:pt x="3219" y="0"/>
                    </a:cubicBezTo>
                    <a:cubicBezTo>
                      <a:pt x="3286" y="0"/>
                      <a:pt x="3337" y="18"/>
                      <a:pt x="3370" y="54"/>
                    </a:cubicBezTo>
                    <a:cubicBezTo>
                      <a:pt x="3404" y="90"/>
                      <a:pt x="3421" y="137"/>
                      <a:pt x="3421" y="195"/>
                    </a:cubicBezTo>
                    <a:cubicBezTo>
                      <a:pt x="3421" y="2361"/>
                      <a:pt x="3421" y="2361"/>
                      <a:pt x="3421" y="2361"/>
                    </a:cubicBezTo>
                    <a:close/>
                    <a:moveTo>
                      <a:pt x="1095" y="1286"/>
                    </a:moveTo>
                    <a:cubicBezTo>
                      <a:pt x="200" y="402"/>
                      <a:pt x="200" y="402"/>
                      <a:pt x="200" y="402"/>
                    </a:cubicBezTo>
                    <a:cubicBezTo>
                      <a:pt x="200" y="2195"/>
                      <a:pt x="200" y="2195"/>
                      <a:pt x="200" y="2195"/>
                    </a:cubicBezTo>
                    <a:cubicBezTo>
                      <a:pt x="1095" y="1286"/>
                      <a:pt x="1095" y="1286"/>
                      <a:pt x="1095" y="1286"/>
                    </a:cubicBezTo>
                    <a:close/>
                    <a:moveTo>
                      <a:pt x="3078" y="191"/>
                    </a:moveTo>
                    <a:cubicBezTo>
                      <a:pt x="343" y="191"/>
                      <a:pt x="343" y="191"/>
                      <a:pt x="343" y="191"/>
                    </a:cubicBezTo>
                    <a:cubicBezTo>
                      <a:pt x="1489" y="1335"/>
                      <a:pt x="1489" y="1335"/>
                      <a:pt x="1489" y="1335"/>
                    </a:cubicBezTo>
                    <a:cubicBezTo>
                      <a:pt x="1589" y="1435"/>
                      <a:pt x="1663" y="1485"/>
                      <a:pt x="1710" y="1485"/>
                    </a:cubicBezTo>
                    <a:cubicBezTo>
                      <a:pt x="1758" y="1485"/>
                      <a:pt x="1832" y="1435"/>
                      <a:pt x="1932" y="1335"/>
                    </a:cubicBezTo>
                    <a:cubicBezTo>
                      <a:pt x="3078" y="191"/>
                      <a:pt x="3078" y="191"/>
                      <a:pt x="3078" y="191"/>
                    </a:cubicBezTo>
                    <a:close/>
                    <a:moveTo>
                      <a:pt x="3070" y="2359"/>
                    </a:moveTo>
                    <a:cubicBezTo>
                      <a:pt x="2172" y="1461"/>
                      <a:pt x="2172" y="1461"/>
                      <a:pt x="2172" y="1461"/>
                    </a:cubicBezTo>
                    <a:cubicBezTo>
                      <a:pt x="2025" y="1606"/>
                      <a:pt x="2025" y="1606"/>
                      <a:pt x="2025" y="1606"/>
                    </a:cubicBezTo>
                    <a:cubicBezTo>
                      <a:pt x="1940" y="1691"/>
                      <a:pt x="1835" y="1734"/>
                      <a:pt x="1711" y="1734"/>
                    </a:cubicBezTo>
                    <a:cubicBezTo>
                      <a:pt x="1586" y="1734"/>
                      <a:pt x="1481" y="1691"/>
                      <a:pt x="1396" y="1606"/>
                    </a:cubicBezTo>
                    <a:cubicBezTo>
                      <a:pt x="1249" y="1461"/>
                      <a:pt x="1249" y="1461"/>
                      <a:pt x="1249" y="1461"/>
                    </a:cubicBezTo>
                    <a:cubicBezTo>
                      <a:pt x="351" y="2359"/>
                      <a:pt x="351" y="2359"/>
                      <a:pt x="351" y="2359"/>
                    </a:cubicBezTo>
                    <a:cubicBezTo>
                      <a:pt x="3070" y="2359"/>
                      <a:pt x="3070" y="2359"/>
                      <a:pt x="3070" y="2359"/>
                    </a:cubicBezTo>
                    <a:close/>
                    <a:moveTo>
                      <a:pt x="3221" y="2195"/>
                    </a:moveTo>
                    <a:cubicBezTo>
                      <a:pt x="3221" y="402"/>
                      <a:pt x="3221" y="402"/>
                      <a:pt x="3221" y="402"/>
                    </a:cubicBezTo>
                    <a:cubicBezTo>
                      <a:pt x="2326" y="1286"/>
                      <a:pt x="2326" y="1286"/>
                      <a:pt x="2326" y="1286"/>
                    </a:cubicBezTo>
                    <a:cubicBezTo>
                      <a:pt x="3221" y="2195"/>
                      <a:pt x="3221" y="2195"/>
                      <a:pt x="3221" y="2195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>
                <a:off x="8838832" y="2876550"/>
                <a:ext cx="292100" cy="292100"/>
              </a:xfrm>
              <a:prstGeom prst="ellipse">
                <a:avLst/>
              </a:prstGeom>
              <a:noFill/>
              <a:ln cap="flat" cmpd="sng" w="9525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985" name="Google Shape;985;p17"/>
            <p:cNvSpPr/>
            <p:nvPr/>
          </p:nvSpPr>
          <p:spPr>
            <a:xfrm>
              <a:off x="6460187" y="4500938"/>
              <a:ext cx="168973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SINGLE SPARK CAN START A PRAIRIE FIRE.</a:t>
              </a:r>
              <a:endParaRPr sz="4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986" name="Google Shape;986;p17"/>
            <p:cNvGrpSpPr/>
            <p:nvPr/>
          </p:nvGrpSpPr>
          <p:grpSpPr>
            <a:xfrm>
              <a:off x="6316020" y="4710883"/>
              <a:ext cx="173680" cy="173680"/>
              <a:chOff x="6319286" y="4730869"/>
              <a:chExt cx="173680" cy="173680"/>
            </a:xfrm>
          </p:grpSpPr>
          <p:sp>
            <p:nvSpPr>
              <p:cNvPr id="987" name="Google Shape;987;p17"/>
              <p:cNvSpPr/>
              <p:nvPr/>
            </p:nvSpPr>
            <p:spPr>
              <a:xfrm>
                <a:off x="6370820" y="4786015"/>
                <a:ext cx="70612" cy="63389"/>
              </a:xfrm>
              <a:custGeom>
                <a:rect b="b" l="l" r="r" t="t"/>
                <a:pathLst>
                  <a:path extrusionOk="0" h="2809" w="3133">
                    <a:moveTo>
                      <a:pt x="2914" y="937"/>
                    </a:moveTo>
                    <a:cubicBezTo>
                      <a:pt x="1093" y="937"/>
                      <a:pt x="1093" y="937"/>
                      <a:pt x="1093" y="937"/>
                    </a:cubicBezTo>
                    <a:cubicBezTo>
                      <a:pt x="975" y="937"/>
                      <a:pt x="892" y="1039"/>
                      <a:pt x="872" y="1117"/>
                    </a:cubicBezTo>
                    <a:cubicBezTo>
                      <a:pt x="845" y="1225"/>
                      <a:pt x="564" y="2300"/>
                      <a:pt x="553" y="2335"/>
                    </a:cubicBezTo>
                    <a:cubicBezTo>
                      <a:pt x="527" y="2415"/>
                      <a:pt x="450" y="2457"/>
                      <a:pt x="379" y="2446"/>
                    </a:cubicBezTo>
                    <a:cubicBezTo>
                      <a:pt x="322" y="2437"/>
                      <a:pt x="253" y="2379"/>
                      <a:pt x="279" y="2282"/>
                    </a:cubicBezTo>
                    <a:cubicBezTo>
                      <a:pt x="304" y="2186"/>
                      <a:pt x="570" y="1174"/>
                      <a:pt x="598" y="1066"/>
                    </a:cubicBezTo>
                    <a:cubicBezTo>
                      <a:pt x="647" y="872"/>
                      <a:pt x="791" y="729"/>
                      <a:pt x="1021" y="729"/>
                    </a:cubicBezTo>
                    <a:cubicBezTo>
                      <a:pt x="2706" y="729"/>
                      <a:pt x="2706" y="729"/>
                      <a:pt x="2706" y="729"/>
                    </a:cubicBezTo>
                    <a:cubicBezTo>
                      <a:pt x="2706" y="520"/>
                      <a:pt x="2706" y="520"/>
                      <a:pt x="2706" y="520"/>
                    </a:cubicBezTo>
                    <a:cubicBezTo>
                      <a:pt x="2706" y="405"/>
                      <a:pt x="2613" y="312"/>
                      <a:pt x="2498" y="312"/>
                    </a:cubicBezTo>
                    <a:cubicBezTo>
                      <a:pt x="1152" y="312"/>
                      <a:pt x="1152" y="312"/>
                      <a:pt x="1152" y="312"/>
                    </a:cubicBezTo>
                    <a:cubicBezTo>
                      <a:pt x="1006" y="93"/>
                      <a:pt x="1006" y="93"/>
                      <a:pt x="1006" y="93"/>
                    </a:cubicBezTo>
                    <a:cubicBezTo>
                      <a:pt x="967" y="35"/>
                      <a:pt x="902" y="0"/>
                      <a:pt x="833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93" y="0"/>
                      <a:pt x="0" y="93"/>
                      <a:pt x="0" y="208"/>
                    </a:cubicBezTo>
                    <a:cubicBezTo>
                      <a:pt x="0" y="2522"/>
                      <a:pt x="0" y="2522"/>
                      <a:pt x="0" y="2522"/>
                    </a:cubicBezTo>
                    <a:cubicBezTo>
                      <a:pt x="0" y="2627"/>
                      <a:pt x="78" y="2715"/>
                      <a:pt x="182" y="2729"/>
                    </a:cubicBezTo>
                    <a:cubicBezTo>
                      <a:pt x="615" y="2784"/>
                      <a:pt x="987" y="2809"/>
                      <a:pt x="1353" y="2809"/>
                    </a:cubicBezTo>
                    <a:cubicBezTo>
                      <a:pt x="1719" y="2809"/>
                      <a:pt x="2091" y="2784"/>
                      <a:pt x="2524" y="2729"/>
                    </a:cubicBezTo>
                    <a:cubicBezTo>
                      <a:pt x="2538" y="2727"/>
                      <a:pt x="2551" y="2724"/>
                      <a:pt x="2563" y="2720"/>
                    </a:cubicBezTo>
                    <a:cubicBezTo>
                      <a:pt x="2637" y="2704"/>
                      <a:pt x="2698" y="2651"/>
                      <a:pt x="2719" y="2576"/>
                    </a:cubicBezTo>
                    <a:cubicBezTo>
                      <a:pt x="3115" y="1202"/>
                      <a:pt x="3115" y="1202"/>
                      <a:pt x="3115" y="1202"/>
                    </a:cubicBezTo>
                    <a:cubicBezTo>
                      <a:pt x="3133" y="1139"/>
                      <a:pt x="3120" y="1072"/>
                      <a:pt x="3081" y="1019"/>
                    </a:cubicBezTo>
                    <a:cubicBezTo>
                      <a:pt x="3041" y="967"/>
                      <a:pt x="2980" y="937"/>
                      <a:pt x="2914" y="937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6319286" y="4730869"/>
                <a:ext cx="173680" cy="173680"/>
              </a:xfrm>
              <a:prstGeom prst="ellipse">
                <a:avLst/>
              </a:prstGeom>
              <a:noFill/>
              <a:ln cap="flat" cmpd="sng" w="9525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989" name="Google Shape;989;p17"/>
            <p:cNvSpPr/>
            <p:nvPr/>
          </p:nvSpPr>
          <p:spPr>
            <a:xfrm>
              <a:off x="6460187" y="4734151"/>
              <a:ext cx="168973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 FRIEND IN NEED IS A FRIEND INDEED.</a:t>
              </a:r>
              <a:endParaRPr sz="4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6460187" y="4952160"/>
              <a:ext cx="168973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EACH MAN IS THE ARCHITECT OF HIS OWN FATE.</a:t>
              </a:r>
              <a:endParaRPr sz="4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991" name="Google Shape;991;p17"/>
            <p:cNvGrpSpPr/>
            <p:nvPr/>
          </p:nvGrpSpPr>
          <p:grpSpPr>
            <a:xfrm>
              <a:off x="6316020" y="4932368"/>
              <a:ext cx="173680" cy="173680"/>
              <a:chOff x="6316020" y="4932368"/>
              <a:chExt cx="173680" cy="173680"/>
            </a:xfrm>
          </p:grpSpPr>
          <p:sp>
            <p:nvSpPr>
              <p:cNvPr id="992" name="Google Shape;992;p17"/>
              <p:cNvSpPr/>
              <p:nvPr/>
            </p:nvSpPr>
            <p:spPr>
              <a:xfrm>
                <a:off x="6316020" y="4932368"/>
                <a:ext cx="173680" cy="173680"/>
              </a:xfrm>
              <a:prstGeom prst="ellipse">
                <a:avLst/>
              </a:prstGeom>
              <a:noFill/>
              <a:ln cap="flat" cmpd="sng" w="9525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>
                <a:off x="6375157" y="4978468"/>
                <a:ext cx="55407" cy="81480"/>
              </a:xfrm>
              <a:custGeom>
                <a:rect b="b" l="l" r="r" t="t"/>
                <a:pathLst>
                  <a:path extrusionOk="0" h="2189163" w="1487488">
                    <a:moveTo>
                      <a:pt x="1049823" y="1774825"/>
                    </a:moveTo>
                    <a:lnTo>
                      <a:pt x="1047327" y="1775278"/>
                    </a:lnTo>
                    <a:lnTo>
                      <a:pt x="1044604" y="1775731"/>
                    </a:lnTo>
                    <a:lnTo>
                      <a:pt x="1042108" y="1776864"/>
                    </a:lnTo>
                    <a:lnTo>
                      <a:pt x="1039611" y="1777997"/>
                    </a:lnTo>
                    <a:lnTo>
                      <a:pt x="1037115" y="1779583"/>
                    </a:lnTo>
                    <a:lnTo>
                      <a:pt x="1034845" y="1781168"/>
                    </a:lnTo>
                    <a:lnTo>
                      <a:pt x="1032576" y="1783207"/>
                    </a:lnTo>
                    <a:lnTo>
                      <a:pt x="1030307" y="1785246"/>
                    </a:lnTo>
                    <a:lnTo>
                      <a:pt x="1028264" y="1787512"/>
                    </a:lnTo>
                    <a:lnTo>
                      <a:pt x="1025995" y="1790230"/>
                    </a:lnTo>
                    <a:lnTo>
                      <a:pt x="1023952" y="1792949"/>
                    </a:lnTo>
                    <a:lnTo>
                      <a:pt x="1021910" y="1795667"/>
                    </a:lnTo>
                    <a:lnTo>
                      <a:pt x="1020321" y="1799065"/>
                    </a:lnTo>
                    <a:lnTo>
                      <a:pt x="1018279" y="1802237"/>
                    </a:lnTo>
                    <a:lnTo>
                      <a:pt x="1016463" y="1805862"/>
                    </a:lnTo>
                    <a:lnTo>
                      <a:pt x="1013286" y="1813338"/>
                    </a:lnTo>
                    <a:lnTo>
                      <a:pt x="1010336" y="1821493"/>
                    </a:lnTo>
                    <a:lnTo>
                      <a:pt x="1007840" y="1830329"/>
                    </a:lnTo>
                    <a:lnTo>
                      <a:pt x="1005570" y="1839617"/>
                    </a:lnTo>
                    <a:lnTo>
                      <a:pt x="1003982" y="1849358"/>
                    </a:lnTo>
                    <a:lnTo>
                      <a:pt x="1002847" y="1859553"/>
                    </a:lnTo>
                    <a:lnTo>
                      <a:pt x="1002166" y="1870200"/>
                    </a:lnTo>
                    <a:lnTo>
                      <a:pt x="1001712" y="1881074"/>
                    </a:lnTo>
                    <a:lnTo>
                      <a:pt x="1002166" y="1891722"/>
                    </a:lnTo>
                    <a:lnTo>
                      <a:pt x="1002847" y="1902370"/>
                    </a:lnTo>
                    <a:lnTo>
                      <a:pt x="1003982" y="1912791"/>
                    </a:lnTo>
                    <a:lnTo>
                      <a:pt x="1005570" y="1922532"/>
                    </a:lnTo>
                    <a:lnTo>
                      <a:pt x="1007840" y="1931820"/>
                    </a:lnTo>
                    <a:lnTo>
                      <a:pt x="1010336" y="1940429"/>
                    </a:lnTo>
                    <a:lnTo>
                      <a:pt x="1013286" y="1948811"/>
                    </a:lnTo>
                    <a:lnTo>
                      <a:pt x="1016463" y="1956287"/>
                    </a:lnTo>
                    <a:lnTo>
                      <a:pt x="1018279" y="1959912"/>
                    </a:lnTo>
                    <a:lnTo>
                      <a:pt x="1020321" y="1963083"/>
                    </a:lnTo>
                    <a:lnTo>
                      <a:pt x="1021910" y="1966482"/>
                    </a:lnTo>
                    <a:lnTo>
                      <a:pt x="1023952" y="1969200"/>
                    </a:lnTo>
                    <a:lnTo>
                      <a:pt x="1025995" y="1971919"/>
                    </a:lnTo>
                    <a:lnTo>
                      <a:pt x="1028264" y="1974864"/>
                    </a:lnTo>
                    <a:lnTo>
                      <a:pt x="1030307" y="1977129"/>
                    </a:lnTo>
                    <a:lnTo>
                      <a:pt x="1032576" y="1978942"/>
                    </a:lnTo>
                    <a:lnTo>
                      <a:pt x="1034845" y="1980980"/>
                    </a:lnTo>
                    <a:lnTo>
                      <a:pt x="1037115" y="1982793"/>
                    </a:lnTo>
                    <a:lnTo>
                      <a:pt x="1039611" y="1984152"/>
                    </a:lnTo>
                    <a:lnTo>
                      <a:pt x="1042108" y="1985285"/>
                    </a:lnTo>
                    <a:lnTo>
                      <a:pt x="1044604" y="1986418"/>
                    </a:lnTo>
                    <a:lnTo>
                      <a:pt x="1047327" y="1986871"/>
                    </a:lnTo>
                    <a:lnTo>
                      <a:pt x="1049823" y="1987324"/>
                    </a:lnTo>
                    <a:lnTo>
                      <a:pt x="1052320" y="1987550"/>
                    </a:lnTo>
                    <a:lnTo>
                      <a:pt x="1286068" y="1987550"/>
                    </a:lnTo>
                    <a:lnTo>
                      <a:pt x="1288564" y="1987324"/>
                    </a:lnTo>
                    <a:lnTo>
                      <a:pt x="1291287" y="1986871"/>
                    </a:lnTo>
                    <a:lnTo>
                      <a:pt x="1293784" y="1986418"/>
                    </a:lnTo>
                    <a:lnTo>
                      <a:pt x="1296280" y="1985285"/>
                    </a:lnTo>
                    <a:lnTo>
                      <a:pt x="1298776" y="1984152"/>
                    </a:lnTo>
                    <a:lnTo>
                      <a:pt x="1301046" y="1982793"/>
                    </a:lnTo>
                    <a:lnTo>
                      <a:pt x="1303315" y="1980980"/>
                    </a:lnTo>
                    <a:lnTo>
                      <a:pt x="1305811" y="1978942"/>
                    </a:lnTo>
                    <a:lnTo>
                      <a:pt x="1307854" y="1977129"/>
                    </a:lnTo>
                    <a:lnTo>
                      <a:pt x="1310123" y="1974864"/>
                    </a:lnTo>
                    <a:lnTo>
                      <a:pt x="1312166" y="1971919"/>
                    </a:lnTo>
                    <a:lnTo>
                      <a:pt x="1314435" y="1969200"/>
                    </a:lnTo>
                    <a:lnTo>
                      <a:pt x="1316251" y="1966482"/>
                    </a:lnTo>
                    <a:lnTo>
                      <a:pt x="1318293" y="1963083"/>
                    </a:lnTo>
                    <a:lnTo>
                      <a:pt x="1319882" y="1959912"/>
                    </a:lnTo>
                    <a:lnTo>
                      <a:pt x="1321697" y="1956287"/>
                    </a:lnTo>
                    <a:lnTo>
                      <a:pt x="1325101" y="1948811"/>
                    </a:lnTo>
                    <a:lnTo>
                      <a:pt x="1328052" y="1940429"/>
                    </a:lnTo>
                    <a:lnTo>
                      <a:pt x="1330548" y="1931820"/>
                    </a:lnTo>
                    <a:lnTo>
                      <a:pt x="1332590" y="1922532"/>
                    </a:lnTo>
                    <a:lnTo>
                      <a:pt x="1334406" y="1912791"/>
                    </a:lnTo>
                    <a:lnTo>
                      <a:pt x="1335541" y="1902370"/>
                    </a:lnTo>
                    <a:lnTo>
                      <a:pt x="1336448" y="1891722"/>
                    </a:lnTo>
                    <a:lnTo>
                      <a:pt x="1336675" y="1881074"/>
                    </a:lnTo>
                    <a:lnTo>
                      <a:pt x="1336448" y="1870200"/>
                    </a:lnTo>
                    <a:lnTo>
                      <a:pt x="1335541" y="1859553"/>
                    </a:lnTo>
                    <a:lnTo>
                      <a:pt x="1334406" y="1849358"/>
                    </a:lnTo>
                    <a:lnTo>
                      <a:pt x="1332590" y="1839617"/>
                    </a:lnTo>
                    <a:lnTo>
                      <a:pt x="1330548" y="1830329"/>
                    </a:lnTo>
                    <a:lnTo>
                      <a:pt x="1328052" y="1821493"/>
                    </a:lnTo>
                    <a:lnTo>
                      <a:pt x="1325101" y="1813338"/>
                    </a:lnTo>
                    <a:lnTo>
                      <a:pt x="1321697" y="1805862"/>
                    </a:lnTo>
                    <a:lnTo>
                      <a:pt x="1319882" y="1802237"/>
                    </a:lnTo>
                    <a:lnTo>
                      <a:pt x="1318293" y="1799065"/>
                    </a:lnTo>
                    <a:lnTo>
                      <a:pt x="1316251" y="1795667"/>
                    </a:lnTo>
                    <a:lnTo>
                      <a:pt x="1314435" y="1792949"/>
                    </a:lnTo>
                    <a:lnTo>
                      <a:pt x="1312166" y="1790230"/>
                    </a:lnTo>
                    <a:lnTo>
                      <a:pt x="1310123" y="1787512"/>
                    </a:lnTo>
                    <a:lnTo>
                      <a:pt x="1307854" y="1785246"/>
                    </a:lnTo>
                    <a:lnTo>
                      <a:pt x="1305811" y="1783207"/>
                    </a:lnTo>
                    <a:lnTo>
                      <a:pt x="1303315" y="1781168"/>
                    </a:lnTo>
                    <a:lnTo>
                      <a:pt x="1301046" y="1779583"/>
                    </a:lnTo>
                    <a:lnTo>
                      <a:pt x="1298776" y="1777997"/>
                    </a:lnTo>
                    <a:lnTo>
                      <a:pt x="1296280" y="1776864"/>
                    </a:lnTo>
                    <a:lnTo>
                      <a:pt x="1293784" y="1775731"/>
                    </a:lnTo>
                    <a:lnTo>
                      <a:pt x="1291287" y="1775278"/>
                    </a:lnTo>
                    <a:lnTo>
                      <a:pt x="1288564" y="1774825"/>
                    </a:lnTo>
                    <a:lnTo>
                      <a:pt x="1286068" y="1774825"/>
                    </a:lnTo>
                    <a:lnTo>
                      <a:pt x="1052320" y="1774825"/>
                    </a:lnTo>
                    <a:lnTo>
                      <a:pt x="1049823" y="1774825"/>
                    </a:lnTo>
                    <a:close/>
                    <a:moveTo>
                      <a:pt x="630529" y="1774825"/>
                    </a:moveTo>
                    <a:lnTo>
                      <a:pt x="628031" y="1775278"/>
                    </a:lnTo>
                    <a:lnTo>
                      <a:pt x="625533" y="1775731"/>
                    </a:lnTo>
                    <a:lnTo>
                      <a:pt x="623035" y="1776864"/>
                    </a:lnTo>
                    <a:lnTo>
                      <a:pt x="620764" y="1777997"/>
                    </a:lnTo>
                    <a:lnTo>
                      <a:pt x="618039" y="1779583"/>
                    </a:lnTo>
                    <a:lnTo>
                      <a:pt x="615768" y="1781168"/>
                    </a:lnTo>
                    <a:lnTo>
                      <a:pt x="613497" y="1783207"/>
                    </a:lnTo>
                    <a:lnTo>
                      <a:pt x="611226" y="1785246"/>
                    </a:lnTo>
                    <a:lnTo>
                      <a:pt x="608955" y="1787512"/>
                    </a:lnTo>
                    <a:lnTo>
                      <a:pt x="606911" y="1790230"/>
                    </a:lnTo>
                    <a:lnTo>
                      <a:pt x="605095" y="1792949"/>
                    </a:lnTo>
                    <a:lnTo>
                      <a:pt x="603051" y="1795667"/>
                    </a:lnTo>
                    <a:lnTo>
                      <a:pt x="601007" y="1799065"/>
                    </a:lnTo>
                    <a:lnTo>
                      <a:pt x="599190" y="1802237"/>
                    </a:lnTo>
                    <a:lnTo>
                      <a:pt x="597373" y="1805862"/>
                    </a:lnTo>
                    <a:lnTo>
                      <a:pt x="594194" y="1813338"/>
                    </a:lnTo>
                    <a:lnTo>
                      <a:pt x="591242" y="1821493"/>
                    </a:lnTo>
                    <a:lnTo>
                      <a:pt x="588517" y="1830329"/>
                    </a:lnTo>
                    <a:lnTo>
                      <a:pt x="586473" y="1839617"/>
                    </a:lnTo>
                    <a:lnTo>
                      <a:pt x="584883" y="1849358"/>
                    </a:lnTo>
                    <a:lnTo>
                      <a:pt x="583521" y="1859553"/>
                    </a:lnTo>
                    <a:lnTo>
                      <a:pt x="582839" y="1870200"/>
                    </a:lnTo>
                    <a:lnTo>
                      <a:pt x="582612" y="1881074"/>
                    </a:lnTo>
                    <a:lnTo>
                      <a:pt x="582839" y="1891722"/>
                    </a:lnTo>
                    <a:lnTo>
                      <a:pt x="583521" y="1902370"/>
                    </a:lnTo>
                    <a:lnTo>
                      <a:pt x="584883" y="1912791"/>
                    </a:lnTo>
                    <a:lnTo>
                      <a:pt x="586473" y="1922532"/>
                    </a:lnTo>
                    <a:lnTo>
                      <a:pt x="588517" y="1931820"/>
                    </a:lnTo>
                    <a:lnTo>
                      <a:pt x="591242" y="1940429"/>
                    </a:lnTo>
                    <a:lnTo>
                      <a:pt x="594194" y="1948811"/>
                    </a:lnTo>
                    <a:lnTo>
                      <a:pt x="597373" y="1956287"/>
                    </a:lnTo>
                    <a:lnTo>
                      <a:pt x="599190" y="1959912"/>
                    </a:lnTo>
                    <a:lnTo>
                      <a:pt x="601007" y="1963083"/>
                    </a:lnTo>
                    <a:lnTo>
                      <a:pt x="603051" y="1966482"/>
                    </a:lnTo>
                    <a:lnTo>
                      <a:pt x="605095" y="1969200"/>
                    </a:lnTo>
                    <a:lnTo>
                      <a:pt x="606911" y="1971919"/>
                    </a:lnTo>
                    <a:lnTo>
                      <a:pt x="608955" y="1974864"/>
                    </a:lnTo>
                    <a:lnTo>
                      <a:pt x="611226" y="1977129"/>
                    </a:lnTo>
                    <a:lnTo>
                      <a:pt x="613497" y="1978942"/>
                    </a:lnTo>
                    <a:lnTo>
                      <a:pt x="615768" y="1980980"/>
                    </a:lnTo>
                    <a:lnTo>
                      <a:pt x="618039" y="1982793"/>
                    </a:lnTo>
                    <a:lnTo>
                      <a:pt x="620764" y="1984152"/>
                    </a:lnTo>
                    <a:lnTo>
                      <a:pt x="623035" y="1985285"/>
                    </a:lnTo>
                    <a:lnTo>
                      <a:pt x="625533" y="1986418"/>
                    </a:lnTo>
                    <a:lnTo>
                      <a:pt x="628031" y="1986871"/>
                    </a:lnTo>
                    <a:lnTo>
                      <a:pt x="630529" y="1987324"/>
                    </a:lnTo>
                    <a:lnTo>
                      <a:pt x="633254" y="1987550"/>
                    </a:lnTo>
                    <a:lnTo>
                      <a:pt x="866933" y="1987550"/>
                    </a:lnTo>
                    <a:lnTo>
                      <a:pt x="869658" y="1987324"/>
                    </a:lnTo>
                    <a:lnTo>
                      <a:pt x="872157" y="1986871"/>
                    </a:lnTo>
                    <a:lnTo>
                      <a:pt x="874655" y="1986418"/>
                    </a:lnTo>
                    <a:lnTo>
                      <a:pt x="877153" y="1985285"/>
                    </a:lnTo>
                    <a:lnTo>
                      <a:pt x="879651" y="1984152"/>
                    </a:lnTo>
                    <a:lnTo>
                      <a:pt x="882149" y="1982793"/>
                    </a:lnTo>
                    <a:lnTo>
                      <a:pt x="884420" y="1980980"/>
                    </a:lnTo>
                    <a:lnTo>
                      <a:pt x="886691" y="1978942"/>
                    </a:lnTo>
                    <a:lnTo>
                      <a:pt x="888961" y="1977129"/>
                    </a:lnTo>
                    <a:lnTo>
                      <a:pt x="891005" y="1974864"/>
                    </a:lnTo>
                    <a:lnTo>
                      <a:pt x="893276" y="1971919"/>
                    </a:lnTo>
                    <a:lnTo>
                      <a:pt x="895320" y="1969200"/>
                    </a:lnTo>
                    <a:lnTo>
                      <a:pt x="897364" y="1966482"/>
                    </a:lnTo>
                    <a:lnTo>
                      <a:pt x="899181" y="1963083"/>
                    </a:lnTo>
                    <a:lnTo>
                      <a:pt x="901224" y="1959912"/>
                    </a:lnTo>
                    <a:lnTo>
                      <a:pt x="902814" y="1956287"/>
                    </a:lnTo>
                    <a:lnTo>
                      <a:pt x="906221" y="1948811"/>
                    </a:lnTo>
                    <a:lnTo>
                      <a:pt x="908946" y="1940429"/>
                    </a:lnTo>
                    <a:lnTo>
                      <a:pt x="911444" y="1931820"/>
                    </a:lnTo>
                    <a:lnTo>
                      <a:pt x="913715" y="1922532"/>
                    </a:lnTo>
                    <a:lnTo>
                      <a:pt x="915304" y="1912791"/>
                    </a:lnTo>
                    <a:lnTo>
                      <a:pt x="916440" y="1902370"/>
                    </a:lnTo>
                    <a:lnTo>
                      <a:pt x="917348" y="1891722"/>
                    </a:lnTo>
                    <a:lnTo>
                      <a:pt x="917575" y="1881074"/>
                    </a:lnTo>
                    <a:lnTo>
                      <a:pt x="917348" y="1870200"/>
                    </a:lnTo>
                    <a:lnTo>
                      <a:pt x="916440" y="1859553"/>
                    </a:lnTo>
                    <a:lnTo>
                      <a:pt x="915304" y="1849358"/>
                    </a:lnTo>
                    <a:lnTo>
                      <a:pt x="913715" y="1839617"/>
                    </a:lnTo>
                    <a:lnTo>
                      <a:pt x="911444" y="1830329"/>
                    </a:lnTo>
                    <a:lnTo>
                      <a:pt x="908946" y="1821493"/>
                    </a:lnTo>
                    <a:lnTo>
                      <a:pt x="906221" y="1813338"/>
                    </a:lnTo>
                    <a:lnTo>
                      <a:pt x="902814" y="1805862"/>
                    </a:lnTo>
                    <a:lnTo>
                      <a:pt x="901224" y="1802237"/>
                    </a:lnTo>
                    <a:lnTo>
                      <a:pt x="899181" y="1799065"/>
                    </a:lnTo>
                    <a:lnTo>
                      <a:pt x="897364" y="1795667"/>
                    </a:lnTo>
                    <a:lnTo>
                      <a:pt x="895320" y="1792949"/>
                    </a:lnTo>
                    <a:lnTo>
                      <a:pt x="893276" y="1790230"/>
                    </a:lnTo>
                    <a:lnTo>
                      <a:pt x="891005" y="1787512"/>
                    </a:lnTo>
                    <a:lnTo>
                      <a:pt x="888961" y="1785246"/>
                    </a:lnTo>
                    <a:lnTo>
                      <a:pt x="886691" y="1783207"/>
                    </a:lnTo>
                    <a:lnTo>
                      <a:pt x="884420" y="1781168"/>
                    </a:lnTo>
                    <a:lnTo>
                      <a:pt x="882149" y="1779583"/>
                    </a:lnTo>
                    <a:lnTo>
                      <a:pt x="879651" y="1777997"/>
                    </a:lnTo>
                    <a:lnTo>
                      <a:pt x="877153" y="1776864"/>
                    </a:lnTo>
                    <a:lnTo>
                      <a:pt x="874655" y="1775731"/>
                    </a:lnTo>
                    <a:lnTo>
                      <a:pt x="872157" y="1775278"/>
                    </a:lnTo>
                    <a:lnTo>
                      <a:pt x="869658" y="1774825"/>
                    </a:lnTo>
                    <a:lnTo>
                      <a:pt x="866933" y="1774825"/>
                    </a:lnTo>
                    <a:lnTo>
                      <a:pt x="633254" y="1774825"/>
                    </a:lnTo>
                    <a:lnTo>
                      <a:pt x="630529" y="1774825"/>
                    </a:lnTo>
                    <a:close/>
                    <a:moveTo>
                      <a:pt x="216386" y="1774825"/>
                    </a:moveTo>
                    <a:lnTo>
                      <a:pt x="213663" y="1775278"/>
                    </a:lnTo>
                    <a:lnTo>
                      <a:pt x="210940" y="1775731"/>
                    </a:lnTo>
                    <a:lnTo>
                      <a:pt x="208671" y="1776864"/>
                    </a:lnTo>
                    <a:lnTo>
                      <a:pt x="206174" y="1777997"/>
                    </a:lnTo>
                    <a:lnTo>
                      <a:pt x="203678" y="1779583"/>
                    </a:lnTo>
                    <a:lnTo>
                      <a:pt x="201408" y="1781168"/>
                    </a:lnTo>
                    <a:lnTo>
                      <a:pt x="199139" y="1783207"/>
                    </a:lnTo>
                    <a:lnTo>
                      <a:pt x="196870" y="1785246"/>
                    </a:lnTo>
                    <a:lnTo>
                      <a:pt x="194600" y="1787512"/>
                    </a:lnTo>
                    <a:lnTo>
                      <a:pt x="192558" y="1790230"/>
                    </a:lnTo>
                    <a:lnTo>
                      <a:pt x="190515" y="1792949"/>
                    </a:lnTo>
                    <a:lnTo>
                      <a:pt x="188473" y="1795667"/>
                    </a:lnTo>
                    <a:lnTo>
                      <a:pt x="186430" y="1799065"/>
                    </a:lnTo>
                    <a:lnTo>
                      <a:pt x="184842" y="1802237"/>
                    </a:lnTo>
                    <a:lnTo>
                      <a:pt x="183026" y="1805862"/>
                    </a:lnTo>
                    <a:lnTo>
                      <a:pt x="179622" y="1813338"/>
                    </a:lnTo>
                    <a:lnTo>
                      <a:pt x="176899" y="1821493"/>
                    </a:lnTo>
                    <a:lnTo>
                      <a:pt x="174403" y="1830329"/>
                    </a:lnTo>
                    <a:lnTo>
                      <a:pt x="172133" y="1839617"/>
                    </a:lnTo>
                    <a:lnTo>
                      <a:pt x="170545" y="1849358"/>
                    </a:lnTo>
                    <a:lnTo>
                      <a:pt x="169410" y="1859553"/>
                    </a:lnTo>
                    <a:lnTo>
                      <a:pt x="168502" y="1870200"/>
                    </a:lnTo>
                    <a:lnTo>
                      <a:pt x="168275" y="1881074"/>
                    </a:lnTo>
                    <a:lnTo>
                      <a:pt x="168502" y="1891722"/>
                    </a:lnTo>
                    <a:lnTo>
                      <a:pt x="169410" y="1902370"/>
                    </a:lnTo>
                    <a:lnTo>
                      <a:pt x="170545" y="1912791"/>
                    </a:lnTo>
                    <a:lnTo>
                      <a:pt x="172133" y="1922532"/>
                    </a:lnTo>
                    <a:lnTo>
                      <a:pt x="174403" y="1931820"/>
                    </a:lnTo>
                    <a:lnTo>
                      <a:pt x="176899" y="1940429"/>
                    </a:lnTo>
                    <a:lnTo>
                      <a:pt x="179622" y="1948811"/>
                    </a:lnTo>
                    <a:lnTo>
                      <a:pt x="183026" y="1956287"/>
                    </a:lnTo>
                    <a:lnTo>
                      <a:pt x="184842" y="1959912"/>
                    </a:lnTo>
                    <a:lnTo>
                      <a:pt x="186430" y="1963083"/>
                    </a:lnTo>
                    <a:lnTo>
                      <a:pt x="188473" y="1966482"/>
                    </a:lnTo>
                    <a:lnTo>
                      <a:pt x="190515" y="1969200"/>
                    </a:lnTo>
                    <a:lnTo>
                      <a:pt x="192558" y="1971919"/>
                    </a:lnTo>
                    <a:lnTo>
                      <a:pt x="194600" y="1974864"/>
                    </a:lnTo>
                    <a:lnTo>
                      <a:pt x="196870" y="1977129"/>
                    </a:lnTo>
                    <a:lnTo>
                      <a:pt x="199139" y="1978942"/>
                    </a:lnTo>
                    <a:lnTo>
                      <a:pt x="201408" y="1980980"/>
                    </a:lnTo>
                    <a:lnTo>
                      <a:pt x="203678" y="1982793"/>
                    </a:lnTo>
                    <a:lnTo>
                      <a:pt x="206174" y="1984152"/>
                    </a:lnTo>
                    <a:lnTo>
                      <a:pt x="208671" y="1985285"/>
                    </a:lnTo>
                    <a:lnTo>
                      <a:pt x="210940" y="1986418"/>
                    </a:lnTo>
                    <a:lnTo>
                      <a:pt x="213663" y="1986871"/>
                    </a:lnTo>
                    <a:lnTo>
                      <a:pt x="216386" y="1987324"/>
                    </a:lnTo>
                    <a:lnTo>
                      <a:pt x="218883" y="1987550"/>
                    </a:lnTo>
                    <a:lnTo>
                      <a:pt x="452404" y="1987550"/>
                    </a:lnTo>
                    <a:lnTo>
                      <a:pt x="455127" y="1987324"/>
                    </a:lnTo>
                    <a:lnTo>
                      <a:pt x="457623" y="1986871"/>
                    </a:lnTo>
                    <a:lnTo>
                      <a:pt x="460347" y="1986418"/>
                    </a:lnTo>
                    <a:lnTo>
                      <a:pt x="462843" y="1985285"/>
                    </a:lnTo>
                    <a:lnTo>
                      <a:pt x="465112" y="1984152"/>
                    </a:lnTo>
                    <a:lnTo>
                      <a:pt x="467609" y="1982793"/>
                    </a:lnTo>
                    <a:lnTo>
                      <a:pt x="469878" y="1980980"/>
                    </a:lnTo>
                    <a:lnTo>
                      <a:pt x="472147" y="1978942"/>
                    </a:lnTo>
                    <a:lnTo>
                      <a:pt x="474417" y="1977129"/>
                    </a:lnTo>
                    <a:lnTo>
                      <a:pt x="476686" y="1974864"/>
                    </a:lnTo>
                    <a:lnTo>
                      <a:pt x="478729" y="1971919"/>
                    </a:lnTo>
                    <a:lnTo>
                      <a:pt x="480771" y="1969200"/>
                    </a:lnTo>
                    <a:lnTo>
                      <a:pt x="482814" y="1966482"/>
                    </a:lnTo>
                    <a:lnTo>
                      <a:pt x="484856" y="1963083"/>
                    </a:lnTo>
                    <a:lnTo>
                      <a:pt x="486445" y="1959912"/>
                    </a:lnTo>
                    <a:lnTo>
                      <a:pt x="488260" y="1956287"/>
                    </a:lnTo>
                    <a:lnTo>
                      <a:pt x="491664" y="1948811"/>
                    </a:lnTo>
                    <a:lnTo>
                      <a:pt x="494388" y="1940429"/>
                    </a:lnTo>
                    <a:lnTo>
                      <a:pt x="496884" y="1931820"/>
                    </a:lnTo>
                    <a:lnTo>
                      <a:pt x="499153" y="1922532"/>
                    </a:lnTo>
                    <a:lnTo>
                      <a:pt x="500969" y="1912791"/>
                    </a:lnTo>
                    <a:lnTo>
                      <a:pt x="502104" y="1902370"/>
                    </a:lnTo>
                    <a:lnTo>
                      <a:pt x="503011" y="1891722"/>
                    </a:lnTo>
                    <a:lnTo>
                      <a:pt x="503238" y="1881074"/>
                    </a:lnTo>
                    <a:lnTo>
                      <a:pt x="503011" y="1870200"/>
                    </a:lnTo>
                    <a:lnTo>
                      <a:pt x="502104" y="1859553"/>
                    </a:lnTo>
                    <a:lnTo>
                      <a:pt x="500969" y="1849358"/>
                    </a:lnTo>
                    <a:lnTo>
                      <a:pt x="499153" y="1839617"/>
                    </a:lnTo>
                    <a:lnTo>
                      <a:pt x="496884" y="1830329"/>
                    </a:lnTo>
                    <a:lnTo>
                      <a:pt x="494388" y="1821493"/>
                    </a:lnTo>
                    <a:lnTo>
                      <a:pt x="491664" y="1813338"/>
                    </a:lnTo>
                    <a:lnTo>
                      <a:pt x="488260" y="1805862"/>
                    </a:lnTo>
                    <a:lnTo>
                      <a:pt x="486445" y="1802237"/>
                    </a:lnTo>
                    <a:lnTo>
                      <a:pt x="484856" y="1799065"/>
                    </a:lnTo>
                    <a:lnTo>
                      <a:pt x="482814" y="1795667"/>
                    </a:lnTo>
                    <a:lnTo>
                      <a:pt x="480771" y="1792949"/>
                    </a:lnTo>
                    <a:lnTo>
                      <a:pt x="478729" y="1790230"/>
                    </a:lnTo>
                    <a:lnTo>
                      <a:pt x="476686" y="1787512"/>
                    </a:lnTo>
                    <a:lnTo>
                      <a:pt x="474417" y="1785246"/>
                    </a:lnTo>
                    <a:lnTo>
                      <a:pt x="472147" y="1783207"/>
                    </a:lnTo>
                    <a:lnTo>
                      <a:pt x="469878" y="1781168"/>
                    </a:lnTo>
                    <a:lnTo>
                      <a:pt x="467609" y="1779583"/>
                    </a:lnTo>
                    <a:lnTo>
                      <a:pt x="465112" y="1777997"/>
                    </a:lnTo>
                    <a:lnTo>
                      <a:pt x="462843" y="1776864"/>
                    </a:lnTo>
                    <a:lnTo>
                      <a:pt x="460347" y="1775731"/>
                    </a:lnTo>
                    <a:lnTo>
                      <a:pt x="457623" y="1775278"/>
                    </a:lnTo>
                    <a:lnTo>
                      <a:pt x="455127" y="1774825"/>
                    </a:lnTo>
                    <a:lnTo>
                      <a:pt x="452404" y="1774825"/>
                    </a:lnTo>
                    <a:lnTo>
                      <a:pt x="218883" y="1774825"/>
                    </a:lnTo>
                    <a:lnTo>
                      <a:pt x="216386" y="1774825"/>
                    </a:lnTo>
                    <a:close/>
                    <a:moveTo>
                      <a:pt x="1051411" y="1422400"/>
                    </a:moveTo>
                    <a:lnTo>
                      <a:pt x="1048461" y="1423084"/>
                    </a:lnTo>
                    <a:lnTo>
                      <a:pt x="1045965" y="1423768"/>
                    </a:lnTo>
                    <a:lnTo>
                      <a:pt x="1043696" y="1424452"/>
                    </a:lnTo>
                    <a:lnTo>
                      <a:pt x="1041199" y="1425820"/>
                    </a:lnTo>
                    <a:lnTo>
                      <a:pt x="1038703" y="1427416"/>
                    </a:lnTo>
                    <a:lnTo>
                      <a:pt x="1036433" y="1428784"/>
                    </a:lnTo>
                    <a:lnTo>
                      <a:pt x="1034164" y="1430836"/>
                    </a:lnTo>
                    <a:lnTo>
                      <a:pt x="1031895" y="1432888"/>
                    </a:lnTo>
                    <a:lnTo>
                      <a:pt x="1029625" y="1435396"/>
                    </a:lnTo>
                    <a:lnTo>
                      <a:pt x="1027583" y="1437904"/>
                    </a:lnTo>
                    <a:lnTo>
                      <a:pt x="1025540" y="1440868"/>
                    </a:lnTo>
                    <a:lnTo>
                      <a:pt x="1023498" y="1443831"/>
                    </a:lnTo>
                    <a:lnTo>
                      <a:pt x="1021682" y="1446795"/>
                    </a:lnTo>
                    <a:lnTo>
                      <a:pt x="1019867" y="1450215"/>
                    </a:lnTo>
                    <a:lnTo>
                      <a:pt x="1018051" y="1453635"/>
                    </a:lnTo>
                    <a:lnTo>
                      <a:pt x="1014647" y="1461387"/>
                    </a:lnTo>
                    <a:lnTo>
                      <a:pt x="1011924" y="1469595"/>
                    </a:lnTo>
                    <a:lnTo>
                      <a:pt x="1009428" y="1478486"/>
                    </a:lnTo>
                    <a:lnTo>
                      <a:pt x="1007158" y="1488062"/>
                    </a:lnTo>
                    <a:lnTo>
                      <a:pt x="1005570" y="1497638"/>
                    </a:lnTo>
                    <a:lnTo>
                      <a:pt x="1004435" y="1507897"/>
                    </a:lnTo>
                    <a:lnTo>
                      <a:pt x="1003527" y="1518613"/>
                    </a:lnTo>
                    <a:lnTo>
                      <a:pt x="1003300" y="1529557"/>
                    </a:lnTo>
                    <a:lnTo>
                      <a:pt x="1003527" y="1540500"/>
                    </a:lnTo>
                    <a:lnTo>
                      <a:pt x="1004435" y="1551216"/>
                    </a:lnTo>
                    <a:lnTo>
                      <a:pt x="1005570" y="1561248"/>
                    </a:lnTo>
                    <a:lnTo>
                      <a:pt x="1007158" y="1571279"/>
                    </a:lnTo>
                    <a:lnTo>
                      <a:pt x="1009428" y="1580627"/>
                    </a:lnTo>
                    <a:lnTo>
                      <a:pt x="1011924" y="1589519"/>
                    </a:lnTo>
                    <a:lnTo>
                      <a:pt x="1014647" y="1597498"/>
                    </a:lnTo>
                    <a:lnTo>
                      <a:pt x="1018051" y="1605250"/>
                    </a:lnTo>
                    <a:lnTo>
                      <a:pt x="1019867" y="1608670"/>
                    </a:lnTo>
                    <a:lnTo>
                      <a:pt x="1021682" y="1612090"/>
                    </a:lnTo>
                    <a:lnTo>
                      <a:pt x="1023498" y="1615282"/>
                    </a:lnTo>
                    <a:lnTo>
                      <a:pt x="1025540" y="1618474"/>
                    </a:lnTo>
                    <a:lnTo>
                      <a:pt x="1027583" y="1621210"/>
                    </a:lnTo>
                    <a:lnTo>
                      <a:pt x="1029625" y="1623718"/>
                    </a:lnTo>
                    <a:lnTo>
                      <a:pt x="1031895" y="1625997"/>
                    </a:lnTo>
                    <a:lnTo>
                      <a:pt x="1034164" y="1628277"/>
                    </a:lnTo>
                    <a:lnTo>
                      <a:pt x="1036433" y="1630101"/>
                    </a:lnTo>
                    <a:lnTo>
                      <a:pt x="1038703" y="1631925"/>
                    </a:lnTo>
                    <a:lnTo>
                      <a:pt x="1041199" y="1633293"/>
                    </a:lnTo>
                    <a:lnTo>
                      <a:pt x="1043696" y="1634433"/>
                    </a:lnTo>
                    <a:lnTo>
                      <a:pt x="1045965" y="1635345"/>
                    </a:lnTo>
                    <a:lnTo>
                      <a:pt x="1048461" y="1636029"/>
                    </a:lnTo>
                    <a:lnTo>
                      <a:pt x="1051411" y="1636485"/>
                    </a:lnTo>
                    <a:lnTo>
                      <a:pt x="1053908" y="1636713"/>
                    </a:lnTo>
                    <a:lnTo>
                      <a:pt x="1287429" y="1636713"/>
                    </a:lnTo>
                    <a:lnTo>
                      <a:pt x="1290152" y="1636485"/>
                    </a:lnTo>
                    <a:lnTo>
                      <a:pt x="1292648" y="1636029"/>
                    </a:lnTo>
                    <a:lnTo>
                      <a:pt x="1295145" y="1635345"/>
                    </a:lnTo>
                    <a:lnTo>
                      <a:pt x="1297868" y="1634433"/>
                    </a:lnTo>
                    <a:lnTo>
                      <a:pt x="1300137" y="1633293"/>
                    </a:lnTo>
                    <a:lnTo>
                      <a:pt x="1302634" y="1631925"/>
                    </a:lnTo>
                    <a:lnTo>
                      <a:pt x="1304903" y="1630101"/>
                    </a:lnTo>
                    <a:lnTo>
                      <a:pt x="1307172" y="1628277"/>
                    </a:lnTo>
                    <a:lnTo>
                      <a:pt x="1309442" y="1625997"/>
                    </a:lnTo>
                    <a:lnTo>
                      <a:pt x="1311711" y="1623718"/>
                    </a:lnTo>
                    <a:lnTo>
                      <a:pt x="1313754" y="1621210"/>
                    </a:lnTo>
                    <a:lnTo>
                      <a:pt x="1315796" y="1618474"/>
                    </a:lnTo>
                    <a:lnTo>
                      <a:pt x="1317839" y="1615282"/>
                    </a:lnTo>
                    <a:lnTo>
                      <a:pt x="1319654" y="1612090"/>
                    </a:lnTo>
                    <a:lnTo>
                      <a:pt x="1321470" y="1608670"/>
                    </a:lnTo>
                    <a:lnTo>
                      <a:pt x="1323285" y="1605250"/>
                    </a:lnTo>
                    <a:lnTo>
                      <a:pt x="1326462" y="1597498"/>
                    </a:lnTo>
                    <a:lnTo>
                      <a:pt x="1329413" y="1589519"/>
                    </a:lnTo>
                    <a:lnTo>
                      <a:pt x="1331909" y="1580627"/>
                    </a:lnTo>
                    <a:lnTo>
                      <a:pt x="1334178" y="1571279"/>
                    </a:lnTo>
                    <a:lnTo>
                      <a:pt x="1335994" y="1561248"/>
                    </a:lnTo>
                    <a:lnTo>
                      <a:pt x="1337129" y="1551216"/>
                    </a:lnTo>
                    <a:lnTo>
                      <a:pt x="1338036" y="1540500"/>
                    </a:lnTo>
                    <a:lnTo>
                      <a:pt x="1338263" y="1529557"/>
                    </a:lnTo>
                    <a:lnTo>
                      <a:pt x="1338036" y="1518613"/>
                    </a:lnTo>
                    <a:lnTo>
                      <a:pt x="1337129" y="1507897"/>
                    </a:lnTo>
                    <a:lnTo>
                      <a:pt x="1335994" y="1497638"/>
                    </a:lnTo>
                    <a:lnTo>
                      <a:pt x="1334178" y="1488062"/>
                    </a:lnTo>
                    <a:lnTo>
                      <a:pt x="1331909" y="1478486"/>
                    </a:lnTo>
                    <a:lnTo>
                      <a:pt x="1329413" y="1469595"/>
                    </a:lnTo>
                    <a:lnTo>
                      <a:pt x="1326462" y="1461387"/>
                    </a:lnTo>
                    <a:lnTo>
                      <a:pt x="1323285" y="1453635"/>
                    </a:lnTo>
                    <a:lnTo>
                      <a:pt x="1321470" y="1450215"/>
                    </a:lnTo>
                    <a:lnTo>
                      <a:pt x="1319654" y="1446795"/>
                    </a:lnTo>
                    <a:lnTo>
                      <a:pt x="1317839" y="1443831"/>
                    </a:lnTo>
                    <a:lnTo>
                      <a:pt x="1315796" y="1440868"/>
                    </a:lnTo>
                    <a:lnTo>
                      <a:pt x="1313754" y="1437904"/>
                    </a:lnTo>
                    <a:lnTo>
                      <a:pt x="1311711" y="1435396"/>
                    </a:lnTo>
                    <a:lnTo>
                      <a:pt x="1309442" y="1432888"/>
                    </a:lnTo>
                    <a:lnTo>
                      <a:pt x="1307172" y="1430836"/>
                    </a:lnTo>
                    <a:lnTo>
                      <a:pt x="1304903" y="1428784"/>
                    </a:lnTo>
                    <a:lnTo>
                      <a:pt x="1302634" y="1427416"/>
                    </a:lnTo>
                    <a:lnTo>
                      <a:pt x="1300137" y="1425820"/>
                    </a:lnTo>
                    <a:lnTo>
                      <a:pt x="1297868" y="1424452"/>
                    </a:lnTo>
                    <a:lnTo>
                      <a:pt x="1295145" y="1423768"/>
                    </a:lnTo>
                    <a:lnTo>
                      <a:pt x="1292648" y="1423084"/>
                    </a:lnTo>
                    <a:lnTo>
                      <a:pt x="1290152" y="1422400"/>
                    </a:lnTo>
                    <a:lnTo>
                      <a:pt x="1287429" y="1422400"/>
                    </a:lnTo>
                    <a:lnTo>
                      <a:pt x="1053908" y="1422400"/>
                    </a:lnTo>
                    <a:lnTo>
                      <a:pt x="1051411" y="1422400"/>
                    </a:lnTo>
                    <a:close/>
                    <a:moveTo>
                      <a:pt x="632311" y="1422400"/>
                    </a:moveTo>
                    <a:lnTo>
                      <a:pt x="629815" y="1423084"/>
                    </a:lnTo>
                    <a:lnTo>
                      <a:pt x="627092" y="1423768"/>
                    </a:lnTo>
                    <a:lnTo>
                      <a:pt x="624596" y="1424452"/>
                    </a:lnTo>
                    <a:lnTo>
                      <a:pt x="622099" y="1425820"/>
                    </a:lnTo>
                    <a:lnTo>
                      <a:pt x="619830" y="1427416"/>
                    </a:lnTo>
                    <a:lnTo>
                      <a:pt x="617560" y="1428784"/>
                    </a:lnTo>
                    <a:lnTo>
                      <a:pt x="615291" y="1430836"/>
                    </a:lnTo>
                    <a:lnTo>
                      <a:pt x="613022" y="1432888"/>
                    </a:lnTo>
                    <a:lnTo>
                      <a:pt x="610752" y="1435396"/>
                    </a:lnTo>
                    <a:lnTo>
                      <a:pt x="608710" y="1437904"/>
                    </a:lnTo>
                    <a:lnTo>
                      <a:pt x="606440" y="1440868"/>
                    </a:lnTo>
                    <a:lnTo>
                      <a:pt x="604625" y="1443831"/>
                    </a:lnTo>
                    <a:lnTo>
                      <a:pt x="602809" y="1446795"/>
                    </a:lnTo>
                    <a:lnTo>
                      <a:pt x="600994" y="1450215"/>
                    </a:lnTo>
                    <a:lnTo>
                      <a:pt x="599178" y="1453635"/>
                    </a:lnTo>
                    <a:lnTo>
                      <a:pt x="596001" y="1461387"/>
                    </a:lnTo>
                    <a:lnTo>
                      <a:pt x="592824" y="1469595"/>
                    </a:lnTo>
                    <a:lnTo>
                      <a:pt x="590328" y="1478486"/>
                    </a:lnTo>
                    <a:lnTo>
                      <a:pt x="588285" y="1488062"/>
                    </a:lnTo>
                    <a:lnTo>
                      <a:pt x="586470" y="1497638"/>
                    </a:lnTo>
                    <a:lnTo>
                      <a:pt x="585335" y="1507897"/>
                    </a:lnTo>
                    <a:lnTo>
                      <a:pt x="584427" y="1518613"/>
                    </a:lnTo>
                    <a:lnTo>
                      <a:pt x="584200" y="1529557"/>
                    </a:lnTo>
                    <a:lnTo>
                      <a:pt x="584427" y="1540500"/>
                    </a:lnTo>
                    <a:lnTo>
                      <a:pt x="585335" y="1551216"/>
                    </a:lnTo>
                    <a:lnTo>
                      <a:pt x="586470" y="1561248"/>
                    </a:lnTo>
                    <a:lnTo>
                      <a:pt x="588285" y="1571279"/>
                    </a:lnTo>
                    <a:lnTo>
                      <a:pt x="590328" y="1580627"/>
                    </a:lnTo>
                    <a:lnTo>
                      <a:pt x="592824" y="1589519"/>
                    </a:lnTo>
                    <a:lnTo>
                      <a:pt x="596001" y="1597498"/>
                    </a:lnTo>
                    <a:lnTo>
                      <a:pt x="599178" y="1605250"/>
                    </a:lnTo>
                    <a:lnTo>
                      <a:pt x="600994" y="1608670"/>
                    </a:lnTo>
                    <a:lnTo>
                      <a:pt x="602809" y="1612090"/>
                    </a:lnTo>
                    <a:lnTo>
                      <a:pt x="604625" y="1615282"/>
                    </a:lnTo>
                    <a:lnTo>
                      <a:pt x="606440" y="1618474"/>
                    </a:lnTo>
                    <a:lnTo>
                      <a:pt x="608710" y="1621210"/>
                    </a:lnTo>
                    <a:lnTo>
                      <a:pt x="610752" y="1623718"/>
                    </a:lnTo>
                    <a:lnTo>
                      <a:pt x="613022" y="1625997"/>
                    </a:lnTo>
                    <a:lnTo>
                      <a:pt x="615291" y="1628277"/>
                    </a:lnTo>
                    <a:lnTo>
                      <a:pt x="617560" y="1630101"/>
                    </a:lnTo>
                    <a:lnTo>
                      <a:pt x="619830" y="1631925"/>
                    </a:lnTo>
                    <a:lnTo>
                      <a:pt x="622099" y="1633293"/>
                    </a:lnTo>
                    <a:lnTo>
                      <a:pt x="624596" y="1634433"/>
                    </a:lnTo>
                    <a:lnTo>
                      <a:pt x="627092" y="1635345"/>
                    </a:lnTo>
                    <a:lnTo>
                      <a:pt x="629815" y="1636029"/>
                    </a:lnTo>
                    <a:lnTo>
                      <a:pt x="632311" y="1636485"/>
                    </a:lnTo>
                    <a:lnTo>
                      <a:pt x="635035" y="1636713"/>
                    </a:lnTo>
                    <a:lnTo>
                      <a:pt x="868556" y="1636713"/>
                    </a:lnTo>
                    <a:lnTo>
                      <a:pt x="871052" y="1636485"/>
                    </a:lnTo>
                    <a:lnTo>
                      <a:pt x="873548" y="1636029"/>
                    </a:lnTo>
                    <a:lnTo>
                      <a:pt x="876272" y="1635345"/>
                    </a:lnTo>
                    <a:lnTo>
                      <a:pt x="878768" y="1634433"/>
                    </a:lnTo>
                    <a:lnTo>
                      <a:pt x="881264" y="1633293"/>
                    </a:lnTo>
                    <a:lnTo>
                      <a:pt x="883534" y="1631925"/>
                    </a:lnTo>
                    <a:lnTo>
                      <a:pt x="886030" y="1630101"/>
                    </a:lnTo>
                    <a:lnTo>
                      <a:pt x="888299" y="1628277"/>
                    </a:lnTo>
                    <a:lnTo>
                      <a:pt x="890569" y="1625997"/>
                    </a:lnTo>
                    <a:lnTo>
                      <a:pt x="892611" y="1623718"/>
                    </a:lnTo>
                    <a:lnTo>
                      <a:pt x="894881" y="1621210"/>
                    </a:lnTo>
                    <a:lnTo>
                      <a:pt x="896923" y="1618474"/>
                    </a:lnTo>
                    <a:lnTo>
                      <a:pt x="898966" y="1615282"/>
                    </a:lnTo>
                    <a:lnTo>
                      <a:pt x="900781" y="1612090"/>
                    </a:lnTo>
                    <a:lnTo>
                      <a:pt x="902597" y="1608670"/>
                    </a:lnTo>
                    <a:lnTo>
                      <a:pt x="904185" y="1605250"/>
                    </a:lnTo>
                    <a:lnTo>
                      <a:pt x="907589" y="1597498"/>
                    </a:lnTo>
                    <a:lnTo>
                      <a:pt x="910540" y="1589519"/>
                    </a:lnTo>
                    <a:lnTo>
                      <a:pt x="913036" y="1580627"/>
                    </a:lnTo>
                    <a:lnTo>
                      <a:pt x="915078" y="1571279"/>
                    </a:lnTo>
                    <a:lnTo>
                      <a:pt x="916894" y="1561248"/>
                    </a:lnTo>
                    <a:lnTo>
                      <a:pt x="918029" y="1551216"/>
                    </a:lnTo>
                    <a:lnTo>
                      <a:pt x="918936" y="1540500"/>
                    </a:lnTo>
                    <a:lnTo>
                      <a:pt x="919163" y="1529557"/>
                    </a:lnTo>
                    <a:lnTo>
                      <a:pt x="918936" y="1518613"/>
                    </a:lnTo>
                    <a:lnTo>
                      <a:pt x="918029" y="1507897"/>
                    </a:lnTo>
                    <a:lnTo>
                      <a:pt x="916894" y="1497638"/>
                    </a:lnTo>
                    <a:lnTo>
                      <a:pt x="915078" y="1488062"/>
                    </a:lnTo>
                    <a:lnTo>
                      <a:pt x="913036" y="1478486"/>
                    </a:lnTo>
                    <a:lnTo>
                      <a:pt x="910540" y="1469595"/>
                    </a:lnTo>
                    <a:lnTo>
                      <a:pt x="907589" y="1461387"/>
                    </a:lnTo>
                    <a:lnTo>
                      <a:pt x="904185" y="1453635"/>
                    </a:lnTo>
                    <a:lnTo>
                      <a:pt x="902597" y="1450215"/>
                    </a:lnTo>
                    <a:lnTo>
                      <a:pt x="900781" y="1446795"/>
                    </a:lnTo>
                    <a:lnTo>
                      <a:pt x="898966" y="1443831"/>
                    </a:lnTo>
                    <a:lnTo>
                      <a:pt x="896923" y="1440868"/>
                    </a:lnTo>
                    <a:lnTo>
                      <a:pt x="894881" y="1437904"/>
                    </a:lnTo>
                    <a:lnTo>
                      <a:pt x="892611" y="1435396"/>
                    </a:lnTo>
                    <a:lnTo>
                      <a:pt x="890569" y="1432888"/>
                    </a:lnTo>
                    <a:lnTo>
                      <a:pt x="888299" y="1430836"/>
                    </a:lnTo>
                    <a:lnTo>
                      <a:pt x="886030" y="1428784"/>
                    </a:lnTo>
                    <a:lnTo>
                      <a:pt x="883534" y="1427416"/>
                    </a:lnTo>
                    <a:lnTo>
                      <a:pt x="881264" y="1425820"/>
                    </a:lnTo>
                    <a:lnTo>
                      <a:pt x="878768" y="1424452"/>
                    </a:lnTo>
                    <a:lnTo>
                      <a:pt x="876272" y="1423768"/>
                    </a:lnTo>
                    <a:lnTo>
                      <a:pt x="873548" y="1423084"/>
                    </a:lnTo>
                    <a:lnTo>
                      <a:pt x="871052" y="1422400"/>
                    </a:lnTo>
                    <a:lnTo>
                      <a:pt x="868556" y="1422400"/>
                    </a:lnTo>
                    <a:lnTo>
                      <a:pt x="635035" y="1422400"/>
                    </a:lnTo>
                    <a:lnTo>
                      <a:pt x="632311" y="1422400"/>
                    </a:lnTo>
                    <a:close/>
                    <a:moveTo>
                      <a:pt x="217552" y="1422400"/>
                    </a:moveTo>
                    <a:lnTo>
                      <a:pt x="215066" y="1423084"/>
                    </a:lnTo>
                    <a:lnTo>
                      <a:pt x="212579" y="1423768"/>
                    </a:lnTo>
                    <a:lnTo>
                      <a:pt x="210093" y="1424452"/>
                    </a:lnTo>
                    <a:lnTo>
                      <a:pt x="207833" y="1425820"/>
                    </a:lnTo>
                    <a:lnTo>
                      <a:pt x="205347" y="1427416"/>
                    </a:lnTo>
                    <a:lnTo>
                      <a:pt x="203087" y="1428784"/>
                    </a:lnTo>
                    <a:lnTo>
                      <a:pt x="200827" y="1430836"/>
                    </a:lnTo>
                    <a:lnTo>
                      <a:pt x="198566" y="1432888"/>
                    </a:lnTo>
                    <a:lnTo>
                      <a:pt x="196306" y="1435396"/>
                    </a:lnTo>
                    <a:lnTo>
                      <a:pt x="194272" y="1437904"/>
                    </a:lnTo>
                    <a:lnTo>
                      <a:pt x="192238" y="1440868"/>
                    </a:lnTo>
                    <a:lnTo>
                      <a:pt x="190204" y="1443831"/>
                    </a:lnTo>
                    <a:lnTo>
                      <a:pt x="188170" y="1446795"/>
                    </a:lnTo>
                    <a:lnTo>
                      <a:pt x="186361" y="1450215"/>
                    </a:lnTo>
                    <a:lnTo>
                      <a:pt x="184779" y="1453635"/>
                    </a:lnTo>
                    <a:lnTo>
                      <a:pt x="181389" y="1461387"/>
                    </a:lnTo>
                    <a:lnTo>
                      <a:pt x="178677" y="1469595"/>
                    </a:lnTo>
                    <a:lnTo>
                      <a:pt x="176191" y="1478486"/>
                    </a:lnTo>
                    <a:lnTo>
                      <a:pt x="173931" y="1488062"/>
                    </a:lnTo>
                    <a:lnTo>
                      <a:pt x="172122" y="1497638"/>
                    </a:lnTo>
                    <a:lnTo>
                      <a:pt x="170766" y="1507897"/>
                    </a:lnTo>
                    <a:lnTo>
                      <a:pt x="170088" y="1518613"/>
                    </a:lnTo>
                    <a:lnTo>
                      <a:pt x="169862" y="1529557"/>
                    </a:lnTo>
                    <a:lnTo>
                      <a:pt x="170088" y="1540500"/>
                    </a:lnTo>
                    <a:lnTo>
                      <a:pt x="170766" y="1551216"/>
                    </a:lnTo>
                    <a:lnTo>
                      <a:pt x="172122" y="1561248"/>
                    </a:lnTo>
                    <a:lnTo>
                      <a:pt x="173931" y="1571279"/>
                    </a:lnTo>
                    <a:lnTo>
                      <a:pt x="176191" y="1580627"/>
                    </a:lnTo>
                    <a:lnTo>
                      <a:pt x="178677" y="1589519"/>
                    </a:lnTo>
                    <a:lnTo>
                      <a:pt x="181389" y="1597498"/>
                    </a:lnTo>
                    <a:lnTo>
                      <a:pt x="184779" y="1605250"/>
                    </a:lnTo>
                    <a:lnTo>
                      <a:pt x="186361" y="1608670"/>
                    </a:lnTo>
                    <a:lnTo>
                      <a:pt x="188170" y="1612090"/>
                    </a:lnTo>
                    <a:lnTo>
                      <a:pt x="190204" y="1615282"/>
                    </a:lnTo>
                    <a:lnTo>
                      <a:pt x="192238" y="1618474"/>
                    </a:lnTo>
                    <a:lnTo>
                      <a:pt x="194272" y="1621210"/>
                    </a:lnTo>
                    <a:lnTo>
                      <a:pt x="196306" y="1623718"/>
                    </a:lnTo>
                    <a:lnTo>
                      <a:pt x="198566" y="1625997"/>
                    </a:lnTo>
                    <a:lnTo>
                      <a:pt x="200827" y="1628277"/>
                    </a:lnTo>
                    <a:lnTo>
                      <a:pt x="203087" y="1630101"/>
                    </a:lnTo>
                    <a:lnTo>
                      <a:pt x="205347" y="1631925"/>
                    </a:lnTo>
                    <a:lnTo>
                      <a:pt x="207833" y="1633293"/>
                    </a:lnTo>
                    <a:lnTo>
                      <a:pt x="210093" y="1634433"/>
                    </a:lnTo>
                    <a:lnTo>
                      <a:pt x="212579" y="1635345"/>
                    </a:lnTo>
                    <a:lnTo>
                      <a:pt x="215066" y="1636029"/>
                    </a:lnTo>
                    <a:lnTo>
                      <a:pt x="217552" y="1636485"/>
                    </a:lnTo>
                    <a:lnTo>
                      <a:pt x="220490" y="1636713"/>
                    </a:lnTo>
                    <a:lnTo>
                      <a:pt x="453061" y="1636713"/>
                    </a:lnTo>
                    <a:lnTo>
                      <a:pt x="455548" y="1636485"/>
                    </a:lnTo>
                    <a:lnTo>
                      <a:pt x="458260" y="1636029"/>
                    </a:lnTo>
                    <a:lnTo>
                      <a:pt x="460746" y="1635345"/>
                    </a:lnTo>
                    <a:lnTo>
                      <a:pt x="463006" y="1634433"/>
                    </a:lnTo>
                    <a:lnTo>
                      <a:pt x="465718" y="1633293"/>
                    </a:lnTo>
                    <a:lnTo>
                      <a:pt x="468205" y="1631925"/>
                    </a:lnTo>
                    <a:lnTo>
                      <a:pt x="470465" y="1630101"/>
                    </a:lnTo>
                    <a:lnTo>
                      <a:pt x="472725" y="1628277"/>
                    </a:lnTo>
                    <a:lnTo>
                      <a:pt x="474985" y="1625997"/>
                    </a:lnTo>
                    <a:lnTo>
                      <a:pt x="477245" y="1623718"/>
                    </a:lnTo>
                    <a:lnTo>
                      <a:pt x="479279" y="1621210"/>
                    </a:lnTo>
                    <a:lnTo>
                      <a:pt x="481088" y="1618474"/>
                    </a:lnTo>
                    <a:lnTo>
                      <a:pt x="483122" y="1615282"/>
                    </a:lnTo>
                    <a:lnTo>
                      <a:pt x="485156" y="1612090"/>
                    </a:lnTo>
                    <a:lnTo>
                      <a:pt x="486964" y="1608670"/>
                    </a:lnTo>
                    <a:lnTo>
                      <a:pt x="488772" y="1605250"/>
                    </a:lnTo>
                    <a:lnTo>
                      <a:pt x="491936" y="1597498"/>
                    </a:lnTo>
                    <a:lnTo>
                      <a:pt x="494875" y="1589519"/>
                    </a:lnTo>
                    <a:lnTo>
                      <a:pt x="497361" y="1580627"/>
                    </a:lnTo>
                    <a:lnTo>
                      <a:pt x="499621" y="1571279"/>
                    </a:lnTo>
                    <a:lnTo>
                      <a:pt x="500977" y="1561248"/>
                    </a:lnTo>
                    <a:lnTo>
                      <a:pt x="502333" y="1551216"/>
                    </a:lnTo>
                    <a:lnTo>
                      <a:pt x="503011" y="1540500"/>
                    </a:lnTo>
                    <a:lnTo>
                      <a:pt x="503237" y="1529557"/>
                    </a:lnTo>
                    <a:lnTo>
                      <a:pt x="503011" y="1518613"/>
                    </a:lnTo>
                    <a:lnTo>
                      <a:pt x="502333" y="1507897"/>
                    </a:lnTo>
                    <a:lnTo>
                      <a:pt x="500977" y="1497638"/>
                    </a:lnTo>
                    <a:lnTo>
                      <a:pt x="499621" y="1488062"/>
                    </a:lnTo>
                    <a:lnTo>
                      <a:pt x="497361" y="1478486"/>
                    </a:lnTo>
                    <a:lnTo>
                      <a:pt x="494875" y="1469595"/>
                    </a:lnTo>
                    <a:lnTo>
                      <a:pt x="491936" y="1461387"/>
                    </a:lnTo>
                    <a:lnTo>
                      <a:pt x="488772" y="1453635"/>
                    </a:lnTo>
                    <a:lnTo>
                      <a:pt x="486964" y="1450215"/>
                    </a:lnTo>
                    <a:lnTo>
                      <a:pt x="485156" y="1446795"/>
                    </a:lnTo>
                    <a:lnTo>
                      <a:pt x="483122" y="1443831"/>
                    </a:lnTo>
                    <a:lnTo>
                      <a:pt x="481088" y="1440868"/>
                    </a:lnTo>
                    <a:lnTo>
                      <a:pt x="479279" y="1437904"/>
                    </a:lnTo>
                    <a:lnTo>
                      <a:pt x="477245" y="1435396"/>
                    </a:lnTo>
                    <a:lnTo>
                      <a:pt x="474985" y="1432888"/>
                    </a:lnTo>
                    <a:lnTo>
                      <a:pt x="472725" y="1430836"/>
                    </a:lnTo>
                    <a:lnTo>
                      <a:pt x="470465" y="1428784"/>
                    </a:lnTo>
                    <a:lnTo>
                      <a:pt x="468205" y="1427416"/>
                    </a:lnTo>
                    <a:lnTo>
                      <a:pt x="465718" y="1425820"/>
                    </a:lnTo>
                    <a:lnTo>
                      <a:pt x="463006" y="1424452"/>
                    </a:lnTo>
                    <a:lnTo>
                      <a:pt x="460746" y="1423768"/>
                    </a:lnTo>
                    <a:lnTo>
                      <a:pt x="458260" y="1423084"/>
                    </a:lnTo>
                    <a:lnTo>
                      <a:pt x="455548" y="1422400"/>
                    </a:lnTo>
                    <a:lnTo>
                      <a:pt x="453061" y="1422400"/>
                    </a:lnTo>
                    <a:lnTo>
                      <a:pt x="220490" y="1422400"/>
                    </a:lnTo>
                    <a:lnTo>
                      <a:pt x="217552" y="1422400"/>
                    </a:lnTo>
                    <a:close/>
                    <a:moveTo>
                      <a:pt x="1054358" y="1071562"/>
                    </a:moveTo>
                    <a:lnTo>
                      <a:pt x="1051874" y="1072241"/>
                    </a:lnTo>
                    <a:lnTo>
                      <a:pt x="1049389" y="1072920"/>
                    </a:lnTo>
                    <a:lnTo>
                      <a:pt x="1046905" y="1073599"/>
                    </a:lnTo>
                    <a:lnTo>
                      <a:pt x="1044195" y="1074957"/>
                    </a:lnTo>
                    <a:lnTo>
                      <a:pt x="1041936" y="1076314"/>
                    </a:lnTo>
                    <a:lnTo>
                      <a:pt x="1039677" y="1077899"/>
                    </a:lnTo>
                    <a:lnTo>
                      <a:pt x="1037419" y="1079935"/>
                    </a:lnTo>
                    <a:lnTo>
                      <a:pt x="1035160" y="1081972"/>
                    </a:lnTo>
                    <a:lnTo>
                      <a:pt x="1032901" y="1084461"/>
                    </a:lnTo>
                    <a:lnTo>
                      <a:pt x="1030869" y="1086951"/>
                    </a:lnTo>
                    <a:lnTo>
                      <a:pt x="1029062" y="1089666"/>
                    </a:lnTo>
                    <a:lnTo>
                      <a:pt x="1027029" y="1092835"/>
                    </a:lnTo>
                    <a:lnTo>
                      <a:pt x="1024996" y="1095777"/>
                    </a:lnTo>
                    <a:lnTo>
                      <a:pt x="1023189" y="1099171"/>
                    </a:lnTo>
                    <a:lnTo>
                      <a:pt x="1021382" y="1102566"/>
                    </a:lnTo>
                    <a:lnTo>
                      <a:pt x="1018220" y="1110260"/>
                    </a:lnTo>
                    <a:lnTo>
                      <a:pt x="1015058" y="1118407"/>
                    </a:lnTo>
                    <a:lnTo>
                      <a:pt x="1012574" y="1127006"/>
                    </a:lnTo>
                    <a:lnTo>
                      <a:pt x="1010541" y="1136285"/>
                    </a:lnTo>
                    <a:lnTo>
                      <a:pt x="1008960" y="1146242"/>
                    </a:lnTo>
                    <a:lnTo>
                      <a:pt x="1007605" y="1156426"/>
                    </a:lnTo>
                    <a:lnTo>
                      <a:pt x="1006927" y="1167062"/>
                    </a:lnTo>
                    <a:lnTo>
                      <a:pt x="1006475" y="1177925"/>
                    </a:lnTo>
                    <a:lnTo>
                      <a:pt x="1006927" y="1188787"/>
                    </a:lnTo>
                    <a:lnTo>
                      <a:pt x="1007605" y="1199423"/>
                    </a:lnTo>
                    <a:lnTo>
                      <a:pt x="1008960" y="1209381"/>
                    </a:lnTo>
                    <a:lnTo>
                      <a:pt x="1010541" y="1219338"/>
                    </a:lnTo>
                    <a:lnTo>
                      <a:pt x="1012574" y="1228617"/>
                    </a:lnTo>
                    <a:lnTo>
                      <a:pt x="1015058" y="1237442"/>
                    </a:lnTo>
                    <a:lnTo>
                      <a:pt x="1018220" y="1245363"/>
                    </a:lnTo>
                    <a:lnTo>
                      <a:pt x="1021382" y="1253057"/>
                    </a:lnTo>
                    <a:lnTo>
                      <a:pt x="1023189" y="1256452"/>
                    </a:lnTo>
                    <a:lnTo>
                      <a:pt x="1024996" y="1259846"/>
                    </a:lnTo>
                    <a:lnTo>
                      <a:pt x="1027029" y="1263015"/>
                    </a:lnTo>
                    <a:lnTo>
                      <a:pt x="1029062" y="1266183"/>
                    </a:lnTo>
                    <a:lnTo>
                      <a:pt x="1030869" y="1268899"/>
                    </a:lnTo>
                    <a:lnTo>
                      <a:pt x="1032901" y="1271388"/>
                    </a:lnTo>
                    <a:lnTo>
                      <a:pt x="1035160" y="1273651"/>
                    </a:lnTo>
                    <a:lnTo>
                      <a:pt x="1037419" y="1275914"/>
                    </a:lnTo>
                    <a:lnTo>
                      <a:pt x="1039677" y="1277724"/>
                    </a:lnTo>
                    <a:lnTo>
                      <a:pt x="1041936" y="1279308"/>
                    </a:lnTo>
                    <a:lnTo>
                      <a:pt x="1044195" y="1280666"/>
                    </a:lnTo>
                    <a:lnTo>
                      <a:pt x="1046905" y="1282024"/>
                    </a:lnTo>
                    <a:lnTo>
                      <a:pt x="1049389" y="1282929"/>
                    </a:lnTo>
                    <a:lnTo>
                      <a:pt x="1051874" y="1283382"/>
                    </a:lnTo>
                    <a:lnTo>
                      <a:pt x="1054358" y="1284061"/>
                    </a:lnTo>
                    <a:lnTo>
                      <a:pt x="1057069" y="1284287"/>
                    </a:lnTo>
                    <a:lnTo>
                      <a:pt x="1289483" y="1284287"/>
                    </a:lnTo>
                    <a:lnTo>
                      <a:pt x="1291967" y="1284061"/>
                    </a:lnTo>
                    <a:lnTo>
                      <a:pt x="1294903" y="1283382"/>
                    </a:lnTo>
                    <a:lnTo>
                      <a:pt x="1297388" y="1282929"/>
                    </a:lnTo>
                    <a:lnTo>
                      <a:pt x="1299646" y="1282024"/>
                    </a:lnTo>
                    <a:lnTo>
                      <a:pt x="1302131" y="1280666"/>
                    </a:lnTo>
                    <a:lnTo>
                      <a:pt x="1304615" y="1279308"/>
                    </a:lnTo>
                    <a:lnTo>
                      <a:pt x="1306874" y="1277724"/>
                    </a:lnTo>
                    <a:lnTo>
                      <a:pt x="1309133" y="1275914"/>
                    </a:lnTo>
                    <a:lnTo>
                      <a:pt x="1311391" y="1273651"/>
                    </a:lnTo>
                    <a:lnTo>
                      <a:pt x="1313650" y="1271388"/>
                    </a:lnTo>
                    <a:lnTo>
                      <a:pt x="1315683" y="1268899"/>
                    </a:lnTo>
                    <a:lnTo>
                      <a:pt x="1317716" y="1266183"/>
                    </a:lnTo>
                    <a:lnTo>
                      <a:pt x="1319748" y="1263015"/>
                    </a:lnTo>
                    <a:lnTo>
                      <a:pt x="1321555" y="1259846"/>
                    </a:lnTo>
                    <a:lnTo>
                      <a:pt x="1323588" y="1256452"/>
                    </a:lnTo>
                    <a:lnTo>
                      <a:pt x="1325169" y="1253057"/>
                    </a:lnTo>
                    <a:lnTo>
                      <a:pt x="1328557" y="1245363"/>
                    </a:lnTo>
                    <a:lnTo>
                      <a:pt x="1331267" y="1237442"/>
                    </a:lnTo>
                    <a:lnTo>
                      <a:pt x="1333752" y="1228617"/>
                    </a:lnTo>
                    <a:lnTo>
                      <a:pt x="1336011" y="1219338"/>
                    </a:lnTo>
                    <a:lnTo>
                      <a:pt x="1337592" y="1209381"/>
                    </a:lnTo>
                    <a:lnTo>
                      <a:pt x="1338721" y="1199423"/>
                    </a:lnTo>
                    <a:lnTo>
                      <a:pt x="1339624" y="1188787"/>
                    </a:lnTo>
                    <a:lnTo>
                      <a:pt x="1339850" y="1177925"/>
                    </a:lnTo>
                    <a:lnTo>
                      <a:pt x="1339624" y="1167062"/>
                    </a:lnTo>
                    <a:lnTo>
                      <a:pt x="1338721" y="1156426"/>
                    </a:lnTo>
                    <a:lnTo>
                      <a:pt x="1337592" y="1146242"/>
                    </a:lnTo>
                    <a:lnTo>
                      <a:pt x="1336011" y="1136285"/>
                    </a:lnTo>
                    <a:lnTo>
                      <a:pt x="1333752" y="1127006"/>
                    </a:lnTo>
                    <a:lnTo>
                      <a:pt x="1331267" y="1118407"/>
                    </a:lnTo>
                    <a:lnTo>
                      <a:pt x="1328557" y="1110260"/>
                    </a:lnTo>
                    <a:lnTo>
                      <a:pt x="1325169" y="1102566"/>
                    </a:lnTo>
                    <a:lnTo>
                      <a:pt x="1323588" y="1099171"/>
                    </a:lnTo>
                    <a:lnTo>
                      <a:pt x="1321555" y="1095777"/>
                    </a:lnTo>
                    <a:lnTo>
                      <a:pt x="1319748" y="1092835"/>
                    </a:lnTo>
                    <a:lnTo>
                      <a:pt x="1317716" y="1089666"/>
                    </a:lnTo>
                    <a:lnTo>
                      <a:pt x="1315683" y="1086951"/>
                    </a:lnTo>
                    <a:lnTo>
                      <a:pt x="1313650" y="1084461"/>
                    </a:lnTo>
                    <a:lnTo>
                      <a:pt x="1311391" y="1081972"/>
                    </a:lnTo>
                    <a:lnTo>
                      <a:pt x="1309133" y="1079935"/>
                    </a:lnTo>
                    <a:lnTo>
                      <a:pt x="1306874" y="1077899"/>
                    </a:lnTo>
                    <a:lnTo>
                      <a:pt x="1304615" y="1076314"/>
                    </a:lnTo>
                    <a:lnTo>
                      <a:pt x="1302131" y="1074957"/>
                    </a:lnTo>
                    <a:lnTo>
                      <a:pt x="1299646" y="1073599"/>
                    </a:lnTo>
                    <a:lnTo>
                      <a:pt x="1297388" y="1072920"/>
                    </a:lnTo>
                    <a:lnTo>
                      <a:pt x="1294903" y="1072241"/>
                    </a:lnTo>
                    <a:lnTo>
                      <a:pt x="1291967" y="1071562"/>
                    </a:lnTo>
                    <a:lnTo>
                      <a:pt x="1289483" y="1071562"/>
                    </a:lnTo>
                    <a:lnTo>
                      <a:pt x="1057069" y="1071562"/>
                    </a:lnTo>
                    <a:lnTo>
                      <a:pt x="1054358" y="1071562"/>
                    </a:lnTo>
                    <a:close/>
                    <a:moveTo>
                      <a:pt x="635292" y="1071562"/>
                    </a:moveTo>
                    <a:lnTo>
                      <a:pt x="632794" y="1072241"/>
                    </a:lnTo>
                    <a:lnTo>
                      <a:pt x="630296" y="1072920"/>
                    </a:lnTo>
                    <a:lnTo>
                      <a:pt x="627798" y="1073599"/>
                    </a:lnTo>
                    <a:lnTo>
                      <a:pt x="625300" y="1074957"/>
                    </a:lnTo>
                    <a:lnTo>
                      <a:pt x="623029" y="1076314"/>
                    </a:lnTo>
                    <a:lnTo>
                      <a:pt x="620304" y="1077899"/>
                    </a:lnTo>
                    <a:lnTo>
                      <a:pt x="618033" y="1079935"/>
                    </a:lnTo>
                    <a:lnTo>
                      <a:pt x="615762" y="1081972"/>
                    </a:lnTo>
                    <a:lnTo>
                      <a:pt x="613945" y="1084461"/>
                    </a:lnTo>
                    <a:lnTo>
                      <a:pt x="611674" y="1086951"/>
                    </a:lnTo>
                    <a:lnTo>
                      <a:pt x="609630" y="1089666"/>
                    </a:lnTo>
                    <a:lnTo>
                      <a:pt x="607587" y="1092835"/>
                    </a:lnTo>
                    <a:lnTo>
                      <a:pt x="605770" y="1095777"/>
                    </a:lnTo>
                    <a:lnTo>
                      <a:pt x="603726" y="1099171"/>
                    </a:lnTo>
                    <a:lnTo>
                      <a:pt x="601909" y="1102566"/>
                    </a:lnTo>
                    <a:lnTo>
                      <a:pt x="598730" y="1110260"/>
                    </a:lnTo>
                    <a:lnTo>
                      <a:pt x="596005" y="1118407"/>
                    </a:lnTo>
                    <a:lnTo>
                      <a:pt x="593280" y="1127006"/>
                    </a:lnTo>
                    <a:lnTo>
                      <a:pt x="591009" y="1136285"/>
                    </a:lnTo>
                    <a:lnTo>
                      <a:pt x="589646" y="1146242"/>
                    </a:lnTo>
                    <a:lnTo>
                      <a:pt x="588284" y="1156426"/>
                    </a:lnTo>
                    <a:lnTo>
                      <a:pt x="587602" y="1167062"/>
                    </a:lnTo>
                    <a:lnTo>
                      <a:pt x="587375" y="1177925"/>
                    </a:lnTo>
                    <a:lnTo>
                      <a:pt x="587602" y="1188787"/>
                    </a:lnTo>
                    <a:lnTo>
                      <a:pt x="588284" y="1199423"/>
                    </a:lnTo>
                    <a:lnTo>
                      <a:pt x="589646" y="1209381"/>
                    </a:lnTo>
                    <a:lnTo>
                      <a:pt x="591009" y="1219338"/>
                    </a:lnTo>
                    <a:lnTo>
                      <a:pt x="593280" y="1228617"/>
                    </a:lnTo>
                    <a:lnTo>
                      <a:pt x="596005" y="1237442"/>
                    </a:lnTo>
                    <a:lnTo>
                      <a:pt x="598730" y="1245363"/>
                    </a:lnTo>
                    <a:lnTo>
                      <a:pt x="601909" y="1253057"/>
                    </a:lnTo>
                    <a:lnTo>
                      <a:pt x="603726" y="1256452"/>
                    </a:lnTo>
                    <a:lnTo>
                      <a:pt x="605770" y="1259846"/>
                    </a:lnTo>
                    <a:lnTo>
                      <a:pt x="607587" y="1263015"/>
                    </a:lnTo>
                    <a:lnTo>
                      <a:pt x="609630" y="1266183"/>
                    </a:lnTo>
                    <a:lnTo>
                      <a:pt x="611674" y="1268899"/>
                    </a:lnTo>
                    <a:lnTo>
                      <a:pt x="613945" y="1271388"/>
                    </a:lnTo>
                    <a:lnTo>
                      <a:pt x="615762" y="1273651"/>
                    </a:lnTo>
                    <a:lnTo>
                      <a:pt x="618033" y="1275914"/>
                    </a:lnTo>
                    <a:lnTo>
                      <a:pt x="620304" y="1277724"/>
                    </a:lnTo>
                    <a:lnTo>
                      <a:pt x="623029" y="1279308"/>
                    </a:lnTo>
                    <a:lnTo>
                      <a:pt x="625300" y="1280666"/>
                    </a:lnTo>
                    <a:lnTo>
                      <a:pt x="627798" y="1282024"/>
                    </a:lnTo>
                    <a:lnTo>
                      <a:pt x="630296" y="1282929"/>
                    </a:lnTo>
                    <a:lnTo>
                      <a:pt x="632794" y="1283382"/>
                    </a:lnTo>
                    <a:lnTo>
                      <a:pt x="635292" y="1284061"/>
                    </a:lnTo>
                    <a:lnTo>
                      <a:pt x="637790" y="1284287"/>
                    </a:lnTo>
                    <a:lnTo>
                      <a:pt x="871923" y="1284287"/>
                    </a:lnTo>
                    <a:lnTo>
                      <a:pt x="874421" y="1284061"/>
                    </a:lnTo>
                    <a:lnTo>
                      <a:pt x="876920" y="1283382"/>
                    </a:lnTo>
                    <a:lnTo>
                      <a:pt x="879418" y="1282929"/>
                    </a:lnTo>
                    <a:lnTo>
                      <a:pt x="881916" y="1282024"/>
                    </a:lnTo>
                    <a:lnTo>
                      <a:pt x="884414" y="1280666"/>
                    </a:lnTo>
                    <a:lnTo>
                      <a:pt x="886685" y="1279308"/>
                    </a:lnTo>
                    <a:lnTo>
                      <a:pt x="888955" y="1277724"/>
                    </a:lnTo>
                    <a:lnTo>
                      <a:pt x="891226" y="1275914"/>
                    </a:lnTo>
                    <a:lnTo>
                      <a:pt x="893497" y="1273651"/>
                    </a:lnTo>
                    <a:lnTo>
                      <a:pt x="895768" y="1271388"/>
                    </a:lnTo>
                    <a:lnTo>
                      <a:pt x="897812" y="1268899"/>
                    </a:lnTo>
                    <a:lnTo>
                      <a:pt x="899856" y="1266183"/>
                    </a:lnTo>
                    <a:lnTo>
                      <a:pt x="901900" y="1263015"/>
                    </a:lnTo>
                    <a:lnTo>
                      <a:pt x="903944" y="1259846"/>
                    </a:lnTo>
                    <a:lnTo>
                      <a:pt x="905760" y="1256452"/>
                    </a:lnTo>
                    <a:lnTo>
                      <a:pt x="907350" y="1253057"/>
                    </a:lnTo>
                    <a:lnTo>
                      <a:pt x="910756" y="1245363"/>
                    </a:lnTo>
                    <a:lnTo>
                      <a:pt x="913709" y="1237442"/>
                    </a:lnTo>
                    <a:lnTo>
                      <a:pt x="916207" y="1228617"/>
                    </a:lnTo>
                    <a:lnTo>
                      <a:pt x="918251" y="1219338"/>
                    </a:lnTo>
                    <a:lnTo>
                      <a:pt x="920067" y="1209381"/>
                    </a:lnTo>
                    <a:lnTo>
                      <a:pt x="921430" y="1199423"/>
                    </a:lnTo>
                    <a:lnTo>
                      <a:pt x="922111" y="1188787"/>
                    </a:lnTo>
                    <a:lnTo>
                      <a:pt x="922338" y="1177925"/>
                    </a:lnTo>
                    <a:lnTo>
                      <a:pt x="922111" y="1167062"/>
                    </a:lnTo>
                    <a:lnTo>
                      <a:pt x="921430" y="1156426"/>
                    </a:lnTo>
                    <a:lnTo>
                      <a:pt x="920067" y="1146242"/>
                    </a:lnTo>
                    <a:lnTo>
                      <a:pt x="918251" y="1136285"/>
                    </a:lnTo>
                    <a:lnTo>
                      <a:pt x="916207" y="1127006"/>
                    </a:lnTo>
                    <a:lnTo>
                      <a:pt x="913709" y="1118407"/>
                    </a:lnTo>
                    <a:lnTo>
                      <a:pt x="910756" y="1110260"/>
                    </a:lnTo>
                    <a:lnTo>
                      <a:pt x="907350" y="1102566"/>
                    </a:lnTo>
                    <a:lnTo>
                      <a:pt x="905760" y="1099171"/>
                    </a:lnTo>
                    <a:lnTo>
                      <a:pt x="903944" y="1095777"/>
                    </a:lnTo>
                    <a:lnTo>
                      <a:pt x="901900" y="1092835"/>
                    </a:lnTo>
                    <a:lnTo>
                      <a:pt x="899856" y="1089666"/>
                    </a:lnTo>
                    <a:lnTo>
                      <a:pt x="897812" y="1086951"/>
                    </a:lnTo>
                    <a:lnTo>
                      <a:pt x="895768" y="1084461"/>
                    </a:lnTo>
                    <a:lnTo>
                      <a:pt x="893497" y="1081972"/>
                    </a:lnTo>
                    <a:lnTo>
                      <a:pt x="891226" y="1079935"/>
                    </a:lnTo>
                    <a:lnTo>
                      <a:pt x="888955" y="1077899"/>
                    </a:lnTo>
                    <a:lnTo>
                      <a:pt x="886685" y="1076314"/>
                    </a:lnTo>
                    <a:lnTo>
                      <a:pt x="884414" y="1074957"/>
                    </a:lnTo>
                    <a:lnTo>
                      <a:pt x="881916" y="1073599"/>
                    </a:lnTo>
                    <a:lnTo>
                      <a:pt x="879418" y="1072920"/>
                    </a:lnTo>
                    <a:lnTo>
                      <a:pt x="876920" y="1072241"/>
                    </a:lnTo>
                    <a:lnTo>
                      <a:pt x="874421" y="1071562"/>
                    </a:lnTo>
                    <a:lnTo>
                      <a:pt x="871923" y="1071562"/>
                    </a:lnTo>
                    <a:lnTo>
                      <a:pt x="637790" y="1071562"/>
                    </a:lnTo>
                    <a:lnTo>
                      <a:pt x="635292" y="1071562"/>
                    </a:lnTo>
                    <a:close/>
                    <a:moveTo>
                      <a:pt x="220920" y="1071562"/>
                    </a:moveTo>
                    <a:lnTo>
                      <a:pt x="218436" y="1072241"/>
                    </a:lnTo>
                    <a:lnTo>
                      <a:pt x="215951" y="1072920"/>
                    </a:lnTo>
                    <a:lnTo>
                      <a:pt x="213241" y="1073599"/>
                    </a:lnTo>
                    <a:lnTo>
                      <a:pt x="210757" y="1074957"/>
                    </a:lnTo>
                    <a:lnTo>
                      <a:pt x="208498" y="1076314"/>
                    </a:lnTo>
                    <a:lnTo>
                      <a:pt x="206239" y="1077899"/>
                    </a:lnTo>
                    <a:lnTo>
                      <a:pt x="203755" y="1079935"/>
                    </a:lnTo>
                    <a:lnTo>
                      <a:pt x="201722" y="1081972"/>
                    </a:lnTo>
                    <a:lnTo>
                      <a:pt x="199463" y="1084461"/>
                    </a:lnTo>
                    <a:lnTo>
                      <a:pt x="197431" y="1086951"/>
                    </a:lnTo>
                    <a:lnTo>
                      <a:pt x="195172" y="1089666"/>
                    </a:lnTo>
                    <a:lnTo>
                      <a:pt x="193365" y="1092835"/>
                    </a:lnTo>
                    <a:lnTo>
                      <a:pt x="191558" y="1095777"/>
                    </a:lnTo>
                    <a:lnTo>
                      <a:pt x="189751" y="1099171"/>
                    </a:lnTo>
                    <a:lnTo>
                      <a:pt x="187944" y="1102566"/>
                    </a:lnTo>
                    <a:lnTo>
                      <a:pt x="184782" y="1110260"/>
                    </a:lnTo>
                    <a:lnTo>
                      <a:pt x="181620" y="1118407"/>
                    </a:lnTo>
                    <a:lnTo>
                      <a:pt x="179136" y="1127006"/>
                    </a:lnTo>
                    <a:lnTo>
                      <a:pt x="177103" y="1136285"/>
                    </a:lnTo>
                    <a:lnTo>
                      <a:pt x="175296" y="1146242"/>
                    </a:lnTo>
                    <a:lnTo>
                      <a:pt x="174167" y="1156426"/>
                    </a:lnTo>
                    <a:lnTo>
                      <a:pt x="173263" y="1167062"/>
                    </a:lnTo>
                    <a:lnTo>
                      <a:pt x="173037" y="1177925"/>
                    </a:lnTo>
                    <a:lnTo>
                      <a:pt x="173263" y="1188787"/>
                    </a:lnTo>
                    <a:lnTo>
                      <a:pt x="174167" y="1199423"/>
                    </a:lnTo>
                    <a:lnTo>
                      <a:pt x="175296" y="1209381"/>
                    </a:lnTo>
                    <a:lnTo>
                      <a:pt x="177103" y="1219338"/>
                    </a:lnTo>
                    <a:lnTo>
                      <a:pt x="179136" y="1228617"/>
                    </a:lnTo>
                    <a:lnTo>
                      <a:pt x="181620" y="1237442"/>
                    </a:lnTo>
                    <a:lnTo>
                      <a:pt x="184782" y="1245363"/>
                    </a:lnTo>
                    <a:lnTo>
                      <a:pt x="187944" y="1253057"/>
                    </a:lnTo>
                    <a:lnTo>
                      <a:pt x="189751" y="1256452"/>
                    </a:lnTo>
                    <a:lnTo>
                      <a:pt x="191558" y="1259846"/>
                    </a:lnTo>
                    <a:lnTo>
                      <a:pt x="193365" y="1263015"/>
                    </a:lnTo>
                    <a:lnTo>
                      <a:pt x="195172" y="1266183"/>
                    </a:lnTo>
                    <a:lnTo>
                      <a:pt x="197431" y="1268899"/>
                    </a:lnTo>
                    <a:lnTo>
                      <a:pt x="199463" y="1271388"/>
                    </a:lnTo>
                    <a:lnTo>
                      <a:pt x="201722" y="1273651"/>
                    </a:lnTo>
                    <a:lnTo>
                      <a:pt x="203755" y="1275914"/>
                    </a:lnTo>
                    <a:lnTo>
                      <a:pt x="206239" y="1277724"/>
                    </a:lnTo>
                    <a:lnTo>
                      <a:pt x="208498" y="1279308"/>
                    </a:lnTo>
                    <a:lnTo>
                      <a:pt x="210757" y="1280666"/>
                    </a:lnTo>
                    <a:lnTo>
                      <a:pt x="213241" y="1282024"/>
                    </a:lnTo>
                    <a:lnTo>
                      <a:pt x="215951" y="1282929"/>
                    </a:lnTo>
                    <a:lnTo>
                      <a:pt x="218436" y="1283382"/>
                    </a:lnTo>
                    <a:lnTo>
                      <a:pt x="220920" y="1284061"/>
                    </a:lnTo>
                    <a:lnTo>
                      <a:pt x="223405" y="1284287"/>
                    </a:lnTo>
                    <a:lnTo>
                      <a:pt x="456045" y="1284287"/>
                    </a:lnTo>
                    <a:lnTo>
                      <a:pt x="458529" y="1284061"/>
                    </a:lnTo>
                    <a:lnTo>
                      <a:pt x="461014" y="1283382"/>
                    </a:lnTo>
                    <a:lnTo>
                      <a:pt x="463724" y="1282929"/>
                    </a:lnTo>
                    <a:lnTo>
                      <a:pt x="466208" y="1282024"/>
                    </a:lnTo>
                    <a:lnTo>
                      <a:pt x="468693" y="1280666"/>
                    </a:lnTo>
                    <a:lnTo>
                      <a:pt x="470952" y="1279308"/>
                    </a:lnTo>
                    <a:lnTo>
                      <a:pt x="473436" y="1277724"/>
                    </a:lnTo>
                    <a:lnTo>
                      <a:pt x="475695" y="1275914"/>
                    </a:lnTo>
                    <a:lnTo>
                      <a:pt x="477953" y="1273651"/>
                    </a:lnTo>
                    <a:lnTo>
                      <a:pt x="479986" y="1271388"/>
                    </a:lnTo>
                    <a:lnTo>
                      <a:pt x="482245" y="1268899"/>
                    </a:lnTo>
                    <a:lnTo>
                      <a:pt x="484278" y="1266183"/>
                    </a:lnTo>
                    <a:lnTo>
                      <a:pt x="486310" y="1263015"/>
                    </a:lnTo>
                    <a:lnTo>
                      <a:pt x="488117" y="1259846"/>
                    </a:lnTo>
                    <a:lnTo>
                      <a:pt x="489924" y="1256452"/>
                    </a:lnTo>
                    <a:lnTo>
                      <a:pt x="491505" y="1253057"/>
                    </a:lnTo>
                    <a:lnTo>
                      <a:pt x="494893" y="1245363"/>
                    </a:lnTo>
                    <a:lnTo>
                      <a:pt x="497829" y="1237442"/>
                    </a:lnTo>
                    <a:lnTo>
                      <a:pt x="500314" y="1228617"/>
                    </a:lnTo>
                    <a:lnTo>
                      <a:pt x="502347" y="1219338"/>
                    </a:lnTo>
                    <a:lnTo>
                      <a:pt x="504154" y="1209381"/>
                    </a:lnTo>
                    <a:lnTo>
                      <a:pt x="505283" y="1199423"/>
                    </a:lnTo>
                    <a:lnTo>
                      <a:pt x="506186" y="1188787"/>
                    </a:lnTo>
                    <a:lnTo>
                      <a:pt x="506412" y="1177925"/>
                    </a:lnTo>
                    <a:lnTo>
                      <a:pt x="506186" y="1167062"/>
                    </a:lnTo>
                    <a:lnTo>
                      <a:pt x="505283" y="1156426"/>
                    </a:lnTo>
                    <a:lnTo>
                      <a:pt x="504154" y="1146242"/>
                    </a:lnTo>
                    <a:lnTo>
                      <a:pt x="502347" y="1136285"/>
                    </a:lnTo>
                    <a:lnTo>
                      <a:pt x="500314" y="1127006"/>
                    </a:lnTo>
                    <a:lnTo>
                      <a:pt x="497829" y="1118407"/>
                    </a:lnTo>
                    <a:lnTo>
                      <a:pt x="494893" y="1110260"/>
                    </a:lnTo>
                    <a:lnTo>
                      <a:pt x="491505" y="1102566"/>
                    </a:lnTo>
                    <a:lnTo>
                      <a:pt x="489924" y="1099171"/>
                    </a:lnTo>
                    <a:lnTo>
                      <a:pt x="488117" y="1095777"/>
                    </a:lnTo>
                    <a:lnTo>
                      <a:pt x="486310" y="1092835"/>
                    </a:lnTo>
                    <a:lnTo>
                      <a:pt x="484278" y="1089666"/>
                    </a:lnTo>
                    <a:lnTo>
                      <a:pt x="482245" y="1086951"/>
                    </a:lnTo>
                    <a:lnTo>
                      <a:pt x="479986" y="1084461"/>
                    </a:lnTo>
                    <a:lnTo>
                      <a:pt x="477953" y="1081972"/>
                    </a:lnTo>
                    <a:lnTo>
                      <a:pt x="475695" y="1079935"/>
                    </a:lnTo>
                    <a:lnTo>
                      <a:pt x="473436" y="1077899"/>
                    </a:lnTo>
                    <a:lnTo>
                      <a:pt x="470952" y="1076314"/>
                    </a:lnTo>
                    <a:lnTo>
                      <a:pt x="468693" y="1074957"/>
                    </a:lnTo>
                    <a:lnTo>
                      <a:pt x="466208" y="1073599"/>
                    </a:lnTo>
                    <a:lnTo>
                      <a:pt x="463724" y="1072920"/>
                    </a:lnTo>
                    <a:lnTo>
                      <a:pt x="461014" y="1072241"/>
                    </a:lnTo>
                    <a:lnTo>
                      <a:pt x="458529" y="1071562"/>
                    </a:lnTo>
                    <a:lnTo>
                      <a:pt x="456045" y="1071562"/>
                    </a:lnTo>
                    <a:lnTo>
                      <a:pt x="223405" y="1071562"/>
                    </a:lnTo>
                    <a:lnTo>
                      <a:pt x="220920" y="1071562"/>
                    </a:lnTo>
                    <a:close/>
                    <a:moveTo>
                      <a:pt x="1055722" y="747712"/>
                    </a:moveTo>
                    <a:lnTo>
                      <a:pt x="1052998" y="748165"/>
                    </a:lnTo>
                    <a:lnTo>
                      <a:pt x="1050275" y="748391"/>
                    </a:lnTo>
                    <a:lnTo>
                      <a:pt x="1047779" y="749070"/>
                    </a:lnTo>
                    <a:lnTo>
                      <a:pt x="1045283" y="749975"/>
                    </a:lnTo>
                    <a:lnTo>
                      <a:pt x="1043013" y="751107"/>
                    </a:lnTo>
                    <a:lnTo>
                      <a:pt x="1040517" y="752691"/>
                    </a:lnTo>
                    <a:lnTo>
                      <a:pt x="1038247" y="754275"/>
                    </a:lnTo>
                    <a:lnTo>
                      <a:pt x="1035978" y="756085"/>
                    </a:lnTo>
                    <a:lnTo>
                      <a:pt x="1033709" y="758348"/>
                    </a:lnTo>
                    <a:lnTo>
                      <a:pt x="1031439" y="760611"/>
                    </a:lnTo>
                    <a:lnTo>
                      <a:pt x="1029397" y="763101"/>
                    </a:lnTo>
                    <a:lnTo>
                      <a:pt x="1027354" y="766043"/>
                    </a:lnTo>
                    <a:lnTo>
                      <a:pt x="1025312" y="768985"/>
                    </a:lnTo>
                    <a:lnTo>
                      <a:pt x="1023269" y="771927"/>
                    </a:lnTo>
                    <a:lnTo>
                      <a:pt x="1021454" y="775547"/>
                    </a:lnTo>
                    <a:lnTo>
                      <a:pt x="1019865" y="778716"/>
                    </a:lnTo>
                    <a:lnTo>
                      <a:pt x="1016461" y="786410"/>
                    </a:lnTo>
                    <a:lnTo>
                      <a:pt x="1013738" y="794557"/>
                    </a:lnTo>
                    <a:lnTo>
                      <a:pt x="1011242" y="803383"/>
                    </a:lnTo>
                    <a:lnTo>
                      <a:pt x="1008972" y="812435"/>
                    </a:lnTo>
                    <a:lnTo>
                      <a:pt x="1007157" y="822392"/>
                    </a:lnTo>
                    <a:lnTo>
                      <a:pt x="1005795" y="832802"/>
                    </a:lnTo>
                    <a:lnTo>
                      <a:pt x="1005114" y="843212"/>
                    </a:lnTo>
                    <a:lnTo>
                      <a:pt x="1004887" y="854075"/>
                    </a:lnTo>
                    <a:lnTo>
                      <a:pt x="1005114" y="864937"/>
                    </a:lnTo>
                    <a:lnTo>
                      <a:pt x="1005795" y="875573"/>
                    </a:lnTo>
                    <a:lnTo>
                      <a:pt x="1007157" y="885531"/>
                    </a:lnTo>
                    <a:lnTo>
                      <a:pt x="1008972" y="895488"/>
                    </a:lnTo>
                    <a:lnTo>
                      <a:pt x="1011242" y="904767"/>
                    </a:lnTo>
                    <a:lnTo>
                      <a:pt x="1013738" y="913592"/>
                    </a:lnTo>
                    <a:lnTo>
                      <a:pt x="1016461" y="921513"/>
                    </a:lnTo>
                    <a:lnTo>
                      <a:pt x="1019865" y="929207"/>
                    </a:lnTo>
                    <a:lnTo>
                      <a:pt x="1021454" y="932602"/>
                    </a:lnTo>
                    <a:lnTo>
                      <a:pt x="1023269" y="935996"/>
                    </a:lnTo>
                    <a:lnTo>
                      <a:pt x="1025312" y="939165"/>
                    </a:lnTo>
                    <a:lnTo>
                      <a:pt x="1027354" y="942333"/>
                    </a:lnTo>
                    <a:lnTo>
                      <a:pt x="1029397" y="945049"/>
                    </a:lnTo>
                    <a:lnTo>
                      <a:pt x="1031439" y="947538"/>
                    </a:lnTo>
                    <a:lnTo>
                      <a:pt x="1033709" y="949801"/>
                    </a:lnTo>
                    <a:lnTo>
                      <a:pt x="1035978" y="951838"/>
                    </a:lnTo>
                    <a:lnTo>
                      <a:pt x="1038247" y="953874"/>
                    </a:lnTo>
                    <a:lnTo>
                      <a:pt x="1040517" y="955685"/>
                    </a:lnTo>
                    <a:lnTo>
                      <a:pt x="1043013" y="956816"/>
                    </a:lnTo>
                    <a:lnTo>
                      <a:pt x="1045283" y="958174"/>
                    </a:lnTo>
                    <a:lnTo>
                      <a:pt x="1047779" y="959079"/>
                    </a:lnTo>
                    <a:lnTo>
                      <a:pt x="1050275" y="959532"/>
                    </a:lnTo>
                    <a:lnTo>
                      <a:pt x="1052998" y="960211"/>
                    </a:lnTo>
                    <a:lnTo>
                      <a:pt x="1055722" y="960437"/>
                    </a:lnTo>
                    <a:lnTo>
                      <a:pt x="1289243" y="960437"/>
                    </a:lnTo>
                    <a:lnTo>
                      <a:pt x="1291966" y="960211"/>
                    </a:lnTo>
                    <a:lnTo>
                      <a:pt x="1294462" y="959532"/>
                    </a:lnTo>
                    <a:lnTo>
                      <a:pt x="1296959" y="959079"/>
                    </a:lnTo>
                    <a:lnTo>
                      <a:pt x="1299455" y="958174"/>
                    </a:lnTo>
                    <a:lnTo>
                      <a:pt x="1301724" y="956816"/>
                    </a:lnTo>
                    <a:lnTo>
                      <a:pt x="1304448" y="955685"/>
                    </a:lnTo>
                    <a:lnTo>
                      <a:pt x="1306717" y="953874"/>
                    </a:lnTo>
                    <a:lnTo>
                      <a:pt x="1308986" y="951838"/>
                    </a:lnTo>
                    <a:lnTo>
                      <a:pt x="1311256" y="949801"/>
                    </a:lnTo>
                    <a:lnTo>
                      <a:pt x="1313525" y="947538"/>
                    </a:lnTo>
                    <a:lnTo>
                      <a:pt x="1315568" y="945049"/>
                    </a:lnTo>
                    <a:lnTo>
                      <a:pt x="1317383" y="942333"/>
                    </a:lnTo>
                    <a:lnTo>
                      <a:pt x="1319426" y="939165"/>
                    </a:lnTo>
                    <a:lnTo>
                      <a:pt x="1321468" y="935996"/>
                    </a:lnTo>
                    <a:lnTo>
                      <a:pt x="1323284" y="932602"/>
                    </a:lnTo>
                    <a:lnTo>
                      <a:pt x="1325099" y="929207"/>
                    </a:lnTo>
                    <a:lnTo>
                      <a:pt x="1328276" y="921513"/>
                    </a:lnTo>
                    <a:lnTo>
                      <a:pt x="1331000" y="913592"/>
                    </a:lnTo>
                    <a:lnTo>
                      <a:pt x="1333723" y="904767"/>
                    </a:lnTo>
                    <a:lnTo>
                      <a:pt x="1335992" y="895488"/>
                    </a:lnTo>
                    <a:lnTo>
                      <a:pt x="1337581" y="885531"/>
                    </a:lnTo>
                    <a:lnTo>
                      <a:pt x="1338942" y="875573"/>
                    </a:lnTo>
                    <a:lnTo>
                      <a:pt x="1339623" y="864937"/>
                    </a:lnTo>
                    <a:lnTo>
                      <a:pt x="1339850" y="854075"/>
                    </a:lnTo>
                    <a:lnTo>
                      <a:pt x="1339623" y="843212"/>
                    </a:lnTo>
                    <a:lnTo>
                      <a:pt x="1338942" y="832802"/>
                    </a:lnTo>
                    <a:lnTo>
                      <a:pt x="1337581" y="822392"/>
                    </a:lnTo>
                    <a:lnTo>
                      <a:pt x="1335992" y="812435"/>
                    </a:lnTo>
                    <a:lnTo>
                      <a:pt x="1333723" y="803383"/>
                    </a:lnTo>
                    <a:lnTo>
                      <a:pt x="1331000" y="794557"/>
                    </a:lnTo>
                    <a:lnTo>
                      <a:pt x="1328276" y="786410"/>
                    </a:lnTo>
                    <a:lnTo>
                      <a:pt x="1325099" y="778716"/>
                    </a:lnTo>
                    <a:lnTo>
                      <a:pt x="1323284" y="775547"/>
                    </a:lnTo>
                    <a:lnTo>
                      <a:pt x="1321468" y="771927"/>
                    </a:lnTo>
                    <a:lnTo>
                      <a:pt x="1319426" y="768985"/>
                    </a:lnTo>
                    <a:lnTo>
                      <a:pt x="1317383" y="766043"/>
                    </a:lnTo>
                    <a:lnTo>
                      <a:pt x="1315568" y="763101"/>
                    </a:lnTo>
                    <a:lnTo>
                      <a:pt x="1313525" y="760611"/>
                    </a:lnTo>
                    <a:lnTo>
                      <a:pt x="1311256" y="758348"/>
                    </a:lnTo>
                    <a:lnTo>
                      <a:pt x="1308986" y="756085"/>
                    </a:lnTo>
                    <a:lnTo>
                      <a:pt x="1306717" y="754275"/>
                    </a:lnTo>
                    <a:lnTo>
                      <a:pt x="1304448" y="752691"/>
                    </a:lnTo>
                    <a:lnTo>
                      <a:pt x="1301724" y="751107"/>
                    </a:lnTo>
                    <a:lnTo>
                      <a:pt x="1299455" y="749975"/>
                    </a:lnTo>
                    <a:lnTo>
                      <a:pt x="1296959" y="749070"/>
                    </a:lnTo>
                    <a:lnTo>
                      <a:pt x="1294462" y="748391"/>
                    </a:lnTo>
                    <a:lnTo>
                      <a:pt x="1291966" y="748165"/>
                    </a:lnTo>
                    <a:lnTo>
                      <a:pt x="1289243" y="747712"/>
                    </a:lnTo>
                    <a:lnTo>
                      <a:pt x="1055722" y="747712"/>
                    </a:lnTo>
                    <a:close/>
                    <a:moveTo>
                      <a:pt x="636395" y="747712"/>
                    </a:moveTo>
                    <a:lnTo>
                      <a:pt x="633898" y="748165"/>
                    </a:lnTo>
                    <a:lnTo>
                      <a:pt x="631175" y="748391"/>
                    </a:lnTo>
                    <a:lnTo>
                      <a:pt x="628679" y="749070"/>
                    </a:lnTo>
                    <a:lnTo>
                      <a:pt x="626183" y="749975"/>
                    </a:lnTo>
                    <a:lnTo>
                      <a:pt x="623686" y="751107"/>
                    </a:lnTo>
                    <a:lnTo>
                      <a:pt x="621417" y="752691"/>
                    </a:lnTo>
                    <a:lnTo>
                      <a:pt x="618920" y="754275"/>
                    </a:lnTo>
                    <a:lnTo>
                      <a:pt x="616651" y="756085"/>
                    </a:lnTo>
                    <a:lnTo>
                      <a:pt x="614382" y="758348"/>
                    </a:lnTo>
                    <a:lnTo>
                      <a:pt x="612339" y="760611"/>
                    </a:lnTo>
                    <a:lnTo>
                      <a:pt x="610070" y="763101"/>
                    </a:lnTo>
                    <a:lnTo>
                      <a:pt x="608027" y="766043"/>
                    </a:lnTo>
                    <a:lnTo>
                      <a:pt x="605985" y="768985"/>
                    </a:lnTo>
                    <a:lnTo>
                      <a:pt x="604169" y="771927"/>
                    </a:lnTo>
                    <a:lnTo>
                      <a:pt x="602581" y="775547"/>
                    </a:lnTo>
                    <a:lnTo>
                      <a:pt x="600765" y="778716"/>
                    </a:lnTo>
                    <a:lnTo>
                      <a:pt x="597361" y="786410"/>
                    </a:lnTo>
                    <a:lnTo>
                      <a:pt x="594411" y="794557"/>
                    </a:lnTo>
                    <a:lnTo>
                      <a:pt x="591915" y="803383"/>
                    </a:lnTo>
                    <a:lnTo>
                      <a:pt x="589872" y="812435"/>
                    </a:lnTo>
                    <a:lnTo>
                      <a:pt x="588057" y="822392"/>
                    </a:lnTo>
                    <a:lnTo>
                      <a:pt x="586922" y="832802"/>
                    </a:lnTo>
                    <a:lnTo>
                      <a:pt x="586014" y="843212"/>
                    </a:lnTo>
                    <a:lnTo>
                      <a:pt x="585787" y="854075"/>
                    </a:lnTo>
                    <a:lnTo>
                      <a:pt x="586014" y="864937"/>
                    </a:lnTo>
                    <a:lnTo>
                      <a:pt x="586922" y="875573"/>
                    </a:lnTo>
                    <a:lnTo>
                      <a:pt x="588057" y="885531"/>
                    </a:lnTo>
                    <a:lnTo>
                      <a:pt x="589872" y="895488"/>
                    </a:lnTo>
                    <a:lnTo>
                      <a:pt x="591915" y="904767"/>
                    </a:lnTo>
                    <a:lnTo>
                      <a:pt x="594411" y="913592"/>
                    </a:lnTo>
                    <a:lnTo>
                      <a:pt x="597361" y="921513"/>
                    </a:lnTo>
                    <a:lnTo>
                      <a:pt x="600765" y="929207"/>
                    </a:lnTo>
                    <a:lnTo>
                      <a:pt x="602581" y="932602"/>
                    </a:lnTo>
                    <a:lnTo>
                      <a:pt x="604169" y="935996"/>
                    </a:lnTo>
                    <a:lnTo>
                      <a:pt x="605985" y="939165"/>
                    </a:lnTo>
                    <a:lnTo>
                      <a:pt x="608027" y="942333"/>
                    </a:lnTo>
                    <a:lnTo>
                      <a:pt x="610070" y="945049"/>
                    </a:lnTo>
                    <a:lnTo>
                      <a:pt x="612339" y="947538"/>
                    </a:lnTo>
                    <a:lnTo>
                      <a:pt x="614382" y="949801"/>
                    </a:lnTo>
                    <a:lnTo>
                      <a:pt x="616651" y="951838"/>
                    </a:lnTo>
                    <a:lnTo>
                      <a:pt x="618920" y="953874"/>
                    </a:lnTo>
                    <a:lnTo>
                      <a:pt x="621417" y="955685"/>
                    </a:lnTo>
                    <a:lnTo>
                      <a:pt x="623686" y="956816"/>
                    </a:lnTo>
                    <a:lnTo>
                      <a:pt x="626183" y="958174"/>
                    </a:lnTo>
                    <a:lnTo>
                      <a:pt x="628679" y="959079"/>
                    </a:lnTo>
                    <a:lnTo>
                      <a:pt x="631175" y="959532"/>
                    </a:lnTo>
                    <a:lnTo>
                      <a:pt x="633898" y="960211"/>
                    </a:lnTo>
                    <a:lnTo>
                      <a:pt x="636395" y="960437"/>
                    </a:lnTo>
                    <a:lnTo>
                      <a:pt x="870143" y="960437"/>
                    </a:lnTo>
                    <a:lnTo>
                      <a:pt x="872639" y="960211"/>
                    </a:lnTo>
                    <a:lnTo>
                      <a:pt x="875135" y="959532"/>
                    </a:lnTo>
                    <a:lnTo>
                      <a:pt x="877632" y="959079"/>
                    </a:lnTo>
                    <a:lnTo>
                      <a:pt x="880128" y="958174"/>
                    </a:lnTo>
                    <a:lnTo>
                      <a:pt x="882851" y="956816"/>
                    </a:lnTo>
                    <a:lnTo>
                      <a:pt x="885121" y="955685"/>
                    </a:lnTo>
                    <a:lnTo>
                      <a:pt x="887617" y="953874"/>
                    </a:lnTo>
                    <a:lnTo>
                      <a:pt x="889886" y="951838"/>
                    </a:lnTo>
                    <a:lnTo>
                      <a:pt x="892156" y="949801"/>
                    </a:lnTo>
                    <a:lnTo>
                      <a:pt x="894198" y="947538"/>
                    </a:lnTo>
                    <a:lnTo>
                      <a:pt x="896468" y="945049"/>
                    </a:lnTo>
                    <a:lnTo>
                      <a:pt x="898510" y="942333"/>
                    </a:lnTo>
                    <a:lnTo>
                      <a:pt x="900553" y="939165"/>
                    </a:lnTo>
                    <a:lnTo>
                      <a:pt x="902141" y="935996"/>
                    </a:lnTo>
                    <a:lnTo>
                      <a:pt x="904184" y="932602"/>
                    </a:lnTo>
                    <a:lnTo>
                      <a:pt x="905772" y="929207"/>
                    </a:lnTo>
                    <a:lnTo>
                      <a:pt x="908949" y="921513"/>
                    </a:lnTo>
                    <a:lnTo>
                      <a:pt x="912127" y="913592"/>
                    </a:lnTo>
                    <a:lnTo>
                      <a:pt x="914623" y="904767"/>
                    </a:lnTo>
                    <a:lnTo>
                      <a:pt x="916665" y="895488"/>
                    </a:lnTo>
                    <a:lnTo>
                      <a:pt x="918481" y="885531"/>
                    </a:lnTo>
                    <a:lnTo>
                      <a:pt x="919616" y="875573"/>
                    </a:lnTo>
                    <a:lnTo>
                      <a:pt x="920296" y="864937"/>
                    </a:lnTo>
                    <a:lnTo>
                      <a:pt x="920750" y="854075"/>
                    </a:lnTo>
                    <a:lnTo>
                      <a:pt x="920296" y="843212"/>
                    </a:lnTo>
                    <a:lnTo>
                      <a:pt x="919616" y="832802"/>
                    </a:lnTo>
                    <a:lnTo>
                      <a:pt x="918481" y="822392"/>
                    </a:lnTo>
                    <a:lnTo>
                      <a:pt x="916665" y="812435"/>
                    </a:lnTo>
                    <a:lnTo>
                      <a:pt x="914623" y="803383"/>
                    </a:lnTo>
                    <a:lnTo>
                      <a:pt x="912127" y="794557"/>
                    </a:lnTo>
                    <a:lnTo>
                      <a:pt x="908949" y="786410"/>
                    </a:lnTo>
                    <a:lnTo>
                      <a:pt x="905772" y="778716"/>
                    </a:lnTo>
                    <a:lnTo>
                      <a:pt x="904184" y="775547"/>
                    </a:lnTo>
                    <a:lnTo>
                      <a:pt x="902141" y="771927"/>
                    </a:lnTo>
                    <a:lnTo>
                      <a:pt x="900553" y="768985"/>
                    </a:lnTo>
                    <a:lnTo>
                      <a:pt x="898510" y="766043"/>
                    </a:lnTo>
                    <a:lnTo>
                      <a:pt x="896468" y="763101"/>
                    </a:lnTo>
                    <a:lnTo>
                      <a:pt x="894198" y="760611"/>
                    </a:lnTo>
                    <a:lnTo>
                      <a:pt x="892156" y="758348"/>
                    </a:lnTo>
                    <a:lnTo>
                      <a:pt x="889886" y="756085"/>
                    </a:lnTo>
                    <a:lnTo>
                      <a:pt x="887617" y="754275"/>
                    </a:lnTo>
                    <a:lnTo>
                      <a:pt x="885121" y="752691"/>
                    </a:lnTo>
                    <a:lnTo>
                      <a:pt x="882851" y="751107"/>
                    </a:lnTo>
                    <a:lnTo>
                      <a:pt x="880128" y="749975"/>
                    </a:lnTo>
                    <a:lnTo>
                      <a:pt x="877632" y="749070"/>
                    </a:lnTo>
                    <a:lnTo>
                      <a:pt x="875135" y="748391"/>
                    </a:lnTo>
                    <a:lnTo>
                      <a:pt x="872639" y="748165"/>
                    </a:lnTo>
                    <a:lnTo>
                      <a:pt x="870143" y="747712"/>
                    </a:lnTo>
                    <a:lnTo>
                      <a:pt x="636395" y="747712"/>
                    </a:lnTo>
                    <a:close/>
                    <a:moveTo>
                      <a:pt x="222092" y="747712"/>
                    </a:moveTo>
                    <a:lnTo>
                      <a:pt x="219367" y="748165"/>
                    </a:lnTo>
                    <a:lnTo>
                      <a:pt x="216869" y="748391"/>
                    </a:lnTo>
                    <a:lnTo>
                      <a:pt x="214371" y="749070"/>
                    </a:lnTo>
                    <a:lnTo>
                      <a:pt x="211873" y="749975"/>
                    </a:lnTo>
                    <a:lnTo>
                      <a:pt x="209602" y="751107"/>
                    </a:lnTo>
                    <a:lnTo>
                      <a:pt x="207104" y="752691"/>
                    </a:lnTo>
                    <a:lnTo>
                      <a:pt x="204833" y="754275"/>
                    </a:lnTo>
                    <a:lnTo>
                      <a:pt x="202562" y="756085"/>
                    </a:lnTo>
                    <a:lnTo>
                      <a:pt x="200291" y="758348"/>
                    </a:lnTo>
                    <a:lnTo>
                      <a:pt x="198020" y="760611"/>
                    </a:lnTo>
                    <a:lnTo>
                      <a:pt x="195976" y="763101"/>
                    </a:lnTo>
                    <a:lnTo>
                      <a:pt x="193933" y="766043"/>
                    </a:lnTo>
                    <a:lnTo>
                      <a:pt x="191889" y="768985"/>
                    </a:lnTo>
                    <a:lnTo>
                      <a:pt x="189845" y="771927"/>
                    </a:lnTo>
                    <a:lnTo>
                      <a:pt x="188028" y="775547"/>
                    </a:lnTo>
                    <a:lnTo>
                      <a:pt x="186211" y="778716"/>
                    </a:lnTo>
                    <a:lnTo>
                      <a:pt x="183032" y="786410"/>
                    </a:lnTo>
                    <a:lnTo>
                      <a:pt x="180307" y="794557"/>
                    </a:lnTo>
                    <a:lnTo>
                      <a:pt x="177582" y="803383"/>
                    </a:lnTo>
                    <a:lnTo>
                      <a:pt x="175538" y="812435"/>
                    </a:lnTo>
                    <a:lnTo>
                      <a:pt x="173721" y="822392"/>
                    </a:lnTo>
                    <a:lnTo>
                      <a:pt x="172359" y="832802"/>
                    </a:lnTo>
                    <a:lnTo>
                      <a:pt x="171677" y="843212"/>
                    </a:lnTo>
                    <a:lnTo>
                      <a:pt x="171450" y="854075"/>
                    </a:lnTo>
                    <a:lnTo>
                      <a:pt x="171677" y="864937"/>
                    </a:lnTo>
                    <a:lnTo>
                      <a:pt x="172359" y="875573"/>
                    </a:lnTo>
                    <a:lnTo>
                      <a:pt x="173721" y="885531"/>
                    </a:lnTo>
                    <a:lnTo>
                      <a:pt x="175538" y="895488"/>
                    </a:lnTo>
                    <a:lnTo>
                      <a:pt x="177582" y="904767"/>
                    </a:lnTo>
                    <a:lnTo>
                      <a:pt x="180307" y="913592"/>
                    </a:lnTo>
                    <a:lnTo>
                      <a:pt x="183032" y="921513"/>
                    </a:lnTo>
                    <a:lnTo>
                      <a:pt x="186211" y="929207"/>
                    </a:lnTo>
                    <a:lnTo>
                      <a:pt x="188028" y="932602"/>
                    </a:lnTo>
                    <a:lnTo>
                      <a:pt x="189845" y="935996"/>
                    </a:lnTo>
                    <a:lnTo>
                      <a:pt x="191889" y="939165"/>
                    </a:lnTo>
                    <a:lnTo>
                      <a:pt x="193933" y="942333"/>
                    </a:lnTo>
                    <a:lnTo>
                      <a:pt x="195976" y="945049"/>
                    </a:lnTo>
                    <a:lnTo>
                      <a:pt x="198020" y="947538"/>
                    </a:lnTo>
                    <a:lnTo>
                      <a:pt x="200291" y="949801"/>
                    </a:lnTo>
                    <a:lnTo>
                      <a:pt x="202562" y="951838"/>
                    </a:lnTo>
                    <a:lnTo>
                      <a:pt x="204833" y="953874"/>
                    </a:lnTo>
                    <a:lnTo>
                      <a:pt x="207104" y="955685"/>
                    </a:lnTo>
                    <a:lnTo>
                      <a:pt x="209602" y="956816"/>
                    </a:lnTo>
                    <a:lnTo>
                      <a:pt x="211873" y="958174"/>
                    </a:lnTo>
                    <a:lnTo>
                      <a:pt x="214371" y="959079"/>
                    </a:lnTo>
                    <a:lnTo>
                      <a:pt x="216869" y="959532"/>
                    </a:lnTo>
                    <a:lnTo>
                      <a:pt x="219367" y="960211"/>
                    </a:lnTo>
                    <a:lnTo>
                      <a:pt x="222092" y="960437"/>
                    </a:lnTo>
                    <a:lnTo>
                      <a:pt x="455998" y="960437"/>
                    </a:lnTo>
                    <a:lnTo>
                      <a:pt x="458496" y="960211"/>
                    </a:lnTo>
                    <a:lnTo>
                      <a:pt x="461222" y="959532"/>
                    </a:lnTo>
                    <a:lnTo>
                      <a:pt x="463720" y="959079"/>
                    </a:lnTo>
                    <a:lnTo>
                      <a:pt x="465991" y="958174"/>
                    </a:lnTo>
                    <a:lnTo>
                      <a:pt x="468489" y="956816"/>
                    </a:lnTo>
                    <a:lnTo>
                      <a:pt x="470987" y="955685"/>
                    </a:lnTo>
                    <a:lnTo>
                      <a:pt x="473258" y="953874"/>
                    </a:lnTo>
                    <a:lnTo>
                      <a:pt x="475529" y="951838"/>
                    </a:lnTo>
                    <a:lnTo>
                      <a:pt x="477799" y="949801"/>
                    </a:lnTo>
                    <a:lnTo>
                      <a:pt x="480070" y="947538"/>
                    </a:lnTo>
                    <a:lnTo>
                      <a:pt x="482114" y="945049"/>
                    </a:lnTo>
                    <a:lnTo>
                      <a:pt x="484158" y="942333"/>
                    </a:lnTo>
                    <a:lnTo>
                      <a:pt x="486202" y="939165"/>
                    </a:lnTo>
                    <a:lnTo>
                      <a:pt x="488246" y="935996"/>
                    </a:lnTo>
                    <a:lnTo>
                      <a:pt x="490062" y="932602"/>
                    </a:lnTo>
                    <a:lnTo>
                      <a:pt x="491879" y="929207"/>
                    </a:lnTo>
                    <a:lnTo>
                      <a:pt x="495059" y="921513"/>
                    </a:lnTo>
                    <a:lnTo>
                      <a:pt x="497784" y="913592"/>
                    </a:lnTo>
                    <a:lnTo>
                      <a:pt x="500282" y="904767"/>
                    </a:lnTo>
                    <a:lnTo>
                      <a:pt x="502780" y="895488"/>
                    </a:lnTo>
                    <a:lnTo>
                      <a:pt x="504142" y="885531"/>
                    </a:lnTo>
                    <a:lnTo>
                      <a:pt x="505505" y="875573"/>
                    </a:lnTo>
                    <a:lnTo>
                      <a:pt x="506186" y="864937"/>
                    </a:lnTo>
                    <a:lnTo>
                      <a:pt x="506413" y="854075"/>
                    </a:lnTo>
                    <a:lnTo>
                      <a:pt x="506186" y="843212"/>
                    </a:lnTo>
                    <a:lnTo>
                      <a:pt x="505505" y="832802"/>
                    </a:lnTo>
                    <a:lnTo>
                      <a:pt x="504142" y="822392"/>
                    </a:lnTo>
                    <a:lnTo>
                      <a:pt x="502780" y="812435"/>
                    </a:lnTo>
                    <a:lnTo>
                      <a:pt x="500282" y="803383"/>
                    </a:lnTo>
                    <a:lnTo>
                      <a:pt x="497784" y="794557"/>
                    </a:lnTo>
                    <a:lnTo>
                      <a:pt x="495059" y="786410"/>
                    </a:lnTo>
                    <a:lnTo>
                      <a:pt x="491879" y="778716"/>
                    </a:lnTo>
                    <a:lnTo>
                      <a:pt x="490062" y="775547"/>
                    </a:lnTo>
                    <a:lnTo>
                      <a:pt x="488246" y="771927"/>
                    </a:lnTo>
                    <a:lnTo>
                      <a:pt x="486202" y="768985"/>
                    </a:lnTo>
                    <a:lnTo>
                      <a:pt x="484158" y="766043"/>
                    </a:lnTo>
                    <a:lnTo>
                      <a:pt x="482114" y="763101"/>
                    </a:lnTo>
                    <a:lnTo>
                      <a:pt x="480070" y="760611"/>
                    </a:lnTo>
                    <a:lnTo>
                      <a:pt x="477799" y="758348"/>
                    </a:lnTo>
                    <a:lnTo>
                      <a:pt x="475529" y="756085"/>
                    </a:lnTo>
                    <a:lnTo>
                      <a:pt x="473258" y="754275"/>
                    </a:lnTo>
                    <a:lnTo>
                      <a:pt x="470987" y="752691"/>
                    </a:lnTo>
                    <a:lnTo>
                      <a:pt x="468489" y="751107"/>
                    </a:lnTo>
                    <a:lnTo>
                      <a:pt x="465991" y="749975"/>
                    </a:lnTo>
                    <a:lnTo>
                      <a:pt x="463720" y="749070"/>
                    </a:lnTo>
                    <a:lnTo>
                      <a:pt x="461222" y="748391"/>
                    </a:lnTo>
                    <a:lnTo>
                      <a:pt x="458496" y="748165"/>
                    </a:lnTo>
                    <a:lnTo>
                      <a:pt x="455998" y="747712"/>
                    </a:lnTo>
                    <a:lnTo>
                      <a:pt x="222092" y="747712"/>
                    </a:lnTo>
                    <a:close/>
                    <a:moveTo>
                      <a:pt x="131762" y="293687"/>
                    </a:moveTo>
                    <a:lnTo>
                      <a:pt x="131762" y="628650"/>
                    </a:lnTo>
                    <a:lnTo>
                      <a:pt x="1357312" y="628650"/>
                    </a:lnTo>
                    <a:lnTo>
                      <a:pt x="1357312" y="293687"/>
                    </a:lnTo>
                    <a:lnTo>
                      <a:pt x="131762" y="293687"/>
                    </a:lnTo>
                    <a:close/>
                    <a:moveTo>
                      <a:pt x="117266" y="0"/>
                    </a:moveTo>
                    <a:lnTo>
                      <a:pt x="1369995" y="0"/>
                    </a:lnTo>
                    <a:lnTo>
                      <a:pt x="1376119" y="227"/>
                    </a:lnTo>
                    <a:lnTo>
                      <a:pt x="1382244" y="680"/>
                    </a:lnTo>
                    <a:lnTo>
                      <a:pt x="1387914" y="1360"/>
                    </a:lnTo>
                    <a:lnTo>
                      <a:pt x="1393811" y="2494"/>
                    </a:lnTo>
                    <a:lnTo>
                      <a:pt x="1399255" y="4081"/>
                    </a:lnTo>
                    <a:lnTo>
                      <a:pt x="1404926" y="5668"/>
                    </a:lnTo>
                    <a:lnTo>
                      <a:pt x="1410369" y="7708"/>
                    </a:lnTo>
                    <a:lnTo>
                      <a:pt x="1415813" y="9976"/>
                    </a:lnTo>
                    <a:lnTo>
                      <a:pt x="1421030" y="12469"/>
                    </a:lnTo>
                    <a:lnTo>
                      <a:pt x="1426020" y="15417"/>
                    </a:lnTo>
                    <a:lnTo>
                      <a:pt x="1430783" y="18364"/>
                    </a:lnTo>
                    <a:lnTo>
                      <a:pt x="1435773" y="21538"/>
                    </a:lnTo>
                    <a:lnTo>
                      <a:pt x="1440310" y="25166"/>
                    </a:lnTo>
                    <a:lnTo>
                      <a:pt x="1444846" y="29020"/>
                    </a:lnTo>
                    <a:lnTo>
                      <a:pt x="1449156" y="32874"/>
                    </a:lnTo>
                    <a:lnTo>
                      <a:pt x="1453011" y="37181"/>
                    </a:lnTo>
                    <a:lnTo>
                      <a:pt x="1456867" y="41489"/>
                    </a:lnTo>
                    <a:lnTo>
                      <a:pt x="1460723" y="46250"/>
                    </a:lnTo>
                    <a:lnTo>
                      <a:pt x="1464126" y="51238"/>
                    </a:lnTo>
                    <a:lnTo>
                      <a:pt x="1467528" y="55999"/>
                    </a:lnTo>
                    <a:lnTo>
                      <a:pt x="1470477" y="61213"/>
                    </a:lnTo>
                    <a:lnTo>
                      <a:pt x="1473199" y="66654"/>
                    </a:lnTo>
                    <a:lnTo>
                      <a:pt x="1475694" y="72096"/>
                    </a:lnTo>
                    <a:lnTo>
                      <a:pt x="1478189" y="77537"/>
                    </a:lnTo>
                    <a:lnTo>
                      <a:pt x="1480457" y="83431"/>
                    </a:lnTo>
                    <a:lnTo>
                      <a:pt x="1482044" y="89326"/>
                    </a:lnTo>
                    <a:lnTo>
                      <a:pt x="1483632" y="95221"/>
                    </a:lnTo>
                    <a:lnTo>
                      <a:pt x="1484993" y="101569"/>
                    </a:lnTo>
                    <a:lnTo>
                      <a:pt x="1486127" y="107917"/>
                    </a:lnTo>
                    <a:lnTo>
                      <a:pt x="1486808" y="114265"/>
                    </a:lnTo>
                    <a:lnTo>
                      <a:pt x="1487261" y="120839"/>
                    </a:lnTo>
                    <a:lnTo>
                      <a:pt x="1487488" y="127414"/>
                    </a:lnTo>
                    <a:lnTo>
                      <a:pt x="1487488" y="2062203"/>
                    </a:lnTo>
                    <a:lnTo>
                      <a:pt x="1487261" y="2068551"/>
                    </a:lnTo>
                    <a:lnTo>
                      <a:pt x="1486808" y="2074899"/>
                    </a:lnTo>
                    <a:lnTo>
                      <a:pt x="1486127" y="2081473"/>
                    </a:lnTo>
                    <a:lnTo>
                      <a:pt x="1484993" y="2087595"/>
                    </a:lnTo>
                    <a:lnTo>
                      <a:pt x="1483632" y="2093943"/>
                    </a:lnTo>
                    <a:lnTo>
                      <a:pt x="1482044" y="2099837"/>
                    </a:lnTo>
                    <a:lnTo>
                      <a:pt x="1480457" y="2105732"/>
                    </a:lnTo>
                    <a:lnTo>
                      <a:pt x="1478189" y="2111626"/>
                    </a:lnTo>
                    <a:lnTo>
                      <a:pt x="1475694" y="2117068"/>
                    </a:lnTo>
                    <a:lnTo>
                      <a:pt x="1473199" y="2122736"/>
                    </a:lnTo>
                    <a:lnTo>
                      <a:pt x="1470477" y="2127950"/>
                    </a:lnTo>
                    <a:lnTo>
                      <a:pt x="1467528" y="2133164"/>
                    </a:lnTo>
                    <a:lnTo>
                      <a:pt x="1464126" y="2138379"/>
                    </a:lnTo>
                    <a:lnTo>
                      <a:pt x="1460723" y="2143140"/>
                    </a:lnTo>
                    <a:lnTo>
                      <a:pt x="1456867" y="2147674"/>
                    </a:lnTo>
                    <a:lnTo>
                      <a:pt x="1453011" y="2152209"/>
                    </a:lnTo>
                    <a:lnTo>
                      <a:pt x="1449156" y="2156289"/>
                    </a:lnTo>
                    <a:lnTo>
                      <a:pt x="1444846" y="2160144"/>
                    </a:lnTo>
                    <a:lnTo>
                      <a:pt x="1440310" y="2163998"/>
                    </a:lnTo>
                    <a:lnTo>
                      <a:pt x="1435773" y="2167625"/>
                    </a:lnTo>
                    <a:lnTo>
                      <a:pt x="1430783" y="2170799"/>
                    </a:lnTo>
                    <a:lnTo>
                      <a:pt x="1426020" y="2173973"/>
                    </a:lnTo>
                    <a:lnTo>
                      <a:pt x="1421030" y="2176920"/>
                    </a:lnTo>
                    <a:lnTo>
                      <a:pt x="1415813" y="2179414"/>
                    </a:lnTo>
                    <a:lnTo>
                      <a:pt x="1410369" y="2181682"/>
                    </a:lnTo>
                    <a:lnTo>
                      <a:pt x="1404926" y="2183722"/>
                    </a:lnTo>
                    <a:lnTo>
                      <a:pt x="1399255" y="2185536"/>
                    </a:lnTo>
                    <a:lnTo>
                      <a:pt x="1393811" y="2186669"/>
                    </a:lnTo>
                    <a:lnTo>
                      <a:pt x="1387914" y="2188030"/>
                    </a:lnTo>
                    <a:lnTo>
                      <a:pt x="1382244" y="2188710"/>
                    </a:lnTo>
                    <a:lnTo>
                      <a:pt x="1376119" y="2189163"/>
                    </a:lnTo>
                    <a:lnTo>
                      <a:pt x="1369995" y="2189163"/>
                    </a:lnTo>
                    <a:lnTo>
                      <a:pt x="117266" y="2189163"/>
                    </a:lnTo>
                    <a:lnTo>
                      <a:pt x="111142" y="2189163"/>
                    </a:lnTo>
                    <a:lnTo>
                      <a:pt x="105245" y="2188710"/>
                    </a:lnTo>
                    <a:lnTo>
                      <a:pt x="99348" y="2188030"/>
                    </a:lnTo>
                    <a:lnTo>
                      <a:pt x="93450" y="2186669"/>
                    </a:lnTo>
                    <a:lnTo>
                      <a:pt x="88007" y="2185536"/>
                    </a:lnTo>
                    <a:lnTo>
                      <a:pt x="82336" y="2183722"/>
                    </a:lnTo>
                    <a:lnTo>
                      <a:pt x="76892" y="2181682"/>
                    </a:lnTo>
                    <a:lnTo>
                      <a:pt x="71675" y="2179414"/>
                    </a:lnTo>
                    <a:lnTo>
                      <a:pt x="66232" y="2176920"/>
                    </a:lnTo>
                    <a:lnTo>
                      <a:pt x="61242" y="2173973"/>
                    </a:lnTo>
                    <a:lnTo>
                      <a:pt x="56479" y="2170799"/>
                    </a:lnTo>
                    <a:lnTo>
                      <a:pt x="51715" y="2167625"/>
                    </a:lnTo>
                    <a:lnTo>
                      <a:pt x="47179" y="2163998"/>
                    </a:lnTo>
                    <a:lnTo>
                      <a:pt x="42642" y="2160144"/>
                    </a:lnTo>
                    <a:lnTo>
                      <a:pt x="38333" y="2156289"/>
                    </a:lnTo>
                    <a:lnTo>
                      <a:pt x="34250" y="2152209"/>
                    </a:lnTo>
                    <a:lnTo>
                      <a:pt x="30394" y="2147674"/>
                    </a:lnTo>
                    <a:lnTo>
                      <a:pt x="26765" y="2143140"/>
                    </a:lnTo>
                    <a:lnTo>
                      <a:pt x="23136" y="2138379"/>
                    </a:lnTo>
                    <a:lnTo>
                      <a:pt x="19960" y="2133164"/>
                    </a:lnTo>
                    <a:lnTo>
                      <a:pt x="16785" y="2127950"/>
                    </a:lnTo>
                    <a:lnTo>
                      <a:pt x="14063" y="2122736"/>
                    </a:lnTo>
                    <a:lnTo>
                      <a:pt x="11568" y="2117068"/>
                    </a:lnTo>
                    <a:lnTo>
                      <a:pt x="9073" y="2111626"/>
                    </a:lnTo>
                    <a:lnTo>
                      <a:pt x="7032" y="2105732"/>
                    </a:lnTo>
                    <a:lnTo>
                      <a:pt x="5217" y="2099837"/>
                    </a:lnTo>
                    <a:lnTo>
                      <a:pt x="3629" y="2093943"/>
                    </a:lnTo>
                    <a:lnTo>
                      <a:pt x="2268" y="2087595"/>
                    </a:lnTo>
                    <a:lnTo>
                      <a:pt x="1134" y="2081473"/>
                    </a:lnTo>
                    <a:lnTo>
                      <a:pt x="454" y="2074899"/>
                    </a:lnTo>
                    <a:lnTo>
                      <a:pt x="0" y="2068551"/>
                    </a:lnTo>
                    <a:lnTo>
                      <a:pt x="0" y="2062203"/>
                    </a:lnTo>
                    <a:lnTo>
                      <a:pt x="0" y="127414"/>
                    </a:lnTo>
                    <a:lnTo>
                      <a:pt x="0" y="120839"/>
                    </a:lnTo>
                    <a:lnTo>
                      <a:pt x="454" y="114265"/>
                    </a:lnTo>
                    <a:lnTo>
                      <a:pt x="1134" y="107917"/>
                    </a:lnTo>
                    <a:lnTo>
                      <a:pt x="2268" y="101569"/>
                    </a:lnTo>
                    <a:lnTo>
                      <a:pt x="3629" y="95221"/>
                    </a:lnTo>
                    <a:lnTo>
                      <a:pt x="5217" y="89326"/>
                    </a:lnTo>
                    <a:lnTo>
                      <a:pt x="7032" y="83431"/>
                    </a:lnTo>
                    <a:lnTo>
                      <a:pt x="9073" y="77537"/>
                    </a:lnTo>
                    <a:lnTo>
                      <a:pt x="11568" y="72096"/>
                    </a:lnTo>
                    <a:lnTo>
                      <a:pt x="14063" y="66654"/>
                    </a:lnTo>
                    <a:lnTo>
                      <a:pt x="16785" y="61213"/>
                    </a:lnTo>
                    <a:lnTo>
                      <a:pt x="19960" y="55999"/>
                    </a:lnTo>
                    <a:lnTo>
                      <a:pt x="23136" y="51238"/>
                    </a:lnTo>
                    <a:lnTo>
                      <a:pt x="26765" y="46250"/>
                    </a:lnTo>
                    <a:lnTo>
                      <a:pt x="30394" y="41489"/>
                    </a:lnTo>
                    <a:lnTo>
                      <a:pt x="34250" y="37181"/>
                    </a:lnTo>
                    <a:lnTo>
                      <a:pt x="38333" y="32874"/>
                    </a:lnTo>
                    <a:lnTo>
                      <a:pt x="42642" y="29020"/>
                    </a:lnTo>
                    <a:lnTo>
                      <a:pt x="47179" y="25166"/>
                    </a:lnTo>
                    <a:lnTo>
                      <a:pt x="51715" y="21538"/>
                    </a:lnTo>
                    <a:lnTo>
                      <a:pt x="56479" y="18364"/>
                    </a:lnTo>
                    <a:lnTo>
                      <a:pt x="61242" y="15417"/>
                    </a:lnTo>
                    <a:lnTo>
                      <a:pt x="66232" y="12469"/>
                    </a:lnTo>
                    <a:lnTo>
                      <a:pt x="71675" y="9976"/>
                    </a:lnTo>
                    <a:lnTo>
                      <a:pt x="76892" y="7708"/>
                    </a:lnTo>
                    <a:lnTo>
                      <a:pt x="82336" y="5668"/>
                    </a:lnTo>
                    <a:lnTo>
                      <a:pt x="88007" y="4081"/>
                    </a:lnTo>
                    <a:lnTo>
                      <a:pt x="93450" y="2494"/>
                    </a:lnTo>
                    <a:lnTo>
                      <a:pt x="99348" y="1360"/>
                    </a:lnTo>
                    <a:lnTo>
                      <a:pt x="105245" y="680"/>
                    </a:lnTo>
                    <a:lnTo>
                      <a:pt x="111142" y="227"/>
                    </a:lnTo>
                    <a:lnTo>
                      <a:pt x="117266" y="0"/>
                    </a:ln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11520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cxnSp>
          <p:nvCxnSpPr>
            <p:cNvPr id="994" name="Google Shape;994;p17"/>
            <p:cNvCxnSpPr/>
            <p:nvPr/>
          </p:nvCxnSpPr>
          <p:spPr>
            <a:xfrm>
              <a:off x="6821685" y="5262032"/>
              <a:ext cx="260682" cy="0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95" name="Google Shape;995;p17"/>
            <p:cNvSpPr txBox="1"/>
            <p:nvPr/>
          </p:nvSpPr>
          <p:spPr>
            <a:xfrm>
              <a:off x="7058752" y="5201248"/>
              <a:ext cx="1016945" cy="138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996" name="Google Shape;996;p17"/>
          <p:cNvGrpSpPr/>
          <p:nvPr/>
        </p:nvGrpSpPr>
        <p:grpSpPr>
          <a:xfrm rot="1189269">
            <a:off x="2827849" y="5278046"/>
            <a:ext cx="2685710" cy="1479646"/>
            <a:chOff x="4467725" y="3428844"/>
            <a:chExt cx="3799658" cy="2093357"/>
          </a:xfrm>
        </p:grpSpPr>
        <p:grpSp>
          <p:nvGrpSpPr>
            <p:cNvPr id="997" name="Google Shape;997;p17"/>
            <p:cNvGrpSpPr/>
            <p:nvPr/>
          </p:nvGrpSpPr>
          <p:grpSpPr>
            <a:xfrm>
              <a:off x="4467725" y="3428844"/>
              <a:ext cx="3799658" cy="2093357"/>
              <a:chOff x="4465365" y="3429000"/>
              <a:chExt cx="3799658" cy="2093357"/>
            </a:xfrm>
          </p:grpSpPr>
          <p:pic>
            <p:nvPicPr>
              <p:cNvPr id="998" name="Google Shape;998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465365" y="3429280"/>
                <a:ext cx="3799657" cy="2093077"/>
              </a:xfrm>
              <a:custGeom>
                <a:rect b="b" l="l" r="r" t="t"/>
                <a:pathLst>
                  <a:path extrusionOk="0" h="2093077" w="3799657">
                    <a:moveTo>
                      <a:pt x="0" y="312"/>
                    </a:moveTo>
                    <a:lnTo>
                      <a:pt x="3799486" y="0"/>
                    </a:lnTo>
                    <a:lnTo>
                      <a:pt x="3799657" y="2092766"/>
                    </a:lnTo>
                    <a:lnTo>
                      <a:pt x="171" y="2093077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sp>
            <p:nvSpPr>
              <p:cNvPr id="999" name="Google Shape;999;p17"/>
              <p:cNvSpPr/>
              <p:nvPr/>
            </p:nvSpPr>
            <p:spPr>
              <a:xfrm rot="-282">
                <a:off x="4465451" y="3429156"/>
                <a:ext cx="3799486" cy="2092765"/>
              </a:xfrm>
              <a:prstGeom prst="rect">
                <a:avLst/>
              </a:prstGeom>
              <a:solidFill>
                <a:schemeClr val="lt1">
                  <a:alpha val="89803"/>
                </a:schemeClr>
              </a:solidFill>
              <a:ln cap="flat" cmpd="sng" w="57150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000" name="Google Shape;1000;p17"/>
            <p:cNvSpPr txBox="1"/>
            <p:nvPr/>
          </p:nvSpPr>
          <p:spPr>
            <a:xfrm>
              <a:off x="4644187" y="3625837"/>
              <a:ext cx="1754384" cy="26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ADD YOUR TITLE HERE</a:t>
              </a:r>
              <a:endParaRPr b="1" sz="6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cxnSp>
          <p:nvCxnSpPr>
            <p:cNvPr id="1001" name="Google Shape;1001;p17"/>
            <p:cNvCxnSpPr/>
            <p:nvPr/>
          </p:nvCxnSpPr>
          <p:spPr>
            <a:xfrm>
              <a:off x="4749801" y="3920065"/>
              <a:ext cx="396874" cy="0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02" name="Google Shape;1002;p17"/>
            <p:cNvSpPr txBox="1"/>
            <p:nvPr/>
          </p:nvSpPr>
          <p:spPr>
            <a:xfrm>
              <a:off x="5078506" y="3823698"/>
              <a:ext cx="775303" cy="195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YOUR LOGO</a:t>
              </a:r>
              <a:endParaRPr b="1" sz="3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03" name="Google Shape;1003;p17"/>
            <p:cNvSpPr txBox="1"/>
            <p:nvPr/>
          </p:nvSpPr>
          <p:spPr>
            <a:xfrm>
              <a:off x="6252520" y="4240378"/>
              <a:ext cx="823163" cy="239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CONTENT</a:t>
              </a:r>
              <a:endParaRPr b="1" sz="5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1004" name="Google Shape;1004;p17"/>
            <p:cNvGrpSpPr/>
            <p:nvPr/>
          </p:nvGrpSpPr>
          <p:grpSpPr>
            <a:xfrm>
              <a:off x="6316020" y="4489399"/>
              <a:ext cx="173680" cy="173680"/>
              <a:chOff x="8838832" y="2876550"/>
              <a:chExt cx="292100" cy="292100"/>
            </a:xfrm>
          </p:grpSpPr>
          <p:sp>
            <p:nvSpPr>
              <p:cNvPr id="1005" name="Google Shape;1005;p17"/>
              <p:cNvSpPr/>
              <p:nvPr/>
            </p:nvSpPr>
            <p:spPr>
              <a:xfrm>
                <a:off x="8914100" y="2969295"/>
                <a:ext cx="141564" cy="106610"/>
              </a:xfrm>
              <a:custGeom>
                <a:rect b="b" l="l" r="r" t="t"/>
                <a:pathLst>
                  <a:path extrusionOk="0" h="2574" w="3421">
                    <a:moveTo>
                      <a:pt x="3421" y="2361"/>
                    </a:moveTo>
                    <a:cubicBezTo>
                      <a:pt x="3421" y="2441"/>
                      <a:pt x="3405" y="2497"/>
                      <a:pt x="3374" y="2528"/>
                    </a:cubicBezTo>
                    <a:cubicBezTo>
                      <a:pt x="3343" y="2559"/>
                      <a:pt x="3291" y="2574"/>
                      <a:pt x="3219" y="2574"/>
                    </a:cubicBezTo>
                    <a:cubicBezTo>
                      <a:pt x="201" y="2574"/>
                      <a:pt x="201" y="2574"/>
                      <a:pt x="201" y="2574"/>
                    </a:cubicBezTo>
                    <a:cubicBezTo>
                      <a:pt x="146" y="2574"/>
                      <a:pt x="100" y="2559"/>
                      <a:pt x="64" y="2528"/>
                    </a:cubicBezTo>
                    <a:cubicBezTo>
                      <a:pt x="21" y="2490"/>
                      <a:pt x="0" y="2434"/>
                      <a:pt x="0" y="236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2"/>
                      <a:pt x="21" y="96"/>
                      <a:pt x="63" y="57"/>
                    </a:cubicBezTo>
                    <a:cubicBezTo>
                      <a:pt x="105" y="19"/>
                      <a:pt x="151" y="0"/>
                      <a:pt x="201" y="0"/>
                    </a:cubicBezTo>
                    <a:cubicBezTo>
                      <a:pt x="3219" y="0"/>
                      <a:pt x="3219" y="0"/>
                      <a:pt x="3219" y="0"/>
                    </a:cubicBezTo>
                    <a:cubicBezTo>
                      <a:pt x="3286" y="0"/>
                      <a:pt x="3337" y="18"/>
                      <a:pt x="3370" y="54"/>
                    </a:cubicBezTo>
                    <a:cubicBezTo>
                      <a:pt x="3404" y="90"/>
                      <a:pt x="3421" y="137"/>
                      <a:pt x="3421" y="195"/>
                    </a:cubicBezTo>
                    <a:cubicBezTo>
                      <a:pt x="3421" y="2361"/>
                      <a:pt x="3421" y="2361"/>
                      <a:pt x="3421" y="2361"/>
                    </a:cubicBezTo>
                    <a:close/>
                    <a:moveTo>
                      <a:pt x="1095" y="1286"/>
                    </a:moveTo>
                    <a:cubicBezTo>
                      <a:pt x="200" y="402"/>
                      <a:pt x="200" y="402"/>
                      <a:pt x="200" y="402"/>
                    </a:cubicBezTo>
                    <a:cubicBezTo>
                      <a:pt x="200" y="2195"/>
                      <a:pt x="200" y="2195"/>
                      <a:pt x="200" y="2195"/>
                    </a:cubicBezTo>
                    <a:cubicBezTo>
                      <a:pt x="1095" y="1286"/>
                      <a:pt x="1095" y="1286"/>
                      <a:pt x="1095" y="1286"/>
                    </a:cubicBezTo>
                    <a:close/>
                    <a:moveTo>
                      <a:pt x="3078" y="191"/>
                    </a:moveTo>
                    <a:cubicBezTo>
                      <a:pt x="343" y="191"/>
                      <a:pt x="343" y="191"/>
                      <a:pt x="343" y="191"/>
                    </a:cubicBezTo>
                    <a:cubicBezTo>
                      <a:pt x="1489" y="1335"/>
                      <a:pt x="1489" y="1335"/>
                      <a:pt x="1489" y="1335"/>
                    </a:cubicBezTo>
                    <a:cubicBezTo>
                      <a:pt x="1589" y="1435"/>
                      <a:pt x="1663" y="1485"/>
                      <a:pt x="1710" y="1485"/>
                    </a:cubicBezTo>
                    <a:cubicBezTo>
                      <a:pt x="1758" y="1485"/>
                      <a:pt x="1832" y="1435"/>
                      <a:pt x="1932" y="1335"/>
                    </a:cubicBezTo>
                    <a:cubicBezTo>
                      <a:pt x="3078" y="191"/>
                      <a:pt x="3078" y="191"/>
                      <a:pt x="3078" y="191"/>
                    </a:cubicBezTo>
                    <a:close/>
                    <a:moveTo>
                      <a:pt x="3070" y="2359"/>
                    </a:moveTo>
                    <a:cubicBezTo>
                      <a:pt x="2172" y="1461"/>
                      <a:pt x="2172" y="1461"/>
                      <a:pt x="2172" y="1461"/>
                    </a:cubicBezTo>
                    <a:cubicBezTo>
                      <a:pt x="2025" y="1606"/>
                      <a:pt x="2025" y="1606"/>
                      <a:pt x="2025" y="1606"/>
                    </a:cubicBezTo>
                    <a:cubicBezTo>
                      <a:pt x="1940" y="1691"/>
                      <a:pt x="1835" y="1734"/>
                      <a:pt x="1711" y="1734"/>
                    </a:cubicBezTo>
                    <a:cubicBezTo>
                      <a:pt x="1586" y="1734"/>
                      <a:pt x="1481" y="1691"/>
                      <a:pt x="1396" y="1606"/>
                    </a:cubicBezTo>
                    <a:cubicBezTo>
                      <a:pt x="1249" y="1461"/>
                      <a:pt x="1249" y="1461"/>
                      <a:pt x="1249" y="1461"/>
                    </a:cubicBezTo>
                    <a:cubicBezTo>
                      <a:pt x="351" y="2359"/>
                      <a:pt x="351" y="2359"/>
                      <a:pt x="351" y="2359"/>
                    </a:cubicBezTo>
                    <a:cubicBezTo>
                      <a:pt x="3070" y="2359"/>
                      <a:pt x="3070" y="2359"/>
                      <a:pt x="3070" y="2359"/>
                    </a:cubicBezTo>
                    <a:close/>
                    <a:moveTo>
                      <a:pt x="3221" y="2195"/>
                    </a:moveTo>
                    <a:cubicBezTo>
                      <a:pt x="3221" y="402"/>
                      <a:pt x="3221" y="402"/>
                      <a:pt x="3221" y="402"/>
                    </a:cubicBezTo>
                    <a:cubicBezTo>
                      <a:pt x="2326" y="1286"/>
                      <a:pt x="2326" y="1286"/>
                      <a:pt x="2326" y="1286"/>
                    </a:cubicBezTo>
                    <a:cubicBezTo>
                      <a:pt x="3221" y="2195"/>
                      <a:pt x="3221" y="2195"/>
                      <a:pt x="3221" y="2195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>
                <a:off x="8838832" y="2876550"/>
                <a:ext cx="292100" cy="292100"/>
              </a:xfrm>
              <a:prstGeom prst="ellipse">
                <a:avLst/>
              </a:prstGeom>
              <a:noFill/>
              <a:ln cap="flat" cmpd="sng" w="9525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007" name="Google Shape;1007;p17"/>
            <p:cNvSpPr/>
            <p:nvPr/>
          </p:nvSpPr>
          <p:spPr>
            <a:xfrm>
              <a:off x="6460187" y="4479910"/>
              <a:ext cx="1689735" cy="195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SINGLE SPARK CAN START A PRAIRIE FIRE.</a:t>
              </a:r>
              <a:endParaRPr sz="3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1008" name="Google Shape;1008;p17"/>
            <p:cNvGrpSpPr/>
            <p:nvPr/>
          </p:nvGrpSpPr>
          <p:grpSpPr>
            <a:xfrm>
              <a:off x="6316020" y="4710883"/>
              <a:ext cx="173680" cy="173680"/>
              <a:chOff x="6319286" y="4730869"/>
              <a:chExt cx="173680" cy="173680"/>
            </a:xfrm>
          </p:grpSpPr>
          <p:sp>
            <p:nvSpPr>
              <p:cNvPr id="1009" name="Google Shape;1009;p17"/>
              <p:cNvSpPr/>
              <p:nvPr/>
            </p:nvSpPr>
            <p:spPr>
              <a:xfrm>
                <a:off x="6370820" y="4786015"/>
                <a:ext cx="70612" cy="63389"/>
              </a:xfrm>
              <a:custGeom>
                <a:rect b="b" l="l" r="r" t="t"/>
                <a:pathLst>
                  <a:path extrusionOk="0" h="2809" w="3133">
                    <a:moveTo>
                      <a:pt x="2914" y="937"/>
                    </a:moveTo>
                    <a:cubicBezTo>
                      <a:pt x="1093" y="937"/>
                      <a:pt x="1093" y="937"/>
                      <a:pt x="1093" y="937"/>
                    </a:cubicBezTo>
                    <a:cubicBezTo>
                      <a:pt x="975" y="937"/>
                      <a:pt x="892" y="1039"/>
                      <a:pt x="872" y="1117"/>
                    </a:cubicBezTo>
                    <a:cubicBezTo>
                      <a:pt x="845" y="1225"/>
                      <a:pt x="564" y="2300"/>
                      <a:pt x="553" y="2335"/>
                    </a:cubicBezTo>
                    <a:cubicBezTo>
                      <a:pt x="527" y="2415"/>
                      <a:pt x="450" y="2457"/>
                      <a:pt x="379" y="2446"/>
                    </a:cubicBezTo>
                    <a:cubicBezTo>
                      <a:pt x="322" y="2437"/>
                      <a:pt x="253" y="2379"/>
                      <a:pt x="279" y="2282"/>
                    </a:cubicBezTo>
                    <a:cubicBezTo>
                      <a:pt x="304" y="2186"/>
                      <a:pt x="570" y="1174"/>
                      <a:pt x="598" y="1066"/>
                    </a:cubicBezTo>
                    <a:cubicBezTo>
                      <a:pt x="647" y="872"/>
                      <a:pt x="791" y="729"/>
                      <a:pt x="1021" y="729"/>
                    </a:cubicBezTo>
                    <a:cubicBezTo>
                      <a:pt x="2706" y="729"/>
                      <a:pt x="2706" y="729"/>
                      <a:pt x="2706" y="729"/>
                    </a:cubicBezTo>
                    <a:cubicBezTo>
                      <a:pt x="2706" y="520"/>
                      <a:pt x="2706" y="520"/>
                      <a:pt x="2706" y="520"/>
                    </a:cubicBezTo>
                    <a:cubicBezTo>
                      <a:pt x="2706" y="405"/>
                      <a:pt x="2613" y="312"/>
                      <a:pt x="2498" y="312"/>
                    </a:cubicBezTo>
                    <a:cubicBezTo>
                      <a:pt x="1152" y="312"/>
                      <a:pt x="1152" y="312"/>
                      <a:pt x="1152" y="312"/>
                    </a:cubicBezTo>
                    <a:cubicBezTo>
                      <a:pt x="1006" y="93"/>
                      <a:pt x="1006" y="93"/>
                      <a:pt x="1006" y="93"/>
                    </a:cubicBezTo>
                    <a:cubicBezTo>
                      <a:pt x="967" y="35"/>
                      <a:pt x="902" y="0"/>
                      <a:pt x="833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93" y="0"/>
                      <a:pt x="0" y="93"/>
                      <a:pt x="0" y="208"/>
                    </a:cubicBezTo>
                    <a:cubicBezTo>
                      <a:pt x="0" y="2522"/>
                      <a:pt x="0" y="2522"/>
                      <a:pt x="0" y="2522"/>
                    </a:cubicBezTo>
                    <a:cubicBezTo>
                      <a:pt x="0" y="2627"/>
                      <a:pt x="78" y="2715"/>
                      <a:pt x="182" y="2729"/>
                    </a:cubicBezTo>
                    <a:cubicBezTo>
                      <a:pt x="615" y="2784"/>
                      <a:pt x="987" y="2809"/>
                      <a:pt x="1353" y="2809"/>
                    </a:cubicBezTo>
                    <a:cubicBezTo>
                      <a:pt x="1719" y="2809"/>
                      <a:pt x="2091" y="2784"/>
                      <a:pt x="2524" y="2729"/>
                    </a:cubicBezTo>
                    <a:cubicBezTo>
                      <a:pt x="2538" y="2727"/>
                      <a:pt x="2551" y="2724"/>
                      <a:pt x="2563" y="2720"/>
                    </a:cubicBezTo>
                    <a:cubicBezTo>
                      <a:pt x="2637" y="2704"/>
                      <a:pt x="2698" y="2651"/>
                      <a:pt x="2719" y="2576"/>
                    </a:cubicBezTo>
                    <a:cubicBezTo>
                      <a:pt x="3115" y="1202"/>
                      <a:pt x="3115" y="1202"/>
                      <a:pt x="3115" y="1202"/>
                    </a:cubicBezTo>
                    <a:cubicBezTo>
                      <a:pt x="3133" y="1139"/>
                      <a:pt x="3120" y="1072"/>
                      <a:pt x="3081" y="1019"/>
                    </a:cubicBezTo>
                    <a:cubicBezTo>
                      <a:pt x="3041" y="967"/>
                      <a:pt x="2980" y="937"/>
                      <a:pt x="2914" y="937"/>
                    </a:cubicBez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010" name="Google Shape;1010;p17"/>
              <p:cNvSpPr/>
              <p:nvPr/>
            </p:nvSpPr>
            <p:spPr>
              <a:xfrm>
                <a:off x="6319286" y="4730869"/>
                <a:ext cx="173680" cy="173680"/>
              </a:xfrm>
              <a:prstGeom prst="ellipse">
                <a:avLst/>
              </a:prstGeom>
              <a:noFill/>
              <a:ln cap="flat" cmpd="sng" w="9525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011" name="Google Shape;1011;p17"/>
            <p:cNvSpPr/>
            <p:nvPr/>
          </p:nvSpPr>
          <p:spPr>
            <a:xfrm>
              <a:off x="6460187" y="4713124"/>
              <a:ext cx="1689735" cy="195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 FRIEND IN NEED IS A FRIEND INDEED.</a:t>
              </a:r>
              <a:endParaRPr sz="3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6460187" y="4931133"/>
              <a:ext cx="1689735" cy="195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">
                  <a:solidFill>
                    <a:srgbClr val="08224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EACH MAN IS THE ARCHITECT OF HIS OWN FATE.</a:t>
              </a:r>
              <a:endParaRPr sz="3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1013" name="Google Shape;1013;p17"/>
            <p:cNvGrpSpPr/>
            <p:nvPr/>
          </p:nvGrpSpPr>
          <p:grpSpPr>
            <a:xfrm>
              <a:off x="6316020" y="4932368"/>
              <a:ext cx="173680" cy="173680"/>
              <a:chOff x="6316020" y="4932368"/>
              <a:chExt cx="173680" cy="173680"/>
            </a:xfrm>
          </p:grpSpPr>
          <p:sp>
            <p:nvSpPr>
              <p:cNvPr id="1014" name="Google Shape;1014;p17"/>
              <p:cNvSpPr/>
              <p:nvPr/>
            </p:nvSpPr>
            <p:spPr>
              <a:xfrm>
                <a:off x="6316020" y="4932368"/>
                <a:ext cx="173680" cy="173680"/>
              </a:xfrm>
              <a:prstGeom prst="ellipse">
                <a:avLst/>
              </a:prstGeom>
              <a:noFill/>
              <a:ln cap="flat" cmpd="sng" w="9525">
                <a:solidFill>
                  <a:srgbClr val="65D3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015" name="Google Shape;1015;p17"/>
              <p:cNvSpPr/>
              <p:nvPr/>
            </p:nvSpPr>
            <p:spPr>
              <a:xfrm>
                <a:off x="6375157" y="4978468"/>
                <a:ext cx="55407" cy="81480"/>
              </a:xfrm>
              <a:custGeom>
                <a:rect b="b" l="l" r="r" t="t"/>
                <a:pathLst>
                  <a:path extrusionOk="0" h="2189163" w="1487488">
                    <a:moveTo>
                      <a:pt x="1049823" y="1774825"/>
                    </a:moveTo>
                    <a:lnTo>
                      <a:pt x="1047327" y="1775278"/>
                    </a:lnTo>
                    <a:lnTo>
                      <a:pt x="1044604" y="1775731"/>
                    </a:lnTo>
                    <a:lnTo>
                      <a:pt x="1042108" y="1776864"/>
                    </a:lnTo>
                    <a:lnTo>
                      <a:pt x="1039611" y="1777997"/>
                    </a:lnTo>
                    <a:lnTo>
                      <a:pt x="1037115" y="1779583"/>
                    </a:lnTo>
                    <a:lnTo>
                      <a:pt x="1034845" y="1781168"/>
                    </a:lnTo>
                    <a:lnTo>
                      <a:pt x="1032576" y="1783207"/>
                    </a:lnTo>
                    <a:lnTo>
                      <a:pt x="1030307" y="1785246"/>
                    </a:lnTo>
                    <a:lnTo>
                      <a:pt x="1028264" y="1787512"/>
                    </a:lnTo>
                    <a:lnTo>
                      <a:pt x="1025995" y="1790230"/>
                    </a:lnTo>
                    <a:lnTo>
                      <a:pt x="1023952" y="1792949"/>
                    </a:lnTo>
                    <a:lnTo>
                      <a:pt x="1021910" y="1795667"/>
                    </a:lnTo>
                    <a:lnTo>
                      <a:pt x="1020321" y="1799065"/>
                    </a:lnTo>
                    <a:lnTo>
                      <a:pt x="1018279" y="1802237"/>
                    </a:lnTo>
                    <a:lnTo>
                      <a:pt x="1016463" y="1805862"/>
                    </a:lnTo>
                    <a:lnTo>
                      <a:pt x="1013286" y="1813338"/>
                    </a:lnTo>
                    <a:lnTo>
                      <a:pt x="1010336" y="1821493"/>
                    </a:lnTo>
                    <a:lnTo>
                      <a:pt x="1007840" y="1830329"/>
                    </a:lnTo>
                    <a:lnTo>
                      <a:pt x="1005570" y="1839617"/>
                    </a:lnTo>
                    <a:lnTo>
                      <a:pt x="1003982" y="1849358"/>
                    </a:lnTo>
                    <a:lnTo>
                      <a:pt x="1002847" y="1859553"/>
                    </a:lnTo>
                    <a:lnTo>
                      <a:pt x="1002166" y="1870200"/>
                    </a:lnTo>
                    <a:lnTo>
                      <a:pt x="1001712" y="1881074"/>
                    </a:lnTo>
                    <a:lnTo>
                      <a:pt x="1002166" y="1891722"/>
                    </a:lnTo>
                    <a:lnTo>
                      <a:pt x="1002847" y="1902370"/>
                    </a:lnTo>
                    <a:lnTo>
                      <a:pt x="1003982" y="1912791"/>
                    </a:lnTo>
                    <a:lnTo>
                      <a:pt x="1005570" y="1922532"/>
                    </a:lnTo>
                    <a:lnTo>
                      <a:pt x="1007840" y="1931820"/>
                    </a:lnTo>
                    <a:lnTo>
                      <a:pt x="1010336" y="1940429"/>
                    </a:lnTo>
                    <a:lnTo>
                      <a:pt x="1013286" y="1948811"/>
                    </a:lnTo>
                    <a:lnTo>
                      <a:pt x="1016463" y="1956287"/>
                    </a:lnTo>
                    <a:lnTo>
                      <a:pt x="1018279" y="1959912"/>
                    </a:lnTo>
                    <a:lnTo>
                      <a:pt x="1020321" y="1963083"/>
                    </a:lnTo>
                    <a:lnTo>
                      <a:pt x="1021910" y="1966482"/>
                    </a:lnTo>
                    <a:lnTo>
                      <a:pt x="1023952" y="1969200"/>
                    </a:lnTo>
                    <a:lnTo>
                      <a:pt x="1025995" y="1971919"/>
                    </a:lnTo>
                    <a:lnTo>
                      <a:pt x="1028264" y="1974864"/>
                    </a:lnTo>
                    <a:lnTo>
                      <a:pt x="1030307" y="1977129"/>
                    </a:lnTo>
                    <a:lnTo>
                      <a:pt x="1032576" y="1978942"/>
                    </a:lnTo>
                    <a:lnTo>
                      <a:pt x="1034845" y="1980980"/>
                    </a:lnTo>
                    <a:lnTo>
                      <a:pt x="1037115" y="1982793"/>
                    </a:lnTo>
                    <a:lnTo>
                      <a:pt x="1039611" y="1984152"/>
                    </a:lnTo>
                    <a:lnTo>
                      <a:pt x="1042108" y="1985285"/>
                    </a:lnTo>
                    <a:lnTo>
                      <a:pt x="1044604" y="1986418"/>
                    </a:lnTo>
                    <a:lnTo>
                      <a:pt x="1047327" y="1986871"/>
                    </a:lnTo>
                    <a:lnTo>
                      <a:pt x="1049823" y="1987324"/>
                    </a:lnTo>
                    <a:lnTo>
                      <a:pt x="1052320" y="1987550"/>
                    </a:lnTo>
                    <a:lnTo>
                      <a:pt x="1286068" y="1987550"/>
                    </a:lnTo>
                    <a:lnTo>
                      <a:pt x="1288564" y="1987324"/>
                    </a:lnTo>
                    <a:lnTo>
                      <a:pt x="1291287" y="1986871"/>
                    </a:lnTo>
                    <a:lnTo>
                      <a:pt x="1293784" y="1986418"/>
                    </a:lnTo>
                    <a:lnTo>
                      <a:pt x="1296280" y="1985285"/>
                    </a:lnTo>
                    <a:lnTo>
                      <a:pt x="1298776" y="1984152"/>
                    </a:lnTo>
                    <a:lnTo>
                      <a:pt x="1301046" y="1982793"/>
                    </a:lnTo>
                    <a:lnTo>
                      <a:pt x="1303315" y="1980980"/>
                    </a:lnTo>
                    <a:lnTo>
                      <a:pt x="1305811" y="1978942"/>
                    </a:lnTo>
                    <a:lnTo>
                      <a:pt x="1307854" y="1977129"/>
                    </a:lnTo>
                    <a:lnTo>
                      <a:pt x="1310123" y="1974864"/>
                    </a:lnTo>
                    <a:lnTo>
                      <a:pt x="1312166" y="1971919"/>
                    </a:lnTo>
                    <a:lnTo>
                      <a:pt x="1314435" y="1969200"/>
                    </a:lnTo>
                    <a:lnTo>
                      <a:pt x="1316251" y="1966482"/>
                    </a:lnTo>
                    <a:lnTo>
                      <a:pt x="1318293" y="1963083"/>
                    </a:lnTo>
                    <a:lnTo>
                      <a:pt x="1319882" y="1959912"/>
                    </a:lnTo>
                    <a:lnTo>
                      <a:pt x="1321697" y="1956287"/>
                    </a:lnTo>
                    <a:lnTo>
                      <a:pt x="1325101" y="1948811"/>
                    </a:lnTo>
                    <a:lnTo>
                      <a:pt x="1328052" y="1940429"/>
                    </a:lnTo>
                    <a:lnTo>
                      <a:pt x="1330548" y="1931820"/>
                    </a:lnTo>
                    <a:lnTo>
                      <a:pt x="1332590" y="1922532"/>
                    </a:lnTo>
                    <a:lnTo>
                      <a:pt x="1334406" y="1912791"/>
                    </a:lnTo>
                    <a:lnTo>
                      <a:pt x="1335541" y="1902370"/>
                    </a:lnTo>
                    <a:lnTo>
                      <a:pt x="1336448" y="1891722"/>
                    </a:lnTo>
                    <a:lnTo>
                      <a:pt x="1336675" y="1881074"/>
                    </a:lnTo>
                    <a:lnTo>
                      <a:pt x="1336448" y="1870200"/>
                    </a:lnTo>
                    <a:lnTo>
                      <a:pt x="1335541" y="1859553"/>
                    </a:lnTo>
                    <a:lnTo>
                      <a:pt x="1334406" y="1849358"/>
                    </a:lnTo>
                    <a:lnTo>
                      <a:pt x="1332590" y="1839617"/>
                    </a:lnTo>
                    <a:lnTo>
                      <a:pt x="1330548" y="1830329"/>
                    </a:lnTo>
                    <a:lnTo>
                      <a:pt x="1328052" y="1821493"/>
                    </a:lnTo>
                    <a:lnTo>
                      <a:pt x="1325101" y="1813338"/>
                    </a:lnTo>
                    <a:lnTo>
                      <a:pt x="1321697" y="1805862"/>
                    </a:lnTo>
                    <a:lnTo>
                      <a:pt x="1319882" y="1802237"/>
                    </a:lnTo>
                    <a:lnTo>
                      <a:pt x="1318293" y="1799065"/>
                    </a:lnTo>
                    <a:lnTo>
                      <a:pt x="1316251" y="1795667"/>
                    </a:lnTo>
                    <a:lnTo>
                      <a:pt x="1314435" y="1792949"/>
                    </a:lnTo>
                    <a:lnTo>
                      <a:pt x="1312166" y="1790230"/>
                    </a:lnTo>
                    <a:lnTo>
                      <a:pt x="1310123" y="1787512"/>
                    </a:lnTo>
                    <a:lnTo>
                      <a:pt x="1307854" y="1785246"/>
                    </a:lnTo>
                    <a:lnTo>
                      <a:pt x="1305811" y="1783207"/>
                    </a:lnTo>
                    <a:lnTo>
                      <a:pt x="1303315" y="1781168"/>
                    </a:lnTo>
                    <a:lnTo>
                      <a:pt x="1301046" y="1779583"/>
                    </a:lnTo>
                    <a:lnTo>
                      <a:pt x="1298776" y="1777997"/>
                    </a:lnTo>
                    <a:lnTo>
                      <a:pt x="1296280" y="1776864"/>
                    </a:lnTo>
                    <a:lnTo>
                      <a:pt x="1293784" y="1775731"/>
                    </a:lnTo>
                    <a:lnTo>
                      <a:pt x="1291287" y="1775278"/>
                    </a:lnTo>
                    <a:lnTo>
                      <a:pt x="1288564" y="1774825"/>
                    </a:lnTo>
                    <a:lnTo>
                      <a:pt x="1286068" y="1774825"/>
                    </a:lnTo>
                    <a:lnTo>
                      <a:pt x="1052320" y="1774825"/>
                    </a:lnTo>
                    <a:lnTo>
                      <a:pt x="1049823" y="1774825"/>
                    </a:lnTo>
                    <a:close/>
                    <a:moveTo>
                      <a:pt x="630529" y="1774825"/>
                    </a:moveTo>
                    <a:lnTo>
                      <a:pt x="628031" y="1775278"/>
                    </a:lnTo>
                    <a:lnTo>
                      <a:pt x="625533" y="1775731"/>
                    </a:lnTo>
                    <a:lnTo>
                      <a:pt x="623035" y="1776864"/>
                    </a:lnTo>
                    <a:lnTo>
                      <a:pt x="620764" y="1777997"/>
                    </a:lnTo>
                    <a:lnTo>
                      <a:pt x="618039" y="1779583"/>
                    </a:lnTo>
                    <a:lnTo>
                      <a:pt x="615768" y="1781168"/>
                    </a:lnTo>
                    <a:lnTo>
                      <a:pt x="613497" y="1783207"/>
                    </a:lnTo>
                    <a:lnTo>
                      <a:pt x="611226" y="1785246"/>
                    </a:lnTo>
                    <a:lnTo>
                      <a:pt x="608955" y="1787512"/>
                    </a:lnTo>
                    <a:lnTo>
                      <a:pt x="606911" y="1790230"/>
                    </a:lnTo>
                    <a:lnTo>
                      <a:pt x="605095" y="1792949"/>
                    </a:lnTo>
                    <a:lnTo>
                      <a:pt x="603051" y="1795667"/>
                    </a:lnTo>
                    <a:lnTo>
                      <a:pt x="601007" y="1799065"/>
                    </a:lnTo>
                    <a:lnTo>
                      <a:pt x="599190" y="1802237"/>
                    </a:lnTo>
                    <a:lnTo>
                      <a:pt x="597373" y="1805862"/>
                    </a:lnTo>
                    <a:lnTo>
                      <a:pt x="594194" y="1813338"/>
                    </a:lnTo>
                    <a:lnTo>
                      <a:pt x="591242" y="1821493"/>
                    </a:lnTo>
                    <a:lnTo>
                      <a:pt x="588517" y="1830329"/>
                    </a:lnTo>
                    <a:lnTo>
                      <a:pt x="586473" y="1839617"/>
                    </a:lnTo>
                    <a:lnTo>
                      <a:pt x="584883" y="1849358"/>
                    </a:lnTo>
                    <a:lnTo>
                      <a:pt x="583521" y="1859553"/>
                    </a:lnTo>
                    <a:lnTo>
                      <a:pt x="582839" y="1870200"/>
                    </a:lnTo>
                    <a:lnTo>
                      <a:pt x="582612" y="1881074"/>
                    </a:lnTo>
                    <a:lnTo>
                      <a:pt x="582839" y="1891722"/>
                    </a:lnTo>
                    <a:lnTo>
                      <a:pt x="583521" y="1902370"/>
                    </a:lnTo>
                    <a:lnTo>
                      <a:pt x="584883" y="1912791"/>
                    </a:lnTo>
                    <a:lnTo>
                      <a:pt x="586473" y="1922532"/>
                    </a:lnTo>
                    <a:lnTo>
                      <a:pt x="588517" y="1931820"/>
                    </a:lnTo>
                    <a:lnTo>
                      <a:pt x="591242" y="1940429"/>
                    </a:lnTo>
                    <a:lnTo>
                      <a:pt x="594194" y="1948811"/>
                    </a:lnTo>
                    <a:lnTo>
                      <a:pt x="597373" y="1956287"/>
                    </a:lnTo>
                    <a:lnTo>
                      <a:pt x="599190" y="1959912"/>
                    </a:lnTo>
                    <a:lnTo>
                      <a:pt x="601007" y="1963083"/>
                    </a:lnTo>
                    <a:lnTo>
                      <a:pt x="603051" y="1966482"/>
                    </a:lnTo>
                    <a:lnTo>
                      <a:pt x="605095" y="1969200"/>
                    </a:lnTo>
                    <a:lnTo>
                      <a:pt x="606911" y="1971919"/>
                    </a:lnTo>
                    <a:lnTo>
                      <a:pt x="608955" y="1974864"/>
                    </a:lnTo>
                    <a:lnTo>
                      <a:pt x="611226" y="1977129"/>
                    </a:lnTo>
                    <a:lnTo>
                      <a:pt x="613497" y="1978942"/>
                    </a:lnTo>
                    <a:lnTo>
                      <a:pt x="615768" y="1980980"/>
                    </a:lnTo>
                    <a:lnTo>
                      <a:pt x="618039" y="1982793"/>
                    </a:lnTo>
                    <a:lnTo>
                      <a:pt x="620764" y="1984152"/>
                    </a:lnTo>
                    <a:lnTo>
                      <a:pt x="623035" y="1985285"/>
                    </a:lnTo>
                    <a:lnTo>
                      <a:pt x="625533" y="1986418"/>
                    </a:lnTo>
                    <a:lnTo>
                      <a:pt x="628031" y="1986871"/>
                    </a:lnTo>
                    <a:lnTo>
                      <a:pt x="630529" y="1987324"/>
                    </a:lnTo>
                    <a:lnTo>
                      <a:pt x="633254" y="1987550"/>
                    </a:lnTo>
                    <a:lnTo>
                      <a:pt x="866933" y="1987550"/>
                    </a:lnTo>
                    <a:lnTo>
                      <a:pt x="869658" y="1987324"/>
                    </a:lnTo>
                    <a:lnTo>
                      <a:pt x="872157" y="1986871"/>
                    </a:lnTo>
                    <a:lnTo>
                      <a:pt x="874655" y="1986418"/>
                    </a:lnTo>
                    <a:lnTo>
                      <a:pt x="877153" y="1985285"/>
                    </a:lnTo>
                    <a:lnTo>
                      <a:pt x="879651" y="1984152"/>
                    </a:lnTo>
                    <a:lnTo>
                      <a:pt x="882149" y="1982793"/>
                    </a:lnTo>
                    <a:lnTo>
                      <a:pt x="884420" y="1980980"/>
                    </a:lnTo>
                    <a:lnTo>
                      <a:pt x="886691" y="1978942"/>
                    </a:lnTo>
                    <a:lnTo>
                      <a:pt x="888961" y="1977129"/>
                    </a:lnTo>
                    <a:lnTo>
                      <a:pt x="891005" y="1974864"/>
                    </a:lnTo>
                    <a:lnTo>
                      <a:pt x="893276" y="1971919"/>
                    </a:lnTo>
                    <a:lnTo>
                      <a:pt x="895320" y="1969200"/>
                    </a:lnTo>
                    <a:lnTo>
                      <a:pt x="897364" y="1966482"/>
                    </a:lnTo>
                    <a:lnTo>
                      <a:pt x="899181" y="1963083"/>
                    </a:lnTo>
                    <a:lnTo>
                      <a:pt x="901224" y="1959912"/>
                    </a:lnTo>
                    <a:lnTo>
                      <a:pt x="902814" y="1956287"/>
                    </a:lnTo>
                    <a:lnTo>
                      <a:pt x="906221" y="1948811"/>
                    </a:lnTo>
                    <a:lnTo>
                      <a:pt x="908946" y="1940429"/>
                    </a:lnTo>
                    <a:lnTo>
                      <a:pt x="911444" y="1931820"/>
                    </a:lnTo>
                    <a:lnTo>
                      <a:pt x="913715" y="1922532"/>
                    </a:lnTo>
                    <a:lnTo>
                      <a:pt x="915304" y="1912791"/>
                    </a:lnTo>
                    <a:lnTo>
                      <a:pt x="916440" y="1902370"/>
                    </a:lnTo>
                    <a:lnTo>
                      <a:pt x="917348" y="1891722"/>
                    </a:lnTo>
                    <a:lnTo>
                      <a:pt x="917575" y="1881074"/>
                    </a:lnTo>
                    <a:lnTo>
                      <a:pt x="917348" y="1870200"/>
                    </a:lnTo>
                    <a:lnTo>
                      <a:pt x="916440" y="1859553"/>
                    </a:lnTo>
                    <a:lnTo>
                      <a:pt x="915304" y="1849358"/>
                    </a:lnTo>
                    <a:lnTo>
                      <a:pt x="913715" y="1839617"/>
                    </a:lnTo>
                    <a:lnTo>
                      <a:pt x="911444" y="1830329"/>
                    </a:lnTo>
                    <a:lnTo>
                      <a:pt x="908946" y="1821493"/>
                    </a:lnTo>
                    <a:lnTo>
                      <a:pt x="906221" y="1813338"/>
                    </a:lnTo>
                    <a:lnTo>
                      <a:pt x="902814" y="1805862"/>
                    </a:lnTo>
                    <a:lnTo>
                      <a:pt x="901224" y="1802237"/>
                    </a:lnTo>
                    <a:lnTo>
                      <a:pt x="899181" y="1799065"/>
                    </a:lnTo>
                    <a:lnTo>
                      <a:pt x="897364" y="1795667"/>
                    </a:lnTo>
                    <a:lnTo>
                      <a:pt x="895320" y="1792949"/>
                    </a:lnTo>
                    <a:lnTo>
                      <a:pt x="893276" y="1790230"/>
                    </a:lnTo>
                    <a:lnTo>
                      <a:pt x="891005" y="1787512"/>
                    </a:lnTo>
                    <a:lnTo>
                      <a:pt x="888961" y="1785246"/>
                    </a:lnTo>
                    <a:lnTo>
                      <a:pt x="886691" y="1783207"/>
                    </a:lnTo>
                    <a:lnTo>
                      <a:pt x="884420" y="1781168"/>
                    </a:lnTo>
                    <a:lnTo>
                      <a:pt x="882149" y="1779583"/>
                    </a:lnTo>
                    <a:lnTo>
                      <a:pt x="879651" y="1777997"/>
                    </a:lnTo>
                    <a:lnTo>
                      <a:pt x="877153" y="1776864"/>
                    </a:lnTo>
                    <a:lnTo>
                      <a:pt x="874655" y="1775731"/>
                    </a:lnTo>
                    <a:lnTo>
                      <a:pt x="872157" y="1775278"/>
                    </a:lnTo>
                    <a:lnTo>
                      <a:pt x="869658" y="1774825"/>
                    </a:lnTo>
                    <a:lnTo>
                      <a:pt x="866933" y="1774825"/>
                    </a:lnTo>
                    <a:lnTo>
                      <a:pt x="633254" y="1774825"/>
                    </a:lnTo>
                    <a:lnTo>
                      <a:pt x="630529" y="1774825"/>
                    </a:lnTo>
                    <a:close/>
                    <a:moveTo>
                      <a:pt x="216386" y="1774825"/>
                    </a:moveTo>
                    <a:lnTo>
                      <a:pt x="213663" y="1775278"/>
                    </a:lnTo>
                    <a:lnTo>
                      <a:pt x="210940" y="1775731"/>
                    </a:lnTo>
                    <a:lnTo>
                      <a:pt x="208671" y="1776864"/>
                    </a:lnTo>
                    <a:lnTo>
                      <a:pt x="206174" y="1777997"/>
                    </a:lnTo>
                    <a:lnTo>
                      <a:pt x="203678" y="1779583"/>
                    </a:lnTo>
                    <a:lnTo>
                      <a:pt x="201408" y="1781168"/>
                    </a:lnTo>
                    <a:lnTo>
                      <a:pt x="199139" y="1783207"/>
                    </a:lnTo>
                    <a:lnTo>
                      <a:pt x="196870" y="1785246"/>
                    </a:lnTo>
                    <a:lnTo>
                      <a:pt x="194600" y="1787512"/>
                    </a:lnTo>
                    <a:lnTo>
                      <a:pt x="192558" y="1790230"/>
                    </a:lnTo>
                    <a:lnTo>
                      <a:pt x="190515" y="1792949"/>
                    </a:lnTo>
                    <a:lnTo>
                      <a:pt x="188473" y="1795667"/>
                    </a:lnTo>
                    <a:lnTo>
                      <a:pt x="186430" y="1799065"/>
                    </a:lnTo>
                    <a:lnTo>
                      <a:pt x="184842" y="1802237"/>
                    </a:lnTo>
                    <a:lnTo>
                      <a:pt x="183026" y="1805862"/>
                    </a:lnTo>
                    <a:lnTo>
                      <a:pt x="179622" y="1813338"/>
                    </a:lnTo>
                    <a:lnTo>
                      <a:pt x="176899" y="1821493"/>
                    </a:lnTo>
                    <a:lnTo>
                      <a:pt x="174403" y="1830329"/>
                    </a:lnTo>
                    <a:lnTo>
                      <a:pt x="172133" y="1839617"/>
                    </a:lnTo>
                    <a:lnTo>
                      <a:pt x="170545" y="1849358"/>
                    </a:lnTo>
                    <a:lnTo>
                      <a:pt x="169410" y="1859553"/>
                    </a:lnTo>
                    <a:lnTo>
                      <a:pt x="168502" y="1870200"/>
                    </a:lnTo>
                    <a:lnTo>
                      <a:pt x="168275" y="1881074"/>
                    </a:lnTo>
                    <a:lnTo>
                      <a:pt x="168502" y="1891722"/>
                    </a:lnTo>
                    <a:lnTo>
                      <a:pt x="169410" y="1902370"/>
                    </a:lnTo>
                    <a:lnTo>
                      <a:pt x="170545" y="1912791"/>
                    </a:lnTo>
                    <a:lnTo>
                      <a:pt x="172133" y="1922532"/>
                    </a:lnTo>
                    <a:lnTo>
                      <a:pt x="174403" y="1931820"/>
                    </a:lnTo>
                    <a:lnTo>
                      <a:pt x="176899" y="1940429"/>
                    </a:lnTo>
                    <a:lnTo>
                      <a:pt x="179622" y="1948811"/>
                    </a:lnTo>
                    <a:lnTo>
                      <a:pt x="183026" y="1956287"/>
                    </a:lnTo>
                    <a:lnTo>
                      <a:pt x="184842" y="1959912"/>
                    </a:lnTo>
                    <a:lnTo>
                      <a:pt x="186430" y="1963083"/>
                    </a:lnTo>
                    <a:lnTo>
                      <a:pt x="188473" y="1966482"/>
                    </a:lnTo>
                    <a:lnTo>
                      <a:pt x="190515" y="1969200"/>
                    </a:lnTo>
                    <a:lnTo>
                      <a:pt x="192558" y="1971919"/>
                    </a:lnTo>
                    <a:lnTo>
                      <a:pt x="194600" y="1974864"/>
                    </a:lnTo>
                    <a:lnTo>
                      <a:pt x="196870" y="1977129"/>
                    </a:lnTo>
                    <a:lnTo>
                      <a:pt x="199139" y="1978942"/>
                    </a:lnTo>
                    <a:lnTo>
                      <a:pt x="201408" y="1980980"/>
                    </a:lnTo>
                    <a:lnTo>
                      <a:pt x="203678" y="1982793"/>
                    </a:lnTo>
                    <a:lnTo>
                      <a:pt x="206174" y="1984152"/>
                    </a:lnTo>
                    <a:lnTo>
                      <a:pt x="208671" y="1985285"/>
                    </a:lnTo>
                    <a:lnTo>
                      <a:pt x="210940" y="1986418"/>
                    </a:lnTo>
                    <a:lnTo>
                      <a:pt x="213663" y="1986871"/>
                    </a:lnTo>
                    <a:lnTo>
                      <a:pt x="216386" y="1987324"/>
                    </a:lnTo>
                    <a:lnTo>
                      <a:pt x="218883" y="1987550"/>
                    </a:lnTo>
                    <a:lnTo>
                      <a:pt x="452404" y="1987550"/>
                    </a:lnTo>
                    <a:lnTo>
                      <a:pt x="455127" y="1987324"/>
                    </a:lnTo>
                    <a:lnTo>
                      <a:pt x="457623" y="1986871"/>
                    </a:lnTo>
                    <a:lnTo>
                      <a:pt x="460347" y="1986418"/>
                    </a:lnTo>
                    <a:lnTo>
                      <a:pt x="462843" y="1985285"/>
                    </a:lnTo>
                    <a:lnTo>
                      <a:pt x="465112" y="1984152"/>
                    </a:lnTo>
                    <a:lnTo>
                      <a:pt x="467609" y="1982793"/>
                    </a:lnTo>
                    <a:lnTo>
                      <a:pt x="469878" y="1980980"/>
                    </a:lnTo>
                    <a:lnTo>
                      <a:pt x="472147" y="1978942"/>
                    </a:lnTo>
                    <a:lnTo>
                      <a:pt x="474417" y="1977129"/>
                    </a:lnTo>
                    <a:lnTo>
                      <a:pt x="476686" y="1974864"/>
                    </a:lnTo>
                    <a:lnTo>
                      <a:pt x="478729" y="1971919"/>
                    </a:lnTo>
                    <a:lnTo>
                      <a:pt x="480771" y="1969200"/>
                    </a:lnTo>
                    <a:lnTo>
                      <a:pt x="482814" y="1966482"/>
                    </a:lnTo>
                    <a:lnTo>
                      <a:pt x="484856" y="1963083"/>
                    </a:lnTo>
                    <a:lnTo>
                      <a:pt x="486445" y="1959912"/>
                    </a:lnTo>
                    <a:lnTo>
                      <a:pt x="488260" y="1956287"/>
                    </a:lnTo>
                    <a:lnTo>
                      <a:pt x="491664" y="1948811"/>
                    </a:lnTo>
                    <a:lnTo>
                      <a:pt x="494388" y="1940429"/>
                    </a:lnTo>
                    <a:lnTo>
                      <a:pt x="496884" y="1931820"/>
                    </a:lnTo>
                    <a:lnTo>
                      <a:pt x="499153" y="1922532"/>
                    </a:lnTo>
                    <a:lnTo>
                      <a:pt x="500969" y="1912791"/>
                    </a:lnTo>
                    <a:lnTo>
                      <a:pt x="502104" y="1902370"/>
                    </a:lnTo>
                    <a:lnTo>
                      <a:pt x="503011" y="1891722"/>
                    </a:lnTo>
                    <a:lnTo>
                      <a:pt x="503238" y="1881074"/>
                    </a:lnTo>
                    <a:lnTo>
                      <a:pt x="503011" y="1870200"/>
                    </a:lnTo>
                    <a:lnTo>
                      <a:pt x="502104" y="1859553"/>
                    </a:lnTo>
                    <a:lnTo>
                      <a:pt x="500969" y="1849358"/>
                    </a:lnTo>
                    <a:lnTo>
                      <a:pt x="499153" y="1839617"/>
                    </a:lnTo>
                    <a:lnTo>
                      <a:pt x="496884" y="1830329"/>
                    </a:lnTo>
                    <a:lnTo>
                      <a:pt x="494388" y="1821493"/>
                    </a:lnTo>
                    <a:lnTo>
                      <a:pt x="491664" y="1813338"/>
                    </a:lnTo>
                    <a:lnTo>
                      <a:pt x="488260" y="1805862"/>
                    </a:lnTo>
                    <a:lnTo>
                      <a:pt x="486445" y="1802237"/>
                    </a:lnTo>
                    <a:lnTo>
                      <a:pt x="484856" y="1799065"/>
                    </a:lnTo>
                    <a:lnTo>
                      <a:pt x="482814" y="1795667"/>
                    </a:lnTo>
                    <a:lnTo>
                      <a:pt x="480771" y="1792949"/>
                    </a:lnTo>
                    <a:lnTo>
                      <a:pt x="478729" y="1790230"/>
                    </a:lnTo>
                    <a:lnTo>
                      <a:pt x="476686" y="1787512"/>
                    </a:lnTo>
                    <a:lnTo>
                      <a:pt x="474417" y="1785246"/>
                    </a:lnTo>
                    <a:lnTo>
                      <a:pt x="472147" y="1783207"/>
                    </a:lnTo>
                    <a:lnTo>
                      <a:pt x="469878" y="1781168"/>
                    </a:lnTo>
                    <a:lnTo>
                      <a:pt x="467609" y="1779583"/>
                    </a:lnTo>
                    <a:lnTo>
                      <a:pt x="465112" y="1777997"/>
                    </a:lnTo>
                    <a:lnTo>
                      <a:pt x="462843" y="1776864"/>
                    </a:lnTo>
                    <a:lnTo>
                      <a:pt x="460347" y="1775731"/>
                    </a:lnTo>
                    <a:lnTo>
                      <a:pt x="457623" y="1775278"/>
                    </a:lnTo>
                    <a:lnTo>
                      <a:pt x="455127" y="1774825"/>
                    </a:lnTo>
                    <a:lnTo>
                      <a:pt x="452404" y="1774825"/>
                    </a:lnTo>
                    <a:lnTo>
                      <a:pt x="218883" y="1774825"/>
                    </a:lnTo>
                    <a:lnTo>
                      <a:pt x="216386" y="1774825"/>
                    </a:lnTo>
                    <a:close/>
                    <a:moveTo>
                      <a:pt x="1051411" y="1422400"/>
                    </a:moveTo>
                    <a:lnTo>
                      <a:pt x="1048461" y="1423084"/>
                    </a:lnTo>
                    <a:lnTo>
                      <a:pt x="1045965" y="1423768"/>
                    </a:lnTo>
                    <a:lnTo>
                      <a:pt x="1043696" y="1424452"/>
                    </a:lnTo>
                    <a:lnTo>
                      <a:pt x="1041199" y="1425820"/>
                    </a:lnTo>
                    <a:lnTo>
                      <a:pt x="1038703" y="1427416"/>
                    </a:lnTo>
                    <a:lnTo>
                      <a:pt x="1036433" y="1428784"/>
                    </a:lnTo>
                    <a:lnTo>
                      <a:pt x="1034164" y="1430836"/>
                    </a:lnTo>
                    <a:lnTo>
                      <a:pt x="1031895" y="1432888"/>
                    </a:lnTo>
                    <a:lnTo>
                      <a:pt x="1029625" y="1435396"/>
                    </a:lnTo>
                    <a:lnTo>
                      <a:pt x="1027583" y="1437904"/>
                    </a:lnTo>
                    <a:lnTo>
                      <a:pt x="1025540" y="1440868"/>
                    </a:lnTo>
                    <a:lnTo>
                      <a:pt x="1023498" y="1443831"/>
                    </a:lnTo>
                    <a:lnTo>
                      <a:pt x="1021682" y="1446795"/>
                    </a:lnTo>
                    <a:lnTo>
                      <a:pt x="1019867" y="1450215"/>
                    </a:lnTo>
                    <a:lnTo>
                      <a:pt x="1018051" y="1453635"/>
                    </a:lnTo>
                    <a:lnTo>
                      <a:pt x="1014647" y="1461387"/>
                    </a:lnTo>
                    <a:lnTo>
                      <a:pt x="1011924" y="1469595"/>
                    </a:lnTo>
                    <a:lnTo>
                      <a:pt x="1009428" y="1478486"/>
                    </a:lnTo>
                    <a:lnTo>
                      <a:pt x="1007158" y="1488062"/>
                    </a:lnTo>
                    <a:lnTo>
                      <a:pt x="1005570" y="1497638"/>
                    </a:lnTo>
                    <a:lnTo>
                      <a:pt x="1004435" y="1507897"/>
                    </a:lnTo>
                    <a:lnTo>
                      <a:pt x="1003527" y="1518613"/>
                    </a:lnTo>
                    <a:lnTo>
                      <a:pt x="1003300" y="1529557"/>
                    </a:lnTo>
                    <a:lnTo>
                      <a:pt x="1003527" y="1540500"/>
                    </a:lnTo>
                    <a:lnTo>
                      <a:pt x="1004435" y="1551216"/>
                    </a:lnTo>
                    <a:lnTo>
                      <a:pt x="1005570" y="1561248"/>
                    </a:lnTo>
                    <a:lnTo>
                      <a:pt x="1007158" y="1571279"/>
                    </a:lnTo>
                    <a:lnTo>
                      <a:pt x="1009428" y="1580627"/>
                    </a:lnTo>
                    <a:lnTo>
                      <a:pt x="1011924" y="1589519"/>
                    </a:lnTo>
                    <a:lnTo>
                      <a:pt x="1014647" y="1597498"/>
                    </a:lnTo>
                    <a:lnTo>
                      <a:pt x="1018051" y="1605250"/>
                    </a:lnTo>
                    <a:lnTo>
                      <a:pt x="1019867" y="1608670"/>
                    </a:lnTo>
                    <a:lnTo>
                      <a:pt x="1021682" y="1612090"/>
                    </a:lnTo>
                    <a:lnTo>
                      <a:pt x="1023498" y="1615282"/>
                    </a:lnTo>
                    <a:lnTo>
                      <a:pt x="1025540" y="1618474"/>
                    </a:lnTo>
                    <a:lnTo>
                      <a:pt x="1027583" y="1621210"/>
                    </a:lnTo>
                    <a:lnTo>
                      <a:pt x="1029625" y="1623718"/>
                    </a:lnTo>
                    <a:lnTo>
                      <a:pt x="1031895" y="1625997"/>
                    </a:lnTo>
                    <a:lnTo>
                      <a:pt x="1034164" y="1628277"/>
                    </a:lnTo>
                    <a:lnTo>
                      <a:pt x="1036433" y="1630101"/>
                    </a:lnTo>
                    <a:lnTo>
                      <a:pt x="1038703" y="1631925"/>
                    </a:lnTo>
                    <a:lnTo>
                      <a:pt x="1041199" y="1633293"/>
                    </a:lnTo>
                    <a:lnTo>
                      <a:pt x="1043696" y="1634433"/>
                    </a:lnTo>
                    <a:lnTo>
                      <a:pt x="1045965" y="1635345"/>
                    </a:lnTo>
                    <a:lnTo>
                      <a:pt x="1048461" y="1636029"/>
                    </a:lnTo>
                    <a:lnTo>
                      <a:pt x="1051411" y="1636485"/>
                    </a:lnTo>
                    <a:lnTo>
                      <a:pt x="1053908" y="1636713"/>
                    </a:lnTo>
                    <a:lnTo>
                      <a:pt x="1287429" y="1636713"/>
                    </a:lnTo>
                    <a:lnTo>
                      <a:pt x="1290152" y="1636485"/>
                    </a:lnTo>
                    <a:lnTo>
                      <a:pt x="1292648" y="1636029"/>
                    </a:lnTo>
                    <a:lnTo>
                      <a:pt x="1295145" y="1635345"/>
                    </a:lnTo>
                    <a:lnTo>
                      <a:pt x="1297868" y="1634433"/>
                    </a:lnTo>
                    <a:lnTo>
                      <a:pt x="1300137" y="1633293"/>
                    </a:lnTo>
                    <a:lnTo>
                      <a:pt x="1302634" y="1631925"/>
                    </a:lnTo>
                    <a:lnTo>
                      <a:pt x="1304903" y="1630101"/>
                    </a:lnTo>
                    <a:lnTo>
                      <a:pt x="1307172" y="1628277"/>
                    </a:lnTo>
                    <a:lnTo>
                      <a:pt x="1309442" y="1625997"/>
                    </a:lnTo>
                    <a:lnTo>
                      <a:pt x="1311711" y="1623718"/>
                    </a:lnTo>
                    <a:lnTo>
                      <a:pt x="1313754" y="1621210"/>
                    </a:lnTo>
                    <a:lnTo>
                      <a:pt x="1315796" y="1618474"/>
                    </a:lnTo>
                    <a:lnTo>
                      <a:pt x="1317839" y="1615282"/>
                    </a:lnTo>
                    <a:lnTo>
                      <a:pt x="1319654" y="1612090"/>
                    </a:lnTo>
                    <a:lnTo>
                      <a:pt x="1321470" y="1608670"/>
                    </a:lnTo>
                    <a:lnTo>
                      <a:pt x="1323285" y="1605250"/>
                    </a:lnTo>
                    <a:lnTo>
                      <a:pt x="1326462" y="1597498"/>
                    </a:lnTo>
                    <a:lnTo>
                      <a:pt x="1329413" y="1589519"/>
                    </a:lnTo>
                    <a:lnTo>
                      <a:pt x="1331909" y="1580627"/>
                    </a:lnTo>
                    <a:lnTo>
                      <a:pt x="1334178" y="1571279"/>
                    </a:lnTo>
                    <a:lnTo>
                      <a:pt x="1335994" y="1561248"/>
                    </a:lnTo>
                    <a:lnTo>
                      <a:pt x="1337129" y="1551216"/>
                    </a:lnTo>
                    <a:lnTo>
                      <a:pt x="1338036" y="1540500"/>
                    </a:lnTo>
                    <a:lnTo>
                      <a:pt x="1338263" y="1529557"/>
                    </a:lnTo>
                    <a:lnTo>
                      <a:pt x="1338036" y="1518613"/>
                    </a:lnTo>
                    <a:lnTo>
                      <a:pt x="1337129" y="1507897"/>
                    </a:lnTo>
                    <a:lnTo>
                      <a:pt x="1335994" y="1497638"/>
                    </a:lnTo>
                    <a:lnTo>
                      <a:pt x="1334178" y="1488062"/>
                    </a:lnTo>
                    <a:lnTo>
                      <a:pt x="1331909" y="1478486"/>
                    </a:lnTo>
                    <a:lnTo>
                      <a:pt x="1329413" y="1469595"/>
                    </a:lnTo>
                    <a:lnTo>
                      <a:pt x="1326462" y="1461387"/>
                    </a:lnTo>
                    <a:lnTo>
                      <a:pt x="1323285" y="1453635"/>
                    </a:lnTo>
                    <a:lnTo>
                      <a:pt x="1321470" y="1450215"/>
                    </a:lnTo>
                    <a:lnTo>
                      <a:pt x="1319654" y="1446795"/>
                    </a:lnTo>
                    <a:lnTo>
                      <a:pt x="1317839" y="1443831"/>
                    </a:lnTo>
                    <a:lnTo>
                      <a:pt x="1315796" y="1440868"/>
                    </a:lnTo>
                    <a:lnTo>
                      <a:pt x="1313754" y="1437904"/>
                    </a:lnTo>
                    <a:lnTo>
                      <a:pt x="1311711" y="1435396"/>
                    </a:lnTo>
                    <a:lnTo>
                      <a:pt x="1309442" y="1432888"/>
                    </a:lnTo>
                    <a:lnTo>
                      <a:pt x="1307172" y="1430836"/>
                    </a:lnTo>
                    <a:lnTo>
                      <a:pt x="1304903" y="1428784"/>
                    </a:lnTo>
                    <a:lnTo>
                      <a:pt x="1302634" y="1427416"/>
                    </a:lnTo>
                    <a:lnTo>
                      <a:pt x="1300137" y="1425820"/>
                    </a:lnTo>
                    <a:lnTo>
                      <a:pt x="1297868" y="1424452"/>
                    </a:lnTo>
                    <a:lnTo>
                      <a:pt x="1295145" y="1423768"/>
                    </a:lnTo>
                    <a:lnTo>
                      <a:pt x="1292648" y="1423084"/>
                    </a:lnTo>
                    <a:lnTo>
                      <a:pt x="1290152" y="1422400"/>
                    </a:lnTo>
                    <a:lnTo>
                      <a:pt x="1287429" y="1422400"/>
                    </a:lnTo>
                    <a:lnTo>
                      <a:pt x="1053908" y="1422400"/>
                    </a:lnTo>
                    <a:lnTo>
                      <a:pt x="1051411" y="1422400"/>
                    </a:lnTo>
                    <a:close/>
                    <a:moveTo>
                      <a:pt x="632311" y="1422400"/>
                    </a:moveTo>
                    <a:lnTo>
                      <a:pt x="629815" y="1423084"/>
                    </a:lnTo>
                    <a:lnTo>
                      <a:pt x="627092" y="1423768"/>
                    </a:lnTo>
                    <a:lnTo>
                      <a:pt x="624596" y="1424452"/>
                    </a:lnTo>
                    <a:lnTo>
                      <a:pt x="622099" y="1425820"/>
                    </a:lnTo>
                    <a:lnTo>
                      <a:pt x="619830" y="1427416"/>
                    </a:lnTo>
                    <a:lnTo>
                      <a:pt x="617560" y="1428784"/>
                    </a:lnTo>
                    <a:lnTo>
                      <a:pt x="615291" y="1430836"/>
                    </a:lnTo>
                    <a:lnTo>
                      <a:pt x="613022" y="1432888"/>
                    </a:lnTo>
                    <a:lnTo>
                      <a:pt x="610752" y="1435396"/>
                    </a:lnTo>
                    <a:lnTo>
                      <a:pt x="608710" y="1437904"/>
                    </a:lnTo>
                    <a:lnTo>
                      <a:pt x="606440" y="1440868"/>
                    </a:lnTo>
                    <a:lnTo>
                      <a:pt x="604625" y="1443831"/>
                    </a:lnTo>
                    <a:lnTo>
                      <a:pt x="602809" y="1446795"/>
                    </a:lnTo>
                    <a:lnTo>
                      <a:pt x="600994" y="1450215"/>
                    </a:lnTo>
                    <a:lnTo>
                      <a:pt x="599178" y="1453635"/>
                    </a:lnTo>
                    <a:lnTo>
                      <a:pt x="596001" y="1461387"/>
                    </a:lnTo>
                    <a:lnTo>
                      <a:pt x="592824" y="1469595"/>
                    </a:lnTo>
                    <a:lnTo>
                      <a:pt x="590328" y="1478486"/>
                    </a:lnTo>
                    <a:lnTo>
                      <a:pt x="588285" y="1488062"/>
                    </a:lnTo>
                    <a:lnTo>
                      <a:pt x="586470" y="1497638"/>
                    </a:lnTo>
                    <a:lnTo>
                      <a:pt x="585335" y="1507897"/>
                    </a:lnTo>
                    <a:lnTo>
                      <a:pt x="584427" y="1518613"/>
                    </a:lnTo>
                    <a:lnTo>
                      <a:pt x="584200" y="1529557"/>
                    </a:lnTo>
                    <a:lnTo>
                      <a:pt x="584427" y="1540500"/>
                    </a:lnTo>
                    <a:lnTo>
                      <a:pt x="585335" y="1551216"/>
                    </a:lnTo>
                    <a:lnTo>
                      <a:pt x="586470" y="1561248"/>
                    </a:lnTo>
                    <a:lnTo>
                      <a:pt x="588285" y="1571279"/>
                    </a:lnTo>
                    <a:lnTo>
                      <a:pt x="590328" y="1580627"/>
                    </a:lnTo>
                    <a:lnTo>
                      <a:pt x="592824" y="1589519"/>
                    </a:lnTo>
                    <a:lnTo>
                      <a:pt x="596001" y="1597498"/>
                    </a:lnTo>
                    <a:lnTo>
                      <a:pt x="599178" y="1605250"/>
                    </a:lnTo>
                    <a:lnTo>
                      <a:pt x="600994" y="1608670"/>
                    </a:lnTo>
                    <a:lnTo>
                      <a:pt x="602809" y="1612090"/>
                    </a:lnTo>
                    <a:lnTo>
                      <a:pt x="604625" y="1615282"/>
                    </a:lnTo>
                    <a:lnTo>
                      <a:pt x="606440" y="1618474"/>
                    </a:lnTo>
                    <a:lnTo>
                      <a:pt x="608710" y="1621210"/>
                    </a:lnTo>
                    <a:lnTo>
                      <a:pt x="610752" y="1623718"/>
                    </a:lnTo>
                    <a:lnTo>
                      <a:pt x="613022" y="1625997"/>
                    </a:lnTo>
                    <a:lnTo>
                      <a:pt x="615291" y="1628277"/>
                    </a:lnTo>
                    <a:lnTo>
                      <a:pt x="617560" y="1630101"/>
                    </a:lnTo>
                    <a:lnTo>
                      <a:pt x="619830" y="1631925"/>
                    </a:lnTo>
                    <a:lnTo>
                      <a:pt x="622099" y="1633293"/>
                    </a:lnTo>
                    <a:lnTo>
                      <a:pt x="624596" y="1634433"/>
                    </a:lnTo>
                    <a:lnTo>
                      <a:pt x="627092" y="1635345"/>
                    </a:lnTo>
                    <a:lnTo>
                      <a:pt x="629815" y="1636029"/>
                    </a:lnTo>
                    <a:lnTo>
                      <a:pt x="632311" y="1636485"/>
                    </a:lnTo>
                    <a:lnTo>
                      <a:pt x="635035" y="1636713"/>
                    </a:lnTo>
                    <a:lnTo>
                      <a:pt x="868556" y="1636713"/>
                    </a:lnTo>
                    <a:lnTo>
                      <a:pt x="871052" y="1636485"/>
                    </a:lnTo>
                    <a:lnTo>
                      <a:pt x="873548" y="1636029"/>
                    </a:lnTo>
                    <a:lnTo>
                      <a:pt x="876272" y="1635345"/>
                    </a:lnTo>
                    <a:lnTo>
                      <a:pt x="878768" y="1634433"/>
                    </a:lnTo>
                    <a:lnTo>
                      <a:pt x="881264" y="1633293"/>
                    </a:lnTo>
                    <a:lnTo>
                      <a:pt x="883534" y="1631925"/>
                    </a:lnTo>
                    <a:lnTo>
                      <a:pt x="886030" y="1630101"/>
                    </a:lnTo>
                    <a:lnTo>
                      <a:pt x="888299" y="1628277"/>
                    </a:lnTo>
                    <a:lnTo>
                      <a:pt x="890569" y="1625997"/>
                    </a:lnTo>
                    <a:lnTo>
                      <a:pt x="892611" y="1623718"/>
                    </a:lnTo>
                    <a:lnTo>
                      <a:pt x="894881" y="1621210"/>
                    </a:lnTo>
                    <a:lnTo>
                      <a:pt x="896923" y="1618474"/>
                    </a:lnTo>
                    <a:lnTo>
                      <a:pt x="898966" y="1615282"/>
                    </a:lnTo>
                    <a:lnTo>
                      <a:pt x="900781" y="1612090"/>
                    </a:lnTo>
                    <a:lnTo>
                      <a:pt x="902597" y="1608670"/>
                    </a:lnTo>
                    <a:lnTo>
                      <a:pt x="904185" y="1605250"/>
                    </a:lnTo>
                    <a:lnTo>
                      <a:pt x="907589" y="1597498"/>
                    </a:lnTo>
                    <a:lnTo>
                      <a:pt x="910540" y="1589519"/>
                    </a:lnTo>
                    <a:lnTo>
                      <a:pt x="913036" y="1580627"/>
                    </a:lnTo>
                    <a:lnTo>
                      <a:pt x="915078" y="1571279"/>
                    </a:lnTo>
                    <a:lnTo>
                      <a:pt x="916894" y="1561248"/>
                    </a:lnTo>
                    <a:lnTo>
                      <a:pt x="918029" y="1551216"/>
                    </a:lnTo>
                    <a:lnTo>
                      <a:pt x="918936" y="1540500"/>
                    </a:lnTo>
                    <a:lnTo>
                      <a:pt x="919163" y="1529557"/>
                    </a:lnTo>
                    <a:lnTo>
                      <a:pt x="918936" y="1518613"/>
                    </a:lnTo>
                    <a:lnTo>
                      <a:pt x="918029" y="1507897"/>
                    </a:lnTo>
                    <a:lnTo>
                      <a:pt x="916894" y="1497638"/>
                    </a:lnTo>
                    <a:lnTo>
                      <a:pt x="915078" y="1488062"/>
                    </a:lnTo>
                    <a:lnTo>
                      <a:pt x="913036" y="1478486"/>
                    </a:lnTo>
                    <a:lnTo>
                      <a:pt x="910540" y="1469595"/>
                    </a:lnTo>
                    <a:lnTo>
                      <a:pt x="907589" y="1461387"/>
                    </a:lnTo>
                    <a:lnTo>
                      <a:pt x="904185" y="1453635"/>
                    </a:lnTo>
                    <a:lnTo>
                      <a:pt x="902597" y="1450215"/>
                    </a:lnTo>
                    <a:lnTo>
                      <a:pt x="900781" y="1446795"/>
                    </a:lnTo>
                    <a:lnTo>
                      <a:pt x="898966" y="1443831"/>
                    </a:lnTo>
                    <a:lnTo>
                      <a:pt x="896923" y="1440868"/>
                    </a:lnTo>
                    <a:lnTo>
                      <a:pt x="894881" y="1437904"/>
                    </a:lnTo>
                    <a:lnTo>
                      <a:pt x="892611" y="1435396"/>
                    </a:lnTo>
                    <a:lnTo>
                      <a:pt x="890569" y="1432888"/>
                    </a:lnTo>
                    <a:lnTo>
                      <a:pt x="888299" y="1430836"/>
                    </a:lnTo>
                    <a:lnTo>
                      <a:pt x="886030" y="1428784"/>
                    </a:lnTo>
                    <a:lnTo>
                      <a:pt x="883534" y="1427416"/>
                    </a:lnTo>
                    <a:lnTo>
                      <a:pt x="881264" y="1425820"/>
                    </a:lnTo>
                    <a:lnTo>
                      <a:pt x="878768" y="1424452"/>
                    </a:lnTo>
                    <a:lnTo>
                      <a:pt x="876272" y="1423768"/>
                    </a:lnTo>
                    <a:lnTo>
                      <a:pt x="873548" y="1423084"/>
                    </a:lnTo>
                    <a:lnTo>
                      <a:pt x="871052" y="1422400"/>
                    </a:lnTo>
                    <a:lnTo>
                      <a:pt x="868556" y="1422400"/>
                    </a:lnTo>
                    <a:lnTo>
                      <a:pt x="635035" y="1422400"/>
                    </a:lnTo>
                    <a:lnTo>
                      <a:pt x="632311" y="1422400"/>
                    </a:lnTo>
                    <a:close/>
                    <a:moveTo>
                      <a:pt x="217552" y="1422400"/>
                    </a:moveTo>
                    <a:lnTo>
                      <a:pt x="215066" y="1423084"/>
                    </a:lnTo>
                    <a:lnTo>
                      <a:pt x="212579" y="1423768"/>
                    </a:lnTo>
                    <a:lnTo>
                      <a:pt x="210093" y="1424452"/>
                    </a:lnTo>
                    <a:lnTo>
                      <a:pt x="207833" y="1425820"/>
                    </a:lnTo>
                    <a:lnTo>
                      <a:pt x="205347" y="1427416"/>
                    </a:lnTo>
                    <a:lnTo>
                      <a:pt x="203087" y="1428784"/>
                    </a:lnTo>
                    <a:lnTo>
                      <a:pt x="200827" y="1430836"/>
                    </a:lnTo>
                    <a:lnTo>
                      <a:pt x="198566" y="1432888"/>
                    </a:lnTo>
                    <a:lnTo>
                      <a:pt x="196306" y="1435396"/>
                    </a:lnTo>
                    <a:lnTo>
                      <a:pt x="194272" y="1437904"/>
                    </a:lnTo>
                    <a:lnTo>
                      <a:pt x="192238" y="1440868"/>
                    </a:lnTo>
                    <a:lnTo>
                      <a:pt x="190204" y="1443831"/>
                    </a:lnTo>
                    <a:lnTo>
                      <a:pt x="188170" y="1446795"/>
                    </a:lnTo>
                    <a:lnTo>
                      <a:pt x="186361" y="1450215"/>
                    </a:lnTo>
                    <a:lnTo>
                      <a:pt x="184779" y="1453635"/>
                    </a:lnTo>
                    <a:lnTo>
                      <a:pt x="181389" y="1461387"/>
                    </a:lnTo>
                    <a:lnTo>
                      <a:pt x="178677" y="1469595"/>
                    </a:lnTo>
                    <a:lnTo>
                      <a:pt x="176191" y="1478486"/>
                    </a:lnTo>
                    <a:lnTo>
                      <a:pt x="173931" y="1488062"/>
                    </a:lnTo>
                    <a:lnTo>
                      <a:pt x="172122" y="1497638"/>
                    </a:lnTo>
                    <a:lnTo>
                      <a:pt x="170766" y="1507897"/>
                    </a:lnTo>
                    <a:lnTo>
                      <a:pt x="170088" y="1518613"/>
                    </a:lnTo>
                    <a:lnTo>
                      <a:pt x="169862" y="1529557"/>
                    </a:lnTo>
                    <a:lnTo>
                      <a:pt x="170088" y="1540500"/>
                    </a:lnTo>
                    <a:lnTo>
                      <a:pt x="170766" y="1551216"/>
                    </a:lnTo>
                    <a:lnTo>
                      <a:pt x="172122" y="1561248"/>
                    </a:lnTo>
                    <a:lnTo>
                      <a:pt x="173931" y="1571279"/>
                    </a:lnTo>
                    <a:lnTo>
                      <a:pt x="176191" y="1580627"/>
                    </a:lnTo>
                    <a:lnTo>
                      <a:pt x="178677" y="1589519"/>
                    </a:lnTo>
                    <a:lnTo>
                      <a:pt x="181389" y="1597498"/>
                    </a:lnTo>
                    <a:lnTo>
                      <a:pt x="184779" y="1605250"/>
                    </a:lnTo>
                    <a:lnTo>
                      <a:pt x="186361" y="1608670"/>
                    </a:lnTo>
                    <a:lnTo>
                      <a:pt x="188170" y="1612090"/>
                    </a:lnTo>
                    <a:lnTo>
                      <a:pt x="190204" y="1615282"/>
                    </a:lnTo>
                    <a:lnTo>
                      <a:pt x="192238" y="1618474"/>
                    </a:lnTo>
                    <a:lnTo>
                      <a:pt x="194272" y="1621210"/>
                    </a:lnTo>
                    <a:lnTo>
                      <a:pt x="196306" y="1623718"/>
                    </a:lnTo>
                    <a:lnTo>
                      <a:pt x="198566" y="1625997"/>
                    </a:lnTo>
                    <a:lnTo>
                      <a:pt x="200827" y="1628277"/>
                    </a:lnTo>
                    <a:lnTo>
                      <a:pt x="203087" y="1630101"/>
                    </a:lnTo>
                    <a:lnTo>
                      <a:pt x="205347" y="1631925"/>
                    </a:lnTo>
                    <a:lnTo>
                      <a:pt x="207833" y="1633293"/>
                    </a:lnTo>
                    <a:lnTo>
                      <a:pt x="210093" y="1634433"/>
                    </a:lnTo>
                    <a:lnTo>
                      <a:pt x="212579" y="1635345"/>
                    </a:lnTo>
                    <a:lnTo>
                      <a:pt x="215066" y="1636029"/>
                    </a:lnTo>
                    <a:lnTo>
                      <a:pt x="217552" y="1636485"/>
                    </a:lnTo>
                    <a:lnTo>
                      <a:pt x="220490" y="1636713"/>
                    </a:lnTo>
                    <a:lnTo>
                      <a:pt x="453061" y="1636713"/>
                    </a:lnTo>
                    <a:lnTo>
                      <a:pt x="455548" y="1636485"/>
                    </a:lnTo>
                    <a:lnTo>
                      <a:pt x="458260" y="1636029"/>
                    </a:lnTo>
                    <a:lnTo>
                      <a:pt x="460746" y="1635345"/>
                    </a:lnTo>
                    <a:lnTo>
                      <a:pt x="463006" y="1634433"/>
                    </a:lnTo>
                    <a:lnTo>
                      <a:pt x="465718" y="1633293"/>
                    </a:lnTo>
                    <a:lnTo>
                      <a:pt x="468205" y="1631925"/>
                    </a:lnTo>
                    <a:lnTo>
                      <a:pt x="470465" y="1630101"/>
                    </a:lnTo>
                    <a:lnTo>
                      <a:pt x="472725" y="1628277"/>
                    </a:lnTo>
                    <a:lnTo>
                      <a:pt x="474985" y="1625997"/>
                    </a:lnTo>
                    <a:lnTo>
                      <a:pt x="477245" y="1623718"/>
                    </a:lnTo>
                    <a:lnTo>
                      <a:pt x="479279" y="1621210"/>
                    </a:lnTo>
                    <a:lnTo>
                      <a:pt x="481088" y="1618474"/>
                    </a:lnTo>
                    <a:lnTo>
                      <a:pt x="483122" y="1615282"/>
                    </a:lnTo>
                    <a:lnTo>
                      <a:pt x="485156" y="1612090"/>
                    </a:lnTo>
                    <a:lnTo>
                      <a:pt x="486964" y="1608670"/>
                    </a:lnTo>
                    <a:lnTo>
                      <a:pt x="488772" y="1605250"/>
                    </a:lnTo>
                    <a:lnTo>
                      <a:pt x="491936" y="1597498"/>
                    </a:lnTo>
                    <a:lnTo>
                      <a:pt x="494875" y="1589519"/>
                    </a:lnTo>
                    <a:lnTo>
                      <a:pt x="497361" y="1580627"/>
                    </a:lnTo>
                    <a:lnTo>
                      <a:pt x="499621" y="1571279"/>
                    </a:lnTo>
                    <a:lnTo>
                      <a:pt x="500977" y="1561248"/>
                    </a:lnTo>
                    <a:lnTo>
                      <a:pt x="502333" y="1551216"/>
                    </a:lnTo>
                    <a:lnTo>
                      <a:pt x="503011" y="1540500"/>
                    </a:lnTo>
                    <a:lnTo>
                      <a:pt x="503237" y="1529557"/>
                    </a:lnTo>
                    <a:lnTo>
                      <a:pt x="503011" y="1518613"/>
                    </a:lnTo>
                    <a:lnTo>
                      <a:pt x="502333" y="1507897"/>
                    </a:lnTo>
                    <a:lnTo>
                      <a:pt x="500977" y="1497638"/>
                    </a:lnTo>
                    <a:lnTo>
                      <a:pt x="499621" y="1488062"/>
                    </a:lnTo>
                    <a:lnTo>
                      <a:pt x="497361" y="1478486"/>
                    </a:lnTo>
                    <a:lnTo>
                      <a:pt x="494875" y="1469595"/>
                    </a:lnTo>
                    <a:lnTo>
                      <a:pt x="491936" y="1461387"/>
                    </a:lnTo>
                    <a:lnTo>
                      <a:pt x="488772" y="1453635"/>
                    </a:lnTo>
                    <a:lnTo>
                      <a:pt x="486964" y="1450215"/>
                    </a:lnTo>
                    <a:lnTo>
                      <a:pt x="485156" y="1446795"/>
                    </a:lnTo>
                    <a:lnTo>
                      <a:pt x="483122" y="1443831"/>
                    </a:lnTo>
                    <a:lnTo>
                      <a:pt x="481088" y="1440868"/>
                    </a:lnTo>
                    <a:lnTo>
                      <a:pt x="479279" y="1437904"/>
                    </a:lnTo>
                    <a:lnTo>
                      <a:pt x="477245" y="1435396"/>
                    </a:lnTo>
                    <a:lnTo>
                      <a:pt x="474985" y="1432888"/>
                    </a:lnTo>
                    <a:lnTo>
                      <a:pt x="472725" y="1430836"/>
                    </a:lnTo>
                    <a:lnTo>
                      <a:pt x="470465" y="1428784"/>
                    </a:lnTo>
                    <a:lnTo>
                      <a:pt x="468205" y="1427416"/>
                    </a:lnTo>
                    <a:lnTo>
                      <a:pt x="465718" y="1425820"/>
                    </a:lnTo>
                    <a:lnTo>
                      <a:pt x="463006" y="1424452"/>
                    </a:lnTo>
                    <a:lnTo>
                      <a:pt x="460746" y="1423768"/>
                    </a:lnTo>
                    <a:lnTo>
                      <a:pt x="458260" y="1423084"/>
                    </a:lnTo>
                    <a:lnTo>
                      <a:pt x="455548" y="1422400"/>
                    </a:lnTo>
                    <a:lnTo>
                      <a:pt x="453061" y="1422400"/>
                    </a:lnTo>
                    <a:lnTo>
                      <a:pt x="220490" y="1422400"/>
                    </a:lnTo>
                    <a:lnTo>
                      <a:pt x="217552" y="1422400"/>
                    </a:lnTo>
                    <a:close/>
                    <a:moveTo>
                      <a:pt x="1054358" y="1071562"/>
                    </a:moveTo>
                    <a:lnTo>
                      <a:pt x="1051874" y="1072241"/>
                    </a:lnTo>
                    <a:lnTo>
                      <a:pt x="1049389" y="1072920"/>
                    </a:lnTo>
                    <a:lnTo>
                      <a:pt x="1046905" y="1073599"/>
                    </a:lnTo>
                    <a:lnTo>
                      <a:pt x="1044195" y="1074957"/>
                    </a:lnTo>
                    <a:lnTo>
                      <a:pt x="1041936" y="1076314"/>
                    </a:lnTo>
                    <a:lnTo>
                      <a:pt x="1039677" y="1077899"/>
                    </a:lnTo>
                    <a:lnTo>
                      <a:pt x="1037419" y="1079935"/>
                    </a:lnTo>
                    <a:lnTo>
                      <a:pt x="1035160" y="1081972"/>
                    </a:lnTo>
                    <a:lnTo>
                      <a:pt x="1032901" y="1084461"/>
                    </a:lnTo>
                    <a:lnTo>
                      <a:pt x="1030869" y="1086951"/>
                    </a:lnTo>
                    <a:lnTo>
                      <a:pt x="1029062" y="1089666"/>
                    </a:lnTo>
                    <a:lnTo>
                      <a:pt x="1027029" y="1092835"/>
                    </a:lnTo>
                    <a:lnTo>
                      <a:pt x="1024996" y="1095777"/>
                    </a:lnTo>
                    <a:lnTo>
                      <a:pt x="1023189" y="1099171"/>
                    </a:lnTo>
                    <a:lnTo>
                      <a:pt x="1021382" y="1102566"/>
                    </a:lnTo>
                    <a:lnTo>
                      <a:pt x="1018220" y="1110260"/>
                    </a:lnTo>
                    <a:lnTo>
                      <a:pt x="1015058" y="1118407"/>
                    </a:lnTo>
                    <a:lnTo>
                      <a:pt x="1012574" y="1127006"/>
                    </a:lnTo>
                    <a:lnTo>
                      <a:pt x="1010541" y="1136285"/>
                    </a:lnTo>
                    <a:lnTo>
                      <a:pt x="1008960" y="1146242"/>
                    </a:lnTo>
                    <a:lnTo>
                      <a:pt x="1007605" y="1156426"/>
                    </a:lnTo>
                    <a:lnTo>
                      <a:pt x="1006927" y="1167062"/>
                    </a:lnTo>
                    <a:lnTo>
                      <a:pt x="1006475" y="1177925"/>
                    </a:lnTo>
                    <a:lnTo>
                      <a:pt x="1006927" y="1188787"/>
                    </a:lnTo>
                    <a:lnTo>
                      <a:pt x="1007605" y="1199423"/>
                    </a:lnTo>
                    <a:lnTo>
                      <a:pt x="1008960" y="1209381"/>
                    </a:lnTo>
                    <a:lnTo>
                      <a:pt x="1010541" y="1219338"/>
                    </a:lnTo>
                    <a:lnTo>
                      <a:pt x="1012574" y="1228617"/>
                    </a:lnTo>
                    <a:lnTo>
                      <a:pt x="1015058" y="1237442"/>
                    </a:lnTo>
                    <a:lnTo>
                      <a:pt x="1018220" y="1245363"/>
                    </a:lnTo>
                    <a:lnTo>
                      <a:pt x="1021382" y="1253057"/>
                    </a:lnTo>
                    <a:lnTo>
                      <a:pt x="1023189" y="1256452"/>
                    </a:lnTo>
                    <a:lnTo>
                      <a:pt x="1024996" y="1259846"/>
                    </a:lnTo>
                    <a:lnTo>
                      <a:pt x="1027029" y="1263015"/>
                    </a:lnTo>
                    <a:lnTo>
                      <a:pt x="1029062" y="1266183"/>
                    </a:lnTo>
                    <a:lnTo>
                      <a:pt x="1030869" y="1268899"/>
                    </a:lnTo>
                    <a:lnTo>
                      <a:pt x="1032901" y="1271388"/>
                    </a:lnTo>
                    <a:lnTo>
                      <a:pt x="1035160" y="1273651"/>
                    </a:lnTo>
                    <a:lnTo>
                      <a:pt x="1037419" y="1275914"/>
                    </a:lnTo>
                    <a:lnTo>
                      <a:pt x="1039677" y="1277724"/>
                    </a:lnTo>
                    <a:lnTo>
                      <a:pt x="1041936" y="1279308"/>
                    </a:lnTo>
                    <a:lnTo>
                      <a:pt x="1044195" y="1280666"/>
                    </a:lnTo>
                    <a:lnTo>
                      <a:pt x="1046905" y="1282024"/>
                    </a:lnTo>
                    <a:lnTo>
                      <a:pt x="1049389" y="1282929"/>
                    </a:lnTo>
                    <a:lnTo>
                      <a:pt x="1051874" y="1283382"/>
                    </a:lnTo>
                    <a:lnTo>
                      <a:pt x="1054358" y="1284061"/>
                    </a:lnTo>
                    <a:lnTo>
                      <a:pt x="1057069" y="1284287"/>
                    </a:lnTo>
                    <a:lnTo>
                      <a:pt x="1289483" y="1284287"/>
                    </a:lnTo>
                    <a:lnTo>
                      <a:pt x="1291967" y="1284061"/>
                    </a:lnTo>
                    <a:lnTo>
                      <a:pt x="1294903" y="1283382"/>
                    </a:lnTo>
                    <a:lnTo>
                      <a:pt x="1297388" y="1282929"/>
                    </a:lnTo>
                    <a:lnTo>
                      <a:pt x="1299646" y="1282024"/>
                    </a:lnTo>
                    <a:lnTo>
                      <a:pt x="1302131" y="1280666"/>
                    </a:lnTo>
                    <a:lnTo>
                      <a:pt x="1304615" y="1279308"/>
                    </a:lnTo>
                    <a:lnTo>
                      <a:pt x="1306874" y="1277724"/>
                    </a:lnTo>
                    <a:lnTo>
                      <a:pt x="1309133" y="1275914"/>
                    </a:lnTo>
                    <a:lnTo>
                      <a:pt x="1311391" y="1273651"/>
                    </a:lnTo>
                    <a:lnTo>
                      <a:pt x="1313650" y="1271388"/>
                    </a:lnTo>
                    <a:lnTo>
                      <a:pt x="1315683" y="1268899"/>
                    </a:lnTo>
                    <a:lnTo>
                      <a:pt x="1317716" y="1266183"/>
                    </a:lnTo>
                    <a:lnTo>
                      <a:pt x="1319748" y="1263015"/>
                    </a:lnTo>
                    <a:lnTo>
                      <a:pt x="1321555" y="1259846"/>
                    </a:lnTo>
                    <a:lnTo>
                      <a:pt x="1323588" y="1256452"/>
                    </a:lnTo>
                    <a:lnTo>
                      <a:pt x="1325169" y="1253057"/>
                    </a:lnTo>
                    <a:lnTo>
                      <a:pt x="1328557" y="1245363"/>
                    </a:lnTo>
                    <a:lnTo>
                      <a:pt x="1331267" y="1237442"/>
                    </a:lnTo>
                    <a:lnTo>
                      <a:pt x="1333752" y="1228617"/>
                    </a:lnTo>
                    <a:lnTo>
                      <a:pt x="1336011" y="1219338"/>
                    </a:lnTo>
                    <a:lnTo>
                      <a:pt x="1337592" y="1209381"/>
                    </a:lnTo>
                    <a:lnTo>
                      <a:pt x="1338721" y="1199423"/>
                    </a:lnTo>
                    <a:lnTo>
                      <a:pt x="1339624" y="1188787"/>
                    </a:lnTo>
                    <a:lnTo>
                      <a:pt x="1339850" y="1177925"/>
                    </a:lnTo>
                    <a:lnTo>
                      <a:pt x="1339624" y="1167062"/>
                    </a:lnTo>
                    <a:lnTo>
                      <a:pt x="1338721" y="1156426"/>
                    </a:lnTo>
                    <a:lnTo>
                      <a:pt x="1337592" y="1146242"/>
                    </a:lnTo>
                    <a:lnTo>
                      <a:pt x="1336011" y="1136285"/>
                    </a:lnTo>
                    <a:lnTo>
                      <a:pt x="1333752" y="1127006"/>
                    </a:lnTo>
                    <a:lnTo>
                      <a:pt x="1331267" y="1118407"/>
                    </a:lnTo>
                    <a:lnTo>
                      <a:pt x="1328557" y="1110260"/>
                    </a:lnTo>
                    <a:lnTo>
                      <a:pt x="1325169" y="1102566"/>
                    </a:lnTo>
                    <a:lnTo>
                      <a:pt x="1323588" y="1099171"/>
                    </a:lnTo>
                    <a:lnTo>
                      <a:pt x="1321555" y="1095777"/>
                    </a:lnTo>
                    <a:lnTo>
                      <a:pt x="1319748" y="1092835"/>
                    </a:lnTo>
                    <a:lnTo>
                      <a:pt x="1317716" y="1089666"/>
                    </a:lnTo>
                    <a:lnTo>
                      <a:pt x="1315683" y="1086951"/>
                    </a:lnTo>
                    <a:lnTo>
                      <a:pt x="1313650" y="1084461"/>
                    </a:lnTo>
                    <a:lnTo>
                      <a:pt x="1311391" y="1081972"/>
                    </a:lnTo>
                    <a:lnTo>
                      <a:pt x="1309133" y="1079935"/>
                    </a:lnTo>
                    <a:lnTo>
                      <a:pt x="1306874" y="1077899"/>
                    </a:lnTo>
                    <a:lnTo>
                      <a:pt x="1304615" y="1076314"/>
                    </a:lnTo>
                    <a:lnTo>
                      <a:pt x="1302131" y="1074957"/>
                    </a:lnTo>
                    <a:lnTo>
                      <a:pt x="1299646" y="1073599"/>
                    </a:lnTo>
                    <a:lnTo>
                      <a:pt x="1297388" y="1072920"/>
                    </a:lnTo>
                    <a:lnTo>
                      <a:pt x="1294903" y="1072241"/>
                    </a:lnTo>
                    <a:lnTo>
                      <a:pt x="1291967" y="1071562"/>
                    </a:lnTo>
                    <a:lnTo>
                      <a:pt x="1289483" y="1071562"/>
                    </a:lnTo>
                    <a:lnTo>
                      <a:pt x="1057069" y="1071562"/>
                    </a:lnTo>
                    <a:lnTo>
                      <a:pt x="1054358" y="1071562"/>
                    </a:lnTo>
                    <a:close/>
                    <a:moveTo>
                      <a:pt x="635292" y="1071562"/>
                    </a:moveTo>
                    <a:lnTo>
                      <a:pt x="632794" y="1072241"/>
                    </a:lnTo>
                    <a:lnTo>
                      <a:pt x="630296" y="1072920"/>
                    </a:lnTo>
                    <a:lnTo>
                      <a:pt x="627798" y="1073599"/>
                    </a:lnTo>
                    <a:lnTo>
                      <a:pt x="625300" y="1074957"/>
                    </a:lnTo>
                    <a:lnTo>
                      <a:pt x="623029" y="1076314"/>
                    </a:lnTo>
                    <a:lnTo>
                      <a:pt x="620304" y="1077899"/>
                    </a:lnTo>
                    <a:lnTo>
                      <a:pt x="618033" y="1079935"/>
                    </a:lnTo>
                    <a:lnTo>
                      <a:pt x="615762" y="1081972"/>
                    </a:lnTo>
                    <a:lnTo>
                      <a:pt x="613945" y="1084461"/>
                    </a:lnTo>
                    <a:lnTo>
                      <a:pt x="611674" y="1086951"/>
                    </a:lnTo>
                    <a:lnTo>
                      <a:pt x="609630" y="1089666"/>
                    </a:lnTo>
                    <a:lnTo>
                      <a:pt x="607587" y="1092835"/>
                    </a:lnTo>
                    <a:lnTo>
                      <a:pt x="605770" y="1095777"/>
                    </a:lnTo>
                    <a:lnTo>
                      <a:pt x="603726" y="1099171"/>
                    </a:lnTo>
                    <a:lnTo>
                      <a:pt x="601909" y="1102566"/>
                    </a:lnTo>
                    <a:lnTo>
                      <a:pt x="598730" y="1110260"/>
                    </a:lnTo>
                    <a:lnTo>
                      <a:pt x="596005" y="1118407"/>
                    </a:lnTo>
                    <a:lnTo>
                      <a:pt x="593280" y="1127006"/>
                    </a:lnTo>
                    <a:lnTo>
                      <a:pt x="591009" y="1136285"/>
                    </a:lnTo>
                    <a:lnTo>
                      <a:pt x="589646" y="1146242"/>
                    </a:lnTo>
                    <a:lnTo>
                      <a:pt x="588284" y="1156426"/>
                    </a:lnTo>
                    <a:lnTo>
                      <a:pt x="587602" y="1167062"/>
                    </a:lnTo>
                    <a:lnTo>
                      <a:pt x="587375" y="1177925"/>
                    </a:lnTo>
                    <a:lnTo>
                      <a:pt x="587602" y="1188787"/>
                    </a:lnTo>
                    <a:lnTo>
                      <a:pt x="588284" y="1199423"/>
                    </a:lnTo>
                    <a:lnTo>
                      <a:pt x="589646" y="1209381"/>
                    </a:lnTo>
                    <a:lnTo>
                      <a:pt x="591009" y="1219338"/>
                    </a:lnTo>
                    <a:lnTo>
                      <a:pt x="593280" y="1228617"/>
                    </a:lnTo>
                    <a:lnTo>
                      <a:pt x="596005" y="1237442"/>
                    </a:lnTo>
                    <a:lnTo>
                      <a:pt x="598730" y="1245363"/>
                    </a:lnTo>
                    <a:lnTo>
                      <a:pt x="601909" y="1253057"/>
                    </a:lnTo>
                    <a:lnTo>
                      <a:pt x="603726" y="1256452"/>
                    </a:lnTo>
                    <a:lnTo>
                      <a:pt x="605770" y="1259846"/>
                    </a:lnTo>
                    <a:lnTo>
                      <a:pt x="607587" y="1263015"/>
                    </a:lnTo>
                    <a:lnTo>
                      <a:pt x="609630" y="1266183"/>
                    </a:lnTo>
                    <a:lnTo>
                      <a:pt x="611674" y="1268899"/>
                    </a:lnTo>
                    <a:lnTo>
                      <a:pt x="613945" y="1271388"/>
                    </a:lnTo>
                    <a:lnTo>
                      <a:pt x="615762" y="1273651"/>
                    </a:lnTo>
                    <a:lnTo>
                      <a:pt x="618033" y="1275914"/>
                    </a:lnTo>
                    <a:lnTo>
                      <a:pt x="620304" y="1277724"/>
                    </a:lnTo>
                    <a:lnTo>
                      <a:pt x="623029" y="1279308"/>
                    </a:lnTo>
                    <a:lnTo>
                      <a:pt x="625300" y="1280666"/>
                    </a:lnTo>
                    <a:lnTo>
                      <a:pt x="627798" y="1282024"/>
                    </a:lnTo>
                    <a:lnTo>
                      <a:pt x="630296" y="1282929"/>
                    </a:lnTo>
                    <a:lnTo>
                      <a:pt x="632794" y="1283382"/>
                    </a:lnTo>
                    <a:lnTo>
                      <a:pt x="635292" y="1284061"/>
                    </a:lnTo>
                    <a:lnTo>
                      <a:pt x="637790" y="1284287"/>
                    </a:lnTo>
                    <a:lnTo>
                      <a:pt x="871923" y="1284287"/>
                    </a:lnTo>
                    <a:lnTo>
                      <a:pt x="874421" y="1284061"/>
                    </a:lnTo>
                    <a:lnTo>
                      <a:pt x="876920" y="1283382"/>
                    </a:lnTo>
                    <a:lnTo>
                      <a:pt x="879418" y="1282929"/>
                    </a:lnTo>
                    <a:lnTo>
                      <a:pt x="881916" y="1282024"/>
                    </a:lnTo>
                    <a:lnTo>
                      <a:pt x="884414" y="1280666"/>
                    </a:lnTo>
                    <a:lnTo>
                      <a:pt x="886685" y="1279308"/>
                    </a:lnTo>
                    <a:lnTo>
                      <a:pt x="888955" y="1277724"/>
                    </a:lnTo>
                    <a:lnTo>
                      <a:pt x="891226" y="1275914"/>
                    </a:lnTo>
                    <a:lnTo>
                      <a:pt x="893497" y="1273651"/>
                    </a:lnTo>
                    <a:lnTo>
                      <a:pt x="895768" y="1271388"/>
                    </a:lnTo>
                    <a:lnTo>
                      <a:pt x="897812" y="1268899"/>
                    </a:lnTo>
                    <a:lnTo>
                      <a:pt x="899856" y="1266183"/>
                    </a:lnTo>
                    <a:lnTo>
                      <a:pt x="901900" y="1263015"/>
                    </a:lnTo>
                    <a:lnTo>
                      <a:pt x="903944" y="1259846"/>
                    </a:lnTo>
                    <a:lnTo>
                      <a:pt x="905760" y="1256452"/>
                    </a:lnTo>
                    <a:lnTo>
                      <a:pt x="907350" y="1253057"/>
                    </a:lnTo>
                    <a:lnTo>
                      <a:pt x="910756" y="1245363"/>
                    </a:lnTo>
                    <a:lnTo>
                      <a:pt x="913709" y="1237442"/>
                    </a:lnTo>
                    <a:lnTo>
                      <a:pt x="916207" y="1228617"/>
                    </a:lnTo>
                    <a:lnTo>
                      <a:pt x="918251" y="1219338"/>
                    </a:lnTo>
                    <a:lnTo>
                      <a:pt x="920067" y="1209381"/>
                    </a:lnTo>
                    <a:lnTo>
                      <a:pt x="921430" y="1199423"/>
                    </a:lnTo>
                    <a:lnTo>
                      <a:pt x="922111" y="1188787"/>
                    </a:lnTo>
                    <a:lnTo>
                      <a:pt x="922338" y="1177925"/>
                    </a:lnTo>
                    <a:lnTo>
                      <a:pt x="922111" y="1167062"/>
                    </a:lnTo>
                    <a:lnTo>
                      <a:pt x="921430" y="1156426"/>
                    </a:lnTo>
                    <a:lnTo>
                      <a:pt x="920067" y="1146242"/>
                    </a:lnTo>
                    <a:lnTo>
                      <a:pt x="918251" y="1136285"/>
                    </a:lnTo>
                    <a:lnTo>
                      <a:pt x="916207" y="1127006"/>
                    </a:lnTo>
                    <a:lnTo>
                      <a:pt x="913709" y="1118407"/>
                    </a:lnTo>
                    <a:lnTo>
                      <a:pt x="910756" y="1110260"/>
                    </a:lnTo>
                    <a:lnTo>
                      <a:pt x="907350" y="1102566"/>
                    </a:lnTo>
                    <a:lnTo>
                      <a:pt x="905760" y="1099171"/>
                    </a:lnTo>
                    <a:lnTo>
                      <a:pt x="903944" y="1095777"/>
                    </a:lnTo>
                    <a:lnTo>
                      <a:pt x="901900" y="1092835"/>
                    </a:lnTo>
                    <a:lnTo>
                      <a:pt x="899856" y="1089666"/>
                    </a:lnTo>
                    <a:lnTo>
                      <a:pt x="897812" y="1086951"/>
                    </a:lnTo>
                    <a:lnTo>
                      <a:pt x="895768" y="1084461"/>
                    </a:lnTo>
                    <a:lnTo>
                      <a:pt x="893497" y="1081972"/>
                    </a:lnTo>
                    <a:lnTo>
                      <a:pt x="891226" y="1079935"/>
                    </a:lnTo>
                    <a:lnTo>
                      <a:pt x="888955" y="1077899"/>
                    </a:lnTo>
                    <a:lnTo>
                      <a:pt x="886685" y="1076314"/>
                    </a:lnTo>
                    <a:lnTo>
                      <a:pt x="884414" y="1074957"/>
                    </a:lnTo>
                    <a:lnTo>
                      <a:pt x="881916" y="1073599"/>
                    </a:lnTo>
                    <a:lnTo>
                      <a:pt x="879418" y="1072920"/>
                    </a:lnTo>
                    <a:lnTo>
                      <a:pt x="876920" y="1072241"/>
                    </a:lnTo>
                    <a:lnTo>
                      <a:pt x="874421" y="1071562"/>
                    </a:lnTo>
                    <a:lnTo>
                      <a:pt x="871923" y="1071562"/>
                    </a:lnTo>
                    <a:lnTo>
                      <a:pt x="637790" y="1071562"/>
                    </a:lnTo>
                    <a:lnTo>
                      <a:pt x="635292" y="1071562"/>
                    </a:lnTo>
                    <a:close/>
                    <a:moveTo>
                      <a:pt x="220920" y="1071562"/>
                    </a:moveTo>
                    <a:lnTo>
                      <a:pt x="218436" y="1072241"/>
                    </a:lnTo>
                    <a:lnTo>
                      <a:pt x="215951" y="1072920"/>
                    </a:lnTo>
                    <a:lnTo>
                      <a:pt x="213241" y="1073599"/>
                    </a:lnTo>
                    <a:lnTo>
                      <a:pt x="210757" y="1074957"/>
                    </a:lnTo>
                    <a:lnTo>
                      <a:pt x="208498" y="1076314"/>
                    </a:lnTo>
                    <a:lnTo>
                      <a:pt x="206239" y="1077899"/>
                    </a:lnTo>
                    <a:lnTo>
                      <a:pt x="203755" y="1079935"/>
                    </a:lnTo>
                    <a:lnTo>
                      <a:pt x="201722" y="1081972"/>
                    </a:lnTo>
                    <a:lnTo>
                      <a:pt x="199463" y="1084461"/>
                    </a:lnTo>
                    <a:lnTo>
                      <a:pt x="197431" y="1086951"/>
                    </a:lnTo>
                    <a:lnTo>
                      <a:pt x="195172" y="1089666"/>
                    </a:lnTo>
                    <a:lnTo>
                      <a:pt x="193365" y="1092835"/>
                    </a:lnTo>
                    <a:lnTo>
                      <a:pt x="191558" y="1095777"/>
                    </a:lnTo>
                    <a:lnTo>
                      <a:pt x="189751" y="1099171"/>
                    </a:lnTo>
                    <a:lnTo>
                      <a:pt x="187944" y="1102566"/>
                    </a:lnTo>
                    <a:lnTo>
                      <a:pt x="184782" y="1110260"/>
                    </a:lnTo>
                    <a:lnTo>
                      <a:pt x="181620" y="1118407"/>
                    </a:lnTo>
                    <a:lnTo>
                      <a:pt x="179136" y="1127006"/>
                    </a:lnTo>
                    <a:lnTo>
                      <a:pt x="177103" y="1136285"/>
                    </a:lnTo>
                    <a:lnTo>
                      <a:pt x="175296" y="1146242"/>
                    </a:lnTo>
                    <a:lnTo>
                      <a:pt x="174167" y="1156426"/>
                    </a:lnTo>
                    <a:lnTo>
                      <a:pt x="173263" y="1167062"/>
                    </a:lnTo>
                    <a:lnTo>
                      <a:pt x="173037" y="1177925"/>
                    </a:lnTo>
                    <a:lnTo>
                      <a:pt x="173263" y="1188787"/>
                    </a:lnTo>
                    <a:lnTo>
                      <a:pt x="174167" y="1199423"/>
                    </a:lnTo>
                    <a:lnTo>
                      <a:pt x="175296" y="1209381"/>
                    </a:lnTo>
                    <a:lnTo>
                      <a:pt x="177103" y="1219338"/>
                    </a:lnTo>
                    <a:lnTo>
                      <a:pt x="179136" y="1228617"/>
                    </a:lnTo>
                    <a:lnTo>
                      <a:pt x="181620" y="1237442"/>
                    </a:lnTo>
                    <a:lnTo>
                      <a:pt x="184782" y="1245363"/>
                    </a:lnTo>
                    <a:lnTo>
                      <a:pt x="187944" y="1253057"/>
                    </a:lnTo>
                    <a:lnTo>
                      <a:pt x="189751" y="1256452"/>
                    </a:lnTo>
                    <a:lnTo>
                      <a:pt x="191558" y="1259846"/>
                    </a:lnTo>
                    <a:lnTo>
                      <a:pt x="193365" y="1263015"/>
                    </a:lnTo>
                    <a:lnTo>
                      <a:pt x="195172" y="1266183"/>
                    </a:lnTo>
                    <a:lnTo>
                      <a:pt x="197431" y="1268899"/>
                    </a:lnTo>
                    <a:lnTo>
                      <a:pt x="199463" y="1271388"/>
                    </a:lnTo>
                    <a:lnTo>
                      <a:pt x="201722" y="1273651"/>
                    </a:lnTo>
                    <a:lnTo>
                      <a:pt x="203755" y="1275914"/>
                    </a:lnTo>
                    <a:lnTo>
                      <a:pt x="206239" y="1277724"/>
                    </a:lnTo>
                    <a:lnTo>
                      <a:pt x="208498" y="1279308"/>
                    </a:lnTo>
                    <a:lnTo>
                      <a:pt x="210757" y="1280666"/>
                    </a:lnTo>
                    <a:lnTo>
                      <a:pt x="213241" y="1282024"/>
                    </a:lnTo>
                    <a:lnTo>
                      <a:pt x="215951" y="1282929"/>
                    </a:lnTo>
                    <a:lnTo>
                      <a:pt x="218436" y="1283382"/>
                    </a:lnTo>
                    <a:lnTo>
                      <a:pt x="220920" y="1284061"/>
                    </a:lnTo>
                    <a:lnTo>
                      <a:pt x="223405" y="1284287"/>
                    </a:lnTo>
                    <a:lnTo>
                      <a:pt x="456045" y="1284287"/>
                    </a:lnTo>
                    <a:lnTo>
                      <a:pt x="458529" y="1284061"/>
                    </a:lnTo>
                    <a:lnTo>
                      <a:pt x="461014" y="1283382"/>
                    </a:lnTo>
                    <a:lnTo>
                      <a:pt x="463724" y="1282929"/>
                    </a:lnTo>
                    <a:lnTo>
                      <a:pt x="466208" y="1282024"/>
                    </a:lnTo>
                    <a:lnTo>
                      <a:pt x="468693" y="1280666"/>
                    </a:lnTo>
                    <a:lnTo>
                      <a:pt x="470952" y="1279308"/>
                    </a:lnTo>
                    <a:lnTo>
                      <a:pt x="473436" y="1277724"/>
                    </a:lnTo>
                    <a:lnTo>
                      <a:pt x="475695" y="1275914"/>
                    </a:lnTo>
                    <a:lnTo>
                      <a:pt x="477953" y="1273651"/>
                    </a:lnTo>
                    <a:lnTo>
                      <a:pt x="479986" y="1271388"/>
                    </a:lnTo>
                    <a:lnTo>
                      <a:pt x="482245" y="1268899"/>
                    </a:lnTo>
                    <a:lnTo>
                      <a:pt x="484278" y="1266183"/>
                    </a:lnTo>
                    <a:lnTo>
                      <a:pt x="486310" y="1263015"/>
                    </a:lnTo>
                    <a:lnTo>
                      <a:pt x="488117" y="1259846"/>
                    </a:lnTo>
                    <a:lnTo>
                      <a:pt x="489924" y="1256452"/>
                    </a:lnTo>
                    <a:lnTo>
                      <a:pt x="491505" y="1253057"/>
                    </a:lnTo>
                    <a:lnTo>
                      <a:pt x="494893" y="1245363"/>
                    </a:lnTo>
                    <a:lnTo>
                      <a:pt x="497829" y="1237442"/>
                    </a:lnTo>
                    <a:lnTo>
                      <a:pt x="500314" y="1228617"/>
                    </a:lnTo>
                    <a:lnTo>
                      <a:pt x="502347" y="1219338"/>
                    </a:lnTo>
                    <a:lnTo>
                      <a:pt x="504154" y="1209381"/>
                    </a:lnTo>
                    <a:lnTo>
                      <a:pt x="505283" y="1199423"/>
                    </a:lnTo>
                    <a:lnTo>
                      <a:pt x="506186" y="1188787"/>
                    </a:lnTo>
                    <a:lnTo>
                      <a:pt x="506412" y="1177925"/>
                    </a:lnTo>
                    <a:lnTo>
                      <a:pt x="506186" y="1167062"/>
                    </a:lnTo>
                    <a:lnTo>
                      <a:pt x="505283" y="1156426"/>
                    </a:lnTo>
                    <a:lnTo>
                      <a:pt x="504154" y="1146242"/>
                    </a:lnTo>
                    <a:lnTo>
                      <a:pt x="502347" y="1136285"/>
                    </a:lnTo>
                    <a:lnTo>
                      <a:pt x="500314" y="1127006"/>
                    </a:lnTo>
                    <a:lnTo>
                      <a:pt x="497829" y="1118407"/>
                    </a:lnTo>
                    <a:lnTo>
                      <a:pt x="494893" y="1110260"/>
                    </a:lnTo>
                    <a:lnTo>
                      <a:pt x="491505" y="1102566"/>
                    </a:lnTo>
                    <a:lnTo>
                      <a:pt x="489924" y="1099171"/>
                    </a:lnTo>
                    <a:lnTo>
                      <a:pt x="488117" y="1095777"/>
                    </a:lnTo>
                    <a:lnTo>
                      <a:pt x="486310" y="1092835"/>
                    </a:lnTo>
                    <a:lnTo>
                      <a:pt x="484278" y="1089666"/>
                    </a:lnTo>
                    <a:lnTo>
                      <a:pt x="482245" y="1086951"/>
                    </a:lnTo>
                    <a:lnTo>
                      <a:pt x="479986" y="1084461"/>
                    </a:lnTo>
                    <a:lnTo>
                      <a:pt x="477953" y="1081972"/>
                    </a:lnTo>
                    <a:lnTo>
                      <a:pt x="475695" y="1079935"/>
                    </a:lnTo>
                    <a:lnTo>
                      <a:pt x="473436" y="1077899"/>
                    </a:lnTo>
                    <a:lnTo>
                      <a:pt x="470952" y="1076314"/>
                    </a:lnTo>
                    <a:lnTo>
                      <a:pt x="468693" y="1074957"/>
                    </a:lnTo>
                    <a:lnTo>
                      <a:pt x="466208" y="1073599"/>
                    </a:lnTo>
                    <a:lnTo>
                      <a:pt x="463724" y="1072920"/>
                    </a:lnTo>
                    <a:lnTo>
                      <a:pt x="461014" y="1072241"/>
                    </a:lnTo>
                    <a:lnTo>
                      <a:pt x="458529" y="1071562"/>
                    </a:lnTo>
                    <a:lnTo>
                      <a:pt x="456045" y="1071562"/>
                    </a:lnTo>
                    <a:lnTo>
                      <a:pt x="223405" y="1071562"/>
                    </a:lnTo>
                    <a:lnTo>
                      <a:pt x="220920" y="1071562"/>
                    </a:lnTo>
                    <a:close/>
                    <a:moveTo>
                      <a:pt x="1055722" y="747712"/>
                    </a:moveTo>
                    <a:lnTo>
                      <a:pt x="1052998" y="748165"/>
                    </a:lnTo>
                    <a:lnTo>
                      <a:pt x="1050275" y="748391"/>
                    </a:lnTo>
                    <a:lnTo>
                      <a:pt x="1047779" y="749070"/>
                    </a:lnTo>
                    <a:lnTo>
                      <a:pt x="1045283" y="749975"/>
                    </a:lnTo>
                    <a:lnTo>
                      <a:pt x="1043013" y="751107"/>
                    </a:lnTo>
                    <a:lnTo>
                      <a:pt x="1040517" y="752691"/>
                    </a:lnTo>
                    <a:lnTo>
                      <a:pt x="1038247" y="754275"/>
                    </a:lnTo>
                    <a:lnTo>
                      <a:pt x="1035978" y="756085"/>
                    </a:lnTo>
                    <a:lnTo>
                      <a:pt x="1033709" y="758348"/>
                    </a:lnTo>
                    <a:lnTo>
                      <a:pt x="1031439" y="760611"/>
                    </a:lnTo>
                    <a:lnTo>
                      <a:pt x="1029397" y="763101"/>
                    </a:lnTo>
                    <a:lnTo>
                      <a:pt x="1027354" y="766043"/>
                    </a:lnTo>
                    <a:lnTo>
                      <a:pt x="1025312" y="768985"/>
                    </a:lnTo>
                    <a:lnTo>
                      <a:pt x="1023269" y="771927"/>
                    </a:lnTo>
                    <a:lnTo>
                      <a:pt x="1021454" y="775547"/>
                    </a:lnTo>
                    <a:lnTo>
                      <a:pt x="1019865" y="778716"/>
                    </a:lnTo>
                    <a:lnTo>
                      <a:pt x="1016461" y="786410"/>
                    </a:lnTo>
                    <a:lnTo>
                      <a:pt x="1013738" y="794557"/>
                    </a:lnTo>
                    <a:lnTo>
                      <a:pt x="1011242" y="803383"/>
                    </a:lnTo>
                    <a:lnTo>
                      <a:pt x="1008972" y="812435"/>
                    </a:lnTo>
                    <a:lnTo>
                      <a:pt x="1007157" y="822392"/>
                    </a:lnTo>
                    <a:lnTo>
                      <a:pt x="1005795" y="832802"/>
                    </a:lnTo>
                    <a:lnTo>
                      <a:pt x="1005114" y="843212"/>
                    </a:lnTo>
                    <a:lnTo>
                      <a:pt x="1004887" y="854075"/>
                    </a:lnTo>
                    <a:lnTo>
                      <a:pt x="1005114" y="864937"/>
                    </a:lnTo>
                    <a:lnTo>
                      <a:pt x="1005795" y="875573"/>
                    </a:lnTo>
                    <a:lnTo>
                      <a:pt x="1007157" y="885531"/>
                    </a:lnTo>
                    <a:lnTo>
                      <a:pt x="1008972" y="895488"/>
                    </a:lnTo>
                    <a:lnTo>
                      <a:pt x="1011242" y="904767"/>
                    </a:lnTo>
                    <a:lnTo>
                      <a:pt x="1013738" y="913592"/>
                    </a:lnTo>
                    <a:lnTo>
                      <a:pt x="1016461" y="921513"/>
                    </a:lnTo>
                    <a:lnTo>
                      <a:pt x="1019865" y="929207"/>
                    </a:lnTo>
                    <a:lnTo>
                      <a:pt x="1021454" y="932602"/>
                    </a:lnTo>
                    <a:lnTo>
                      <a:pt x="1023269" y="935996"/>
                    </a:lnTo>
                    <a:lnTo>
                      <a:pt x="1025312" y="939165"/>
                    </a:lnTo>
                    <a:lnTo>
                      <a:pt x="1027354" y="942333"/>
                    </a:lnTo>
                    <a:lnTo>
                      <a:pt x="1029397" y="945049"/>
                    </a:lnTo>
                    <a:lnTo>
                      <a:pt x="1031439" y="947538"/>
                    </a:lnTo>
                    <a:lnTo>
                      <a:pt x="1033709" y="949801"/>
                    </a:lnTo>
                    <a:lnTo>
                      <a:pt x="1035978" y="951838"/>
                    </a:lnTo>
                    <a:lnTo>
                      <a:pt x="1038247" y="953874"/>
                    </a:lnTo>
                    <a:lnTo>
                      <a:pt x="1040517" y="955685"/>
                    </a:lnTo>
                    <a:lnTo>
                      <a:pt x="1043013" y="956816"/>
                    </a:lnTo>
                    <a:lnTo>
                      <a:pt x="1045283" y="958174"/>
                    </a:lnTo>
                    <a:lnTo>
                      <a:pt x="1047779" y="959079"/>
                    </a:lnTo>
                    <a:lnTo>
                      <a:pt x="1050275" y="959532"/>
                    </a:lnTo>
                    <a:lnTo>
                      <a:pt x="1052998" y="960211"/>
                    </a:lnTo>
                    <a:lnTo>
                      <a:pt x="1055722" y="960437"/>
                    </a:lnTo>
                    <a:lnTo>
                      <a:pt x="1289243" y="960437"/>
                    </a:lnTo>
                    <a:lnTo>
                      <a:pt x="1291966" y="960211"/>
                    </a:lnTo>
                    <a:lnTo>
                      <a:pt x="1294462" y="959532"/>
                    </a:lnTo>
                    <a:lnTo>
                      <a:pt x="1296959" y="959079"/>
                    </a:lnTo>
                    <a:lnTo>
                      <a:pt x="1299455" y="958174"/>
                    </a:lnTo>
                    <a:lnTo>
                      <a:pt x="1301724" y="956816"/>
                    </a:lnTo>
                    <a:lnTo>
                      <a:pt x="1304448" y="955685"/>
                    </a:lnTo>
                    <a:lnTo>
                      <a:pt x="1306717" y="953874"/>
                    </a:lnTo>
                    <a:lnTo>
                      <a:pt x="1308986" y="951838"/>
                    </a:lnTo>
                    <a:lnTo>
                      <a:pt x="1311256" y="949801"/>
                    </a:lnTo>
                    <a:lnTo>
                      <a:pt x="1313525" y="947538"/>
                    </a:lnTo>
                    <a:lnTo>
                      <a:pt x="1315568" y="945049"/>
                    </a:lnTo>
                    <a:lnTo>
                      <a:pt x="1317383" y="942333"/>
                    </a:lnTo>
                    <a:lnTo>
                      <a:pt x="1319426" y="939165"/>
                    </a:lnTo>
                    <a:lnTo>
                      <a:pt x="1321468" y="935996"/>
                    </a:lnTo>
                    <a:lnTo>
                      <a:pt x="1323284" y="932602"/>
                    </a:lnTo>
                    <a:lnTo>
                      <a:pt x="1325099" y="929207"/>
                    </a:lnTo>
                    <a:lnTo>
                      <a:pt x="1328276" y="921513"/>
                    </a:lnTo>
                    <a:lnTo>
                      <a:pt x="1331000" y="913592"/>
                    </a:lnTo>
                    <a:lnTo>
                      <a:pt x="1333723" y="904767"/>
                    </a:lnTo>
                    <a:lnTo>
                      <a:pt x="1335992" y="895488"/>
                    </a:lnTo>
                    <a:lnTo>
                      <a:pt x="1337581" y="885531"/>
                    </a:lnTo>
                    <a:lnTo>
                      <a:pt x="1338942" y="875573"/>
                    </a:lnTo>
                    <a:lnTo>
                      <a:pt x="1339623" y="864937"/>
                    </a:lnTo>
                    <a:lnTo>
                      <a:pt x="1339850" y="854075"/>
                    </a:lnTo>
                    <a:lnTo>
                      <a:pt x="1339623" y="843212"/>
                    </a:lnTo>
                    <a:lnTo>
                      <a:pt x="1338942" y="832802"/>
                    </a:lnTo>
                    <a:lnTo>
                      <a:pt x="1337581" y="822392"/>
                    </a:lnTo>
                    <a:lnTo>
                      <a:pt x="1335992" y="812435"/>
                    </a:lnTo>
                    <a:lnTo>
                      <a:pt x="1333723" y="803383"/>
                    </a:lnTo>
                    <a:lnTo>
                      <a:pt x="1331000" y="794557"/>
                    </a:lnTo>
                    <a:lnTo>
                      <a:pt x="1328276" y="786410"/>
                    </a:lnTo>
                    <a:lnTo>
                      <a:pt x="1325099" y="778716"/>
                    </a:lnTo>
                    <a:lnTo>
                      <a:pt x="1323284" y="775547"/>
                    </a:lnTo>
                    <a:lnTo>
                      <a:pt x="1321468" y="771927"/>
                    </a:lnTo>
                    <a:lnTo>
                      <a:pt x="1319426" y="768985"/>
                    </a:lnTo>
                    <a:lnTo>
                      <a:pt x="1317383" y="766043"/>
                    </a:lnTo>
                    <a:lnTo>
                      <a:pt x="1315568" y="763101"/>
                    </a:lnTo>
                    <a:lnTo>
                      <a:pt x="1313525" y="760611"/>
                    </a:lnTo>
                    <a:lnTo>
                      <a:pt x="1311256" y="758348"/>
                    </a:lnTo>
                    <a:lnTo>
                      <a:pt x="1308986" y="756085"/>
                    </a:lnTo>
                    <a:lnTo>
                      <a:pt x="1306717" y="754275"/>
                    </a:lnTo>
                    <a:lnTo>
                      <a:pt x="1304448" y="752691"/>
                    </a:lnTo>
                    <a:lnTo>
                      <a:pt x="1301724" y="751107"/>
                    </a:lnTo>
                    <a:lnTo>
                      <a:pt x="1299455" y="749975"/>
                    </a:lnTo>
                    <a:lnTo>
                      <a:pt x="1296959" y="749070"/>
                    </a:lnTo>
                    <a:lnTo>
                      <a:pt x="1294462" y="748391"/>
                    </a:lnTo>
                    <a:lnTo>
                      <a:pt x="1291966" y="748165"/>
                    </a:lnTo>
                    <a:lnTo>
                      <a:pt x="1289243" y="747712"/>
                    </a:lnTo>
                    <a:lnTo>
                      <a:pt x="1055722" y="747712"/>
                    </a:lnTo>
                    <a:close/>
                    <a:moveTo>
                      <a:pt x="636395" y="747712"/>
                    </a:moveTo>
                    <a:lnTo>
                      <a:pt x="633898" y="748165"/>
                    </a:lnTo>
                    <a:lnTo>
                      <a:pt x="631175" y="748391"/>
                    </a:lnTo>
                    <a:lnTo>
                      <a:pt x="628679" y="749070"/>
                    </a:lnTo>
                    <a:lnTo>
                      <a:pt x="626183" y="749975"/>
                    </a:lnTo>
                    <a:lnTo>
                      <a:pt x="623686" y="751107"/>
                    </a:lnTo>
                    <a:lnTo>
                      <a:pt x="621417" y="752691"/>
                    </a:lnTo>
                    <a:lnTo>
                      <a:pt x="618920" y="754275"/>
                    </a:lnTo>
                    <a:lnTo>
                      <a:pt x="616651" y="756085"/>
                    </a:lnTo>
                    <a:lnTo>
                      <a:pt x="614382" y="758348"/>
                    </a:lnTo>
                    <a:lnTo>
                      <a:pt x="612339" y="760611"/>
                    </a:lnTo>
                    <a:lnTo>
                      <a:pt x="610070" y="763101"/>
                    </a:lnTo>
                    <a:lnTo>
                      <a:pt x="608027" y="766043"/>
                    </a:lnTo>
                    <a:lnTo>
                      <a:pt x="605985" y="768985"/>
                    </a:lnTo>
                    <a:lnTo>
                      <a:pt x="604169" y="771927"/>
                    </a:lnTo>
                    <a:lnTo>
                      <a:pt x="602581" y="775547"/>
                    </a:lnTo>
                    <a:lnTo>
                      <a:pt x="600765" y="778716"/>
                    </a:lnTo>
                    <a:lnTo>
                      <a:pt x="597361" y="786410"/>
                    </a:lnTo>
                    <a:lnTo>
                      <a:pt x="594411" y="794557"/>
                    </a:lnTo>
                    <a:lnTo>
                      <a:pt x="591915" y="803383"/>
                    </a:lnTo>
                    <a:lnTo>
                      <a:pt x="589872" y="812435"/>
                    </a:lnTo>
                    <a:lnTo>
                      <a:pt x="588057" y="822392"/>
                    </a:lnTo>
                    <a:lnTo>
                      <a:pt x="586922" y="832802"/>
                    </a:lnTo>
                    <a:lnTo>
                      <a:pt x="586014" y="843212"/>
                    </a:lnTo>
                    <a:lnTo>
                      <a:pt x="585787" y="854075"/>
                    </a:lnTo>
                    <a:lnTo>
                      <a:pt x="586014" y="864937"/>
                    </a:lnTo>
                    <a:lnTo>
                      <a:pt x="586922" y="875573"/>
                    </a:lnTo>
                    <a:lnTo>
                      <a:pt x="588057" y="885531"/>
                    </a:lnTo>
                    <a:lnTo>
                      <a:pt x="589872" y="895488"/>
                    </a:lnTo>
                    <a:lnTo>
                      <a:pt x="591915" y="904767"/>
                    </a:lnTo>
                    <a:lnTo>
                      <a:pt x="594411" y="913592"/>
                    </a:lnTo>
                    <a:lnTo>
                      <a:pt x="597361" y="921513"/>
                    </a:lnTo>
                    <a:lnTo>
                      <a:pt x="600765" y="929207"/>
                    </a:lnTo>
                    <a:lnTo>
                      <a:pt x="602581" y="932602"/>
                    </a:lnTo>
                    <a:lnTo>
                      <a:pt x="604169" y="935996"/>
                    </a:lnTo>
                    <a:lnTo>
                      <a:pt x="605985" y="939165"/>
                    </a:lnTo>
                    <a:lnTo>
                      <a:pt x="608027" y="942333"/>
                    </a:lnTo>
                    <a:lnTo>
                      <a:pt x="610070" y="945049"/>
                    </a:lnTo>
                    <a:lnTo>
                      <a:pt x="612339" y="947538"/>
                    </a:lnTo>
                    <a:lnTo>
                      <a:pt x="614382" y="949801"/>
                    </a:lnTo>
                    <a:lnTo>
                      <a:pt x="616651" y="951838"/>
                    </a:lnTo>
                    <a:lnTo>
                      <a:pt x="618920" y="953874"/>
                    </a:lnTo>
                    <a:lnTo>
                      <a:pt x="621417" y="955685"/>
                    </a:lnTo>
                    <a:lnTo>
                      <a:pt x="623686" y="956816"/>
                    </a:lnTo>
                    <a:lnTo>
                      <a:pt x="626183" y="958174"/>
                    </a:lnTo>
                    <a:lnTo>
                      <a:pt x="628679" y="959079"/>
                    </a:lnTo>
                    <a:lnTo>
                      <a:pt x="631175" y="959532"/>
                    </a:lnTo>
                    <a:lnTo>
                      <a:pt x="633898" y="960211"/>
                    </a:lnTo>
                    <a:lnTo>
                      <a:pt x="636395" y="960437"/>
                    </a:lnTo>
                    <a:lnTo>
                      <a:pt x="870143" y="960437"/>
                    </a:lnTo>
                    <a:lnTo>
                      <a:pt x="872639" y="960211"/>
                    </a:lnTo>
                    <a:lnTo>
                      <a:pt x="875135" y="959532"/>
                    </a:lnTo>
                    <a:lnTo>
                      <a:pt x="877632" y="959079"/>
                    </a:lnTo>
                    <a:lnTo>
                      <a:pt x="880128" y="958174"/>
                    </a:lnTo>
                    <a:lnTo>
                      <a:pt x="882851" y="956816"/>
                    </a:lnTo>
                    <a:lnTo>
                      <a:pt x="885121" y="955685"/>
                    </a:lnTo>
                    <a:lnTo>
                      <a:pt x="887617" y="953874"/>
                    </a:lnTo>
                    <a:lnTo>
                      <a:pt x="889886" y="951838"/>
                    </a:lnTo>
                    <a:lnTo>
                      <a:pt x="892156" y="949801"/>
                    </a:lnTo>
                    <a:lnTo>
                      <a:pt x="894198" y="947538"/>
                    </a:lnTo>
                    <a:lnTo>
                      <a:pt x="896468" y="945049"/>
                    </a:lnTo>
                    <a:lnTo>
                      <a:pt x="898510" y="942333"/>
                    </a:lnTo>
                    <a:lnTo>
                      <a:pt x="900553" y="939165"/>
                    </a:lnTo>
                    <a:lnTo>
                      <a:pt x="902141" y="935996"/>
                    </a:lnTo>
                    <a:lnTo>
                      <a:pt x="904184" y="932602"/>
                    </a:lnTo>
                    <a:lnTo>
                      <a:pt x="905772" y="929207"/>
                    </a:lnTo>
                    <a:lnTo>
                      <a:pt x="908949" y="921513"/>
                    </a:lnTo>
                    <a:lnTo>
                      <a:pt x="912127" y="913592"/>
                    </a:lnTo>
                    <a:lnTo>
                      <a:pt x="914623" y="904767"/>
                    </a:lnTo>
                    <a:lnTo>
                      <a:pt x="916665" y="895488"/>
                    </a:lnTo>
                    <a:lnTo>
                      <a:pt x="918481" y="885531"/>
                    </a:lnTo>
                    <a:lnTo>
                      <a:pt x="919616" y="875573"/>
                    </a:lnTo>
                    <a:lnTo>
                      <a:pt x="920296" y="864937"/>
                    </a:lnTo>
                    <a:lnTo>
                      <a:pt x="920750" y="854075"/>
                    </a:lnTo>
                    <a:lnTo>
                      <a:pt x="920296" y="843212"/>
                    </a:lnTo>
                    <a:lnTo>
                      <a:pt x="919616" y="832802"/>
                    </a:lnTo>
                    <a:lnTo>
                      <a:pt x="918481" y="822392"/>
                    </a:lnTo>
                    <a:lnTo>
                      <a:pt x="916665" y="812435"/>
                    </a:lnTo>
                    <a:lnTo>
                      <a:pt x="914623" y="803383"/>
                    </a:lnTo>
                    <a:lnTo>
                      <a:pt x="912127" y="794557"/>
                    </a:lnTo>
                    <a:lnTo>
                      <a:pt x="908949" y="786410"/>
                    </a:lnTo>
                    <a:lnTo>
                      <a:pt x="905772" y="778716"/>
                    </a:lnTo>
                    <a:lnTo>
                      <a:pt x="904184" y="775547"/>
                    </a:lnTo>
                    <a:lnTo>
                      <a:pt x="902141" y="771927"/>
                    </a:lnTo>
                    <a:lnTo>
                      <a:pt x="900553" y="768985"/>
                    </a:lnTo>
                    <a:lnTo>
                      <a:pt x="898510" y="766043"/>
                    </a:lnTo>
                    <a:lnTo>
                      <a:pt x="896468" y="763101"/>
                    </a:lnTo>
                    <a:lnTo>
                      <a:pt x="894198" y="760611"/>
                    </a:lnTo>
                    <a:lnTo>
                      <a:pt x="892156" y="758348"/>
                    </a:lnTo>
                    <a:lnTo>
                      <a:pt x="889886" y="756085"/>
                    </a:lnTo>
                    <a:lnTo>
                      <a:pt x="887617" y="754275"/>
                    </a:lnTo>
                    <a:lnTo>
                      <a:pt x="885121" y="752691"/>
                    </a:lnTo>
                    <a:lnTo>
                      <a:pt x="882851" y="751107"/>
                    </a:lnTo>
                    <a:lnTo>
                      <a:pt x="880128" y="749975"/>
                    </a:lnTo>
                    <a:lnTo>
                      <a:pt x="877632" y="749070"/>
                    </a:lnTo>
                    <a:lnTo>
                      <a:pt x="875135" y="748391"/>
                    </a:lnTo>
                    <a:lnTo>
                      <a:pt x="872639" y="748165"/>
                    </a:lnTo>
                    <a:lnTo>
                      <a:pt x="870143" y="747712"/>
                    </a:lnTo>
                    <a:lnTo>
                      <a:pt x="636395" y="747712"/>
                    </a:lnTo>
                    <a:close/>
                    <a:moveTo>
                      <a:pt x="222092" y="747712"/>
                    </a:moveTo>
                    <a:lnTo>
                      <a:pt x="219367" y="748165"/>
                    </a:lnTo>
                    <a:lnTo>
                      <a:pt x="216869" y="748391"/>
                    </a:lnTo>
                    <a:lnTo>
                      <a:pt x="214371" y="749070"/>
                    </a:lnTo>
                    <a:lnTo>
                      <a:pt x="211873" y="749975"/>
                    </a:lnTo>
                    <a:lnTo>
                      <a:pt x="209602" y="751107"/>
                    </a:lnTo>
                    <a:lnTo>
                      <a:pt x="207104" y="752691"/>
                    </a:lnTo>
                    <a:lnTo>
                      <a:pt x="204833" y="754275"/>
                    </a:lnTo>
                    <a:lnTo>
                      <a:pt x="202562" y="756085"/>
                    </a:lnTo>
                    <a:lnTo>
                      <a:pt x="200291" y="758348"/>
                    </a:lnTo>
                    <a:lnTo>
                      <a:pt x="198020" y="760611"/>
                    </a:lnTo>
                    <a:lnTo>
                      <a:pt x="195976" y="763101"/>
                    </a:lnTo>
                    <a:lnTo>
                      <a:pt x="193933" y="766043"/>
                    </a:lnTo>
                    <a:lnTo>
                      <a:pt x="191889" y="768985"/>
                    </a:lnTo>
                    <a:lnTo>
                      <a:pt x="189845" y="771927"/>
                    </a:lnTo>
                    <a:lnTo>
                      <a:pt x="188028" y="775547"/>
                    </a:lnTo>
                    <a:lnTo>
                      <a:pt x="186211" y="778716"/>
                    </a:lnTo>
                    <a:lnTo>
                      <a:pt x="183032" y="786410"/>
                    </a:lnTo>
                    <a:lnTo>
                      <a:pt x="180307" y="794557"/>
                    </a:lnTo>
                    <a:lnTo>
                      <a:pt x="177582" y="803383"/>
                    </a:lnTo>
                    <a:lnTo>
                      <a:pt x="175538" y="812435"/>
                    </a:lnTo>
                    <a:lnTo>
                      <a:pt x="173721" y="822392"/>
                    </a:lnTo>
                    <a:lnTo>
                      <a:pt x="172359" y="832802"/>
                    </a:lnTo>
                    <a:lnTo>
                      <a:pt x="171677" y="843212"/>
                    </a:lnTo>
                    <a:lnTo>
                      <a:pt x="171450" y="854075"/>
                    </a:lnTo>
                    <a:lnTo>
                      <a:pt x="171677" y="864937"/>
                    </a:lnTo>
                    <a:lnTo>
                      <a:pt x="172359" y="875573"/>
                    </a:lnTo>
                    <a:lnTo>
                      <a:pt x="173721" y="885531"/>
                    </a:lnTo>
                    <a:lnTo>
                      <a:pt x="175538" y="895488"/>
                    </a:lnTo>
                    <a:lnTo>
                      <a:pt x="177582" y="904767"/>
                    </a:lnTo>
                    <a:lnTo>
                      <a:pt x="180307" y="913592"/>
                    </a:lnTo>
                    <a:lnTo>
                      <a:pt x="183032" y="921513"/>
                    </a:lnTo>
                    <a:lnTo>
                      <a:pt x="186211" y="929207"/>
                    </a:lnTo>
                    <a:lnTo>
                      <a:pt x="188028" y="932602"/>
                    </a:lnTo>
                    <a:lnTo>
                      <a:pt x="189845" y="935996"/>
                    </a:lnTo>
                    <a:lnTo>
                      <a:pt x="191889" y="939165"/>
                    </a:lnTo>
                    <a:lnTo>
                      <a:pt x="193933" y="942333"/>
                    </a:lnTo>
                    <a:lnTo>
                      <a:pt x="195976" y="945049"/>
                    </a:lnTo>
                    <a:lnTo>
                      <a:pt x="198020" y="947538"/>
                    </a:lnTo>
                    <a:lnTo>
                      <a:pt x="200291" y="949801"/>
                    </a:lnTo>
                    <a:lnTo>
                      <a:pt x="202562" y="951838"/>
                    </a:lnTo>
                    <a:lnTo>
                      <a:pt x="204833" y="953874"/>
                    </a:lnTo>
                    <a:lnTo>
                      <a:pt x="207104" y="955685"/>
                    </a:lnTo>
                    <a:lnTo>
                      <a:pt x="209602" y="956816"/>
                    </a:lnTo>
                    <a:lnTo>
                      <a:pt x="211873" y="958174"/>
                    </a:lnTo>
                    <a:lnTo>
                      <a:pt x="214371" y="959079"/>
                    </a:lnTo>
                    <a:lnTo>
                      <a:pt x="216869" y="959532"/>
                    </a:lnTo>
                    <a:lnTo>
                      <a:pt x="219367" y="960211"/>
                    </a:lnTo>
                    <a:lnTo>
                      <a:pt x="222092" y="960437"/>
                    </a:lnTo>
                    <a:lnTo>
                      <a:pt x="455998" y="960437"/>
                    </a:lnTo>
                    <a:lnTo>
                      <a:pt x="458496" y="960211"/>
                    </a:lnTo>
                    <a:lnTo>
                      <a:pt x="461222" y="959532"/>
                    </a:lnTo>
                    <a:lnTo>
                      <a:pt x="463720" y="959079"/>
                    </a:lnTo>
                    <a:lnTo>
                      <a:pt x="465991" y="958174"/>
                    </a:lnTo>
                    <a:lnTo>
                      <a:pt x="468489" y="956816"/>
                    </a:lnTo>
                    <a:lnTo>
                      <a:pt x="470987" y="955685"/>
                    </a:lnTo>
                    <a:lnTo>
                      <a:pt x="473258" y="953874"/>
                    </a:lnTo>
                    <a:lnTo>
                      <a:pt x="475529" y="951838"/>
                    </a:lnTo>
                    <a:lnTo>
                      <a:pt x="477799" y="949801"/>
                    </a:lnTo>
                    <a:lnTo>
                      <a:pt x="480070" y="947538"/>
                    </a:lnTo>
                    <a:lnTo>
                      <a:pt x="482114" y="945049"/>
                    </a:lnTo>
                    <a:lnTo>
                      <a:pt x="484158" y="942333"/>
                    </a:lnTo>
                    <a:lnTo>
                      <a:pt x="486202" y="939165"/>
                    </a:lnTo>
                    <a:lnTo>
                      <a:pt x="488246" y="935996"/>
                    </a:lnTo>
                    <a:lnTo>
                      <a:pt x="490062" y="932602"/>
                    </a:lnTo>
                    <a:lnTo>
                      <a:pt x="491879" y="929207"/>
                    </a:lnTo>
                    <a:lnTo>
                      <a:pt x="495059" y="921513"/>
                    </a:lnTo>
                    <a:lnTo>
                      <a:pt x="497784" y="913592"/>
                    </a:lnTo>
                    <a:lnTo>
                      <a:pt x="500282" y="904767"/>
                    </a:lnTo>
                    <a:lnTo>
                      <a:pt x="502780" y="895488"/>
                    </a:lnTo>
                    <a:lnTo>
                      <a:pt x="504142" y="885531"/>
                    </a:lnTo>
                    <a:lnTo>
                      <a:pt x="505505" y="875573"/>
                    </a:lnTo>
                    <a:lnTo>
                      <a:pt x="506186" y="864937"/>
                    </a:lnTo>
                    <a:lnTo>
                      <a:pt x="506413" y="854075"/>
                    </a:lnTo>
                    <a:lnTo>
                      <a:pt x="506186" y="843212"/>
                    </a:lnTo>
                    <a:lnTo>
                      <a:pt x="505505" y="832802"/>
                    </a:lnTo>
                    <a:lnTo>
                      <a:pt x="504142" y="822392"/>
                    </a:lnTo>
                    <a:lnTo>
                      <a:pt x="502780" y="812435"/>
                    </a:lnTo>
                    <a:lnTo>
                      <a:pt x="500282" y="803383"/>
                    </a:lnTo>
                    <a:lnTo>
                      <a:pt x="497784" y="794557"/>
                    </a:lnTo>
                    <a:lnTo>
                      <a:pt x="495059" y="786410"/>
                    </a:lnTo>
                    <a:lnTo>
                      <a:pt x="491879" y="778716"/>
                    </a:lnTo>
                    <a:lnTo>
                      <a:pt x="490062" y="775547"/>
                    </a:lnTo>
                    <a:lnTo>
                      <a:pt x="488246" y="771927"/>
                    </a:lnTo>
                    <a:lnTo>
                      <a:pt x="486202" y="768985"/>
                    </a:lnTo>
                    <a:lnTo>
                      <a:pt x="484158" y="766043"/>
                    </a:lnTo>
                    <a:lnTo>
                      <a:pt x="482114" y="763101"/>
                    </a:lnTo>
                    <a:lnTo>
                      <a:pt x="480070" y="760611"/>
                    </a:lnTo>
                    <a:lnTo>
                      <a:pt x="477799" y="758348"/>
                    </a:lnTo>
                    <a:lnTo>
                      <a:pt x="475529" y="756085"/>
                    </a:lnTo>
                    <a:lnTo>
                      <a:pt x="473258" y="754275"/>
                    </a:lnTo>
                    <a:lnTo>
                      <a:pt x="470987" y="752691"/>
                    </a:lnTo>
                    <a:lnTo>
                      <a:pt x="468489" y="751107"/>
                    </a:lnTo>
                    <a:lnTo>
                      <a:pt x="465991" y="749975"/>
                    </a:lnTo>
                    <a:lnTo>
                      <a:pt x="463720" y="749070"/>
                    </a:lnTo>
                    <a:lnTo>
                      <a:pt x="461222" y="748391"/>
                    </a:lnTo>
                    <a:lnTo>
                      <a:pt x="458496" y="748165"/>
                    </a:lnTo>
                    <a:lnTo>
                      <a:pt x="455998" y="747712"/>
                    </a:lnTo>
                    <a:lnTo>
                      <a:pt x="222092" y="747712"/>
                    </a:lnTo>
                    <a:close/>
                    <a:moveTo>
                      <a:pt x="131762" y="293687"/>
                    </a:moveTo>
                    <a:lnTo>
                      <a:pt x="131762" y="628650"/>
                    </a:lnTo>
                    <a:lnTo>
                      <a:pt x="1357312" y="628650"/>
                    </a:lnTo>
                    <a:lnTo>
                      <a:pt x="1357312" y="293687"/>
                    </a:lnTo>
                    <a:lnTo>
                      <a:pt x="131762" y="293687"/>
                    </a:lnTo>
                    <a:close/>
                    <a:moveTo>
                      <a:pt x="117266" y="0"/>
                    </a:moveTo>
                    <a:lnTo>
                      <a:pt x="1369995" y="0"/>
                    </a:lnTo>
                    <a:lnTo>
                      <a:pt x="1376119" y="227"/>
                    </a:lnTo>
                    <a:lnTo>
                      <a:pt x="1382244" y="680"/>
                    </a:lnTo>
                    <a:lnTo>
                      <a:pt x="1387914" y="1360"/>
                    </a:lnTo>
                    <a:lnTo>
                      <a:pt x="1393811" y="2494"/>
                    </a:lnTo>
                    <a:lnTo>
                      <a:pt x="1399255" y="4081"/>
                    </a:lnTo>
                    <a:lnTo>
                      <a:pt x="1404926" y="5668"/>
                    </a:lnTo>
                    <a:lnTo>
                      <a:pt x="1410369" y="7708"/>
                    </a:lnTo>
                    <a:lnTo>
                      <a:pt x="1415813" y="9976"/>
                    </a:lnTo>
                    <a:lnTo>
                      <a:pt x="1421030" y="12469"/>
                    </a:lnTo>
                    <a:lnTo>
                      <a:pt x="1426020" y="15417"/>
                    </a:lnTo>
                    <a:lnTo>
                      <a:pt x="1430783" y="18364"/>
                    </a:lnTo>
                    <a:lnTo>
                      <a:pt x="1435773" y="21538"/>
                    </a:lnTo>
                    <a:lnTo>
                      <a:pt x="1440310" y="25166"/>
                    </a:lnTo>
                    <a:lnTo>
                      <a:pt x="1444846" y="29020"/>
                    </a:lnTo>
                    <a:lnTo>
                      <a:pt x="1449156" y="32874"/>
                    </a:lnTo>
                    <a:lnTo>
                      <a:pt x="1453011" y="37181"/>
                    </a:lnTo>
                    <a:lnTo>
                      <a:pt x="1456867" y="41489"/>
                    </a:lnTo>
                    <a:lnTo>
                      <a:pt x="1460723" y="46250"/>
                    </a:lnTo>
                    <a:lnTo>
                      <a:pt x="1464126" y="51238"/>
                    </a:lnTo>
                    <a:lnTo>
                      <a:pt x="1467528" y="55999"/>
                    </a:lnTo>
                    <a:lnTo>
                      <a:pt x="1470477" y="61213"/>
                    </a:lnTo>
                    <a:lnTo>
                      <a:pt x="1473199" y="66654"/>
                    </a:lnTo>
                    <a:lnTo>
                      <a:pt x="1475694" y="72096"/>
                    </a:lnTo>
                    <a:lnTo>
                      <a:pt x="1478189" y="77537"/>
                    </a:lnTo>
                    <a:lnTo>
                      <a:pt x="1480457" y="83431"/>
                    </a:lnTo>
                    <a:lnTo>
                      <a:pt x="1482044" y="89326"/>
                    </a:lnTo>
                    <a:lnTo>
                      <a:pt x="1483632" y="95221"/>
                    </a:lnTo>
                    <a:lnTo>
                      <a:pt x="1484993" y="101569"/>
                    </a:lnTo>
                    <a:lnTo>
                      <a:pt x="1486127" y="107917"/>
                    </a:lnTo>
                    <a:lnTo>
                      <a:pt x="1486808" y="114265"/>
                    </a:lnTo>
                    <a:lnTo>
                      <a:pt x="1487261" y="120839"/>
                    </a:lnTo>
                    <a:lnTo>
                      <a:pt x="1487488" y="127414"/>
                    </a:lnTo>
                    <a:lnTo>
                      <a:pt x="1487488" y="2062203"/>
                    </a:lnTo>
                    <a:lnTo>
                      <a:pt x="1487261" y="2068551"/>
                    </a:lnTo>
                    <a:lnTo>
                      <a:pt x="1486808" y="2074899"/>
                    </a:lnTo>
                    <a:lnTo>
                      <a:pt x="1486127" y="2081473"/>
                    </a:lnTo>
                    <a:lnTo>
                      <a:pt x="1484993" y="2087595"/>
                    </a:lnTo>
                    <a:lnTo>
                      <a:pt x="1483632" y="2093943"/>
                    </a:lnTo>
                    <a:lnTo>
                      <a:pt x="1482044" y="2099837"/>
                    </a:lnTo>
                    <a:lnTo>
                      <a:pt x="1480457" y="2105732"/>
                    </a:lnTo>
                    <a:lnTo>
                      <a:pt x="1478189" y="2111626"/>
                    </a:lnTo>
                    <a:lnTo>
                      <a:pt x="1475694" y="2117068"/>
                    </a:lnTo>
                    <a:lnTo>
                      <a:pt x="1473199" y="2122736"/>
                    </a:lnTo>
                    <a:lnTo>
                      <a:pt x="1470477" y="2127950"/>
                    </a:lnTo>
                    <a:lnTo>
                      <a:pt x="1467528" y="2133164"/>
                    </a:lnTo>
                    <a:lnTo>
                      <a:pt x="1464126" y="2138379"/>
                    </a:lnTo>
                    <a:lnTo>
                      <a:pt x="1460723" y="2143140"/>
                    </a:lnTo>
                    <a:lnTo>
                      <a:pt x="1456867" y="2147674"/>
                    </a:lnTo>
                    <a:lnTo>
                      <a:pt x="1453011" y="2152209"/>
                    </a:lnTo>
                    <a:lnTo>
                      <a:pt x="1449156" y="2156289"/>
                    </a:lnTo>
                    <a:lnTo>
                      <a:pt x="1444846" y="2160144"/>
                    </a:lnTo>
                    <a:lnTo>
                      <a:pt x="1440310" y="2163998"/>
                    </a:lnTo>
                    <a:lnTo>
                      <a:pt x="1435773" y="2167625"/>
                    </a:lnTo>
                    <a:lnTo>
                      <a:pt x="1430783" y="2170799"/>
                    </a:lnTo>
                    <a:lnTo>
                      <a:pt x="1426020" y="2173973"/>
                    </a:lnTo>
                    <a:lnTo>
                      <a:pt x="1421030" y="2176920"/>
                    </a:lnTo>
                    <a:lnTo>
                      <a:pt x="1415813" y="2179414"/>
                    </a:lnTo>
                    <a:lnTo>
                      <a:pt x="1410369" y="2181682"/>
                    </a:lnTo>
                    <a:lnTo>
                      <a:pt x="1404926" y="2183722"/>
                    </a:lnTo>
                    <a:lnTo>
                      <a:pt x="1399255" y="2185536"/>
                    </a:lnTo>
                    <a:lnTo>
                      <a:pt x="1393811" y="2186669"/>
                    </a:lnTo>
                    <a:lnTo>
                      <a:pt x="1387914" y="2188030"/>
                    </a:lnTo>
                    <a:lnTo>
                      <a:pt x="1382244" y="2188710"/>
                    </a:lnTo>
                    <a:lnTo>
                      <a:pt x="1376119" y="2189163"/>
                    </a:lnTo>
                    <a:lnTo>
                      <a:pt x="1369995" y="2189163"/>
                    </a:lnTo>
                    <a:lnTo>
                      <a:pt x="117266" y="2189163"/>
                    </a:lnTo>
                    <a:lnTo>
                      <a:pt x="111142" y="2189163"/>
                    </a:lnTo>
                    <a:lnTo>
                      <a:pt x="105245" y="2188710"/>
                    </a:lnTo>
                    <a:lnTo>
                      <a:pt x="99348" y="2188030"/>
                    </a:lnTo>
                    <a:lnTo>
                      <a:pt x="93450" y="2186669"/>
                    </a:lnTo>
                    <a:lnTo>
                      <a:pt x="88007" y="2185536"/>
                    </a:lnTo>
                    <a:lnTo>
                      <a:pt x="82336" y="2183722"/>
                    </a:lnTo>
                    <a:lnTo>
                      <a:pt x="76892" y="2181682"/>
                    </a:lnTo>
                    <a:lnTo>
                      <a:pt x="71675" y="2179414"/>
                    </a:lnTo>
                    <a:lnTo>
                      <a:pt x="66232" y="2176920"/>
                    </a:lnTo>
                    <a:lnTo>
                      <a:pt x="61242" y="2173973"/>
                    </a:lnTo>
                    <a:lnTo>
                      <a:pt x="56479" y="2170799"/>
                    </a:lnTo>
                    <a:lnTo>
                      <a:pt x="51715" y="2167625"/>
                    </a:lnTo>
                    <a:lnTo>
                      <a:pt x="47179" y="2163998"/>
                    </a:lnTo>
                    <a:lnTo>
                      <a:pt x="42642" y="2160144"/>
                    </a:lnTo>
                    <a:lnTo>
                      <a:pt x="38333" y="2156289"/>
                    </a:lnTo>
                    <a:lnTo>
                      <a:pt x="34250" y="2152209"/>
                    </a:lnTo>
                    <a:lnTo>
                      <a:pt x="30394" y="2147674"/>
                    </a:lnTo>
                    <a:lnTo>
                      <a:pt x="26765" y="2143140"/>
                    </a:lnTo>
                    <a:lnTo>
                      <a:pt x="23136" y="2138379"/>
                    </a:lnTo>
                    <a:lnTo>
                      <a:pt x="19960" y="2133164"/>
                    </a:lnTo>
                    <a:lnTo>
                      <a:pt x="16785" y="2127950"/>
                    </a:lnTo>
                    <a:lnTo>
                      <a:pt x="14063" y="2122736"/>
                    </a:lnTo>
                    <a:lnTo>
                      <a:pt x="11568" y="2117068"/>
                    </a:lnTo>
                    <a:lnTo>
                      <a:pt x="9073" y="2111626"/>
                    </a:lnTo>
                    <a:lnTo>
                      <a:pt x="7032" y="2105732"/>
                    </a:lnTo>
                    <a:lnTo>
                      <a:pt x="5217" y="2099837"/>
                    </a:lnTo>
                    <a:lnTo>
                      <a:pt x="3629" y="2093943"/>
                    </a:lnTo>
                    <a:lnTo>
                      <a:pt x="2268" y="2087595"/>
                    </a:lnTo>
                    <a:lnTo>
                      <a:pt x="1134" y="2081473"/>
                    </a:lnTo>
                    <a:lnTo>
                      <a:pt x="454" y="2074899"/>
                    </a:lnTo>
                    <a:lnTo>
                      <a:pt x="0" y="2068551"/>
                    </a:lnTo>
                    <a:lnTo>
                      <a:pt x="0" y="2062203"/>
                    </a:lnTo>
                    <a:lnTo>
                      <a:pt x="0" y="127414"/>
                    </a:lnTo>
                    <a:lnTo>
                      <a:pt x="0" y="120839"/>
                    </a:lnTo>
                    <a:lnTo>
                      <a:pt x="454" y="114265"/>
                    </a:lnTo>
                    <a:lnTo>
                      <a:pt x="1134" y="107917"/>
                    </a:lnTo>
                    <a:lnTo>
                      <a:pt x="2268" y="101569"/>
                    </a:lnTo>
                    <a:lnTo>
                      <a:pt x="3629" y="95221"/>
                    </a:lnTo>
                    <a:lnTo>
                      <a:pt x="5217" y="89326"/>
                    </a:lnTo>
                    <a:lnTo>
                      <a:pt x="7032" y="83431"/>
                    </a:lnTo>
                    <a:lnTo>
                      <a:pt x="9073" y="77537"/>
                    </a:lnTo>
                    <a:lnTo>
                      <a:pt x="11568" y="72096"/>
                    </a:lnTo>
                    <a:lnTo>
                      <a:pt x="14063" y="66654"/>
                    </a:lnTo>
                    <a:lnTo>
                      <a:pt x="16785" y="61213"/>
                    </a:lnTo>
                    <a:lnTo>
                      <a:pt x="19960" y="55999"/>
                    </a:lnTo>
                    <a:lnTo>
                      <a:pt x="23136" y="51238"/>
                    </a:lnTo>
                    <a:lnTo>
                      <a:pt x="26765" y="46250"/>
                    </a:lnTo>
                    <a:lnTo>
                      <a:pt x="30394" y="41489"/>
                    </a:lnTo>
                    <a:lnTo>
                      <a:pt x="34250" y="37181"/>
                    </a:lnTo>
                    <a:lnTo>
                      <a:pt x="38333" y="32874"/>
                    </a:lnTo>
                    <a:lnTo>
                      <a:pt x="42642" y="29020"/>
                    </a:lnTo>
                    <a:lnTo>
                      <a:pt x="47179" y="25166"/>
                    </a:lnTo>
                    <a:lnTo>
                      <a:pt x="51715" y="21538"/>
                    </a:lnTo>
                    <a:lnTo>
                      <a:pt x="56479" y="18364"/>
                    </a:lnTo>
                    <a:lnTo>
                      <a:pt x="61242" y="15417"/>
                    </a:lnTo>
                    <a:lnTo>
                      <a:pt x="66232" y="12469"/>
                    </a:lnTo>
                    <a:lnTo>
                      <a:pt x="71675" y="9976"/>
                    </a:lnTo>
                    <a:lnTo>
                      <a:pt x="76892" y="7708"/>
                    </a:lnTo>
                    <a:lnTo>
                      <a:pt x="82336" y="5668"/>
                    </a:lnTo>
                    <a:lnTo>
                      <a:pt x="88007" y="4081"/>
                    </a:lnTo>
                    <a:lnTo>
                      <a:pt x="93450" y="2494"/>
                    </a:lnTo>
                    <a:lnTo>
                      <a:pt x="99348" y="1360"/>
                    </a:lnTo>
                    <a:lnTo>
                      <a:pt x="105245" y="680"/>
                    </a:lnTo>
                    <a:lnTo>
                      <a:pt x="111142" y="227"/>
                    </a:lnTo>
                    <a:lnTo>
                      <a:pt x="117266" y="0"/>
                    </a:lnTo>
                    <a:close/>
                  </a:path>
                </a:pathLst>
              </a:custGeom>
              <a:solidFill>
                <a:srgbClr val="65D3F6"/>
              </a:solidFill>
              <a:ln>
                <a:noFill/>
              </a:ln>
            </p:spPr>
            <p:txBody>
              <a:bodyPr anchorCtr="0" anchor="ctr" bIns="11520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cxnSp>
          <p:nvCxnSpPr>
            <p:cNvPr id="1016" name="Google Shape;1016;p17"/>
            <p:cNvCxnSpPr/>
            <p:nvPr/>
          </p:nvCxnSpPr>
          <p:spPr>
            <a:xfrm>
              <a:off x="6821685" y="5262032"/>
              <a:ext cx="260682" cy="0"/>
            </a:xfrm>
            <a:prstGeom prst="straightConnector1">
              <a:avLst/>
            </a:prstGeom>
            <a:noFill/>
            <a:ln cap="flat" cmpd="sng" w="9525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17" name="Google Shape;1017;p17"/>
            <p:cNvSpPr txBox="1"/>
            <p:nvPr/>
          </p:nvSpPr>
          <p:spPr>
            <a:xfrm>
              <a:off x="7037798" y="5149079"/>
              <a:ext cx="1016946" cy="1959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018" name="Google Shape;1018;p17"/>
          <p:cNvGrpSpPr/>
          <p:nvPr/>
        </p:nvGrpSpPr>
        <p:grpSpPr>
          <a:xfrm rot="-2194892">
            <a:off x="967656" y="-754073"/>
            <a:ext cx="3112133" cy="1714577"/>
            <a:chOff x="4465365" y="3429000"/>
            <a:chExt cx="3799658" cy="2093357"/>
          </a:xfrm>
        </p:grpSpPr>
        <p:pic>
          <p:nvPicPr>
            <p:cNvPr id="1019" name="Google Shape;101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65365" y="3429280"/>
              <a:ext cx="3799657" cy="2093077"/>
            </a:xfrm>
            <a:custGeom>
              <a:rect b="b" l="l" r="r" t="t"/>
              <a:pathLst>
                <a:path extrusionOk="0" h="2093077" w="3799657">
                  <a:moveTo>
                    <a:pt x="0" y="312"/>
                  </a:moveTo>
                  <a:lnTo>
                    <a:pt x="3799486" y="0"/>
                  </a:lnTo>
                  <a:lnTo>
                    <a:pt x="3799657" y="2092766"/>
                  </a:lnTo>
                  <a:lnTo>
                    <a:pt x="171" y="2093077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1020" name="Google Shape;1020;p17"/>
            <p:cNvSpPr/>
            <p:nvPr/>
          </p:nvSpPr>
          <p:spPr>
            <a:xfrm rot="-282">
              <a:off x="4465451" y="3429156"/>
              <a:ext cx="3799486" cy="209276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57150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021" name="Google Shape;1021;p17"/>
          <p:cNvGrpSpPr/>
          <p:nvPr/>
        </p:nvGrpSpPr>
        <p:grpSpPr>
          <a:xfrm>
            <a:off x="7782755" y="4738529"/>
            <a:ext cx="3520461" cy="3231195"/>
            <a:chOff x="7782755" y="4738529"/>
            <a:chExt cx="3520461" cy="3231195"/>
          </a:xfrm>
        </p:grpSpPr>
        <p:sp>
          <p:nvSpPr>
            <p:cNvPr id="1022" name="Google Shape;1022;p17"/>
            <p:cNvSpPr/>
            <p:nvPr/>
          </p:nvSpPr>
          <p:spPr>
            <a:xfrm rot="-2195174">
              <a:off x="7986990" y="5497081"/>
              <a:ext cx="3111992" cy="1714092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rgbClr val="082241"/>
                </a:gs>
                <a:gs pos="100000">
                  <a:schemeClr val="dk1"/>
                </a:gs>
              </a:gsLst>
              <a:lin ang="5400000" scaled="0"/>
            </a:gradFill>
            <a:ln cap="flat" cmpd="sng" w="57150">
              <a:solidFill>
                <a:srgbClr val="65D3F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23" name="Google Shape;1023;p17"/>
            <p:cNvSpPr txBox="1"/>
            <p:nvPr/>
          </p:nvSpPr>
          <p:spPr>
            <a:xfrm rot="-2171455">
              <a:off x="8129468" y="6083817"/>
              <a:ext cx="2721263" cy="348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ANNUAL REPORT</a:t>
              </a:r>
              <a:endParaRPr b="1" sz="1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24" name="Google Shape;1024;p17"/>
            <p:cNvSpPr txBox="1"/>
            <p:nvPr/>
          </p:nvSpPr>
          <p:spPr>
            <a:xfrm rot="-2204423">
              <a:off x="8931077" y="6418661"/>
              <a:ext cx="1493509" cy="184666"/>
            </a:xfrm>
            <a:prstGeom prst="rect">
              <a:avLst/>
            </a:prstGeom>
            <a:noFill/>
            <a:ln cap="flat" cmpd="sng" w="9525">
              <a:solidFill>
                <a:srgbClr val="65D3F6">
                  <a:alpha val="25882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BYSHENXIAN_PPT</a:t>
              </a:r>
              <a:endParaRPr sz="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25" name="Google Shape;1025;p17"/>
          <p:cNvSpPr/>
          <p:nvPr/>
        </p:nvSpPr>
        <p:spPr>
          <a:xfrm>
            <a:off x="526775" y="3051957"/>
            <a:ext cx="316047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1" sz="9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26" name="Google Shape;1026;p17"/>
          <p:cNvSpPr/>
          <p:nvPr/>
        </p:nvSpPr>
        <p:spPr>
          <a:xfrm>
            <a:off x="8774157" y="3796354"/>
            <a:ext cx="316047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1"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27" name="Google Shape;1027;p17"/>
          <p:cNvGrpSpPr/>
          <p:nvPr/>
        </p:nvGrpSpPr>
        <p:grpSpPr>
          <a:xfrm>
            <a:off x="3615497" y="1271108"/>
            <a:ext cx="4948802" cy="4244396"/>
            <a:chOff x="3615497" y="1271108"/>
            <a:chExt cx="4948802" cy="4244396"/>
          </a:xfrm>
        </p:grpSpPr>
        <p:sp>
          <p:nvSpPr>
            <p:cNvPr id="1028" name="Google Shape;1028;p17"/>
            <p:cNvSpPr/>
            <p:nvPr/>
          </p:nvSpPr>
          <p:spPr>
            <a:xfrm rot="7903198">
              <a:off x="3636400" y="1302099"/>
              <a:ext cx="135321" cy="116656"/>
            </a:xfrm>
            <a:prstGeom prst="triangle">
              <a:avLst>
                <a:gd fmla="val 50000" name="adj"/>
              </a:avLst>
            </a:prstGeom>
            <a:solidFill>
              <a:srgbClr val="4CB6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 rot="-3057858">
              <a:off x="8408719" y="5367885"/>
              <a:ext cx="135321" cy="11665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30" name="Google Shape;1030;p17"/>
          <p:cNvSpPr/>
          <p:nvPr/>
        </p:nvSpPr>
        <p:spPr>
          <a:xfrm rot="3709744">
            <a:off x="1874631" y="5384756"/>
            <a:ext cx="135321" cy="116656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31" name="Google Shape;1031;p17"/>
          <p:cNvSpPr/>
          <p:nvPr/>
        </p:nvSpPr>
        <p:spPr>
          <a:xfrm>
            <a:off x="6027361" y="6504776"/>
            <a:ext cx="135321" cy="116656"/>
          </a:xfrm>
          <a:prstGeom prst="triangle">
            <a:avLst>
              <a:gd fmla="val 50000" name="adj"/>
            </a:avLst>
          </a:prstGeom>
          <a:solidFill>
            <a:srgbClr val="4CB6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18"/>
          <p:cNvGrpSpPr/>
          <p:nvPr/>
        </p:nvGrpSpPr>
        <p:grpSpPr>
          <a:xfrm>
            <a:off x="9232900" y="1371400"/>
            <a:ext cx="2965027" cy="4915100"/>
            <a:chOff x="9226973" y="1371400"/>
            <a:chExt cx="2965027" cy="4915100"/>
          </a:xfrm>
        </p:grpSpPr>
        <p:pic>
          <p:nvPicPr>
            <p:cNvPr id="1038" name="Google Shape;103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32900" y="1373744"/>
              <a:ext cx="2959100" cy="4912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9" name="Google Shape;1039;p18"/>
            <p:cNvSpPr/>
            <p:nvPr/>
          </p:nvSpPr>
          <p:spPr>
            <a:xfrm>
              <a:off x="9226973" y="1371400"/>
              <a:ext cx="2959100" cy="4915100"/>
            </a:xfrm>
            <a:prstGeom prst="rect">
              <a:avLst/>
            </a:prstGeom>
            <a:solidFill>
              <a:srgbClr val="082241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40" name="Google Shape;1040;p18"/>
          <p:cNvSpPr/>
          <p:nvPr/>
        </p:nvSpPr>
        <p:spPr>
          <a:xfrm>
            <a:off x="5384800" y="1373744"/>
            <a:ext cx="3848100" cy="49127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41" name="Google Shape;1041;p18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42" name="Google Shape;1042;p18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1043" name="Google Shape;1043;p18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46" name="Google Shape;1046;p18"/>
          <p:cNvSpPr/>
          <p:nvPr/>
        </p:nvSpPr>
        <p:spPr>
          <a:xfrm>
            <a:off x="7970040" y="1955800"/>
            <a:ext cx="2260601" cy="3860800"/>
          </a:xfrm>
          <a:prstGeom prst="rect">
            <a:avLst/>
          </a:prstGeom>
          <a:solidFill>
            <a:srgbClr val="4CB6DB"/>
          </a:solidFill>
          <a:ln>
            <a:noFill/>
          </a:ln>
          <a:effectLst>
            <a:outerShdw blurRad="317500" sx="102000" rotWithShape="0" algn="ctr" sy="10200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47" name="Google Shape;1047;p18"/>
          <p:cNvGrpSpPr/>
          <p:nvPr/>
        </p:nvGrpSpPr>
        <p:grpSpPr>
          <a:xfrm>
            <a:off x="536725" y="1373744"/>
            <a:ext cx="4848075" cy="4915100"/>
            <a:chOff x="536725" y="1373744"/>
            <a:chExt cx="4848075" cy="4915100"/>
          </a:xfrm>
        </p:grpSpPr>
        <p:pic>
          <p:nvPicPr>
            <p:cNvPr id="1048" name="Google Shape;104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6725" y="1373744"/>
              <a:ext cx="4848075" cy="491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9" name="Google Shape;1049;p18"/>
            <p:cNvSpPr/>
            <p:nvPr/>
          </p:nvSpPr>
          <p:spPr>
            <a:xfrm>
              <a:off x="536725" y="1373744"/>
              <a:ext cx="4848075" cy="4915100"/>
            </a:xfrm>
            <a:prstGeom prst="rect">
              <a:avLst/>
            </a:prstGeom>
            <a:solidFill>
              <a:schemeClr val="lt1">
                <a:alpha val="7490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50" name="Google Shape;1050;p18"/>
          <p:cNvSpPr/>
          <p:nvPr/>
        </p:nvSpPr>
        <p:spPr>
          <a:xfrm>
            <a:off x="536725" y="1955800"/>
            <a:ext cx="288775" cy="3860800"/>
          </a:xfrm>
          <a:prstGeom prst="rect">
            <a:avLst/>
          </a:prstGeom>
          <a:solidFill>
            <a:srgbClr val="4CB6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51" name="Google Shape;1051;p18"/>
          <p:cNvGrpSpPr/>
          <p:nvPr/>
        </p:nvGrpSpPr>
        <p:grpSpPr>
          <a:xfrm>
            <a:off x="1229175" y="2056260"/>
            <a:ext cx="1087820" cy="584775"/>
            <a:chOff x="1229175" y="2056260"/>
            <a:chExt cx="1087820" cy="584775"/>
          </a:xfrm>
        </p:grpSpPr>
        <p:sp>
          <p:nvSpPr>
            <p:cNvPr id="1052" name="Google Shape;1052;p18"/>
            <p:cNvSpPr txBox="1"/>
            <p:nvPr/>
          </p:nvSpPr>
          <p:spPr>
            <a:xfrm>
              <a:off x="1229175" y="2056260"/>
              <a:ext cx="76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02</a:t>
              </a:r>
              <a:endParaRPr b="1" sz="32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53" name="Google Shape;1053;p18"/>
            <p:cNvSpPr txBox="1"/>
            <p:nvPr/>
          </p:nvSpPr>
          <p:spPr>
            <a:xfrm>
              <a:off x="1843770" y="2138410"/>
              <a:ext cx="4732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0756A7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08</a:t>
              </a:r>
              <a:endParaRPr sz="1000">
                <a:solidFill>
                  <a:srgbClr val="0756A7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54" name="Google Shape;1054;p18"/>
          <p:cNvSpPr/>
          <p:nvPr/>
        </p:nvSpPr>
        <p:spPr>
          <a:xfrm>
            <a:off x="1264313" y="3511146"/>
            <a:ext cx="23934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1" sz="32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55" name="Google Shape;1055;p18"/>
          <p:cNvGrpSpPr/>
          <p:nvPr/>
        </p:nvGrpSpPr>
        <p:grpSpPr>
          <a:xfrm>
            <a:off x="-536726" y="1373744"/>
            <a:ext cx="1075685" cy="4915100"/>
            <a:chOff x="-536726" y="1373744"/>
            <a:chExt cx="1075685" cy="4915100"/>
          </a:xfrm>
        </p:grpSpPr>
        <p:pic>
          <p:nvPicPr>
            <p:cNvPr id="1056" name="Google Shape;1056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536725" y="1373744"/>
              <a:ext cx="1073450" cy="491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7" name="Google Shape;1057;p18"/>
            <p:cNvSpPr/>
            <p:nvPr/>
          </p:nvSpPr>
          <p:spPr>
            <a:xfrm>
              <a:off x="-536726" y="1373744"/>
              <a:ext cx="1075685" cy="4912756"/>
            </a:xfrm>
            <a:prstGeom prst="rect">
              <a:avLst/>
            </a:prstGeom>
            <a:solidFill>
              <a:srgbClr val="082241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58" name="Google Shape;1058;p18"/>
          <p:cNvSpPr/>
          <p:nvPr/>
        </p:nvSpPr>
        <p:spPr>
          <a:xfrm flipH="1" rot="10800000">
            <a:off x="1361467" y="5590708"/>
            <a:ext cx="148657" cy="128153"/>
          </a:xfrm>
          <a:prstGeom prst="triangle">
            <a:avLst>
              <a:gd fmla="val 50000" name="adj"/>
            </a:avLst>
          </a:prstGeom>
          <a:solidFill>
            <a:srgbClr val="0756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59" name="Google Shape;1059;p18"/>
          <p:cNvSpPr txBox="1"/>
          <p:nvPr/>
        </p:nvSpPr>
        <p:spPr>
          <a:xfrm>
            <a:off x="1654721" y="5541685"/>
            <a:ext cx="214206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8224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ABOUT PROJECT</a:t>
            </a:r>
            <a:endParaRPr sz="1100">
              <a:solidFill>
                <a:srgbClr val="08224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60" name="Google Shape;1060;p18"/>
          <p:cNvSpPr/>
          <p:nvPr/>
        </p:nvSpPr>
        <p:spPr>
          <a:xfrm>
            <a:off x="1264313" y="4212656"/>
            <a:ext cx="2412063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b="1" sz="800">
              <a:solidFill>
                <a:srgbClr val="7F7F7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61" name="Google Shape;1061;p18"/>
          <p:cNvGrpSpPr/>
          <p:nvPr/>
        </p:nvGrpSpPr>
        <p:grpSpPr>
          <a:xfrm>
            <a:off x="6332308" y="2138410"/>
            <a:ext cx="1763213" cy="3665287"/>
            <a:chOff x="6332308" y="2138410"/>
            <a:chExt cx="1763213" cy="3665287"/>
          </a:xfrm>
        </p:grpSpPr>
        <p:sp>
          <p:nvSpPr>
            <p:cNvPr id="1062" name="Google Shape;1062;p18"/>
            <p:cNvSpPr txBox="1"/>
            <p:nvPr/>
          </p:nvSpPr>
          <p:spPr>
            <a:xfrm>
              <a:off x="6332308" y="2138410"/>
              <a:ext cx="17632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2014-2015</a:t>
              </a:r>
              <a:endParaRPr sz="120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63" name="Google Shape;1063;p18"/>
            <p:cNvSpPr txBox="1"/>
            <p:nvPr/>
          </p:nvSpPr>
          <p:spPr>
            <a:xfrm>
              <a:off x="6996940" y="5359092"/>
              <a:ext cx="730172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4CB6DB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CLIENT</a:t>
              </a:r>
              <a:endParaRPr sz="1050">
                <a:solidFill>
                  <a:srgbClr val="4CB6D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64" name="Google Shape;1064;p18"/>
            <p:cNvSpPr txBox="1"/>
            <p:nvPr/>
          </p:nvSpPr>
          <p:spPr>
            <a:xfrm>
              <a:off x="6340597" y="5549781"/>
              <a:ext cx="1505191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FOR INVESTORS</a:t>
              </a:r>
              <a:endParaRPr sz="1050">
                <a:solidFill>
                  <a:srgbClr val="7F7F7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065" name="Google Shape;1065;p18"/>
          <p:cNvSpPr/>
          <p:nvPr/>
        </p:nvSpPr>
        <p:spPr>
          <a:xfrm>
            <a:off x="3714999" y="2172093"/>
            <a:ext cx="3262882" cy="3262882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66" name="Google Shape;1066;p18"/>
          <p:cNvSpPr/>
          <p:nvPr/>
        </p:nvSpPr>
        <p:spPr>
          <a:xfrm>
            <a:off x="4013679" y="2471959"/>
            <a:ext cx="2665524" cy="2665524"/>
          </a:xfrm>
          <a:prstGeom prst="ellipse">
            <a:avLst/>
          </a:prstGeom>
          <a:noFill/>
          <a:ln cap="flat" cmpd="sng" w="12700">
            <a:solidFill>
              <a:srgbClr val="4CB6DB">
                <a:alpha val="24705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67" name="Google Shape;1067;p18"/>
          <p:cNvSpPr/>
          <p:nvPr/>
        </p:nvSpPr>
        <p:spPr>
          <a:xfrm>
            <a:off x="3400985" y="1843564"/>
            <a:ext cx="3922313" cy="3922313"/>
          </a:xfrm>
          <a:prstGeom prst="ellipse">
            <a:avLst/>
          </a:prstGeom>
          <a:noFill/>
          <a:ln cap="flat" cmpd="sng" w="12700">
            <a:solidFill>
              <a:srgbClr val="0756A7">
                <a:alpha val="1294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68" name="Google Shape;106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91419" y="2939617"/>
            <a:ext cx="2794617" cy="18630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9" name="Google Shape;1069;p18"/>
          <p:cNvGrpSpPr/>
          <p:nvPr/>
        </p:nvGrpSpPr>
        <p:grpSpPr>
          <a:xfrm>
            <a:off x="8210550" y="2049266"/>
            <a:ext cx="1409592" cy="3733752"/>
            <a:chOff x="8210550" y="2049266"/>
            <a:chExt cx="1409592" cy="3733752"/>
          </a:xfrm>
        </p:grpSpPr>
        <p:sp>
          <p:nvSpPr>
            <p:cNvPr id="1070" name="Google Shape;1070;p18"/>
            <p:cNvSpPr txBox="1"/>
            <p:nvPr/>
          </p:nvSpPr>
          <p:spPr>
            <a:xfrm>
              <a:off x="8210550" y="2049266"/>
              <a:ext cx="762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03</a:t>
              </a:r>
              <a:endParaRPr b="1"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71" name="Google Shape;1071;p18"/>
            <p:cNvSpPr txBox="1"/>
            <p:nvPr/>
          </p:nvSpPr>
          <p:spPr>
            <a:xfrm>
              <a:off x="8210550" y="5521408"/>
              <a:ext cx="1409592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CONCENT HALL</a:t>
              </a:r>
              <a:endParaRPr sz="11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1072" name="Google Shape;1072;p18"/>
            <p:cNvGrpSpPr/>
            <p:nvPr/>
          </p:nvGrpSpPr>
          <p:grpSpPr>
            <a:xfrm>
              <a:off x="8379888" y="3863339"/>
              <a:ext cx="535588" cy="45719"/>
              <a:chOff x="8474075" y="3863339"/>
              <a:chExt cx="535600" cy="45720"/>
            </a:xfrm>
          </p:grpSpPr>
          <p:sp>
            <p:nvSpPr>
              <p:cNvPr id="1073" name="Google Shape;1073;p18"/>
              <p:cNvSpPr/>
              <p:nvPr/>
            </p:nvSpPr>
            <p:spPr>
              <a:xfrm>
                <a:off x="8474075" y="3863340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074" name="Google Shape;1074;p18"/>
              <p:cNvSpPr/>
              <p:nvPr/>
            </p:nvSpPr>
            <p:spPr>
              <a:xfrm>
                <a:off x="8719015" y="3863339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075" name="Google Shape;1075;p18"/>
              <p:cNvSpPr/>
              <p:nvPr/>
            </p:nvSpPr>
            <p:spPr>
              <a:xfrm>
                <a:off x="8963956" y="3863339"/>
                <a:ext cx="45719" cy="457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076" name="Google Shape;1076;p18"/>
            <p:cNvSpPr/>
            <p:nvPr/>
          </p:nvSpPr>
          <p:spPr>
            <a:xfrm flipH="1" rot="5400000">
              <a:off x="9526878" y="5609034"/>
              <a:ext cx="100172" cy="8635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1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"/>
          <p:cNvSpPr/>
          <p:nvPr/>
        </p:nvSpPr>
        <p:spPr>
          <a:xfrm>
            <a:off x="-2362701" y="1070727"/>
            <a:ext cx="4710931" cy="471093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901700" sx="102000" rotWithShape="0" dir="16200000" dist="38100" sy="102000">
              <a:srgbClr val="00B0F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83" name="Google Shape;1083;p19"/>
          <p:cNvSpPr/>
          <p:nvPr/>
        </p:nvSpPr>
        <p:spPr>
          <a:xfrm>
            <a:off x="-1796180" y="1637248"/>
            <a:ext cx="3577888" cy="35778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317500" sx="117999" rotWithShape="0" algn="ctr" sy="117999">
              <a:srgbClr val="0070C0">
                <a:alpha val="1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84" name="Google Shape;1084;p19"/>
          <p:cNvSpPr/>
          <p:nvPr/>
        </p:nvSpPr>
        <p:spPr>
          <a:xfrm>
            <a:off x="-1191861" y="2241567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85" name="Google Shape;1085;p19"/>
          <p:cNvSpPr/>
          <p:nvPr/>
        </p:nvSpPr>
        <p:spPr>
          <a:xfrm>
            <a:off x="-50834" y="5743431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86" name="Google Shape;1086;p19"/>
          <p:cNvGrpSpPr/>
          <p:nvPr/>
        </p:nvGrpSpPr>
        <p:grpSpPr>
          <a:xfrm>
            <a:off x="-2926033" y="0"/>
            <a:ext cx="5852066" cy="6429111"/>
            <a:chOff x="-2926033" y="0"/>
            <a:chExt cx="5852066" cy="6429111"/>
          </a:xfrm>
        </p:grpSpPr>
        <p:sp>
          <p:nvSpPr>
            <p:cNvPr id="1087" name="Google Shape;1087;p19"/>
            <p:cNvSpPr/>
            <p:nvPr/>
          </p:nvSpPr>
          <p:spPr>
            <a:xfrm>
              <a:off x="-1773806" y="4996058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-2181620" y="2302487"/>
              <a:ext cx="90435" cy="90435"/>
            </a:xfrm>
            <a:prstGeom prst="ellipse">
              <a:avLst/>
            </a:prstGeom>
            <a:solidFill>
              <a:srgbClr val="057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395847" y="5969581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657782" y="5945447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 flipH="1">
              <a:off x="343676" y="5841366"/>
              <a:ext cx="58578" cy="58578"/>
            </a:xfrm>
            <a:prstGeom prst="ellipse">
              <a:avLst/>
            </a:prstGeom>
            <a:solidFill>
              <a:srgbClr val="D8D8D8">
                <a:alpha val="56862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939765" y="5571757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749628" y="575438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804176" y="580017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543622" y="604854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543622" y="604888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476483" y="5712598"/>
              <a:ext cx="52214" cy="5221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642102" y="5670811"/>
              <a:ext cx="67894" cy="678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72823" y="568725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834784" y="6146042"/>
              <a:ext cx="54548" cy="54548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939765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105399" y="6342843"/>
              <a:ext cx="86268" cy="8626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28802" y="62970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89539" y="5899944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-695" y="597376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-326611" y="5967840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-246784" y="582194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-338098" y="578995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-577206" y="6021275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-778092" y="6146042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-905920" y="6134078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-809785" y="5824797"/>
              <a:ext cx="50692" cy="5069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-608926" y="5722665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-586932" y="5800610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-768648" y="565291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-1246121" y="5848953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-1473186" y="6041408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-1323267" y="550490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-1246121" y="544606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-1202640" y="55756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-1155077" y="550831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-1186749" y="5699541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-1163311" y="5778409"/>
              <a:ext cx="58994" cy="5899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-1473187" y="6041407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-1903617" y="6014134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-1347261" y="536557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-1366499" y="5476491"/>
              <a:ext cx="57935" cy="5793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-1631697" y="5524596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-1968290" y="5593417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-2401398" y="5232578"/>
              <a:ext cx="77394" cy="77394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-2795955" y="5159979"/>
              <a:ext cx="72600" cy="72600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-1929593" y="5286264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-1992348" y="520990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-1840874" y="5068816"/>
              <a:ext cx="59369" cy="59369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-1796179" y="5108031"/>
              <a:ext cx="68828" cy="6882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-1916532" y="5007202"/>
              <a:ext cx="68680" cy="68680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-1892931" y="4973685"/>
              <a:ext cx="81742" cy="81742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-2136402" y="4850219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-2089738" y="4676554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-2213333" y="4637856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-2276088" y="4762157"/>
              <a:ext cx="62755" cy="6275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-1961326" y="4850219"/>
              <a:ext cx="77394" cy="7739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-2306197" y="4182740"/>
              <a:ext cx="94804" cy="94804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-2434250" y="434525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-2543815" y="4514022"/>
              <a:ext cx="77394" cy="77394"/>
            </a:xfrm>
            <a:prstGeom prst="ellipse">
              <a:avLst/>
            </a:prstGeom>
            <a:solidFill>
              <a:srgbClr val="97C4D9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-2324004" y="4502408"/>
              <a:ext cx="58878" cy="5887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-2347104" y="4409629"/>
              <a:ext cx="74160" cy="74160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-2382977" y="4090039"/>
              <a:ext cx="68828" cy="68828"/>
            </a:xfrm>
            <a:prstGeom prst="ellipse">
              <a:avLst/>
            </a:prstGeom>
            <a:solidFill>
              <a:srgbClr val="D8D8D8">
                <a:alpha val="72941"/>
              </a:srgbClr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-2365133" y="424931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-2481056" y="417864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-2788595" y="427557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-2575157" y="3968803"/>
              <a:ext cx="54095" cy="5409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-2502992" y="4022898"/>
              <a:ext cx="56299" cy="56299"/>
            </a:xfrm>
            <a:prstGeom prst="ellipse">
              <a:avLst/>
            </a:prstGeom>
            <a:solidFill>
              <a:srgbClr val="97C4D9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-2507872" y="3904759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-2658837" y="3889512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-2595396" y="3833366"/>
              <a:ext cx="74334" cy="7433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-2613921" y="4220193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-2608518" y="3241528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-2542841" y="3041951"/>
              <a:ext cx="64044" cy="64044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-2472040" y="2732678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-2603449" y="2697287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-2537492" y="2530376"/>
              <a:ext cx="64343" cy="64343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-2377579" y="2562909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-2430822" y="2265632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-2328323" y="2344868"/>
              <a:ext cx="51879" cy="51879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-2265126" y="2422052"/>
              <a:ext cx="59085" cy="59085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-2527347" y="2420185"/>
              <a:ext cx="60952" cy="60952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-2645930" y="2416965"/>
              <a:ext cx="60952" cy="60952"/>
            </a:xfrm>
            <a:prstGeom prst="ellipse">
              <a:avLst/>
            </a:prstGeom>
            <a:solidFill>
              <a:srgbClr val="D0CECE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-2611499" y="2504942"/>
              <a:ext cx="82660" cy="82660"/>
            </a:xfrm>
            <a:prstGeom prst="ellipse">
              <a:avLst/>
            </a:prstGeom>
            <a:solidFill>
              <a:srgbClr val="97C4D9">
                <a:alpha val="7372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-2426616" y="243711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-2926033" y="2056910"/>
              <a:ext cx="95454" cy="95454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-2876161" y="222046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-2810931" y="1944114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-2796335" y="1827925"/>
              <a:ext cx="65231" cy="65231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-2569312" y="1754209"/>
              <a:ext cx="73716" cy="73716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-2658837" y="1852313"/>
              <a:ext cx="68690" cy="68690"/>
            </a:xfrm>
            <a:prstGeom prst="ellipse">
              <a:avLst/>
            </a:prstGeom>
            <a:solidFill>
              <a:srgbClr val="97C4D9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-2547275" y="1980776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-2518700" y="212708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-2126128" y="2145186"/>
              <a:ext cx="59877" cy="59877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-2066250" y="211613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-2302116" y="2162302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-2337202" y="2111610"/>
              <a:ext cx="50692" cy="5069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-2252762" y="2083425"/>
              <a:ext cx="59926" cy="59926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-2464615" y="1886657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-2573923" y="1753138"/>
              <a:ext cx="73272" cy="73272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-2631501" y="147641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-2349716" y="1590062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-2097898" y="195597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-2170040" y="1848912"/>
              <a:ext cx="56659" cy="56659"/>
            </a:xfrm>
            <a:prstGeom prst="ellipse">
              <a:avLst/>
            </a:prstGeom>
            <a:solidFill>
              <a:srgbClr val="97C4D9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-2294281" y="1974801"/>
              <a:ext cx="82660" cy="82660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-2245062" y="194475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-2209138" y="201324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-2178317" y="1967412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-1958420" y="1917470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-2014169" y="2016671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-2056455" y="1944097"/>
              <a:ext cx="73272" cy="73272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-1832198" y="18080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-1940460" y="182171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-2003567" y="169591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-2072737" y="1864076"/>
              <a:ext cx="50692" cy="50692"/>
            </a:xfrm>
            <a:prstGeom prst="ellipse">
              <a:avLst/>
            </a:prstGeom>
            <a:solidFill>
              <a:srgbClr val="97C4D9">
                <a:alpha val="5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-2486929" y="1206769"/>
              <a:ext cx="73272" cy="73272"/>
            </a:xfrm>
            <a:prstGeom prst="ellipse">
              <a:avLst/>
            </a:prstGeom>
            <a:solidFill>
              <a:srgbClr val="97C4D9">
                <a:alpha val="1882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-2150018" y="1264576"/>
              <a:ext cx="73272" cy="73272"/>
            </a:xfrm>
            <a:prstGeom prst="ellipse">
              <a:avLst/>
            </a:prstGeom>
            <a:solidFill>
              <a:srgbClr val="97C4D9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-1853561" y="1584631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-1739784" y="1498990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-1778308" y="15561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-1795843" y="1469026"/>
              <a:ext cx="53758" cy="53758"/>
            </a:xfrm>
            <a:prstGeom prst="ellipse">
              <a:avLst/>
            </a:prstGeom>
            <a:solidFill>
              <a:srgbClr val="97C4D9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-1689092" y="1380750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-1822067" y="131373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-1568155" y="1313807"/>
              <a:ext cx="78273" cy="78273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-1808130" y="1468105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-2034431" y="1550435"/>
              <a:ext cx="90748" cy="90748"/>
            </a:xfrm>
            <a:prstGeom prst="ellipse">
              <a:avLst/>
            </a:prstGeom>
            <a:solidFill>
              <a:srgbClr val="97C4D9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-1866356" y="1510588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-1426729" y="119947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-1408755" y="1332364"/>
              <a:ext cx="60654" cy="60654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-1335487" y="1353769"/>
              <a:ext cx="75590" cy="75590"/>
            </a:xfrm>
            <a:prstGeom prst="ellipse">
              <a:avLst/>
            </a:prstGeom>
            <a:solidFill>
              <a:srgbClr val="97C4D9">
                <a:alpha val="6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-1008423" y="118230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-1092583" y="1231634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-1252391" y="1303739"/>
              <a:ext cx="67345" cy="67345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-1236622" y="123490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-1129370" y="12118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-1137859" y="1136033"/>
              <a:ext cx="60869" cy="6086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-931897" y="1040882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-1276799" y="1134518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-1319803" y="1176134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-1171520" y="950489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-919185" y="844505"/>
              <a:ext cx="90428" cy="9042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-1228848" y="1046731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-1131159" y="1130577"/>
              <a:ext cx="56929" cy="56929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-931997" y="1042509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-1398838" y="963276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-1661186" y="999837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-1824767" y="825668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-1832198" y="621612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-1199199" y="623049"/>
              <a:ext cx="71775" cy="71775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-1152734" y="799029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-1107425" y="842737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-1304998" y="902370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-1356967" y="865521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-1011576" y="714108"/>
              <a:ext cx="71775" cy="71775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-840423" y="537378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-828757" y="655159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-681128" y="697039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-669857" y="978675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-589897" y="1056521"/>
              <a:ext cx="50692" cy="50692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-628081" y="936302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-514049" y="963507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-539579" y="887552"/>
              <a:ext cx="71775" cy="71775"/>
            </a:xfrm>
            <a:prstGeom prst="ellipse">
              <a:avLst/>
            </a:prstGeom>
            <a:solidFill>
              <a:srgbClr val="97C4D9">
                <a:alpha val="3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-503692" y="802404"/>
              <a:ext cx="90428" cy="90428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-443459" y="874820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-404164" y="903038"/>
              <a:ext cx="54540" cy="54540"/>
            </a:xfrm>
            <a:prstGeom prst="ellipse">
              <a:avLst/>
            </a:prstGeom>
            <a:solidFill>
              <a:srgbClr val="629BB4">
                <a:alpha val="6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-386779" y="592316"/>
              <a:ext cx="74308" cy="74308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-170932" y="545780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-61144" y="755181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87796" y="920029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-164500" y="947563"/>
              <a:ext cx="74308" cy="74308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-221804" y="1013651"/>
              <a:ext cx="50692" cy="50692"/>
            </a:xfrm>
            <a:prstGeom prst="ellipse">
              <a:avLst/>
            </a:prstGeom>
            <a:solidFill>
              <a:srgbClr val="629BB4">
                <a:alpha val="3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-217047" y="848827"/>
              <a:ext cx="74308" cy="74308"/>
            </a:xfrm>
            <a:prstGeom prst="ellipse">
              <a:avLst/>
            </a:prstGeom>
            <a:solidFill>
              <a:srgbClr val="629BB4">
                <a:alpha val="8470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71048" y="846489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146647" y="814696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143792" y="731564"/>
              <a:ext cx="60450" cy="60450"/>
            </a:xfrm>
            <a:prstGeom prst="ellipse">
              <a:avLst/>
            </a:prstGeom>
            <a:solidFill>
              <a:srgbClr val="629BB4">
                <a:alpha val="4392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43676" y="39135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335437" y="747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440256" y="7103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272291" y="856000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177583" y="905316"/>
              <a:ext cx="74308" cy="74308"/>
            </a:xfrm>
            <a:prstGeom prst="ellipse">
              <a:avLst/>
            </a:prstGeom>
            <a:solidFill>
              <a:srgbClr val="629B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265370" y="918850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479674" y="920529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418183" y="87076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543622" y="1015068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742505" y="31337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-1018965" y="204559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-273805" y="125354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-124273" y="0"/>
              <a:ext cx="86968" cy="86968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1368318" y="765707"/>
              <a:ext cx="60705" cy="60705"/>
            </a:xfrm>
            <a:prstGeom prst="ellipse">
              <a:avLst/>
            </a:prstGeom>
            <a:solidFill>
              <a:srgbClr val="97C4D9">
                <a:alpha val="2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923453" y="821934"/>
              <a:ext cx="87172" cy="8717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704977" y="74001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657782" y="61143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975549" y="1058421"/>
              <a:ext cx="66277" cy="66277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858596" y="106047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491498" y="1034465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948529" y="1136850"/>
              <a:ext cx="63523" cy="635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1366103" y="75188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180104" y="970747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1495756" y="1034454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1622144" y="1003433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1199229" y="1157202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1152783" y="1288334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1056463" y="1264576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1406941" y="1272865"/>
              <a:ext cx="84613" cy="8461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296989" y="1179779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1336325" y="1218531"/>
              <a:ext cx="64361" cy="64361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1343670" y="1274365"/>
              <a:ext cx="79223" cy="7922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1483162" y="1294264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587629" y="1337848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1849435" y="1344956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1754968" y="1294031"/>
              <a:ext cx="50925" cy="509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475283" y="14211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327295" y="141987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1427980" y="153952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1576997" y="1479713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1507581" y="1507314"/>
              <a:ext cx="58783" cy="58783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1587352" y="152958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1652941" y="1530642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1829949" y="155700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1812291" y="164668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1761261" y="1642802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1689062" y="1657415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1836021" y="1810731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796353" y="1795107"/>
              <a:ext cx="50692" cy="50692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771941" y="1757522"/>
              <a:ext cx="64080" cy="64080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2038137" y="155918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1899937" y="1869874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2002639" y="1827925"/>
              <a:ext cx="74539" cy="74539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2198353" y="1594531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2629433" y="1492056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2119507" y="199101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2178366" y="197953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2168261" y="1783744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2374327" y="1842527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2254596" y="221699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1963083" y="1992754"/>
              <a:ext cx="75054" cy="75054"/>
            </a:xfrm>
            <a:prstGeom prst="ellipse">
              <a:avLst/>
            </a:prstGeom>
            <a:solidFill>
              <a:srgbClr val="629BB4">
                <a:alpha val="3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1926215" y="2065648"/>
              <a:ext cx="75054" cy="7505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2260066" y="2216992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2069775" y="2167570"/>
              <a:ext cx="53254" cy="53254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2203160" y="2255636"/>
              <a:ext cx="82960" cy="82960"/>
            </a:xfrm>
            <a:prstGeom prst="ellipse">
              <a:avLst/>
            </a:prstGeom>
            <a:solidFill>
              <a:srgbClr val="629BB4">
                <a:alpha val="1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2429358" y="2279983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2510485" y="234770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2288467" y="228996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2124877" y="2355409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2229940" y="2353991"/>
              <a:ext cx="60678" cy="6067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2319466" y="2373136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2404468" y="2477917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2404548" y="240798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2482235" y="2614935"/>
              <a:ext cx="82674" cy="826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2663150" y="2489039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2388021" y="2624986"/>
              <a:ext cx="82674" cy="82674"/>
            </a:xfrm>
            <a:prstGeom prst="ellipse">
              <a:avLst/>
            </a:prstGeom>
            <a:solidFill>
              <a:srgbClr val="629BB4">
                <a:alpha val="1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2251482" y="245770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2198083" y="2572668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2278282" y="2614920"/>
              <a:ext cx="82367" cy="82367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2505819" y="2464673"/>
              <a:ext cx="50692" cy="50692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2446375" y="2973445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2571301" y="2814732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2354303" y="2726566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2543760" y="3102424"/>
              <a:ext cx="75054" cy="75054"/>
            </a:xfrm>
            <a:prstGeom prst="ellipse">
              <a:avLst/>
            </a:prstGeom>
            <a:solidFill>
              <a:srgbClr val="629BB4">
                <a:alpha val="1686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2536143" y="3817867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2388188" y="4090039"/>
              <a:ext cx="95046" cy="95046"/>
            </a:xfrm>
            <a:prstGeom prst="ellipse">
              <a:avLst/>
            </a:prstGeom>
            <a:solidFill>
              <a:srgbClr val="629BB4">
                <a:alpha val="5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2335759" y="4169914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2267657" y="4303986"/>
              <a:ext cx="64044" cy="6404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2385824" y="4321751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2198864" y="4682567"/>
              <a:ext cx="107125" cy="10712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2178366" y="4492565"/>
              <a:ext cx="108108" cy="108108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2106374" y="4577222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2236905" y="5154853"/>
              <a:ext cx="93155" cy="9315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2098031" y="4388706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2505393" y="4715250"/>
              <a:ext cx="70230" cy="70230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2019616" y="4754682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1995196" y="4679602"/>
              <a:ext cx="58974" cy="58974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1948904" y="4777292"/>
              <a:ext cx="81092" cy="81092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1874896" y="4864767"/>
              <a:ext cx="66436" cy="6643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1882398" y="513766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1654708" y="5083589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1582365" y="5104706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1539583" y="5322155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1527409" y="5171915"/>
              <a:ext cx="79556" cy="7955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1725407" y="5919408"/>
              <a:ext cx="110045" cy="110045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1533151" y="5606030"/>
              <a:ext cx="95537" cy="95537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1376852" y="5549614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1254298" y="5519392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1237519" y="5499613"/>
              <a:ext cx="69626" cy="69626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1297524" y="5344633"/>
              <a:ext cx="77071" cy="77071"/>
            </a:xfrm>
            <a:prstGeom prst="ellipse">
              <a:avLst/>
            </a:prstGeom>
            <a:solidFill>
              <a:srgbClr val="629BB4">
                <a:alpha val="2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1297521" y="5430097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1441158" y="527482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1338782" y="5371012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1814166" y="5326521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1619259" y="5236793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1845377" y="4941457"/>
              <a:ext cx="80054" cy="80054"/>
            </a:xfrm>
            <a:prstGeom prst="ellipse">
              <a:avLst/>
            </a:prstGeom>
            <a:solidFill>
              <a:srgbClr val="97C4D9">
                <a:alpha val="9294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2073875" y="4694974"/>
              <a:ext cx="54548" cy="54548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1703577" y="5076728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1950529" y="4744912"/>
              <a:ext cx="52806" cy="5280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ffectLst>
              <a:outerShdw blurRad="292100" sx="102000" rotWithShape="0" algn="ctr" sy="102000">
                <a:srgbClr val="5DFFF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2835759" y="5395234"/>
              <a:ext cx="90274" cy="90274"/>
            </a:xfrm>
            <a:prstGeom prst="ellipse">
              <a:avLst/>
            </a:prstGeom>
            <a:solidFill>
              <a:srgbClr val="97C4D9">
                <a:alpha val="4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1446544" y="1400911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1275120" y="1379695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1118853" y="1114442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1543278" y="153565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1744737" y="1697195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366175" y="992759"/>
              <a:ext cx="68372" cy="6837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1382140" y="1267043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-475257" y="916581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139878" y="8829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2275229" y="2379699"/>
              <a:ext cx="50692" cy="50692"/>
            </a:xfrm>
            <a:prstGeom prst="ellipse">
              <a:avLst/>
            </a:prstGeom>
            <a:solidFill>
              <a:srgbClr val="97C4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2257047" y="2296079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2445805" y="2666746"/>
              <a:ext cx="50692" cy="5069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2249589" y="2557974"/>
              <a:ext cx="76333" cy="76333"/>
            </a:xfrm>
            <a:prstGeom prst="ellipse">
              <a:avLst/>
            </a:prstGeom>
            <a:solidFill>
              <a:srgbClr val="97C4D9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1394" name="Google Shape;1394;p19"/>
            <p:cNvGrpSpPr/>
            <p:nvPr/>
          </p:nvGrpSpPr>
          <p:grpSpPr>
            <a:xfrm rot="3539139">
              <a:off x="395525" y="273403"/>
              <a:ext cx="1075215" cy="932445"/>
              <a:chOff x="4602481" y="675835"/>
              <a:chExt cx="969728" cy="840965"/>
            </a:xfrm>
          </p:grpSpPr>
          <p:sp>
            <p:nvSpPr>
              <p:cNvPr id="1395" name="Google Shape;1395;p19"/>
              <p:cNvSpPr/>
              <p:nvPr/>
            </p:nvSpPr>
            <p:spPr>
              <a:xfrm>
                <a:off x="5414455" y="1430108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396" name="Google Shape;1396;p19"/>
              <p:cNvSpPr/>
              <p:nvPr/>
            </p:nvSpPr>
            <p:spPr>
              <a:xfrm>
                <a:off x="5198341" y="1348583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397" name="Google Shape;1397;p19"/>
              <p:cNvSpPr/>
              <p:nvPr/>
            </p:nvSpPr>
            <p:spPr>
              <a:xfrm>
                <a:off x="5425920" y="1252997"/>
                <a:ext cx="81556" cy="81556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398" name="Google Shape;1398;p19"/>
              <p:cNvSpPr/>
              <p:nvPr/>
            </p:nvSpPr>
            <p:spPr>
              <a:xfrm>
                <a:off x="5146637" y="1435383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399" name="Google Shape;1399;p19"/>
              <p:cNvSpPr/>
              <p:nvPr/>
            </p:nvSpPr>
            <p:spPr>
              <a:xfrm>
                <a:off x="5414365" y="1431575"/>
                <a:ext cx="45719" cy="45719"/>
              </a:xfrm>
              <a:prstGeom prst="ellipse">
                <a:avLst/>
              </a:prstGeom>
              <a:solidFill>
                <a:srgbClr val="629BB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0" name="Google Shape;1400;p19"/>
              <p:cNvSpPr/>
              <p:nvPr/>
            </p:nvSpPr>
            <p:spPr>
              <a:xfrm>
                <a:off x="4993325" y="1360116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1" name="Google Shape;1401;p19"/>
              <p:cNvSpPr/>
              <p:nvPr/>
            </p:nvSpPr>
            <p:spPr>
              <a:xfrm>
                <a:off x="4756715" y="1393090"/>
                <a:ext cx="81417" cy="81417"/>
              </a:xfrm>
              <a:prstGeom prst="ellipse">
                <a:avLst/>
              </a:prstGeom>
              <a:solidFill>
                <a:srgbClr val="97C4D9">
                  <a:alpha val="8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>
                <a:off x="4609183" y="1236008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3" name="Google Shape;1403;p19"/>
              <p:cNvSpPr/>
              <p:nvPr/>
            </p:nvSpPr>
            <p:spPr>
              <a:xfrm>
                <a:off x="4602481" y="1051972"/>
                <a:ext cx="81417" cy="81417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4" name="Google Shape;1404;p19"/>
              <p:cNvSpPr/>
              <p:nvPr/>
            </p:nvSpPr>
            <p:spPr>
              <a:xfrm>
                <a:off x="5173378" y="1053268"/>
                <a:ext cx="64733" cy="64733"/>
              </a:xfrm>
              <a:prstGeom prst="ellipse">
                <a:avLst/>
              </a:prstGeom>
              <a:solidFill>
                <a:srgbClr val="97C4D9">
                  <a:alpha val="419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5" name="Google Shape;1405;p19"/>
              <p:cNvSpPr/>
              <p:nvPr/>
            </p:nvSpPr>
            <p:spPr>
              <a:xfrm>
                <a:off x="5215284" y="121198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6" name="Google Shape;1406;p19"/>
              <p:cNvSpPr/>
              <p:nvPr/>
            </p:nvSpPr>
            <p:spPr>
              <a:xfrm>
                <a:off x="5256148" y="125140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7" name="Google Shape;1407;p19"/>
              <p:cNvSpPr/>
              <p:nvPr/>
            </p:nvSpPr>
            <p:spPr>
              <a:xfrm>
                <a:off x="5077958" y="1305185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8" name="Google Shape;1408;p19"/>
              <p:cNvSpPr/>
              <p:nvPr/>
            </p:nvSpPr>
            <p:spPr>
              <a:xfrm>
                <a:off x="5031088" y="1271951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09" name="Google Shape;1409;p19"/>
              <p:cNvSpPr/>
              <p:nvPr/>
            </p:nvSpPr>
            <p:spPr>
              <a:xfrm>
                <a:off x="5342593" y="1135393"/>
                <a:ext cx="64733" cy="64733"/>
              </a:xfrm>
              <a:prstGeom prst="ellipse">
                <a:avLst/>
              </a:prstGeom>
              <a:solidFill>
                <a:srgbClr val="97C4D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10" name="Google Shape;1410;p19"/>
              <p:cNvSpPr/>
              <p:nvPr/>
            </p:nvSpPr>
            <p:spPr>
              <a:xfrm>
                <a:off x="5496955" y="976002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11" name="Google Shape;1411;p19"/>
              <p:cNvSpPr/>
              <p:nvPr/>
            </p:nvSpPr>
            <p:spPr>
              <a:xfrm>
                <a:off x="5507476" y="1082228"/>
                <a:ext cx="64733" cy="64733"/>
              </a:xfrm>
              <a:prstGeom prst="ellipse">
                <a:avLst/>
              </a:prstGeom>
              <a:solidFill>
                <a:srgbClr val="97C4D9">
                  <a:alpha val="3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12" name="Google Shape;1412;p19"/>
              <p:cNvSpPr/>
              <p:nvPr/>
            </p:nvSpPr>
            <p:spPr>
              <a:xfrm>
                <a:off x="5335929" y="675835"/>
                <a:ext cx="78436" cy="78436"/>
              </a:xfrm>
              <a:prstGeom prst="ellipse">
                <a:avLst/>
              </a:prstGeom>
              <a:solidFill>
                <a:srgbClr val="97C4D9">
                  <a:alpha val="2784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413" name="Google Shape;1413;p19"/>
            <p:cNvSpPr/>
            <p:nvPr/>
          </p:nvSpPr>
          <p:spPr>
            <a:xfrm>
              <a:off x="1897806" y="1920343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1733604" y="1525858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2112461" y="2228362"/>
              <a:ext cx="90274" cy="90274"/>
            </a:xfrm>
            <a:prstGeom prst="ellipse">
              <a:avLst/>
            </a:prstGeom>
            <a:solidFill>
              <a:srgbClr val="97C4D9">
                <a:alpha val="8274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416" name="Google Shape;1416;p19"/>
          <p:cNvSpPr/>
          <p:nvPr/>
        </p:nvSpPr>
        <p:spPr>
          <a:xfrm>
            <a:off x="-1539785" y="5216752"/>
            <a:ext cx="87666" cy="87666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17" name="Google Shape;1417;p19"/>
          <p:cNvSpPr/>
          <p:nvPr/>
        </p:nvSpPr>
        <p:spPr>
          <a:xfrm>
            <a:off x="-2238493" y="4282919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18" name="Google Shape;1418;p19"/>
          <p:cNvSpPr/>
          <p:nvPr/>
        </p:nvSpPr>
        <p:spPr>
          <a:xfrm>
            <a:off x="-376895" y="515284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19" name="Google Shape;1419;p19"/>
          <p:cNvSpPr/>
          <p:nvPr/>
        </p:nvSpPr>
        <p:spPr>
          <a:xfrm>
            <a:off x="-919185" y="4949375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0" name="Google Shape;1420;p19"/>
          <p:cNvSpPr/>
          <p:nvPr/>
        </p:nvSpPr>
        <p:spPr>
          <a:xfrm>
            <a:off x="1484063" y="5202844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1" name="Google Shape;1421;p19"/>
          <p:cNvSpPr/>
          <p:nvPr/>
        </p:nvSpPr>
        <p:spPr>
          <a:xfrm>
            <a:off x="849060" y="4789692"/>
            <a:ext cx="84233" cy="80235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2" name="Google Shape;1422;p19"/>
          <p:cNvSpPr/>
          <p:nvPr/>
        </p:nvSpPr>
        <p:spPr>
          <a:xfrm>
            <a:off x="275998" y="4212097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3" name="Google Shape;1423;p19"/>
          <p:cNvSpPr/>
          <p:nvPr/>
        </p:nvSpPr>
        <p:spPr>
          <a:xfrm>
            <a:off x="572728" y="3936780"/>
            <a:ext cx="83721" cy="79747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4" name="Google Shape;1424;p19"/>
          <p:cNvSpPr/>
          <p:nvPr/>
        </p:nvSpPr>
        <p:spPr>
          <a:xfrm>
            <a:off x="229059" y="2841498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5" name="Google Shape;1425;p19"/>
          <p:cNvSpPr/>
          <p:nvPr/>
        </p:nvSpPr>
        <p:spPr>
          <a:xfrm>
            <a:off x="-550129" y="2541082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6" name="Google Shape;1426;p19"/>
          <p:cNvSpPr/>
          <p:nvPr/>
        </p:nvSpPr>
        <p:spPr>
          <a:xfrm>
            <a:off x="679619" y="2638740"/>
            <a:ext cx="53218" cy="50692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7" name="Google Shape;1427;p19"/>
          <p:cNvSpPr/>
          <p:nvPr/>
        </p:nvSpPr>
        <p:spPr>
          <a:xfrm>
            <a:off x="-1432209" y="2262584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8" name="Google Shape;1428;p19"/>
          <p:cNvSpPr/>
          <p:nvPr/>
        </p:nvSpPr>
        <p:spPr>
          <a:xfrm>
            <a:off x="-788743" y="1769453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29" name="Google Shape;1429;p19"/>
          <p:cNvSpPr/>
          <p:nvPr/>
        </p:nvSpPr>
        <p:spPr>
          <a:xfrm>
            <a:off x="566847" y="2033101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0" name="Google Shape;1430;p19"/>
          <p:cNvSpPr/>
          <p:nvPr/>
        </p:nvSpPr>
        <p:spPr>
          <a:xfrm>
            <a:off x="-1249287" y="1335424"/>
            <a:ext cx="98571" cy="98571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1" name="Google Shape;1431;p19"/>
          <p:cNvSpPr/>
          <p:nvPr/>
        </p:nvSpPr>
        <p:spPr>
          <a:xfrm>
            <a:off x="-2244998" y="2479149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2" name="Google Shape;1432;p19"/>
          <p:cNvSpPr/>
          <p:nvPr/>
        </p:nvSpPr>
        <p:spPr>
          <a:xfrm>
            <a:off x="1148036" y="136099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3" name="Google Shape;1433;p19"/>
          <p:cNvSpPr/>
          <p:nvPr/>
        </p:nvSpPr>
        <p:spPr>
          <a:xfrm>
            <a:off x="2025054" y="2257855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4" name="Google Shape;1434;p19"/>
          <p:cNvSpPr/>
          <p:nvPr/>
        </p:nvSpPr>
        <p:spPr>
          <a:xfrm>
            <a:off x="2301378" y="3291120"/>
            <a:ext cx="98571" cy="98571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5" name="Google Shape;1435;p19"/>
          <p:cNvSpPr/>
          <p:nvPr/>
        </p:nvSpPr>
        <p:spPr>
          <a:xfrm>
            <a:off x="1487024" y="2221893"/>
            <a:ext cx="53218" cy="50692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6" name="Google Shape;1436;p19"/>
          <p:cNvSpPr/>
          <p:nvPr/>
        </p:nvSpPr>
        <p:spPr>
          <a:xfrm>
            <a:off x="-3735557" y="-434315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7" name="Google Shape;1437;p19"/>
          <p:cNvSpPr/>
          <p:nvPr/>
        </p:nvSpPr>
        <p:spPr>
          <a:xfrm>
            <a:off x="-3028787" y="275263"/>
            <a:ext cx="6307475" cy="6307475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38" name="Google Shape;1438;p19"/>
          <p:cNvSpPr/>
          <p:nvPr/>
        </p:nvSpPr>
        <p:spPr>
          <a:xfrm>
            <a:off x="-4478615" y="-1211719"/>
            <a:ext cx="9281438" cy="9281438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1439" name="Google Shape;1439;p19"/>
          <p:cNvCxnSpPr/>
          <p:nvPr/>
        </p:nvCxnSpPr>
        <p:spPr>
          <a:xfrm>
            <a:off x="4801160" y="3429000"/>
            <a:ext cx="83256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440" name="Google Shape;1440;p19"/>
          <p:cNvSpPr txBox="1"/>
          <p:nvPr/>
        </p:nvSpPr>
        <p:spPr>
          <a:xfrm>
            <a:off x="-401162" y="2875002"/>
            <a:ext cx="134413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D1369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02</a:t>
            </a:r>
            <a:endParaRPr b="1" sz="6600">
              <a:solidFill>
                <a:srgbClr val="D1369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41" name="Google Shape;1441;p19"/>
          <p:cNvSpPr txBox="1"/>
          <p:nvPr/>
        </p:nvSpPr>
        <p:spPr>
          <a:xfrm>
            <a:off x="5862609" y="2972036"/>
            <a:ext cx="3763991" cy="786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ITALY</a:t>
            </a:r>
            <a:endParaRPr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42" name="Google Shape;1442;p19"/>
          <p:cNvSpPr txBox="1"/>
          <p:nvPr/>
        </p:nvSpPr>
        <p:spPr>
          <a:xfrm>
            <a:off x="5984240" y="3632049"/>
            <a:ext cx="35610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ADD YOUR TITLE HERE</a:t>
            </a:r>
            <a:endParaRPr sz="105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rgbClr val="08224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0"/>
          <p:cNvSpPr/>
          <p:nvPr/>
        </p:nvSpPr>
        <p:spPr>
          <a:xfrm>
            <a:off x="0" y="2257291"/>
            <a:ext cx="12192000" cy="1601878"/>
          </a:xfrm>
          <a:prstGeom prst="rect">
            <a:avLst/>
          </a:prstGeom>
          <a:solidFill>
            <a:schemeClr val="lt1">
              <a:alpha val="1372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49" name="Google Shape;1449;p20"/>
          <p:cNvSpPr txBox="1"/>
          <p:nvPr/>
        </p:nvSpPr>
        <p:spPr>
          <a:xfrm>
            <a:off x="4315460" y="516517"/>
            <a:ext cx="35610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450" name="Google Shape;1450;p20"/>
          <p:cNvGrpSpPr/>
          <p:nvPr/>
        </p:nvGrpSpPr>
        <p:grpSpPr>
          <a:xfrm>
            <a:off x="5826806" y="1018339"/>
            <a:ext cx="538388" cy="59761"/>
            <a:chOff x="5607050" y="1793751"/>
            <a:chExt cx="538388" cy="59761"/>
          </a:xfrm>
        </p:grpSpPr>
        <p:sp>
          <p:nvSpPr>
            <p:cNvPr id="1451" name="Google Shape;1451;p20"/>
            <p:cNvSpPr/>
            <p:nvPr/>
          </p:nvSpPr>
          <p:spPr>
            <a:xfrm>
              <a:off x="5607050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5846363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6085677" y="1793751"/>
              <a:ext cx="59761" cy="5976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454" name="Google Shape;1454;p20"/>
          <p:cNvSpPr/>
          <p:nvPr/>
        </p:nvSpPr>
        <p:spPr>
          <a:xfrm>
            <a:off x="7569492" y="2997492"/>
            <a:ext cx="7721014" cy="7721014"/>
          </a:xfrm>
          <a:prstGeom prst="ellipse">
            <a:avLst/>
          </a:prstGeom>
          <a:noFill/>
          <a:ln cap="flat" cmpd="sng" w="12700">
            <a:solidFill>
              <a:srgbClr val="0756A7">
                <a:alpha val="71764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55" name="Google Shape;1455;p20"/>
          <p:cNvSpPr/>
          <p:nvPr/>
        </p:nvSpPr>
        <p:spPr>
          <a:xfrm>
            <a:off x="8716480" y="4144480"/>
            <a:ext cx="5427038" cy="542703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56" name="Google Shape;1456;p20"/>
          <p:cNvSpPr/>
          <p:nvPr/>
        </p:nvSpPr>
        <p:spPr>
          <a:xfrm>
            <a:off x="6468040" y="1896040"/>
            <a:ext cx="9923919" cy="9923919"/>
          </a:xfrm>
          <a:prstGeom prst="ellipse">
            <a:avLst/>
          </a:prstGeom>
          <a:noFill/>
          <a:ln cap="flat" cmpd="sng" w="9525">
            <a:solidFill>
              <a:schemeClr val="lt1">
                <a:alpha val="12941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57" name="Google Shape;1457;p20"/>
          <p:cNvSpPr/>
          <p:nvPr/>
        </p:nvSpPr>
        <p:spPr>
          <a:xfrm>
            <a:off x="10197740" y="5254634"/>
            <a:ext cx="2369250" cy="2369251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58" name="Google Shape;1458;p20"/>
          <p:cNvSpPr/>
          <p:nvPr/>
        </p:nvSpPr>
        <p:spPr>
          <a:xfrm>
            <a:off x="10594607" y="4914900"/>
            <a:ext cx="1076692" cy="1076692"/>
          </a:xfrm>
          <a:prstGeom prst="ellipse">
            <a:avLst/>
          </a:prstGeom>
          <a:solidFill>
            <a:schemeClr val="lt1">
              <a:alpha val="88627"/>
            </a:schemeClr>
          </a:solidFill>
          <a:ln>
            <a:noFill/>
          </a:ln>
          <a:effectLst>
            <a:outerShdw blurRad="533400" sx="117999" rotWithShape="0" algn="ctr" sy="117999">
              <a:srgbClr val="0070C0">
                <a:alpha val="3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56A7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59" name="Google Shape;1459;p20"/>
          <p:cNvSpPr/>
          <p:nvPr/>
        </p:nvSpPr>
        <p:spPr>
          <a:xfrm>
            <a:off x="11811973" y="5286547"/>
            <a:ext cx="67418" cy="64218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0" name="Google Shape;1460;p20"/>
          <p:cNvSpPr/>
          <p:nvPr/>
        </p:nvSpPr>
        <p:spPr>
          <a:xfrm>
            <a:off x="10130322" y="6439259"/>
            <a:ext cx="67418" cy="64218"/>
          </a:xfrm>
          <a:prstGeom prst="ellipse">
            <a:avLst/>
          </a:prstGeom>
          <a:solidFill>
            <a:srgbClr val="D136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1" name="Google Shape;1461;p20"/>
          <p:cNvSpPr/>
          <p:nvPr/>
        </p:nvSpPr>
        <p:spPr>
          <a:xfrm>
            <a:off x="10150106" y="5207000"/>
            <a:ext cx="2464518" cy="2464518"/>
          </a:xfrm>
          <a:prstGeom prst="ellipse">
            <a:avLst/>
          </a:prstGeom>
          <a:noFill/>
          <a:ln cap="flat" cmpd="sng" w="9525">
            <a:solidFill>
              <a:schemeClr val="lt1">
                <a:alpha val="2470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2" name="Google Shape;1462;p20"/>
          <p:cNvSpPr/>
          <p:nvPr/>
        </p:nvSpPr>
        <p:spPr>
          <a:xfrm>
            <a:off x="11405317" y="488570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3" name="Google Shape;1463;p20"/>
          <p:cNvSpPr/>
          <p:nvPr/>
        </p:nvSpPr>
        <p:spPr>
          <a:xfrm>
            <a:off x="11857793" y="4930494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4" name="Google Shape;1464;p20"/>
          <p:cNvSpPr/>
          <p:nvPr/>
        </p:nvSpPr>
        <p:spPr>
          <a:xfrm>
            <a:off x="11710654" y="3609351"/>
            <a:ext cx="87666" cy="87666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5" name="Google Shape;1465;p20"/>
          <p:cNvSpPr/>
          <p:nvPr/>
        </p:nvSpPr>
        <p:spPr>
          <a:xfrm>
            <a:off x="11687794" y="3930205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6" name="Google Shape;1466;p20"/>
          <p:cNvSpPr/>
          <p:nvPr/>
        </p:nvSpPr>
        <p:spPr>
          <a:xfrm>
            <a:off x="11992594" y="2802761"/>
            <a:ext cx="45719" cy="45719"/>
          </a:xfrm>
          <a:prstGeom prst="ellipse">
            <a:avLst/>
          </a:prstGeom>
          <a:solidFill>
            <a:srgbClr val="65D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7" name="Google Shape;1467;p20"/>
          <p:cNvSpPr/>
          <p:nvPr/>
        </p:nvSpPr>
        <p:spPr>
          <a:xfrm>
            <a:off x="10149259" y="5420830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8" name="Google Shape;1468;p20"/>
          <p:cNvSpPr/>
          <p:nvPr/>
        </p:nvSpPr>
        <p:spPr>
          <a:xfrm>
            <a:off x="10019238" y="4818682"/>
            <a:ext cx="154685" cy="154685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69" name="Google Shape;1469;p20"/>
          <p:cNvSpPr/>
          <p:nvPr/>
        </p:nvSpPr>
        <p:spPr>
          <a:xfrm>
            <a:off x="10492600" y="4550898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0" name="Google Shape;1470;p20"/>
          <p:cNvSpPr/>
          <p:nvPr/>
        </p:nvSpPr>
        <p:spPr>
          <a:xfrm>
            <a:off x="9449466" y="5805489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1" name="Google Shape;1471;p20"/>
          <p:cNvSpPr/>
          <p:nvPr/>
        </p:nvSpPr>
        <p:spPr>
          <a:xfrm>
            <a:off x="8914241" y="5522837"/>
            <a:ext cx="74612" cy="7461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2" name="Google Shape;1472;p20"/>
          <p:cNvSpPr/>
          <p:nvPr/>
        </p:nvSpPr>
        <p:spPr>
          <a:xfrm>
            <a:off x="8430362" y="5880101"/>
            <a:ext cx="102007" cy="102007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3" name="Google Shape;1473;p20"/>
          <p:cNvSpPr/>
          <p:nvPr/>
        </p:nvSpPr>
        <p:spPr>
          <a:xfrm>
            <a:off x="9314539" y="4885701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4" name="Google Shape;1474;p20"/>
          <p:cNvSpPr/>
          <p:nvPr/>
        </p:nvSpPr>
        <p:spPr>
          <a:xfrm>
            <a:off x="9024872" y="560099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5" name="Google Shape;1475;p20"/>
          <p:cNvSpPr/>
          <p:nvPr/>
        </p:nvSpPr>
        <p:spPr>
          <a:xfrm>
            <a:off x="9370545" y="3951728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6" name="Google Shape;1476;p20"/>
          <p:cNvSpPr/>
          <p:nvPr/>
        </p:nvSpPr>
        <p:spPr>
          <a:xfrm>
            <a:off x="8988853" y="3155861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7" name="Google Shape;1477;p20"/>
          <p:cNvSpPr/>
          <p:nvPr/>
        </p:nvSpPr>
        <p:spPr>
          <a:xfrm>
            <a:off x="8692284" y="477029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8" name="Google Shape;1478;p20"/>
          <p:cNvSpPr/>
          <p:nvPr/>
        </p:nvSpPr>
        <p:spPr>
          <a:xfrm>
            <a:off x="9780205" y="3800446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9" name="Google Shape;1479;p20"/>
          <p:cNvSpPr/>
          <p:nvPr/>
        </p:nvSpPr>
        <p:spPr>
          <a:xfrm>
            <a:off x="10452499" y="3760345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80" name="Google Shape;1480;p20"/>
          <p:cNvSpPr/>
          <p:nvPr/>
        </p:nvSpPr>
        <p:spPr>
          <a:xfrm>
            <a:off x="11052751" y="2600142"/>
            <a:ext cx="80202" cy="8020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81" name="Google Shape;1481;p20"/>
          <p:cNvSpPr/>
          <p:nvPr/>
        </p:nvSpPr>
        <p:spPr>
          <a:xfrm>
            <a:off x="11219990" y="3961710"/>
            <a:ext cx="48392" cy="48392"/>
          </a:xfrm>
          <a:prstGeom prst="ellipse">
            <a:avLst/>
          </a:prstGeom>
          <a:solidFill>
            <a:schemeClr val="lt2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482" name="Google Shape;1482;p20"/>
          <p:cNvGrpSpPr/>
          <p:nvPr/>
        </p:nvGrpSpPr>
        <p:grpSpPr>
          <a:xfrm>
            <a:off x="4078844" y="5994649"/>
            <a:ext cx="4034312" cy="1094627"/>
            <a:chOff x="4078844" y="5994649"/>
            <a:chExt cx="4034312" cy="1094627"/>
          </a:xfrm>
        </p:grpSpPr>
        <p:sp>
          <p:nvSpPr>
            <p:cNvPr id="1483" name="Google Shape;1483;p20"/>
            <p:cNvSpPr/>
            <p:nvPr/>
          </p:nvSpPr>
          <p:spPr>
            <a:xfrm>
              <a:off x="4371906" y="5994649"/>
              <a:ext cx="24416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sz="36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84" name="Google Shape;1484;p20"/>
            <p:cNvSpPr txBox="1"/>
            <p:nvPr/>
          </p:nvSpPr>
          <p:spPr>
            <a:xfrm>
              <a:off x="4078844" y="6553543"/>
              <a:ext cx="4034312" cy="535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485" name="Google Shape;1485;p20"/>
          <p:cNvSpPr txBox="1"/>
          <p:nvPr/>
        </p:nvSpPr>
        <p:spPr>
          <a:xfrm>
            <a:off x="1651883" y="1629745"/>
            <a:ext cx="25120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3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86" name="Google Shape;1486;p20"/>
          <p:cNvSpPr txBox="1"/>
          <p:nvPr/>
        </p:nvSpPr>
        <p:spPr>
          <a:xfrm>
            <a:off x="1651883" y="2391984"/>
            <a:ext cx="12019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350</a:t>
            </a:r>
            <a:endParaRPr b="1" sz="40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87" name="Google Shape;1487;p20"/>
          <p:cNvSpPr txBox="1"/>
          <p:nvPr/>
        </p:nvSpPr>
        <p:spPr>
          <a:xfrm>
            <a:off x="2590413" y="2462522"/>
            <a:ext cx="317500" cy="379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88" name="Google Shape;1488;p20"/>
          <p:cNvSpPr txBox="1"/>
          <p:nvPr/>
        </p:nvSpPr>
        <p:spPr>
          <a:xfrm>
            <a:off x="1694432" y="3189706"/>
            <a:ext cx="242696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489" name="Google Shape;1489;p20"/>
          <p:cNvGrpSpPr/>
          <p:nvPr/>
        </p:nvGrpSpPr>
        <p:grpSpPr>
          <a:xfrm>
            <a:off x="4996087" y="2479148"/>
            <a:ext cx="2297081" cy="369332"/>
            <a:chOff x="4996087" y="2479148"/>
            <a:chExt cx="2297081" cy="369332"/>
          </a:xfrm>
        </p:grpSpPr>
        <p:sp>
          <p:nvSpPr>
            <p:cNvPr id="1490" name="Google Shape;1490;p20"/>
            <p:cNvSpPr/>
            <p:nvPr/>
          </p:nvSpPr>
          <p:spPr>
            <a:xfrm>
              <a:off x="4996087" y="2479148"/>
              <a:ext cx="13099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b="1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91" name="Google Shape;1491;p20"/>
            <p:cNvSpPr txBox="1"/>
            <p:nvPr/>
          </p:nvSpPr>
          <p:spPr>
            <a:xfrm>
              <a:off x="6242041" y="2504576"/>
              <a:ext cx="10511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2012/2016</a:t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492" name="Google Shape;1492;p20"/>
          <p:cNvSpPr txBox="1"/>
          <p:nvPr/>
        </p:nvSpPr>
        <p:spPr>
          <a:xfrm>
            <a:off x="5200513" y="3172323"/>
            <a:ext cx="239739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93" name="Google Shape;1493;p20"/>
          <p:cNvSpPr txBox="1"/>
          <p:nvPr/>
        </p:nvSpPr>
        <p:spPr>
          <a:xfrm>
            <a:off x="1689764" y="4062614"/>
            <a:ext cx="808681" cy="711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50</a:t>
            </a:r>
            <a:endParaRPr b="1" sz="4000">
              <a:solidFill>
                <a:srgbClr val="65D3F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94" name="Google Shape;1494;p20"/>
          <p:cNvSpPr txBox="1"/>
          <p:nvPr/>
        </p:nvSpPr>
        <p:spPr>
          <a:xfrm>
            <a:off x="2320399" y="4107888"/>
            <a:ext cx="317500" cy="379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%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95" name="Google Shape;1495;p20"/>
          <p:cNvSpPr txBox="1"/>
          <p:nvPr/>
        </p:nvSpPr>
        <p:spPr>
          <a:xfrm>
            <a:off x="1677884" y="4831040"/>
            <a:ext cx="242696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496" name="Google Shape;1496;p20"/>
          <p:cNvGrpSpPr/>
          <p:nvPr/>
        </p:nvGrpSpPr>
        <p:grpSpPr>
          <a:xfrm>
            <a:off x="5013357" y="4302465"/>
            <a:ext cx="2269334" cy="369332"/>
            <a:chOff x="5013357" y="4302465"/>
            <a:chExt cx="2269334" cy="369332"/>
          </a:xfrm>
        </p:grpSpPr>
        <p:sp>
          <p:nvSpPr>
            <p:cNvPr id="1497" name="Google Shape;1497;p20"/>
            <p:cNvSpPr/>
            <p:nvPr/>
          </p:nvSpPr>
          <p:spPr>
            <a:xfrm>
              <a:off x="5013357" y="4302465"/>
              <a:ext cx="13099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65D3F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TITLE HERE</a:t>
              </a:r>
              <a:endParaRPr b="1" sz="1800">
                <a:solidFill>
                  <a:srgbClr val="65D3F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498" name="Google Shape;1498;p20"/>
            <p:cNvSpPr txBox="1"/>
            <p:nvPr/>
          </p:nvSpPr>
          <p:spPr>
            <a:xfrm>
              <a:off x="6231564" y="4327771"/>
              <a:ext cx="10511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2012/2016</a:t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499" name="Google Shape;1499;p20"/>
          <p:cNvSpPr txBox="1"/>
          <p:nvPr/>
        </p:nvSpPr>
        <p:spPr>
          <a:xfrm>
            <a:off x="5224879" y="4827254"/>
            <a:ext cx="239739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6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7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72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72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eeting Report Presentation Templates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